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763" r:id="rId2"/>
    <p:sldId id="749" r:id="rId3"/>
    <p:sldId id="775" r:id="rId4"/>
    <p:sldId id="750" r:id="rId5"/>
    <p:sldId id="751" r:id="rId6"/>
    <p:sldId id="755" r:id="rId7"/>
    <p:sldId id="756" r:id="rId8"/>
    <p:sldId id="758" r:id="rId9"/>
    <p:sldId id="759" r:id="rId10"/>
    <p:sldId id="760" r:id="rId11"/>
    <p:sldId id="761" r:id="rId12"/>
    <p:sldId id="764" r:id="rId13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5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FCC99"/>
    <a:srgbClr val="4BACC6"/>
    <a:srgbClr val="CCECFF"/>
    <a:srgbClr val="C3B996"/>
    <a:srgbClr val="F79646"/>
    <a:srgbClr val="9BBB59"/>
    <a:srgbClr val="F5B90F"/>
    <a:srgbClr val="FFFFFF"/>
    <a:srgbClr val="D996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84" autoAdjust="0"/>
    <p:restoredTop sz="93552" autoAdjust="0"/>
  </p:normalViewPr>
  <p:slideViewPr>
    <p:cSldViewPr>
      <p:cViewPr>
        <p:scale>
          <a:sx n="125" d="100"/>
          <a:sy n="125" d="100"/>
        </p:scale>
        <p:origin x="1434" y="90"/>
      </p:cViewPr>
      <p:guideLst>
        <p:guide orient="horz" pos="166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2026/5/30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30D5E6-2BBA-B890-2C46-5EC425C3E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7E066-37C1-8793-87ED-BC0639454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Top 10 Largest Belgium Cities by </a:t>
            </a:r>
            <a:br>
              <a:rPr lang="en-US" altLang="zh-CN" dirty="0"/>
            </a:br>
            <a:r>
              <a:rPr lang="en-US" altLang="zh-CN" dirty="0"/>
              <a:t>Municipality Population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E1D30E1-53D3-F8E7-5F39-1F23E4951CBA}"/>
              </a:ext>
            </a:extLst>
          </p:cNvPr>
          <p:cNvGrpSpPr/>
          <p:nvPr/>
        </p:nvGrpSpPr>
        <p:grpSpPr>
          <a:xfrm>
            <a:off x="2231740" y="1131590"/>
            <a:ext cx="4680520" cy="3819933"/>
            <a:chOff x="868363" y="949325"/>
            <a:chExt cx="7753350" cy="6327775"/>
          </a:xfrm>
          <a:solidFill>
            <a:srgbClr val="D9D9D9"/>
          </a:solidFill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830495A5-FDA3-99D3-0935-F2B50CED7C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13213" y="949325"/>
              <a:ext cx="2163763" cy="1628775"/>
            </a:xfrm>
            <a:custGeom>
              <a:avLst/>
              <a:gdLst>
                <a:gd name="T0" fmla="*/ 832 w 1363"/>
                <a:gd name="T1" fmla="*/ 175 h 1026"/>
                <a:gd name="T2" fmla="*/ 961 w 1363"/>
                <a:gd name="T3" fmla="*/ 120 h 1026"/>
                <a:gd name="T4" fmla="*/ 956 w 1363"/>
                <a:gd name="T5" fmla="*/ 108 h 1026"/>
                <a:gd name="T6" fmla="*/ 955 w 1363"/>
                <a:gd name="T7" fmla="*/ 143 h 1026"/>
                <a:gd name="T8" fmla="*/ 930 w 1363"/>
                <a:gd name="T9" fmla="*/ 114 h 1026"/>
                <a:gd name="T10" fmla="*/ 947 w 1363"/>
                <a:gd name="T11" fmla="*/ 126 h 1026"/>
                <a:gd name="T12" fmla="*/ 936 w 1363"/>
                <a:gd name="T13" fmla="*/ 128 h 1026"/>
                <a:gd name="T14" fmla="*/ 211 w 1363"/>
                <a:gd name="T15" fmla="*/ 550 h 1026"/>
                <a:gd name="T16" fmla="*/ 68 w 1363"/>
                <a:gd name="T17" fmla="*/ 291 h 1026"/>
                <a:gd name="T18" fmla="*/ 296 w 1363"/>
                <a:gd name="T19" fmla="*/ 288 h 1026"/>
                <a:gd name="T20" fmla="*/ 269 w 1363"/>
                <a:gd name="T21" fmla="*/ 120 h 1026"/>
                <a:gd name="T22" fmla="*/ 413 w 1363"/>
                <a:gd name="T23" fmla="*/ 53 h 1026"/>
                <a:gd name="T24" fmla="*/ 522 w 1363"/>
                <a:gd name="T25" fmla="*/ 149 h 1026"/>
                <a:gd name="T26" fmla="*/ 617 w 1363"/>
                <a:gd name="T27" fmla="*/ 131 h 1026"/>
                <a:gd name="T28" fmla="*/ 679 w 1363"/>
                <a:gd name="T29" fmla="*/ 66 h 1026"/>
                <a:gd name="T30" fmla="*/ 731 w 1363"/>
                <a:gd name="T31" fmla="*/ 6 h 1026"/>
                <a:gd name="T32" fmla="*/ 782 w 1363"/>
                <a:gd name="T33" fmla="*/ 14 h 1026"/>
                <a:gd name="T34" fmla="*/ 823 w 1363"/>
                <a:gd name="T35" fmla="*/ 46 h 1026"/>
                <a:gd name="T36" fmla="*/ 815 w 1363"/>
                <a:gd name="T37" fmla="*/ 108 h 1026"/>
                <a:gd name="T38" fmla="*/ 827 w 1363"/>
                <a:gd name="T39" fmla="*/ 172 h 1026"/>
                <a:gd name="T40" fmla="*/ 776 w 1363"/>
                <a:gd name="T41" fmla="*/ 152 h 1026"/>
                <a:gd name="T42" fmla="*/ 743 w 1363"/>
                <a:gd name="T43" fmla="*/ 167 h 1026"/>
                <a:gd name="T44" fmla="*/ 812 w 1363"/>
                <a:gd name="T45" fmla="*/ 182 h 1026"/>
                <a:gd name="T46" fmla="*/ 867 w 1363"/>
                <a:gd name="T47" fmla="*/ 182 h 1026"/>
                <a:gd name="T48" fmla="*/ 908 w 1363"/>
                <a:gd name="T49" fmla="*/ 187 h 1026"/>
                <a:gd name="T50" fmla="*/ 941 w 1363"/>
                <a:gd name="T51" fmla="*/ 217 h 1026"/>
                <a:gd name="T52" fmla="*/ 1012 w 1363"/>
                <a:gd name="T53" fmla="*/ 140 h 1026"/>
                <a:gd name="T54" fmla="*/ 1039 w 1363"/>
                <a:gd name="T55" fmla="*/ 72 h 1026"/>
                <a:gd name="T56" fmla="*/ 1082 w 1363"/>
                <a:gd name="T57" fmla="*/ 56 h 1026"/>
                <a:gd name="T58" fmla="*/ 1195 w 1363"/>
                <a:gd name="T59" fmla="*/ 317 h 1026"/>
                <a:gd name="T60" fmla="*/ 1357 w 1363"/>
                <a:gd name="T61" fmla="*/ 632 h 1026"/>
                <a:gd name="T62" fmla="*/ 1328 w 1363"/>
                <a:gd name="T63" fmla="*/ 735 h 1026"/>
                <a:gd name="T64" fmla="*/ 1283 w 1363"/>
                <a:gd name="T65" fmla="*/ 753 h 1026"/>
                <a:gd name="T66" fmla="*/ 1219 w 1363"/>
                <a:gd name="T67" fmla="*/ 768 h 1026"/>
                <a:gd name="T68" fmla="*/ 1165 w 1363"/>
                <a:gd name="T69" fmla="*/ 809 h 1026"/>
                <a:gd name="T70" fmla="*/ 1120 w 1363"/>
                <a:gd name="T71" fmla="*/ 841 h 1026"/>
                <a:gd name="T72" fmla="*/ 1073 w 1363"/>
                <a:gd name="T73" fmla="*/ 854 h 1026"/>
                <a:gd name="T74" fmla="*/ 1041 w 1363"/>
                <a:gd name="T75" fmla="*/ 889 h 1026"/>
                <a:gd name="T76" fmla="*/ 997 w 1363"/>
                <a:gd name="T77" fmla="*/ 917 h 1026"/>
                <a:gd name="T78" fmla="*/ 941 w 1363"/>
                <a:gd name="T79" fmla="*/ 930 h 1026"/>
                <a:gd name="T80" fmla="*/ 888 w 1363"/>
                <a:gd name="T81" fmla="*/ 965 h 1026"/>
                <a:gd name="T82" fmla="*/ 832 w 1363"/>
                <a:gd name="T83" fmla="*/ 980 h 1026"/>
                <a:gd name="T84" fmla="*/ 793 w 1363"/>
                <a:gd name="T85" fmla="*/ 954 h 1026"/>
                <a:gd name="T86" fmla="*/ 735 w 1363"/>
                <a:gd name="T87" fmla="*/ 956 h 1026"/>
                <a:gd name="T88" fmla="*/ 672 w 1363"/>
                <a:gd name="T89" fmla="*/ 991 h 1026"/>
                <a:gd name="T90" fmla="*/ 655 w 1363"/>
                <a:gd name="T91" fmla="*/ 973 h 1026"/>
                <a:gd name="T92" fmla="*/ 585 w 1363"/>
                <a:gd name="T93" fmla="*/ 970 h 1026"/>
                <a:gd name="T94" fmla="*/ 541 w 1363"/>
                <a:gd name="T95" fmla="*/ 997 h 1026"/>
                <a:gd name="T96" fmla="*/ 510 w 1363"/>
                <a:gd name="T97" fmla="*/ 1020 h 1026"/>
                <a:gd name="T98" fmla="*/ 493 w 1363"/>
                <a:gd name="T99" fmla="*/ 1004 h 1026"/>
                <a:gd name="T100" fmla="*/ 417 w 1363"/>
                <a:gd name="T101" fmla="*/ 1001 h 1026"/>
                <a:gd name="T102" fmla="*/ 364 w 1363"/>
                <a:gd name="T103" fmla="*/ 1015 h 1026"/>
                <a:gd name="T104" fmla="*/ 296 w 1363"/>
                <a:gd name="T105" fmla="*/ 1009 h 1026"/>
                <a:gd name="T106" fmla="*/ 249 w 1363"/>
                <a:gd name="T107" fmla="*/ 980 h 1026"/>
                <a:gd name="T108" fmla="*/ 246 w 1363"/>
                <a:gd name="T109" fmla="*/ 956 h 1026"/>
                <a:gd name="T110" fmla="*/ 216 w 1363"/>
                <a:gd name="T111" fmla="*/ 953 h 1026"/>
                <a:gd name="T112" fmla="*/ 142 w 1363"/>
                <a:gd name="T113" fmla="*/ 926 h 1026"/>
                <a:gd name="T114" fmla="*/ 84 w 1363"/>
                <a:gd name="T115" fmla="*/ 929 h 1026"/>
                <a:gd name="T116" fmla="*/ 34 w 1363"/>
                <a:gd name="T117" fmla="*/ 933 h 1026"/>
                <a:gd name="T118" fmla="*/ 18 w 1363"/>
                <a:gd name="T119" fmla="*/ 839 h 1026"/>
                <a:gd name="T120" fmla="*/ 48 w 1363"/>
                <a:gd name="T121" fmla="*/ 767 h 1026"/>
                <a:gd name="T122" fmla="*/ 181 w 1363"/>
                <a:gd name="T123" fmla="*/ 752 h 1026"/>
                <a:gd name="T124" fmla="*/ 871 w 1363"/>
                <a:gd name="T125" fmla="*/ 184 h 10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3" h="1026">
                  <a:moveTo>
                    <a:pt x="929" y="122"/>
                  </a:moveTo>
                  <a:lnTo>
                    <a:pt x="927" y="120"/>
                  </a:lnTo>
                  <a:lnTo>
                    <a:pt x="929" y="120"/>
                  </a:lnTo>
                  <a:lnTo>
                    <a:pt x="929" y="122"/>
                  </a:lnTo>
                  <a:close/>
                  <a:moveTo>
                    <a:pt x="826" y="112"/>
                  </a:moveTo>
                  <a:lnTo>
                    <a:pt x="826" y="111"/>
                  </a:lnTo>
                  <a:lnTo>
                    <a:pt x="827" y="112"/>
                  </a:lnTo>
                  <a:lnTo>
                    <a:pt x="826" y="112"/>
                  </a:lnTo>
                  <a:close/>
                  <a:moveTo>
                    <a:pt x="956" y="97"/>
                  </a:moveTo>
                  <a:lnTo>
                    <a:pt x="958" y="97"/>
                  </a:lnTo>
                  <a:lnTo>
                    <a:pt x="956" y="97"/>
                  </a:lnTo>
                  <a:close/>
                  <a:moveTo>
                    <a:pt x="955" y="129"/>
                  </a:moveTo>
                  <a:lnTo>
                    <a:pt x="958" y="128"/>
                  </a:lnTo>
                  <a:lnTo>
                    <a:pt x="958" y="129"/>
                  </a:lnTo>
                  <a:lnTo>
                    <a:pt x="955" y="129"/>
                  </a:lnTo>
                  <a:close/>
                  <a:moveTo>
                    <a:pt x="956" y="117"/>
                  </a:moveTo>
                  <a:lnTo>
                    <a:pt x="958" y="117"/>
                  </a:lnTo>
                  <a:lnTo>
                    <a:pt x="958" y="119"/>
                  </a:lnTo>
                  <a:lnTo>
                    <a:pt x="956" y="119"/>
                  </a:lnTo>
                  <a:lnTo>
                    <a:pt x="956" y="117"/>
                  </a:lnTo>
                  <a:close/>
                  <a:moveTo>
                    <a:pt x="967" y="99"/>
                  </a:moveTo>
                  <a:lnTo>
                    <a:pt x="967" y="97"/>
                  </a:lnTo>
                  <a:lnTo>
                    <a:pt x="967" y="100"/>
                  </a:lnTo>
                  <a:lnTo>
                    <a:pt x="965" y="99"/>
                  </a:lnTo>
                  <a:lnTo>
                    <a:pt x="967" y="99"/>
                  </a:lnTo>
                  <a:close/>
                  <a:moveTo>
                    <a:pt x="874" y="176"/>
                  </a:moveTo>
                  <a:lnTo>
                    <a:pt x="876" y="176"/>
                  </a:lnTo>
                  <a:lnTo>
                    <a:pt x="874" y="176"/>
                  </a:lnTo>
                  <a:lnTo>
                    <a:pt x="874" y="178"/>
                  </a:lnTo>
                  <a:lnTo>
                    <a:pt x="873" y="178"/>
                  </a:lnTo>
                  <a:lnTo>
                    <a:pt x="873" y="176"/>
                  </a:lnTo>
                  <a:lnTo>
                    <a:pt x="874" y="176"/>
                  </a:lnTo>
                  <a:close/>
                  <a:moveTo>
                    <a:pt x="939" y="111"/>
                  </a:moveTo>
                  <a:lnTo>
                    <a:pt x="941" y="111"/>
                  </a:lnTo>
                  <a:lnTo>
                    <a:pt x="941" y="112"/>
                  </a:lnTo>
                  <a:lnTo>
                    <a:pt x="939" y="112"/>
                  </a:lnTo>
                  <a:lnTo>
                    <a:pt x="939" y="111"/>
                  </a:lnTo>
                  <a:close/>
                  <a:moveTo>
                    <a:pt x="955" y="125"/>
                  </a:moveTo>
                  <a:lnTo>
                    <a:pt x="955" y="122"/>
                  </a:lnTo>
                  <a:lnTo>
                    <a:pt x="955" y="120"/>
                  </a:lnTo>
                  <a:lnTo>
                    <a:pt x="956" y="122"/>
                  </a:lnTo>
                  <a:lnTo>
                    <a:pt x="955" y="122"/>
                  </a:lnTo>
                  <a:lnTo>
                    <a:pt x="956" y="125"/>
                  </a:lnTo>
                  <a:lnTo>
                    <a:pt x="955" y="125"/>
                  </a:lnTo>
                  <a:close/>
                  <a:moveTo>
                    <a:pt x="959" y="102"/>
                  </a:moveTo>
                  <a:lnTo>
                    <a:pt x="958" y="102"/>
                  </a:lnTo>
                  <a:lnTo>
                    <a:pt x="959" y="102"/>
                  </a:lnTo>
                  <a:lnTo>
                    <a:pt x="961" y="102"/>
                  </a:lnTo>
                  <a:lnTo>
                    <a:pt x="959" y="103"/>
                  </a:lnTo>
                  <a:lnTo>
                    <a:pt x="959" y="102"/>
                  </a:lnTo>
                  <a:close/>
                  <a:moveTo>
                    <a:pt x="864" y="181"/>
                  </a:moveTo>
                  <a:lnTo>
                    <a:pt x="865" y="179"/>
                  </a:lnTo>
                  <a:lnTo>
                    <a:pt x="865" y="181"/>
                  </a:lnTo>
                  <a:lnTo>
                    <a:pt x="865" y="182"/>
                  </a:lnTo>
                  <a:lnTo>
                    <a:pt x="864" y="182"/>
                  </a:lnTo>
                  <a:lnTo>
                    <a:pt x="864" y="181"/>
                  </a:lnTo>
                  <a:close/>
                  <a:moveTo>
                    <a:pt x="832" y="173"/>
                  </a:moveTo>
                  <a:lnTo>
                    <a:pt x="833" y="173"/>
                  </a:lnTo>
                  <a:lnTo>
                    <a:pt x="832" y="175"/>
                  </a:lnTo>
                  <a:lnTo>
                    <a:pt x="830" y="173"/>
                  </a:lnTo>
                  <a:lnTo>
                    <a:pt x="829" y="173"/>
                  </a:lnTo>
                  <a:lnTo>
                    <a:pt x="830" y="173"/>
                  </a:lnTo>
                  <a:lnTo>
                    <a:pt x="830" y="172"/>
                  </a:lnTo>
                  <a:lnTo>
                    <a:pt x="832" y="172"/>
                  </a:lnTo>
                  <a:lnTo>
                    <a:pt x="832" y="173"/>
                  </a:lnTo>
                  <a:close/>
                  <a:moveTo>
                    <a:pt x="958" y="129"/>
                  </a:moveTo>
                  <a:lnTo>
                    <a:pt x="958" y="131"/>
                  </a:lnTo>
                  <a:lnTo>
                    <a:pt x="958" y="132"/>
                  </a:lnTo>
                  <a:lnTo>
                    <a:pt x="956" y="131"/>
                  </a:lnTo>
                  <a:lnTo>
                    <a:pt x="956" y="129"/>
                  </a:lnTo>
                  <a:lnTo>
                    <a:pt x="958" y="129"/>
                  </a:lnTo>
                  <a:lnTo>
                    <a:pt x="958" y="128"/>
                  </a:lnTo>
                  <a:lnTo>
                    <a:pt x="959" y="128"/>
                  </a:lnTo>
                  <a:lnTo>
                    <a:pt x="959" y="129"/>
                  </a:lnTo>
                  <a:lnTo>
                    <a:pt x="958" y="129"/>
                  </a:lnTo>
                  <a:close/>
                  <a:moveTo>
                    <a:pt x="942" y="108"/>
                  </a:moveTo>
                  <a:lnTo>
                    <a:pt x="944" y="108"/>
                  </a:lnTo>
                  <a:lnTo>
                    <a:pt x="944" y="109"/>
                  </a:lnTo>
                  <a:lnTo>
                    <a:pt x="945" y="109"/>
                  </a:lnTo>
                  <a:lnTo>
                    <a:pt x="944" y="111"/>
                  </a:lnTo>
                  <a:lnTo>
                    <a:pt x="942" y="111"/>
                  </a:lnTo>
                  <a:lnTo>
                    <a:pt x="942" y="109"/>
                  </a:lnTo>
                  <a:lnTo>
                    <a:pt x="942" y="108"/>
                  </a:lnTo>
                  <a:close/>
                  <a:moveTo>
                    <a:pt x="947" y="112"/>
                  </a:moveTo>
                  <a:lnTo>
                    <a:pt x="947" y="114"/>
                  </a:lnTo>
                  <a:lnTo>
                    <a:pt x="945" y="114"/>
                  </a:lnTo>
                  <a:lnTo>
                    <a:pt x="945" y="115"/>
                  </a:lnTo>
                  <a:lnTo>
                    <a:pt x="944" y="114"/>
                  </a:lnTo>
                  <a:lnTo>
                    <a:pt x="945" y="114"/>
                  </a:lnTo>
                  <a:lnTo>
                    <a:pt x="944" y="112"/>
                  </a:lnTo>
                  <a:lnTo>
                    <a:pt x="945" y="112"/>
                  </a:lnTo>
                  <a:lnTo>
                    <a:pt x="947" y="112"/>
                  </a:lnTo>
                  <a:close/>
                  <a:moveTo>
                    <a:pt x="935" y="115"/>
                  </a:moveTo>
                  <a:lnTo>
                    <a:pt x="936" y="115"/>
                  </a:lnTo>
                  <a:lnTo>
                    <a:pt x="938" y="117"/>
                  </a:lnTo>
                  <a:lnTo>
                    <a:pt x="939" y="117"/>
                  </a:lnTo>
                  <a:lnTo>
                    <a:pt x="938" y="119"/>
                  </a:lnTo>
                  <a:lnTo>
                    <a:pt x="935" y="115"/>
                  </a:lnTo>
                  <a:close/>
                  <a:moveTo>
                    <a:pt x="955" y="135"/>
                  </a:moveTo>
                  <a:lnTo>
                    <a:pt x="956" y="135"/>
                  </a:lnTo>
                  <a:lnTo>
                    <a:pt x="958" y="135"/>
                  </a:lnTo>
                  <a:lnTo>
                    <a:pt x="959" y="137"/>
                  </a:lnTo>
                  <a:lnTo>
                    <a:pt x="959" y="138"/>
                  </a:lnTo>
                  <a:lnTo>
                    <a:pt x="958" y="138"/>
                  </a:lnTo>
                  <a:lnTo>
                    <a:pt x="956" y="138"/>
                  </a:lnTo>
                  <a:lnTo>
                    <a:pt x="956" y="137"/>
                  </a:lnTo>
                  <a:lnTo>
                    <a:pt x="955" y="135"/>
                  </a:lnTo>
                  <a:close/>
                  <a:moveTo>
                    <a:pt x="896" y="159"/>
                  </a:moveTo>
                  <a:lnTo>
                    <a:pt x="896" y="161"/>
                  </a:lnTo>
                  <a:lnTo>
                    <a:pt x="896" y="162"/>
                  </a:lnTo>
                  <a:lnTo>
                    <a:pt x="893" y="161"/>
                  </a:lnTo>
                  <a:lnTo>
                    <a:pt x="894" y="161"/>
                  </a:lnTo>
                  <a:lnTo>
                    <a:pt x="891" y="159"/>
                  </a:lnTo>
                  <a:lnTo>
                    <a:pt x="893" y="158"/>
                  </a:lnTo>
                  <a:lnTo>
                    <a:pt x="894" y="158"/>
                  </a:lnTo>
                  <a:lnTo>
                    <a:pt x="894" y="159"/>
                  </a:lnTo>
                  <a:lnTo>
                    <a:pt x="896" y="159"/>
                  </a:lnTo>
                  <a:close/>
                  <a:moveTo>
                    <a:pt x="961" y="120"/>
                  </a:moveTo>
                  <a:lnTo>
                    <a:pt x="962" y="120"/>
                  </a:lnTo>
                  <a:lnTo>
                    <a:pt x="962" y="119"/>
                  </a:lnTo>
                  <a:lnTo>
                    <a:pt x="964" y="117"/>
                  </a:lnTo>
                  <a:lnTo>
                    <a:pt x="965" y="117"/>
                  </a:lnTo>
                  <a:lnTo>
                    <a:pt x="967" y="117"/>
                  </a:lnTo>
                  <a:lnTo>
                    <a:pt x="967" y="119"/>
                  </a:lnTo>
                  <a:lnTo>
                    <a:pt x="968" y="122"/>
                  </a:lnTo>
                  <a:lnTo>
                    <a:pt x="967" y="120"/>
                  </a:lnTo>
                  <a:lnTo>
                    <a:pt x="965" y="120"/>
                  </a:lnTo>
                  <a:lnTo>
                    <a:pt x="964" y="120"/>
                  </a:lnTo>
                  <a:lnTo>
                    <a:pt x="962" y="120"/>
                  </a:lnTo>
                  <a:lnTo>
                    <a:pt x="961" y="122"/>
                  </a:lnTo>
                  <a:lnTo>
                    <a:pt x="961" y="120"/>
                  </a:lnTo>
                  <a:close/>
                  <a:moveTo>
                    <a:pt x="945" y="191"/>
                  </a:moveTo>
                  <a:lnTo>
                    <a:pt x="947" y="191"/>
                  </a:lnTo>
                  <a:lnTo>
                    <a:pt x="947" y="190"/>
                  </a:lnTo>
                  <a:lnTo>
                    <a:pt x="949" y="190"/>
                  </a:lnTo>
                  <a:lnTo>
                    <a:pt x="950" y="190"/>
                  </a:lnTo>
                  <a:lnTo>
                    <a:pt x="952" y="196"/>
                  </a:lnTo>
                  <a:lnTo>
                    <a:pt x="952" y="197"/>
                  </a:lnTo>
                  <a:lnTo>
                    <a:pt x="949" y="197"/>
                  </a:lnTo>
                  <a:lnTo>
                    <a:pt x="945" y="197"/>
                  </a:lnTo>
                  <a:lnTo>
                    <a:pt x="941" y="197"/>
                  </a:lnTo>
                  <a:lnTo>
                    <a:pt x="942" y="197"/>
                  </a:lnTo>
                  <a:lnTo>
                    <a:pt x="944" y="197"/>
                  </a:lnTo>
                  <a:lnTo>
                    <a:pt x="944" y="196"/>
                  </a:lnTo>
                  <a:lnTo>
                    <a:pt x="945" y="196"/>
                  </a:lnTo>
                  <a:lnTo>
                    <a:pt x="947" y="196"/>
                  </a:lnTo>
                  <a:lnTo>
                    <a:pt x="947" y="194"/>
                  </a:lnTo>
                  <a:lnTo>
                    <a:pt x="945" y="194"/>
                  </a:lnTo>
                  <a:lnTo>
                    <a:pt x="944" y="194"/>
                  </a:lnTo>
                  <a:lnTo>
                    <a:pt x="944" y="193"/>
                  </a:lnTo>
                  <a:lnTo>
                    <a:pt x="942" y="193"/>
                  </a:lnTo>
                  <a:lnTo>
                    <a:pt x="941" y="193"/>
                  </a:lnTo>
                  <a:lnTo>
                    <a:pt x="939" y="191"/>
                  </a:lnTo>
                  <a:lnTo>
                    <a:pt x="942" y="191"/>
                  </a:lnTo>
                  <a:lnTo>
                    <a:pt x="944" y="191"/>
                  </a:lnTo>
                  <a:lnTo>
                    <a:pt x="945" y="191"/>
                  </a:lnTo>
                  <a:close/>
                  <a:moveTo>
                    <a:pt x="956" y="115"/>
                  </a:moveTo>
                  <a:lnTo>
                    <a:pt x="956" y="114"/>
                  </a:lnTo>
                  <a:lnTo>
                    <a:pt x="956" y="115"/>
                  </a:lnTo>
                  <a:lnTo>
                    <a:pt x="955" y="115"/>
                  </a:lnTo>
                  <a:lnTo>
                    <a:pt x="956" y="119"/>
                  </a:lnTo>
                  <a:lnTo>
                    <a:pt x="955" y="119"/>
                  </a:lnTo>
                  <a:lnTo>
                    <a:pt x="955" y="115"/>
                  </a:lnTo>
                  <a:lnTo>
                    <a:pt x="953" y="114"/>
                  </a:lnTo>
                  <a:lnTo>
                    <a:pt x="952" y="114"/>
                  </a:lnTo>
                  <a:lnTo>
                    <a:pt x="950" y="114"/>
                  </a:lnTo>
                  <a:lnTo>
                    <a:pt x="952" y="114"/>
                  </a:lnTo>
                  <a:lnTo>
                    <a:pt x="950" y="114"/>
                  </a:lnTo>
                  <a:lnTo>
                    <a:pt x="949" y="114"/>
                  </a:lnTo>
                  <a:lnTo>
                    <a:pt x="949" y="112"/>
                  </a:lnTo>
                  <a:lnTo>
                    <a:pt x="947" y="109"/>
                  </a:lnTo>
                  <a:lnTo>
                    <a:pt x="949" y="108"/>
                  </a:lnTo>
                  <a:lnTo>
                    <a:pt x="950" y="108"/>
                  </a:lnTo>
                  <a:lnTo>
                    <a:pt x="952" y="108"/>
                  </a:lnTo>
                  <a:lnTo>
                    <a:pt x="953" y="108"/>
                  </a:lnTo>
                  <a:lnTo>
                    <a:pt x="955" y="108"/>
                  </a:lnTo>
                  <a:lnTo>
                    <a:pt x="956" y="108"/>
                  </a:lnTo>
                  <a:lnTo>
                    <a:pt x="956" y="106"/>
                  </a:lnTo>
                  <a:lnTo>
                    <a:pt x="958" y="106"/>
                  </a:lnTo>
                  <a:lnTo>
                    <a:pt x="959" y="106"/>
                  </a:lnTo>
                  <a:lnTo>
                    <a:pt x="959" y="108"/>
                  </a:lnTo>
                  <a:lnTo>
                    <a:pt x="961" y="106"/>
                  </a:lnTo>
                  <a:lnTo>
                    <a:pt x="962" y="106"/>
                  </a:lnTo>
                  <a:lnTo>
                    <a:pt x="964" y="106"/>
                  </a:lnTo>
                  <a:lnTo>
                    <a:pt x="965" y="106"/>
                  </a:lnTo>
                  <a:lnTo>
                    <a:pt x="967" y="105"/>
                  </a:lnTo>
                  <a:lnTo>
                    <a:pt x="968" y="105"/>
                  </a:lnTo>
                  <a:lnTo>
                    <a:pt x="968" y="103"/>
                  </a:lnTo>
                  <a:lnTo>
                    <a:pt x="967" y="103"/>
                  </a:lnTo>
                  <a:lnTo>
                    <a:pt x="967" y="102"/>
                  </a:lnTo>
                  <a:lnTo>
                    <a:pt x="970" y="100"/>
                  </a:lnTo>
                  <a:lnTo>
                    <a:pt x="970" y="102"/>
                  </a:lnTo>
                  <a:lnTo>
                    <a:pt x="970" y="103"/>
                  </a:lnTo>
                  <a:lnTo>
                    <a:pt x="970" y="105"/>
                  </a:lnTo>
                  <a:lnTo>
                    <a:pt x="971" y="105"/>
                  </a:lnTo>
                  <a:lnTo>
                    <a:pt x="970" y="106"/>
                  </a:lnTo>
                  <a:lnTo>
                    <a:pt x="970" y="108"/>
                  </a:lnTo>
                  <a:lnTo>
                    <a:pt x="971" y="108"/>
                  </a:lnTo>
                  <a:lnTo>
                    <a:pt x="970" y="108"/>
                  </a:lnTo>
                  <a:lnTo>
                    <a:pt x="970" y="109"/>
                  </a:lnTo>
                  <a:lnTo>
                    <a:pt x="968" y="109"/>
                  </a:lnTo>
                  <a:lnTo>
                    <a:pt x="967" y="109"/>
                  </a:lnTo>
                  <a:lnTo>
                    <a:pt x="965" y="109"/>
                  </a:lnTo>
                  <a:lnTo>
                    <a:pt x="965" y="111"/>
                  </a:lnTo>
                  <a:lnTo>
                    <a:pt x="965" y="112"/>
                  </a:lnTo>
                  <a:lnTo>
                    <a:pt x="965" y="114"/>
                  </a:lnTo>
                  <a:lnTo>
                    <a:pt x="964" y="114"/>
                  </a:lnTo>
                  <a:lnTo>
                    <a:pt x="962" y="114"/>
                  </a:lnTo>
                  <a:lnTo>
                    <a:pt x="962" y="112"/>
                  </a:lnTo>
                  <a:lnTo>
                    <a:pt x="961" y="112"/>
                  </a:lnTo>
                  <a:lnTo>
                    <a:pt x="962" y="112"/>
                  </a:lnTo>
                  <a:lnTo>
                    <a:pt x="964" y="111"/>
                  </a:lnTo>
                  <a:lnTo>
                    <a:pt x="962" y="109"/>
                  </a:lnTo>
                  <a:lnTo>
                    <a:pt x="962" y="111"/>
                  </a:lnTo>
                  <a:lnTo>
                    <a:pt x="961" y="111"/>
                  </a:lnTo>
                  <a:lnTo>
                    <a:pt x="959" y="111"/>
                  </a:lnTo>
                  <a:lnTo>
                    <a:pt x="959" y="114"/>
                  </a:lnTo>
                  <a:lnTo>
                    <a:pt x="958" y="114"/>
                  </a:lnTo>
                  <a:lnTo>
                    <a:pt x="958" y="115"/>
                  </a:lnTo>
                  <a:lnTo>
                    <a:pt x="956" y="115"/>
                  </a:lnTo>
                  <a:close/>
                  <a:moveTo>
                    <a:pt x="958" y="112"/>
                  </a:moveTo>
                  <a:lnTo>
                    <a:pt x="958" y="109"/>
                  </a:lnTo>
                  <a:lnTo>
                    <a:pt x="958" y="112"/>
                  </a:lnTo>
                  <a:close/>
                  <a:moveTo>
                    <a:pt x="955" y="134"/>
                  </a:moveTo>
                  <a:lnTo>
                    <a:pt x="955" y="135"/>
                  </a:lnTo>
                  <a:lnTo>
                    <a:pt x="955" y="137"/>
                  </a:lnTo>
                  <a:lnTo>
                    <a:pt x="953" y="137"/>
                  </a:lnTo>
                  <a:lnTo>
                    <a:pt x="952" y="138"/>
                  </a:lnTo>
                  <a:lnTo>
                    <a:pt x="952" y="140"/>
                  </a:lnTo>
                  <a:lnTo>
                    <a:pt x="950" y="140"/>
                  </a:lnTo>
                  <a:lnTo>
                    <a:pt x="952" y="140"/>
                  </a:lnTo>
                  <a:lnTo>
                    <a:pt x="953" y="140"/>
                  </a:lnTo>
                  <a:lnTo>
                    <a:pt x="955" y="140"/>
                  </a:lnTo>
                  <a:lnTo>
                    <a:pt x="955" y="141"/>
                  </a:lnTo>
                  <a:lnTo>
                    <a:pt x="955" y="144"/>
                  </a:lnTo>
                  <a:lnTo>
                    <a:pt x="955" y="143"/>
                  </a:lnTo>
                  <a:lnTo>
                    <a:pt x="956" y="144"/>
                  </a:lnTo>
                  <a:lnTo>
                    <a:pt x="955" y="146"/>
                  </a:lnTo>
                  <a:lnTo>
                    <a:pt x="955" y="147"/>
                  </a:lnTo>
                  <a:lnTo>
                    <a:pt x="953" y="147"/>
                  </a:lnTo>
                  <a:lnTo>
                    <a:pt x="950" y="149"/>
                  </a:lnTo>
                  <a:lnTo>
                    <a:pt x="949" y="147"/>
                  </a:lnTo>
                  <a:lnTo>
                    <a:pt x="947" y="147"/>
                  </a:lnTo>
                  <a:lnTo>
                    <a:pt x="947" y="146"/>
                  </a:lnTo>
                  <a:lnTo>
                    <a:pt x="945" y="147"/>
                  </a:lnTo>
                  <a:lnTo>
                    <a:pt x="944" y="147"/>
                  </a:lnTo>
                  <a:lnTo>
                    <a:pt x="944" y="149"/>
                  </a:lnTo>
                  <a:lnTo>
                    <a:pt x="944" y="147"/>
                  </a:lnTo>
                  <a:lnTo>
                    <a:pt x="942" y="146"/>
                  </a:lnTo>
                  <a:lnTo>
                    <a:pt x="942" y="147"/>
                  </a:lnTo>
                  <a:lnTo>
                    <a:pt x="941" y="147"/>
                  </a:lnTo>
                  <a:lnTo>
                    <a:pt x="941" y="146"/>
                  </a:lnTo>
                  <a:lnTo>
                    <a:pt x="939" y="146"/>
                  </a:lnTo>
                  <a:lnTo>
                    <a:pt x="939" y="144"/>
                  </a:lnTo>
                  <a:lnTo>
                    <a:pt x="939" y="143"/>
                  </a:lnTo>
                  <a:lnTo>
                    <a:pt x="938" y="143"/>
                  </a:lnTo>
                  <a:lnTo>
                    <a:pt x="938" y="141"/>
                  </a:lnTo>
                  <a:lnTo>
                    <a:pt x="939" y="141"/>
                  </a:lnTo>
                  <a:lnTo>
                    <a:pt x="938" y="141"/>
                  </a:lnTo>
                  <a:lnTo>
                    <a:pt x="936" y="140"/>
                  </a:lnTo>
                  <a:lnTo>
                    <a:pt x="936" y="141"/>
                  </a:lnTo>
                  <a:lnTo>
                    <a:pt x="935" y="141"/>
                  </a:lnTo>
                  <a:lnTo>
                    <a:pt x="933" y="141"/>
                  </a:lnTo>
                  <a:lnTo>
                    <a:pt x="933" y="140"/>
                  </a:lnTo>
                  <a:lnTo>
                    <a:pt x="930" y="140"/>
                  </a:lnTo>
                  <a:lnTo>
                    <a:pt x="929" y="138"/>
                  </a:lnTo>
                  <a:lnTo>
                    <a:pt x="927" y="138"/>
                  </a:lnTo>
                  <a:lnTo>
                    <a:pt x="927" y="140"/>
                  </a:lnTo>
                  <a:lnTo>
                    <a:pt x="926" y="138"/>
                  </a:lnTo>
                  <a:lnTo>
                    <a:pt x="924" y="138"/>
                  </a:lnTo>
                  <a:lnTo>
                    <a:pt x="927" y="137"/>
                  </a:lnTo>
                  <a:lnTo>
                    <a:pt x="927" y="138"/>
                  </a:lnTo>
                  <a:lnTo>
                    <a:pt x="929" y="137"/>
                  </a:lnTo>
                  <a:lnTo>
                    <a:pt x="930" y="135"/>
                  </a:lnTo>
                  <a:lnTo>
                    <a:pt x="932" y="135"/>
                  </a:lnTo>
                  <a:lnTo>
                    <a:pt x="930" y="132"/>
                  </a:lnTo>
                  <a:lnTo>
                    <a:pt x="932" y="131"/>
                  </a:lnTo>
                  <a:lnTo>
                    <a:pt x="932" y="129"/>
                  </a:lnTo>
                  <a:lnTo>
                    <a:pt x="930" y="129"/>
                  </a:lnTo>
                  <a:lnTo>
                    <a:pt x="932" y="128"/>
                  </a:lnTo>
                  <a:lnTo>
                    <a:pt x="930" y="128"/>
                  </a:lnTo>
                  <a:lnTo>
                    <a:pt x="929" y="128"/>
                  </a:lnTo>
                  <a:lnTo>
                    <a:pt x="930" y="126"/>
                  </a:lnTo>
                  <a:lnTo>
                    <a:pt x="932" y="125"/>
                  </a:lnTo>
                  <a:lnTo>
                    <a:pt x="933" y="125"/>
                  </a:lnTo>
                  <a:lnTo>
                    <a:pt x="933" y="123"/>
                  </a:lnTo>
                  <a:lnTo>
                    <a:pt x="932" y="122"/>
                  </a:lnTo>
                  <a:lnTo>
                    <a:pt x="932" y="119"/>
                  </a:lnTo>
                  <a:lnTo>
                    <a:pt x="932" y="117"/>
                  </a:lnTo>
                  <a:lnTo>
                    <a:pt x="930" y="117"/>
                  </a:lnTo>
                  <a:lnTo>
                    <a:pt x="930" y="119"/>
                  </a:lnTo>
                  <a:lnTo>
                    <a:pt x="929" y="117"/>
                  </a:lnTo>
                  <a:lnTo>
                    <a:pt x="929" y="115"/>
                  </a:lnTo>
                  <a:lnTo>
                    <a:pt x="929" y="114"/>
                  </a:lnTo>
                  <a:lnTo>
                    <a:pt x="930" y="114"/>
                  </a:lnTo>
                  <a:lnTo>
                    <a:pt x="930" y="115"/>
                  </a:lnTo>
                  <a:lnTo>
                    <a:pt x="930" y="117"/>
                  </a:lnTo>
                  <a:lnTo>
                    <a:pt x="932" y="115"/>
                  </a:lnTo>
                  <a:lnTo>
                    <a:pt x="933" y="115"/>
                  </a:lnTo>
                  <a:lnTo>
                    <a:pt x="933" y="114"/>
                  </a:lnTo>
                  <a:lnTo>
                    <a:pt x="935" y="115"/>
                  </a:lnTo>
                  <a:lnTo>
                    <a:pt x="933" y="117"/>
                  </a:lnTo>
                  <a:lnTo>
                    <a:pt x="935" y="119"/>
                  </a:lnTo>
                  <a:lnTo>
                    <a:pt x="935" y="120"/>
                  </a:lnTo>
                  <a:lnTo>
                    <a:pt x="936" y="120"/>
                  </a:lnTo>
                  <a:lnTo>
                    <a:pt x="936" y="119"/>
                  </a:lnTo>
                  <a:lnTo>
                    <a:pt x="938" y="120"/>
                  </a:lnTo>
                  <a:lnTo>
                    <a:pt x="939" y="122"/>
                  </a:lnTo>
                  <a:lnTo>
                    <a:pt x="941" y="122"/>
                  </a:lnTo>
                  <a:lnTo>
                    <a:pt x="939" y="122"/>
                  </a:lnTo>
                  <a:lnTo>
                    <a:pt x="938" y="122"/>
                  </a:lnTo>
                  <a:lnTo>
                    <a:pt x="938" y="123"/>
                  </a:lnTo>
                  <a:lnTo>
                    <a:pt x="938" y="125"/>
                  </a:lnTo>
                  <a:lnTo>
                    <a:pt x="939" y="125"/>
                  </a:lnTo>
                  <a:lnTo>
                    <a:pt x="938" y="125"/>
                  </a:lnTo>
                  <a:lnTo>
                    <a:pt x="938" y="126"/>
                  </a:lnTo>
                  <a:lnTo>
                    <a:pt x="939" y="128"/>
                  </a:lnTo>
                  <a:lnTo>
                    <a:pt x="939" y="129"/>
                  </a:lnTo>
                  <a:lnTo>
                    <a:pt x="939" y="131"/>
                  </a:lnTo>
                  <a:lnTo>
                    <a:pt x="941" y="131"/>
                  </a:lnTo>
                  <a:lnTo>
                    <a:pt x="941" y="129"/>
                  </a:lnTo>
                  <a:lnTo>
                    <a:pt x="942" y="129"/>
                  </a:lnTo>
                  <a:lnTo>
                    <a:pt x="942" y="128"/>
                  </a:lnTo>
                  <a:lnTo>
                    <a:pt x="941" y="126"/>
                  </a:lnTo>
                  <a:lnTo>
                    <a:pt x="941" y="125"/>
                  </a:lnTo>
                  <a:lnTo>
                    <a:pt x="942" y="125"/>
                  </a:lnTo>
                  <a:lnTo>
                    <a:pt x="942" y="123"/>
                  </a:lnTo>
                  <a:lnTo>
                    <a:pt x="944" y="123"/>
                  </a:lnTo>
                  <a:lnTo>
                    <a:pt x="944" y="122"/>
                  </a:lnTo>
                  <a:lnTo>
                    <a:pt x="945" y="122"/>
                  </a:lnTo>
                  <a:lnTo>
                    <a:pt x="947" y="122"/>
                  </a:lnTo>
                  <a:lnTo>
                    <a:pt x="947" y="120"/>
                  </a:lnTo>
                  <a:lnTo>
                    <a:pt x="947" y="119"/>
                  </a:lnTo>
                  <a:lnTo>
                    <a:pt x="949" y="117"/>
                  </a:lnTo>
                  <a:lnTo>
                    <a:pt x="949" y="115"/>
                  </a:lnTo>
                  <a:lnTo>
                    <a:pt x="950" y="115"/>
                  </a:lnTo>
                  <a:lnTo>
                    <a:pt x="950" y="117"/>
                  </a:lnTo>
                  <a:lnTo>
                    <a:pt x="950" y="119"/>
                  </a:lnTo>
                  <a:lnTo>
                    <a:pt x="949" y="119"/>
                  </a:lnTo>
                  <a:lnTo>
                    <a:pt x="950" y="120"/>
                  </a:lnTo>
                  <a:lnTo>
                    <a:pt x="952" y="120"/>
                  </a:lnTo>
                  <a:lnTo>
                    <a:pt x="952" y="119"/>
                  </a:lnTo>
                  <a:lnTo>
                    <a:pt x="953" y="119"/>
                  </a:lnTo>
                  <a:lnTo>
                    <a:pt x="953" y="122"/>
                  </a:lnTo>
                  <a:lnTo>
                    <a:pt x="955" y="122"/>
                  </a:lnTo>
                  <a:lnTo>
                    <a:pt x="955" y="125"/>
                  </a:lnTo>
                  <a:lnTo>
                    <a:pt x="953" y="125"/>
                  </a:lnTo>
                  <a:lnTo>
                    <a:pt x="953" y="122"/>
                  </a:lnTo>
                  <a:lnTo>
                    <a:pt x="953" y="123"/>
                  </a:lnTo>
                  <a:lnTo>
                    <a:pt x="953" y="125"/>
                  </a:lnTo>
                  <a:lnTo>
                    <a:pt x="952" y="125"/>
                  </a:lnTo>
                  <a:lnTo>
                    <a:pt x="950" y="125"/>
                  </a:lnTo>
                  <a:lnTo>
                    <a:pt x="949" y="125"/>
                  </a:lnTo>
                  <a:lnTo>
                    <a:pt x="947" y="126"/>
                  </a:lnTo>
                  <a:lnTo>
                    <a:pt x="949" y="126"/>
                  </a:lnTo>
                  <a:lnTo>
                    <a:pt x="949" y="129"/>
                  </a:lnTo>
                  <a:lnTo>
                    <a:pt x="950" y="129"/>
                  </a:lnTo>
                  <a:lnTo>
                    <a:pt x="949" y="131"/>
                  </a:lnTo>
                  <a:lnTo>
                    <a:pt x="950" y="131"/>
                  </a:lnTo>
                  <a:lnTo>
                    <a:pt x="950" y="132"/>
                  </a:lnTo>
                  <a:lnTo>
                    <a:pt x="952" y="132"/>
                  </a:lnTo>
                  <a:lnTo>
                    <a:pt x="955" y="132"/>
                  </a:lnTo>
                  <a:lnTo>
                    <a:pt x="955" y="131"/>
                  </a:lnTo>
                  <a:lnTo>
                    <a:pt x="953" y="129"/>
                  </a:lnTo>
                  <a:lnTo>
                    <a:pt x="955" y="129"/>
                  </a:lnTo>
                  <a:lnTo>
                    <a:pt x="956" y="132"/>
                  </a:lnTo>
                  <a:lnTo>
                    <a:pt x="955" y="134"/>
                  </a:lnTo>
                  <a:close/>
                  <a:moveTo>
                    <a:pt x="944" y="135"/>
                  </a:moveTo>
                  <a:lnTo>
                    <a:pt x="945" y="134"/>
                  </a:lnTo>
                  <a:lnTo>
                    <a:pt x="944" y="134"/>
                  </a:lnTo>
                  <a:lnTo>
                    <a:pt x="944" y="135"/>
                  </a:lnTo>
                  <a:close/>
                  <a:moveTo>
                    <a:pt x="952" y="134"/>
                  </a:moveTo>
                  <a:lnTo>
                    <a:pt x="950" y="134"/>
                  </a:lnTo>
                  <a:lnTo>
                    <a:pt x="950" y="135"/>
                  </a:lnTo>
                  <a:lnTo>
                    <a:pt x="952" y="135"/>
                  </a:lnTo>
                  <a:lnTo>
                    <a:pt x="952" y="134"/>
                  </a:lnTo>
                  <a:close/>
                  <a:moveTo>
                    <a:pt x="944" y="129"/>
                  </a:moveTo>
                  <a:lnTo>
                    <a:pt x="944" y="131"/>
                  </a:lnTo>
                  <a:lnTo>
                    <a:pt x="945" y="131"/>
                  </a:lnTo>
                  <a:lnTo>
                    <a:pt x="945" y="129"/>
                  </a:lnTo>
                  <a:lnTo>
                    <a:pt x="945" y="128"/>
                  </a:lnTo>
                  <a:lnTo>
                    <a:pt x="944" y="129"/>
                  </a:lnTo>
                  <a:close/>
                  <a:moveTo>
                    <a:pt x="950" y="141"/>
                  </a:moveTo>
                  <a:lnTo>
                    <a:pt x="949" y="141"/>
                  </a:lnTo>
                  <a:lnTo>
                    <a:pt x="949" y="144"/>
                  </a:lnTo>
                  <a:lnTo>
                    <a:pt x="950" y="144"/>
                  </a:lnTo>
                  <a:lnTo>
                    <a:pt x="950" y="143"/>
                  </a:lnTo>
                  <a:lnTo>
                    <a:pt x="950" y="141"/>
                  </a:lnTo>
                  <a:close/>
                  <a:moveTo>
                    <a:pt x="944" y="138"/>
                  </a:moveTo>
                  <a:lnTo>
                    <a:pt x="945" y="138"/>
                  </a:lnTo>
                  <a:lnTo>
                    <a:pt x="945" y="140"/>
                  </a:lnTo>
                  <a:lnTo>
                    <a:pt x="945" y="138"/>
                  </a:lnTo>
                  <a:lnTo>
                    <a:pt x="945" y="140"/>
                  </a:lnTo>
                  <a:lnTo>
                    <a:pt x="947" y="140"/>
                  </a:lnTo>
                  <a:lnTo>
                    <a:pt x="947" y="138"/>
                  </a:lnTo>
                  <a:lnTo>
                    <a:pt x="945" y="135"/>
                  </a:lnTo>
                  <a:lnTo>
                    <a:pt x="944" y="135"/>
                  </a:lnTo>
                  <a:lnTo>
                    <a:pt x="944" y="137"/>
                  </a:lnTo>
                  <a:lnTo>
                    <a:pt x="944" y="138"/>
                  </a:lnTo>
                  <a:close/>
                  <a:moveTo>
                    <a:pt x="936" y="126"/>
                  </a:moveTo>
                  <a:lnTo>
                    <a:pt x="936" y="125"/>
                  </a:lnTo>
                  <a:lnTo>
                    <a:pt x="935" y="125"/>
                  </a:lnTo>
                  <a:lnTo>
                    <a:pt x="935" y="126"/>
                  </a:lnTo>
                  <a:lnTo>
                    <a:pt x="933" y="128"/>
                  </a:lnTo>
                  <a:lnTo>
                    <a:pt x="932" y="129"/>
                  </a:lnTo>
                  <a:lnTo>
                    <a:pt x="932" y="131"/>
                  </a:lnTo>
                  <a:lnTo>
                    <a:pt x="933" y="131"/>
                  </a:lnTo>
                  <a:lnTo>
                    <a:pt x="933" y="134"/>
                  </a:lnTo>
                  <a:lnTo>
                    <a:pt x="935" y="134"/>
                  </a:lnTo>
                  <a:lnTo>
                    <a:pt x="935" y="132"/>
                  </a:lnTo>
                  <a:lnTo>
                    <a:pt x="936" y="131"/>
                  </a:lnTo>
                  <a:lnTo>
                    <a:pt x="935" y="129"/>
                  </a:lnTo>
                  <a:lnTo>
                    <a:pt x="936" y="128"/>
                  </a:lnTo>
                  <a:lnTo>
                    <a:pt x="936" y="126"/>
                  </a:lnTo>
                  <a:close/>
                  <a:moveTo>
                    <a:pt x="196" y="639"/>
                  </a:moveTo>
                  <a:lnTo>
                    <a:pt x="196" y="638"/>
                  </a:lnTo>
                  <a:lnTo>
                    <a:pt x="198" y="635"/>
                  </a:lnTo>
                  <a:lnTo>
                    <a:pt x="198" y="632"/>
                  </a:lnTo>
                  <a:lnTo>
                    <a:pt x="199" y="629"/>
                  </a:lnTo>
                  <a:lnTo>
                    <a:pt x="202" y="624"/>
                  </a:lnTo>
                  <a:lnTo>
                    <a:pt x="202" y="623"/>
                  </a:lnTo>
                  <a:lnTo>
                    <a:pt x="205" y="620"/>
                  </a:lnTo>
                  <a:lnTo>
                    <a:pt x="208" y="617"/>
                  </a:lnTo>
                  <a:lnTo>
                    <a:pt x="208" y="615"/>
                  </a:lnTo>
                  <a:lnTo>
                    <a:pt x="210" y="615"/>
                  </a:lnTo>
                  <a:lnTo>
                    <a:pt x="213" y="612"/>
                  </a:lnTo>
                  <a:lnTo>
                    <a:pt x="218" y="611"/>
                  </a:lnTo>
                  <a:lnTo>
                    <a:pt x="219" y="609"/>
                  </a:lnTo>
                  <a:lnTo>
                    <a:pt x="225" y="608"/>
                  </a:lnTo>
                  <a:lnTo>
                    <a:pt x="231" y="605"/>
                  </a:lnTo>
                  <a:lnTo>
                    <a:pt x="230" y="602"/>
                  </a:lnTo>
                  <a:lnTo>
                    <a:pt x="228" y="602"/>
                  </a:lnTo>
                  <a:lnTo>
                    <a:pt x="228" y="600"/>
                  </a:lnTo>
                  <a:lnTo>
                    <a:pt x="227" y="597"/>
                  </a:lnTo>
                  <a:lnTo>
                    <a:pt x="225" y="594"/>
                  </a:lnTo>
                  <a:lnTo>
                    <a:pt x="225" y="593"/>
                  </a:lnTo>
                  <a:lnTo>
                    <a:pt x="224" y="591"/>
                  </a:lnTo>
                  <a:lnTo>
                    <a:pt x="224" y="589"/>
                  </a:lnTo>
                  <a:lnTo>
                    <a:pt x="222" y="586"/>
                  </a:lnTo>
                  <a:lnTo>
                    <a:pt x="222" y="585"/>
                  </a:lnTo>
                  <a:lnTo>
                    <a:pt x="222" y="583"/>
                  </a:lnTo>
                  <a:lnTo>
                    <a:pt x="221" y="583"/>
                  </a:lnTo>
                  <a:lnTo>
                    <a:pt x="219" y="580"/>
                  </a:lnTo>
                  <a:lnTo>
                    <a:pt x="218" y="579"/>
                  </a:lnTo>
                  <a:lnTo>
                    <a:pt x="216" y="579"/>
                  </a:lnTo>
                  <a:lnTo>
                    <a:pt x="216" y="577"/>
                  </a:lnTo>
                  <a:lnTo>
                    <a:pt x="214" y="577"/>
                  </a:lnTo>
                  <a:lnTo>
                    <a:pt x="216" y="576"/>
                  </a:lnTo>
                  <a:lnTo>
                    <a:pt x="218" y="576"/>
                  </a:lnTo>
                  <a:lnTo>
                    <a:pt x="219" y="574"/>
                  </a:lnTo>
                  <a:lnTo>
                    <a:pt x="221" y="574"/>
                  </a:lnTo>
                  <a:lnTo>
                    <a:pt x="221" y="573"/>
                  </a:lnTo>
                  <a:lnTo>
                    <a:pt x="219" y="571"/>
                  </a:lnTo>
                  <a:lnTo>
                    <a:pt x="218" y="570"/>
                  </a:lnTo>
                  <a:lnTo>
                    <a:pt x="216" y="568"/>
                  </a:lnTo>
                  <a:lnTo>
                    <a:pt x="218" y="568"/>
                  </a:lnTo>
                  <a:lnTo>
                    <a:pt x="216" y="568"/>
                  </a:lnTo>
                  <a:lnTo>
                    <a:pt x="216" y="567"/>
                  </a:lnTo>
                  <a:lnTo>
                    <a:pt x="216" y="565"/>
                  </a:lnTo>
                  <a:lnTo>
                    <a:pt x="216" y="564"/>
                  </a:lnTo>
                  <a:lnTo>
                    <a:pt x="216" y="562"/>
                  </a:lnTo>
                  <a:lnTo>
                    <a:pt x="214" y="562"/>
                  </a:lnTo>
                  <a:lnTo>
                    <a:pt x="214" y="561"/>
                  </a:lnTo>
                  <a:lnTo>
                    <a:pt x="213" y="561"/>
                  </a:lnTo>
                  <a:lnTo>
                    <a:pt x="213" y="559"/>
                  </a:lnTo>
                  <a:lnTo>
                    <a:pt x="213" y="558"/>
                  </a:lnTo>
                  <a:lnTo>
                    <a:pt x="213" y="556"/>
                  </a:lnTo>
                  <a:lnTo>
                    <a:pt x="211" y="556"/>
                  </a:lnTo>
                  <a:lnTo>
                    <a:pt x="211" y="555"/>
                  </a:lnTo>
                  <a:lnTo>
                    <a:pt x="211" y="553"/>
                  </a:lnTo>
                  <a:lnTo>
                    <a:pt x="211" y="552"/>
                  </a:lnTo>
                  <a:lnTo>
                    <a:pt x="211" y="550"/>
                  </a:lnTo>
                  <a:lnTo>
                    <a:pt x="211" y="549"/>
                  </a:lnTo>
                  <a:lnTo>
                    <a:pt x="210" y="549"/>
                  </a:lnTo>
                  <a:lnTo>
                    <a:pt x="210" y="550"/>
                  </a:lnTo>
                  <a:lnTo>
                    <a:pt x="208" y="549"/>
                  </a:lnTo>
                  <a:lnTo>
                    <a:pt x="207" y="549"/>
                  </a:lnTo>
                  <a:lnTo>
                    <a:pt x="208" y="549"/>
                  </a:lnTo>
                  <a:lnTo>
                    <a:pt x="208" y="547"/>
                  </a:lnTo>
                  <a:lnTo>
                    <a:pt x="210" y="547"/>
                  </a:lnTo>
                  <a:lnTo>
                    <a:pt x="210" y="546"/>
                  </a:lnTo>
                  <a:lnTo>
                    <a:pt x="210" y="544"/>
                  </a:lnTo>
                  <a:lnTo>
                    <a:pt x="210" y="543"/>
                  </a:lnTo>
                  <a:lnTo>
                    <a:pt x="211" y="543"/>
                  </a:lnTo>
                  <a:lnTo>
                    <a:pt x="213" y="541"/>
                  </a:lnTo>
                  <a:lnTo>
                    <a:pt x="213" y="540"/>
                  </a:lnTo>
                  <a:lnTo>
                    <a:pt x="213" y="538"/>
                  </a:lnTo>
                  <a:lnTo>
                    <a:pt x="214" y="538"/>
                  </a:lnTo>
                  <a:lnTo>
                    <a:pt x="216" y="538"/>
                  </a:lnTo>
                  <a:lnTo>
                    <a:pt x="216" y="536"/>
                  </a:lnTo>
                  <a:lnTo>
                    <a:pt x="219" y="535"/>
                  </a:lnTo>
                  <a:lnTo>
                    <a:pt x="219" y="533"/>
                  </a:lnTo>
                  <a:lnTo>
                    <a:pt x="221" y="533"/>
                  </a:lnTo>
                  <a:lnTo>
                    <a:pt x="221" y="532"/>
                  </a:lnTo>
                  <a:lnTo>
                    <a:pt x="224" y="529"/>
                  </a:lnTo>
                  <a:lnTo>
                    <a:pt x="224" y="527"/>
                  </a:lnTo>
                  <a:lnTo>
                    <a:pt x="222" y="527"/>
                  </a:lnTo>
                  <a:lnTo>
                    <a:pt x="219" y="526"/>
                  </a:lnTo>
                  <a:lnTo>
                    <a:pt x="216" y="524"/>
                  </a:lnTo>
                  <a:lnTo>
                    <a:pt x="208" y="517"/>
                  </a:lnTo>
                  <a:lnTo>
                    <a:pt x="198" y="509"/>
                  </a:lnTo>
                  <a:lnTo>
                    <a:pt x="189" y="505"/>
                  </a:lnTo>
                  <a:lnTo>
                    <a:pt x="183" y="503"/>
                  </a:lnTo>
                  <a:lnTo>
                    <a:pt x="181" y="503"/>
                  </a:lnTo>
                  <a:lnTo>
                    <a:pt x="174" y="502"/>
                  </a:lnTo>
                  <a:lnTo>
                    <a:pt x="168" y="499"/>
                  </a:lnTo>
                  <a:lnTo>
                    <a:pt x="165" y="497"/>
                  </a:lnTo>
                  <a:lnTo>
                    <a:pt x="162" y="494"/>
                  </a:lnTo>
                  <a:lnTo>
                    <a:pt x="160" y="485"/>
                  </a:lnTo>
                  <a:lnTo>
                    <a:pt x="162" y="480"/>
                  </a:lnTo>
                  <a:lnTo>
                    <a:pt x="169" y="470"/>
                  </a:lnTo>
                  <a:lnTo>
                    <a:pt x="178" y="458"/>
                  </a:lnTo>
                  <a:lnTo>
                    <a:pt x="181" y="455"/>
                  </a:lnTo>
                  <a:lnTo>
                    <a:pt x="184" y="444"/>
                  </a:lnTo>
                  <a:lnTo>
                    <a:pt x="184" y="438"/>
                  </a:lnTo>
                  <a:lnTo>
                    <a:pt x="181" y="433"/>
                  </a:lnTo>
                  <a:lnTo>
                    <a:pt x="171" y="426"/>
                  </a:lnTo>
                  <a:lnTo>
                    <a:pt x="169" y="423"/>
                  </a:lnTo>
                  <a:lnTo>
                    <a:pt x="160" y="418"/>
                  </a:lnTo>
                  <a:lnTo>
                    <a:pt x="154" y="415"/>
                  </a:lnTo>
                  <a:lnTo>
                    <a:pt x="140" y="408"/>
                  </a:lnTo>
                  <a:lnTo>
                    <a:pt x="136" y="406"/>
                  </a:lnTo>
                  <a:lnTo>
                    <a:pt x="130" y="390"/>
                  </a:lnTo>
                  <a:lnTo>
                    <a:pt x="127" y="367"/>
                  </a:lnTo>
                  <a:lnTo>
                    <a:pt x="124" y="355"/>
                  </a:lnTo>
                  <a:lnTo>
                    <a:pt x="124" y="347"/>
                  </a:lnTo>
                  <a:lnTo>
                    <a:pt x="112" y="327"/>
                  </a:lnTo>
                  <a:lnTo>
                    <a:pt x="109" y="323"/>
                  </a:lnTo>
                  <a:lnTo>
                    <a:pt x="87" y="302"/>
                  </a:lnTo>
                  <a:lnTo>
                    <a:pt x="74" y="294"/>
                  </a:lnTo>
                  <a:lnTo>
                    <a:pt x="68" y="291"/>
                  </a:lnTo>
                  <a:lnTo>
                    <a:pt x="63" y="281"/>
                  </a:lnTo>
                  <a:lnTo>
                    <a:pt x="60" y="273"/>
                  </a:lnTo>
                  <a:lnTo>
                    <a:pt x="57" y="265"/>
                  </a:lnTo>
                  <a:lnTo>
                    <a:pt x="57" y="262"/>
                  </a:lnTo>
                  <a:lnTo>
                    <a:pt x="74" y="261"/>
                  </a:lnTo>
                  <a:lnTo>
                    <a:pt x="89" y="261"/>
                  </a:lnTo>
                  <a:lnTo>
                    <a:pt x="90" y="261"/>
                  </a:lnTo>
                  <a:lnTo>
                    <a:pt x="115" y="259"/>
                  </a:lnTo>
                  <a:lnTo>
                    <a:pt x="116" y="259"/>
                  </a:lnTo>
                  <a:lnTo>
                    <a:pt x="122" y="259"/>
                  </a:lnTo>
                  <a:lnTo>
                    <a:pt x="124" y="259"/>
                  </a:lnTo>
                  <a:lnTo>
                    <a:pt x="131" y="258"/>
                  </a:lnTo>
                  <a:lnTo>
                    <a:pt x="151" y="258"/>
                  </a:lnTo>
                  <a:lnTo>
                    <a:pt x="168" y="256"/>
                  </a:lnTo>
                  <a:lnTo>
                    <a:pt x="186" y="256"/>
                  </a:lnTo>
                  <a:lnTo>
                    <a:pt x="196" y="255"/>
                  </a:lnTo>
                  <a:lnTo>
                    <a:pt x="202" y="255"/>
                  </a:lnTo>
                  <a:lnTo>
                    <a:pt x="204" y="259"/>
                  </a:lnTo>
                  <a:lnTo>
                    <a:pt x="205" y="271"/>
                  </a:lnTo>
                  <a:lnTo>
                    <a:pt x="208" y="282"/>
                  </a:lnTo>
                  <a:lnTo>
                    <a:pt x="210" y="293"/>
                  </a:lnTo>
                  <a:lnTo>
                    <a:pt x="210" y="294"/>
                  </a:lnTo>
                  <a:lnTo>
                    <a:pt x="211" y="296"/>
                  </a:lnTo>
                  <a:lnTo>
                    <a:pt x="211" y="294"/>
                  </a:lnTo>
                  <a:lnTo>
                    <a:pt x="214" y="294"/>
                  </a:lnTo>
                  <a:lnTo>
                    <a:pt x="216" y="294"/>
                  </a:lnTo>
                  <a:lnTo>
                    <a:pt x="218" y="294"/>
                  </a:lnTo>
                  <a:lnTo>
                    <a:pt x="221" y="293"/>
                  </a:lnTo>
                  <a:lnTo>
                    <a:pt x="222" y="293"/>
                  </a:lnTo>
                  <a:lnTo>
                    <a:pt x="224" y="294"/>
                  </a:lnTo>
                  <a:lnTo>
                    <a:pt x="225" y="294"/>
                  </a:lnTo>
                  <a:lnTo>
                    <a:pt x="228" y="294"/>
                  </a:lnTo>
                  <a:lnTo>
                    <a:pt x="230" y="294"/>
                  </a:lnTo>
                  <a:lnTo>
                    <a:pt x="231" y="294"/>
                  </a:lnTo>
                  <a:lnTo>
                    <a:pt x="234" y="294"/>
                  </a:lnTo>
                  <a:lnTo>
                    <a:pt x="236" y="296"/>
                  </a:lnTo>
                  <a:lnTo>
                    <a:pt x="237" y="296"/>
                  </a:lnTo>
                  <a:lnTo>
                    <a:pt x="239" y="296"/>
                  </a:lnTo>
                  <a:lnTo>
                    <a:pt x="240" y="296"/>
                  </a:lnTo>
                  <a:lnTo>
                    <a:pt x="242" y="296"/>
                  </a:lnTo>
                  <a:lnTo>
                    <a:pt x="243" y="296"/>
                  </a:lnTo>
                  <a:lnTo>
                    <a:pt x="245" y="299"/>
                  </a:lnTo>
                  <a:lnTo>
                    <a:pt x="246" y="297"/>
                  </a:lnTo>
                  <a:lnTo>
                    <a:pt x="257" y="300"/>
                  </a:lnTo>
                  <a:lnTo>
                    <a:pt x="264" y="300"/>
                  </a:lnTo>
                  <a:lnTo>
                    <a:pt x="264" y="302"/>
                  </a:lnTo>
                  <a:lnTo>
                    <a:pt x="270" y="300"/>
                  </a:lnTo>
                  <a:lnTo>
                    <a:pt x="270" y="299"/>
                  </a:lnTo>
                  <a:lnTo>
                    <a:pt x="272" y="299"/>
                  </a:lnTo>
                  <a:lnTo>
                    <a:pt x="275" y="299"/>
                  </a:lnTo>
                  <a:lnTo>
                    <a:pt x="277" y="299"/>
                  </a:lnTo>
                  <a:lnTo>
                    <a:pt x="278" y="299"/>
                  </a:lnTo>
                  <a:lnTo>
                    <a:pt x="281" y="297"/>
                  </a:lnTo>
                  <a:lnTo>
                    <a:pt x="283" y="296"/>
                  </a:lnTo>
                  <a:lnTo>
                    <a:pt x="284" y="296"/>
                  </a:lnTo>
                  <a:lnTo>
                    <a:pt x="289" y="293"/>
                  </a:lnTo>
                  <a:lnTo>
                    <a:pt x="290" y="291"/>
                  </a:lnTo>
                  <a:lnTo>
                    <a:pt x="292" y="291"/>
                  </a:lnTo>
                  <a:lnTo>
                    <a:pt x="296" y="288"/>
                  </a:lnTo>
                  <a:lnTo>
                    <a:pt x="308" y="282"/>
                  </a:lnTo>
                  <a:lnTo>
                    <a:pt x="311" y="281"/>
                  </a:lnTo>
                  <a:lnTo>
                    <a:pt x="311" y="279"/>
                  </a:lnTo>
                  <a:lnTo>
                    <a:pt x="323" y="282"/>
                  </a:lnTo>
                  <a:lnTo>
                    <a:pt x="323" y="281"/>
                  </a:lnTo>
                  <a:lnTo>
                    <a:pt x="322" y="279"/>
                  </a:lnTo>
                  <a:lnTo>
                    <a:pt x="322" y="276"/>
                  </a:lnTo>
                  <a:lnTo>
                    <a:pt x="320" y="274"/>
                  </a:lnTo>
                  <a:lnTo>
                    <a:pt x="319" y="271"/>
                  </a:lnTo>
                  <a:lnTo>
                    <a:pt x="317" y="270"/>
                  </a:lnTo>
                  <a:lnTo>
                    <a:pt x="316" y="268"/>
                  </a:lnTo>
                  <a:lnTo>
                    <a:pt x="323" y="261"/>
                  </a:lnTo>
                  <a:lnTo>
                    <a:pt x="311" y="244"/>
                  </a:lnTo>
                  <a:lnTo>
                    <a:pt x="305" y="237"/>
                  </a:lnTo>
                  <a:lnTo>
                    <a:pt x="304" y="234"/>
                  </a:lnTo>
                  <a:lnTo>
                    <a:pt x="299" y="229"/>
                  </a:lnTo>
                  <a:lnTo>
                    <a:pt x="295" y="221"/>
                  </a:lnTo>
                  <a:lnTo>
                    <a:pt x="289" y="214"/>
                  </a:lnTo>
                  <a:lnTo>
                    <a:pt x="286" y="209"/>
                  </a:lnTo>
                  <a:lnTo>
                    <a:pt x="280" y="202"/>
                  </a:lnTo>
                  <a:lnTo>
                    <a:pt x="274" y="194"/>
                  </a:lnTo>
                  <a:lnTo>
                    <a:pt x="272" y="190"/>
                  </a:lnTo>
                  <a:lnTo>
                    <a:pt x="272" y="188"/>
                  </a:lnTo>
                  <a:lnTo>
                    <a:pt x="269" y="182"/>
                  </a:lnTo>
                  <a:lnTo>
                    <a:pt x="263" y="168"/>
                  </a:lnTo>
                  <a:lnTo>
                    <a:pt x="267" y="165"/>
                  </a:lnTo>
                  <a:lnTo>
                    <a:pt x="270" y="162"/>
                  </a:lnTo>
                  <a:lnTo>
                    <a:pt x="272" y="162"/>
                  </a:lnTo>
                  <a:lnTo>
                    <a:pt x="272" y="161"/>
                  </a:lnTo>
                  <a:lnTo>
                    <a:pt x="274" y="156"/>
                  </a:lnTo>
                  <a:lnTo>
                    <a:pt x="278" y="156"/>
                  </a:lnTo>
                  <a:lnTo>
                    <a:pt x="278" y="155"/>
                  </a:lnTo>
                  <a:lnTo>
                    <a:pt x="277" y="155"/>
                  </a:lnTo>
                  <a:lnTo>
                    <a:pt x="278" y="153"/>
                  </a:lnTo>
                  <a:lnTo>
                    <a:pt x="277" y="152"/>
                  </a:lnTo>
                  <a:lnTo>
                    <a:pt x="278" y="147"/>
                  </a:lnTo>
                  <a:lnTo>
                    <a:pt x="277" y="147"/>
                  </a:lnTo>
                  <a:lnTo>
                    <a:pt x="275" y="149"/>
                  </a:lnTo>
                  <a:lnTo>
                    <a:pt x="275" y="147"/>
                  </a:lnTo>
                  <a:lnTo>
                    <a:pt x="275" y="146"/>
                  </a:lnTo>
                  <a:lnTo>
                    <a:pt x="278" y="147"/>
                  </a:lnTo>
                  <a:lnTo>
                    <a:pt x="281" y="147"/>
                  </a:lnTo>
                  <a:lnTo>
                    <a:pt x="283" y="140"/>
                  </a:lnTo>
                  <a:lnTo>
                    <a:pt x="280" y="140"/>
                  </a:lnTo>
                  <a:lnTo>
                    <a:pt x="278" y="140"/>
                  </a:lnTo>
                  <a:lnTo>
                    <a:pt x="278" y="138"/>
                  </a:lnTo>
                  <a:lnTo>
                    <a:pt x="278" y="137"/>
                  </a:lnTo>
                  <a:lnTo>
                    <a:pt x="278" y="135"/>
                  </a:lnTo>
                  <a:lnTo>
                    <a:pt x="278" y="132"/>
                  </a:lnTo>
                  <a:lnTo>
                    <a:pt x="280" y="129"/>
                  </a:lnTo>
                  <a:lnTo>
                    <a:pt x="280" y="128"/>
                  </a:lnTo>
                  <a:lnTo>
                    <a:pt x="280" y="126"/>
                  </a:lnTo>
                  <a:lnTo>
                    <a:pt x="278" y="125"/>
                  </a:lnTo>
                  <a:lnTo>
                    <a:pt x="278" y="123"/>
                  </a:lnTo>
                  <a:lnTo>
                    <a:pt x="277" y="123"/>
                  </a:lnTo>
                  <a:lnTo>
                    <a:pt x="277" y="122"/>
                  </a:lnTo>
                  <a:lnTo>
                    <a:pt x="275" y="120"/>
                  </a:lnTo>
                  <a:lnTo>
                    <a:pt x="274" y="119"/>
                  </a:lnTo>
                  <a:lnTo>
                    <a:pt x="269" y="120"/>
                  </a:lnTo>
                  <a:lnTo>
                    <a:pt x="267" y="120"/>
                  </a:lnTo>
                  <a:lnTo>
                    <a:pt x="264" y="120"/>
                  </a:lnTo>
                  <a:lnTo>
                    <a:pt x="258" y="117"/>
                  </a:lnTo>
                  <a:lnTo>
                    <a:pt x="258" y="115"/>
                  </a:lnTo>
                  <a:lnTo>
                    <a:pt x="261" y="114"/>
                  </a:lnTo>
                  <a:lnTo>
                    <a:pt x="263" y="111"/>
                  </a:lnTo>
                  <a:lnTo>
                    <a:pt x="264" y="112"/>
                  </a:lnTo>
                  <a:lnTo>
                    <a:pt x="266" y="112"/>
                  </a:lnTo>
                  <a:lnTo>
                    <a:pt x="274" y="108"/>
                  </a:lnTo>
                  <a:lnTo>
                    <a:pt x="275" y="108"/>
                  </a:lnTo>
                  <a:lnTo>
                    <a:pt x="275" y="106"/>
                  </a:lnTo>
                  <a:lnTo>
                    <a:pt x="277" y="106"/>
                  </a:lnTo>
                  <a:lnTo>
                    <a:pt x="286" y="100"/>
                  </a:lnTo>
                  <a:lnTo>
                    <a:pt x="287" y="100"/>
                  </a:lnTo>
                  <a:lnTo>
                    <a:pt x="289" y="99"/>
                  </a:lnTo>
                  <a:lnTo>
                    <a:pt x="304" y="91"/>
                  </a:lnTo>
                  <a:lnTo>
                    <a:pt x="314" y="85"/>
                  </a:lnTo>
                  <a:lnTo>
                    <a:pt x="319" y="84"/>
                  </a:lnTo>
                  <a:lnTo>
                    <a:pt x="328" y="79"/>
                  </a:lnTo>
                  <a:lnTo>
                    <a:pt x="337" y="75"/>
                  </a:lnTo>
                  <a:lnTo>
                    <a:pt x="337" y="73"/>
                  </a:lnTo>
                  <a:lnTo>
                    <a:pt x="342" y="73"/>
                  </a:lnTo>
                  <a:lnTo>
                    <a:pt x="343" y="73"/>
                  </a:lnTo>
                  <a:lnTo>
                    <a:pt x="346" y="73"/>
                  </a:lnTo>
                  <a:lnTo>
                    <a:pt x="349" y="72"/>
                  </a:lnTo>
                  <a:lnTo>
                    <a:pt x="352" y="72"/>
                  </a:lnTo>
                  <a:lnTo>
                    <a:pt x="355" y="72"/>
                  </a:lnTo>
                  <a:lnTo>
                    <a:pt x="357" y="72"/>
                  </a:lnTo>
                  <a:lnTo>
                    <a:pt x="358" y="70"/>
                  </a:lnTo>
                  <a:lnTo>
                    <a:pt x="360" y="70"/>
                  </a:lnTo>
                  <a:lnTo>
                    <a:pt x="361" y="70"/>
                  </a:lnTo>
                  <a:lnTo>
                    <a:pt x="363" y="69"/>
                  </a:lnTo>
                  <a:lnTo>
                    <a:pt x="364" y="69"/>
                  </a:lnTo>
                  <a:lnTo>
                    <a:pt x="366" y="69"/>
                  </a:lnTo>
                  <a:lnTo>
                    <a:pt x="366" y="67"/>
                  </a:lnTo>
                  <a:lnTo>
                    <a:pt x="367" y="67"/>
                  </a:lnTo>
                  <a:lnTo>
                    <a:pt x="367" y="66"/>
                  </a:lnTo>
                  <a:lnTo>
                    <a:pt x="369" y="64"/>
                  </a:lnTo>
                  <a:lnTo>
                    <a:pt x="369" y="62"/>
                  </a:lnTo>
                  <a:lnTo>
                    <a:pt x="370" y="62"/>
                  </a:lnTo>
                  <a:lnTo>
                    <a:pt x="370" y="61"/>
                  </a:lnTo>
                  <a:lnTo>
                    <a:pt x="372" y="61"/>
                  </a:lnTo>
                  <a:lnTo>
                    <a:pt x="372" y="59"/>
                  </a:lnTo>
                  <a:lnTo>
                    <a:pt x="373" y="59"/>
                  </a:lnTo>
                  <a:lnTo>
                    <a:pt x="373" y="58"/>
                  </a:lnTo>
                  <a:lnTo>
                    <a:pt x="375" y="58"/>
                  </a:lnTo>
                  <a:lnTo>
                    <a:pt x="375" y="56"/>
                  </a:lnTo>
                  <a:lnTo>
                    <a:pt x="376" y="56"/>
                  </a:lnTo>
                  <a:lnTo>
                    <a:pt x="378" y="56"/>
                  </a:lnTo>
                  <a:lnTo>
                    <a:pt x="378" y="55"/>
                  </a:lnTo>
                  <a:lnTo>
                    <a:pt x="379" y="55"/>
                  </a:lnTo>
                  <a:lnTo>
                    <a:pt x="381" y="55"/>
                  </a:lnTo>
                  <a:lnTo>
                    <a:pt x="382" y="55"/>
                  </a:lnTo>
                  <a:lnTo>
                    <a:pt x="384" y="55"/>
                  </a:lnTo>
                  <a:lnTo>
                    <a:pt x="390" y="56"/>
                  </a:lnTo>
                  <a:lnTo>
                    <a:pt x="392" y="56"/>
                  </a:lnTo>
                  <a:lnTo>
                    <a:pt x="396" y="56"/>
                  </a:lnTo>
                  <a:lnTo>
                    <a:pt x="404" y="55"/>
                  </a:lnTo>
                  <a:lnTo>
                    <a:pt x="413" y="53"/>
                  </a:lnTo>
                  <a:lnTo>
                    <a:pt x="417" y="52"/>
                  </a:lnTo>
                  <a:lnTo>
                    <a:pt x="420" y="52"/>
                  </a:lnTo>
                  <a:lnTo>
                    <a:pt x="440" y="49"/>
                  </a:lnTo>
                  <a:lnTo>
                    <a:pt x="454" y="46"/>
                  </a:lnTo>
                  <a:lnTo>
                    <a:pt x="455" y="46"/>
                  </a:lnTo>
                  <a:lnTo>
                    <a:pt x="460" y="52"/>
                  </a:lnTo>
                  <a:lnTo>
                    <a:pt x="461" y="53"/>
                  </a:lnTo>
                  <a:lnTo>
                    <a:pt x="464" y="58"/>
                  </a:lnTo>
                  <a:lnTo>
                    <a:pt x="467" y="64"/>
                  </a:lnTo>
                  <a:lnTo>
                    <a:pt x="467" y="67"/>
                  </a:lnTo>
                  <a:lnTo>
                    <a:pt x="466" y="70"/>
                  </a:lnTo>
                  <a:lnTo>
                    <a:pt x="464" y="73"/>
                  </a:lnTo>
                  <a:lnTo>
                    <a:pt x="463" y="75"/>
                  </a:lnTo>
                  <a:lnTo>
                    <a:pt x="463" y="76"/>
                  </a:lnTo>
                  <a:lnTo>
                    <a:pt x="463" y="78"/>
                  </a:lnTo>
                  <a:lnTo>
                    <a:pt x="461" y="78"/>
                  </a:lnTo>
                  <a:lnTo>
                    <a:pt x="461" y="79"/>
                  </a:lnTo>
                  <a:lnTo>
                    <a:pt x="460" y="81"/>
                  </a:lnTo>
                  <a:lnTo>
                    <a:pt x="460" y="82"/>
                  </a:lnTo>
                  <a:lnTo>
                    <a:pt x="458" y="84"/>
                  </a:lnTo>
                  <a:lnTo>
                    <a:pt x="458" y="87"/>
                  </a:lnTo>
                  <a:lnTo>
                    <a:pt x="454" y="94"/>
                  </a:lnTo>
                  <a:lnTo>
                    <a:pt x="454" y="96"/>
                  </a:lnTo>
                  <a:lnTo>
                    <a:pt x="452" y="96"/>
                  </a:lnTo>
                  <a:lnTo>
                    <a:pt x="452" y="97"/>
                  </a:lnTo>
                  <a:lnTo>
                    <a:pt x="452" y="99"/>
                  </a:lnTo>
                  <a:lnTo>
                    <a:pt x="451" y="102"/>
                  </a:lnTo>
                  <a:lnTo>
                    <a:pt x="449" y="102"/>
                  </a:lnTo>
                  <a:lnTo>
                    <a:pt x="449" y="103"/>
                  </a:lnTo>
                  <a:lnTo>
                    <a:pt x="446" y="112"/>
                  </a:lnTo>
                  <a:lnTo>
                    <a:pt x="446" y="117"/>
                  </a:lnTo>
                  <a:lnTo>
                    <a:pt x="446" y="119"/>
                  </a:lnTo>
                  <a:lnTo>
                    <a:pt x="446" y="120"/>
                  </a:lnTo>
                  <a:lnTo>
                    <a:pt x="448" y="126"/>
                  </a:lnTo>
                  <a:lnTo>
                    <a:pt x="448" y="129"/>
                  </a:lnTo>
                  <a:lnTo>
                    <a:pt x="448" y="131"/>
                  </a:lnTo>
                  <a:lnTo>
                    <a:pt x="449" y="137"/>
                  </a:lnTo>
                  <a:lnTo>
                    <a:pt x="449" y="138"/>
                  </a:lnTo>
                  <a:lnTo>
                    <a:pt x="449" y="140"/>
                  </a:lnTo>
                  <a:lnTo>
                    <a:pt x="449" y="141"/>
                  </a:lnTo>
                  <a:lnTo>
                    <a:pt x="451" y="147"/>
                  </a:lnTo>
                  <a:lnTo>
                    <a:pt x="451" y="149"/>
                  </a:lnTo>
                  <a:lnTo>
                    <a:pt x="451" y="156"/>
                  </a:lnTo>
                  <a:lnTo>
                    <a:pt x="452" y="156"/>
                  </a:lnTo>
                  <a:lnTo>
                    <a:pt x="452" y="162"/>
                  </a:lnTo>
                  <a:lnTo>
                    <a:pt x="452" y="164"/>
                  </a:lnTo>
                  <a:lnTo>
                    <a:pt x="460" y="162"/>
                  </a:lnTo>
                  <a:lnTo>
                    <a:pt x="469" y="158"/>
                  </a:lnTo>
                  <a:lnTo>
                    <a:pt x="476" y="155"/>
                  </a:lnTo>
                  <a:lnTo>
                    <a:pt x="479" y="153"/>
                  </a:lnTo>
                  <a:lnTo>
                    <a:pt x="485" y="152"/>
                  </a:lnTo>
                  <a:lnTo>
                    <a:pt x="494" y="147"/>
                  </a:lnTo>
                  <a:lnTo>
                    <a:pt x="501" y="144"/>
                  </a:lnTo>
                  <a:lnTo>
                    <a:pt x="511" y="147"/>
                  </a:lnTo>
                  <a:lnTo>
                    <a:pt x="517" y="147"/>
                  </a:lnTo>
                  <a:lnTo>
                    <a:pt x="519" y="147"/>
                  </a:lnTo>
                  <a:lnTo>
                    <a:pt x="519" y="149"/>
                  </a:lnTo>
                  <a:lnTo>
                    <a:pt x="520" y="149"/>
                  </a:lnTo>
                  <a:lnTo>
                    <a:pt x="522" y="149"/>
                  </a:lnTo>
                  <a:lnTo>
                    <a:pt x="523" y="149"/>
                  </a:lnTo>
                  <a:lnTo>
                    <a:pt x="525" y="149"/>
                  </a:lnTo>
                  <a:lnTo>
                    <a:pt x="526" y="149"/>
                  </a:lnTo>
                  <a:lnTo>
                    <a:pt x="529" y="150"/>
                  </a:lnTo>
                  <a:lnTo>
                    <a:pt x="534" y="152"/>
                  </a:lnTo>
                  <a:lnTo>
                    <a:pt x="537" y="152"/>
                  </a:lnTo>
                  <a:lnTo>
                    <a:pt x="538" y="152"/>
                  </a:lnTo>
                  <a:lnTo>
                    <a:pt x="544" y="153"/>
                  </a:lnTo>
                  <a:lnTo>
                    <a:pt x="549" y="155"/>
                  </a:lnTo>
                  <a:lnTo>
                    <a:pt x="554" y="155"/>
                  </a:lnTo>
                  <a:lnTo>
                    <a:pt x="563" y="156"/>
                  </a:lnTo>
                  <a:lnTo>
                    <a:pt x="566" y="158"/>
                  </a:lnTo>
                  <a:lnTo>
                    <a:pt x="570" y="158"/>
                  </a:lnTo>
                  <a:lnTo>
                    <a:pt x="572" y="159"/>
                  </a:lnTo>
                  <a:lnTo>
                    <a:pt x="573" y="159"/>
                  </a:lnTo>
                  <a:lnTo>
                    <a:pt x="575" y="159"/>
                  </a:lnTo>
                  <a:lnTo>
                    <a:pt x="576" y="161"/>
                  </a:lnTo>
                  <a:lnTo>
                    <a:pt x="578" y="162"/>
                  </a:lnTo>
                  <a:lnTo>
                    <a:pt x="579" y="164"/>
                  </a:lnTo>
                  <a:lnTo>
                    <a:pt x="581" y="164"/>
                  </a:lnTo>
                  <a:lnTo>
                    <a:pt x="581" y="165"/>
                  </a:lnTo>
                  <a:lnTo>
                    <a:pt x="582" y="165"/>
                  </a:lnTo>
                  <a:lnTo>
                    <a:pt x="584" y="165"/>
                  </a:lnTo>
                  <a:lnTo>
                    <a:pt x="585" y="165"/>
                  </a:lnTo>
                  <a:lnTo>
                    <a:pt x="585" y="164"/>
                  </a:lnTo>
                  <a:lnTo>
                    <a:pt x="587" y="164"/>
                  </a:lnTo>
                  <a:lnTo>
                    <a:pt x="588" y="164"/>
                  </a:lnTo>
                  <a:lnTo>
                    <a:pt x="590" y="164"/>
                  </a:lnTo>
                  <a:lnTo>
                    <a:pt x="591" y="164"/>
                  </a:lnTo>
                  <a:lnTo>
                    <a:pt x="591" y="162"/>
                  </a:lnTo>
                  <a:lnTo>
                    <a:pt x="591" y="161"/>
                  </a:lnTo>
                  <a:lnTo>
                    <a:pt x="593" y="161"/>
                  </a:lnTo>
                  <a:lnTo>
                    <a:pt x="593" y="159"/>
                  </a:lnTo>
                  <a:lnTo>
                    <a:pt x="594" y="159"/>
                  </a:lnTo>
                  <a:lnTo>
                    <a:pt x="594" y="158"/>
                  </a:lnTo>
                  <a:lnTo>
                    <a:pt x="596" y="158"/>
                  </a:lnTo>
                  <a:lnTo>
                    <a:pt x="596" y="156"/>
                  </a:lnTo>
                  <a:lnTo>
                    <a:pt x="596" y="158"/>
                  </a:lnTo>
                  <a:lnTo>
                    <a:pt x="596" y="156"/>
                  </a:lnTo>
                  <a:lnTo>
                    <a:pt x="597" y="156"/>
                  </a:lnTo>
                  <a:lnTo>
                    <a:pt x="597" y="158"/>
                  </a:lnTo>
                  <a:lnTo>
                    <a:pt x="599" y="158"/>
                  </a:lnTo>
                  <a:lnTo>
                    <a:pt x="600" y="158"/>
                  </a:lnTo>
                  <a:lnTo>
                    <a:pt x="600" y="159"/>
                  </a:lnTo>
                  <a:lnTo>
                    <a:pt x="602" y="159"/>
                  </a:lnTo>
                  <a:lnTo>
                    <a:pt x="603" y="159"/>
                  </a:lnTo>
                  <a:lnTo>
                    <a:pt x="605" y="159"/>
                  </a:lnTo>
                  <a:lnTo>
                    <a:pt x="606" y="159"/>
                  </a:lnTo>
                  <a:lnTo>
                    <a:pt x="608" y="159"/>
                  </a:lnTo>
                  <a:lnTo>
                    <a:pt x="610" y="159"/>
                  </a:lnTo>
                  <a:lnTo>
                    <a:pt x="610" y="158"/>
                  </a:lnTo>
                  <a:lnTo>
                    <a:pt x="613" y="158"/>
                  </a:lnTo>
                  <a:lnTo>
                    <a:pt x="617" y="158"/>
                  </a:lnTo>
                  <a:lnTo>
                    <a:pt x="619" y="158"/>
                  </a:lnTo>
                  <a:lnTo>
                    <a:pt x="619" y="152"/>
                  </a:lnTo>
                  <a:lnTo>
                    <a:pt x="619" y="149"/>
                  </a:lnTo>
                  <a:lnTo>
                    <a:pt x="617" y="138"/>
                  </a:lnTo>
                  <a:lnTo>
                    <a:pt x="617" y="137"/>
                  </a:lnTo>
                  <a:lnTo>
                    <a:pt x="617" y="131"/>
                  </a:lnTo>
                  <a:lnTo>
                    <a:pt x="617" y="129"/>
                  </a:lnTo>
                  <a:lnTo>
                    <a:pt x="616" y="122"/>
                  </a:lnTo>
                  <a:lnTo>
                    <a:pt x="617" y="120"/>
                  </a:lnTo>
                  <a:lnTo>
                    <a:pt x="619" y="120"/>
                  </a:lnTo>
                  <a:lnTo>
                    <a:pt x="622" y="119"/>
                  </a:lnTo>
                  <a:lnTo>
                    <a:pt x="623" y="117"/>
                  </a:lnTo>
                  <a:lnTo>
                    <a:pt x="628" y="114"/>
                  </a:lnTo>
                  <a:lnTo>
                    <a:pt x="629" y="114"/>
                  </a:lnTo>
                  <a:lnTo>
                    <a:pt x="631" y="112"/>
                  </a:lnTo>
                  <a:lnTo>
                    <a:pt x="634" y="111"/>
                  </a:lnTo>
                  <a:lnTo>
                    <a:pt x="635" y="111"/>
                  </a:lnTo>
                  <a:lnTo>
                    <a:pt x="640" y="108"/>
                  </a:lnTo>
                  <a:lnTo>
                    <a:pt x="646" y="106"/>
                  </a:lnTo>
                  <a:lnTo>
                    <a:pt x="647" y="106"/>
                  </a:lnTo>
                  <a:lnTo>
                    <a:pt x="649" y="106"/>
                  </a:lnTo>
                  <a:lnTo>
                    <a:pt x="649" y="105"/>
                  </a:lnTo>
                  <a:lnTo>
                    <a:pt x="649" y="103"/>
                  </a:lnTo>
                  <a:lnTo>
                    <a:pt x="650" y="103"/>
                  </a:lnTo>
                  <a:lnTo>
                    <a:pt x="650" y="102"/>
                  </a:lnTo>
                  <a:lnTo>
                    <a:pt x="652" y="100"/>
                  </a:lnTo>
                  <a:lnTo>
                    <a:pt x="652" y="99"/>
                  </a:lnTo>
                  <a:lnTo>
                    <a:pt x="653" y="97"/>
                  </a:lnTo>
                  <a:lnTo>
                    <a:pt x="653" y="96"/>
                  </a:lnTo>
                  <a:lnTo>
                    <a:pt x="655" y="91"/>
                  </a:lnTo>
                  <a:lnTo>
                    <a:pt x="656" y="90"/>
                  </a:lnTo>
                  <a:lnTo>
                    <a:pt x="656" y="88"/>
                  </a:lnTo>
                  <a:lnTo>
                    <a:pt x="656" y="87"/>
                  </a:lnTo>
                  <a:lnTo>
                    <a:pt x="658" y="85"/>
                  </a:lnTo>
                  <a:lnTo>
                    <a:pt x="658" y="84"/>
                  </a:lnTo>
                  <a:lnTo>
                    <a:pt x="659" y="84"/>
                  </a:lnTo>
                  <a:lnTo>
                    <a:pt x="659" y="82"/>
                  </a:lnTo>
                  <a:lnTo>
                    <a:pt x="659" y="81"/>
                  </a:lnTo>
                  <a:lnTo>
                    <a:pt x="661" y="81"/>
                  </a:lnTo>
                  <a:lnTo>
                    <a:pt x="661" y="79"/>
                  </a:lnTo>
                  <a:lnTo>
                    <a:pt x="662" y="79"/>
                  </a:lnTo>
                  <a:lnTo>
                    <a:pt x="661" y="79"/>
                  </a:lnTo>
                  <a:lnTo>
                    <a:pt x="659" y="78"/>
                  </a:lnTo>
                  <a:lnTo>
                    <a:pt x="661" y="78"/>
                  </a:lnTo>
                  <a:lnTo>
                    <a:pt x="661" y="76"/>
                  </a:lnTo>
                  <a:lnTo>
                    <a:pt x="662" y="76"/>
                  </a:lnTo>
                  <a:lnTo>
                    <a:pt x="664" y="76"/>
                  </a:lnTo>
                  <a:lnTo>
                    <a:pt x="666" y="76"/>
                  </a:lnTo>
                  <a:lnTo>
                    <a:pt x="666" y="75"/>
                  </a:lnTo>
                  <a:lnTo>
                    <a:pt x="667" y="75"/>
                  </a:lnTo>
                  <a:lnTo>
                    <a:pt x="669" y="75"/>
                  </a:lnTo>
                  <a:lnTo>
                    <a:pt x="670" y="75"/>
                  </a:lnTo>
                  <a:lnTo>
                    <a:pt x="672" y="75"/>
                  </a:lnTo>
                  <a:lnTo>
                    <a:pt x="672" y="73"/>
                  </a:lnTo>
                  <a:lnTo>
                    <a:pt x="673" y="73"/>
                  </a:lnTo>
                  <a:lnTo>
                    <a:pt x="675" y="73"/>
                  </a:lnTo>
                  <a:lnTo>
                    <a:pt x="676" y="73"/>
                  </a:lnTo>
                  <a:lnTo>
                    <a:pt x="678" y="73"/>
                  </a:lnTo>
                  <a:lnTo>
                    <a:pt x="678" y="72"/>
                  </a:lnTo>
                  <a:lnTo>
                    <a:pt x="678" y="70"/>
                  </a:lnTo>
                  <a:lnTo>
                    <a:pt x="676" y="69"/>
                  </a:lnTo>
                  <a:lnTo>
                    <a:pt x="676" y="67"/>
                  </a:lnTo>
                  <a:lnTo>
                    <a:pt x="678" y="67"/>
                  </a:lnTo>
                  <a:lnTo>
                    <a:pt x="679" y="67"/>
                  </a:lnTo>
                  <a:lnTo>
                    <a:pt x="679" y="66"/>
                  </a:lnTo>
                  <a:lnTo>
                    <a:pt x="681" y="64"/>
                  </a:lnTo>
                  <a:lnTo>
                    <a:pt x="682" y="64"/>
                  </a:lnTo>
                  <a:lnTo>
                    <a:pt x="682" y="62"/>
                  </a:lnTo>
                  <a:lnTo>
                    <a:pt x="682" y="61"/>
                  </a:lnTo>
                  <a:lnTo>
                    <a:pt x="684" y="61"/>
                  </a:lnTo>
                  <a:lnTo>
                    <a:pt x="684" y="59"/>
                  </a:lnTo>
                  <a:lnTo>
                    <a:pt x="685" y="58"/>
                  </a:lnTo>
                  <a:lnTo>
                    <a:pt x="685" y="56"/>
                  </a:lnTo>
                  <a:lnTo>
                    <a:pt x="685" y="55"/>
                  </a:lnTo>
                  <a:lnTo>
                    <a:pt x="687" y="55"/>
                  </a:lnTo>
                  <a:lnTo>
                    <a:pt x="687" y="53"/>
                  </a:lnTo>
                  <a:lnTo>
                    <a:pt x="688" y="52"/>
                  </a:lnTo>
                  <a:lnTo>
                    <a:pt x="688" y="50"/>
                  </a:lnTo>
                  <a:lnTo>
                    <a:pt x="690" y="49"/>
                  </a:lnTo>
                  <a:lnTo>
                    <a:pt x="690" y="47"/>
                  </a:lnTo>
                  <a:lnTo>
                    <a:pt x="691" y="46"/>
                  </a:lnTo>
                  <a:lnTo>
                    <a:pt x="691" y="44"/>
                  </a:lnTo>
                  <a:lnTo>
                    <a:pt x="693" y="44"/>
                  </a:lnTo>
                  <a:lnTo>
                    <a:pt x="693" y="43"/>
                  </a:lnTo>
                  <a:lnTo>
                    <a:pt x="693" y="41"/>
                  </a:lnTo>
                  <a:lnTo>
                    <a:pt x="694" y="41"/>
                  </a:lnTo>
                  <a:lnTo>
                    <a:pt x="696" y="41"/>
                  </a:lnTo>
                  <a:lnTo>
                    <a:pt x="697" y="40"/>
                  </a:lnTo>
                  <a:lnTo>
                    <a:pt x="699" y="40"/>
                  </a:lnTo>
                  <a:lnTo>
                    <a:pt x="699" y="38"/>
                  </a:lnTo>
                  <a:lnTo>
                    <a:pt x="700" y="38"/>
                  </a:lnTo>
                  <a:lnTo>
                    <a:pt x="702" y="37"/>
                  </a:lnTo>
                  <a:lnTo>
                    <a:pt x="703" y="37"/>
                  </a:lnTo>
                  <a:lnTo>
                    <a:pt x="705" y="37"/>
                  </a:lnTo>
                  <a:lnTo>
                    <a:pt x="705" y="35"/>
                  </a:lnTo>
                  <a:lnTo>
                    <a:pt x="708" y="35"/>
                  </a:lnTo>
                  <a:lnTo>
                    <a:pt x="708" y="34"/>
                  </a:lnTo>
                  <a:lnTo>
                    <a:pt x="709" y="34"/>
                  </a:lnTo>
                  <a:lnTo>
                    <a:pt x="711" y="34"/>
                  </a:lnTo>
                  <a:lnTo>
                    <a:pt x="711" y="32"/>
                  </a:lnTo>
                  <a:lnTo>
                    <a:pt x="712" y="32"/>
                  </a:lnTo>
                  <a:lnTo>
                    <a:pt x="714" y="32"/>
                  </a:lnTo>
                  <a:lnTo>
                    <a:pt x="714" y="31"/>
                  </a:lnTo>
                  <a:lnTo>
                    <a:pt x="714" y="29"/>
                  </a:lnTo>
                  <a:lnTo>
                    <a:pt x="715" y="28"/>
                  </a:lnTo>
                  <a:lnTo>
                    <a:pt x="715" y="26"/>
                  </a:lnTo>
                  <a:lnTo>
                    <a:pt x="717" y="26"/>
                  </a:lnTo>
                  <a:lnTo>
                    <a:pt x="717" y="25"/>
                  </a:lnTo>
                  <a:lnTo>
                    <a:pt x="717" y="23"/>
                  </a:lnTo>
                  <a:lnTo>
                    <a:pt x="718" y="22"/>
                  </a:lnTo>
                  <a:lnTo>
                    <a:pt x="718" y="20"/>
                  </a:lnTo>
                  <a:lnTo>
                    <a:pt x="718" y="19"/>
                  </a:lnTo>
                  <a:lnTo>
                    <a:pt x="717" y="17"/>
                  </a:lnTo>
                  <a:lnTo>
                    <a:pt x="718" y="16"/>
                  </a:lnTo>
                  <a:lnTo>
                    <a:pt x="718" y="14"/>
                  </a:lnTo>
                  <a:lnTo>
                    <a:pt x="720" y="14"/>
                  </a:lnTo>
                  <a:lnTo>
                    <a:pt x="720" y="13"/>
                  </a:lnTo>
                  <a:lnTo>
                    <a:pt x="721" y="11"/>
                  </a:lnTo>
                  <a:lnTo>
                    <a:pt x="725" y="9"/>
                  </a:lnTo>
                  <a:lnTo>
                    <a:pt x="726" y="9"/>
                  </a:lnTo>
                  <a:lnTo>
                    <a:pt x="728" y="9"/>
                  </a:lnTo>
                  <a:lnTo>
                    <a:pt x="729" y="9"/>
                  </a:lnTo>
                  <a:lnTo>
                    <a:pt x="729" y="8"/>
                  </a:lnTo>
                  <a:lnTo>
                    <a:pt x="731" y="6"/>
                  </a:lnTo>
                  <a:lnTo>
                    <a:pt x="731" y="5"/>
                  </a:lnTo>
                  <a:lnTo>
                    <a:pt x="732" y="5"/>
                  </a:lnTo>
                  <a:lnTo>
                    <a:pt x="734" y="5"/>
                  </a:lnTo>
                  <a:lnTo>
                    <a:pt x="735" y="5"/>
                  </a:lnTo>
                  <a:lnTo>
                    <a:pt x="735" y="3"/>
                  </a:lnTo>
                  <a:lnTo>
                    <a:pt x="737" y="3"/>
                  </a:lnTo>
                  <a:lnTo>
                    <a:pt x="738" y="3"/>
                  </a:lnTo>
                  <a:lnTo>
                    <a:pt x="740" y="3"/>
                  </a:lnTo>
                  <a:lnTo>
                    <a:pt x="740" y="2"/>
                  </a:lnTo>
                  <a:lnTo>
                    <a:pt x="741" y="2"/>
                  </a:lnTo>
                  <a:lnTo>
                    <a:pt x="743" y="2"/>
                  </a:lnTo>
                  <a:lnTo>
                    <a:pt x="744" y="2"/>
                  </a:lnTo>
                  <a:lnTo>
                    <a:pt x="744" y="0"/>
                  </a:lnTo>
                  <a:lnTo>
                    <a:pt x="747" y="0"/>
                  </a:lnTo>
                  <a:lnTo>
                    <a:pt x="749" y="0"/>
                  </a:lnTo>
                  <a:lnTo>
                    <a:pt x="752" y="0"/>
                  </a:lnTo>
                  <a:lnTo>
                    <a:pt x="753" y="2"/>
                  </a:lnTo>
                  <a:lnTo>
                    <a:pt x="755" y="2"/>
                  </a:lnTo>
                  <a:lnTo>
                    <a:pt x="756" y="2"/>
                  </a:lnTo>
                  <a:lnTo>
                    <a:pt x="756" y="3"/>
                  </a:lnTo>
                  <a:lnTo>
                    <a:pt x="758" y="3"/>
                  </a:lnTo>
                  <a:lnTo>
                    <a:pt x="756" y="3"/>
                  </a:lnTo>
                  <a:lnTo>
                    <a:pt x="756" y="5"/>
                  </a:lnTo>
                  <a:lnTo>
                    <a:pt x="758" y="5"/>
                  </a:lnTo>
                  <a:lnTo>
                    <a:pt x="758" y="6"/>
                  </a:lnTo>
                  <a:lnTo>
                    <a:pt x="759" y="6"/>
                  </a:lnTo>
                  <a:lnTo>
                    <a:pt x="759" y="8"/>
                  </a:lnTo>
                  <a:lnTo>
                    <a:pt x="758" y="8"/>
                  </a:lnTo>
                  <a:lnTo>
                    <a:pt x="759" y="8"/>
                  </a:lnTo>
                  <a:lnTo>
                    <a:pt x="758" y="8"/>
                  </a:lnTo>
                  <a:lnTo>
                    <a:pt x="759" y="8"/>
                  </a:lnTo>
                  <a:lnTo>
                    <a:pt x="759" y="9"/>
                  </a:lnTo>
                  <a:lnTo>
                    <a:pt x="759" y="11"/>
                  </a:lnTo>
                  <a:lnTo>
                    <a:pt x="761" y="11"/>
                  </a:lnTo>
                  <a:lnTo>
                    <a:pt x="762" y="11"/>
                  </a:lnTo>
                  <a:lnTo>
                    <a:pt x="762" y="13"/>
                  </a:lnTo>
                  <a:lnTo>
                    <a:pt x="764" y="13"/>
                  </a:lnTo>
                  <a:lnTo>
                    <a:pt x="765" y="13"/>
                  </a:lnTo>
                  <a:lnTo>
                    <a:pt x="767" y="13"/>
                  </a:lnTo>
                  <a:lnTo>
                    <a:pt x="768" y="13"/>
                  </a:lnTo>
                  <a:lnTo>
                    <a:pt x="768" y="14"/>
                  </a:lnTo>
                  <a:lnTo>
                    <a:pt x="770" y="14"/>
                  </a:lnTo>
                  <a:lnTo>
                    <a:pt x="770" y="13"/>
                  </a:lnTo>
                  <a:lnTo>
                    <a:pt x="771" y="13"/>
                  </a:lnTo>
                  <a:lnTo>
                    <a:pt x="771" y="14"/>
                  </a:lnTo>
                  <a:lnTo>
                    <a:pt x="771" y="13"/>
                  </a:lnTo>
                  <a:lnTo>
                    <a:pt x="773" y="11"/>
                  </a:lnTo>
                  <a:lnTo>
                    <a:pt x="774" y="11"/>
                  </a:lnTo>
                  <a:lnTo>
                    <a:pt x="774" y="9"/>
                  </a:lnTo>
                  <a:lnTo>
                    <a:pt x="774" y="11"/>
                  </a:lnTo>
                  <a:lnTo>
                    <a:pt x="776" y="11"/>
                  </a:lnTo>
                  <a:lnTo>
                    <a:pt x="777" y="11"/>
                  </a:lnTo>
                  <a:lnTo>
                    <a:pt x="779" y="11"/>
                  </a:lnTo>
                  <a:lnTo>
                    <a:pt x="781" y="11"/>
                  </a:lnTo>
                  <a:lnTo>
                    <a:pt x="781" y="13"/>
                  </a:lnTo>
                  <a:lnTo>
                    <a:pt x="781" y="11"/>
                  </a:lnTo>
                  <a:lnTo>
                    <a:pt x="781" y="13"/>
                  </a:lnTo>
                  <a:lnTo>
                    <a:pt x="782" y="13"/>
                  </a:lnTo>
                  <a:lnTo>
                    <a:pt x="782" y="14"/>
                  </a:lnTo>
                  <a:lnTo>
                    <a:pt x="782" y="13"/>
                  </a:lnTo>
                  <a:lnTo>
                    <a:pt x="782" y="14"/>
                  </a:lnTo>
                  <a:lnTo>
                    <a:pt x="784" y="14"/>
                  </a:lnTo>
                  <a:lnTo>
                    <a:pt x="784" y="16"/>
                  </a:lnTo>
                  <a:lnTo>
                    <a:pt x="784" y="14"/>
                  </a:lnTo>
                  <a:lnTo>
                    <a:pt x="784" y="16"/>
                  </a:lnTo>
                  <a:lnTo>
                    <a:pt x="784" y="14"/>
                  </a:lnTo>
                  <a:lnTo>
                    <a:pt x="785" y="14"/>
                  </a:lnTo>
                  <a:lnTo>
                    <a:pt x="787" y="14"/>
                  </a:lnTo>
                  <a:lnTo>
                    <a:pt x="788" y="14"/>
                  </a:lnTo>
                  <a:lnTo>
                    <a:pt x="788" y="16"/>
                  </a:lnTo>
                  <a:lnTo>
                    <a:pt x="790" y="16"/>
                  </a:lnTo>
                  <a:lnTo>
                    <a:pt x="790" y="17"/>
                  </a:lnTo>
                  <a:lnTo>
                    <a:pt x="791" y="16"/>
                  </a:lnTo>
                  <a:lnTo>
                    <a:pt x="791" y="17"/>
                  </a:lnTo>
                  <a:lnTo>
                    <a:pt x="793" y="17"/>
                  </a:lnTo>
                  <a:lnTo>
                    <a:pt x="793" y="19"/>
                  </a:lnTo>
                  <a:lnTo>
                    <a:pt x="794" y="19"/>
                  </a:lnTo>
                  <a:lnTo>
                    <a:pt x="796" y="19"/>
                  </a:lnTo>
                  <a:lnTo>
                    <a:pt x="797" y="19"/>
                  </a:lnTo>
                  <a:lnTo>
                    <a:pt x="799" y="20"/>
                  </a:lnTo>
                  <a:lnTo>
                    <a:pt x="800" y="20"/>
                  </a:lnTo>
                  <a:lnTo>
                    <a:pt x="800" y="22"/>
                  </a:lnTo>
                  <a:lnTo>
                    <a:pt x="802" y="22"/>
                  </a:lnTo>
                  <a:lnTo>
                    <a:pt x="802" y="23"/>
                  </a:lnTo>
                  <a:lnTo>
                    <a:pt x="802" y="25"/>
                  </a:lnTo>
                  <a:lnTo>
                    <a:pt x="803" y="25"/>
                  </a:lnTo>
                  <a:lnTo>
                    <a:pt x="803" y="26"/>
                  </a:lnTo>
                  <a:lnTo>
                    <a:pt x="803" y="28"/>
                  </a:lnTo>
                  <a:lnTo>
                    <a:pt x="803" y="29"/>
                  </a:lnTo>
                  <a:lnTo>
                    <a:pt x="802" y="29"/>
                  </a:lnTo>
                  <a:lnTo>
                    <a:pt x="803" y="29"/>
                  </a:lnTo>
                  <a:lnTo>
                    <a:pt x="803" y="31"/>
                  </a:lnTo>
                  <a:lnTo>
                    <a:pt x="802" y="31"/>
                  </a:lnTo>
                  <a:lnTo>
                    <a:pt x="803" y="31"/>
                  </a:lnTo>
                  <a:lnTo>
                    <a:pt x="802" y="32"/>
                  </a:lnTo>
                  <a:lnTo>
                    <a:pt x="803" y="32"/>
                  </a:lnTo>
                  <a:lnTo>
                    <a:pt x="803" y="34"/>
                  </a:lnTo>
                  <a:lnTo>
                    <a:pt x="803" y="35"/>
                  </a:lnTo>
                  <a:lnTo>
                    <a:pt x="805" y="35"/>
                  </a:lnTo>
                  <a:lnTo>
                    <a:pt x="805" y="37"/>
                  </a:lnTo>
                  <a:lnTo>
                    <a:pt x="805" y="38"/>
                  </a:lnTo>
                  <a:lnTo>
                    <a:pt x="806" y="38"/>
                  </a:lnTo>
                  <a:lnTo>
                    <a:pt x="806" y="40"/>
                  </a:lnTo>
                  <a:lnTo>
                    <a:pt x="806" y="41"/>
                  </a:lnTo>
                  <a:lnTo>
                    <a:pt x="806" y="43"/>
                  </a:lnTo>
                  <a:lnTo>
                    <a:pt x="808" y="43"/>
                  </a:lnTo>
                  <a:lnTo>
                    <a:pt x="808" y="44"/>
                  </a:lnTo>
                  <a:lnTo>
                    <a:pt x="809" y="44"/>
                  </a:lnTo>
                  <a:lnTo>
                    <a:pt x="811" y="44"/>
                  </a:lnTo>
                  <a:lnTo>
                    <a:pt x="811" y="46"/>
                  </a:lnTo>
                  <a:lnTo>
                    <a:pt x="812" y="46"/>
                  </a:lnTo>
                  <a:lnTo>
                    <a:pt x="814" y="46"/>
                  </a:lnTo>
                  <a:lnTo>
                    <a:pt x="815" y="46"/>
                  </a:lnTo>
                  <a:lnTo>
                    <a:pt x="817" y="46"/>
                  </a:lnTo>
                  <a:lnTo>
                    <a:pt x="818" y="46"/>
                  </a:lnTo>
                  <a:lnTo>
                    <a:pt x="820" y="46"/>
                  </a:lnTo>
                  <a:lnTo>
                    <a:pt x="821" y="46"/>
                  </a:lnTo>
                  <a:lnTo>
                    <a:pt x="823" y="46"/>
                  </a:lnTo>
                  <a:lnTo>
                    <a:pt x="824" y="46"/>
                  </a:lnTo>
                  <a:lnTo>
                    <a:pt x="826" y="46"/>
                  </a:lnTo>
                  <a:lnTo>
                    <a:pt x="827" y="46"/>
                  </a:lnTo>
                  <a:lnTo>
                    <a:pt x="829" y="46"/>
                  </a:lnTo>
                  <a:lnTo>
                    <a:pt x="829" y="47"/>
                  </a:lnTo>
                  <a:lnTo>
                    <a:pt x="830" y="47"/>
                  </a:lnTo>
                  <a:lnTo>
                    <a:pt x="832" y="47"/>
                  </a:lnTo>
                  <a:lnTo>
                    <a:pt x="832" y="49"/>
                  </a:lnTo>
                  <a:lnTo>
                    <a:pt x="832" y="50"/>
                  </a:lnTo>
                  <a:lnTo>
                    <a:pt x="830" y="52"/>
                  </a:lnTo>
                  <a:lnTo>
                    <a:pt x="830" y="53"/>
                  </a:lnTo>
                  <a:lnTo>
                    <a:pt x="830" y="55"/>
                  </a:lnTo>
                  <a:lnTo>
                    <a:pt x="830" y="58"/>
                  </a:lnTo>
                  <a:lnTo>
                    <a:pt x="830" y="62"/>
                  </a:lnTo>
                  <a:lnTo>
                    <a:pt x="830" y="64"/>
                  </a:lnTo>
                  <a:lnTo>
                    <a:pt x="829" y="66"/>
                  </a:lnTo>
                  <a:lnTo>
                    <a:pt x="829" y="67"/>
                  </a:lnTo>
                  <a:lnTo>
                    <a:pt x="829" y="69"/>
                  </a:lnTo>
                  <a:lnTo>
                    <a:pt x="827" y="70"/>
                  </a:lnTo>
                  <a:lnTo>
                    <a:pt x="827" y="72"/>
                  </a:lnTo>
                  <a:lnTo>
                    <a:pt x="827" y="73"/>
                  </a:lnTo>
                  <a:lnTo>
                    <a:pt x="826" y="73"/>
                  </a:lnTo>
                  <a:lnTo>
                    <a:pt x="827" y="73"/>
                  </a:lnTo>
                  <a:lnTo>
                    <a:pt x="826" y="79"/>
                  </a:lnTo>
                  <a:lnTo>
                    <a:pt x="826" y="81"/>
                  </a:lnTo>
                  <a:lnTo>
                    <a:pt x="826" y="84"/>
                  </a:lnTo>
                  <a:lnTo>
                    <a:pt x="826" y="85"/>
                  </a:lnTo>
                  <a:lnTo>
                    <a:pt x="826" y="87"/>
                  </a:lnTo>
                  <a:lnTo>
                    <a:pt x="829" y="87"/>
                  </a:lnTo>
                  <a:lnTo>
                    <a:pt x="830" y="87"/>
                  </a:lnTo>
                  <a:lnTo>
                    <a:pt x="832" y="88"/>
                  </a:lnTo>
                  <a:lnTo>
                    <a:pt x="833" y="90"/>
                  </a:lnTo>
                  <a:lnTo>
                    <a:pt x="835" y="91"/>
                  </a:lnTo>
                  <a:lnTo>
                    <a:pt x="835" y="93"/>
                  </a:lnTo>
                  <a:lnTo>
                    <a:pt x="833" y="94"/>
                  </a:lnTo>
                  <a:lnTo>
                    <a:pt x="832" y="96"/>
                  </a:lnTo>
                  <a:lnTo>
                    <a:pt x="830" y="96"/>
                  </a:lnTo>
                  <a:lnTo>
                    <a:pt x="830" y="97"/>
                  </a:lnTo>
                  <a:lnTo>
                    <a:pt x="829" y="97"/>
                  </a:lnTo>
                  <a:lnTo>
                    <a:pt x="827" y="97"/>
                  </a:lnTo>
                  <a:lnTo>
                    <a:pt x="827" y="96"/>
                  </a:lnTo>
                  <a:lnTo>
                    <a:pt x="826" y="94"/>
                  </a:lnTo>
                  <a:lnTo>
                    <a:pt x="826" y="93"/>
                  </a:lnTo>
                  <a:lnTo>
                    <a:pt x="824" y="93"/>
                  </a:lnTo>
                  <a:lnTo>
                    <a:pt x="824" y="91"/>
                  </a:lnTo>
                  <a:lnTo>
                    <a:pt x="824" y="93"/>
                  </a:lnTo>
                  <a:lnTo>
                    <a:pt x="823" y="94"/>
                  </a:lnTo>
                  <a:lnTo>
                    <a:pt x="823" y="96"/>
                  </a:lnTo>
                  <a:lnTo>
                    <a:pt x="821" y="97"/>
                  </a:lnTo>
                  <a:lnTo>
                    <a:pt x="821" y="99"/>
                  </a:lnTo>
                  <a:lnTo>
                    <a:pt x="820" y="100"/>
                  </a:lnTo>
                  <a:lnTo>
                    <a:pt x="820" y="102"/>
                  </a:lnTo>
                  <a:lnTo>
                    <a:pt x="818" y="102"/>
                  </a:lnTo>
                  <a:lnTo>
                    <a:pt x="818" y="103"/>
                  </a:lnTo>
                  <a:lnTo>
                    <a:pt x="818" y="105"/>
                  </a:lnTo>
                  <a:lnTo>
                    <a:pt x="817" y="105"/>
                  </a:lnTo>
                  <a:lnTo>
                    <a:pt x="817" y="106"/>
                  </a:lnTo>
                  <a:lnTo>
                    <a:pt x="817" y="108"/>
                  </a:lnTo>
                  <a:lnTo>
                    <a:pt x="815" y="108"/>
                  </a:lnTo>
                  <a:lnTo>
                    <a:pt x="814" y="109"/>
                  </a:lnTo>
                  <a:lnTo>
                    <a:pt x="812" y="109"/>
                  </a:lnTo>
                  <a:lnTo>
                    <a:pt x="812" y="111"/>
                  </a:lnTo>
                  <a:lnTo>
                    <a:pt x="811" y="111"/>
                  </a:lnTo>
                  <a:lnTo>
                    <a:pt x="811" y="112"/>
                  </a:lnTo>
                  <a:lnTo>
                    <a:pt x="811" y="119"/>
                  </a:lnTo>
                  <a:lnTo>
                    <a:pt x="811" y="120"/>
                  </a:lnTo>
                  <a:lnTo>
                    <a:pt x="811" y="122"/>
                  </a:lnTo>
                  <a:lnTo>
                    <a:pt x="811" y="123"/>
                  </a:lnTo>
                  <a:lnTo>
                    <a:pt x="812" y="123"/>
                  </a:lnTo>
                  <a:lnTo>
                    <a:pt x="812" y="125"/>
                  </a:lnTo>
                  <a:lnTo>
                    <a:pt x="812" y="126"/>
                  </a:lnTo>
                  <a:lnTo>
                    <a:pt x="812" y="128"/>
                  </a:lnTo>
                  <a:lnTo>
                    <a:pt x="812" y="129"/>
                  </a:lnTo>
                  <a:lnTo>
                    <a:pt x="812" y="131"/>
                  </a:lnTo>
                  <a:lnTo>
                    <a:pt x="812" y="132"/>
                  </a:lnTo>
                  <a:lnTo>
                    <a:pt x="814" y="134"/>
                  </a:lnTo>
                  <a:lnTo>
                    <a:pt x="814" y="137"/>
                  </a:lnTo>
                  <a:lnTo>
                    <a:pt x="812" y="137"/>
                  </a:lnTo>
                  <a:lnTo>
                    <a:pt x="812" y="138"/>
                  </a:lnTo>
                  <a:lnTo>
                    <a:pt x="812" y="140"/>
                  </a:lnTo>
                  <a:lnTo>
                    <a:pt x="812" y="141"/>
                  </a:lnTo>
                  <a:lnTo>
                    <a:pt x="812" y="143"/>
                  </a:lnTo>
                  <a:lnTo>
                    <a:pt x="814" y="144"/>
                  </a:lnTo>
                  <a:lnTo>
                    <a:pt x="814" y="146"/>
                  </a:lnTo>
                  <a:lnTo>
                    <a:pt x="814" y="147"/>
                  </a:lnTo>
                  <a:lnTo>
                    <a:pt x="814" y="149"/>
                  </a:lnTo>
                  <a:lnTo>
                    <a:pt x="815" y="152"/>
                  </a:lnTo>
                  <a:lnTo>
                    <a:pt x="815" y="153"/>
                  </a:lnTo>
                  <a:lnTo>
                    <a:pt x="817" y="158"/>
                  </a:lnTo>
                  <a:lnTo>
                    <a:pt x="817" y="159"/>
                  </a:lnTo>
                  <a:lnTo>
                    <a:pt x="817" y="161"/>
                  </a:lnTo>
                  <a:lnTo>
                    <a:pt x="817" y="162"/>
                  </a:lnTo>
                  <a:lnTo>
                    <a:pt x="817" y="164"/>
                  </a:lnTo>
                  <a:lnTo>
                    <a:pt x="818" y="164"/>
                  </a:lnTo>
                  <a:lnTo>
                    <a:pt x="818" y="165"/>
                  </a:lnTo>
                  <a:lnTo>
                    <a:pt x="818" y="167"/>
                  </a:lnTo>
                  <a:lnTo>
                    <a:pt x="820" y="167"/>
                  </a:lnTo>
                  <a:lnTo>
                    <a:pt x="821" y="167"/>
                  </a:lnTo>
                  <a:lnTo>
                    <a:pt x="823" y="167"/>
                  </a:lnTo>
                  <a:lnTo>
                    <a:pt x="823" y="168"/>
                  </a:lnTo>
                  <a:lnTo>
                    <a:pt x="824" y="168"/>
                  </a:lnTo>
                  <a:lnTo>
                    <a:pt x="824" y="167"/>
                  </a:lnTo>
                  <a:lnTo>
                    <a:pt x="826" y="167"/>
                  </a:lnTo>
                  <a:lnTo>
                    <a:pt x="827" y="167"/>
                  </a:lnTo>
                  <a:lnTo>
                    <a:pt x="829" y="167"/>
                  </a:lnTo>
                  <a:lnTo>
                    <a:pt x="829" y="165"/>
                  </a:lnTo>
                  <a:lnTo>
                    <a:pt x="830" y="165"/>
                  </a:lnTo>
                  <a:lnTo>
                    <a:pt x="832" y="165"/>
                  </a:lnTo>
                  <a:lnTo>
                    <a:pt x="832" y="164"/>
                  </a:lnTo>
                  <a:lnTo>
                    <a:pt x="833" y="164"/>
                  </a:lnTo>
                  <a:lnTo>
                    <a:pt x="832" y="167"/>
                  </a:lnTo>
                  <a:lnTo>
                    <a:pt x="830" y="168"/>
                  </a:lnTo>
                  <a:lnTo>
                    <a:pt x="830" y="170"/>
                  </a:lnTo>
                  <a:lnTo>
                    <a:pt x="829" y="172"/>
                  </a:lnTo>
                  <a:lnTo>
                    <a:pt x="827" y="175"/>
                  </a:lnTo>
                  <a:lnTo>
                    <a:pt x="826" y="175"/>
                  </a:lnTo>
                  <a:lnTo>
                    <a:pt x="826" y="173"/>
                  </a:lnTo>
                  <a:lnTo>
                    <a:pt x="827" y="172"/>
                  </a:lnTo>
                  <a:lnTo>
                    <a:pt x="826" y="172"/>
                  </a:lnTo>
                  <a:lnTo>
                    <a:pt x="826" y="170"/>
                  </a:lnTo>
                  <a:lnTo>
                    <a:pt x="824" y="172"/>
                  </a:lnTo>
                  <a:lnTo>
                    <a:pt x="823" y="170"/>
                  </a:lnTo>
                  <a:lnTo>
                    <a:pt x="820" y="168"/>
                  </a:lnTo>
                  <a:lnTo>
                    <a:pt x="820" y="167"/>
                  </a:lnTo>
                  <a:lnTo>
                    <a:pt x="818" y="167"/>
                  </a:lnTo>
                  <a:lnTo>
                    <a:pt x="817" y="167"/>
                  </a:lnTo>
                  <a:lnTo>
                    <a:pt x="815" y="167"/>
                  </a:lnTo>
                  <a:lnTo>
                    <a:pt x="814" y="167"/>
                  </a:lnTo>
                  <a:lnTo>
                    <a:pt x="815" y="165"/>
                  </a:lnTo>
                  <a:lnTo>
                    <a:pt x="815" y="164"/>
                  </a:lnTo>
                  <a:lnTo>
                    <a:pt x="814" y="164"/>
                  </a:lnTo>
                  <a:lnTo>
                    <a:pt x="814" y="162"/>
                  </a:lnTo>
                  <a:lnTo>
                    <a:pt x="812" y="164"/>
                  </a:lnTo>
                  <a:lnTo>
                    <a:pt x="812" y="162"/>
                  </a:lnTo>
                  <a:lnTo>
                    <a:pt x="811" y="162"/>
                  </a:lnTo>
                  <a:lnTo>
                    <a:pt x="811" y="164"/>
                  </a:lnTo>
                  <a:lnTo>
                    <a:pt x="809" y="164"/>
                  </a:lnTo>
                  <a:lnTo>
                    <a:pt x="809" y="162"/>
                  </a:lnTo>
                  <a:lnTo>
                    <a:pt x="809" y="164"/>
                  </a:lnTo>
                  <a:lnTo>
                    <a:pt x="808" y="164"/>
                  </a:lnTo>
                  <a:lnTo>
                    <a:pt x="808" y="162"/>
                  </a:lnTo>
                  <a:lnTo>
                    <a:pt x="806" y="162"/>
                  </a:lnTo>
                  <a:lnTo>
                    <a:pt x="806" y="161"/>
                  </a:lnTo>
                  <a:lnTo>
                    <a:pt x="805" y="161"/>
                  </a:lnTo>
                  <a:lnTo>
                    <a:pt x="805" y="159"/>
                  </a:lnTo>
                  <a:lnTo>
                    <a:pt x="803" y="159"/>
                  </a:lnTo>
                  <a:lnTo>
                    <a:pt x="802" y="159"/>
                  </a:lnTo>
                  <a:lnTo>
                    <a:pt x="802" y="158"/>
                  </a:lnTo>
                  <a:lnTo>
                    <a:pt x="800" y="158"/>
                  </a:lnTo>
                  <a:lnTo>
                    <a:pt x="800" y="159"/>
                  </a:lnTo>
                  <a:lnTo>
                    <a:pt x="800" y="158"/>
                  </a:lnTo>
                  <a:lnTo>
                    <a:pt x="799" y="158"/>
                  </a:lnTo>
                  <a:lnTo>
                    <a:pt x="797" y="158"/>
                  </a:lnTo>
                  <a:lnTo>
                    <a:pt x="797" y="156"/>
                  </a:lnTo>
                  <a:lnTo>
                    <a:pt x="796" y="156"/>
                  </a:lnTo>
                  <a:lnTo>
                    <a:pt x="796" y="158"/>
                  </a:lnTo>
                  <a:lnTo>
                    <a:pt x="796" y="156"/>
                  </a:lnTo>
                  <a:lnTo>
                    <a:pt x="794" y="156"/>
                  </a:lnTo>
                  <a:lnTo>
                    <a:pt x="793" y="156"/>
                  </a:lnTo>
                  <a:lnTo>
                    <a:pt x="791" y="156"/>
                  </a:lnTo>
                  <a:lnTo>
                    <a:pt x="791" y="155"/>
                  </a:lnTo>
                  <a:lnTo>
                    <a:pt x="790" y="155"/>
                  </a:lnTo>
                  <a:lnTo>
                    <a:pt x="790" y="153"/>
                  </a:lnTo>
                  <a:lnTo>
                    <a:pt x="788" y="153"/>
                  </a:lnTo>
                  <a:lnTo>
                    <a:pt x="788" y="152"/>
                  </a:lnTo>
                  <a:lnTo>
                    <a:pt x="787" y="153"/>
                  </a:lnTo>
                  <a:lnTo>
                    <a:pt x="785" y="153"/>
                  </a:lnTo>
                  <a:lnTo>
                    <a:pt x="784" y="153"/>
                  </a:lnTo>
                  <a:lnTo>
                    <a:pt x="784" y="152"/>
                  </a:lnTo>
                  <a:lnTo>
                    <a:pt x="782" y="152"/>
                  </a:lnTo>
                  <a:lnTo>
                    <a:pt x="782" y="150"/>
                  </a:lnTo>
                  <a:lnTo>
                    <a:pt x="781" y="152"/>
                  </a:lnTo>
                  <a:lnTo>
                    <a:pt x="779" y="152"/>
                  </a:lnTo>
                  <a:lnTo>
                    <a:pt x="777" y="152"/>
                  </a:lnTo>
                  <a:lnTo>
                    <a:pt x="777" y="153"/>
                  </a:lnTo>
                  <a:lnTo>
                    <a:pt x="776" y="153"/>
                  </a:lnTo>
                  <a:lnTo>
                    <a:pt x="776" y="152"/>
                  </a:lnTo>
                  <a:lnTo>
                    <a:pt x="774" y="152"/>
                  </a:lnTo>
                  <a:lnTo>
                    <a:pt x="773" y="152"/>
                  </a:lnTo>
                  <a:lnTo>
                    <a:pt x="771" y="152"/>
                  </a:lnTo>
                  <a:lnTo>
                    <a:pt x="771" y="150"/>
                  </a:lnTo>
                  <a:lnTo>
                    <a:pt x="770" y="150"/>
                  </a:lnTo>
                  <a:lnTo>
                    <a:pt x="771" y="150"/>
                  </a:lnTo>
                  <a:lnTo>
                    <a:pt x="770" y="150"/>
                  </a:lnTo>
                  <a:lnTo>
                    <a:pt x="768" y="150"/>
                  </a:lnTo>
                  <a:lnTo>
                    <a:pt x="768" y="149"/>
                  </a:lnTo>
                  <a:lnTo>
                    <a:pt x="767" y="149"/>
                  </a:lnTo>
                  <a:lnTo>
                    <a:pt x="767" y="147"/>
                  </a:lnTo>
                  <a:lnTo>
                    <a:pt x="767" y="146"/>
                  </a:lnTo>
                  <a:lnTo>
                    <a:pt x="765" y="146"/>
                  </a:lnTo>
                  <a:lnTo>
                    <a:pt x="765" y="144"/>
                  </a:lnTo>
                  <a:lnTo>
                    <a:pt x="764" y="144"/>
                  </a:lnTo>
                  <a:lnTo>
                    <a:pt x="762" y="144"/>
                  </a:lnTo>
                  <a:lnTo>
                    <a:pt x="761" y="144"/>
                  </a:lnTo>
                  <a:lnTo>
                    <a:pt x="759" y="144"/>
                  </a:lnTo>
                  <a:lnTo>
                    <a:pt x="758" y="144"/>
                  </a:lnTo>
                  <a:lnTo>
                    <a:pt x="756" y="146"/>
                  </a:lnTo>
                  <a:lnTo>
                    <a:pt x="755" y="146"/>
                  </a:lnTo>
                  <a:lnTo>
                    <a:pt x="753" y="146"/>
                  </a:lnTo>
                  <a:lnTo>
                    <a:pt x="752" y="146"/>
                  </a:lnTo>
                  <a:lnTo>
                    <a:pt x="750" y="146"/>
                  </a:lnTo>
                  <a:lnTo>
                    <a:pt x="749" y="146"/>
                  </a:lnTo>
                  <a:lnTo>
                    <a:pt x="749" y="147"/>
                  </a:lnTo>
                  <a:lnTo>
                    <a:pt x="747" y="147"/>
                  </a:lnTo>
                  <a:lnTo>
                    <a:pt x="746" y="147"/>
                  </a:lnTo>
                  <a:lnTo>
                    <a:pt x="746" y="149"/>
                  </a:lnTo>
                  <a:lnTo>
                    <a:pt x="744" y="149"/>
                  </a:lnTo>
                  <a:lnTo>
                    <a:pt x="743" y="149"/>
                  </a:lnTo>
                  <a:lnTo>
                    <a:pt x="741" y="149"/>
                  </a:lnTo>
                  <a:lnTo>
                    <a:pt x="741" y="147"/>
                  </a:lnTo>
                  <a:lnTo>
                    <a:pt x="741" y="149"/>
                  </a:lnTo>
                  <a:lnTo>
                    <a:pt x="740" y="149"/>
                  </a:lnTo>
                  <a:lnTo>
                    <a:pt x="741" y="149"/>
                  </a:lnTo>
                  <a:lnTo>
                    <a:pt x="741" y="150"/>
                  </a:lnTo>
                  <a:lnTo>
                    <a:pt x="743" y="150"/>
                  </a:lnTo>
                  <a:lnTo>
                    <a:pt x="743" y="152"/>
                  </a:lnTo>
                  <a:lnTo>
                    <a:pt x="741" y="152"/>
                  </a:lnTo>
                  <a:lnTo>
                    <a:pt x="741" y="153"/>
                  </a:lnTo>
                  <a:lnTo>
                    <a:pt x="743" y="153"/>
                  </a:lnTo>
                  <a:lnTo>
                    <a:pt x="743" y="155"/>
                  </a:lnTo>
                  <a:lnTo>
                    <a:pt x="744" y="155"/>
                  </a:lnTo>
                  <a:lnTo>
                    <a:pt x="743" y="155"/>
                  </a:lnTo>
                  <a:lnTo>
                    <a:pt x="743" y="156"/>
                  </a:lnTo>
                  <a:lnTo>
                    <a:pt x="744" y="156"/>
                  </a:lnTo>
                  <a:lnTo>
                    <a:pt x="744" y="158"/>
                  </a:lnTo>
                  <a:lnTo>
                    <a:pt x="743" y="158"/>
                  </a:lnTo>
                  <a:lnTo>
                    <a:pt x="744" y="158"/>
                  </a:lnTo>
                  <a:lnTo>
                    <a:pt x="744" y="159"/>
                  </a:lnTo>
                  <a:lnTo>
                    <a:pt x="744" y="161"/>
                  </a:lnTo>
                  <a:lnTo>
                    <a:pt x="744" y="162"/>
                  </a:lnTo>
                  <a:lnTo>
                    <a:pt x="746" y="162"/>
                  </a:lnTo>
                  <a:lnTo>
                    <a:pt x="746" y="164"/>
                  </a:lnTo>
                  <a:lnTo>
                    <a:pt x="744" y="164"/>
                  </a:lnTo>
                  <a:lnTo>
                    <a:pt x="744" y="165"/>
                  </a:lnTo>
                  <a:lnTo>
                    <a:pt x="743" y="165"/>
                  </a:lnTo>
                  <a:lnTo>
                    <a:pt x="743" y="167"/>
                  </a:lnTo>
                  <a:lnTo>
                    <a:pt x="743" y="168"/>
                  </a:lnTo>
                  <a:lnTo>
                    <a:pt x="743" y="170"/>
                  </a:lnTo>
                  <a:lnTo>
                    <a:pt x="743" y="172"/>
                  </a:lnTo>
                  <a:lnTo>
                    <a:pt x="744" y="172"/>
                  </a:lnTo>
                  <a:lnTo>
                    <a:pt x="744" y="173"/>
                  </a:lnTo>
                  <a:lnTo>
                    <a:pt x="744" y="175"/>
                  </a:lnTo>
                  <a:lnTo>
                    <a:pt x="744" y="176"/>
                  </a:lnTo>
                  <a:lnTo>
                    <a:pt x="746" y="176"/>
                  </a:lnTo>
                  <a:lnTo>
                    <a:pt x="747" y="176"/>
                  </a:lnTo>
                  <a:lnTo>
                    <a:pt x="746" y="176"/>
                  </a:lnTo>
                  <a:lnTo>
                    <a:pt x="746" y="178"/>
                  </a:lnTo>
                  <a:lnTo>
                    <a:pt x="747" y="178"/>
                  </a:lnTo>
                  <a:lnTo>
                    <a:pt x="747" y="179"/>
                  </a:lnTo>
                  <a:lnTo>
                    <a:pt x="746" y="179"/>
                  </a:lnTo>
                  <a:lnTo>
                    <a:pt x="746" y="181"/>
                  </a:lnTo>
                  <a:lnTo>
                    <a:pt x="747" y="181"/>
                  </a:lnTo>
                  <a:lnTo>
                    <a:pt x="749" y="181"/>
                  </a:lnTo>
                  <a:lnTo>
                    <a:pt x="749" y="182"/>
                  </a:lnTo>
                  <a:lnTo>
                    <a:pt x="747" y="182"/>
                  </a:lnTo>
                  <a:lnTo>
                    <a:pt x="749" y="182"/>
                  </a:lnTo>
                  <a:lnTo>
                    <a:pt x="750" y="182"/>
                  </a:lnTo>
                  <a:lnTo>
                    <a:pt x="750" y="181"/>
                  </a:lnTo>
                  <a:lnTo>
                    <a:pt x="752" y="181"/>
                  </a:lnTo>
                  <a:lnTo>
                    <a:pt x="752" y="182"/>
                  </a:lnTo>
                  <a:lnTo>
                    <a:pt x="753" y="182"/>
                  </a:lnTo>
                  <a:lnTo>
                    <a:pt x="755" y="182"/>
                  </a:lnTo>
                  <a:lnTo>
                    <a:pt x="755" y="184"/>
                  </a:lnTo>
                  <a:lnTo>
                    <a:pt x="756" y="184"/>
                  </a:lnTo>
                  <a:lnTo>
                    <a:pt x="756" y="185"/>
                  </a:lnTo>
                  <a:lnTo>
                    <a:pt x="758" y="185"/>
                  </a:lnTo>
                  <a:lnTo>
                    <a:pt x="759" y="187"/>
                  </a:lnTo>
                  <a:lnTo>
                    <a:pt x="761" y="187"/>
                  </a:lnTo>
                  <a:lnTo>
                    <a:pt x="761" y="188"/>
                  </a:lnTo>
                  <a:lnTo>
                    <a:pt x="762" y="188"/>
                  </a:lnTo>
                  <a:lnTo>
                    <a:pt x="764" y="188"/>
                  </a:lnTo>
                  <a:lnTo>
                    <a:pt x="765" y="190"/>
                  </a:lnTo>
                  <a:lnTo>
                    <a:pt x="765" y="191"/>
                  </a:lnTo>
                  <a:lnTo>
                    <a:pt x="768" y="191"/>
                  </a:lnTo>
                  <a:lnTo>
                    <a:pt x="770" y="190"/>
                  </a:lnTo>
                  <a:lnTo>
                    <a:pt x="771" y="188"/>
                  </a:lnTo>
                  <a:lnTo>
                    <a:pt x="773" y="190"/>
                  </a:lnTo>
                  <a:lnTo>
                    <a:pt x="774" y="190"/>
                  </a:lnTo>
                  <a:lnTo>
                    <a:pt x="776" y="188"/>
                  </a:lnTo>
                  <a:lnTo>
                    <a:pt x="777" y="188"/>
                  </a:lnTo>
                  <a:lnTo>
                    <a:pt x="787" y="187"/>
                  </a:lnTo>
                  <a:lnTo>
                    <a:pt x="788" y="187"/>
                  </a:lnTo>
                  <a:lnTo>
                    <a:pt x="790" y="185"/>
                  </a:lnTo>
                  <a:lnTo>
                    <a:pt x="791" y="185"/>
                  </a:lnTo>
                  <a:lnTo>
                    <a:pt x="793" y="185"/>
                  </a:lnTo>
                  <a:lnTo>
                    <a:pt x="794" y="185"/>
                  </a:lnTo>
                  <a:lnTo>
                    <a:pt x="797" y="185"/>
                  </a:lnTo>
                  <a:lnTo>
                    <a:pt x="799" y="184"/>
                  </a:lnTo>
                  <a:lnTo>
                    <a:pt x="802" y="184"/>
                  </a:lnTo>
                  <a:lnTo>
                    <a:pt x="803" y="184"/>
                  </a:lnTo>
                  <a:lnTo>
                    <a:pt x="805" y="184"/>
                  </a:lnTo>
                  <a:lnTo>
                    <a:pt x="806" y="184"/>
                  </a:lnTo>
                  <a:lnTo>
                    <a:pt x="808" y="182"/>
                  </a:lnTo>
                  <a:lnTo>
                    <a:pt x="809" y="182"/>
                  </a:lnTo>
                  <a:lnTo>
                    <a:pt x="812" y="182"/>
                  </a:lnTo>
                  <a:lnTo>
                    <a:pt x="814" y="182"/>
                  </a:lnTo>
                  <a:lnTo>
                    <a:pt x="817" y="182"/>
                  </a:lnTo>
                  <a:lnTo>
                    <a:pt x="818" y="181"/>
                  </a:lnTo>
                  <a:lnTo>
                    <a:pt x="820" y="181"/>
                  </a:lnTo>
                  <a:lnTo>
                    <a:pt x="821" y="181"/>
                  </a:lnTo>
                  <a:lnTo>
                    <a:pt x="824" y="181"/>
                  </a:lnTo>
                  <a:lnTo>
                    <a:pt x="826" y="181"/>
                  </a:lnTo>
                  <a:lnTo>
                    <a:pt x="827" y="181"/>
                  </a:lnTo>
                  <a:lnTo>
                    <a:pt x="830" y="179"/>
                  </a:lnTo>
                  <a:lnTo>
                    <a:pt x="832" y="181"/>
                  </a:lnTo>
                  <a:lnTo>
                    <a:pt x="833" y="181"/>
                  </a:lnTo>
                  <a:lnTo>
                    <a:pt x="835" y="181"/>
                  </a:lnTo>
                  <a:lnTo>
                    <a:pt x="837" y="182"/>
                  </a:lnTo>
                  <a:lnTo>
                    <a:pt x="838" y="182"/>
                  </a:lnTo>
                  <a:lnTo>
                    <a:pt x="838" y="184"/>
                  </a:lnTo>
                  <a:lnTo>
                    <a:pt x="840" y="184"/>
                  </a:lnTo>
                  <a:lnTo>
                    <a:pt x="840" y="182"/>
                  </a:lnTo>
                  <a:lnTo>
                    <a:pt x="841" y="182"/>
                  </a:lnTo>
                  <a:lnTo>
                    <a:pt x="841" y="184"/>
                  </a:lnTo>
                  <a:lnTo>
                    <a:pt x="843" y="184"/>
                  </a:lnTo>
                  <a:lnTo>
                    <a:pt x="844" y="181"/>
                  </a:lnTo>
                  <a:lnTo>
                    <a:pt x="846" y="181"/>
                  </a:lnTo>
                  <a:lnTo>
                    <a:pt x="847" y="181"/>
                  </a:lnTo>
                  <a:lnTo>
                    <a:pt x="847" y="182"/>
                  </a:lnTo>
                  <a:lnTo>
                    <a:pt x="849" y="182"/>
                  </a:lnTo>
                  <a:lnTo>
                    <a:pt x="849" y="181"/>
                  </a:lnTo>
                  <a:lnTo>
                    <a:pt x="849" y="182"/>
                  </a:lnTo>
                  <a:lnTo>
                    <a:pt x="850" y="182"/>
                  </a:lnTo>
                  <a:lnTo>
                    <a:pt x="850" y="184"/>
                  </a:lnTo>
                  <a:lnTo>
                    <a:pt x="850" y="182"/>
                  </a:lnTo>
                  <a:lnTo>
                    <a:pt x="852" y="182"/>
                  </a:lnTo>
                  <a:lnTo>
                    <a:pt x="852" y="184"/>
                  </a:lnTo>
                  <a:lnTo>
                    <a:pt x="852" y="182"/>
                  </a:lnTo>
                  <a:lnTo>
                    <a:pt x="852" y="184"/>
                  </a:lnTo>
                  <a:lnTo>
                    <a:pt x="853" y="184"/>
                  </a:lnTo>
                  <a:lnTo>
                    <a:pt x="853" y="182"/>
                  </a:lnTo>
                  <a:lnTo>
                    <a:pt x="855" y="184"/>
                  </a:lnTo>
                  <a:lnTo>
                    <a:pt x="855" y="182"/>
                  </a:lnTo>
                  <a:lnTo>
                    <a:pt x="856" y="182"/>
                  </a:lnTo>
                  <a:lnTo>
                    <a:pt x="856" y="184"/>
                  </a:lnTo>
                  <a:lnTo>
                    <a:pt x="856" y="185"/>
                  </a:lnTo>
                  <a:lnTo>
                    <a:pt x="856" y="187"/>
                  </a:lnTo>
                  <a:lnTo>
                    <a:pt x="856" y="188"/>
                  </a:lnTo>
                  <a:lnTo>
                    <a:pt x="858" y="188"/>
                  </a:lnTo>
                  <a:lnTo>
                    <a:pt x="859" y="188"/>
                  </a:lnTo>
                  <a:lnTo>
                    <a:pt x="861" y="188"/>
                  </a:lnTo>
                  <a:lnTo>
                    <a:pt x="862" y="188"/>
                  </a:lnTo>
                  <a:lnTo>
                    <a:pt x="864" y="188"/>
                  </a:lnTo>
                  <a:lnTo>
                    <a:pt x="864" y="190"/>
                  </a:lnTo>
                  <a:lnTo>
                    <a:pt x="865" y="190"/>
                  </a:lnTo>
                  <a:lnTo>
                    <a:pt x="867" y="190"/>
                  </a:lnTo>
                  <a:lnTo>
                    <a:pt x="867" y="188"/>
                  </a:lnTo>
                  <a:lnTo>
                    <a:pt x="865" y="187"/>
                  </a:lnTo>
                  <a:lnTo>
                    <a:pt x="864" y="187"/>
                  </a:lnTo>
                  <a:lnTo>
                    <a:pt x="864" y="185"/>
                  </a:lnTo>
                  <a:lnTo>
                    <a:pt x="865" y="185"/>
                  </a:lnTo>
                  <a:lnTo>
                    <a:pt x="865" y="184"/>
                  </a:lnTo>
                  <a:lnTo>
                    <a:pt x="867" y="184"/>
                  </a:lnTo>
                  <a:lnTo>
                    <a:pt x="867" y="182"/>
                  </a:lnTo>
                  <a:lnTo>
                    <a:pt x="868" y="182"/>
                  </a:lnTo>
                  <a:lnTo>
                    <a:pt x="870" y="182"/>
                  </a:lnTo>
                  <a:lnTo>
                    <a:pt x="870" y="181"/>
                  </a:lnTo>
                  <a:lnTo>
                    <a:pt x="871" y="181"/>
                  </a:lnTo>
                  <a:lnTo>
                    <a:pt x="871" y="182"/>
                  </a:lnTo>
                  <a:lnTo>
                    <a:pt x="873" y="181"/>
                  </a:lnTo>
                  <a:lnTo>
                    <a:pt x="873" y="179"/>
                  </a:lnTo>
                  <a:lnTo>
                    <a:pt x="874" y="179"/>
                  </a:lnTo>
                  <a:lnTo>
                    <a:pt x="876" y="178"/>
                  </a:lnTo>
                  <a:lnTo>
                    <a:pt x="877" y="178"/>
                  </a:lnTo>
                  <a:lnTo>
                    <a:pt x="879" y="178"/>
                  </a:lnTo>
                  <a:lnTo>
                    <a:pt x="879" y="179"/>
                  </a:lnTo>
                  <a:lnTo>
                    <a:pt x="879" y="181"/>
                  </a:lnTo>
                  <a:lnTo>
                    <a:pt x="880" y="181"/>
                  </a:lnTo>
                  <a:lnTo>
                    <a:pt x="880" y="179"/>
                  </a:lnTo>
                  <a:lnTo>
                    <a:pt x="882" y="179"/>
                  </a:lnTo>
                  <a:lnTo>
                    <a:pt x="882" y="178"/>
                  </a:lnTo>
                  <a:lnTo>
                    <a:pt x="883" y="178"/>
                  </a:lnTo>
                  <a:lnTo>
                    <a:pt x="885" y="178"/>
                  </a:lnTo>
                  <a:lnTo>
                    <a:pt x="885" y="176"/>
                  </a:lnTo>
                  <a:lnTo>
                    <a:pt x="886" y="175"/>
                  </a:lnTo>
                  <a:lnTo>
                    <a:pt x="888" y="175"/>
                  </a:lnTo>
                  <a:lnTo>
                    <a:pt x="888" y="178"/>
                  </a:lnTo>
                  <a:lnTo>
                    <a:pt x="889" y="178"/>
                  </a:lnTo>
                  <a:lnTo>
                    <a:pt x="891" y="178"/>
                  </a:lnTo>
                  <a:lnTo>
                    <a:pt x="893" y="178"/>
                  </a:lnTo>
                  <a:lnTo>
                    <a:pt x="894" y="178"/>
                  </a:lnTo>
                  <a:lnTo>
                    <a:pt x="894" y="179"/>
                  </a:lnTo>
                  <a:lnTo>
                    <a:pt x="894" y="178"/>
                  </a:lnTo>
                  <a:lnTo>
                    <a:pt x="896" y="179"/>
                  </a:lnTo>
                  <a:lnTo>
                    <a:pt x="897" y="181"/>
                  </a:lnTo>
                  <a:lnTo>
                    <a:pt x="899" y="182"/>
                  </a:lnTo>
                  <a:lnTo>
                    <a:pt x="900" y="182"/>
                  </a:lnTo>
                  <a:lnTo>
                    <a:pt x="902" y="182"/>
                  </a:lnTo>
                  <a:lnTo>
                    <a:pt x="902" y="184"/>
                  </a:lnTo>
                  <a:lnTo>
                    <a:pt x="902" y="185"/>
                  </a:lnTo>
                  <a:lnTo>
                    <a:pt x="903" y="185"/>
                  </a:lnTo>
                  <a:lnTo>
                    <a:pt x="905" y="185"/>
                  </a:lnTo>
                  <a:lnTo>
                    <a:pt x="905" y="184"/>
                  </a:lnTo>
                  <a:lnTo>
                    <a:pt x="905" y="182"/>
                  </a:lnTo>
                  <a:lnTo>
                    <a:pt x="903" y="182"/>
                  </a:lnTo>
                  <a:lnTo>
                    <a:pt x="903" y="181"/>
                  </a:lnTo>
                  <a:lnTo>
                    <a:pt x="905" y="181"/>
                  </a:lnTo>
                  <a:lnTo>
                    <a:pt x="906" y="179"/>
                  </a:lnTo>
                  <a:lnTo>
                    <a:pt x="906" y="181"/>
                  </a:lnTo>
                  <a:lnTo>
                    <a:pt x="906" y="179"/>
                  </a:lnTo>
                  <a:lnTo>
                    <a:pt x="908" y="179"/>
                  </a:lnTo>
                  <a:lnTo>
                    <a:pt x="908" y="181"/>
                  </a:lnTo>
                  <a:lnTo>
                    <a:pt x="906" y="182"/>
                  </a:lnTo>
                  <a:lnTo>
                    <a:pt x="908" y="182"/>
                  </a:lnTo>
                  <a:lnTo>
                    <a:pt x="908" y="181"/>
                  </a:lnTo>
                  <a:lnTo>
                    <a:pt x="909" y="181"/>
                  </a:lnTo>
                  <a:lnTo>
                    <a:pt x="909" y="182"/>
                  </a:lnTo>
                  <a:lnTo>
                    <a:pt x="909" y="184"/>
                  </a:lnTo>
                  <a:lnTo>
                    <a:pt x="908" y="184"/>
                  </a:lnTo>
                  <a:lnTo>
                    <a:pt x="906" y="184"/>
                  </a:lnTo>
                  <a:lnTo>
                    <a:pt x="906" y="185"/>
                  </a:lnTo>
                  <a:lnTo>
                    <a:pt x="906" y="187"/>
                  </a:lnTo>
                  <a:lnTo>
                    <a:pt x="908" y="187"/>
                  </a:lnTo>
                  <a:lnTo>
                    <a:pt x="909" y="187"/>
                  </a:lnTo>
                  <a:lnTo>
                    <a:pt x="909" y="188"/>
                  </a:lnTo>
                  <a:lnTo>
                    <a:pt x="911" y="185"/>
                  </a:lnTo>
                  <a:lnTo>
                    <a:pt x="911" y="184"/>
                  </a:lnTo>
                  <a:lnTo>
                    <a:pt x="912" y="185"/>
                  </a:lnTo>
                  <a:lnTo>
                    <a:pt x="911" y="188"/>
                  </a:lnTo>
                  <a:lnTo>
                    <a:pt x="912" y="188"/>
                  </a:lnTo>
                  <a:lnTo>
                    <a:pt x="914" y="188"/>
                  </a:lnTo>
                  <a:lnTo>
                    <a:pt x="914" y="190"/>
                  </a:lnTo>
                  <a:lnTo>
                    <a:pt x="914" y="191"/>
                  </a:lnTo>
                  <a:lnTo>
                    <a:pt x="914" y="190"/>
                  </a:lnTo>
                  <a:lnTo>
                    <a:pt x="915" y="191"/>
                  </a:lnTo>
                  <a:lnTo>
                    <a:pt x="917" y="193"/>
                  </a:lnTo>
                  <a:lnTo>
                    <a:pt x="918" y="193"/>
                  </a:lnTo>
                  <a:lnTo>
                    <a:pt x="918" y="194"/>
                  </a:lnTo>
                  <a:lnTo>
                    <a:pt x="918" y="196"/>
                  </a:lnTo>
                  <a:lnTo>
                    <a:pt x="917" y="196"/>
                  </a:lnTo>
                  <a:lnTo>
                    <a:pt x="917" y="199"/>
                  </a:lnTo>
                  <a:lnTo>
                    <a:pt x="918" y="200"/>
                  </a:lnTo>
                  <a:lnTo>
                    <a:pt x="920" y="202"/>
                  </a:lnTo>
                  <a:lnTo>
                    <a:pt x="920" y="203"/>
                  </a:lnTo>
                  <a:lnTo>
                    <a:pt x="918" y="203"/>
                  </a:lnTo>
                  <a:lnTo>
                    <a:pt x="920" y="203"/>
                  </a:lnTo>
                  <a:lnTo>
                    <a:pt x="920" y="205"/>
                  </a:lnTo>
                  <a:lnTo>
                    <a:pt x="923" y="205"/>
                  </a:lnTo>
                  <a:lnTo>
                    <a:pt x="926" y="206"/>
                  </a:lnTo>
                  <a:lnTo>
                    <a:pt x="929" y="206"/>
                  </a:lnTo>
                  <a:lnTo>
                    <a:pt x="929" y="208"/>
                  </a:lnTo>
                  <a:lnTo>
                    <a:pt x="927" y="209"/>
                  </a:lnTo>
                  <a:lnTo>
                    <a:pt x="926" y="211"/>
                  </a:lnTo>
                  <a:lnTo>
                    <a:pt x="927" y="211"/>
                  </a:lnTo>
                  <a:lnTo>
                    <a:pt x="929" y="211"/>
                  </a:lnTo>
                  <a:lnTo>
                    <a:pt x="929" y="212"/>
                  </a:lnTo>
                  <a:lnTo>
                    <a:pt x="929" y="211"/>
                  </a:lnTo>
                  <a:lnTo>
                    <a:pt x="930" y="211"/>
                  </a:lnTo>
                  <a:lnTo>
                    <a:pt x="932" y="211"/>
                  </a:lnTo>
                  <a:lnTo>
                    <a:pt x="935" y="211"/>
                  </a:lnTo>
                  <a:lnTo>
                    <a:pt x="936" y="212"/>
                  </a:lnTo>
                  <a:lnTo>
                    <a:pt x="936" y="214"/>
                  </a:lnTo>
                  <a:lnTo>
                    <a:pt x="935" y="214"/>
                  </a:lnTo>
                  <a:lnTo>
                    <a:pt x="933" y="214"/>
                  </a:lnTo>
                  <a:lnTo>
                    <a:pt x="932" y="214"/>
                  </a:lnTo>
                  <a:lnTo>
                    <a:pt x="930" y="214"/>
                  </a:lnTo>
                  <a:lnTo>
                    <a:pt x="929" y="214"/>
                  </a:lnTo>
                  <a:lnTo>
                    <a:pt x="927" y="215"/>
                  </a:lnTo>
                  <a:lnTo>
                    <a:pt x="926" y="217"/>
                  </a:lnTo>
                  <a:lnTo>
                    <a:pt x="923" y="218"/>
                  </a:lnTo>
                  <a:lnTo>
                    <a:pt x="924" y="218"/>
                  </a:lnTo>
                  <a:lnTo>
                    <a:pt x="926" y="218"/>
                  </a:lnTo>
                  <a:lnTo>
                    <a:pt x="927" y="218"/>
                  </a:lnTo>
                  <a:lnTo>
                    <a:pt x="927" y="220"/>
                  </a:lnTo>
                  <a:lnTo>
                    <a:pt x="929" y="220"/>
                  </a:lnTo>
                  <a:lnTo>
                    <a:pt x="930" y="220"/>
                  </a:lnTo>
                  <a:lnTo>
                    <a:pt x="932" y="220"/>
                  </a:lnTo>
                  <a:lnTo>
                    <a:pt x="933" y="220"/>
                  </a:lnTo>
                  <a:lnTo>
                    <a:pt x="935" y="220"/>
                  </a:lnTo>
                  <a:lnTo>
                    <a:pt x="936" y="218"/>
                  </a:lnTo>
                  <a:lnTo>
                    <a:pt x="938" y="218"/>
                  </a:lnTo>
                  <a:lnTo>
                    <a:pt x="941" y="217"/>
                  </a:lnTo>
                  <a:lnTo>
                    <a:pt x="938" y="214"/>
                  </a:lnTo>
                  <a:lnTo>
                    <a:pt x="936" y="214"/>
                  </a:lnTo>
                  <a:lnTo>
                    <a:pt x="936" y="212"/>
                  </a:lnTo>
                  <a:lnTo>
                    <a:pt x="936" y="211"/>
                  </a:lnTo>
                  <a:lnTo>
                    <a:pt x="938" y="209"/>
                  </a:lnTo>
                  <a:lnTo>
                    <a:pt x="939" y="209"/>
                  </a:lnTo>
                  <a:lnTo>
                    <a:pt x="941" y="208"/>
                  </a:lnTo>
                  <a:lnTo>
                    <a:pt x="941" y="209"/>
                  </a:lnTo>
                  <a:lnTo>
                    <a:pt x="941" y="211"/>
                  </a:lnTo>
                  <a:lnTo>
                    <a:pt x="942" y="215"/>
                  </a:lnTo>
                  <a:lnTo>
                    <a:pt x="944" y="214"/>
                  </a:lnTo>
                  <a:lnTo>
                    <a:pt x="945" y="212"/>
                  </a:lnTo>
                  <a:lnTo>
                    <a:pt x="947" y="209"/>
                  </a:lnTo>
                  <a:lnTo>
                    <a:pt x="949" y="208"/>
                  </a:lnTo>
                  <a:lnTo>
                    <a:pt x="949" y="206"/>
                  </a:lnTo>
                  <a:lnTo>
                    <a:pt x="950" y="206"/>
                  </a:lnTo>
                  <a:lnTo>
                    <a:pt x="950" y="205"/>
                  </a:lnTo>
                  <a:lnTo>
                    <a:pt x="952" y="203"/>
                  </a:lnTo>
                  <a:lnTo>
                    <a:pt x="953" y="202"/>
                  </a:lnTo>
                  <a:lnTo>
                    <a:pt x="956" y="199"/>
                  </a:lnTo>
                  <a:lnTo>
                    <a:pt x="958" y="197"/>
                  </a:lnTo>
                  <a:lnTo>
                    <a:pt x="958" y="196"/>
                  </a:lnTo>
                  <a:lnTo>
                    <a:pt x="959" y="196"/>
                  </a:lnTo>
                  <a:lnTo>
                    <a:pt x="959" y="194"/>
                  </a:lnTo>
                  <a:lnTo>
                    <a:pt x="961" y="194"/>
                  </a:lnTo>
                  <a:lnTo>
                    <a:pt x="961" y="193"/>
                  </a:lnTo>
                  <a:lnTo>
                    <a:pt x="962" y="190"/>
                  </a:lnTo>
                  <a:lnTo>
                    <a:pt x="964" y="188"/>
                  </a:lnTo>
                  <a:lnTo>
                    <a:pt x="965" y="187"/>
                  </a:lnTo>
                  <a:lnTo>
                    <a:pt x="967" y="185"/>
                  </a:lnTo>
                  <a:lnTo>
                    <a:pt x="970" y="182"/>
                  </a:lnTo>
                  <a:lnTo>
                    <a:pt x="970" y="181"/>
                  </a:lnTo>
                  <a:lnTo>
                    <a:pt x="971" y="181"/>
                  </a:lnTo>
                  <a:lnTo>
                    <a:pt x="973" y="178"/>
                  </a:lnTo>
                  <a:lnTo>
                    <a:pt x="974" y="175"/>
                  </a:lnTo>
                  <a:lnTo>
                    <a:pt x="977" y="172"/>
                  </a:lnTo>
                  <a:lnTo>
                    <a:pt x="979" y="170"/>
                  </a:lnTo>
                  <a:lnTo>
                    <a:pt x="980" y="168"/>
                  </a:lnTo>
                  <a:lnTo>
                    <a:pt x="982" y="167"/>
                  </a:lnTo>
                  <a:lnTo>
                    <a:pt x="985" y="164"/>
                  </a:lnTo>
                  <a:lnTo>
                    <a:pt x="985" y="162"/>
                  </a:lnTo>
                  <a:lnTo>
                    <a:pt x="986" y="162"/>
                  </a:lnTo>
                  <a:lnTo>
                    <a:pt x="988" y="161"/>
                  </a:lnTo>
                  <a:lnTo>
                    <a:pt x="988" y="159"/>
                  </a:lnTo>
                  <a:lnTo>
                    <a:pt x="989" y="158"/>
                  </a:lnTo>
                  <a:lnTo>
                    <a:pt x="991" y="158"/>
                  </a:lnTo>
                  <a:lnTo>
                    <a:pt x="991" y="156"/>
                  </a:lnTo>
                  <a:lnTo>
                    <a:pt x="992" y="156"/>
                  </a:lnTo>
                  <a:lnTo>
                    <a:pt x="994" y="155"/>
                  </a:lnTo>
                  <a:lnTo>
                    <a:pt x="997" y="153"/>
                  </a:lnTo>
                  <a:lnTo>
                    <a:pt x="998" y="152"/>
                  </a:lnTo>
                  <a:lnTo>
                    <a:pt x="998" y="150"/>
                  </a:lnTo>
                  <a:lnTo>
                    <a:pt x="1000" y="149"/>
                  </a:lnTo>
                  <a:lnTo>
                    <a:pt x="1001" y="149"/>
                  </a:lnTo>
                  <a:lnTo>
                    <a:pt x="1003" y="147"/>
                  </a:lnTo>
                  <a:lnTo>
                    <a:pt x="1005" y="146"/>
                  </a:lnTo>
                  <a:lnTo>
                    <a:pt x="1011" y="141"/>
                  </a:lnTo>
                  <a:lnTo>
                    <a:pt x="1011" y="140"/>
                  </a:lnTo>
                  <a:lnTo>
                    <a:pt x="1012" y="140"/>
                  </a:lnTo>
                  <a:lnTo>
                    <a:pt x="1014" y="138"/>
                  </a:lnTo>
                  <a:lnTo>
                    <a:pt x="1017" y="135"/>
                  </a:lnTo>
                  <a:lnTo>
                    <a:pt x="1018" y="135"/>
                  </a:lnTo>
                  <a:lnTo>
                    <a:pt x="1018" y="134"/>
                  </a:lnTo>
                  <a:lnTo>
                    <a:pt x="1020" y="134"/>
                  </a:lnTo>
                  <a:lnTo>
                    <a:pt x="1023" y="131"/>
                  </a:lnTo>
                  <a:lnTo>
                    <a:pt x="1024" y="129"/>
                  </a:lnTo>
                  <a:lnTo>
                    <a:pt x="1026" y="129"/>
                  </a:lnTo>
                  <a:lnTo>
                    <a:pt x="1027" y="128"/>
                  </a:lnTo>
                  <a:lnTo>
                    <a:pt x="1027" y="126"/>
                  </a:lnTo>
                  <a:lnTo>
                    <a:pt x="1029" y="126"/>
                  </a:lnTo>
                  <a:lnTo>
                    <a:pt x="1029" y="125"/>
                  </a:lnTo>
                  <a:lnTo>
                    <a:pt x="1030" y="123"/>
                  </a:lnTo>
                  <a:lnTo>
                    <a:pt x="1030" y="122"/>
                  </a:lnTo>
                  <a:lnTo>
                    <a:pt x="1032" y="122"/>
                  </a:lnTo>
                  <a:lnTo>
                    <a:pt x="1033" y="122"/>
                  </a:lnTo>
                  <a:lnTo>
                    <a:pt x="1035" y="120"/>
                  </a:lnTo>
                  <a:lnTo>
                    <a:pt x="1036" y="119"/>
                  </a:lnTo>
                  <a:lnTo>
                    <a:pt x="1035" y="119"/>
                  </a:lnTo>
                  <a:lnTo>
                    <a:pt x="1035" y="117"/>
                  </a:lnTo>
                  <a:lnTo>
                    <a:pt x="1036" y="117"/>
                  </a:lnTo>
                  <a:lnTo>
                    <a:pt x="1036" y="115"/>
                  </a:lnTo>
                  <a:lnTo>
                    <a:pt x="1036" y="114"/>
                  </a:lnTo>
                  <a:lnTo>
                    <a:pt x="1036" y="112"/>
                  </a:lnTo>
                  <a:lnTo>
                    <a:pt x="1036" y="111"/>
                  </a:lnTo>
                  <a:lnTo>
                    <a:pt x="1036" y="109"/>
                  </a:lnTo>
                  <a:lnTo>
                    <a:pt x="1036" y="108"/>
                  </a:lnTo>
                  <a:lnTo>
                    <a:pt x="1036" y="106"/>
                  </a:lnTo>
                  <a:lnTo>
                    <a:pt x="1036" y="105"/>
                  </a:lnTo>
                  <a:lnTo>
                    <a:pt x="1038" y="105"/>
                  </a:lnTo>
                  <a:lnTo>
                    <a:pt x="1039" y="105"/>
                  </a:lnTo>
                  <a:lnTo>
                    <a:pt x="1039" y="103"/>
                  </a:lnTo>
                  <a:lnTo>
                    <a:pt x="1041" y="103"/>
                  </a:lnTo>
                  <a:lnTo>
                    <a:pt x="1041" y="102"/>
                  </a:lnTo>
                  <a:lnTo>
                    <a:pt x="1042" y="102"/>
                  </a:lnTo>
                  <a:lnTo>
                    <a:pt x="1042" y="100"/>
                  </a:lnTo>
                  <a:lnTo>
                    <a:pt x="1042" y="99"/>
                  </a:lnTo>
                  <a:lnTo>
                    <a:pt x="1042" y="97"/>
                  </a:lnTo>
                  <a:lnTo>
                    <a:pt x="1044" y="96"/>
                  </a:lnTo>
                  <a:lnTo>
                    <a:pt x="1042" y="96"/>
                  </a:lnTo>
                  <a:lnTo>
                    <a:pt x="1042" y="94"/>
                  </a:lnTo>
                  <a:lnTo>
                    <a:pt x="1042" y="93"/>
                  </a:lnTo>
                  <a:lnTo>
                    <a:pt x="1042" y="91"/>
                  </a:lnTo>
                  <a:lnTo>
                    <a:pt x="1042" y="90"/>
                  </a:lnTo>
                  <a:lnTo>
                    <a:pt x="1042" y="88"/>
                  </a:lnTo>
                  <a:lnTo>
                    <a:pt x="1042" y="87"/>
                  </a:lnTo>
                  <a:lnTo>
                    <a:pt x="1041" y="87"/>
                  </a:lnTo>
                  <a:lnTo>
                    <a:pt x="1041" y="85"/>
                  </a:lnTo>
                  <a:lnTo>
                    <a:pt x="1041" y="84"/>
                  </a:lnTo>
                  <a:lnTo>
                    <a:pt x="1039" y="84"/>
                  </a:lnTo>
                  <a:lnTo>
                    <a:pt x="1039" y="82"/>
                  </a:lnTo>
                  <a:lnTo>
                    <a:pt x="1039" y="81"/>
                  </a:lnTo>
                  <a:lnTo>
                    <a:pt x="1038" y="79"/>
                  </a:lnTo>
                  <a:lnTo>
                    <a:pt x="1038" y="78"/>
                  </a:lnTo>
                  <a:lnTo>
                    <a:pt x="1039" y="78"/>
                  </a:lnTo>
                  <a:lnTo>
                    <a:pt x="1039" y="76"/>
                  </a:lnTo>
                  <a:lnTo>
                    <a:pt x="1039" y="75"/>
                  </a:lnTo>
                  <a:lnTo>
                    <a:pt x="1039" y="73"/>
                  </a:lnTo>
                  <a:lnTo>
                    <a:pt x="1039" y="72"/>
                  </a:lnTo>
                  <a:lnTo>
                    <a:pt x="1041" y="72"/>
                  </a:lnTo>
                  <a:lnTo>
                    <a:pt x="1041" y="70"/>
                  </a:lnTo>
                  <a:lnTo>
                    <a:pt x="1041" y="69"/>
                  </a:lnTo>
                  <a:lnTo>
                    <a:pt x="1041" y="67"/>
                  </a:lnTo>
                  <a:lnTo>
                    <a:pt x="1042" y="67"/>
                  </a:lnTo>
                  <a:lnTo>
                    <a:pt x="1042" y="66"/>
                  </a:lnTo>
                  <a:lnTo>
                    <a:pt x="1042" y="64"/>
                  </a:lnTo>
                  <a:lnTo>
                    <a:pt x="1042" y="62"/>
                  </a:lnTo>
                  <a:lnTo>
                    <a:pt x="1044" y="62"/>
                  </a:lnTo>
                  <a:lnTo>
                    <a:pt x="1045" y="61"/>
                  </a:lnTo>
                  <a:lnTo>
                    <a:pt x="1047" y="61"/>
                  </a:lnTo>
                  <a:lnTo>
                    <a:pt x="1047" y="59"/>
                  </a:lnTo>
                  <a:lnTo>
                    <a:pt x="1048" y="59"/>
                  </a:lnTo>
                  <a:lnTo>
                    <a:pt x="1048" y="58"/>
                  </a:lnTo>
                  <a:lnTo>
                    <a:pt x="1050" y="58"/>
                  </a:lnTo>
                  <a:lnTo>
                    <a:pt x="1050" y="56"/>
                  </a:lnTo>
                  <a:lnTo>
                    <a:pt x="1051" y="56"/>
                  </a:lnTo>
                  <a:lnTo>
                    <a:pt x="1051" y="55"/>
                  </a:lnTo>
                  <a:lnTo>
                    <a:pt x="1051" y="53"/>
                  </a:lnTo>
                  <a:lnTo>
                    <a:pt x="1053" y="53"/>
                  </a:lnTo>
                  <a:lnTo>
                    <a:pt x="1051" y="53"/>
                  </a:lnTo>
                  <a:lnTo>
                    <a:pt x="1053" y="53"/>
                  </a:lnTo>
                  <a:lnTo>
                    <a:pt x="1053" y="52"/>
                  </a:lnTo>
                  <a:lnTo>
                    <a:pt x="1053" y="50"/>
                  </a:lnTo>
                  <a:lnTo>
                    <a:pt x="1054" y="50"/>
                  </a:lnTo>
                  <a:lnTo>
                    <a:pt x="1054" y="49"/>
                  </a:lnTo>
                  <a:lnTo>
                    <a:pt x="1054" y="47"/>
                  </a:lnTo>
                  <a:lnTo>
                    <a:pt x="1056" y="47"/>
                  </a:lnTo>
                  <a:lnTo>
                    <a:pt x="1054" y="47"/>
                  </a:lnTo>
                  <a:lnTo>
                    <a:pt x="1056" y="46"/>
                  </a:lnTo>
                  <a:lnTo>
                    <a:pt x="1056" y="44"/>
                  </a:lnTo>
                  <a:lnTo>
                    <a:pt x="1057" y="44"/>
                  </a:lnTo>
                  <a:lnTo>
                    <a:pt x="1059" y="44"/>
                  </a:lnTo>
                  <a:lnTo>
                    <a:pt x="1059" y="43"/>
                  </a:lnTo>
                  <a:lnTo>
                    <a:pt x="1061" y="41"/>
                  </a:lnTo>
                  <a:lnTo>
                    <a:pt x="1062" y="41"/>
                  </a:lnTo>
                  <a:lnTo>
                    <a:pt x="1062" y="40"/>
                  </a:lnTo>
                  <a:lnTo>
                    <a:pt x="1064" y="40"/>
                  </a:lnTo>
                  <a:lnTo>
                    <a:pt x="1065" y="40"/>
                  </a:lnTo>
                  <a:lnTo>
                    <a:pt x="1065" y="38"/>
                  </a:lnTo>
                  <a:lnTo>
                    <a:pt x="1067" y="38"/>
                  </a:lnTo>
                  <a:lnTo>
                    <a:pt x="1067" y="37"/>
                  </a:lnTo>
                  <a:lnTo>
                    <a:pt x="1068" y="37"/>
                  </a:lnTo>
                  <a:lnTo>
                    <a:pt x="1070" y="37"/>
                  </a:lnTo>
                  <a:lnTo>
                    <a:pt x="1070" y="35"/>
                  </a:lnTo>
                  <a:lnTo>
                    <a:pt x="1070" y="34"/>
                  </a:lnTo>
                  <a:lnTo>
                    <a:pt x="1073" y="32"/>
                  </a:lnTo>
                  <a:lnTo>
                    <a:pt x="1077" y="34"/>
                  </a:lnTo>
                  <a:lnTo>
                    <a:pt x="1077" y="35"/>
                  </a:lnTo>
                  <a:lnTo>
                    <a:pt x="1079" y="35"/>
                  </a:lnTo>
                  <a:lnTo>
                    <a:pt x="1079" y="37"/>
                  </a:lnTo>
                  <a:lnTo>
                    <a:pt x="1077" y="46"/>
                  </a:lnTo>
                  <a:lnTo>
                    <a:pt x="1077" y="47"/>
                  </a:lnTo>
                  <a:lnTo>
                    <a:pt x="1076" y="49"/>
                  </a:lnTo>
                  <a:lnTo>
                    <a:pt x="1079" y="53"/>
                  </a:lnTo>
                  <a:lnTo>
                    <a:pt x="1079" y="52"/>
                  </a:lnTo>
                  <a:lnTo>
                    <a:pt x="1080" y="53"/>
                  </a:lnTo>
                  <a:lnTo>
                    <a:pt x="1080" y="55"/>
                  </a:lnTo>
                  <a:lnTo>
                    <a:pt x="1082" y="56"/>
                  </a:lnTo>
                  <a:lnTo>
                    <a:pt x="1083" y="56"/>
                  </a:lnTo>
                  <a:lnTo>
                    <a:pt x="1083" y="58"/>
                  </a:lnTo>
                  <a:lnTo>
                    <a:pt x="1082" y="58"/>
                  </a:lnTo>
                  <a:lnTo>
                    <a:pt x="1083" y="58"/>
                  </a:lnTo>
                  <a:lnTo>
                    <a:pt x="1083" y="59"/>
                  </a:lnTo>
                  <a:lnTo>
                    <a:pt x="1085" y="59"/>
                  </a:lnTo>
                  <a:lnTo>
                    <a:pt x="1085" y="61"/>
                  </a:lnTo>
                  <a:lnTo>
                    <a:pt x="1086" y="61"/>
                  </a:lnTo>
                  <a:lnTo>
                    <a:pt x="1086" y="62"/>
                  </a:lnTo>
                  <a:lnTo>
                    <a:pt x="1086" y="64"/>
                  </a:lnTo>
                  <a:lnTo>
                    <a:pt x="1086" y="66"/>
                  </a:lnTo>
                  <a:lnTo>
                    <a:pt x="1097" y="66"/>
                  </a:lnTo>
                  <a:lnTo>
                    <a:pt x="1107" y="66"/>
                  </a:lnTo>
                  <a:lnTo>
                    <a:pt x="1118" y="66"/>
                  </a:lnTo>
                  <a:lnTo>
                    <a:pt x="1120" y="66"/>
                  </a:lnTo>
                  <a:lnTo>
                    <a:pt x="1120" y="64"/>
                  </a:lnTo>
                  <a:lnTo>
                    <a:pt x="1121" y="64"/>
                  </a:lnTo>
                  <a:lnTo>
                    <a:pt x="1123" y="64"/>
                  </a:lnTo>
                  <a:lnTo>
                    <a:pt x="1124" y="64"/>
                  </a:lnTo>
                  <a:lnTo>
                    <a:pt x="1126" y="64"/>
                  </a:lnTo>
                  <a:lnTo>
                    <a:pt x="1127" y="64"/>
                  </a:lnTo>
                  <a:lnTo>
                    <a:pt x="1127" y="66"/>
                  </a:lnTo>
                  <a:lnTo>
                    <a:pt x="1129" y="67"/>
                  </a:lnTo>
                  <a:lnTo>
                    <a:pt x="1130" y="72"/>
                  </a:lnTo>
                  <a:lnTo>
                    <a:pt x="1133" y="79"/>
                  </a:lnTo>
                  <a:lnTo>
                    <a:pt x="1136" y="88"/>
                  </a:lnTo>
                  <a:lnTo>
                    <a:pt x="1141" y="96"/>
                  </a:lnTo>
                  <a:lnTo>
                    <a:pt x="1144" y="103"/>
                  </a:lnTo>
                  <a:lnTo>
                    <a:pt x="1147" y="111"/>
                  </a:lnTo>
                  <a:lnTo>
                    <a:pt x="1147" y="112"/>
                  </a:lnTo>
                  <a:lnTo>
                    <a:pt x="1150" y="120"/>
                  </a:lnTo>
                  <a:lnTo>
                    <a:pt x="1154" y="128"/>
                  </a:lnTo>
                  <a:lnTo>
                    <a:pt x="1157" y="137"/>
                  </a:lnTo>
                  <a:lnTo>
                    <a:pt x="1160" y="144"/>
                  </a:lnTo>
                  <a:lnTo>
                    <a:pt x="1157" y="147"/>
                  </a:lnTo>
                  <a:lnTo>
                    <a:pt x="1157" y="149"/>
                  </a:lnTo>
                  <a:lnTo>
                    <a:pt x="1153" y="155"/>
                  </a:lnTo>
                  <a:lnTo>
                    <a:pt x="1150" y="161"/>
                  </a:lnTo>
                  <a:lnTo>
                    <a:pt x="1148" y="161"/>
                  </a:lnTo>
                  <a:lnTo>
                    <a:pt x="1148" y="162"/>
                  </a:lnTo>
                  <a:lnTo>
                    <a:pt x="1145" y="167"/>
                  </a:lnTo>
                  <a:lnTo>
                    <a:pt x="1141" y="178"/>
                  </a:lnTo>
                  <a:lnTo>
                    <a:pt x="1136" y="187"/>
                  </a:lnTo>
                  <a:lnTo>
                    <a:pt x="1135" y="188"/>
                  </a:lnTo>
                  <a:lnTo>
                    <a:pt x="1132" y="196"/>
                  </a:lnTo>
                  <a:lnTo>
                    <a:pt x="1127" y="203"/>
                  </a:lnTo>
                  <a:lnTo>
                    <a:pt x="1124" y="211"/>
                  </a:lnTo>
                  <a:lnTo>
                    <a:pt x="1120" y="220"/>
                  </a:lnTo>
                  <a:lnTo>
                    <a:pt x="1156" y="259"/>
                  </a:lnTo>
                  <a:lnTo>
                    <a:pt x="1156" y="261"/>
                  </a:lnTo>
                  <a:lnTo>
                    <a:pt x="1176" y="282"/>
                  </a:lnTo>
                  <a:lnTo>
                    <a:pt x="1177" y="284"/>
                  </a:lnTo>
                  <a:lnTo>
                    <a:pt x="1180" y="294"/>
                  </a:lnTo>
                  <a:lnTo>
                    <a:pt x="1186" y="303"/>
                  </a:lnTo>
                  <a:lnTo>
                    <a:pt x="1189" y="306"/>
                  </a:lnTo>
                  <a:lnTo>
                    <a:pt x="1191" y="306"/>
                  </a:lnTo>
                  <a:lnTo>
                    <a:pt x="1194" y="309"/>
                  </a:lnTo>
                  <a:lnTo>
                    <a:pt x="1195" y="311"/>
                  </a:lnTo>
                  <a:lnTo>
                    <a:pt x="1195" y="317"/>
                  </a:lnTo>
                  <a:lnTo>
                    <a:pt x="1195" y="318"/>
                  </a:lnTo>
                  <a:lnTo>
                    <a:pt x="1197" y="324"/>
                  </a:lnTo>
                  <a:lnTo>
                    <a:pt x="1197" y="332"/>
                  </a:lnTo>
                  <a:lnTo>
                    <a:pt x="1197" y="340"/>
                  </a:lnTo>
                  <a:lnTo>
                    <a:pt x="1198" y="349"/>
                  </a:lnTo>
                  <a:lnTo>
                    <a:pt x="1198" y="356"/>
                  </a:lnTo>
                  <a:lnTo>
                    <a:pt x="1198" y="365"/>
                  </a:lnTo>
                  <a:lnTo>
                    <a:pt x="1200" y="374"/>
                  </a:lnTo>
                  <a:lnTo>
                    <a:pt x="1209" y="376"/>
                  </a:lnTo>
                  <a:lnTo>
                    <a:pt x="1216" y="379"/>
                  </a:lnTo>
                  <a:lnTo>
                    <a:pt x="1225" y="380"/>
                  </a:lnTo>
                  <a:lnTo>
                    <a:pt x="1235" y="384"/>
                  </a:lnTo>
                  <a:lnTo>
                    <a:pt x="1241" y="377"/>
                  </a:lnTo>
                  <a:lnTo>
                    <a:pt x="1248" y="373"/>
                  </a:lnTo>
                  <a:lnTo>
                    <a:pt x="1253" y="370"/>
                  </a:lnTo>
                  <a:lnTo>
                    <a:pt x="1257" y="368"/>
                  </a:lnTo>
                  <a:lnTo>
                    <a:pt x="1269" y="364"/>
                  </a:lnTo>
                  <a:lnTo>
                    <a:pt x="1272" y="364"/>
                  </a:lnTo>
                  <a:lnTo>
                    <a:pt x="1277" y="364"/>
                  </a:lnTo>
                  <a:lnTo>
                    <a:pt x="1281" y="359"/>
                  </a:lnTo>
                  <a:lnTo>
                    <a:pt x="1289" y="364"/>
                  </a:lnTo>
                  <a:lnTo>
                    <a:pt x="1298" y="370"/>
                  </a:lnTo>
                  <a:lnTo>
                    <a:pt x="1307" y="374"/>
                  </a:lnTo>
                  <a:lnTo>
                    <a:pt x="1316" y="380"/>
                  </a:lnTo>
                  <a:lnTo>
                    <a:pt x="1325" y="387"/>
                  </a:lnTo>
                  <a:lnTo>
                    <a:pt x="1334" y="393"/>
                  </a:lnTo>
                  <a:lnTo>
                    <a:pt x="1331" y="405"/>
                  </a:lnTo>
                  <a:lnTo>
                    <a:pt x="1328" y="418"/>
                  </a:lnTo>
                  <a:lnTo>
                    <a:pt x="1324" y="430"/>
                  </a:lnTo>
                  <a:lnTo>
                    <a:pt x="1321" y="444"/>
                  </a:lnTo>
                  <a:lnTo>
                    <a:pt x="1318" y="455"/>
                  </a:lnTo>
                  <a:lnTo>
                    <a:pt x="1315" y="467"/>
                  </a:lnTo>
                  <a:lnTo>
                    <a:pt x="1328" y="479"/>
                  </a:lnTo>
                  <a:lnTo>
                    <a:pt x="1330" y="480"/>
                  </a:lnTo>
                  <a:lnTo>
                    <a:pt x="1328" y="480"/>
                  </a:lnTo>
                  <a:lnTo>
                    <a:pt x="1303" y="509"/>
                  </a:lnTo>
                  <a:lnTo>
                    <a:pt x="1303" y="529"/>
                  </a:lnTo>
                  <a:lnTo>
                    <a:pt x="1303" y="530"/>
                  </a:lnTo>
                  <a:lnTo>
                    <a:pt x="1301" y="558"/>
                  </a:lnTo>
                  <a:lnTo>
                    <a:pt x="1301" y="561"/>
                  </a:lnTo>
                  <a:lnTo>
                    <a:pt x="1303" y="564"/>
                  </a:lnTo>
                  <a:lnTo>
                    <a:pt x="1306" y="580"/>
                  </a:lnTo>
                  <a:lnTo>
                    <a:pt x="1312" y="580"/>
                  </a:lnTo>
                  <a:lnTo>
                    <a:pt x="1312" y="582"/>
                  </a:lnTo>
                  <a:lnTo>
                    <a:pt x="1313" y="582"/>
                  </a:lnTo>
                  <a:lnTo>
                    <a:pt x="1319" y="594"/>
                  </a:lnTo>
                  <a:lnTo>
                    <a:pt x="1321" y="594"/>
                  </a:lnTo>
                  <a:lnTo>
                    <a:pt x="1322" y="596"/>
                  </a:lnTo>
                  <a:lnTo>
                    <a:pt x="1328" y="599"/>
                  </a:lnTo>
                  <a:lnTo>
                    <a:pt x="1331" y="600"/>
                  </a:lnTo>
                  <a:lnTo>
                    <a:pt x="1344" y="614"/>
                  </a:lnTo>
                  <a:lnTo>
                    <a:pt x="1350" y="621"/>
                  </a:lnTo>
                  <a:lnTo>
                    <a:pt x="1351" y="623"/>
                  </a:lnTo>
                  <a:lnTo>
                    <a:pt x="1353" y="624"/>
                  </a:lnTo>
                  <a:lnTo>
                    <a:pt x="1353" y="626"/>
                  </a:lnTo>
                  <a:lnTo>
                    <a:pt x="1354" y="626"/>
                  </a:lnTo>
                  <a:lnTo>
                    <a:pt x="1354" y="627"/>
                  </a:lnTo>
                  <a:lnTo>
                    <a:pt x="1357" y="630"/>
                  </a:lnTo>
                  <a:lnTo>
                    <a:pt x="1357" y="632"/>
                  </a:lnTo>
                  <a:lnTo>
                    <a:pt x="1359" y="632"/>
                  </a:lnTo>
                  <a:lnTo>
                    <a:pt x="1359" y="633"/>
                  </a:lnTo>
                  <a:lnTo>
                    <a:pt x="1360" y="633"/>
                  </a:lnTo>
                  <a:lnTo>
                    <a:pt x="1360" y="635"/>
                  </a:lnTo>
                  <a:lnTo>
                    <a:pt x="1360" y="638"/>
                  </a:lnTo>
                  <a:lnTo>
                    <a:pt x="1360" y="639"/>
                  </a:lnTo>
                  <a:lnTo>
                    <a:pt x="1360" y="641"/>
                  </a:lnTo>
                  <a:lnTo>
                    <a:pt x="1360" y="642"/>
                  </a:lnTo>
                  <a:lnTo>
                    <a:pt x="1360" y="644"/>
                  </a:lnTo>
                  <a:lnTo>
                    <a:pt x="1360" y="646"/>
                  </a:lnTo>
                  <a:lnTo>
                    <a:pt x="1360" y="647"/>
                  </a:lnTo>
                  <a:lnTo>
                    <a:pt x="1360" y="649"/>
                  </a:lnTo>
                  <a:lnTo>
                    <a:pt x="1360" y="650"/>
                  </a:lnTo>
                  <a:lnTo>
                    <a:pt x="1360" y="652"/>
                  </a:lnTo>
                  <a:lnTo>
                    <a:pt x="1360" y="655"/>
                  </a:lnTo>
                  <a:lnTo>
                    <a:pt x="1360" y="658"/>
                  </a:lnTo>
                  <a:lnTo>
                    <a:pt x="1360" y="665"/>
                  </a:lnTo>
                  <a:lnTo>
                    <a:pt x="1360" y="667"/>
                  </a:lnTo>
                  <a:lnTo>
                    <a:pt x="1360" y="668"/>
                  </a:lnTo>
                  <a:lnTo>
                    <a:pt x="1360" y="670"/>
                  </a:lnTo>
                  <a:lnTo>
                    <a:pt x="1360" y="671"/>
                  </a:lnTo>
                  <a:lnTo>
                    <a:pt x="1360" y="673"/>
                  </a:lnTo>
                  <a:lnTo>
                    <a:pt x="1360" y="674"/>
                  </a:lnTo>
                  <a:lnTo>
                    <a:pt x="1360" y="676"/>
                  </a:lnTo>
                  <a:lnTo>
                    <a:pt x="1360" y="677"/>
                  </a:lnTo>
                  <a:lnTo>
                    <a:pt x="1360" y="679"/>
                  </a:lnTo>
                  <a:lnTo>
                    <a:pt x="1362" y="679"/>
                  </a:lnTo>
                  <a:lnTo>
                    <a:pt x="1362" y="680"/>
                  </a:lnTo>
                  <a:lnTo>
                    <a:pt x="1362" y="682"/>
                  </a:lnTo>
                  <a:lnTo>
                    <a:pt x="1362" y="683"/>
                  </a:lnTo>
                  <a:lnTo>
                    <a:pt x="1362" y="685"/>
                  </a:lnTo>
                  <a:lnTo>
                    <a:pt x="1362" y="689"/>
                  </a:lnTo>
                  <a:lnTo>
                    <a:pt x="1362" y="691"/>
                  </a:lnTo>
                  <a:lnTo>
                    <a:pt x="1362" y="692"/>
                  </a:lnTo>
                  <a:lnTo>
                    <a:pt x="1362" y="694"/>
                  </a:lnTo>
                  <a:lnTo>
                    <a:pt x="1362" y="695"/>
                  </a:lnTo>
                  <a:lnTo>
                    <a:pt x="1362" y="697"/>
                  </a:lnTo>
                  <a:lnTo>
                    <a:pt x="1362" y="699"/>
                  </a:lnTo>
                  <a:lnTo>
                    <a:pt x="1362" y="700"/>
                  </a:lnTo>
                  <a:lnTo>
                    <a:pt x="1363" y="702"/>
                  </a:lnTo>
                  <a:lnTo>
                    <a:pt x="1363" y="703"/>
                  </a:lnTo>
                  <a:lnTo>
                    <a:pt x="1363" y="705"/>
                  </a:lnTo>
                  <a:lnTo>
                    <a:pt x="1362" y="705"/>
                  </a:lnTo>
                  <a:lnTo>
                    <a:pt x="1362" y="706"/>
                  </a:lnTo>
                  <a:lnTo>
                    <a:pt x="1362" y="708"/>
                  </a:lnTo>
                  <a:lnTo>
                    <a:pt x="1360" y="708"/>
                  </a:lnTo>
                  <a:lnTo>
                    <a:pt x="1356" y="708"/>
                  </a:lnTo>
                  <a:lnTo>
                    <a:pt x="1351" y="715"/>
                  </a:lnTo>
                  <a:lnTo>
                    <a:pt x="1351" y="717"/>
                  </a:lnTo>
                  <a:lnTo>
                    <a:pt x="1339" y="726"/>
                  </a:lnTo>
                  <a:lnTo>
                    <a:pt x="1337" y="729"/>
                  </a:lnTo>
                  <a:lnTo>
                    <a:pt x="1336" y="729"/>
                  </a:lnTo>
                  <a:lnTo>
                    <a:pt x="1334" y="732"/>
                  </a:lnTo>
                  <a:lnTo>
                    <a:pt x="1333" y="732"/>
                  </a:lnTo>
                  <a:lnTo>
                    <a:pt x="1333" y="733"/>
                  </a:lnTo>
                  <a:lnTo>
                    <a:pt x="1331" y="733"/>
                  </a:lnTo>
                  <a:lnTo>
                    <a:pt x="1330" y="736"/>
                  </a:lnTo>
                  <a:lnTo>
                    <a:pt x="1328" y="736"/>
                  </a:lnTo>
                  <a:lnTo>
                    <a:pt x="1328" y="735"/>
                  </a:lnTo>
                  <a:lnTo>
                    <a:pt x="1327" y="735"/>
                  </a:lnTo>
                  <a:lnTo>
                    <a:pt x="1325" y="735"/>
                  </a:lnTo>
                  <a:lnTo>
                    <a:pt x="1324" y="735"/>
                  </a:lnTo>
                  <a:lnTo>
                    <a:pt x="1324" y="733"/>
                  </a:lnTo>
                  <a:lnTo>
                    <a:pt x="1322" y="733"/>
                  </a:lnTo>
                  <a:lnTo>
                    <a:pt x="1322" y="732"/>
                  </a:lnTo>
                  <a:lnTo>
                    <a:pt x="1321" y="732"/>
                  </a:lnTo>
                  <a:lnTo>
                    <a:pt x="1321" y="730"/>
                  </a:lnTo>
                  <a:lnTo>
                    <a:pt x="1319" y="730"/>
                  </a:lnTo>
                  <a:lnTo>
                    <a:pt x="1319" y="729"/>
                  </a:lnTo>
                  <a:lnTo>
                    <a:pt x="1318" y="729"/>
                  </a:lnTo>
                  <a:lnTo>
                    <a:pt x="1318" y="727"/>
                  </a:lnTo>
                  <a:lnTo>
                    <a:pt x="1316" y="727"/>
                  </a:lnTo>
                  <a:lnTo>
                    <a:pt x="1316" y="726"/>
                  </a:lnTo>
                  <a:lnTo>
                    <a:pt x="1316" y="724"/>
                  </a:lnTo>
                  <a:lnTo>
                    <a:pt x="1315" y="724"/>
                  </a:lnTo>
                  <a:lnTo>
                    <a:pt x="1313" y="724"/>
                  </a:lnTo>
                  <a:lnTo>
                    <a:pt x="1313" y="723"/>
                  </a:lnTo>
                  <a:lnTo>
                    <a:pt x="1312" y="723"/>
                  </a:lnTo>
                  <a:lnTo>
                    <a:pt x="1310" y="723"/>
                  </a:lnTo>
                  <a:lnTo>
                    <a:pt x="1309" y="723"/>
                  </a:lnTo>
                  <a:lnTo>
                    <a:pt x="1307" y="723"/>
                  </a:lnTo>
                  <a:lnTo>
                    <a:pt x="1307" y="721"/>
                  </a:lnTo>
                  <a:lnTo>
                    <a:pt x="1307" y="723"/>
                  </a:lnTo>
                  <a:lnTo>
                    <a:pt x="1307" y="721"/>
                  </a:lnTo>
                  <a:lnTo>
                    <a:pt x="1306" y="723"/>
                  </a:lnTo>
                  <a:lnTo>
                    <a:pt x="1304" y="723"/>
                  </a:lnTo>
                  <a:lnTo>
                    <a:pt x="1304" y="721"/>
                  </a:lnTo>
                  <a:lnTo>
                    <a:pt x="1303" y="721"/>
                  </a:lnTo>
                  <a:lnTo>
                    <a:pt x="1301" y="721"/>
                  </a:lnTo>
                  <a:lnTo>
                    <a:pt x="1300" y="721"/>
                  </a:lnTo>
                  <a:lnTo>
                    <a:pt x="1298" y="721"/>
                  </a:lnTo>
                  <a:lnTo>
                    <a:pt x="1297" y="721"/>
                  </a:lnTo>
                  <a:lnTo>
                    <a:pt x="1295" y="721"/>
                  </a:lnTo>
                  <a:lnTo>
                    <a:pt x="1294" y="721"/>
                  </a:lnTo>
                  <a:lnTo>
                    <a:pt x="1294" y="723"/>
                  </a:lnTo>
                  <a:lnTo>
                    <a:pt x="1294" y="721"/>
                  </a:lnTo>
                  <a:lnTo>
                    <a:pt x="1294" y="723"/>
                  </a:lnTo>
                  <a:lnTo>
                    <a:pt x="1294" y="721"/>
                  </a:lnTo>
                  <a:lnTo>
                    <a:pt x="1294" y="723"/>
                  </a:lnTo>
                  <a:lnTo>
                    <a:pt x="1292" y="723"/>
                  </a:lnTo>
                  <a:lnTo>
                    <a:pt x="1291" y="723"/>
                  </a:lnTo>
                  <a:lnTo>
                    <a:pt x="1292" y="724"/>
                  </a:lnTo>
                  <a:lnTo>
                    <a:pt x="1292" y="726"/>
                  </a:lnTo>
                  <a:lnTo>
                    <a:pt x="1292" y="727"/>
                  </a:lnTo>
                  <a:lnTo>
                    <a:pt x="1292" y="729"/>
                  </a:lnTo>
                  <a:lnTo>
                    <a:pt x="1291" y="733"/>
                  </a:lnTo>
                  <a:lnTo>
                    <a:pt x="1291" y="735"/>
                  </a:lnTo>
                  <a:lnTo>
                    <a:pt x="1291" y="736"/>
                  </a:lnTo>
                  <a:lnTo>
                    <a:pt x="1291" y="739"/>
                  </a:lnTo>
                  <a:lnTo>
                    <a:pt x="1291" y="741"/>
                  </a:lnTo>
                  <a:lnTo>
                    <a:pt x="1289" y="744"/>
                  </a:lnTo>
                  <a:lnTo>
                    <a:pt x="1288" y="745"/>
                  </a:lnTo>
                  <a:lnTo>
                    <a:pt x="1288" y="747"/>
                  </a:lnTo>
                  <a:lnTo>
                    <a:pt x="1286" y="748"/>
                  </a:lnTo>
                  <a:lnTo>
                    <a:pt x="1286" y="750"/>
                  </a:lnTo>
                  <a:lnTo>
                    <a:pt x="1284" y="752"/>
                  </a:lnTo>
                  <a:lnTo>
                    <a:pt x="1284" y="753"/>
                  </a:lnTo>
                  <a:lnTo>
                    <a:pt x="1283" y="753"/>
                  </a:lnTo>
                  <a:lnTo>
                    <a:pt x="1283" y="755"/>
                  </a:lnTo>
                  <a:lnTo>
                    <a:pt x="1281" y="755"/>
                  </a:lnTo>
                  <a:lnTo>
                    <a:pt x="1280" y="755"/>
                  </a:lnTo>
                  <a:lnTo>
                    <a:pt x="1280" y="756"/>
                  </a:lnTo>
                  <a:lnTo>
                    <a:pt x="1280" y="755"/>
                  </a:lnTo>
                  <a:lnTo>
                    <a:pt x="1278" y="755"/>
                  </a:lnTo>
                  <a:lnTo>
                    <a:pt x="1278" y="756"/>
                  </a:lnTo>
                  <a:lnTo>
                    <a:pt x="1277" y="758"/>
                  </a:lnTo>
                  <a:lnTo>
                    <a:pt x="1275" y="758"/>
                  </a:lnTo>
                  <a:lnTo>
                    <a:pt x="1274" y="758"/>
                  </a:lnTo>
                  <a:lnTo>
                    <a:pt x="1274" y="759"/>
                  </a:lnTo>
                  <a:lnTo>
                    <a:pt x="1272" y="759"/>
                  </a:lnTo>
                  <a:lnTo>
                    <a:pt x="1272" y="761"/>
                  </a:lnTo>
                  <a:lnTo>
                    <a:pt x="1271" y="761"/>
                  </a:lnTo>
                  <a:lnTo>
                    <a:pt x="1269" y="762"/>
                  </a:lnTo>
                  <a:lnTo>
                    <a:pt x="1268" y="762"/>
                  </a:lnTo>
                  <a:lnTo>
                    <a:pt x="1268" y="764"/>
                  </a:lnTo>
                  <a:lnTo>
                    <a:pt x="1266" y="764"/>
                  </a:lnTo>
                  <a:lnTo>
                    <a:pt x="1265" y="764"/>
                  </a:lnTo>
                  <a:lnTo>
                    <a:pt x="1265" y="765"/>
                  </a:lnTo>
                  <a:lnTo>
                    <a:pt x="1263" y="765"/>
                  </a:lnTo>
                  <a:lnTo>
                    <a:pt x="1262" y="765"/>
                  </a:lnTo>
                  <a:lnTo>
                    <a:pt x="1260" y="765"/>
                  </a:lnTo>
                  <a:lnTo>
                    <a:pt x="1259" y="765"/>
                  </a:lnTo>
                  <a:lnTo>
                    <a:pt x="1257" y="765"/>
                  </a:lnTo>
                  <a:lnTo>
                    <a:pt x="1257" y="767"/>
                  </a:lnTo>
                  <a:lnTo>
                    <a:pt x="1256" y="767"/>
                  </a:lnTo>
                  <a:lnTo>
                    <a:pt x="1254" y="767"/>
                  </a:lnTo>
                  <a:lnTo>
                    <a:pt x="1253" y="767"/>
                  </a:lnTo>
                  <a:lnTo>
                    <a:pt x="1251" y="767"/>
                  </a:lnTo>
                  <a:lnTo>
                    <a:pt x="1250" y="767"/>
                  </a:lnTo>
                  <a:lnTo>
                    <a:pt x="1250" y="765"/>
                  </a:lnTo>
                  <a:lnTo>
                    <a:pt x="1248" y="765"/>
                  </a:lnTo>
                  <a:lnTo>
                    <a:pt x="1248" y="764"/>
                  </a:lnTo>
                  <a:lnTo>
                    <a:pt x="1247" y="764"/>
                  </a:lnTo>
                  <a:lnTo>
                    <a:pt x="1245" y="764"/>
                  </a:lnTo>
                  <a:lnTo>
                    <a:pt x="1244" y="764"/>
                  </a:lnTo>
                  <a:lnTo>
                    <a:pt x="1242" y="764"/>
                  </a:lnTo>
                  <a:lnTo>
                    <a:pt x="1242" y="765"/>
                  </a:lnTo>
                  <a:lnTo>
                    <a:pt x="1241" y="765"/>
                  </a:lnTo>
                  <a:lnTo>
                    <a:pt x="1239" y="765"/>
                  </a:lnTo>
                  <a:lnTo>
                    <a:pt x="1239" y="767"/>
                  </a:lnTo>
                  <a:lnTo>
                    <a:pt x="1238" y="767"/>
                  </a:lnTo>
                  <a:lnTo>
                    <a:pt x="1236" y="767"/>
                  </a:lnTo>
                  <a:lnTo>
                    <a:pt x="1235" y="767"/>
                  </a:lnTo>
                  <a:lnTo>
                    <a:pt x="1235" y="765"/>
                  </a:lnTo>
                  <a:lnTo>
                    <a:pt x="1233" y="765"/>
                  </a:lnTo>
                  <a:lnTo>
                    <a:pt x="1232" y="765"/>
                  </a:lnTo>
                  <a:lnTo>
                    <a:pt x="1230" y="765"/>
                  </a:lnTo>
                  <a:lnTo>
                    <a:pt x="1230" y="764"/>
                  </a:lnTo>
                  <a:lnTo>
                    <a:pt x="1228" y="764"/>
                  </a:lnTo>
                  <a:lnTo>
                    <a:pt x="1227" y="764"/>
                  </a:lnTo>
                  <a:lnTo>
                    <a:pt x="1225" y="764"/>
                  </a:lnTo>
                  <a:lnTo>
                    <a:pt x="1224" y="764"/>
                  </a:lnTo>
                  <a:lnTo>
                    <a:pt x="1224" y="765"/>
                  </a:lnTo>
                  <a:lnTo>
                    <a:pt x="1222" y="765"/>
                  </a:lnTo>
                  <a:lnTo>
                    <a:pt x="1221" y="765"/>
                  </a:lnTo>
                  <a:lnTo>
                    <a:pt x="1219" y="767"/>
                  </a:lnTo>
                  <a:lnTo>
                    <a:pt x="1219" y="768"/>
                  </a:lnTo>
                  <a:lnTo>
                    <a:pt x="1218" y="768"/>
                  </a:lnTo>
                  <a:lnTo>
                    <a:pt x="1216" y="768"/>
                  </a:lnTo>
                  <a:lnTo>
                    <a:pt x="1216" y="770"/>
                  </a:lnTo>
                  <a:lnTo>
                    <a:pt x="1215" y="770"/>
                  </a:lnTo>
                  <a:lnTo>
                    <a:pt x="1213" y="770"/>
                  </a:lnTo>
                  <a:lnTo>
                    <a:pt x="1212" y="770"/>
                  </a:lnTo>
                  <a:lnTo>
                    <a:pt x="1210" y="770"/>
                  </a:lnTo>
                  <a:lnTo>
                    <a:pt x="1207" y="768"/>
                  </a:lnTo>
                  <a:lnTo>
                    <a:pt x="1206" y="768"/>
                  </a:lnTo>
                  <a:lnTo>
                    <a:pt x="1206" y="767"/>
                  </a:lnTo>
                  <a:lnTo>
                    <a:pt x="1204" y="767"/>
                  </a:lnTo>
                  <a:lnTo>
                    <a:pt x="1203" y="767"/>
                  </a:lnTo>
                  <a:lnTo>
                    <a:pt x="1201" y="767"/>
                  </a:lnTo>
                  <a:lnTo>
                    <a:pt x="1201" y="768"/>
                  </a:lnTo>
                  <a:lnTo>
                    <a:pt x="1200" y="768"/>
                  </a:lnTo>
                  <a:lnTo>
                    <a:pt x="1198" y="768"/>
                  </a:lnTo>
                  <a:lnTo>
                    <a:pt x="1198" y="770"/>
                  </a:lnTo>
                  <a:lnTo>
                    <a:pt x="1198" y="771"/>
                  </a:lnTo>
                  <a:lnTo>
                    <a:pt x="1198" y="773"/>
                  </a:lnTo>
                  <a:lnTo>
                    <a:pt x="1198" y="774"/>
                  </a:lnTo>
                  <a:lnTo>
                    <a:pt x="1198" y="776"/>
                  </a:lnTo>
                  <a:lnTo>
                    <a:pt x="1198" y="777"/>
                  </a:lnTo>
                  <a:lnTo>
                    <a:pt x="1198" y="779"/>
                  </a:lnTo>
                  <a:lnTo>
                    <a:pt x="1197" y="779"/>
                  </a:lnTo>
                  <a:lnTo>
                    <a:pt x="1197" y="780"/>
                  </a:lnTo>
                  <a:lnTo>
                    <a:pt x="1197" y="782"/>
                  </a:lnTo>
                  <a:lnTo>
                    <a:pt x="1195" y="782"/>
                  </a:lnTo>
                  <a:lnTo>
                    <a:pt x="1195" y="783"/>
                  </a:lnTo>
                  <a:lnTo>
                    <a:pt x="1194" y="783"/>
                  </a:lnTo>
                  <a:lnTo>
                    <a:pt x="1194" y="785"/>
                  </a:lnTo>
                  <a:lnTo>
                    <a:pt x="1194" y="786"/>
                  </a:lnTo>
                  <a:lnTo>
                    <a:pt x="1192" y="788"/>
                  </a:lnTo>
                  <a:lnTo>
                    <a:pt x="1191" y="788"/>
                  </a:lnTo>
                  <a:lnTo>
                    <a:pt x="1191" y="789"/>
                  </a:lnTo>
                  <a:lnTo>
                    <a:pt x="1189" y="789"/>
                  </a:lnTo>
                  <a:lnTo>
                    <a:pt x="1189" y="791"/>
                  </a:lnTo>
                  <a:lnTo>
                    <a:pt x="1188" y="791"/>
                  </a:lnTo>
                  <a:lnTo>
                    <a:pt x="1188" y="792"/>
                  </a:lnTo>
                  <a:lnTo>
                    <a:pt x="1186" y="792"/>
                  </a:lnTo>
                  <a:lnTo>
                    <a:pt x="1185" y="794"/>
                  </a:lnTo>
                  <a:lnTo>
                    <a:pt x="1185" y="795"/>
                  </a:lnTo>
                  <a:lnTo>
                    <a:pt x="1183" y="795"/>
                  </a:lnTo>
                  <a:lnTo>
                    <a:pt x="1182" y="795"/>
                  </a:lnTo>
                  <a:lnTo>
                    <a:pt x="1182" y="797"/>
                  </a:lnTo>
                  <a:lnTo>
                    <a:pt x="1180" y="797"/>
                  </a:lnTo>
                  <a:lnTo>
                    <a:pt x="1179" y="798"/>
                  </a:lnTo>
                  <a:lnTo>
                    <a:pt x="1177" y="798"/>
                  </a:lnTo>
                  <a:lnTo>
                    <a:pt x="1177" y="800"/>
                  </a:lnTo>
                  <a:lnTo>
                    <a:pt x="1176" y="800"/>
                  </a:lnTo>
                  <a:lnTo>
                    <a:pt x="1176" y="801"/>
                  </a:lnTo>
                  <a:lnTo>
                    <a:pt x="1174" y="801"/>
                  </a:lnTo>
                  <a:lnTo>
                    <a:pt x="1174" y="803"/>
                  </a:lnTo>
                  <a:lnTo>
                    <a:pt x="1172" y="805"/>
                  </a:lnTo>
                  <a:lnTo>
                    <a:pt x="1172" y="806"/>
                  </a:lnTo>
                  <a:lnTo>
                    <a:pt x="1171" y="806"/>
                  </a:lnTo>
                  <a:lnTo>
                    <a:pt x="1168" y="808"/>
                  </a:lnTo>
                  <a:lnTo>
                    <a:pt x="1166" y="808"/>
                  </a:lnTo>
                  <a:lnTo>
                    <a:pt x="1166" y="809"/>
                  </a:lnTo>
                  <a:lnTo>
                    <a:pt x="1165" y="809"/>
                  </a:lnTo>
                  <a:lnTo>
                    <a:pt x="1165" y="811"/>
                  </a:lnTo>
                  <a:lnTo>
                    <a:pt x="1163" y="811"/>
                  </a:lnTo>
                  <a:lnTo>
                    <a:pt x="1163" y="812"/>
                  </a:lnTo>
                  <a:lnTo>
                    <a:pt x="1163" y="814"/>
                  </a:lnTo>
                  <a:lnTo>
                    <a:pt x="1162" y="814"/>
                  </a:lnTo>
                  <a:lnTo>
                    <a:pt x="1162" y="815"/>
                  </a:lnTo>
                  <a:lnTo>
                    <a:pt x="1160" y="817"/>
                  </a:lnTo>
                  <a:lnTo>
                    <a:pt x="1160" y="818"/>
                  </a:lnTo>
                  <a:lnTo>
                    <a:pt x="1160" y="820"/>
                  </a:lnTo>
                  <a:lnTo>
                    <a:pt x="1159" y="820"/>
                  </a:lnTo>
                  <a:lnTo>
                    <a:pt x="1157" y="821"/>
                  </a:lnTo>
                  <a:lnTo>
                    <a:pt x="1157" y="823"/>
                  </a:lnTo>
                  <a:lnTo>
                    <a:pt x="1157" y="824"/>
                  </a:lnTo>
                  <a:lnTo>
                    <a:pt x="1157" y="826"/>
                  </a:lnTo>
                  <a:lnTo>
                    <a:pt x="1156" y="826"/>
                  </a:lnTo>
                  <a:lnTo>
                    <a:pt x="1156" y="827"/>
                  </a:lnTo>
                  <a:lnTo>
                    <a:pt x="1156" y="829"/>
                  </a:lnTo>
                  <a:lnTo>
                    <a:pt x="1156" y="830"/>
                  </a:lnTo>
                  <a:lnTo>
                    <a:pt x="1154" y="830"/>
                  </a:lnTo>
                  <a:lnTo>
                    <a:pt x="1154" y="832"/>
                  </a:lnTo>
                  <a:lnTo>
                    <a:pt x="1153" y="832"/>
                  </a:lnTo>
                  <a:lnTo>
                    <a:pt x="1151" y="832"/>
                  </a:lnTo>
                  <a:lnTo>
                    <a:pt x="1151" y="833"/>
                  </a:lnTo>
                  <a:lnTo>
                    <a:pt x="1150" y="833"/>
                  </a:lnTo>
                  <a:lnTo>
                    <a:pt x="1148" y="833"/>
                  </a:lnTo>
                  <a:lnTo>
                    <a:pt x="1147" y="833"/>
                  </a:lnTo>
                  <a:lnTo>
                    <a:pt x="1147" y="835"/>
                  </a:lnTo>
                  <a:lnTo>
                    <a:pt x="1145" y="835"/>
                  </a:lnTo>
                  <a:lnTo>
                    <a:pt x="1145" y="836"/>
                  </a:lnTo>
                  <a:lnTo>
                    <a:pt x="1144" y="836"/>
                  </a:lnTo>
                  <a:lnTo>
                    <a:pt x="1142" y="836"/>
                  </a:lnTo>
                  <a:lnTo>
                    <a:pt x="1141" y="836"/>
                  </a:lnTo>
                  <a:lnTo>
                    <a:pt x="1139" y="836"/>
                  </a:lnTo>
                  <a:lnTo>
                    <a:pt x="1138" y="836"/>
                  </a:lnTo>
                  <a:lnTo>
                    <a:pt x="1138" y="838"/>
                  </a:lnTo>
                  <a:lnTo>
                    <a:pt x="1138" y="836"/>
                  </a:lnTo>
                  <a:lnTo>
                    <a:pt x="1138" y="838"/>
                  </a:lnTo>
                  <a:lnTo>
                    <a:pt x="1138" y="836"/>
                  </a:lnTo>
                  <a:lnTo>
                    <a:pt x="1136" y="838"/>
                  </a:lnTo>
                  <a:lnTo>
                    <a:pt x="1136" y="836"/>
                  </a:lnTo>
                  <a:lnTo>
                    <a:pt x="1136" y="838"/>
                  </a:lnTo>
                  <a:lnTo>
                    <a:pt x="1135" y="838"/>
                  </a:lnTo>
                  <a:lnTo>
                    <a:pt x="1135" y="836"/>
                  </a:lnTo>
                  <a:lnTo>
                    <a:pt x="1135" y="838"/>
                  </a:lnTo>
                  <a:lnTo>
                    <a:pt x="1135" y="836"/>
                  </a:lnTo>
                  <a:lnTo>
                    <a:pt x="1133" y="836"/>
                  </a:lnTo>
                  <a:lnTo>
                    <a:pt x="1133" y="838"/>
                  </a:lnTo>
                  <a:lnTo>
                    <a:pt x="1132" y="838"/>
                  </a:lnTo>
                  <a:lnTo>
                    <a:pt x="1130" y="838"/>
                  </a:lnTo>
                  <a:lnTo>
                    <a:pt x="1129" y="838"/>
                  </a:lnTo>
                  <a:lnTo>
                    <a:pt x="1129" y="839"/>
                  </a:lnTo>
                  <a:lnTo>
                    <a:pt x="1127" y="839"/>
                  </a:lnTo>
                  <a:lnTo>
                    <a:pt x="1126" y="839"/>
                  </a:lnTo>
                  <a:lnTo>
                    <a:pt x="1126" y="838"/>
                  </a:lnTo>
                  <a:lnTo>
                    <a:pt x="1124" y="839"/>
                  </a:lnTo>
                  <a:lnTo>
                    <a:pt x="1123" y="839"/>
                  </a:lnTo>
                  <a:lnTo>
                    <a:pt x="1121" y="839"/>
                  </a:lnTo>
                  <a:lnTo>
                    <a:pt x="1121" y="841"/>
                  </a:lnTo>
                  <a:lnTo>
                    <a:pt x="1120" y="841"/>
                  </a:lnTo>
                  <a:lnTo>
                    <a:pt x="1118" y="841"/>
                  </a:lnTo>
                  <a:lnTo>
                    <a:pt x="1117" y="841"/>
                  </a:lnTo>
                  <a:lnTo>
                    <a:pt x="1115" y="841"/>
                  </a:lnTo>
                  <a:lnTo>
                    <a:pt x="1115" y="842"/>
                  </a:lnTo>
                  <a:lnTo>
                    <a:pt x="1113" y="842"/>
                  </a:lnTo>
                  <a:lnTo>
                    <a:pt x="1113" y="844"/>
                  </a:lnTo>
                  <a:lnTo>
                    <a:pt x="1112" y="844"/>
                  </a:lnTo>
                  <a:lnTo>
                    <a:pt x="1110" y="844"/>
                  </a:lnTo>
                  <a:lnTo>
                    <a:pt x="1110" y="845"/>
                  </a:lnTo>
                  <a:lnTo>
                    <a:pt x="1109" y="845"/>
                  </a:lnTo>
                  <a:lnTo>
                    <a:pt x="1107" y="845"/>
                  </a:lnTo>
                  <a:lnTo>
                    <a:pt x="1106" y="845"/>
                  </a:lnTo>
                  <a:lnTo>
                    <a:pt x="1106" y="847"/>
                  </a:lnTo>
                  <a:lnTo>
                    <a:pt x="1106" y="848"/>
                  </a:lnTo>
                  <a:lnTo>
                    <a:pt x="1104" y="848"/>
                  </a:lnTo>
                  <a:lnTo>
                    <a:pt x="1103" y="848"/>
                  </a:lnTo>
                  <a:lnTo>
                    <a:pt x="1101" y="848"/>
                  </a:lnTo>
                  <a:lnTo>
                    <a:pt x="1100" y="848"/>
                  </a:lnTo>
                  <a:lnTo>
                    <a:pt x="1100" y="850"/>
                  </a:lnTo>
                  <a:lnTo>
                    <a:pt x="1098" y="850"/>
                  </a:lnTo>
                  <a:lnTo>
                    <a:pt x="1098" y="851"/>
                  </a:lnTo>
                  <a:lnTo>
                    <a:pt x="1097" y="851"/>
                  </a:lnTo>
                  <a:lnTo>
                    <a:pt x="1097" y="850"/>
                  </a:lnTo>
                  <a:lnTo>
                    <a:pt x="1097" y="851"/>
                  </a:lnTo>
                  <a:lnTo>
                    <a:pt x="1097" y="850"/>
                  </a:lnTo>
                  <a:lnTo>
                    <a:pt x="1097" y="851"/>
                  </a:lnTo>
                  <a:lnTo>
                    <a:pt x="1095" y="851"/>
                  </a:lnTo>
                  <a:lnTo>
                    <a:pt x="1095" y="850"/>
                  </a:lnTo>
                  <a:lnTo>
                    <a:pt x="1094" y="850"/>
                  </a:lnTo>
                  <a:lnTo>
                    <a:pt x="1092" y="850"/>
                  </a:lnTo>
                  <a:lnTo>
                    <a:pt x="1092" y="851"/>
                  </a:lnTo>
                  <a:lnTo>
                    <a:pt x="1092" y="850"/>
                  </a:lnTo>
                  <a:lnTo>
                    <a:pt x="1092" y="851"/>
                  </a:lnTo>
                  <a:lnTo>
                    <a:pt x="1091" y="851"/>
                  </a:lnTo>
                  <a:lnTo>
                    <a:pt x="1092" y="851"/>
                  </a:lnTo>
                  <a:lnTo>
                    <a:pt x="1091" y="851"/>
                  </a:lnTo>
                  <a:lnTo>
                    <a:pt x="1091" y="853"/>
                  </a:lnTo>
                  <a:lnTo>
                    <a:pt x="1091" y="851"/>
                  </a:lnTo>
                  <a:lnTo>
                    <a:pt x="1089" y="851"/>
                  </a:lnTo>
                  <a:lnTo>
                    <a:pt x="1089" y="853"/>
                  </a:lnTo>
                  <a:lnTo>
                    <a:pt x="1088" y="853"/>
                  </a:lnTo>
                  <a:lnTo>
                    <a:pt x="1086" y="853"/>
                  </a:lnTo>
                  <a:lnTo>
                    <a:pt x="1086" y="851"/>
                  </a:lnTo>
                  <a:lnTo>
                    <a:pt x="1086" y="853"/>
                  </a:lnTo>
                  <a:lnTo>
                    <a:pt x="1085" y="853"/>
                  </a:lnTo>
                  <a:lnTo>
                    <a:pt x="1085" y="851"/>
                  </a:lnTo>
                  <a:lnTo>
                    <a:pt x="1085" y="853"/>
                  </a:lnTo>
                  <a:lnTo>
                    <a:pt x="1083" y="853"/>
                  </a:lnTo>
                  <a:lnTo>
                    <a:pt x="1082" y="854"/>
                  </a:lnTo>
                  <a:lnTo>
                    <a:pt x="1080" y="854"/>
                  </a:lnTo>
                  <a:lnTo>
                    <a:pt x="1080" y="856"/>
                  </a:lnTo>
                  <a:lnTo>
                    <a:pt x="1079" y="856"/>
                  </a:lnTo>
                  <a:lnTo>
                    <a:pt x="1077" y="856"/>
                  </a:lnTo>
                  <a:lnTo>
                    <a:pt x="1076" y="856"/>
                  </a:lnTo>
                  <a:lnTo>
                    <a:pt x="1074" y="856"/>
                  </a:lnTo>
                  <a:lnTo>
                    <a:pt x="1074" y="858"/>
                  </a:lnTo>
                  <a:lnTo>
                    <a:pt x="1074" y="856"/>
                  </a:lnTo>
                  <a:lnTo>
                    <a:pt x="1073" y="856"/>
                  </a:lnTo>
                  <a:lnTo>
                    <a:pt x="1073" y="854"/>
                  </a:lnTo>
                  <a:lnTo>
                    <a:pt x="1073" y="856"/>
                  </a:lnTo>
                  <a:lnTo>
                    <a:pt x="1071" y="856"/>
                  </a:lnTo>
                  <a:lnTo>
                    <a:pt x="1070" y="856"/>
                  </a:lnTo>
                  <a:lnTo>
                    <a:pt x="1070" y="858"/>
                  </a:lnTo>
                  <a:lnTo>
                    <a:pt x="1070" y="856"/>
                  </a:lnTo>
                  <a:lnTo>
                    <a:pt x="1070" y="858"/>
                  </a:lnTo>
                  <a:lnTo>
                    <a:pt x="1070" y="856"/>
                  </a:lnTo>
                  <a:lnTo>
                    <a:pt x="1068" y="856"/>
                  </a:lnTo>
                  <a:lnTo>
                    <a:pt x="1068" y="858"/>
                  </a:lnTo>
                  <a:lnTo>
                    <a:pt x="1067" y="858"/>
                  </a:lnTo>
                  <a:lnTo>
                    <a:pt x="1065" y="858"/>
                  </a:lnTo>
                  <a:lnTo>
                    <a:pt x="1065" y="856"/>
                  </a:lnTo>
                  <a:lnTo>
                    <a:pt x="1064" y="856"/>
                  </a:lnTo>
                  <a:lnTo>
                    <a:pt x="1064" y="858"/>
                  </a:lnTo>
                  <a:lnTo>
                    <a:pt x="1062" y="858"/>
                  </a:lnTo>
                  <a:lnTo>
                    <a:pt x="1061" y="858"/>
                  </a:lnTo>
                  <a:lnTo>
                    <a:pt x="1062" y="856"/>
                  </a:lnTo>
                  <a:lnTo>
                    <a:pt x="1061" y="856"/>
                  </a:lnTo>
                  <a:lnTo>
                    <a:pt x="1059" y="856"/>
                  </a:lnTo>
                  <a:lnTo>
                    <a:pt x="1059" y="858"/>
                  </a:lnTo>
                  <a:lnTo>
                    <a:pt x="1057" y="858"/>
                  </a:lnTo>
                  <a:lnTo>
                    <a:pt x="1057" y="856"/>
                  </a:lnTo>
                  <a:lnTo>
                    <a:pt x="1056" y="856"/>
                  </a:lnTo>
                  <a:lnTo>
                    <a:pt x="1056" y="854"/>
                  </a:lnTo>
                  <a:lnTo>
                    <a:pt x="1054" y="854"/>
                  </a:lnTo>
                  <a:lnTo>
                    <a:pt x="1054" y="856"/>
                  </a:lnTo>
                  <a:lnTo>
                    <a:pt x="1053" y="856"/>
                  </a:lnTo>
                  <a:lnTo>
                    <a:pt x="1051" y="856"/>
                  </a:lnTo>
                  <a:lnTo>
                    <a:pt x="1051" y="854"/>
                  </a:lnTo>
                  <a:lnTo>
                    <a:pt x="1050" y="854"/>
                  </a:lnTo>
                  <a:lnTo>
                    <a:pt x="1050" y="856"/>
                  </a:lnTo>
                  <a:lnTo>
                    <a:pt x="1050" y="858"/>
                  </a:lnTo>
                  <a:lnTo>
                    <a:pt x="1050" y="861"/>
                  </a:lnTo>
                  <a:lnTo>
                    <a:pt x="1050" y="862"/>
                  </a:lnTo>
                  <a:lnTo>
                    <a:pt x="1050" y="864"/>
                  </a:lnTo>
                  <a:lnTo>
                    <a:pt x="1050" y="865"/>
                  </a:lnTo>
                  <a:lnTo>
                    <a:pt x="1051" y="865"/>
                  </a:lnTo>
                  <a:lnTo>
                    <a:pt x="1051" y="867"/>
                  </a:lnTo>
                  <a:lnTo>
                    <a:pt x="1051" y="868"/>
                  </a:lnTo>
                  <a:lnTo>
                    <a:pt x="1050" y="870"/>
                  </a:lnTo>
                  <a:lnTo>
                    <a:pt x="1050" y="871"/>
                  </a:lnTo>
                  <a:lnTo>
                    <a:pt x="1050" y="873"/>
                  </a:lnTo>
                  <a:lnTo>
                    <a:pt x="1048" y="873"/>
                  </a:lnTo>
                  <a:lnTo>
                    <a:pt x="1048" y="874"/>
                  </a:lnTo>
                  <a:lnTo>
                    <a:pt x="1048" y="876"/>
                  </a:lnTo>
                  <a:lnTo>
                    <a:pt x="1048" y="877"/>
                  </a:lnTo>
                  <a:lnTo>
                    <a:pt x="1048" y="879"/>
                  </a:lnTo>
                  <a:lnTo>
                    <a:pt x="1048" y="880"/>
                  </a:lnTo>
                  <a:lnTo>
                    <a:pt x="1047" y="880"/>
                  </a:lnTo>
                  <a:lnTo>
                    <a:pt x="1047" y="882"/>
                  </a:lnTo>
                  <a:lnTo>
                    <a:pt x="1047" y="883"/>
                  </a:lnTo>
                  <a:lnTo>
                    <a:pt x="1047" y="885"/>
                  </a:lnTo>
                  <a:lnTo>
                    <a:pt x="1047" y="886"/>
                  </a:lnTo>
                  <a:lnTo>
                    <a:pt x="1047" y="888"/>
                  </a:lnTo>
                  <a:lnTo>
                    <a:pt x="1047" y="889"/>
                  </a:lnTo>
                  <a:lnTo>
                    <a:pt x="1045" y="889"/>
                  </a:lnTo>
                  <a:lnTo>
                    <a:pt x="1044" y="889"/>
                  </a:lnTo>
                  <a:lnTo>
                    <a:pt x="1042" y="889"/>
                  </a:lnTo>
                  <a:lnTo>
                    <a:pt x="1041" y="889"/>
                  </a:lnTo>
                  <a:lnTo>
                    <a:pt x="1041" y="891"/>
                  </a:lnTo>
                  <a:lnTo>
                    <a:pt x="1039" y="891"/>
                  </a:lnTo>
                  <a:lnTo>
                    <a:pt x="1038" y="891"/>
                  </a:lnTo>
                  <a:lnTo>
                    <a:pt x="1036" y="891"/>
                  </a:lnTo>
                  <a:lnTo>
                    <a:pt x="1035" y="891"/>
                  </a:lnTo>
                  <a:lnTo>
                    <a:pt x="1033" y="891"/>
                  </a:lnTo>
                  <a:lnTo>
                    <a:pt x="1033" y="892"/>
                  </a:lnTo>
                  <a:lnTo>
                    <a:pt x="1033" y="894"/>
                  </a:lnTo>
                  <a:lnTo>
                    <a:pt x="1033" y="895"/>
                  </a:lnTo>
                  <a:lnTo>
                    <a:pt x="1033" y="897"/>
                  </a:lnTo>
                  <a:lnTo>
                    <a:pt x="1032" y="898"/>
                  </a:lnTo>
                  <a:lnTo>
                    <a:pt x="1030" y="901"/>
                  </a:lnTo>
                  <a:lnTo>
                    <a:pt x="1030" y="903"/>
                  </a:lnTo>
                  <a:lnTo>
                    <a:pt x="1029" y="903"/>
                  </a:lnTo>
                  <a:lnTo>
                    <a:pt x="1029" y="904"/>
                  </a:lnTo>
                  <a:lnTo>
                    <a:pt x="1027" y="907"/>
                  </a:lnTo>
                  <a:lnTo>
                    <a:pt x="1026" y="911"/>
                  </a:lnTo>
                  <a:lnTo>
                    <a:pt x="1026" y="912"/>
                  </a:lnTo>
                  <a:lnTo>
                    <a:pt x="1024" y="912"/>
                  </a:lnTo>
                  <a:lnTo>
                    <a:pt x="1024" y="914"/>
                  </a:lnTo>
                  <a:lnTo>
                    <a:pt x="1023" y="915"/>
                  </a:lnTo>
                  <a:lnTo>
                    <a:pt x="1023" y="917"/>
                  </a:lnTo>
                  <a:lnTo>
                    <a:pt x="1021" y="920"/>
                  </a:lnTo>
                  <a:lnTo>
                    <a:pt x="1021" y="921"/>
                  </a:lnTo>
                  <a:lnTo>
                    <a:pt x="1020" y="921"/>
                  </a:lnTo>
                  <a:lnTo>
                    <a:pt x="1020" y="923"/>
                  </a:lnTo>
                  <a:lnTo>
                    <a:pt x="1020" y="924"/>
                  </a:lnTo>
                  <a:lnTo>
                    <a:pt x="1018" y="924"/>
                  </a:lnTo>
                  <a:lnTo>
                    <a:pt x="1018" y="926"/>
                  </a:lnTo>
                  <a:lnTo>
                    <a:pt x="1018" y="927"/>
                  </a:lnTo>
                  <a:lnTo>
                    <a:pt x="1017" y="927"/>
                  </a:lnTo>
                  <a:lnTo>
                    <a:pt x="1017" y="929"/>
                  </a:lnTo>
                  <a:lnTo>
                    <a:pt x="1015" y="930"/>
                  </a:lnTo>
                  <a:lnTo>
                    <a:pt x="1015" y="932"/>
                  </a:lnTo>
                  <a:lnTo>
                    <a:pt x="1014" y="933"/>
                  </a:lnTo>
                  <a:lnTo>
                    <a:pt x="1012" y="933"/>
                  </a:lnTo>
                  <a:lnTo>
                    <a:pt x="1012" y="932"/>
                  </a:lnTo>
                  <a:lnTo>
                    <a:pt x="1012" y="930"/>
                  </a:lnTo>
                  <a:lnTo>
                    <a:pt x="1012" y="927"/>
                  </a:lnTo>
                  <a:lnTo>
                    <a:pt x="1014" y="926"/>
                  </a:lnTo>
                  <a:lnTo>
                    <a:pt x="1012" y="926"/>
                  </a:lnTo>
                  <a:lnTo>
                    <a:pt x="1011" y="927"/>
                  </a:lnTo>
                  <a:lnTo>
                    <a:pt x="1009" y="927"/>
                  </a:lnTo>
                  <a:lnTo>
                    <a:pt x="1008" y="927"/>
                  </a:lnTo>
                  <a:lnTo>
                    <a:pt x="1006" y="929"/>
                  </a:lnTo>
                  <a:lnTo>
                    <a:pt x="1005" y="929"/>
                  </a:lnTo>
                  <a:lnTo>
                    <a:pt x="1003" y="929"/>
                  </a:lnTo>
                  <a:lnTo>
                    <a:pt x="1003" y="930"/>
                  </a:lnTo>
                  <a:lnTo>
                    <a:pt x="1001" y="930"/>
                  </a:lnTo>
                  <a:lnTo>
                    <a:pt x="1000" y="929"/>
                  </a:lnTo>
                  <a:lnTo>
                    <a:pt x="1000" y="927"/>
                  </a:lnTo>
                  <a:lnTo>
                    <a:pt x="998" y="927"/>
                  </a:lnTo>
                  <a:lnTo>
                    <a:pt x="998" y="926"/>
                  </a:lnTo>
                  <a:lnTo>
                    <a:pt x="998" y="924"/>
                  </a:lnTo>
                  <a:lnTo>
                    <a:pt x="998" y="923"/>
                  </a:lnTo>
                  <a:lnTo>
                    <a:pt x="997" y="921"/>
                  </a:lnTo>
                  <a:lnTo>
                    <a:pt x="997" y="920"/>
                  </a:lnTo>
                  <a:lnTo>
                    <a:pt x="997" y="918"/>
                  </a:lnTo>
                  <a:lnTo>
                    <a:pt x="997" y="917"/>
                  </a:lnTo>
                  <a:lnTo>
                    <a:pt x="995" y="917"/>
                  </a:lnTo>
                  <a:lnTo>
                    <a:pt x="995" y="915"/>
                  </a:lnTo>
                  <a:lnTo>
                    <a:pt x="995" y="914"/>
                  </a:lnTo>
                  <a:lnTo>
                    <a:pt x="995" y="912"/>
                  </a:lnTo>
                  <a:lnTo>
                    <a:pt x="994" y="912"/>
                  </a:lnTo>
                  <a:lnTo>
                    <a:pt x="992" y="914"/>
                  </a:lnTo>
                  <a:lnTo>
                    <a:pt x="991" y="914"/>
                  </a:lnTo>
                  <a:lnTo>
                    <a:pt x="991" y="915"/>
                  </a:lnTo>
                  <a:lnTo>
                    <a:pt x="989" y="915"/>
                  </a:lnTo>
                  <a:lnTo>
                    <a:pt x="988" y="917"/>
                  </a:lnTo>
                  <a:lnTo>
                    <a:pt x="986" y="917"/>
                  </a:lnTo>
                  <a:lnTo>
                    <a:pt x="986" y="918"/>
                  </a:lnTo>
                  <a:lnTo>
                    <a:pt x="985" y="918"/>
                  </a:lnTo>
                  <a:lnTo>
                    <a:pt x="985" y="920"/>
                  </a:lnTo>
                  <a:lnTo>
                    <a:pt x="983" y="920"/>
                  </a:lnTo>
                  <a:lnTo>
                    <a:pt x="982" y="920"/>
                  </a:lnTo>
                  <a:lnTo>
                    <a:pt x="982" y="921"/>
                  </a:lnTo>
                  <a:lnTo>
                    <a:pt x="982" y="923"/>
                  </a:lnTo>
                  <a:lnTo>
                    <a:pt x="980" y="923"/>
                  </a:lnTo>
                  <a:lnTo>
                    <a:pt x="980" y="924"/>
                  </a:lnTo>
                  <a:lnTo>
                    <a:pt x="979" y="924"/>
                  </a:lnTo>
                  <a:lnTo>
                    <a:pt x="979" y="926"/>
                  </a:lnTo>
                  <a:lnTo>
                    <a:pt x="977" y="926"/>
                  </a:lnTo>
                  <a:lnTo>
                    <a:pt x="976" y="926"/>
                  </a:lnTo>
                  <a:lnTo>
                    <a:pt x="976" y="927"/>
                  </a:lnTo>
                  <a:lnTo>
                    <a:pt x="974" y="927"/>
                  </a:lnTo>
                  <a:lnTo>
                    <a:pt x="973" y="927"/>
                  </a:lnTo>
                  <a:lnTo>
                    <a:pt x="973" y="929"/>
                  </a:lnTo>
                  <a:lnTo>
                    <a:pt x="971" y="929"/>
                  </a:lnTo>
                  <a:lnTo>
                    <a:pt x="971" y="930"/>
                  </a:lnTo>
                  <a:lnTo>
                    <a:pt x="970" y="930"/>
                  </a:lnTo>
                  <a:lnTo>
                    <a:pt x="970" y="929"/>
                  </a:lnTo>
                  <a:lnTo>
                    <a:pt x="968" y="929"/>
                  </a:lnTo>
                  <a:lnTo>
                    <a:pt x="967" y="929"/>
                  </a:lnTo>
                  <a:lnTo>
                    <a:pt x="965" y="930"/>
                  </a:lnTo>
                  <a:lnTo>
                    <a:pt x="964" y="930"/>
                  </a:lnTo>
                  <a:lnTo>
                    <a:pt x="962" y="930"/>
                  </a:lnTo>
                  <a:lnTo>
                    <a:pt x="961" y="930"/>
                  </a:lnTo>
                  <a:lnTo>
                    <a:pt x="959" y="930"/>
                  </a:lnTo>
                  <a:lnTo>
                    <a:pt x="959" y="929"/>
                  </a:lnTo>
                  <a:lnTo>
                    <a:pt x="959" y="930"/>
                  </a:lnTo>
                  <a:lnTo>
                    <a:pt x="958" y="930"/>
                  </a:lnTo>
                  <a:lnTo>
                    <a:pt x="956" y="932"/>
                  </a:lnTo>
                  <a:lnTo>
                    <a:pt x="956" y="930"/>
                  </a:lnTo>
                  <a:lnTo>
                    <a:pt x="955" y="930"/>
                  </a:lnTo>
                  <a:lnTo>
                    <a:pt x="955" y="929"/>
                  </a:lnTo>
                  <a:lnTo>
                    <a:pt x="955" y="930"/>
                  </a:lnTo>
                  <a:lnTo>
                    <a:pt x="953" y="930"/>
                  </a:lnTo>
                  <a:lnTo>
                    <a:pt x="953" y="929"/>
                  </a:lnTo>
                  <a:lnTo>
                    <a:pt x="952" y="929"/>
                  </a:lnTo>
                  <a:lnTo>
                    <a:pt x="952" y="930"/>
                  </a:lnTo>
                  <a:lnTo>
                    <a:pt x="950" y="930"/>
                  </a:lnTo>
                  <a:lnTo>
                    <a:pt x="949" y="930"/>
                  </a:lnTo>
                  <a:lnTo>
                    <a:pt x="947" y="930"/>
                  </a:lnTo>
                  <a:lnTo>
                    <a:pt x="945" y="930"/>
                  </a:lnTo>
                  <a:lnTo>
                    <a:pt x="945" y="929"/>
                  </a:lnTo>
                  <a:lnTo>
                    <a:pt x="944" y="929"/>
                  </a:lnTo>
                  <a:lnTo>
                    <a:pt x="942" y="930"/>
                  </a:lnTo>
                  <a:lnTo>
                    <a:pt x="941" y="930"/>
                  </a:lnTo>
                  <a:lnTo>
                    <a:pt x="939" y="930"/>
                  </a:lnTo>
                  <a:lnTo>
                    <a:pt x="938" y="930"/>
                  </a:lnTo>
                  <a:lnTo>
                    <a:pt x="936" y="930"/>
                  </a:lnTo>
                  <a:lnTo>
                    <a:pt x="936" y="932"/>
                  </a:lnTo>
                  <a:lnTo>
                    <a:pt x="935" y="932"/>
                  </a:lnTo>
                  <a:lnTo>
                    <a:pt x="935" y="933"/>
                  </a:lnTo>
                  <a:lnTo>
                    <a:pt x="933" y="933"/>
                  </a:lnTo>
                  <a:lnTo>
                    <a:pt x="932" y="933"/>
                  </a:lnTo>
                  <a:lnTo>
                    <a:pt x="930" y="933"/>
                  </a:lnTo>
                  <a:lnTo>
                    <a:pt x="929" y="933"/>
                  </a:lnTo>
                  <a:lnTo>
                    <a:pt x="927" y="933"/>
                  </a:lnTo>
                  <a:lnTo>
                    <a:pt x="926" y="933"/>
                  </a:lnTo>
                  <a:lnTo>
                    <a:pt x="926" y="935"/>
                  </a:lnTo>
                  <a:lnTo>
                    <a:pt x="924" y="936"/>
                  </a:lnTo>
                  <a:lnTo>
                    <a:pt x="924" y="938"/>
                  </a:lnTo>
                  <a:lnTo>
                    <a:pt x="923" y="939"/>
                  </a:lnTo>
                  <a:lnTo>
                    <a:pt x="921" y="939"/>
                  </a:lnTo>
                  <a:lnTo>
                    <a:pt x="920" y="939"/>
                  </a:lnTo>
                  <a:lnTo>
                    <a:pt x="920" y="941"/>
                  </a:lnTo>
                  <a:lnTo>
                    <a:pt x="918" y="941"/>
                  </a:lnTo>
                  <a:lnTo>
                    <a:pt x="918" y="942"/>
                  </a:lnTo>
                  <a:lnTo>
                    <a:pt x="917" y="942"/>
                  </a:lnTo>
                  <a:lnTo>
                    <a:pt x="917" y="944"/>
                  </a:lnTo>
                  <a:lnTo>
                    <a:pt x="917" y="945"/>
                  </a:lnTo>
                  <a:lnTo>
                    <a:pt x="915" y="945"/>
                  </a:lnTo>
                  <a:lnTo>
                    <a:pt x="915" y="947"/>
                  </a:lnTo>
                  <a:lnTo>
                    <a:pt x="915" y="948"/>
                  </a:lnTo>
                  <a:lnTo>
                    <a:pt x="915" y="950"/>
                  </a:lnTo>
                  <a:lnTo>
                    <a:pt x="917" y="950"/>
                  </a:lnTo>
                  <a:lnTo>
                    <a:pt x="917" y="951"/>
                  </a:lnTo>
                  <a:lnTo>
                    <a:pt x="917" y="953"/>
                  </a:lnTo>
                  <a:lnTo>
                    <a:pt x="915" y="954"/>
                  </a:lnTo>
                  <a:lnTo>
                    <a:pt x="914" y="954"/>
                  </a:lnTo>
                  <a:lnTo>
                    <a:pt x="912" y="954"/>
                  </a:lnTo>
                  <a:lnTo>
                    <a:pt x="911" y="954"/>
                  </a:lnTo>
                  <a:lnTo>
                    <a:pt x="911" y="956"/>
                  </a:lnTo>
                  <a:lnTo>
                    <a:pt x="909" y="956"/>
                  </a:lnTo>
                  <a:lnTo>
                    <a:pt x="909" y="957"/>
                  </a:lnTo>
                  <a:lnTo>
                    <a:pt x="909" y="959"/>
                  </a:lnTo>
                  <a:lnTo>
                    <a:pt x="908" y="959"/>
                  </a:lnTo>
                  <a:lnTo>
                    <a:pt x="906" y="959"/>
                  </a:lnTo>
                  <a:lnTo>
                    <a:pt x="905" y="959"/>
                  </a:lnTo>
                  <a:lnTo>
                    <a:pt x="905" y="957"/>
                  </a:lnTo>
                  <a:lnTo>
                    <a:pt x="903" y="957"/>
                  </a:lnTo>
                  <a:lnTo>
                    <a:pt x="902" y="957"/>
                  </a:lnTo>
                  <a:lnTo>
                    <a:pt x="902" y="959"/>
                  </a:lnTo>
                  <a:lnTo>
                    <a:pt x="900" y="959"/>
                  </a:lnTo>
                  <a:lnTo>
                    <a:pt x="899" y="959"/>
                  </a:lnTo>
                  <a:lnTo>
                    <a:pt x="897" y="959"/>
                  </a:lnTo>
                  <a:lnTo>
                    <a:pt x="897" y="960"/>
                  </a:lnTo>
                  <a:lnTo>
                    <a:pt x="896" y="960"/>
                  </a:lnTo>
                  <a:lnTo>
                    <a:pt x="894" y="960"/>
                  </a:lnTo>
                  <a:lnTo>
                    <a:pt x="894" y="962"/>
                  </a:lnTo>
                  <a:lnTo>
                    <a:pt x="893" y="962"/>
                  </a:lnTo>
                  <a:lnTo>
                    <a:pt x="893" y="964"/>
                  </a:lnTo>
                  <a:lnTo>
                    <a:pt x="891" y="964"/>
                  </a:lnTo>
                  <a:lnTo>
                    <a:pt x="891" y="965"/>
                  </a:lnTo>
                  <a:lnTo>
                    <a:pt x="889" y="965"/>
                  </a:lnTo>
                  <a:lnTo>
                    <a:pt x="888" y="965"/>
                  </a:lnTo>
                  <a:lnTo>
                    <a:pt x="888" y="964"/>
                  </a:lnTo>
                  <a:lnTo>
                    <a:pt x="886" y="964"/>
                  </a:lnTo>
                  <a:lnTo>
                    <a:pt x="886" y="962"/>
                  </a:lnTo>
                  <a:lnTo>
                    <a:pt x="885" y="962"/>
                  </a:lnTo>
                  <a:lnTo>
                    <a:pt x="885" y="960"/>
                  </a:lnTo>
                  <a:lnTo>
                    <a:pt x="883" y="960"/>
                  </a:lnTo>
                  <a:lnTo>
                    <a:pt x="883" y="959"/>
                  </a:lnTo>
                  <a:lnTo>
                    <a:pt x="882" y="959"/>
                  </a:lnTo>
                  <a:lnTo>
                    <a:pt x="880" y="957"/>
                  </a:lnTo>
                  <a:lnTo>
                    <a:pt x="879" y="957"/>
                  </a:lnTo>
                  <a:lnTo>
                    <a:pt x="877" y="957"/>
                  </a:lnTo>
                  <a:lnTo>
                    <a:pt x="876" y="957"/>
                  </a:lnTo>
                  <a:lnTo>
                    <a:pt x="876" y="959"/>
                  </a:lnTo>
                  <a:lnTo>
                    <a:pt x="874" y="959"/>
                  </a:lnTo>
                  <a:lnTo>
                    <a:pt x="873" y="959"/>
                  </a:lnTo>
                  <a:lnTo>
                    <a:pt x="871" y="959"/>
                  </a:lnTo>
                  <a:lnTo>
                    <a:pt x="871" y="960"/>
                  </a:lnTo>
                  <a:lnTo>
                    <a:pt x="870" y="960"/>
                  </a:lnTo>
                  <a:lnTo>
                    <a:pt x="868" y="960"/>
                  </a:lnTo>
                  <a:lnTo>
                    <a:pt x="867" y="960"/>
                  </a:lnTo>
                  <a:lnTo>
                    <a:pt x="867" y="962"/>
                  </a:lnTo>
                  <a:lnTo>
                    <a:pt x="865" y="962"/>
                  </a:lnTo>
                  <a:lnTo>
                    <a:pt x="865" y="964"/>
                  </a:lnTo>
                  <a:lnTo>
                    <a:pt x="864" y="964"/>
                  </a:lnTo>
                  <a:lnTo>
                    <a:pt x="862" y="964"/>
                  </a:lnTo>
                  <a:lnTo>
                    <a:pt x="862" y="965"/>
                  </a:lnTo>
                  <a:lnTo>
                    <a:pt x="862" y="967"/>
                  </a:lnTo>
                  <a:lnTo>
                    <a:pt x="861" y="967"/>
                  </a:lnTo>
                  <a:lnTo>
                    <a:pt x="861" y="968"/>
                  </a:lnTo>
                  <a:lnTo>
                    <a:pt x="861" y="970"/>
                  </a:lnTo>
                  <a:lnTo>
                    <a:pt x="859" y="970"/>
                  </a:lnTo>
                  <a:lnTo>
                    <a:pt x="859" y="971"/>
                  </a:lnTo>
                  <a:lnTo>
                    <a:pt x="858" y="971"/>
                  </a:lnTo>
                  <a:lnTo>
                    <a:pt x="858" y="970"/>
                  </a:lnTo>
                  <a:lnTo>
                    <a:pt x="856" y="971"/>
                  </a:lnTo>
                  <a:lnTo>
                    <a:pt x="855" y="971"/>
                  </a:lnTo>
                  <a:lnTo>
                    <a:pt x="853" y="971"/>
                  </a:lnTo>
                  <a:lnTo>
                    <a:pt x="852" y="971"/>
                  </a:lnTo>
                  <a:lnTo>
                    <a:pt x="850" y="971"/>
                  </a:lnTo>
                  <a:lnTo>
                    <a:pt x="849" y="971"/>
                  </a:lnTo>
                  <a:lnTo>
                    <a:pt x="849" y="973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6" y="974"/>
                  </a:lnTo>
                  <a:lnTo>
                    <a:pt x="846" y="976"/>
                  </a:lnTo>
                  <a:lnTo>
                    <a:pt x="844" y="976"/>
                  </a:lnTo>
                  <a:lnTo>
                    <a:pt x="844" y="977"/>
                  </a:lnTo>
                  <a:lnTo>
                    <a:pt x="843" y="977"/>
                  </a:lnTo>
                  <a:lnTo>
                    <a:pt x="841" y="977"/>
                  </a:lnTo>
                  <a:lnTo>
                    <a:pt x="841" y="979"/>
                  </a:lnTo>
                  <a:lnTo>
                    <a:pt x="841" y="980"/>
                  </a:lnTo>
                  <a:lnTo>
                    <a:pt x="840" y="980"/>
                  </a:lnTo>
                  <a:lnTo>
                    <a:pt x="838" y="980"/>
                  </a:lnTo>
                  <a:lnTo>
                    <a:pt x="837" y="980"/>
                  </a:lnTo>
                  <a:lnTo>
                    <a:pt x="837" y="979"/>
                  </a:lnTo>
                  <a:lnTo>
                    <a:pt x="837" y="980"/>
                  </a:lnTo>
                  <a:lnTo>
                    <a:pt x="835" y="980"/>
                  </a:lnTo>
                  <a:lnTo>
                    <a:pt x="833" y="980"/>
                  </a:lnTo>
                  <a:lnTo>
                    <a:pt x="832" y="980"/>
                  </a:lnTo>
                  <a:lnTo>
                    <a:pt x="832" y="979"/>
                  </a:lnTo>
                  <a:lnTo>
                    <a:pt x="830" y="979"/>
                  </a:lnTo>
                  <a:lnTo>
                    <a:pt x="830" y="980"/>
                  </a:lnTo>
                  <a:lnTo>
                    <a:pt x="829" y="980"/>
                  </a:lnTo>
                  <a:lnTo>
                    <a:pt x="829" y="979"/>
                  </a:lnTo>
                  <a:lnTo>
                    <a:pt x="827" y="979"/>
                  </a:lnTo>
                  <a:lnTo>
                    <a:pt x="827" y="980"/>
                  </a:lnTo>
                  <a:lnTo>
                    <a:pt x="826" y="980"/>
                  </a:lnTo>
                  <a:lnTo>
                    <a:pt x="824" y="980"/>
                  </a:lnTo>
                  <a:lnTo>
                    <a:pt x="823" y="980"/>
                  </a:lnTo>
                  <a:lnTo>
                    <a:pt x="821" y="980"/>
                  </a:lnTo>
                  <a:lnTo>
                    <a:pt x="820" y="980"/>
                  </a:lnTo>
                  <a:lnTo>
                    <a:pt x="818" y="980"/>
                  </a:lnTo>
                  <a:lnTo>
                    <a:pt x="817" y="980"/>
                  </a:lnTo>
                  <a:lnTo>
                    <a:pt x="817" y="979"/>
                  </a:lnTo>
                  <a:lnTo>
                    <a:pt x="815" y="979"/>
                  </a:lnTo>
                  <a:lnTo>
                    <a:pt x="814" y="979"/>
                  </a:lnTo>
                  <a:lnTo>
                    <a:pt x="814" y="980"/>
                  </a:lnTo>
                  <a:lnTo>
                    <a:pt x="812" y="980"/>
                  </a:lnTo>
                  <a:lnTo>
                    <a:pt x="812" y="982"/>
                  </a:lnTo>
                  <a:lnTo>
                    <a:pt x="811" y="982"/>
                  </a:lnTo>
                  <a:lnTo>
                    <a:pt x="809" y="982"/>
                  </a:lnTo>
                  <a:lnTo>
                    <a:pt x="809" y="983"/>
                  </a:lnTo>
                  <a:lnTo>
                    <a:pt x="808" y="983"/>
                  </a:lnTo>
                  <a:lnTo>
                    <a:pt x="806" y="983"/>
                  </a:lnTo>
                  <a:lnTo>
                    <a:pt x="805" y="983"/>
                  </a:lnTo>
                  <a:lnTo>
                    <a:pt x="803" y="983"/>
                  </a:lnTo>
                  <a:lnTo>
                    <a:pt x="802" y="983"/>
                  </a:lnTo>
                  <a:lnTo>
                    <a:pt x="800" y="983"/>
                  </a:lnTo>
                  <a:lnTo>
                    <a:pt x="799" y="983"/>
                  </a:lnTo>
                  <a:lnTo>
                    <a:pt x="799" y="982"/>
                  </a:lnTo>
                  <a:lnTo>
                    <a:pt x="797" y="982"/>
                  </a:lnTo>
                  <a:lnTo>
                    <a:pt x="797" y="980"/>
                  </a:lnTo>
                  <a:lnTo>
                    <a:pt x="797" y="979"/>
                  </a:lnTo>
                  <a:lnTo>
                    <a:pt x="797" y="977"/>
                  </a:lnTo>
                  <a:lnTo>
                    <a:pt x="797" y="976"/>
                  </a:lnTo>
                  <a:lnTo>
                    <a:pt x="799" y="976"/>
                  </a:lnTo>
                  <a:lnTo>
                    <a:pt x="799" y="974"/>
                  </a:lnTo>
                  <a:lnTo>
                    <a:pt x="800" y="974"/>
                  </a:lnTo>
                  <a:lnTo>
                    <a:pt x="800" y="973"/>
                  </a:lnTo>
                  <a:lnTo>
                    <a:pt x="800" y="971"/>
                  </a:lnTo>
                  <a:lnTo>
                    <a:pt x="799" y="971"/>
                  </a:lnTo>
                  <a:lnTo>
                    <a:pt x="797" y="971"/>
                  </a:lnTo>
                  <a:lnTo>
                    <a:pt x="797" y="970"/>
                  </a:lnTo>
                  <a:lnTo>
                    <a:pt x="799" y="968"/>
                  </a:lnTo>
                  <a:lnTo>
                    <a:pt x="800" y="967"/>
                  </a:lnTo>
                  <a:lnTo>
                    <a:pt x="800" y="965"/>
                  </a:lnTo>
                  <a:lnTo>
                    <a:pt x="799" y="965"/>
                  </a:lnTo>
                  <a:lnTo>
                    <a:pt x="799" y="964"/>
                  </a:lnTo>
                  <a:lnTo>
                    <a:pt x="797" y="964"/>
                  </a:lnTo>
                  <a:lnTo>
                    <a:pt x="796" y="964"/>
                  </a:lnTo>
                  <a:lnTo>
                    <a:pt x="794" y="964"/>
                  </a:lnTo>
                  <a:lnTo>
                    <a:pt x="794" y="962"/>
                  </a:lnTo>
                  <a:lnTo>
                    <a:pt x="794" y="960"/>
                  </a:lnTo>
                  <a:lnTo>
                    <a:pt x="794" y="959"/>
                  </a:lnTo>
                  <a:lnTo>
                    <a:pt x="794" y="957"/>
                  </a:lnTo>
                  <a:lnTo>
                    <a:pt x="794" y="956"/>
                  </a:lnTo>
                  <a:lnTo>
                    <a:pt x="794" y="954"/>
                  </a:lnTo>
                  <a:lnTo>
                    <a:pt x="793" y="954"/>
                  </a:lnTo>
                  <a:lnTo>
                    <a:pt x="793" y="953"/>
                  </a:lnTo>
                  <a:lnTo>
                    <a:pt x="791" y="953"/>
                  </a:lnTo>
                  <a:lnTo>
                    <a:pt x="790" y="951"/>
                  </a:lnTo>
                  <a:lnTo>
                    <a:pt x="790" y="950"/>
                  </a:lnTo>
                  <a:lnTo>
                    <a:pt x="790" y="948"/>
                  </a:lnTo>
                  <a:lnTo>
                    <a:pt x="788" y="948"/>
                  </a:lnTo>
                  <a:lnTo>
                    <a:pt x="788" y="950"/>
                  </a:lnTo>
                  <a:lnTo>
                    <a:pt x="787" y="948"/>
                  </a:lnTo>
                  <a:lnTo>
                    <a:pt x="785" y="948"/>
                  </a:lnTo>
                  <a:lnTo>
                    <a:pt x="784" y="948"/>
                  </a:lnTo>
                  <a:lnTo>
                    <a:pt x="782" y="948"/>
                  </a:lnTo>
                  <a:lnTo>
                    <a:pt x="781" y="947"/>
                  </a:lnTo>
                  <a:lnTo>
                    <a:pt x="781" y="945"/>
                  </a:lnTo>
                  <a:lnTo>
                    <a:pt x="779" y="944"/>
                  </a:lnTo>
                  <a:lnTo>
                    <a:pt x="779" y="942"/>
                  </a:lnTo>
                  <a:lnTo>
                    <a:pt x="777" y="941"/>
                  </a:lnTo>
                  <a:lnTo>
                    <a:pt x="777" y="939"/>
                  </a:lnTo>
                  <a:lnTo>
                    <a:pt x="777" y="938"/>
                  </a:lnTo>
                  <a:lnTo>
                    <a:pt x="777" y="936"/>
                  </a:lnTo>
                  <a:lnTo>
                    <a:pt x="776" y="936"/>
                  </a:lnTo>
                  <a:lnTo>
                    <a:pt x="776" y="935"/>
                  </a:lnTo>
                  <a:lnTo>
                    <a:pt x="776" y="933"/>
                  </a:lnTo>
                  <a:lnTo>
                    <a:pt x="776" y="932"/>
                  </a:lnTo>
                  <a:lnTo>
                    <a:pt x="774" y="932"/>
                  </a:lnTo>
                  <a:lnTo>
                    <a:pt x="774" y="930"/>
                  </a:lnTo>
                  <a:lnTo>
                    <a:pt x="774" y="929"/>
                  </a:lnTo>
                  <a:lnTo>
                    <a:pt x="773" y="929"/>
                  </a:lnTo>
                  <a:lnTo>
                    <a:pt x="773" y="927"/>
                  </a:lnTo>
                  <a:lnTo>
                    <a:pt x="771" y="929"/>
                  </a:lnTo>
                  <a:lnTo>
                    <a:pt x="770" y="929"/>
                  </a:lnTo>
                  <a:lnTo>
                    <a:pt x="768" y="929"/>
                  </a:lnTo>
                  <a:lnTo>
                    <a:pt x="767" y="930"/>
                  </a:lnTo>
                  <a:lnTo>
                    <a:pt x="765" y="930"/>
                  </a:lnTo>
                  <a:lnTo>
                    <a:pt x="764" y="932"/>
                  </a:lnTo>
                  <a:lnTo>
                    <a:pt x="762" y="932"/>
                  </a:lnTo>
                  <a:lnTo>
                    <a:pt x="761" y="932"/>
                  </a:lnTo>
                  <a:lnTo>
                    <a:pt x="759" y="933"/>
                  </a:lnTo>
                  <a:lnTo>
                    <a:pt x="756" y="935"/>
                  </a:lnTo>
                  <a:lnTo>
                    <a:pt x="755" y="935"/>
                  </a:lnTo>
                  <a:lnTo>
                    <a:pt x="755" y="936"/>
                  </a:lnTo>
                  <a:lnTo>
                    <a:pt x="753" y="936"/>
                  </a:lnTo>
                  <a:lnTo>
                    <a:pt x="752" y="938"/>
                  </a:lnTo>
                  <a:lnTo>
                    <a:pt x="752" y="939"/>
                  </a:lnTo>
                  <a:lnTo>
                    <a:pt x="750" y="939"/>
                  </a:lnTo>
                  <a:lnTo>
                    <a:pt x="750" y="941"/>
                  </a:lnTo>
                  <a:lnTo>
                    <a:pt x="749" y="941"/>
                  </a:lnTo>
                  <a:lnTo>
                    <a:pt x="749" y="942"/>
                  </a:lnTo>
                  <a:lnTo>
                    <a:pt x="747" y="942"/>
                  </a:lnTo>
                  <a:lnTo>
                    <a:pt x="747" y="944"/>
                  </a:lnTo>
                  <a:lnTo>
                    <a:pt x="744" y="947"/>
                  </a:lnTo>
                  <a:lnTo>
                    <a:pt x="743" y="948"/>
                  </a:lnTo>
                  <a:lnTo>
                    <a:pt x="743" y="950"/>
                  </a:lnTo>
                  <a:lnTo>
                    <a:pt x="741" y="950"/>
                  </a:lnTo>
                  <a:lnTo>
                    <a:pt x="740" y="951"/>
                  </a:lnTo>
                  <a:lnTo>
                    <a:pt x="738" y="953"/>
                  </a:lnTo>
                  <a:lnTo>
                    <a:pt x="738" y="954"/>
                  </a:lnTo>
                  <a:lnTo>
                    <a:pt x="737" y="954"/>
                  </a:lnTo>
                  <a:lnTo>
                    <a:pt x="737" y="956"/>
                  </a:lnTo>
                  <a:lnTo>
                    <a:pt x="735" y="956"/>
                  </a:lnTo>
                  <a:lnTo>
                    <a:pt x="735" y="957"/>
                  </a:lnTo>
                  <a:lnTo>
                    <a:pt x="734" y="957"/>
                  </a:lnTo>
                  <a:lnTo>
                    <a:pt x="734" y="959"/>
                  </a:lnTo>
                  <a:lnTo>
                    <a:pt x="731" y="957"/>
                  </a:lnTo>
                  <a:lnTo>
                    <a:pt x="729" y="957"/>
                  </a:lnTo>
                  <a:lnTo>
                    <a:pt x="728" y="957"/>
                  </a:lnTo>
                  <a:lnTo>
                    <a:pt x="726" y="957"/>
                  </a:lnTo>
                  <a:lnTo>
                    <a:pt x="725" y="956"/>
                  </a:lnTo>
                  <a:lnTo>
                    <a:pt x="723" y="956"/>
                  </a:lnTo>
                  <a:lnTo>
                    <a:pt x="721" y="956"/>
                  </a:lnTo>
                  <a:lnTo>
                    <a:pt x="720" y="956"/>
                  </a:lnTo>
                  <a:lnTo>
                    <a:pt x="718" y="956"/>
                  </a:lnTo>
                  <a:lnTo>
                    <a:pt x="717" y="954"/>
                  </a:lnTo>
                  <a:lnTo>
                    <a:pt x="715" y="954"/>
                  </a:lnTo>
                  <a:lnTo>
                    <a:pt x="714" y="954"/>
                  </a:lnTo>
                  <a:lnTo>
                    <a:pt x="712" y="953"/>
                  </a:lnTo>
                  <a:lnTo>
                    <a:pt x="711" y="953"/>
                  </a:lnTo>
                  <a:lnTo>
                    <a:pt x="709" y="953"/>
                  </a:lnTo>
                  <a:lnTo>
                    <a:pt x="708" y="951"/>
                  </a:lnTo>
                  <a:lnTo>
                    <a:pt x="706" y="953"/>
                  </a:lnTo>
                  <a:lnTo>
                    <a:pt x="706" y="954"/>
                  </a:lnTo>
                  <a:lnTo>
                    <a:pt x="705" y="954"/>
                  </a:lnTo>
                  <a:lnTo>
                    <a:pt x="703" y="954"/>
                  </a:lnTo>
                  <a:lnTo>
                    <a:pt x="702" y="956"/>
                  </a:lnTo>
                  <a:lnTo>
                    <a:pt x="700" y="956"/>
                  </a:lnTo>
                  <a:lnTo>
                    <a:pt x="699" y="957"/>
                  </a:lnTo>
                  <a:lnTo>
                    <a:pt x="700" y="960"/>
                  </a:lnTo>
                  <a:lnTo>
                    <a:pt x="699" y="960"/>
                  </a:lnTo>
                  <a:lnTo>
                    <a:pt x="699" y="962"/>
                  </a:lnTo>
                  <a:lnTo>
                    <a:pt x="699" y="965"/>
                  </a:lnTo>
                  <a:lnTo>
                    <a:pt x="699" y="967"/>
                  </a:lnTo>
                  <a:lnTo>
                    <a:pt x="697" y="967"/>
                  </a:lnTo>
                  <a:lnTo>
                    <a:pt x="697" y="968"/>
                  </a:lnTo>
                  <a:lnTo>
                    <a:pt x="696" y="968"/>
                  </a:lnTo>
                  <a:lnTo>
                    <a:pt x="694" y="968"/>
                  </a:lnTo>
                  <a:lnTo>
                    <a:pt x="693" y="970"/>
                  </a:lnTo>
                  <a:lnTo>
                    <a:pt x="691" y="970"/>
                  </a:lnTo>
                  <a:lnTo>
                    <a:pt x="691" y="971"/>
                  </a:lnTo>
                  <a:lnTo>
                    <a:pt x="690" y="971"/>
                  </a:lnTo>
                  <a:lnTo>
                    <a:pt x="688" y="973"/>
                  </a:lnTo>
                  <a:lnTo>
                    <a:pt x="687" y="973"/>
                  </a:lnTo>
                  <a:lnTo>
                    <a:pt x="685" y="974"/>
                  </a:lnTo>
                  <a:lnTo>
                    <a:pt x="684" y="974"/>
                  </a:lnTo>
                  <a:lnTo>
                    <a:pt x="682" y="976"/>
                  </a:lnTo>
                  <a:lnTo>
                    <a:pt x="681" y="976"/>
                  </a:lnTo>
                  <a:lnTo>
                    <a:pt x="681" y="977"/>
                  </a:lnTo>
                  <a:lnTo>
                    <a:pt x="679" y="977"/>
                  </a:lnTo>
                  <a:lnTo>
                    <a:pt x="678" y="979"/>
                  </a:lnTo>
                  <a:lnTo>
                    <a:pt x="676" y="980"/>
                  </a:lnTo>
                  <a:lnTo>
                    <a:pt x="675" y="980"/>
                  </a:lnTo>
                  <a:lnTo>
                    <a:pt x="673" y="980"/>
                  </a:lnTo>
                  <a:lnTo>
                    <a:pt x="673" y="982"/>
                  </a:lnTo>
                  <a:lnTo>
                    <a:pt x="673" y="983"/>
                  </a:lnTo>
                  <a:lnTo>
                    <a:pt x="673" y="985"/>
                  </a:lnTo>
                  <a:lnTo>
                    <a:pt x="672" y="985"/>
                  </a:lnTo>
                  <a:lnTo>
                    <a:pt x="672" y="986"/>
                  </a:lnTo>
                  <a:lnTo>
                    <a:pt x="672" y="988"/>
                  </a:lnTo>
                  <a:lnTo>
                    <a:pt x="672" y="989"/>
                  </a:lnTo>
                  <a:lnTo>
                    <a:pt x="672" y="991"/>
                  </a:lnTo>
                  <a:lnTo>
                    <a:pt x="672" y="992"/>
                  </a:lnTo>
                  <a:lnTo>
                    <a:pt x="670" y="992"/>
                  </a:lnTo>
                  <a:lnTo>
                    <a:pt x="670" y="994"/>
                  </a:lnTo>
                  <a:lnTo>
                    <a:pt x="670" y="995"/>
                  </a:lnTo>
                  <a:lnTo>
                    <a:pt x="670" y="997"/>
                  </a:lnTo>
                  <a:lnTo>
                    <a:pt x="669" y="998"/>
                  </a:lnTo>
                  <a:lnTo>
                    <a:pt x="669" y="1000"/>
                  </a:lnTo>
                  <a:lnTo>
                    <a:pt x="669" y="1001"/>
                  </a:lnTo>
                  <a:lnTo>
                    <a:pt x="667" y="1001"/>
                  </a:lnTo>
                  <a:lnTo>
                    <a:pt x="667" y="1003"/>
                  </a:lnTo>
                  <a:lnTo>
                    <a:pt x="667" y="1004"/>
                  </a:lnTo>
                  <a:lnTo>
                    <a:pt x="666" y="1004"/>
                  </a:lnTo>
                  <a:lnTo>
                    <a:pt x="666" y="1006"/>
                  </a:lnTo>
                  <a:lnTo>
                    <a:pt x="664" y="1006"/>
                  </a:lnTo>
                  <a:lnTo>
                    <a:pt x="662" y="1006"/>
                  </a:lnTo>
                  <a:lnTo>
                    <a:pt x="661" y="1006"/>
                  </a:lnTo>
                  <a:lnTo>
                    <a:pt x="659" y="1007"/>
                  </a:lnTo>
                  <a:lnTo>
                    <a:pt x="656" y="1007"/>
                  </a:lnTo>
                  <a:lnTo>
                    <a:pt x="656" y="1009"/>
                  </a:lnTo>
                  <a:lnTo>
                    <a:pt x="655" y="1007"/>
                  </a:lnTo>
                  <a:lnTo>
                    <a:pt x="655" y="1006"/>
                  </a:lnTo>
                  <a:lnTo>
                    <a:pt x="656" y="1006"/>
                  </a:lnTo>
                  <a:lnTo>
                    <a:pt x="656" y="1004"/>
                  </a:lnTo>
                  <a:lnTo>
                    <a:pt x="658" y="1004"/>
                  </a:lnTo>
                  <a:lnTo>
                    <a:pt x="658" y="1003"/>
                  </a:lnTo>
                  <a:lnTo>
                    <a:pt x="659" y="1003"/>
                  </a:lnTo>
                  <a:lnTo>
                    <a:pt x="659" y="1001"/>
                  </a:lnTo>
                  <a:lnTo>
                    <a:pt x="659" y="1000"/>
                  </a:lnTo>
                  <a:lnTo>
                    <a:pt x="661" y="1000"/>
                  </a:lnTo>
                  <a:lnTo>
                    <a:pt x="661" y="998"/>
                  </a:lnTo>
                  <a:lnTo>
                    <a:pt x="662" y="997"/>
                  </a:lnTo>
                  <a:lnTo>
                    <a:pt x="662" y="995"/>
                  </a:lnTo>
                  <a:lnTo>
                    <a:pt x="664" y="994"/>
                  </a:lnTo>
                  <a:lnTo>
                    <a:pt x="664" y="992"/>
                  </a:lnTo>
                  <a:lnTo>
                    <a:pt x="666" y="992"/>
                  </a:lnTo>
                  <a:lnTo>
                    <a:pt x="666" y="991"/>
                  </a:lnTo>
                  <a:lnTo>
                    <a:pt x="667" y="989"/>
                  </a:lnTo>
                  <a:lnTo>
                    <a:pt x="669" y="986"/>
                  </a:lnTo>
                  <a:lnTo>
                    <a:pt x="669" y="985"/>
                  </a:lnTo>
                  <a:lnTo>
                    <a:pt x="670" y="985"/>
                  </a:lnTo>
                  <a:lnTo>
                    <a:pt x="670" y="983"/>
                  </a:lnTo>
                  <a:lnTo>
                    <a:pt x="672" y="982"/>
                  </a:lnTo>
                  <a:lnTo>
                    <a:pt x="672" y="980"/>
                  </a:lnTo>
                  <a:lnTo>
                    <a:pt x="673" y="979"/>
                  </a:lnTo>
                  <a:lnTo>
                    <a:pt x="672" y="979"/>
                  </a:lnTo>
                  <a:lnTo>
                    <a:pt x="672" y="977"/>
                  </a:lnTo>
                  <a:lnTo>
                    <a:pt x="670" y="977"/>
                  </a:lnTo>
                  <a:lnTo>
                    <a:pt x="669" y="977"/>
                  </a:lnTo>
                  <a:lnTo>
                    <a:pt x="669" y="976"/>
                  </a:lnTo>
                  <a:lnTo>
                    <a:pt x="667" y="976"/>
                  </a:lnTo>
                  <a:lnTo>
                    <a:pt x="666" y="976"/>
                  </a:lnTo>
                  <a:lnTo>
                    <a:pt x="664" y="976"/>
                  </a:lnTo>
                  <a:lnTo>
                    <a:pt x="664" y="974"/>
                  </a:lnTo>
                  <a:lnTo>
                    <a:pt x="662" y="974"/>
                  </a:lnTo>
                  <a:lnTo>
                    <a:pt x="661" y="974"/>
                  </a:lnTo>
                  <a:lnTo>
                    <a:pt x="659" y="974"/>
                  </a:lnTo>
                  <a:lnTo>
                    <a:pt x="658" y="974"/>
                  </a:lnTo>
                  <a:lnTo>
                    <a:pt x="656" y="974"/>
                  </a:lnTo>
                  <a:lnTo>
                    <a:pt x="655" y="973"/>
                  </a:lnTo>
                  <a:lnTo>
                    <a:pt x="653" y="973"/>
                  </a:lnTo>
                  <a:lnTo>
                    <a:pt x="652" y="973"/>
                  </a:lnTo>
                  <a:lnTo>
                    <a:pt x="650" y="973"/>
                  </a:lnTo>
                  <a:lnTo>
                    <a:pt x="649" y="973"/>
                  </a:lnTo>
                  <a:lnTo>
                    <a:pt x="647" y="973"/>
                  </a:lnTo>
                  <a:lnTo>
                    <a:pt x="649" y="973"/>
                  </a:lnTo>
                  <a:lnTo>
                    <a:pt x="649" y="971"/>
                  </a:lnTo>
                  <a:lnTo>
                    <a:pt x="649" y="970"/>
                  </a:lnTo>
                  <a:lnTo>
                    <a:pt x="649" y="968"/>
                  </a:lnTo>
                  <a:lnTo>
                    <a:pt x="647" y="968"/>
                  </a:lnTo>
                  <a:lnTo>
                    <a:pt x="646" y="965"/>
                  </a:lnTo>
                  <a:lnTo>
                    <a:pt x="646" y="964"/>
                  </a:lnTo>
                  <a:lnTo>
                    <a:pt x="644" y="962"/>
                  </a:lnTo>
                  <a:lnTo>
                    <a:pt x="644" y="960"/>
                  </a:lnTo>
                  <a:lnTo>
                    <a:pt x="643" y="960"/>
                  </a:lnTo>
                  <a:lnTo>
                    <a:pt x="643" y="959"/>
                  </a:lnTo>
                  <a:lnTo>
                    <a:pt x="643" y="957"/>
                  </a:lnTo>
                  <a:lnTo>
                    <a:pt x="641" y="957"/>
                  </a:lnTo>
                  <a:lnTo>
                    <a:pt x="640" y="959"/>
                  </a:lnTo>
                  <a:lnTo>
                    <a:pt x="638" y="959"/>
                  </a:lnTo>
                  <a:lnTo>
                    <a:pt x="637" y="959"/>
                  </a:lnTo>
                  <a:lnTo>
                    <a:pt x="635" y="959"/>
                  </a:lnTo>
                  <a:lnTo>
                    <a:pt x="635" y="960"/>
                  </a:lnTo>
                  <a:lnTo>
                    <a:pt x="634" y="960"/>
                  </a:lnTo>
                  <a:lnTo>
                    <a:pt x="634" y="962"/>
                  </a:lnTo>
                  <a:lnTo>
                    <a:pt x="632" y="962"/>
                  </a:lnTo>
                  <a:lnTo>
                    <a:pt x="631" y="962"/>
                  </a:lnTo>
                  <a:lnTo>
                    <a:pt x="629" y="964"/>
                  </a:lnTo>
                  <a:lnTo>
                    <a:pt x="628" y="964"/>
                  </a:lnTo>
                  <a:lnTo>
                    <a:pt x="626" y="965"/>
                  </a:lnTo>
                  <a:lnTo>
                    <a:pt x="625" y="965"/>
                  </a:lnTo>
                  <a:lnTo>
                    <a:pt x="623" y="965"/>
                  </a:lnTo>
                  <a:lnTo>
                    <a:pt x="623" y="967"/>
                  </a:lnTo>
                  <a:lnTo>
                    <a:pt x="620" y="967"/>
                  </a:lnTo>
                  <a:lnTo>
                    <a:pt x="619" y="967"/>
                  </a:lnTo>
                  <a:lnTo>
                    <a:pt x="617" y="967"/>
                  </a:lnTo>
                  <a:lnTo>
                    <a:pt x="616" y="967"/>
                  </a:lnTo>
                  <a:lnTo>
                    <a:pt x="616" y="968"/>
                  </a:lnTo>
                  <a:lnTo>
                    <a:pt x="614" y="968"/>
                  </a:lnTo>
                  <a:lnTo>
                    <a:pt x="613" y="968"/>
                  </a:lnTo>
                  <a:lnTo>
                    <a:pt x="611" y="968"/>
                  </a:lnTo>
                  <a:lnTo>
                    <a:pt x="610" y="968"/>
                  </a:lnTo>
                  <a:lnTo>
                    <a:pt x="608" y="968"/>
                  </a:lnTo>
                  <a:lnTo>
                    <a:pt x="606" y="967"/>
                  </a:lnTo>
                  <a:lnTo>
                    <a:pt x="605" y="967"/>
                  </a:lnTo>
                  <a:lnTo>
                    <a:pt x="603" y="967"/>
                  </a:lnTo>
                  <a:lnTo>
                    <a:pt x="602" y="967"/>
                  </a:lnTo>
                  <a:lnTo>
                    <a:pt x="600" y="967"/>
                  </a:lnTo>
                  <a:lnTo>
                    <a:pt x="599" y="967"/>
                  </a:lnTo>
                  <a:lnTo>
                    <a:pt x="597" y="967"/>
                  </a:lnTo>
                  <a:lnTo>
                    <a:pt x="596" y="967"/>
                  </a:lnTo>
                  <a:lnTo>
                    <a:pt x="594" y="967"/>
                  </a:lnTo>
                  <a:lnTo>
                    <a:pt x="593" y="968"/>
                  </a:lnTo>
                  <a:lnTo>
                    <a:pt x="591" y="968"/>
                  </a:lnTo>
                  <a:lnTo>
                    <a:pt x="590" y="968"/>
                  </a:lnTo>
                  <a:lnTo>
                    <a:pt x="590" y="970"/>
                  </a:lnTo>
                  <a:lnTo>
                    <a:pt x="588" y="970"/>
                  </a:lnTo>
                  <a:lnTo>
                    <a:pt x="587" y="970"/>
                  </a:lnTo>
                  <a:lnTo>
                    <a:pt x="585" y="970"/>
                  </a:lnTo>
                  <a:lnTo>
                    <a:pt x="584" y="970"/>
                  </a:lnTo>
                  <a:lnTo>
                    <a:pt x="584" y="971"/>
                  </a:lnTo>
                  <a:lnTo>
                    <a:pt x="582" y="971"/>
                  </a:lnTo>
                  <a:lnTo>
                    <a:pt x="581" y="971"/>
                  </a:lnTo>
                  <a:lnTo>
                    <a:pt x="579" y="971"/>
                  </a:lnTo>
                  <a:lnTo>
                    <a:pt x="578" y="973"/>
                  </a:lnTo>
                  <a:lnTo>
                    <a:pt x="578" y="974"/>
                  </a:lnTo>
                  <a:lnTo>
                    <a:pt x="576" y="974"/>
                  </a:lnTo>
                  <a:lnTo>
                    <a:pt x="576" y="976"/>
                  </a:lnTo>
                  <a:lnTo>
                    <a:pt x="576" y="977"/>
                  </a:lnTo>
                  <a:lnTo>
                    <a:pt x="576" y="979"/>
                  </a:lnTo>
                  <a:lnTo>
                    <a:pt x="575" y="979"/>
                  </a:lnTo>
                  <a:lnTo>
                    <a:pt x="573" y="979"/>
                  </a:lnTo>
                  <a:lnTo>
                    <a:pt x="573" y="980"/>
                  </a:lnTo>
                  <a:lnTo>
                    <a:pt x="572" y="980"/>
                  </a:lnTo>
                  <a:lnTo>
                    <a:pt x="572" y="982"/>
                  </a:lnTo>
                  <a:lnTo>
                    <a:pt x="573" y="982"/>
                  </a:lnTo>
                  <a:lnTo>
                    <a:pt x="573" y="983"/>
                  </a:lnTo>
                  <a:lnTo>
                    <a:pt x="575" y="983"/>
                  </a:lnTo>
                  <a:lnTo>
                    <a:pt x="573" y="983"/>
                  </a:lnTo>
                  <a:lnTo>
                    <a:pt x="573" y="985"/>
                  </a:lnTo>
                  <a:lnTo>
                    <a:pt x="572" y="985"/>
                  </a:lnTo>
                  <a:lnTo>
                    <a:pt x="570" y="985"/>
                  </a:lnTo>
                  <a:lnTo>
                    <a:pt x="569" y="985"/>
                  </a:lnTo>
                  <a:lnTo>
                    <a:pt x="567" y="985"/>
                  </a:lnTo>
                  <a:lnTo>
                    <a:pt x="566" y="985"/>
                  </a:lnTo>
                  <a:lnTo>
                    <a:pt x="564" y="985"/>
                  </a:lnTo>
                  <a:lnTo>
                    <a:pt x="563" y="985"/>
                  </a:lnTo>
                  <a:lnTo>
                    <a:pt x="561" y="985"/>
                  </a:lnTo>
                  <a:lnTo>
                    <a:pt x="561" y="983"/>
                  </a:lnTo>
                  <a:lnTo>
                    <a:pt x="560" y="983"/>
                  </a:lnTo>
                  <a:lnTo>
                    <a:pt x="560" y="982"/>
                  </a:lnTo>
                  <a:lnTo>
                    <a:pt x="560" y="983"/>
                  </a:lnTo>
                  <a:lnTo>
                    <a:pt x="558" y="983"/>
                  </a:lnTo>
                  <a:lnTo>
                    <a:pt x="557" y="983"/>
                  </a:lnTo>
                  <a:lnTo>
                    <a:pt x="555" y="983"/>
                  </a:lnTo>
                  <a:lnTo>
                    <a:pt x="554" y="982"/>
                  </a:lnTo>
                  <a:lnTo>
                    <a:pt x="554" y="983"/>
                  </a:lnTo>
                  <a:lnTo>
                    <a:pt x="552" y="983"/>
                  </a:lnTo>
                  <a:lnTo>
                    <a:pt x="550" y="983"/>
                  </a:lnTo>
                  <a:lnTo>
                    <a:pt x="549" y="983"/>
                  </a:lnTo>
                  <a:lnTo>
                    <a:pt x="547" y="983"/>
                  </a:lnTo>
                  <a:lnTo>
                    <a:pt x="549" y="983"/>
                  </a:lnTo>
                  <a:lnTo>
                    <a:pt x="549" y="985"/>
                  </a:lnTo>
                  <a:lnTo>
                    <a:pt x="547" y="986"/>
                  </a:lnTo>
                  <a:lnTo>
                    <a:pt x="546" y="985"/>
                  </a:lnTo>
                  <a:lnTo>
                    <a:pt x="544" y="985"/>
                  </a:lnTo>
                  <a:lnTo>
                    <a:pt x="544" y="983"/>
                  </a:lnTo>
                  <a:lnTo>
                    <a:pt x="543" y="983"/>
                  </a:lnTo>
                  <a:lnTo>
                    <a:pt x="543" y="985"/>
                  </a:lnTo>
                  <a:lnTo>
                    <a:pt x="543" y="986"/>
                  </a:lnTo>
                  <a:lnTo>
                    <a:pt x="543" y="988"/>
                  </a:lnTo>
                  <a:lnTo>
                    <a:pt x="541" y="988"/>
                  </a:lnTo>
                  <a:lnTo>
                    <a:pt x="541" y="989"/>
                  </a:lnTo>
                  <a:lnTo>
                    <a:pt x="541" y="991"/>
                  </a:lnTo>
                  <a:lnTo>
                    <a:pt x="541" y="992"/>
                  </a:lnTo>
                  <a:lnTo>
                    <a:pt x="541" y="994"/>
                  </a:lnTo>
                  <a:lnTo>
                    <a:pt x="541" y="995"/>
                  </a:lnTo>
                  <a:lnTo>
                    <a:pt x="541" y="997"/>
                  </a:lnTo>
                  <a:lnTo>
                    <a:pt x="541" y="998"/>
                  </a:lnTo>
                  <a:lnTo>
                    <a:pt x="541" y="1000"/>
                  </a:lnTo>
                  <a:lnTo>
                    <a:pt x="541" y="1001"/>
                  </a:lnTo>
                  <a:lnTo>
                    <a:pt x="541" y="1003"/>
                  </a:lnTo>
                  <a:lnTo>
                    <a:pt x="541" y="1004"/>
                  </a:lnTo>
                  <a:lnTo>
                    <a:pt x="541" y="1006"/>
                  </a:lnTo>
                  <a:lnTo>
                    <a:pt x="540" y="1006"/>
                  </a:lnTo>
                  <a:lnTo>
                    <a:pt x="538" y="1006"/>
                  </a:lnTo>
                  <a:lnTo>
                    <a:pt x="538" y="1007"/>
                  </a:lnTo>
                  <a:lnTo>
                    <a:pt x="537" y="1007"/>
                  </a:lnTo>
                  <a:lnTo>
                    <a:pt x="535" y="1007"/>
                  </a:lnTo>
                  <a:lnTo>
                    <a:pt x="535" y="1009"/>
                  </a:lnTo>
                  <a:lnTo>
                    <a:pt x="534" y="1009"/>
                  </a:lnTo>
                  <a:lnTo>
                    <a:pt x="534" y="1010"/>
                  </a:lnTo>
                  <a:lnTo>
                    <a:pt x="534" y="1012"/>
                  </a:lnTo>
                  <a:lnTo>
                    <a:pt x="534" y="1013"/>
                  </a:lnTo>
                  <a:lnTo>
                    <a:pt x="534" y="1015"/>
                  </a:lnTo>
                  <a:lnTo>
                    <a:pt x="535" y="1015"/>
                  </a:lnTo>
                  <a:lnTo>
                    <a:pt x="535" y="1017"/>
                  </a:lnTo>
                  <a:lnTo>
                    <a:pt x="537" y="1017"/>
                  </a:lnTo>
                  <a:lnTo>
                    <a:pt x="535" y="1018"/>
                  </a:lnTo>
                  <a:lnTo>
                    <a:pt x="535" y="1020"/>
                  </a:lnTo>
                  <a:lnTo>
                    <a:pt x="535" y="1021"/>
                  </a:lnTo>
                  <a:lnTo>
                    <a:pt x="534" y="1020"/>
                  </a:lnTo>
                  <a:lnTo>
                    <a:pt x="532" y="1020"/>
                  </a:lnTo>
                  <a:lnTo>
                    <a:pt x="532" y="1018"/>
                  </a:lnTo>
                  <a:lnTo>
                    <a:pt x="531" y="1018"/>
                  </a:lnTo>
                  <a:lnTo>
                    <a:pt x="529" y="1018"/>
                  </a:lnTo>
                  <a:lnTo>
                    <a:pt x="528" y="1018"/>
                  </a:lnTo>
                  <a:lnTo>
                    <a:pt x="526" y="1018"/>
                  </a:lnTo>
                  <a:lnTo>
                    <a:pt x="526" y="1020"/>
                  </a:lnTo>
                  <a:lnTo>
                    <a:pt x="525" y="1020"/>
                  </a:lnTo>
                  <a:lnTo>
                    <a:pt x="523" y="1020"/>
                  </a:lnTo>
                  <a:lnTo>
                    <a:pt x="523" y="1018"/>
                  </a:lnTo>
                  <a:lnTo>
                    <a:pt x="522" y="1020"/>
                  </a:lnTo>
                  <a:lnTo>
                    <a:pt x="522" y="1018"/>
                  </a:lnTo>
                  <a:lnTo>
                    <a:pt x="520" y="1018"/>
                  </a:lnTo>
                  <a:lnTo>
                    <a:pt x="520" y="1020"/>
                  </a:lnTo>
                  <a:lnTo>
                    <a:pt x="519" y="1020"/>
                  </a:lnTo>
                  <a:lnTo>
                    <a:pt x="519" y="1021"/>
                  </a:lnTo>
                  <a:lnTo>
                    <a:pt x="519" y="1023"/>
                  </a:lnTo>
                  <a:lnTo>
                    <a:pt x="517" y="1023"/>
                  </a:lnTo>
                  <a:lnTo>
                    <a:pt x="517" y="1024"/>
                  </a:lnTo>
                  <a:lnTo>
                    <a:pt x="516" y="1024"/>
                  </a:lnTo>
                  <a:lnTo>
                    <a:pt x="516" y="1026"/>
                  </a:lnTo>
                  <a:lnTo>
                    <a:pt x="514" y="1026"/>
                  </a:lnTo>
                  <a:lnTo>
                    <a:pt x="513" y="1026"/>
                  </a:lnTo>
                  <a:lnTo>
                    <a:pt x="513" y="1024"/>
                  </a:lnTo>
                  <a:lnTo>
                    <a:pt x="513" y="1023"/>
                  </a:lnTo>
                  <a:lnTo>
                    <a:pt x="511" y="1023"/>
                  </a:lnTo>
                  <a:lnTo>
                    <a:pt x="510" y="1023"/>
                  </a:lnTo>
                  <a:lnTo>
                    <a:pt x="508" y="1023"/>
                  </a:lnTo>
                  <a:lnTo>
                    <a:pt x="508" y="1021"/>
                  </a:lnTo>
                  <a:lnTo>
                    <a:pt x="510" y="1021"/>
                  </a:lnTo>
                  <a:lnTo>
                    <a:pt x="511" y="1021"/>
                  </a:lnTo>
                  <a:lnTo>
                    <a:pt x="513" y="1021"/>
                  </a:lnTo>
                  <a:lnTo>
                    <a:pt x="513" y="1020"/>
                  </a:lnTo>
                  <a:lnTo>
                    <a:pt x="511" y="1020"/>
                  </a:lnTo>
                  <a:lnTo>
                    <a:pt x="510" y="1020"/>
                  </a:lnTo>
                  <a:lnTo>
                    <a:pt x="510" y="1018"/>
                  </a:lnTo>
                  <a:lnTo>
                    <a:pt x="511" y="1018"/>
                  </a:lnTo>
                  <a:lnTo>
                    <a:pt x="510" y="1017"/>
                  </a:lnTo>
                  <a:lnTo>
                    <a:pt x="510" y="1015"/>
                  </a:lnTo>
                  <a:lnTo>
                    <a:pt x="511" y="1015"/>
                  </a:lnTo>
                  <a:lnTo>
                    <a:pt x="511" y="1013"/>
                  </a:lnTo>
                  <a:lnTo>
                    <a:pt x="510" y="1013"/>
                  </a:lnTo>
                  <a:lnTo>
                    <a:pt x="508" y="1013"/>
                  </a:lnTo>
                  <a:lnTo>
                    <a:pt x="508" y="1012"/>
                  </a:lnTo>
                  <a:lnTo>
                    <a:pt x="508" y="1010"/>
                  </a:lnTo>
                  <a:lnTo>
                    <a:pt x="507" y="1010"/>
                  </a:lnTo>
                  <a:lnTo>
                    <a:pt x="507" y="1012"/>
                  </a:lnTo>
                  <a:lnTo>
                    <a:pt x="507" y="1013"/>
                  </a:lnTo>
                  <a:lnTo>
                    <a:pt x="508" y="1013"/>
                  </a:lnTo>
                  <a:lnTo>
                    <a:pt x="508" y="1015"/>
                  </a:lnTo>
                  <a:lnTo>
                    <a:pt x="507" y="1015"/>
                  </a:lnTo>
                  <a:lnTo>
                    <a:pt x="505" y="1013"/>
                  </a:lnTo>
                  <a:lnTo>
                    <a:pt x="505" y="1015"/>
                  </a:lnTo>
                  <a:lnTo>
                    <a:pt x="504" y="1015"/>
                  </a:lnTo>
                  <a:lnTo>
                    <a:pt x="504" y="1013"/>
                  </a:lnTo>
                  <a:lnTo>
                    <a:pt x="502" y="1013"/>
                  </a:lnTo>
                  <a:lnTo>
                    <a:pt x="502" y="1012"/>
                  </a:lnTo>
                  <a:lnTo>
                    <a:pt x="502" y="1010"/>
                  </a:lnTo>
                  <a:lnTo>
                    <a:pt x="501" y="1010"/>
                  </a:lnTo>
                  <a:lnTo>
                    <a:pt x="499" y="1010"/>
                  </a:lnTo>
                  <a:lnTo>
                    <a:pt x="499" y="1009"/>
                  </a:lnTo>
                  <a:lnTo>
                    <a:pt x="499" y="1010"/>
                  </a:lnTo>
                  <a:lnTo>
                    <a:pt x="499" y="1012"/>
                  </a:lnTo>
                  <a:lnTo>
                    <a:pt x="498" y="1012"/>
                  </a:lnTo>
                  <a:lnTo>
                    <a:pt x="498" y="1013"/>
                  </a:lnTo>
                  <a:lnTo>
                    <a:pt x="499" y="1013"/>
                  </a:lnTo>
                  <a:lnTo>
                    <a:pt x="501" y="1013"/>
                  </a:lnTo>
                  <a:lnTo>
                    <a:pt x="501" y="1015"/>
                  </a:lnTo>
                  <a:lnTo>
                    <a:pt x="502" y="1015"/>
                  </a:lnTo>
                  <a:lnTo>
                    <a:pt x="501" y="1015"/>
                  </a:lnTo>
                  <a:lnTo>
                    <a:pt x="501" y="1017"/>
                  </a:lnTo>
                  <a:lnTo>
                    <a:pt x="499" y="1017"/>
                  </a:lnTo>
                  <a:lnTo>
                    <a:pt x="499" y="1018"/>
                  </a:lnTo>
                  <a:lnTo>
                    <a:pt x="498" y="1018"/>
                  </a:lnTo>
                  <a:lnTo>
                    <a:pt x="496" y="1018"/>
                  </a:lnTo>
                  <a:lnTo>
                    <a:pt x="496" y="1017"/>
                  </a:lnTo>
                  <a:lnTo>
                    <a:pt x="496" y="1015"/>
                  </a:lnTo>
                  <a:lnTo>
                    <a:pt x="494" y="1015"/>
                  </a:lnTo>
                  <a:lnTo>
                    <a:pt x="494" y="1013"/>
                  </a:lnTo>
                  <a:lnTo>
                    <a:pt x="493" y="1013"/>
                  </a:lnTo>
                  <a:lnTo>
                    <a:pt x="493" y="1015"/>
                  </a:lnTo>
                  <a:lnTo>
                    <a:pt x="491" y="1015"/>
                  </a:lnTo>
                  <a:lnTo>
                    <a:pt x="491" y="1013"/>
                  </a:lnTo>
                  <a:lnTo>
                    <a:pt x="490" y="1013"/>
                  </a:lnTo>
                  <a:lnTo>
                    <a:pt x="490" y="1012"/>
                  </a:lnTo>
                  <a:lnTo>
                    <a:pt x="488" y="1012"/>
                  </a:lnTo>
                  <a:lnTo>
                    <a:pt x="488" y="1010"/>
                  </a:lnTo>
                  <a:lnTo>
                    <a:pt x="488" y="1009"/>
                  </a:lnTo>
                  <a:lnTo>
                    <a:pt x="490" y="1009"/>
                  </a:lnTo>
                  <a:lnTo>
                    <a:pt x="490" y="1007"/>
                  </a:lnTo>
                  <a:lnTo>
                    <a:pt x="491" y="1007"/>
                  </a:lnTo>
                  <a:lnTo>
                    <a:pt x="493" y="1007"/>
                  </a:lnTo>
                  <a:lnTo>
                    <a:pt x="493" y="1006"/>
                  </a:lnTo>
                  <a:lnTo>
                    <a:pt x="493" y="1004"/>
                  </a:lnTo>
                  <a:lnTo>
                    <a:pt x="491" y="1004"/>
                  </a:lnTo>
                  <a:lnTo>
                    <a:pt x="490" y="1004"/>
                  </a:lnTo>
                  <a:lnTo>
                    <a:pt x="488" y="1004"/>
                  </a:lnTo>
                  <a:lnTo>
                    <a:pt x="487" y="1004"/>
                  </a:lnTo>
                  <a:lnTo>
                    <a:pt x="485" y="1004"/>
                  </a:lnTo>
                  <a:lnTo>
                    <a:pt x="484" y="1004"/>
                  </a:lnTo>
                  <a:lnTo>
                    <a:pt x="484" y="1003"/>
                  </a:lnTo>
                  <a:lnTo>
                    <a:pt x="482" y="1003"/>
                  </a:lnTo>
                  <a:lnTo>
                    <a:pt x="481" y="1003"/>
                  </a:lnTo>
                  <a:lnTo>
                    <a:pt x="481" y="1001"/>
                  </a:lnTo>
                  <a:lnTo>
                    <a:pt x="479" y="1001"/>
                  </a:lnTo>
                  <a:lnTo>
                    <a:pt x="478" y="1001"/>
                  </a:lnTo>
                  <a:lnTo>
                    <a:pt x="476" y="1000"/>
                  </a:lnTo>
                  <a:lnTo>
                    <a:pt x="475" y="1000"/>
                  </a:lnTo>
                  <a:lnTo>
                    <a:pt x="473" y="1000"/>
                  </a:lnTo>
                  <a:lnTo>
                    <a:pt x="472" y="1000"/>
                  </a:lnTo>
                  <a:lnTo>
                    <a:pt x="470" y="1000"/>
                  </a:lnTo>
                  <a:lnTo>
                    <a:pt x="470" y="1001"/>
                  </a:lnTo>
                  <a:lnTo>
                    <a:pt x="469" y="1001"/>
                  </a:lnTo>
                  <a:lnTo>
                    <a:pt x="467" y="1001"/>
                  </a:lnTo>
                  <a:lnTo>
                    <a:pt x="467" y="1000"/>
                  </a:lnTo>
                  <a:lnTo>
                    <a:pt x="467" y="1001"/>
                  </a:lnTo>
                  <a:lnTo>
                    <a:pt x="466" y="1001"/>
                  </a:lnTo>
                  <a:lnTo>
                    <a:pt x="466" y="1003"/>
                  </a:lnTo>
                  <a:lnTo>
                    <a:pt x="464" y="1003"/>
                  </a:lnTo>
                  <a:lnTo>
                    <a:pt x="464" y="1004"/>
                  </a:lnTo>
                  <a:lnTo>
                    <a:pt x="464" y="1006"/>
                  </a:lnTo>
                  <a:lnTo>
                    <a:pt x="463" y="1006"/>
                  </a:lnTo>
                  <a:lnTo>
                    <a:pt x="463" y="1007"/>
                  </a:lnTo>
                  <a:lnTo>
                    <a:pt x="463" y="1009"/>
                  </a:lnTo>
                  <a:lnTo>
                    <a:pt x="461" y="1009"/>
                  </a:lnTo>
                  <a:lnTo>
                    <a:pt x="461" y="1010"/>
                  </a:lnTo>
                  <a:lnTo>
                    <a:pt x="460" y="1010"/>
                  </a:lnTo>
                  <a:lnTo>
                    <a:pt x="460" y="1009"/>
                  </a:lnTo>
                  <a:lnTo>
                    <a:pt x="458" y="1009"/>
                  </a:lnTo>
                  <a:lnTo>
                    <a:pt x="458" y="1007"/>
                  </a:lnTo>
                  <a:lnTo>
                    <a:pt x="457" y="1007"/>
                  </a:lnTo>
                  <a:lnTo>
                    <a:pt x="455" y="1009"/>
                  </a:lnTo>
                  <a:lnTo>
                    <a:pt x="454" y="1010"/>
                  </a:lnTo>
                  <a:lnTo>
                    <a:pt x="452" y="1010"/>
                  </a:lnTo>
                  <a:lnTo>
                    <a:pt x="452" y="1012"/>
                  </a:lnTo>
                  <a:lnTo>
                    <a:pt x="451" y="1012"/>
                  </a:lnTo>
                  <a:lnTo>
                    <a:pt x="449" y="1012"/>
                  </a:lnTo>
                  <a:lnTo>
                    <a:pt x="449" y="1013"/>
                  </a:lnTo>
                  <a:lnTo>
                    <a:pt x="449" y="1015"/>
                  </a:lnTo>
                  <a:lnTo>
                    <a:pt x="451" y="1017"/>
                  </a:lnTo>
                  <a:lnTo>
                    <a:pt x="449" y="1018"/>
                  </a:lnTo>
                  <a:lnTo>
                    <a:pt x="448" y="1020"/>
                  </a:lnTo>
                  <a:lnTo>
                    <a:pt x="448" y="1021"/>
                  </a:lnTo>
                  <a:lnTo>
                    <a:pt x="446" y="1021"/>
                  </a:lnTo>
                  <a:lnTo>
                    <a:pt x="442" y="1018"/>
                  </a:lnTo>
                  <a:lnTo>
                    <a:pt x="437" y="1015"/>
                  </a:lnTo>
                  <a:lnTo>
                    <a:pt x="434" y="1013"/>
                  </a:lnTo>
                  <a:lnTo>
                    <a:pt x="429" y="1009"/>
                  </a:lnTo>
                  <a:lnTo>
                    <a:pt x="425" y="1007"/>
                  </a:lnTo>
                  <a:lnTo>
                    <a:pt x="425" y="1006"/>
                  </a:lnTo>
                  <a:lnTo>
                    <a:pt x="422" y="1004"/>
                  </a:lnTo>
                  <a:lnTo>
                    <a:pt x="419" y="1003"/>
                  </a:lnTo>
                  <a:lnTo>
                    <a:pt x="417" y="1001"/>
                  </a:lnTo>
                  <a:lnTo>
                    <a:pt x="413" y="998"/>
                  </a:lnTo>
                  <a:lnTo>
                    <a:pt x="410" y="995"/>
                  </a:lnTo>
                  <a:lnTo>
                    <a:pt x="407" y="994"/>
                  </a:lnTo>
                  <a:lnTo>
                    <a:pt x="404" y="992"/>
                  </a:lnTo>
                  <a:lnTo>
                    <a:pt x="402" y="991"/>
                  </a:lnTo>
                  <a:lnTo>
                    <a:pt x="402" y="989"/>
                  </a:lnTo>
                  <a:lnTo>
                    <a:pt x="401" y="989"/>
                  </a:lnTo>
                  <a:lnTo>
                    <a:pt x="399" y="988"/>
                  </a:lnTo>
                  <a:lnTo>
                    <a:pt x="399" y="989"/>
                  </a:lnTo>
                  <a:lnTo>
                    <a:pt x="398" y="989"/>
                  </a:lnTo>
                  <a:lnTo>
                    <a:pt x="398" y="991"/>
                  </a:lnTo>
                  <a:lnTo>
                    <a:pt x="396" y="991"/>
                  </a:lnTo>
                  <a:lnTo>
                    <a:pt x="396" y="992"/>
                  </a:lnTo>
                  <a:lnTo>
                    <a:pt x="395" y="992"/>
                  </a:lnTo>
                  <a:lnTo>
                    <a:pt x="395" y="994"/>
                  </a:lnTo>
                  <a:lnTo>
                    <a:pt x="395" y="995"/>
                  </a:lnTo>
                  <a:lnTo>
                    <a:pt x="393" y="995"/>
                  </a:lnTo>
                  <a:lnTo>
                    <a:pt x="393" y="1000"/>
                  </a:lnTo>
                  <a:lnTo>
                    <a:pt x="393" y="1001"/>
                  </a:lnTo>
                  <a:lnTo>
                    <a:pt x="395" y="1003"/>
                  </a:lnTo>
                  <a:lnTo>
                    <a:pt x="395" y="1004"/>
                  </a:lnTo>
                  <a:lnTo>
                    <a:pt x="395" y="1007"/>
                  </a:lnTo>
                  <a:lnTo>
                    <a:pt x="395" y="1009"/>
                  </a:lnTo>
                  <a:lnTo>
                    <a:pt x="396" y="1012"/>
                  </a:lnTo>
                  <a:lnTo>
                    <a:pt x="396" y="1013"/>
                  </a:lnTo>
                  <a:lnTo>
                    <a:pt x="396" y="1015"/>
                  </a:lnTo>
                  <a:lnTo>
                    <a:pt x="395" y="1015"/>
                  </a:lnTo>
                  <a:lnTo>
                    <a:pt x="393" y="1017"/>
                  </a:lnTo>
                  <a:lnTo>
                    <a:pt x="392" y="1017"/>
                  </a:lnTo>
                  <a:lnTo>
                    <a:pt x="392" y="1018"/>
                  </a:lnTo>
                  <a:lnTo>
                    <a:pt x="390" y="1018"/>
                  </a:lnTo>
                  <a:lnTo>
                    <a:pt x="389" y="1018"/>
                  </a:lnTo>
                  <a:lnTo>
                    <a:pt x="389" y="1020"/>
                  </a:lnTo>
                  <a:lnTo>
                    <a:pt x="387" y="1020"/>
                  </a:lnTo>
                  <a:lnTo>
                    <a:pt x="387" y="1021"/>
                  </a:lnTo>
                  <a:lnTo>
                    <a:pt x="386" y="1021"/>
                  </a:lnTo>
                  <a:lnTo>
                    <a:pt x="386" y="1023"/>
                  </a:lnTo>
                  <a:lnTo>
                    <a:pt x="386" y="1024"/>
                  </a:lnTo>
                  <a:lnTo>
                    <a:pt x="384" y="1024"/>
                  </a:lnTo>
                  <a:lnTo>
                    <a:pt x="382" y="1023"/>
                  </a:lnTo>
                  <a:lnTo>
                    <a:pt x="381" y="1021"/>
                  </a:lnTo>
                  <a:lnTo>
                    <a:pt x="381" y="1023"/>
                  </a:lnTo>
                  <a:lnTo>
                    <a:pt x="379" y="1023"/>
                  </a:lnTo>
                  <a:lnTo>
                    <a:pt x="378" y="1023"/>
                  </a:lnTo>
                  <a:lnTo>
                    <a:pt x="378" y="1021"/>
                  </a:lnTo>
                  <a:lnTo>
                    <a:pt x="378" y="1023"/>
                  </a:lnTo>
                  <a:lnTo>
                    <a:pt x="376" y="1021"/>
                  </a:lnTo>
                  <a:lnTo>
                    <a:pt x="375" y="1020"/>
                  </a:lnTo>
                  <a:lnTo>
                    <a:pt x="373" y="1020"/>
                  </a:lnTo>
                  <a:lnTo>
                    <a:pt x="372" y="1018"/>
                  </a:lnTo>
                  <a:lnTo>
                    <a:pt x="372" y="1017"/>
                  </a:lnTo>
                  <a:lnTo>
                    <a:pt x="370" y="1017"/>
                  </a:lnTo>
                  <a:lnTo>
                    <a:pt x="370" y="1018"/>
                  </a:lnTo>
                  <a:lnTo>
                    <a:pt x="369" y="1020"/>
                  </a:lnTo>
                  <a:lnTo>
                    <a:pt x="367" y="1020"/>
                  </a:lnTo>
                  <a:lnTo>
                    <a:pt x="366" y="1020"/>
                  </a:lnTo>
                  <a:lnTo>
                    <a:pt x="366" y="1017"/>
                  </a:lnTo>
                  <a:lnTo>
                    <a:pt x="364" y="1017"/>
                  </a:lnTo>
                  <a:lnTo>
                    <a:pt x="364" y="1015"/>
                  </a:lnTo>
                  <a:lnTo>
                    <a:pt x="363" y="1015"/>
                  </a:lnTo>
                  <a:lnTo>
                    <a:pt x="363" y="1013"/>
                  </a:lnTo>
                  <a:lnTo>
                    <a:pt x="361" y="1013"/>
                  </a:lnTo>
                  <a:lnTo>
                    <a:pt x="361" y="1012"/>
                  </a:lnTo>
                  <a:lnTo>
                    <a:pt x="361" y="1010"/>
                  </a:lnTo>
                  <a:lnTo>
                    <a:pt x="360" y="1007"/>
                  </a:lnTo>
                  <a:lnTo>
                    <a:pt x="360" y="1006"/>
                  </a:lnTo>
                  <a:lnTo>
                    <a:pt x="360" y="1004"/>
                  </a:lnTo>
                  <a:lnTo>
                    <a:pt x="358" y="1004"/>
                  </a:lnTo>
                  <a:lnTo>
                    <a:pt x="358" y="1003"/>
                  </a:lnTo>
                  <a:lnTo>
                    <a:pt x="357" y="1003"/>
                  </a:lnTo>
                  <a:lnTo>
                    <a:pt x="355" y="1001"/>
                  </a:lnTo>
                  <a:lnTo>
                    <a:pt x="354" y="1000"/>
                  </a:lnTo>
                  <a:lnTo>
                    <a:pt x="352" y="998"/>
                  </a:lnTo>
                  <a:lnTo>
                    <a:pt x="352" y="997"/>
                  </a:lnTo>
                  <a:lnTo>
                    <a:pt x="352" y="995"/>
                  </a:lnTo>
                  <a:lnTo>
                    <a:pt x="351" y="995"/>
                  </a:lnTo>
                  <a:lnTo>
                    <a:pt x="346" y="998"/>
                  </a:lnTo>
                  <a:lnTo>
                    <a:pt x="343" y="998"/>
                  </a:lnTo>
                  <a:lnTo>
                    <a:pt x="343" y="1000"/>
                  </a:lnTo>
                  <a:lnTo>
                    <a:pt x="340" y="1000"/>
                  </a:lnTo>
                  <a:lnTo>
                    <a:pt x="339" y="1000"/>
                  </a:lnTo>
                  <a:lnTo>
                    <a:pt x="336" y="1001"/>
                  </a:lnTo>
                  <a:lnTo>
                    <a:pt x="333" y="1003"/>
                  </a:lnTo>
                  <a:lnTo>
                    <a:pt x="331" y="1003"/>
                  </a:lnTo>
                  <a:lnTo>
                    <a:pt x="330" y="1003"/>
                  </a:lnTo>
                  <a:lnTo>
                    <a:pt x="328" y="1004"/>
                  </a:lnTo>
                  <a:lnTo>
                    <a:pt x="326" y="1004"/>
                  </a:lnTo>
                  <a:lnTo>
                    <a:pt x="325" y="1004"/>
                  </a:lnTo>
                  <a:lnTo>
                    <a:pt x="325" y="1006"/>
                  </a:lnTo>
                  <a:lnTo>
                    <a:pt x="323" y="1006"/>
                  </a:lnTo>
                  <a:lnTo>
                    <a:pt x="322" y="1007"/>
                  </a:lnTo>
                  <a:lnTo>
                    <a:pt x="320" y="1009"/>
                  </a:lnTo>
                  <a:lnTo>
                    <a:pt x="319" y="1009"/>
                  </a:lnTo>
                  <a:lnTo>
                    <a:pt x="319" y="1010"/>
                  </a:lnTo>
                  <a:lnTo>
                    <a:pt x="317" y="1009"/>
                  </a:lnTo>
                  <a:lnTo>
                    <a:pt x="317" y="1007"/>
                  </a:lnTo>
                  <a:lnTo>
                    <a:pt x="316" y="1009"/>
                  </a:lnTo>
                  <a:lnTo>
                    <a:pt x="314" y="1010"/>
                  </a:lnTo>
                  <a:lnTo>
                    <a:pt x="313" y="1010"/>
                  </a:lnTo>
                  <a:lnTo>
                    <a:pt x="313" y="1012"/>
                  </a:lnTo>
                  <a:lnTo>
                    <a:pt x="313" y="1013"/>
                  </a:lnTo>
                  <a:lnTo>
                    <a:pt x="311" y="1015"/>
                  </a:lnTo>
                  <a:lnTo>
                    <a:pt x="311" y="1017"/>
                  </a:lnTo>
                  <a:lnTo>
                    <a:pt x="310" y="1015"/>
                  </a:lnTo>
                  <a:lnTo>
                    <a:pt x="308" y="1015"/>
                  </a:lnTo>
                  <a:lnTo>
                    <a:pt x="307" y="1015"/>
                  </a:lnTo>
                  <a:lnTo>
                    <a:pt x="307" y="1013"/>
                  </a:lnTo>
                  <a:lnTo>
                    <a:pt x="307" y="1012"/>
                  </a:lnTo>
                  <a:lnTo>
                    <a:pt x="307" y="1010"/>
                  </a:lnTo>
                  <a:lnTo>
                    <a:pt x="307" y="1009"/>
                  </a:lnTo>
                  <a:lnTo>
                    <a:pt x="307" y="1007"/>
                  </a:lnTo>
                  <a:lnTo>
                    <a:pt x="304" y="1007"/>
                  </a:lnTo>
                  <a:lnTo>
                    <a:pt x="302" y="1007"/>
                  </a:lnTo>
                  <a:lnTo>
                    <a:pt x="301" y="1007"/>
                  </a:lnTo>
                  <a:lnTo>
                    <a:pt x="299" y="1007"/>
                  </a:lnTo>
                  <a:lnTo>
                    <a:pt x="298" y="1007"/>
                  </a:lnTo>
                  <a:lnTo>
                    <a:pt x="298" y="1009"/>
                  </a:lnTo>
                  <a:lnTo>
                    <a:pt x="296" y="1009"/>
                  </a:lnTo>
                  <a:lnTo>
                    <a:pt x="296" y="1010"/>
                  </a:lnTo>
                  <a:lnTo>
                    <a:pt x="290" y="1007"/>
                  </a:lnTo>
                  <a:lnTo>
                    <a:pt x="289" y="1007"/>
                  </a:lnTo>
                  <a:lnTo>
                    <a:pt x="287" y="1009"/>
                  </a:lnTo>
                  <a:lnTo>
                    <a:pt x="286" y="1009"/>
                  </a:lnTo>
                  <a:lnTo>
                    <a:pt x="286" y="1010"/>
                  </a:lnTo>
                  <a:lnTo>
                    <a:pt x="284" y="1010"/>
                  </a:lnTo>
                  <a:lnTo>
                    <a:pt x="281" y="1013"/>
                  </a:lnTo>
                  <a:lnTo>
                    <a:pt x="280" y="1015"/>
                  </a:lnTo>
                  <a:lnTo>
                    <a:pt x="278" y="1015"/>
                  </a:lnTo>
                  <a:lnTo>
                    <a:pt x="278" y="1013"/>
                  </a:lnTo>
                  <a:lnTo>
                    <a:pt x="277" y="1013"/>
                  </a:lnTo>
                  <a:lnTo>
                    <a:pt x="275" y="1012"/>
                  </a:lnTo>
                  <a:lnTo>
                    <a:pt x="275" y="1010"/>
                  </a:lnTo>
                  <a:lnTo>
                    <a:pt x="275" y="1009"/>
                  </a:lnTo>
                  <a:lnTo>
                    <a:pt x="274" y="1009"/>
                  </a:lnTo>
                  <a:lnTo>
                    <a:pt x="274" y="1007"/>
                  </a:lnTo>
                  <a:lnTo>
                    <a:pt x="275" y="1007"/>
                  </a:lnTo>
                  <a:lnTo>
                    <a:pt x="277" y="1007"/>
                  </a:lnTo>
                  <a:lnTo>
                    <a:pt x="277" y="1006"/>
                  </a:lnTo>
                  <a:lnTo>
                    <a:pt x="278" y="1006"/>
                  </a:lnTo>
                  <a:lnTo>
                    <a:pt x="277" y="1004"/>
                  </a:lnTo>
                  <a:lnTo>
                    <a:pt x="277" y="1003"/>
                  </a:lnTo>
                  <a:lnTo>
                    <a:pt x="277" y="1001"/>
                  </a:lnTo>
                  <a:lnTo>
                    <a:pt x="277" y="1000"/>
                  </a:lnTo>
                  <a:lnTo>
                    <a:pt x="275" y="1000"/>
                  </a:lnTo>
                  <a:lnTo>
                    <a:pt x="274" y="1000"/>
                  </a:lnTo>
                  <a:lnTo>
                    <a:pt x="272" y="1000"/>
                  </a:lnTo>
                  <a:lnTo>
                    <a:pt x="272" y="998"/>
                  </a:lnTo>
                  <a:lnTo>
                    <a:pt x="272" y="997"/>
                  </a:lnTo>
                  <a:lnTo>
                    <a:pt x="272" y="995"/>
                  </a:lnTo>
                  <a:lnTo>
                    <a:pt x="272" y="994"/>
                  </a:lnTo>
                  <a:lnTo>
                    <a:pt x="272" y="992"/>
                  </a:lnTo>
                  <a:lnTo>
                    <a:pt x="272" y="991"/>
                  </a:lnTo>
                  <a:lnTo>
                    <a:pt x="272" y="989"/>
                  </a:lnTo>
                  <a:lnTo>
                    <a:pt x="272" y="988"/>
                  </a:lnTo>
                  <a:lnTo>
                    <a:pt x="272" y="986"/>
                  </a:lnTo>
                  <a:lnTo>
                    <a:pt x="272" y="985"/>
                  </a:lnTo>
                  <a:lnTo>
                    <a:pt x="270" y="985"/>
                  </a:lnTo>
                  <a:lnTo>
                    <a:pt x="269" y="985"/>
                  </a:lnTo>
                  <a:lnTo>
                    <a:pt x="267" y="985"/>
                  </a:lnTo>
                  <a:lnTo>
                    <a:pt x="267" y="986"/>
                  </a:lnTo>
                  <a:lnTo>
                    <a:pt x="267" y="985"/>
                  </a:lnTo>
                  <a:lnTo>
                    <a:pt x="266" y="985"/>
                  </a:lnTo>
                  <a:lnTo>
                    <a:pt x="266" y="983"/>
                  </a:lnTo>
                  <a:lnTo>
                    <a:pt x="264" y="983"/>
                  </a:lnTo>
                  <a:lnTo>
                    <a:pt x="263" y="983"/>
                  </a:lnTo>
                  <a:lnTo>
                    <a:pt x="261" y="983"/>
                  </a:lnTo>
                  <a:lnTo>
                    <a:pt x="261" y="982"/>
                  </a:lnTo>
                  <a:lnTo>
                    <a:pt x="260" y="982"/>
                  </a:lnTo>
                  <a:lnTo>
                    <a:pt x="258" y="982"/>
                  </a:lnTo>
                  <a:lnTo>
                    <a:pt x="257" y="982"/>
                  </a:lnTo>
                  <a:lnTo>
                    <a:pt x="255" y="982"/>
                  </a:lnTo>
                  <a:lnTo>
                    <a:pt x="254" y="982"/>
                  </a:lnTo>
                  <a:lnTo>
                    <a:pt x="252" y="982"/>
                  </a:lnTo>
                  <a:lnTo>
                    <a:pt x="251" y="982"/>
                  </a:lnTo>
                  <a:lnTo>
                    <a:pt x="249" y="982"/>
                  </a:lnTo>
                  <a:lnTo>
                    <a:pt x="248" y="982"/>
                  </a:lnTo>
                  <a:lnTo>
                    <a:pt x="249" y="980"/>
                  </a:lnTo>
                  <a:lnTo>
                    <a:pt x="248" y="980"/>
                  </a:lnTo>
                  <a:lnTo>
                    <a:pt x="248" y="979"/>
                  </a:lnTo>
                  <a:lnTo>
                    <a:pt x="246" y="979"/>
                  </a:lnTo>
                  <a:lnTo>
                    <a:pt x="246" y="977"/>
                  </a:lnTo>
                  <a:lnTo>
                    <a:pt x="246" y="976"/>
                  </a:lnTo>
                  <a:lnTo>
                    <a:pt x="248" y="976"/>
                  </a:lnTo>
                  <a:lnTo>
                    <a:pt x="249" y="976"/>
                  </a:lnTo>
                  <a:lnTo>
                    <a:pt x="249" y="974"/>
                  </a:lnTo>
                  <a:lnTo>
                    <a:pt x="249" y="973"/>
                  </a:lnTo>
                  <a:lnTo>
                    <a:pt x="249" y="971"/>
                  </a:lnTo>
                  <a:lnTo>
                    <a:pt x="249" y="970"/>
                  </a:lnTo>
                  <a:lnTo>
                    <a:pt x="249" y="968"/>
                  </a:lnTo>
                  <a:lnTo>
                    <a:pt x="249" y="967"/>
                  </a:lnTo>
                  <a:lnTo>
                    <a:pt x="251" y="968"/>
                  </a:lnTo>
                  <a:lnTo>
                    <a:pt x="251" y="967"/>
                  </a:lnTo>
                  <a:lnTo>
                    <a:pt x="251" y="965"/>
                  </a:lnTo>
                  <a:lnTo>
                    <a:pt x="251" y="964"/>
                  </a:lnTo>
                  <a:lnTo>
                    <a:pt x="251" y="962"/>
                  </a:lnTo>
                  <a:lnTo>
                    <a:pt x="252" y="960"/>
                  </a:lnTo>
                  <a:lnTo>
                    <a:pt x="254" y="960"/>
                  </a:lnTo>
                  <a:lnTo>
                    <a:pt x="255" y="960"/>
                  </a:lnTo>
                  <a:lnTo>
                    <a:pt x="254" y="960"/>
                  </a:lnTo>
                  <a:lnTo>
                    <a:pt x="255" y="959"/>
                  </a:lnTo>
                  <a:lnTo>
                    <a:pt x="254" y="959"/>
                  </a:lnTo>
                  <a:lnTo>
                    <a:pt x="255" y="959"/>
                  </a:lnTo>
                  <a:lnTo>
                    <a:pt x="255" y="957"/>
                  </a:lnTo>
                  <a:lnTo>
                    <a:pt x="255" y="956"/>
                  </a:lnTo>
                  <a:lnTo>
                    <a:pt x="257" y="956"/>
                  </a:lnTo>
                  <a:lnTo>
                    <a:pt x="258" y="954"/>
                  </a:lnTo>
                  <a:lnTo>
                    <a:pt x="260" y="954"/>
                  </a:lnTo>
                  <a:lnTo>
                    <a:pt x="260" y="953"/>
                  </a:lnTo>
                  <a:lnTo>
                    <a:pt x="260" y="951"/>
                  </a:lnTo>
                  <a:lnTo>
                    <a:pt x="261" y="950"/>
                  </a:lnTo>
                  <a:lnTo>
                    <a:pt x="260" y="950"/>
                  </a:lnTo>
                  <a:lnTo>
                    <a:pt x="261" y="950"/>
                  </a:lnTo>
                  <a:lnTo>
                    <a:pt x="261" y="948"/>
                  </a:lnTo>
                  <a:lnTo>
                    <a:pt x="258" y="948"/>
                  </a:lnTo>
                  <a:lnTo>
                    <a:pt x="257" y="947"/>
                  </a:lnTo>
                  <a:lnTo>
                    <a:pt x="255" y="947"/>
                  </a:lnTo>
                  <a:lnTo>
                    <a:pt x="254" y="945"/>
                  </a:lnTo>
                  <a:lnTo>
                    <a:pt x="252" y="945"/>
                  </a:lnTo>
                  <a:lnTo>
                    <a:pt x="251" y="945"/>
                  </a:lnTo>
                  <a:lnTo>
                    <a:pt x="251" y="947"/>
                  </a:lnTo>
                  <a:lnTo>
                    <a:pt x="251" y="948"/>
                  </a:lnTo>
                  <a:lnTo>
                    <a:pt x="249" y="948"/>
                  </a:lnTo>
                  <a:lnTo>
                    <a:pt x="251" y="948"/>
                  </a:lnTo>
                  <a:lnTo>
                    <a:pt x="251" y="950"/>
                  </a:lnTo>
                  <a:lnTo>
                    <a:pt x="252" y="950"/>
                  </a:lnTo>
                  <a:lnTo>
                    <a:pt x="252" y="951"/>
                  </a:lnTo>
                  <a:lnTo>
                    <a:pt x="254" y="951"/>
                  </a:lnTo>
                  <a:lnTo>
                    <a:pt x="254" y="953"/>
                  </a:lnTo>
                  <a:lnTo>
                    <a:pt x="252" y="951"/>
                  </a:lnTo>
                  <a:lnTo>
                    <a:pt x="251" y="951"/>
                  </a:lnTo>
                  <a:lnTo>
                    <a:pt x="251" y="953"/>
                  </a:lnTo>
                  <a:lnTo>
                    <a:pt x="251" y="954"/>
                  </a:lnTo>
                  <a:lnTo>
                    <a:pt x="249" y="954"/>
                  </a:lnTo>
                  <a:lnTo>
                    <a:pt x="248" y="954"/>
                  </a:lnTo>
                  <a:lnTo>
                    <a:pt x="246" y="954"/>
                  </a:lnTo>
                  <a:lnTo>
                    <a:pt x="246" y="956"/>
                  </a:lnTo>
                  <a:lnTo>
                    <a:pt x="245" y="956"/>
                  </a:lnTo>
                  <a:lnTo>
                    <a:pt x="243" y="957"/>
                  </a:lnTo>
                  <a:lnTo>
                    <a:pt x="240" y="957"/>
                  </a:lnTo>
                  <a:lnTo>
                    <a:pt x="240" y="959"/>
                  </a:lnTo>
                  <a:lnTo>
                    <a:pt x="240" y="960"/>
                  </a:lnTo>
                  <a:lnTo>
                    <a:pt x="239" y="960"/>
                  </a:lnTo>
                  <a:lnTo>
                    <a:pt x="239" y="962"/>
                  </a:lnTo>
                  <a:lnTo>
                    <a:pt x="237" y="962"/>
                  </a:lnTo>
                  <a:lnTo>
                    <a:pt x="237" y="964"/>
                  </a:lnTo>
                  <a:lnTo>
                    <a:pt x="237" y="965"/>
                  </a:lnTo>
                  <a:lnTo>
                    <a:pt x="236" y="965"/>
                  </a:lnTo>
                  <a:lnTo>
                    <a:pt x="236" y="967"/>
                  </a:lnTo>
                  <a:lnTo>
                    <a:pt x="236" y="968"/>
                  </a:lnTo>
                  <a:lnTo>
                    <a:pt x="237" y="971"/>
                  </a:lnTo>
                  <a:lnTo>
                    <a:pt x="236" y="971"/>
                  </a:lnTo>
                  <a:lnTo>
                    <a:pt x="234" y="973"/>
                  </a:lnTo>
                  <a:lnTo>
                    <a:pt x="233" y="973"/>
                  </a:lnTo>
                  <a:lnTo>
                    <a:pt x="233" y="974"/>
                  </a:lnTo>
                  <a:lnTo>
                    <a:pt x="231" y="974"/>
                  </a:lnTo>
                  <a:lnTo>
                    <a:pt x="231" y="973"/>
                  </a:lnTo>
                  <a:lnTo>
                    <a:pt x="230" y="973"/>
                  </a:lnTo>
                  <a:lnTo>
                    <a:pt x="230" y="974"/>
                  </a:lnTo>
                  <a:lnTo>
                    <a:pt x="228" y="974"/>
                  </a:lnTo>
                  <a:lnTo>
                    <a:pt x="228" y="973"/>
                  </a:lnTo>
                  <a:lnTo>
                    <a:pt x="227" y="973"/>
                  </a:lnTo>
                  <a:lnTo>
                    <a:pt x="225" y="973"/>
                  </a:lnTo>
                  <a:lnTo>
                    <a:pt x="224" y="973"/>
                  </a:lnTo>
                  <a:lnTo>
                    <a:pt x="224" y="971"/>
                  </a:lnTo>
                  <a:lnTo>
                    <a:pt x="222" y="971"/>
                  </a:lnTo>
                  <a:lnTo>
                    <a:pt x="222" y="970"/>
                  </a:lnTo>
                  <a:lnTo>
                    <a:pt x="221" y="970"/>
                  </a:lnTo>
                  <a:lnTo>
                    <a:pt x="219" y="970"/>
                  </a:lnTo>
                  <a:lnTo>
                    <a:pt x="218" y="971"/>
                  </a:lnTo>
                  <a:lnTo>
                    <a:pt x="216" y="971"/>
                  </a:lnTo>
                  <a:lnTo>
                    <a:pt x="216" y="973"/>
                  </a:lnTo>
                  <a:lnTo>
                    <a:pt x="214" y="973"/>
                  </a:lnTo>
                  <a:lnTo>
                    <a:pt x="213" y="973"/>
                  </a:lnTo>
                  <a:lnTo>
                    <a:pt x="211" y="973"/>
                  </a:lnTo>
                  <a:lnTo>
                    <a:pt x="213" y="973"/>
                  </a:lnTo>
                  <a:lnTo>
                    <a:pt x="211" y="973"/>
                  </a:lnTo>
                  <a:lnTo>
                    <a:pt x="211" y="971"/>
                  </a:lnTo>
                  <a:lnTo>
                    <a:pt x="211" y="970"/>
                  </a:lnTo>
                  <a:lnTo>
                    <a:pt x="211" y="968"/>
                  </a:lnTo>
                  <a:lnTo>
                    <a:pt x="211" y="967"/>
                  </a:lnTo>
                  <a:lnTo>
                    <a:pt x="213" y="967"/>
                  </a:lnTo>
                  <a:lnTo>
                    <a:pt x="214" y="967"/>
                  </a:lnTo>
                  <a:lnTo>
                    <a:pt x="214" y="965"/>
                  </a:lnTo>
                  <a:lnTo>
                    <a:pt x="216" y="964"/>
                  </a:lnTo>
                  <a:lnTo>
                    <a:pt x="218" y="962"/>
                  </a:lnTo>
                  <a:lnTo>
                    <a:pt x="219" y="960"/>
                  </a:lnTo>
                  <a:lnTo>
                    <a:pt x="221" y="960"/>
                  </a:lnTo>
                  <a:lnTo>
                    <a:pt x="221" y="959"/>
                  </a:lnTo>
                  <a:lnTo>
                    <a:pt x="221" y="957"/>
                  </a:lnTo>
                  <a:lnTo>
                    <a:pt x="221" y="956"/>
                  </a:lnTo>
                  <a:lnTo>
                    <a:pt x="219" y="956"/>
                  </a:lnTo>
                  <a:lnTo>
                    <a:pt x="219" y="954"/>
                  </a:lnTo>
                  <a:lnTo>
                    <a:pt x="219" y="953"/>
                  </a:lnTo>
                  <a:lnTo>
                    <a:pt x="218" y="953"/>
                  </a:lnTo>
                  <a:lnTo>
                    <a:pt x="216" y="953"/>
                  </a:lnTo>
                  <a:lnTo>
                    <a:pt x="213" y="953"/>
                  </a:lnTo>
                  <a:lnTo>
                    <a:pt x="211" y="953"/>
                  </a:lnTo>
                  <a:lnTo>
                    <a:pt x="211" y="951"/>
                  </a:lnTo>
                  <a:lnTo>
                    <a:pt x="211" y="953"/>
                  </a:lnTo>
                  <a:lnTo>
                    <a:pt x="210" y="953"/>
                  </a:lnTo>
                  <a:lnTo>
                    <a:pt x="208" y="953"/>
                  </a:lnTo>
                  <a:lnTo>
                    <a:pt x="208" y="954"/>
                  </a:lnTo>
                  <a:lnTo>
                    <a:pt x="207" y="954"/>
                  </a:lnTo>
                  <a:lnTo>
                    <a:pt x="205" y="954"/>
                  </a:lnTo>
                  <a:lnTo>
                    <a:pt x="204" y="954"/>
                  </a:lnTo>
                  <a:lnTo>
                    <a:pt x="202" y="954"/>
                  </a:lnTo>
                  <a:lnTo>
                    <a:pt x="201" y="954"/>
                  </a:lnTo>
                  <a:lnTo>
                    <a:pt x="199" y="954"/>
                  </a:lnTo>
                  <a:lnTo>
                    <a:pt x="198" y="954"/>
                  </a:lnTo>
                  <a:lnTo>
                    <a:pt x="196" y="954"/>
                  </a:lnTo>
                  <a:lnTo>
                    <a:pt x="195" y="954"/>
                  </a:lnTo>
                  <a:lnTo>
                    <a:pt x="193" y="954"/>
                  </a:lnTo>
                  <a:lnTo>
                    <a:pt x="192" y="954"/>
                  </a:lnTo>
                  <a:lnTo>
                    <a:pt x="190" y="954"/>
                  </a:lnTo>
                  <a:lnTo>
                    <a:pt x="189" y="953"/>
                  </a:lnTo>
                  <a:lnTo>
                    <a:pt x="187" y="953"/>
                  </a:lnTo>
                  <a:lnTo>
                    <a:pt x="186" y="953"/>
                  </a:lnTo>
                  <a:lnTo>
                    <a:pt x="184" y="951"/>
                  </a:lnTo>
                  <a:lnTo>
                    <a:pt x="183" y="951"/>
                  </a:lnTo>
                  <a:lnTo>
                    <a:pt x="181" y="950"/>
                  </a:lnTo>
                  <a:lnTo>
                    <a:pt x="181" y="948"/>
                  </a:lnTo>
                  <a:lnTo>
                    <a:pt x="180" y="948"/>
                  </a:lnTo>
                  <a:lnTo>
                    <a:pt x="178" y="947"/>
                  </a:lnTo>
                  <a:lnTo>
                    <a:pt x="178" y="944"/>
                  </a:lnTo>
                  <a:lnTo>
                    <a:pt x="175" y="941"/>
                  </a:lnTo>
                  <a:lnTo>
                    <a:pt x="175" y="939"/>
                  </a:lnTo>
                  <a:lnTo>
                    <a:pt x="174" y="938"/>
                  </a:lnTo>
                  <a:lnTo>
                    <a:pt x="174" y="936"/>
                  </a:lnTo>
                  <a:lnTo>
                    <a:pt x="172" y="936"/>
                  </a:lnTo>
                  <a:lnTo>
                    <a:pt x="172" y="935"/>
                  </a:lnTo>
                  <a:lnTo>
                    <a:pt x="171" y="935"/>
                  </a:lnTo>
                  <a:lnTo>
                    <a:pt x="171" y="933"/>
                  </a:lnTo>
                  <a:lnTo>
                    <a:pt x="169" y="933"/>
                  </a:lnTo>
                  <a:lnTo>
                    <a:pt x="168" y="933"/>
                  </a:lnTo>
                  <a:lnTo>
                    <a:pt x="166" y="933"/>
                  </a:lnTo>
                  <a:lnTo>
                    <a:pt x="165" y="933"/>
                  </a:lnTo>
                  <a:lnTo>
                    <a:pt x="165" y="932"/>
                  </a:lnTo>
                  <a:lnTo>
                    <a:pt x="163" y="932"/>
                  </a:lnTo>
                  <a:lnTo>
                    <a:pt x="162" y="932"/>
                  </a:lnTo>
                  <a:lnTo>
                    <a:pt x="162" y="930"/>
                  </a:lnTo>
                  <a:lnTo>
                    <a:pt x="160" y="930"/>
                  </a:lnTo>
                  <a:lnTo>
                    <a:pt x="159" y="930"/>
                  </a:lnTo>
                  <a:lnTo>
                    <a:pt x="159" y="929"/>
                  </a:lnTo>
                  <a:lnTo>
                    <a:pt x="157" y="929"/>
                  </a:lnTo>
                  <a:lnTo>
                    <a:pt x="155" y="929"/>
                  </a:lnTo>
                  <a:lnTo>
                    <a:pt x="154" y="927"/>
                  </a:lnTo>
                  <a:lnTo>
                    <a:pt x="152" y="927"/>
                  </a:lnTo>
                  <a:lnTo>
                    <a:pt x="151" y="927"/>
                  </a:lnTo>
                  <a:lnTo>
                    <a:pt x="149" y="927"/>
                  </a:lnTo>
                  <a:lnTo>
                    <a:pt x="148" y="927"/>
                  </a:lnTo>
                  <a:lnTo>
                    <a:pt x="146" y="926"/>
                  </a:lnTo>
                  <a:lnTo>
                    <a:pt x="145" y="926"/>
                  </a:lnTo>
                  <a:lnTo>
                    <a:pt x="143" y="926"/>
                  </a:lnTo>
                  <a:lnTo>
                    <a:pt x="142" y="926"/>
                  </a:lnTo>
                  <a:lnTo>
                    <a:pt x="140" y="926"/>
                  </a:lnTo>
                  <a:lnTo>
                    <a:pt x="140" y="927"/>
                  </a:lnTo>
                  <a:lnTo>
                    <a:pt x="139" y="927"/>
                  </a:lnTo>
                  <a:lnTo>
                    <a:pt x="137" y="927"/>
                  </a:lnTo>
                  <a:lnTo>
                    <a:pt x="137" y="926"/>
                  </a:lnTo>
                  <a:lnTo>
                    <a:pt x="136" y="926"/>
                  </a:lnTo>
                  <a:lnTo>
                    <a:pt x="137" y="926"/>
                  </a:lnTo>
                  <a:lnTo>
                    <a:pt x="137" y="924"/>
                  </a:lnTo>
                  <a:lnTo>
                    <a:pt x="137" y="923"/>
                  </a:lnTo>
                  <a:lnTo>
                    <a:pt x="136" y="921"/>
                  </a:lnTo>
                  <a:lnTo>
                    <a:pt x="134" y="921"/>
                  </a:lnTo>
                  <a:lnTo>
                    <a:pt x="133" y="923"/>
                  </a:lnTo>
                  <a:lnTo>
                    <a:pt x="133" y="921"/>
                  </a:lnTo>
                  <a:lnTo>
                    <a:pt x="131" y="923"/>
                  </a:lnTo>
                  <a:lnTo>
                    <a:pt x="130" y="923"/>
                  </a:lnTo>
                  <a:lnTo>
                    <a:pt x="128" y="923"/>
                  </a:lnTo>
                  <a:lnTo>
                    <a:pt x="127" y="923"/>
                  </a:lnTo>
                  <a:lnTo>
                    <a:pt x="125" y="923"/>
                  </a:lnTo>
                  <a:lnTo>
                    <a:pt x="124" y="923"/>
                  </a:lnTo>
                  <a:lnTo>
                    <a:pt x="122" y="923"/>
                  </a:lnTo>
                  <a:lnTo>
                    <a:pt x="119" y="923"/>
                  </a:lnTo>
                  <a:lnTo>
                    <a:pt x="119" y="924"/>
                  </a:lnTo>
                  <a:lnTo>
                    <a:pt x="118" y="924"/>
                  </a:lnTo>
                  <a:lnTo>
                    <a:pt x="119" y="924"/>
                  </a:lnTo>
                  <a:lnTo>
                    <a:pt x="119" y="926"/>
                  </a:lnTo>
                  <a:lnTo>
                    <a:pt x="119" y="927"/>
                  </a:lnTo>
                  <a:lnTo>
                    <a:pt x="118" y="927"/>
                  </a:lnTo>
                  <a:lnTo>
                    <a:pt x="118" y="929"/>
                  </a:lnTo>
                  <a:lnTo>
                    <a:pt x="118" y="930"/>
                  </a:lnTo>
                  <a:lnTo>
                    <a:pt x="116" y="930"/>
                  </a:lnTo>
                  <a:lnTo>
                    <a:pt x="116" y="932"/>
                  </a:lnTo>
                  <a:lnTo>
                    <a:pt x="115" y="932"/>
                  </a:lnTo>
                  <a:lnTo>
                    <a:pt x="115" y="933"/>
                  </a:lnTo>
                  <a:lnTo>
                    <a:pt x="113" y="932"/>
                  </a:lnTo>
                  <a:lnTo>
                    <a:pt x="112" y="933"/>
                  </a:lnTo>
                  <a:lnTo>
                    <a:pt x="112" y="935"/>
                  </a:lnTo>
                  <a:lnTo>
                    <a:pt x="110" y="935"/>
                  </a:lnTo>
                  <a:lnTo>
                    <a:pt x="109" y="935"/>
                  </a:lnTo>
                  <a:lnTo>
                    <a:pt x="107" y="935"/>
                  </a:lnTo>
                  <a:lnTo>
                    <a:pt x="106" y="935"/>
                  </a:lnTo>
                  <a:lnTo>
                    <a:pt x="104" y="935"/>
                  </a:lnTo>
                  <a:lnTo>
                    <a:pt x="104" y="936"/>
                  </a:lnTo>
                  <a:lnTo>
                    <a:pt x="103" y="935"/>
                  </a:lnTo>
                  <a:lnTo>
                    <a:pt x="103" y="936"/>
                  </a:lnTo>
                  <a:lnTo>
                    <a:pt x="101" y="936"/>
                  </a:lnTo>
                  <a:lnTo>
                    <a:pt x="99" y="936"/>
                  </a:lnTo>
                  <a:lnTo>
                    <a:pt x="99" y="938"/>
                  </a:lnTo>
                  <a:lnTo>
                    <a:pt x="98" y="938"/>
                  </a:lnTo>
                  <a:lnTo>
                    <a:pt x="96" y="938"/>
                  </a:lnTo>
                  <a:lnTo>
                    <a:pt x="95" y="938"/>
                  </a:lnTo>
                  <a:lnTo>
                    <a:pt x="93" y="936"/>
                  </a:lnTo>
                  <a:lnTo>
                    <a:pt x="87" y="935"/>
                  </a:lnTo>
                  <a:lnTo>
                    <a:pt x="87" y="933"/>
                  </a:lnTo>
                  <a:lnTo>
                    <a:pt x="86" y="933"/>
                  </a:lnTo>
                  <a:lnTo>
                    <a:pt x="84" y="933"/>
                  </a:lnTo>
                  <a:lnTo>
                    <a:pt x="86" y="933"/>
                  </a:lnTo>
                  <a:lnTo>
                    <a:pt x="84" y="932"/>
                  </a:lnTo>
                  <a:lnTo>
                    <a:pt x="84" y="930"/>
                  </a:lnTo>
                  <a:lnTo>
                    <a:pt x="84" y="929"/>
                  </a:lnTo>
                  <a:lnTo>
                    <a:pt x="83" y="924"/>
                  </a:lnTo>
                  <a:lnTo>
                    <a:pt x="81" y="924"/>
                  </a:lnTo>
                  <a:lnTo>
                    <a:pt x="80" y="924"/>
                  </a:lnTo>
                  <a:lnTo>
                    <a:pt x="78" y="924"/>
                  </a:lnTo>
                  <a:lnTo>
                    <a:pt x="77" y="924"/>
                  </a:lnTo>
                  <a:lnTo>
                    <a:pt x="77" y="923"/>
                  </a:lnTo>
                  <a:lnTo>
                    <a:pt x="75" y="923"/>
                  </a:lnTo>
                  <a:lnTo>
                    <a:pt x="75" y="921"/>
                  </a:lnTo>
                  <a:lnTo>
                    <a:pt x="75" y="920"/>
                  </a:lnTo>
                  <a:lnTo>
                    <a:pt x="75" y="921"/>
                  </a:lnTo>
                  <a:lnTo>
                    <a:pt x="74" y="921"/>
                  </a:lnTo>
                  <a:lnTo>
                    <a:pt x="74" y="923"/>
                  </a:lnTo>
                  <a:lnTo>
                    <a:pt x="72" y="924"/>
                  </a:lnTo>
                  <a:lnTo>
                    <a:pt x="71" y="926"/>
                  </a:lnTo>
                  <a:lnTo>
                    <a:pt x="71" y="927"/>
                  </a:lnTo>
                  <a:lnTo>
                    <a:pt x="69" y="927"/>
                  </a:lnTo>
                  <a:lnTo>
                    <a:pt x="68" y="927"/>
                  </a:lnTo>
                  <a:lnTo>
                    <a:pt x="68" y="929"/>
                  </a:lnTo>
                  <a:lnTo>
                    <a:pt x="66" y="929"/>
                  </a:lnTo>
                  <a:lnTo>
                    <a:pt x="65" y="929"/>
                  </a:lnTo>
                  <a:lnTo>
                    <a:pt x="65" y="930"/>
                  </a:lnTo>
                  <a:lnTo>
                    <a:pt x="63" y="930"/>
                  </a:lnTo>
                  <a:lnTo>
                    <a:pt x="63" y="932"/>
                  </a:lnTo>
                  <a:lnTo>
                    <a:pt x="63" y="933"/>
                  </a:lnTo>
                  <a:lnTo>
                    <a:pt x="65" y="933"/>
                  </a:lnTo>
                  <a:lnTo>
                    <a:pt x="63" y="933"/>
                  </a:lnTo>
                  <a:lnTo>
                    <a:pt x="63" y="935"/>
                  </a:lnTo>
                  <a:lnTo>
                    <a:pt x="62" y="935"/>
                  </a:lnTo>
                  <a:lnTo>
                    <a:pt x="62" y="936"/>
                  </a:lnTo>
                  <a:lnTo>
                    <a:pt x="60" y="936"/>
                  </a:lnTo>
                  <a:lnTo>
                    <a:pt x="60" y="938"/>
                  </a:lnTo>
                  <a:lnTo>
                    <a:pt x="59" y="938"/>
                  </a:lnTo>
                  <a:lnTo>
                    <a:pt x="57" y="938"/>
                  </a:lnTo>
                  <a:lnTo>
                    <a:pt x="56" y="938"/>
                  </a:lnTo>
                  <a:lnTo>
                    <a:pt x="56" y="939"/>
                  </a:lnTo>
                  <a:lnTo>
                    <a:pt x="54" y="939"/>
                  </a:lnTo>
                  <a:lnTo>
                    <a:pt x="54" y="941"/>
                  </a:lnTo>
                  <a:lnTo>
                    <a:pt x="53" y="941"/>
                  </a:lnTo>
                  <a:lnTo>
                    <a:pt x="53" y="942"/>
                  </a:lnTo>
                  <a:lnTo>
                    <a:pt x="51" y="942"/>
                  </a:lnTo>
                  <a:lnTo>
                    <a:pt x="51" y="944"/>
                  </a:lnTo>
                  <a:lnTo>
                    <a:pt x="51" y="942"/>
                  </a:lnTo>
                  <a:lnTo>
                    <a:pt x="50" y="942"/>
                  </a:lnTo>
                  <a:lnTo>
                    <a:pt x="50" y="941"/>
                  </a:lnTo>
                  <a:lnTo>
                    <a:pt x="50" y="939"/>
                  </a:lnTo>
                  <a:lnTo>
                    <a:pt x="48" y="939"/>
                  </a:lnTo>
                  <a:lnTo>
                    <a:pt x="47" y="941"/>
                  </a:lnTo>
                  <a:lnTo>
                    <a:pt x="45" y="941"/>
                  </a:lnTo>
                  <a:lnTo>
                    <a:pt x="43" y="941"/>
                  </a:lnTo>
                  <a:lnTo>
                    <a:pt x="43" y="939"/>
                  </a:lnTo>
                  <a:lnTo>
                    <a:pt x="42" y="939"/>
                  </a:lnTo>
                  <a:lnTo>
                    <a:pt x="42" y="941"/>
                  </a:lnTo>
                  <a:lnTo>
                    <a:pt x="40" y="939"/>
                  </a:lnTo>
                  <a:lnTo>
                    <a:pt x="40" y="938"/>
                  </a:lnTo>
                  <a:lnTo>
                    <a:pt x="37" y="936"/>
                  </a:lnTo>
                  <a:lnTo>
                    <a:pt x="37" y="935"/>
                  </a:lnTo>
                  <a:lnTo>
                    <a:pt x="36" y="935"/>
                  </a:lnTo>
                  <a:lnTo>
                    <a:pt x="36" y="933"/>
                  </a:lnTo>
                  <a:lnTo>
                    <a:pt x="34" y="933"/>
                  </a:lnTo>
                  <a:lnTo>
                    <a:pt x="34" y="932"/>
                  </a:lnTo>
                  <a:lnTo>
                    <a:pt x="31" y="929"/>
                  </a:lnTo>
                  <a:lnTo>
                    <a:pt x="28" y="927"/>
                  </a:lnTo>
                  <a:lnTo>
                    <a:pt x="27" y="926"/>
                  </a:lnTo>
                  <a:lnTo>
                    <a:pt x="25" y="926"/>
                  </a:lnTo>
                  <a:lnTo>
                    <a:pt x="24" y="927"/>
                  </a:lnTo>
                  <a:lnTo>
                    <a:pt x="22" y="927"/>
                  </a:lnTo>
                  <a:lnTo>
                    <a:pt x="21" y="927"/>
                  </a:lnTo>
                  <a:lnTo>
                    <a:pt x="21" y="924"/>
                  </a:lnTo>
                  <a:lnTo>
                    <a:pt x="19" y="923"/>
                  </a:lnTo>
                  <a:lnTo>
                    <a:pt x="19" y="921"/>
                  </a:lnTo>
                  <a:lnTo>
                    <a:pt x="18" y="920"/>
                  </a:lnTo>
                  <a:lnTo>
                    <a:pt x="18" y="918"/>
                  </a:lnTo>
                  <a:lnTo>
                    <a:pt x="18" y="917"/>
                  </a:lnTo>
                  <a:lnTo>
                    <a:pt x="18" y="915"/>
                  </a:lnTo>
                  <a:lnTo>
                    <a:pt x="18" y="914"/>
                  </a:lnTo>
                  <a:lnTo>
                    <a:pt x="18" y="912"/>
                  </a:lnTo>
                  <a:lnTo>
                    <a:pt x="19" y="912"/>
                  </a:lnTo>
                  <a:lnTo>
                    <a:pt x="19" y="911"/>
                  </a:lnTo>
                  <a:lnTo>
                    <a:pt x="21" y="911"/>
                  </a:lnTo>
                  <a:lnTo>
                    <a:pt x="21" y="909"/>
                  </a:lnTo>
                  <a:lnTo>
                    <a:pt x="22" y="909"/>
                  </a:lnTo>
                  <a:lnTo>
                    <a:pt x="25" y="906"/>
                  </a:lnTo>
                  <a:lnTo>
                    <a:pt x="27" y="904"/>
                  </a:lnTo>
                  <a:lnTo>
                    <a:pt x="28" y="903"/>
                  </a:lnTo>
                  <a:lnTo>
                    <a:pt x="30" y="900"/>
                  </a:lnTo>
                  <a:lnTo>
                    <a:pt x="31" y="898"/>
                  </a:lnTo>
                  <a:lnTo>
                    <a:pt x="33" y="897"/>
                  </a:lnTo>
                  <a:lnTo>
                    <a:pt x="33" y="895"/>
                  </a:lnTo>
                  <a:lnTo>
                    <a:pt x="33" y="894"/>
                  </a:lnTo>
                  <a:lnTo>
                    <a:pt x="31" y="894"/>
                  </a:lnTo>
                  <a:lnTo>
                    <a:pt x="31" y="892"/>
                  </a:lnTo>
                  <a:lnTo>
                    <a:pt x="30" y="891"/>
                  </a:lnTo>
                  <a:lnTo>
                    <a:pt x="28" y="891"/>
                  </a:lnTo>
                  <a:lnTo>
                    <a:pt x="25" y="891"/>
                  </a:lnTo>
                  <a:lnTo>
                    <a:pt x="24" y="889"/>
                  </a:lnTo>
                  <a:lnTo>
                    <a:pt x="21" y="889"/>
                  </a:lnTo>
                  <a:lnTo>
                    <a:pt x="19" y="889"/>
                  </a:lnTo>
                  <a:lnTo>
                    <a:pt x="18" y="888"/>
                  </a:lnTo>
                  <a:lnTo>
                    <a:pt x="18" y="886"/>
                  </a:lnTo>
                  <a:lnTo>
                    <a:pt x="16" y="885"/>
                  </a:lnTo>
                  <a:lnTo>
                    <a:pt x="16" y="883"/>
                  </a:lnTo>
                  <a:lnTo>
                    <a:pt x="16" y="882"/>
                  </a:lnTo>
                  <a:lnTo>
                    <a:pt x="16" y="880"/>
                  </a:lnTo>
                  <a:lnTo>
                    <a:pt x="16" y="877"/>
                  </a:lnTo>
                  <a:lnTo>
                    <a:pt x="18" y="874"/>
                  </a:lnTo>
                  <a:lnTo>
                    <a:pt x="18" y="871"/>
                  </a:lnTo>
                  <a:lnTo>
                    <a:pt x="18" y="867"/>
                  </a:lnTo>
                  <a:lnTo>
                    <a:pt x="19" y="864"/>
                  </a:lnTo>
                  <a:lnTo>
                    <a:pt x="19" y="862"/>
                  </a:lnTo>
                  <a:lnTo>
                    <a:pt x="19" y="859"/>
                  </a:lnTo>
                  <a:lnTo>
                    <a:pt x="21" y="854"/>
                  </a:lnTo>
                  <a:lnTo>
                    <a:pt x="21" y="853"/>
                  </a:lnTo>
                  <a:lnTo>
                    <a:pt x="21" y="850"/>
                  </a:lnTo>
                  <a:lnTo>
                    <a:pt x="21" y="847"/>
                  </a:lnTo>
                  <a:lnTo>
                    <a:pt x="21" y="845"/>
                  </a:lnTo>
                  <a:lnTo>
                    <a:pt x="19" y="842"/>
                  </a:lnTo>
                  <a:lnTo>
                    <a:pt x="18" y="841"/>
                  </a:lnTo>
                  <a:lnTo>
                    <a:pt x="18" y="839"/>
                  </a:lnTo>
                  <a:lnTo>
                    <a:pt x="16" y="838"/>
                  </a:lnTo>
                  <a:lnTo>
                    <a:pt x="15" y="836"/>
                  </a:lnTo>
                  <a:lnTo>
                    <a:pt x="13" y="836"/>
                  </a:lnTo>
                  <a:lnTo>
                    <a:pt x="9" y="835"/>
                  </a:lnTo>
                  <a:lnTo>
                    <a:pt x="7" y="833"/>
                  </a:lnTo>
                  <a:lnTo>
                    <a:pt x="6" y="833"/>
                  </a:lnTo>
                  <a:lnTo>
                    <a:pt x="4" y="832"/>
                  </a:lnTo>
                  <a:lnTo>
                    <a:pt x="3" y="832"/>
                  </a:lnTo>
                  <a:lnTo>
                    <a:pt x="1" y="830"/>
                  </a:lnTo>
                  <a:lnTo>
                    <a:pt x="1" y="829"/>
                  </a:lnTo>
                  <a:lnTo>
                    <a:pt x="0" y="829"/>
                  </a:lnTo>
                  <a:lnTo>
                    <a:pt x="0" y="827"/>
                  </a:lnTo>
                  <a:lnTo>
                    <a:pt x="0" y="824"/>
                  </a:lnTo>
                  <a:lnTo>
                    <a:pt x="0" y="823"/>
                  </a:lnTo>
                  <a:lnTo>
                    <a:pt x="0" y="821"/>
                  </a:lnTo>
                  <a:lnTo>
                    <a:pt x="0" y="820"/>
                  </a:lnTo>
                  <a:lnTo>
                    <a:pt x="0" y="815"/>
                  </a:lnTo>
                  <a:lnTo>
                    <a:pt x="1" y="812"/>
                  </a:lnTo>
                  <a:lnTo>
                    <a:pt x="3" y="808"/>
                  </a:lnTo>
                  <a:lnTo>
                    <a:pt x="3" y="806"/>
                  </a:lnTo>
                  <a:lnTo>
                    <a:pt x="4" y="805"/>
                  </a:lnTo>
                  <a:lnTo>
                    <a:pt x="6" y="803"/>
                  </a:lnTo>
                  <a:lnTo>
                    <a:pt x="7" y="801"/>
                  </a:lnTo>
                  <a:lnTo>
                    <a:pt x="9" y="800"/>
                  </a:lnTo>
                  <a:lnTo>
                    <a:pt x="10" y="798"/>
                  </a:lnTo>
                  <a:lnTo>
                    <a:pt x="12" y="798"/>
                  </a:lnTo>
                  <a:lnTo>
                    <a:pt x="15" y="798"/>
                  </a:lnTo>
                  <a:lnTo>
                    <a:pt x="16" y="797"/>
                  </a:lnTo>
                  <a:lnTo>
                    <a:pt x="18" y="797"/>
                  </a:lnTo>
                  <a:lnTo>
                    <a:pt x="19" y="797"/>
                  </a:lnTo>
                  <a:lnTo>
                    <a:pt x="19" y="795"/>
                  </a:lnTo>
                  <a:lnTo>
                    <a:pt x="21" y="795"/>
                  </a:lnTo>
                  <a:lnTo>
                    <a:pt x="22" y="794"/>
                  </a:lnTo>
                  <a:lnTo>
                    <a:pt x="24" y="792"/>
                  </a:lnTo>
                  <a:lnTo>
                    <a:pt x="25" y="792"/>
                  </a:lnTo>
                  <a:lnTo>
                    <a:pt x="27" y="789"/>
                  </a:lnTo>
                  <a:lnTo>
                    <a:pt x="28" y="789"/>
                  </a:lnTo>
                  <a:lnTo>
                    <a:pt x="30" y="788"/>
                  </a:lnTo>
                  <a:lnTo>
                    <a:pt x="30" y="786"/>
                  </a:lnTo>
                  <a:lnTo>
                    <a:pt x="31" y="786"/>
                  </a:lnTo>
                  <a:lnTo>
                    <a:pt x="31" y="785"/>
                  </a:lnTo>
                  <a:lnTo>
                    <a:pt x="33" y="783"/>
                  </a:lnTo>
                  <a:lnTo>
                    <a:pt x="33" y="782"/>
                  </a:lnTo>
                  <a:lnTo>
                    <a:pt x="34" y="780"/>
                  </a:lnTo>
                  <a:lnTo>
                    <a:pt x="36" y="779"/>
                  </a:lnTo>
                  <a:lnTo>
                    <a:pt x="37" y="777"/>
                  </a:lnTo>
                  <a:lnTo>
                    <a:pt x="39" y="776"/>
                  </a:lnTo>
                  <a:lnTo>
                    <a:pt x="40" y="776"/>
                  </a:lnTo>
                  <a:lnTo>
                    <a:pt x="40" y="774"/>
                  </a:lnTo>
                  <a:lnTo>
                    <a:pt x="42" y="774"/>
                  </a:lnTo>
                  <a:lnTo>
                    <a:pt x="42" y="773"/>
                  </a:lnTo>
                  <a:lnTo>
                    <a:pt x="42" y="771"/>
                  </a:lnTo>
                  <a:lnTo>
                    <a:pt x="43" y="771"/>
                  </a:lnTo>
                  <a:lnTo>
                    <a:pt x="43" y="770"/>
                  </a:lnTo>
                  <a:lnTo>
                    <a:pt x="45" y="770"/>
                  </a:lnTo>
                  <a:lnTo>
                    <a:pt x="45" y="768"/>
                  </a:lnTo>
                  <a:lnTo>
                    <a:pt x="47" y="768"/>
                  </a:lnTo>
                  <a:lnTo>
                    <a:pt x="47" y="767"/>
                  </a:lnTo>
                  <a:lnTo>
                    <a:pt x="48" y="767"/>
                  </a:lnTo>
                  <a:lnTo>
                    <a:pt x="48" y="765"/>
                  </a:lnTo>
                  <a:lnTo>
                    <a:pt x="50" y="765"/>
                  </a:lnTo>
                  <a:lnTo>
                    <a:pt x="51" y="764"/>
                  </a:lnTo>
                  <a:lnTo>
                    <a:pt x="53" y="764"/>
                  </a:lnTo>
                  <a:lnTo>
                    <a:pt x="56" y="765"/>
                  </a:lnTo>
                  <a:lnTo>
                    <a:pt x="59" y="765"/>
                  </a:lnTo>
                  <a:lnTo>
                    <a:pt x="63" y="765"/>
                  </a:lnTo>
                  <a:lnTo>
                    <a:pt x="65" y="767"/>
                  </a:lnTo>
                  <a:lnTo>
                    <a:pt x="66" y="767"/>
                  </a:lnTo>
                  <a:lnTo>
                    <a:pt x="68" y="767"/>
                  </a:lnTo>
                  <a:lnTo>
                    <a:pt x="69" y="768"/>
                  </a:lnTo>
                  <a:lnTo>
                    <a:pt x="72" y="768"/>
                  </a:lnTo>
                  <a:lnTo>
                    <a:pt x="74" y="770"/>
                  </a:lnTo>
                  <a:lnTo>
                    <a:pt x="78" y="774"/>
                  </a:lnTo>
                  <a:lnTo>
                    <a:pt x="81" y="776"/>
                  </a:lnTo>
                  <a:lnTo>
                    <a:pt x="83" y="776"/>
                  </a:lnTo>
                  <a:lnTo>
                    <a:pt x="84" y="777"/>
                  </a:lnTo>
                  <a:lnTo>
                    <a:pt x="87" y="777"/>
                  </a:lnTo>
                  <a:lnTo>
                    <a:pt x="89" y="777"/>
                  </a:lnTo>
                  <a:lnTo>
                    <a:pt x="95" y="777"/>
                  </a:lnTo>
                  <a:lnTo>
                    <a:pt x="96" y="777"/>
                  </a:lnTo>
                  <a:lnTo>
                    <a:pt x="99" y="776"/>
                  </a:lnTo>
                  <a:lnTo>
                    <a:pt x="106" y="776"/>
                  </a:lnTo>
                  <a:lnTo>
                    <a:pt x="107" y="774"/>
                  </a:lnTo>
                  <a:lnTo>
                    <a:pt x="110" y="774"/>
                  </a:lnTo>
                  <a:lnTo>
                    <a:pt x="112" y="773"/>
                  </a:lnTo>
                  <a:lnTo>
                    <a:pt x="113" y="773"/>
                  </a:lnTo>
                  <a:lnTo>
                    <a:pt x="115" y="771"/>
                  </a:lnTo>
                  <a:lnTo>
                    <a:pt x="119" y="768"/>
                  </a:lnTo>
                  <a:lnTo>
                    <a:pt x="122" y="765"/>
                  </a:lnTo>
                  <a:lnTo>
                    <a:pt x="127" y="764"/>
                  </a:lnTo>
                  <a:lnTo>
                    <a:pt x="128" y="762"/>
                  </a:lnTo>
                  <a:lnTo>
                    <a:pt x="131" y="762"/>
                  </a:lnTo>
                  <a:lnTo>
                    <a:pt x="133" y="761"/>
                  </a:lnTo>
                  <a:lnTo>
                    <a:pt x="137" y="761"/>
                  </a:lnTo>
                  <a:lnTo>
                    <a:pt x="140" y="761"/>
                  </a:lnTo>
                  <a:lnTo>
                    <a:pt x="142" y="761"/>
                  </a:lnTo>
                  <a:lnTo>
                    <a:pt x="143" y="761"/>
                  </a:lnTo>
                  <a:lnTo>
                    <a:pt x="145" y="761"/>
                  </a:lnTo>
                  <a:lnTo>
                    <a:pt x="146" y="761"/>
                  </a:lnTo>
                  <a:lnTo>
                    <a:pt x="148" y="761"/>
                  </a:lnTo>
                  <a:lnTo>
                    <a:pt x="149" y="761"/>
                  </a:lnTo>
                  <a:lnTo>
                    <a:pt x="151" y="761"/>
                  </a:lnTo>
                  <a:lnTo>
                    <a:pt x="152" y="761"/>
                  </a:lnTo>
                  <a:lnTo>
                    <a:pt x="154" y="761"/>
                  </a:lnTo>
                  <a:lnTo>
                    <a:pt x="157" y="761"/>
                  </a:lnTo>
                  <a:lnTo>
                    <a:pt x="159" y="761"/>
                  </a:lnTo>
                  <a:lnTo>
                    <a:pt x="160" y="759"/>
                  </a:lnTo>
                  <a:lnTo>
                    <a:pt x="162" y="759"/>
                  </a:lnTo>
                  <a:lnTo>
                    <a:pt x="163" y="759"/>
                  </a:lnTo>
                  <a:lnTo>
                    <a:pt x="166" y="759"/>
                  </a:lnTo>
                  <a:lnTo>
                    <a:pt x="168" y="759"/>
                  </a:lnTo>
                  <a:lnTo>
                    <a:pt x="168" y="758"/>
                  </a:lnTo>
                  <a:lnTo>
                    <a:pt x="169" y="758"/>
                  </a:lnTo>
                  <a:lnTo>
                    <a:pt x="171" y="756"/>
                  </a:lnTo>
                  <a:lnTo>
                    <a:pt x="174" y="755"/>
                  </a:lnTo>
                  <a:lnTo>
                    <a:pt x="177" y="753"/>
                  </a:lnTo>
                  <a:lnTo>
                    <a:pt x="180" y="753"/>
                  </a:lnTo>
                  <a:lnTo>
                    <a:pt x="181" y="752"/>
                  </a:lnTo>
                  <a:lnTo>
                    <a:pt x="183" y="750"/>
                  </a:lnTo>
                  <a:lnTo>
                    <a:pt x="184" y="748"/>
                  </a:lnTo>
                  <a:lnTo>
                    <a:pt x="186" y="747"/>
                  </a:lnTo>
                  <a:lnTo>
                    <a:pt x="187" y="745"/>
                  </a:lnTo>
                  <a:lnTo>
                    <a:pt x="189" y="744"/>
                  </a:lnTo>
                  <a:lnTo>
                    <a:pt x="190" y="742"/>
                  </a:lnTo>
                  <a:lnTo>
                    <a:pt x="190" y="739"/>
                  </a:lnTo>
                  <a:lnTo>
                    <a:pt x="192" y="739"/>
                  </a:lnTo>
                  <a:lnTo>
                    <a:pt x="192" y="738"/>
                  </a:lnTo>
                  <a:lnTo>
                    <a:pt x="192" y="736"/>
                  </a:lnTo>
                  <a:lnTo>
                    <a:pt x="193" y="732"/>
                  </a:lnTo>
                  <a:lnTo>
                    <a:pt x="193" y="726"/>
                  </a:lnTo>
                  <a:lnTo>
                    <a:pt x="195" y="721"/>
                  </a:lnTo>
                  <a:lnTo>
                    <a:pt x="195" y="720"/>
                  </a:lnTo>
                  <a:lnTo>
                    <a:pt x="196" y="712"/>
                  </a:lnTo>
                  <a:lnTo>
                    <a:pt x="196" y="709"/>
                  </a:lnTo>
                  <a:lnTo>
                    <a:pt x="196" y="697"/>
                  </a:lnTo>
                  <a:lnTo>
                    <a:pt x="196" y="695"/>
                  </a:lnTo>
                  <a:lnTo>
                    <a:pt x="196" y="694"/>
                  </a:lnTo>
                  <a:lnTo>
                    <a:pt x="196" y="692"/>
                  </a:lnTo>
                  <a:lnTo>
                    <a:pt x="196" y="689"/>
                  </a:lnTo>
                  <a:lnTo>
                    <a:pt x="196" y="688"/>
                  </a:lnTo>
                  <a:lnTo>
                    <a:pt x="196" y="685"/>
                  </a:lnTo>
                  <a:lnTo>
                    <a:pt x="196" y="683"/>
                  </a:lnTo>
                  <a:lnTo>
                    <a:pt x="196" y="682"/>
                  </a:lnTo>
                  <a:lnTo>
                    <a:pt x="196" y="680"/>
                  </a:lnTo>
                  <a:lnTo>
                    <a:pt x="196" y="679"/>
                  </a:lnTo>
                  <a:lnTo>
                    <a:pt x="196" y="677"/>
                  </a:lnTo>
                  <a:lnTo>
                    <a:pt x="196" y="676"/>
                  </a:lnTo>
                  <a:lnTo>
                    <a:pt x="195" y="676"/>
                  </a:lnTo>
                  <a:lnTo>
                    <a:pt x="195" y="674"/>
                  </a:lnTo>
                  <a:lnTo>
                    <a:pt x="195" y="673"/>
                  </a:lnTo>
                  <a:lnTo>
                    <a:pt x="195" y="671"/>
                  </a:lnTo>
                  <a:lnTo>
                    <a:pt x="195" y="670"/>
                  </a:lnTo>
                  <a:lnTo>
                    <a:pt x="195" y="668"/>
                  </a:lnTo>
                  <a:lnTo>
                    <a:pt x="195" y="667"/>
                  </a:lnTo>
                  <a:lnTo>
                    <a:pt x="195" y="665"/>
                  </a:lnTo>
                  <a:lnTo>
                    <a:pt x="195" y="664"/>
                  </a:lnTo>
                  <a:lnTo>
                    <a:pt x="195" y="662"/>
                  </a:lnTo>
                  <a:lnTo>
                    <a:pt x="195" y="661"/>
                  </a:lnTo>
                  <a:lnTo>
                    <a:pt x="195" y="659"/>
                  </a:lnTo>
                  <a:lnTo>
                    <a:pt x="195" y="658"/>
                  </a:lnTo>
                  <a:lnTo>
                    <a:pt x="195" y="656"/>
                  </a:lnTo>
                  <a:lnTo>
                    <a:pt x="195" y="655"/>
                  </a:lnTo>
                  <a:lnTo>
                    <a:pt x="195" y="653"/>
                  </a:lnTo>
                  <a:lnTo>
                    <a:pt x="195" y="652"/>
                  </a:lnTo>
                  <a:lnTo>
                    <a:pt x="195" y="650"/>
                  </a:lnTo>
                  <a:lnTo>
                    <a:pt x="195" y="647"/>
                  </a:lnTo>
                  <a:lnTo>
                    <a:pt x="195" y="646"/>
                  </a:lnTo>
                  <a:lnTo>
                    <a:pt x="195" y="644"/>
                  </a:lnTo>
                  <a:lnTo>
                    <a:pt x="195" y="642"/>
                  </a:lnTo>
                  <a:lnTo>
                    <a:pt x="196" y="639"/>
                  </a:lnTo>
                  <a:close/>
                  <a:moveTo>
                    <a:pt x="870" y="187"/>
                  </a:moveTo>
                  <a:lnTo>
                    <a:pt x="870" y="185"/>
                  </a:lnTo>
                  <a:lnTo>
                    <a:pt x="871" y="185"/>
                  </a:lnTo>
                  <a:lnTo>
                    <a:pt x="871" y="184"/>
                  </a:lnTo>
                  <a:lnTo>
                    <a:pt x="873" y="184"/>
                  </a:lnTo>
                  <a:lnTo>
                    <a:pt x="871" y="182"/>
                  </a:lnTo>
                  <a:lnTo>
                    <a:pt x="871" y="184"/>
                  </a:lnTo>
                  <a:lnTo>
                    <a:pt x="870" y="184"/>
                  </a:lnTo>
                  <a:lnTo>
                    <a:pt x="868" y="184"/>
                  </a:lnTo>
                  <a:lnTo>
                    <a:pt x="868" y="185"/>
                  </a:lnTo>
                  <a:lnTo>
                    <a:pt x="868" y="187"/>
                  </a:lnTo>
                  <a:lnTo>
                    <a:pt x="870" y="187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" name="Freeform 53">
              <a:extLst>
                <a:ext uri="{FF2B5EF4-FFF2-40B4-BE49-F238E27FC236}">
                  <a16:creationId xmlns:a16="http://schemas.microsoft.com/office/drawing/2014/main" id="{EE92B413-CB2F-ADD6-1390-EFE22B782994}"/>
                </a:ext>
              </a:extLst>
            </p:cNvPr>
            <p:cNvSpPr>
              <a:spLocks/>
            </p:cNvSpPr>
            <p:nvPr/>
          </p:nvSpPr>
          <p:spPr bwMode="auto">
            <a:xfrm>
              <a:off x="868363" y="1355725"/>
              <a:ext cx="1944688" cy="2093913"/>
            </a:xfrm>
            <a:custGeom>
              <a:avLst/>
              <a:gdLst>
                <a:gd name="T0" fmla="*/ 1057 w 1225"/>
                <a:gd name="T1" fmla="*/ 174 h 1319"/>
                <a:gd name="T2" fmla="*/ 1070 w 1225"/>
                <a:gd name="T3" fmla="*/ 276 h 1319"/>
                <a:gd name="T4" fmla="*/ 1060 w 1225"/>
                <a:gd name="T5" fmla="*/ 338 h 1319"/>
                <a:gd name="T6" fmla="*/ 1054 w 1225"/>
                <a:gd name="T7" fmla="*/ 367 h 1319"/>
                <a:gd name="T8" fmla="*/ 1080 w 1225"/>
                <a:gd name="T9" fmla="*/ 452 h 1319"/>
                <a:gd name="T10" fmla="*/ 1040 w 1225"/>
                <a:gd name="T11" fmla="*/ 512 h 1319"/>
                <a:gd name="T12" fmla="*/ 1016 w 1225"/>
                <a:gd name="T13" fmla="*/ 562 h 1319"/>
                <a:gd name="T14" fmla="*/ 1083 w 1225"/>
                <a:gd name="T15" fmla="*/ 609 h 1319"/>
                <a:gd name="T16" fmla="*/ 1119 w 1225"/>
                <a:gd name="T17" fmla="*/ 636 h 1319"/>
                <a:gd name="T18" fmla="*/ 1104 w 1225"/>
                <a:gd name="T19" fmla="*/ 667 h 1319"/>
                <a:gd name="T20" fmla="*/ 1134 w 1225"/>
                <a:gd name="T21" fmla="*/ 721 h 1319"/>
                <a:gd name="T22" fmla="*/ 1116 w 1225"/>
                <a:gd name="T23" fmla="*/ 771 h 1319"/>
                <a:gd name="T24" fmla="*/ 1117 w 1225"/>
                <a:gd name="T25" fmla="*/ 817 h 1319"/>
                <a:gd name="T26" fmla="*/ 1119 w 1225"/>
                <a:gd name="T27" fmla="*/ 842 h 1319"/>
                <a:gd name="T28" fmla="*/ 1122 w 1225"/>
                <a:gd name="T29" fmla="*/ 865 h 1319"/>
                <a:gd name="T30" fmla="*/ 1104 w 1225"/>
                <a:gd name="T31" fmla="*/ 880 h 1319"/>
                <a:gd name="T32" fmla="*/ 1095 w 1225"/>
                <a:gd name="T33" fmla="*/ 926 h 1319"/>
                <a:gd name="T34" fmla="*/ 1155 w 1225"/>
                <a:gd name="T35" fmla="*/ 939 h 1319"/>
                <a:gd name="T36" fmla="*/ 1142 w 1225"/>
                <a:gd name="T37" fmla="*/ 994 h 1319"/>
                <a:gd name="T38" fmla="*/ 1173 w 1225"/>
                <a:gd name="T39" fmla="*/ 1029 h 1319"/>
                <a:gd name="T40" fmla="*/ 1205 w 1225"/>
                <a:gd name="T41" fmla="*/ 1072 h 1319"/>
                <a:gd name="T42" fmla="*/ 1208 w 1225"/>
                <a:gd name="T43" fmla="*/ 1113 h 1319"/>
                <a:gd name="T44" fmla="*/ 1173 w 1225"/>
                <a:gd name="T45" fmla="*/ 1181 h 1319"/>
                <a:gd name="T46" fmla="*/ 1137 w 1225"/>
                <a:gd name="T47" fmla="*/ 1218 h 1319"/>
                <a:gd name="T48" fmla="*/ 1111 w 1225"/>
                <a:gd name="T49" fmla="*/ 1242 h 1319"/>
                <a:gd name="T50" fmla="*/ 1060 w 1225"/>
                <a:gd name="T51" fmla="*/ 1277 h 1319"/>
                <a:gd name="T52" fmla="*/ 1017 w 1225"/>
                <a:gd name="T53" fmla="*/ 1316 h 1319"/>
                <a:gd name="T54" fmla="*/ 977 w 1225"/>
                <a:gd name="T55" fmla="*/ 1280 h 1319"/>
                <a:gd name="T56" fmla="*/ 922 w 1225"/>
                <a:gd name="T57" fmla="*/ 1234 h 1319"/>
                <a:gd name="T58" fmla="*/ 857 w 1225"/>
                <a:gd name="T59" fmla="*/ 1213 h 1319"/>
                <a:gd name="T60" fmla="*/ 795 w 1225"/>
                <a:gd name="T61" fmla="*/ 1221 h 1319"/>
                <a:gd name="T62" fmla="*/ 756 w 1225"/>
                <a:gd name="T63" fmla="*/ 1171 h 1319"/>
                <a:gd name="T64" fmla="*/ 700 w 1225"/>
                <a:gd name="T65" fmla="*/ 1156 h 1319"/>
                <a:gd name="T66" fmla="*/ 651 w 1225"/>
                <a:gd name="T67" fmla="*/ 1178 h 1319"/>
                <a:gd name="T68" fmla="*/ 589 w 1225"/>
                <a:gd name="T69" fmla="*/ 1183 h 1319"/>
                <a:gd name="T70" fmla="*/ 580 w 1225"/>
                <a:gd name="T71" fmla="*/ 1132 h 1319"/>
                <a:gd name="T72" fmla="*/ 520 w 1225"/>
                <a:gd name="T73" fmla="*/ 1132 h 1319"/>
                <a:gd name="T74" fmla="*/ 514 w 1225"/>
                <a:gd name="T75" fmla="*/ 1185 h 1319"/>
                <a:gd name="T76" fmla="*/ 444 w 1225"/>
                <a:gd name="T77" fmla="*/ 1221 h 1319"/>
                <a:gd name="T78" fmla="*/ 392 w 1225"/>
                <a:gd name="T79" fmla="*/ 1212 h 1319"/>
                <a:gd name="T80" fmla="*/ 365 w 1225"/>
                <a:gd name="T81" fmla="*/ 1260 h 1319"/>
                <a:gd name="T82" fmla="*/ 386 w 1225"/>
                <a:gd name="T83" fmla="*/ 1309 h 1319"/>
                <a:gd name="T84" fmla="*/ 333 w 1225"/>
                <a:gd name="T85" fmla="*/ 1297 h 1319"/>
                <a:gd name="T86" fmla="*/ 290 w 1225"/>
                <a:gd name="T87" fmla="*/ 1248 h 1319"/>
                <a:gd name="T88" fmla="*/ 258 w 1225"/>
                <a:gd name="T89" fmla="*/ 1200 h 1319"/>
                <a:gd name="T90" fmla="*/ 226 w 1225"/>
                <a:gd name="T91" fmla="*/ 1153 h 1319"/>
                <a:gd name="T92" fmla="*/ 199 w 1225"/>
                <a:gd name="T93" fmla="*/ 1098 h 1319"/>
                <a:gd name="T94" fmla="*/ 143 w 1225"/>
                <a:gd name="T95" fmla="*/ 1089 h 1319"/>
                <a:gd name="T96" fmla="*/ 96 w 1225"/>
                <a:gd name="T97" fmla="*/ 1062 h 1319"/>
                <a:gd name="T98" fmla="*/ 64 w 1225"/>
                <a:gd name="T99" fmla="*/ 1026 h 1319"/>
                <a:gd name="T100" fmla="*/ 78 w 1225"/>
                <a:gd name="T101" fmla="*/ 988 h 1319"/>
                <a:gd name="T102" fmla="*/ 73 w 1225"/>
                <a:gd name="T103" fmla="*/ 942 h 1319"/>
                <a:gd name="T104" fmla="*/ 73 w 1225"/>
                <a:gd name="T105" fmla="*/ 897 h 1319"/>
                <a:gd name="T106" fmla="*/ 85 w 1225"/>
                <a:gd name="T107" fmla="*/ 859 h 1319"/>
                <a:gd name="T108" fmla="*/ 94 w 1225"/>
                <a:gd name="T109" fmla="*/ 797 h 1319"/>
                <a:gd name="T110" fmla="*/ 59 w 1225"/>
                <a:gd name="T111" fmla="*/ 738 h 1319"/>
                <a:gd name="T112" fmla="*/ 37 w 1225"/>
                <a:gd name="T113" fmla="*/ 676 h 1319"/>
                <a:gd name="T114" fmla="*/ 31 w 1225"/>
                <a:gd name="T115" fmla="*/ 523 h 1319"/>
                <a:gd name="T116" fmla="*/ 217 w 1225"/>
                <a:gd name="T117" fmla="*/ 423 h 1319"/>
                <a:gd name="T118" fmla="*/ 470 w 1225"/>
                <a:gd name="T119" fmla="*/ 258 h 1319"/>
                <a:gd name="T120" fmla="*/ 734 w 1225"/>
                <a:gd name="T121" fmla="*/ 105 h 1319"/>
                <a:gd name="T122" fmla="*/ 857 w 1225"/>
                <a:gd name="T123" fmla="*/ 20 h 1319"/>
                <a:gd name="T124" fmla="*/ 1008 w 1225"/>
                <a:gd name="T125" fmla="*/ 12 h 1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25" h="1319">
                  <a:moveTo>
                    <a:pt x="1042" y="8"/>
                  </a:moveTo>
                  <a:lnTo>
                    <a:pt x="1049" y="25"/>
                  </a:lnTo>
                  <a:lnTo>
                    <a:pt x="1052" y="28"/>
                  </a:lnTo>
                  <a:lnTo>
                    <a:pt x="1051" y="38"/>
                  </a:lnTo>
                  <a:lnTo>
                    <a:pt x="1051" y="49"/>
                  </a:lnTo>
                  <a:lnTo>
                    <a:pt x="1057" y="56"/>
                  </a:lnTo>
                  <a:lnTo>
                    <a:pt x="1061" y="64"/>
                  </a:lnTo>
                  <a:lnTo>
                    <a:pt x="1064" y="78"/>
                  </a:lnTo>
                  <a:lnTo>
                    <a:pt x="1051" y="91"/>
                  </a:lnTo>
                  <a:lnTo>
                    <a:pt x="1043" y="100"/>
                  </a:lnTo>
                  <a:lnTo>
                    <a:pt x="1034" y="109"/>
                  </a:lnTo>
                  <a:lnTo>
                    <a:pt x="1030" y="115"/>
                  </a:lnTo>
                  <a:lnTo>
                    <a:pt x="1031" y="117"/>
                  </a:lnTo>
                  <a:lnTo>
                    <a:pt x="1036" y="121"/>
                  </a:lnTo>
                  <a:lnTo>
                    <a:pt x="1042" y="129"/>
                  </a:lnTo>
                  <a:lnTo>
                    <a:pt x="1046" y="134"/>
                  </a:lnTo>
                  <a:lnTo>
                    <a:pt x="1048" y="135"/>
                  </a:lnTo>
                  <a:lnTo>
                    <a:pt x="1052" y="141"/>
                  </a:lnTo>
                  <a:lnTo>
                    <a:pt x="1054" y="140"/>
                  </a:lnTo>
                  <a:lnTo>
                    <a:pt x="1054" y="141"/>
                  </a:lnTo>
                  <a:lnTo>
                    <a:pt x="1052" y="141"/>
                  </a:lnTo>
                  <a:lnTo>
                    <a:pt x="1051" y="141"/>
                  </a:lnTo>
                  <a:lnTo>
                    <a:pt x="1051" y="143"/>
                  </a:lnTo>
                  <a:lnTo>
                    <a:pt x="1049" y="143"/>
                  </a:lnTo>
                  <a:lnTo>
                    <a:pt x="1049" y="144"/>
                  </a:lnTo>
                  <a:lnTo>
                    <a:pt x="1048" y="144"/>
                  </a:lnTo>
                  <a:lnTo>
                    <a:pt x="1046" y="146"/>
                  </a:lnTo>
                  <a:lnTo>
                    <a:pt x="1045" y="146"/>
                  </a:lnTo>
                  <a:lnTo>
                    <a:pt x="1043" y="146"/>
                  </a:lnTo>
                  <a:lnTo>
                    <a:pt x="1042" y="146"/>
                  </a:lnTo>
                  <a:lnTo>
                    <a:pt x="1040" y="146"/>
                  </a:lnTo>
                  <a:lnTo>
                    <a:pt x="1040" y="147"/>
                  </a:lnTo>
                  <a:lnTo>
                    <a:pt x="1039" y="147"/>
                  </a:lnTo>
                  <a:lnTo>
                    <a:pt x="1039" y="149"/>
                  </a:lnTo>
                  <a:lnTo>
                    <a:pt x="1039" y="150"/>
                  </a:lnTo>
                  <a:lnTo>
                    <a:pt x="1039" y="152"/>
                  </a:lnTo>
                  <a:lnTo>
                    <a:pt x="1040" y="153"/>
                  </a:lnTo>
                  <a:lnTo>
                    <a:pt x="1040" y="155"/>
                  </a:lnTo>
                  <a:lnTo>
                    <a:pt x="1040" y="156"/>
                  </a:lnTo>
                  <a:lnTo>
                    <a:pt x="1042" y="156"/>
                  </a:lnTo>
                  <a:lnTo>
                    <a:pt x="1042" y="158"/>
                  </a:lnTo>
                  <a:lnTo>
                    <a:pt x="1042" y="159"/>
                  </a:lnTo>
                  <a:lnTo>
                    <a:pt x="1043" y="159"/>
                  </a:lnTo>
                  <a:lnTo>
                    <a:pt x="1045" y="161"/>
                  </a:lnTo>
                  <a:lnTo>
                    <a:pt x="1046" y="162"/>
                  </a:lnTo>
                  <a:lnTo>
                    <a:pt x="1046" y="164"/>
                  </a:lnTo>
                  <a:lnTo>
                    <a:pt x="1048" y="164"/>
                  </a:lnTo>
                  <a:lnTo>
                    <a:pt x="1048" y="165"/>
                  </a:lnTo>
                  <a:lnTo>
                    <a:pt x="1049" y="165"/>
                  </a:lnTo>
                  <a:lnTo>
                    <a:pt x="1051" y="165"/>
                  </a:lnTo>
                  <a:lnTo>
                    <a:pt x="1051" y="167"/>
                  </a:lnTo>
                  <a:lnTo>
                    <a:pt x="1052" y="167"/>
                  </a:lnTo>
                  <a:lnTo>
                    <a:pt x="1054" y="168"/>
                  </a:lnTo>
                  <a:lnTo>
                    <a:pt x="1055" y="168"/>
                  </a:lnTo>
                  <a:lnTo>
                    <a:pt x="1055" y="170"/>
                  </a:lnTo>
                  <a:lnTo>
                    <a:pt x="1057" y="170"/>
                  </a:lnTo>
                  <a:lnTo>
                    <a:pt x="1057" y="171"/>
                  </a:lnTo>
                  <a:lnTo>
                    <a:pt x="1057" y="173"/>
                  </a:lnTo>
                  <a:lnTo>
                    <a:pt x="1057" y="174"/>
                  </a:lnTo>
                  <a:lnTo>
                    <a:pt x="1057" y="176"/>
                  </a:lnTo>
                  <a:lnTo>
                    <a:pt x="1057" y="177"/>
                  </a:lnTo>
                  <a:lnTo>
                    <a:pt x="1057" y="179"/>
                  </a:lnTo>
                  <a:lnTo>
                    <a:pt x="1058" y="181"/>
                  </a:lnTo>
                  <a:lnTo>
                    <a:pt x="1058" y="182"/>
                  </a:lnTo>
                  <a:lnTo>
                    <a:pt x="1058" y="184"/>
                  </a:lnTo>
                  <a:lnTo>
                    <a:pt x="1057" y="184"/>
                  </a:lnTo>
                  <a:lnTo>
                    <a:pt x="1055" y="185"/>
                  </a:lnTo>
                  <a:lnTo>
                    <a:pt x="1054" y="185"/>
                  </a:lnTo>
                  <a:lnTo>
                    <a:pt x="1052" y="185"/>
                  </a:lnTo>
                  <a:lnTo>
                    <a:pt x="1051" y="185"/>
                  </a:lnTo>
                  <a:lnTo>
                    <a:pt x="1051" y="187"/>
                  </a:lnTo>
                  <a:lnTo>
                    <a:pt x="1051" y="188"/>
                  </a:lnTo>
                  <a:lnTo>
                    <a:pt x="1051" y="190"/>
                  </a:lnTo>
                  <a:lnTo>
                    <a:pt x="1051" y="191"/>
                  </a:lnTo>
                  <a:lnTo>
                    <a:pt x="1051" y="193"/>
                  </a:lnTo>
                  <a:lnTo>
                    <a:pt x="1052" y="193"/>
                  </a:lnTo>
                  <a:lnTo>
                    <a:pt x="1052" y="194"/>
                  </a:lnTo>
                  <a:lnTo>
                    <a:pt x="1054" y="194"/>
                  </a:lnTo>
                  <a:lnTo>
                    <a:pt x="1054" y="196"/>
                  </a:lnTo>
                  <a:lnTo>
                    <a:pt x="1055" y="196"/>
                  </a:lnTo>
                  <a:lnTo>
                    <a:pt x="1057" y="196"/>
                  </a:lnTo>
                  <a:lnTo>
                    <a:pt x="1057" y="197"/>
                  </a:lnTo>
                  <a:lnTo>
                    <a:pt x="1057" y="199"/>
                  </a:lnTo>
                  <a:lnTo>
                    <a:pt x="1055" y="200"/>
                  </a:lnTo>
                  <a:lnTo>
                    <a:pt x="1058" y="202"/>
                  </a:lnTo>
                  <a:lnTo>
                    <a:pt x="1057" y="203"/>
                  </a:lnTo>
                  <a:lnTo>
                    <a:pt x="1058" y="205"/>
                  </a:lnTo>
                  <a:lnTo>
                    <a:pt x="1060" y="205"/>
                  </a:lnTo>
                  <a:lnTo>
                    <a:pt x="1061" y="205"/>
                  </a:lnTo>
                  <a:lnTo>
                    <a:pt x="1060" y="209"/>
                  </a:lnTo>
                  <a:lnTo>
                    <a:pt x="1060" y="211"/>
                  </a:lnTo>
                  <a:lnTo>
                    <a:pt x="1060" y="212"/>
                  </a:lnTo>
                  <a:lnTo>
                    <a:pt x="1064" y="220"/>
                  </a:lnTo>
                  <a:lnTo>
                    <a:pt x="1067" y="226"/>
                  </a:lnTo>
                  <a:lnTo>
                    <a:pt x="1069" y="229"/>
                  </a:lnTo>
                  <a:lnTo>
                    <a:pt x="1070" y="235"/>
                  </a:lnTo>
                  <a:lnTo>
                    <a:pt x="1072" y="240"/>
                  </a:lnTo>
                  <a:lnTo>
                    <a:pt x="1073" y="240"/>
                  </a:lnTo>
                  <a:lnTo>
                    <a:pt x="1073" y="241"/>
                  </a:lnTo>
                  <a:lnTo>
                    <a:pt x="1075" y="243"/>
                  </a:lnTo>
                  <a:lnTo>
                    <a:pt x="1075" y="244"/>
                  </a:lnTo>
                  <a:lnTo>
                    <a:pt x="1075" y="246"/>
                  </a:lnTo>
                  <a:lnTo>
                    <a:pt x="1077" y="247"/>
                  </a:lnTo>
                  <a:lnTo>
                    <a:pt x="1077" y="249"/>
                  </a:lnTo>
                  <a:lnTo>
                    <a:pt x="1077" y="255"/>
                  </a:lnTo>
                  <a:lnTo>
                    <a:pt x="1078" y="259"/>
                  </a:lnTo>
                  <a:lnTo>
                    <a:pt x="1078" y="264"/>
                  </a:lnTo>
                  <a:lnTo>
                    <a:pt x="1078" y="265"/>
                  </a:lnTo>
                  <a:lnTo>
                    <a:pt x="1078" y="267"/>
                  </a:lnTo>
                  <a:lnTo>
                    <a:pt x="1078" y="268"/>
                  </a:lnTo>
                  <a:lnTo>
                    <a:pt x="1078" y="270"/>
                  </a:lnTo>
                  <a:lnTo>
                    <a:pt x="1080" y="271"/>
                  </a:lnTo>
                  <a:lnTo>
                    <a:pt x="1078" y="271"/>
                  </a:lnTo>
                  <a:lnTo>
                    <a:pt x="1073" y="273"/>
                  </a:lnTo>
                  <a:lnTo>
                    <a:pt x="1073" y="274"/>
                  </a:lnTo>
                  <a:lnTo>
                    <a:pt x="1072" y="274"/>
                  </a:lnTo>
                  <a:lnTo>
                    <a:pt x="1070" y="274"/>
                  </a:lnTo>
                  <a:lnTo>
                    <a:pt x="1070" y="276"/>
                  </a:lnTo>
                  <a:lnTo>
                    <a:pt x="1069" y="276"/>
                  </a:lnTo>
                  <a:lnTo>
                    <a:pt x="1067" y="276"/>
                  </a:lnTo>
                  <a:lnTo>
                    <a:pt x="1067" y="277"/>
                  </a:lnTo>
                  <a:lnTo>
                    <a:pt x="1066" y="277"/>
                  </a:lnTo>
                  <a:lnTo>
                    <a:pt x="1064" y="277"/>
                  </a:lnTo>
                  <a:lnTo>
                    <a:pt x="1063" y="279"/>
                  </a:lnTo>
                  <a:lnTo>
                    <a:pt x="1061" y="279"/>
                  </a:lnTo>
                  <a:lnTo>
                    <a:pt x="1060" y="280"/>
                  </a:lnTo>
                  <a:lnTo>
                    <a:pt x="1058" y="280"/>
                  </a:lnTo>
                  <a:lnTo>
                    <a:pt x="1057" y="280"/>
                  </a:lnTo>
                  <a:lnTo>
                    <a:pt x="1055" y="282"/>
                  </a:lnTo>
                  <a:lnTo>
                    <a:pt x="1054" y="282"/>
                  </a:lnTo>
                  <a:lnTo>
                    <a:pt x="1052" y="282"/>
                  </a:lnTo>
                  <a:lnTo>
                    <a:pt x="1052" y="284"/>
                  </a:lnTo>
                  <a:lnTo>
                    <a:pt x="1051" y="284"/>
                  </a:lnTo>
                  <a:lnTo>
                    <a:pt x="1049" y="285"/>
                  </a:lnTo>
                  <a:lnTo>
                    <a:pt x="1048" y="285"/>
                  </a:lnTo>
                  <a:lnTo>
                    <a:pt x="1046" y="285"/>
                  </a:lnTo>
                  <a:lnTo>
                    <a:pt x="1043" y="287"/>
                  </a:lnTo>
                  <a:lnTo>
                    <a:pt x="1042" y="288"/>
                  </a:lnTo>
                  <a:lnTo>
                    <a:pt x="1040" y="288"/>
                  </a:lnTo>
                  <a:lnTo>
                    <a:pt x="1040" y="290"/>
                  </a:lnTo>
                  <a:lnTo>
                    <a:pt x="1039" y="290"/>
                  </a:lnTo>
                  <a:lnTo>
                    <a:pt x="1039" y="291"/>
                  </a:lnTo>
                  <a:lnTo>
                    <a:pt x="1040" y="293"/>
                  </a:lnTo>
                  <a:lnTo>
                    <a:pt x="1042" y="297"/>
                  </a:lnTo>
                  <a:lnTo>
                    <a:pt x="1040" y="297"/>
                  </a:lnTo>
                  <a:lnTo>
                    <a:pt x="1042" y="299"/>
                  </a:lnTo>
                  <a:lnTo>
                    <a:pt x="1042" y="300"/>
                  </a:lnTo>
                  <a:lnTo>
                    <a:pt x="1042" y="302"/>
                  </a:lnTo>
                  <a:lnTo>
                    <a:pt x="1043" y="303"/>
                  </a:lnTo>
                  <a:lnTo>
                    <a:pt x="1045" y="303"/>
                  </a:lnTo>
                  <a:lnTo>
                    <a:pt x="1046" y="303"/>
                  </a:lnTo>
                  <a:lnTo>
                    <a:pt x="1048" y="302"/>
                  </a:lnTo>
                  <a:lnTo>
                    <a:pt x="1049" y="302"/>
                  </a:lnTo>
                  <a:lnTo>
                    <a:pt x="1051" y="302"/>
                  </a:lnTo>
                  <a:lnTo>
                    <a:pt x="1051" y="306"/>
                  </a:lnTo>
                  <a:lnTo>
                    <a:pt x="1051" y="309"/>
                  </a:lnTo>
                  <a:lnTo>
                    <a:pt x="1052" y="309"/>
                  </a:lnTo>
                  <a:lnTo>
                    <a:pt x="1054" y="309"/>
                  </a:lnTo>
                  <a:lnTo>
                    <a:pt x="1054" y="311"/>
                  </a:lnTo>
                  <a:lnTo>
                    <a:pt x="1054" y="314"/>
                  </a:lnTo>
                  <a:lnTo>
                    <a:pt x="1055" y="315"/>
                  </a:lnTo>
                  <a:lnTo>
                    <a:pt x="1054" y="315"/>
                  </a:lnTo>
                  <a:lnTo>
                    <a:pt x="1052" y="317"/>
                  </a:lnTo>
                  <a:lnTo>
                    <a:pt x="1054" y="318"/>
                  </a:lnTo>
                  <a:lnTo>
                    <a:pt x="1054" y="320"/>
                  </a:lnTo>
                  <a:lnTo>
                    <a:pt x="1055" y="324"/>
                  </a:lnTo>
                  <a:lnTo>
                    <a:pt x="1057" y="326"/>
                  </a:lnTo>
                  <a:lnTo>
                    <a:pt x="1057" y="327"/>
                  </a:lnTo>
                  <a:lnTo>
                    <a:pt x="1058" y="329"/>
                  </a:lnTo>
                  <a:lnTo>
                    <a:pt x="1058" y="330"/>
                  </a:lnTo>
                  <a:lnTo>
                    <a:pt x="1057" y="330"/>
                  </a:lnTo>
                  <a:lnTo>
                    <a:pt x="1057" y="332"/>
                  </a:lnTo>
                  <a:lnTo>
                    <a:pt x="1058" y="333"/>
                  </a:lnTo>
                  <a:lnTo>
                    <a:pt x="1058" y="335"/>
                  </a:lnTo>
                  <a:lnTo>
                    <a:pt x="1058" y="337"/>
                  </a:lnTo>
                  <a:lnTo>
                    <a:pt x="1058" y="338"/>
                  </a:lnTo>
                  <a:lnTo>
                    <a:pt x="1060" y="338"/>
                  </a:lnTo>
                  <a:lnTo>
                    <a:pt x="1061" y="338"/>
                  </a:lnTo>
                  <a:lnTo>
                    <a:pt x="1060" y="338"/>
                  </a:lnTo>
                  <a:lnTo>
                    <a:pt x="1060" y="340"/>
                  </a:lnTo>
                  <a:lnTo>
                    <a:pt x="1060" y="341"/>
                  </a:lnTo>
                  <a:lnTo>
                    <a:pt x="1058" y="341"/>
                  </a:lnTo>
                  <a:lnTo>
                    <a:pt x="1058" y="343"/>
                  </a:lnTo>
                  <a:lnTo>
                    <a:pt x="1058" y="344"/>
                  </a:lnTo>
                  <a:lnTo>
                    <a:pt x="1057" y="344"/>
                  </a:lnTo>
                  <a:lnTo>
                    <a:pt x="1057" y="346"/>
                  </a:lnTo>
                  <a:lnTo>
                    <a:pt x="1055" y="346"/>
                  </a:lnTo>
                  <a:lnTo>
                    <a:pt x="1054" y="347"/>
                  </a:lnTo>
                  <a:lnTo>
                    <a:pt x="1052" y="349"/>
                  </a:lnTo>
                  <a:lnTo>
                    <a:pt x="1051" y="349"/>
                  </a:lnTo>
                  <a:lnTo>
                    <a:pt x="1051" y="350"/>
                  </a:lnTo>
                  <a:lnTo>
                    <a:pt x="1049" y="350"/>
                  </a:lnTo>
                  <a:lnTo>
                    <a:pt x="1048" y="350"/>
                  </a:lnTo>
                  <a:lnTo>
                    <a:pt x="1046" y="350"/>
                  </a:lnTo>
                  <a:lnTo>
                    <a:pt x="1045" y="350"/>
                  </a:lnTo>
                  <a:lnTo>
                    <a:pt x="1043" y="350"/>
                  </a:lnTo>
                  <a:lnTo>
                    <a:pt x="1042" y="350"/>
                  </a:lnTo>
                  <a:lnTo>
                    <a:pt x="1040" y="350"/>
                  </a:lnTo>
                  <a:lnTo>
                    <a:pt x="1039" y="350"/>
                  </a:lnTo>
                  <a:lnTo>
                    <a:pt x="1037" y="350"/>
                  </a:lnTo>
                  <a:lnTo>
                    <a:pt x="1036" y="350"/>
                  </a:lnTo>
                  <a:lnTo>
                    <a:pt x="1036" y="352"/>
                  </a:lnTo>
                  <a:lnTo>
                    <a:pt x="1034" y="352"/>
                  </a:lnTo>
                  <a:lnTo>
                    <a:pt x="1036" y="353"/>
                  </a:lnTo>
                  <a:lnTo>
                    <a:pt x="1036" y="355"/>
                  </a:lnTo>
                  <a:lnTo>
                    <a:pt x="1036" y="356"/>
                  </a:lnTo>
                  <a:lnTo>
                    <a:pt x="1036" y="358"/>
                  </a:lnTo>
                  <a:lnTo>
                    <a:pt x="1037" y="358"/>
                  </a:lnTo>
                  <a:lnTo>
                    <a:pt x="1036" y="358"/>
                  </a:lnTo>
                  <a:lnTo>
                    <a:pt x="1034" y="358"/>
                  </a:lnTo>
                  <a:lnTo>
                    <a:pt x="1033" y="359"/>
                  </a:lnTo>
                  <a:lnTo>
                    <a:pt x="1031" y="359"/>
                  </a:lnTo>
                  <a:lnTo>
                    <a:pt x="1030" y="359"/>
                  </a:lnTo>
                  <a:lnTo>
                    <a:pt x="1030" y="361"/>
                  </a:lnTo>
                  <a:lnTo>
                    <a:pt x="1030" y="362"/>
                  </a:lnTo>
                  <a:lnTo>
                    <a:pt x="1031" y="364"/>
                  </a:lnTo>
                  <a:lnTo>
                    <a:pt x="1033" y="365"/>
                  </a:lnTo>
                  <a:lnTo>
                    <a:pt x="1033" y="367"/>
                  </a:lnTo>
                  <a:lnTo>
                    <a:pt x="1034" y="368"/>
                  </a:lnTo>
                  <a:lnTo>
                    <a:pt x="1036" y="370"/>
                  </a:lnTo>
                  <a:lnTo>
                    <a:pt x="1037" y="370"/>
                  </a:lnTo>
                  <a:lnTo>
                    <a:pt x="1037" y="368"/>
                  </a:lnTo>
                  <a:lnTo>
                    <a:pt x="1039" y="368"/>
                  </a:lnTo>
                  <a:lnTo>
                    <a:pt x="1039" y="367"/>
                  </a:lnTo>
                  <a:lnTo>
                    <a:pt x="1040" y="367"/>
                  </a:lnTo>
                  <a:lnTo>
                    <a:pt x="1042" y="367"/>
                  </a:lnTo>
                  <a:lnTo>
                    <a:pt x="1042" y="365"/>
                  </a:lnTo>
                  <a:lnTo>
                    <a:pt x="1043" y="365"/>
                  </a:lnTo>
                  <a:lnTo>
                    <a:pt x="1042" y="364"/>
                  </a:lnTo>
                  <a:lnTo>
                    <a:pt x="1043" y="364"/>
                  </a:lnTo>
                  <a:lnTo>
                    <a:pt x="1045" y="364"/>
                  </a:lnTo>
                  <a:lnTo>
                    <a:pt x="1046" y="364"/>
                  </a:lnTo>
                  <a:lnTo>
                    <a:pt x="1048" y="364"/>
                  </a:lnTo>
                  <a:lnTo>
                    <a:pt x="1049" y="365"/>
                  </a:lnTo>
                  <a:lnTo>
                    <a:pt x="1051" y="365"/>
                  </a:lnTo>
                  <a:lnTo>
                    <a:pt x="1054" y="367"/>
                  </a:lnTo>
                  <a:lnTo>
                    <a:pt x="1055" y="368"/>
                  </a:lnTo>
                  <a:lnTo>
                    <a:pt x="1057" y="368"/>
                  </a:lnTo>
                  <a:lnTo>
                    <a:pt x="1057" y="370"/>
                  </a:lnTo>
                  <a:lnTo>
                    <a:pt x="1058" y="370"/>
                  </a:lnTo>
                  <a:lnTo>
                    <a:pt x="1060" y="370"/>
                  </a:lnTo>
                  <a:lnTo>
                    <a:pt x="1061" y="370"/>
                  </a:lnTo>
                  <a:lnTo>
                    <a:pt x="1061" y="371"/>
                  </a:lnTo>
                  <a:lnTo>
                    <a:pt x="1063" y="377"/>
                  </a:lnTo>
                  <a:lnTo>
                    <a:pt x="1061" y="377"/>
                  </a:lnTo>
                  <a:lnTo>
                    <a:pt x="1063" y="377"/>
                  </a:lnTo>
                  <a:lnTo>
                    <a:pt x="1063" y="379"/>
                  </a:lnTo>
                  <a:lnTo>
                    <a:pt x="1063" y="380"/>
                  </a:lnTo>
                  <a:lnTo>
                    <a:pt x="1063" y="382"/>
                  </a:lnTo>
                  <a:lnTo>
                    <a:pt x="1067" y="390"/>
                  </a:lnTo>
                  <a:lnTo>
                    <a:pt x="1070" y="394"/>
                  </a:lnTo>
                  <a:lnTo>
                    <a:pt x="1072" y="399"/>
                  </a:lnTo>
                  <a:lnTo>
                    <a:pt x="1073" y="399"/>
                  </a:lnTo>
                  <a:lnTo>
                    <a:pt x="1073" y="400"/>
                  </a:lnTo>
                  <a:lnTo>
                    <a:pt x="1078" y="411"/>
                  </a:lnTo>
                  <a:lnTo>
                    <a:pt x="1080" y="411"/>
                  </a:lnTo>
                  <a:lnTo>
                    <a:pt x="1080" y="412"/>
                  </a:lnTo>
                  <a:lnTo>
                    <a:pt x="1083" y="418"/>
                  </a:lnTo>
                  <a:lnTo>
                    <a:pt x="1083" y="420"/>
                  </a:lnTo>
                  <a:lnTo>
                    <a:pt x="1084" y="420"/>
                  </a:lnTo>
                  <a:lnTo>
                    <a:pt x="1086" y="424"/>
                  </a:lnTo>
                  <a:lnTo>
                    <a:pt x="1086" y="426"/>
                  </a:lnTo>
                  <a:lnTo>
                    <a:pt x="1089" y="423"/>
                  </a:lnTo>
                  <a:lnTo>
                    <a:pt x="1090" y="424"/>
                  </a:lnTo>
                  <a:lnTo>
                    <a:pt x="1092" y="424"/>
                  </a:lnTo>
                  <a:lnTo>
                    <a:pt x="1092" y="426"/>
                  </a:lnTo>
                  <a:lnTo>
                    <a:pt x="1090" y="426"/>
                  </a:lnTo>
                  <a:lnTo>
                    <a:pt x="1090" y="427"/>
                  </a:lnTo>
                  <a:lnTo>
                    <a:pt x="1089" y="427"/>
                  </a:lnTo>
                  <a:lnTo>
                    <a:pt x="1089" y="429"/>
                  </a:lnTo>
                  <a:lnTo>
                    <a:pt x="1087" y="429"/>
                  </a:lnTo>
                  <a:lnTo>
                    <a:pt x="1087" y="430"/>
                  </a:lnTo>
                  <a:lnTo>
                    <a:pt x="1086" y="430"/>
                  </a:lnTo>
                  <a:lnTo>
                    <a:pt x="1087" y="432"/>
                  </a:lnTo>
                  <a:lnTo>
                    <a:pt x="1086" y="432"/>
                  </a:lnTo>
                  <a:lnTo>
                    <a:pt x="1086" y="433"/>
                  </a:lnTo>
                  <a:lnTo>
                    <a:pt x="1084" y="435"/>
                  </a:lnTo>
                  <a:lnTo>
                    <a:pt x="1081" y="436"/>
                  </a:lnTo>
                  <a:lnTo>
                    <a:pt x="1083" y="438"/>
                  </a:lnTo>
                  <a:lnTo>
                    <a:pt x="1081" y="439"/>
                  </a:lnTo>
                  <a:lnTo>
                    <a:pt x="1080" y="443"/>
                  </a:lnTo>
                  <a:lnTo>
                    <a:pt x="1080" y="444"/>
                  </a:lnTo>
                  <a:lnTo>
                    <a:pt x="1080" y="446"/>
                  </a:lnTo>
                  <a:lnTo>
                    <a:pt x="1081" y="446"/>
                  </a:lnTo>
                  <a:lnTo>
                    <a:pt x="1081" y="447"/>
                  </a:lnTo>
                  <a:lnTo>
                    <a:pt x="1083" y="446"/>
                  </a:lnTo>
                  <a:lnTo>
                    <a:pt x="1083" y="447"/>
                  </a:lnTo>
                  <a:lnTo>
                    <a:pt x="1084" y="447"/>
                  </a:lnTo>
                  <a:lnTo>
                    <a:pt x="1084" y="449"/>
                  </a:lnTo>
                  <a:lnTo>
                    <a:pt x="1084" y="450"/>
                  </a:lnTo>
                  <a:lnTo>
                    <a:pt x="1084" y="452"/>
                  </a:lnTo>
                  <a:lnTo>
                    <a:pt x="1083" y="452"/>
                  </a:lnTo>
                  <a:lnTo>
                    <a:pt x="1081" y="450"/>
                  </a:lnTo>
                  <a:lnTo>
                    <a:pt x="1081" y="452"/>
                  </a:lnTo>
                  <a:lnTo>
                    <a:pt x="1080" y="452"/>
                  </a:lnTo>
                  <a:lnTo>
                    <a:pt x="1080" y="453"/>
                  </a:lnTo>
                  <a:lnTo>
                    <a:pt x="1078" y="453"/>
                  </a:lnTo>
                  <a:lnTo>
                    <a:pt x="1078" y="455"/>
                  </a:lnTo>
                  <a:lnTo>
                    <a:pt x="1078" y="456"/>
                  </a:lnTo>
                  <a:lnTo>
                    <a:pt x="1078" y="458"/>
                  </a:lnTo>
                  <a:lnTo>
                    <a:pt x="1077" y="458"/>
                  </a:lnTo>
                  <a:lnTo>
                    <a:pt x="1077" y="459"/>
                  </a:lnTo>
                  <a:lnTo>
                    <a:pt x="1075" y="459"/>
                  </a:lnTo>
                  <a:lnTo>
                    <a:pt x="1075" y="461"/>
                  </a:lnTo>
                  <a:lnTo>
                    <a:pt x="1073" y="461"/>
                  </a:lnTo>
                  <a:lnTo>
                    <a:pt x="1073" y="462"/>
                  </a:lnTo>
                  <a:lnTo>
                    <a:pt x="1072" y="462"/>
                  </a:lnTo>
                  <a:lnTo>
                    <a:pt x="1072" y="464"/>
                  </a:lnTo>
                  <a:lnTo>
                    <a:pt x="1072" y="465"/>
                  </a:lnTo>
                  <a:lnTo>
                    <a:pt x="1070" y="465"/>
                  </a:lnTo>
                  <a:lnTo>
                    <a:pt x="1070" y="467"/>
                  </a:lnTo>
                  <a:lnTo>
                    <a:pt x="1070" y="468"/>
                  </a:lnTo>
                  <a:lnTo>
                    <a:pt x="1069" y="468"/>
                  </a:lnTo>
                  <a:lnTo>
                    <a:pt x="1069" y="470"/>
                  </a:lnTo>
                  <a:lnTo>
                    <a:pt x="1069" y="471"/>
                  </a:lnTo>
                  <a:lnTo>
                    <a:pt x="1069" y="473"/>
                  </a:lnTo>
                  <a:lnTo>
                    <a:pt x="1069" y="474"/>
                  </a:lnTo>
                  <a:lnTo>
                    <a:pt x="1067" y="474"/>
                  </a:lnTo>
                  <a:lnTo>
                    <a:pt x="1067" y="476"/>
                  </a:lnTo>
                  <a:lnTo>
                    <a:pt x="1066" y="477"/>
                  </a:lnTo>
                  <a:lnTo>
                    <a:pt x="1064" y="479"/>
                  </a:lnTo>
                  <a:lnTo>
                    <a:pt x="1064" y="480"/>
                  </a:lnTo>
                  <a:lnTo>
                    <a:pt x="1064" y="482"/>
                  </a:lnTo>
                  <a:lnTo>
                    <a:pt x="1064" y="480"/>
                  </a:lnTo>
                  <a:lnTo>
                    <a:pt x="1064" y="482"/>
                  </a:lnTo>
                  <a:lnTo>
                    <a:pt x="1063" y="483"/>
                  </a:lnTo>
                  <a:lnTo>
                    <a:pt x="1061" y="483"/>
                  </a:lnTo>
                  <a:lnTo>
                    <a:pt x="1060" y="485"/>
                  </a:lnTo>
                  <a:lnTo>
                    <a:pt x="1058" y="485"/>
                  </a:lnTo>
                  <a:lnTo>
                    <a:pt x="1057" y="485"/>
                  </a:lnTo>
                  <a:lnTo>
                    <a:pt x="1057" y="486"/>
                  </a:lnTo>
                  <a:lnTo>
                    <a:pt x="1055" y="486"/>
                  </a:lnTo>
                  <a:lnTo>
                    <a:pt x="1054" y="486"/>
                  </a:lnTo>
                  <a:lnTo>
                    <a:pt x="1054" y="488"/>
                  </a:lnTo>
                  <a:lnTo>
                    <a:pt x="1052" y="488"/>
                  </a:lnTo>
                  <a:lnTo>
                    <a:pt x="1051" y="488"/>
                  </a:lnTo>
                  <a:lnTo>
                    <a:pt x="1052" y="489"/>
                  </a:lnTo>
                  <a:lnTo>
                    <a:pt x="1052" y="491"/>
                  </a:lnTo>
                  <a:lnTo>
                    <a:pt x="1052" y="492"/>
                  </a:lnTo>
                  <a:lnTo>
                    <a:pt x="1052" y="494"/>
                  </a:lnTo>
                  <a:lnTo>
                    <a:pt x="1054" y="494"/>
                  </a:lnTo>
                  <a:lnTo>
                    <a:pt x="1054" y="496"/>
                  </a:lnTo>
                  <a:lnTo>
                    <a:pt x="1054" y="497"/>
                  </a:lnTo>
                  <a:lnTo>
                    <a:pt x="1052" y="497"/>
                  </a:lnTo>
                  <a:lnTo>
                    <a:pt x="1052" y="499"/>
                  </a:lnTo>
                  <a:lnTo>
                    <a:pt x="1051" y="500"/>
                  </a:lnTo>
                  <a:lnTo>
                    <a:pt x="1048" y="502"/>
                  </a:lnTo>
                  <a:lnTo>
                    <a:pt x="1048" y="503"/>
                  </a:lnTo>
                  <a:lnTo>
                    <a:pt x="1046" y="505"/>
                  </a:lnTo>
                  <a:lnTo>
                    <a:pt x="1045" y="505"/>
                  </a:lnTo>
                  <a:lnTo>
                    <a:pt x="1046" y="508"/>
                  </a:lnTo>
                  <a:lnTo>
                    <a:pt x="1043" y="511"/>
                  </a:lnTo>
                  <a:lnTo>
                    <a:pt x="1042" y="512"/>
                  </a:lnTo>
                  <a:lnTo>
                    <a:pt x="1040" y="512"/>
                  </a:lnTo>
                  <a:lnTo>
                    <a:pt x="1039" y="514"/>
                  </a:lnTo>
                  <a:lnTo>
                    <a:pt x="1037" y="514"/>
                  </a:lnTo>
                  <a:lnTo>
                    <a:pt x="1036" y="514"/>
                  </a:lnTo>
                  <a:lnTo>
                    <a:pt x="1036" y="515"/>
                  </a:lnTo>
                  <a:lnTo>
                    <a:pt x="1033" y="515"/>
                  </a:lnTo>
                  <a:lnTo>
                    <a:pt x="1030" y="517"/>
                  </a:lnTo>
                  <a:lnTo>
                    <a:pt x="1028" y="517"/>
                  </a:lnTo>
                  <a:lnTo>
                    <a:pt x="1027" y="517"/>
                  </a:lnTo>
                  <a:lnTo>
                    <a:pt x="1025" y="517"/>
                  </a:lnTo>
                  <a:lnTo>
                    <a:pt x="1025" y="518"/>
                  </a:lnTo>
                  <a:lnTo>
                    <a:pt x="1024" y="518"/>
                  </a:lnTo>
                  <a:lnTo>
                    <a:pt x="1022" y="518"/>
                  </a:lnTo>
                  <a:lnTo>
                    <a:pt x="1021" y="518"/>
                  </a:lnTo>
                  <a:lnTo>
                    <a:pt x="1021" y="520"/>
                  </a:lnTo>
                  <a:lnTo>
                    <a:pt x="1021" y="521"/>
                  </a:lnTo>
                  <a:lnTo>
                    <a:pt x="1021" y="523"/>
                  </a:lnTo>
                  <a:lnTo>
                    <a:pt x="1019" y="524"/>
                  </a:lnTo>
                  <a:lnTo>
                    <a:pt x="1017" y="526"/>
                  </a:lnTo>
                  <a:lnTo>
                    <a:pt x="1016" y="526"/>
                  </a:lnTo>
                  <a:lnTo>
                    <a:pt x="1016" y="527"/>
                  </a:lnTo>
                  <a:lnTo>
                    <a:pt x="1014" y="527"/>
                  </a:lnTo>
                  <a:lnTo>
                    <a:pt x="1013" y="527"/>
                  </a:lnTo>
                  <a:lnTo>
                    <a:pt x="1013" y="529"/>
                  </a:lnTo>
                  <a:lnTo>
                    <a:pt x="1014" y="530"/>
                  </a:lnTo>
                  <a:lnTo>
                    <a:pt x="1013" y="530"/>
                  </a:lnTo>
                  <a:lnTo>
                    <a:pt x="1011" y="530"/>
                  </a:lnTo>
                  <a:lnTo>
                    <a:pt x="1010" y="530"/>
                  </a:lnTo>
                  <a:lnTo>
                    <a:pt x="1010" y="532"/>
                  </a:lnTo>
                  <a:lnTo>
                    <a:pt x="1002" y="533"/>
                  </a:lnTo>
                  <a:lnTo>
                    <a:pt x="1001" y="535"/>
                  </a:lnTo>
                  <a:lnTo>
                    <a:pt x="999" y="536"/>
                  </a:lnTo>
                  <a:lnTo>
                    <a:pt x="998" y="538"/>
                  </a:lnTo>
                  <a:lnTo>
                    <a:pt x="996" y="539"/>
                  </a:lnTo>
                  <a:lnTo>
                    <a:pt x="995" y="538"/>
                  </a:lnTo>
                  <a:lnTo>
                    <a:pt x="995" y="539"/>
                  </a:lnTo>
                  <a:lnTo>
                    <a:pt x="993" y="541"/>
                  </a:lnTo>
                  <a:lnTo>
                    <a:pt x="990" y="545"/>
                  </a:lnTo>
                  <a:lnTo>
                    <a:pt x="993" y="547"/>
                  </a:lnTo>
                  <a:lnTo>
                    <a:pt x="995" y="549"/>
                  </a:lnTo>
                  <a:lnTo>
                    <a:pt x="995" y="550"/>
                  </a:lnTo>
                  <a:lnTo>
                    <a:pt x="996" y="550"/>
                  </a:lnTo>
                  <a:lnTo>
                    <a:pt x="998" y="552"/>
                  </a:lnTo>
                  <a:lnTo>
                    <a:pt x="999" y="552"/>
                  </a:lnTo>
                  <a:lnTo>
                    <a:pt x="1001" y="552"/>
                  </a:lnTo>
                  <a:lnTo>
                    <a:pt x="1001" y="553"/>
                  </a:lnTo>
                  <a:lnTo>
                    <a:pt x="1002" y="553"/>
                  </a:lnTo>
                  <a:lnTo>
                    <a:pt x="1004" y="555"/>
                  </a:lnTo>
                  <a:lnTo>
                    <a:pt x="1005" y="555"/>
                  </a:lnTo>
                  <a:lnTo>
                    <a:pt x="1007" y="556"/>
                  </a:lnTo>
                  <a:lnTo>
                    <a:pt x="1008" y="556"/>
                  </a:lnTo>
                  <a:lnTo>
                    <a:pt x="1008" y="558"/>
                  </a:lnTo>
                  <a:lnTo>
                    <a:pt x="1010" y="558"/>
                  </a:lnTo>
                  <a:lnTo>
                    <a:pt x="1010" y="559"/>
                  </a:lnTo>
                  <a:lnTo>
                    <a:pt x="1011" y="559"/>
                  </a:lnTo>
                  <a:lnTo>
                    <a:pt x="1011" y="561"/>
                  </a:lnTo>
                  <a:lnTo>
                    <a:pt x="1013" y="561"/>
                  </a:lnTo>
                  <a:lnTo>
                    <a:pt x="1013" y="562"/>
                  </a:lnTo>
                  <a:lnTo>
                    <a:pt x="1014" y="562"/>
                  </a:lnTo>
                  <a:lnTo>
                    <a:pt x="1016" y="562"/>
                  </a:lnTo>
                  <a:lnTo>
                    <a:pt x="1016" y="564"/>
                  </a:lnTo>
                  <a:lnTo>
                    <a:pt x="1017" y="564"/>
                  </a:lnTo>
                  <a:lnTo>
                    <a:pt x="1017" y="565"/>
                  </a:lnTo>
                  <a:lnTo>
                    <a:pt x="1019" y="565"/>
                  </a:lnTo>
                  <a:lnTo>
                    <a:pt x="1022" y="567"/>
                  </a:lnTo>
                  <a:lnTo>
                    <a:pt x="1024" y="568"/>
                  </a:lnTo>
                  <a:lnTo>
                    <a:pt x="1025" y="568"/>
                  </a:lnTo>
                  <a:lnTo>
                    <a:pt x="1025" y="570"/>
                  </a:lnTo>
                  <a:lnTo>
                    <a:pt x="1027" y="570"/>
                  </a:lnTo>
                  <a:lnTo>
                    <a:pt x="1028" y="570"/>
                  </a:lnTo>
                  <a:lnTo>
                    <a:pt x="1031" y="571"/>
                  </a:lnTo>
                  <a:lnTo>
                    <a:pt x="1031" y="573"/>
                  </a:lnTo>
                  <a:lnTo>
                    <a:pt x="1033" y="573"/>
                  </a:lnTo>
                  <a:lnTo>
                    <a:pt x="1034" y="573"/>
                  </a:lnTo>
                  <a:lnTo>
                    <a:pt x="1036" y="573"/>
                  </a:lnTo>
                  <a:lnTo>
                    <a:pt x="1037" y="573"/>
                  </a:lnTo>
                  <a:lnTo>
                    <a:pt x="1039" y="574"/>
                  </a:lnTo>
                  <a:lnTo>
                    <a:pt x="1040" y="574"/>
                  </a:lnTo>
                  <a:lnTo>
                    <a:pt x="1042" y="574"/>
                  </a:lnTo>
                  <a:lnTo>
                    <a:pt x="1043" y="576"/>
                  </a:lnTo>
                  <a:lnTo>
                    <a:pt x="1045" y="577"/>
                  </a:lnTo>
                  <a:lnTo>
                    <a:pt x="1046" y="579"/>
                  </a:lnTo>
                  <a:lnTo>
                    <a:pt x="1048" y="580"/>
                  </a:lnTo>
                  <a:lnTo>
                    <a:pt x="1048" y="582"/>
                  </a:lnTo>
                  <a:lnTo>
                    <a:pt x="1049" y="582"/>
                  </a:lnTo>
                  <a:lnTo>
                    <a:pt x="1049" y="583"/>
                  </a:lnTo>
                  <a:lnTo>
                    <a:pt x="1051" y="583"/>
                  </a:lnTo>
                  <a:lnTo>
                    <a:pt x="1052" y="585"/>
                  </a:lnTo>
                  <a:lnTo>
                    <a:pt x="1054" y="586"/>
                  </a:lnTo>
                  <a:lnTo>
                    <a:pt x="1054" y="588"/>
                  </a:lnTo>
                  <a:lnTo>
                    <a:pt x="1055" y="589"/>
                  </a:lnTo>
                  <a:lnTo>
                    <a:pt x="1058" y="592"/>
                  </a:lnTo>
                  <a:lnTo>
                    <a:pt x="1061" y="595"/>
                  </a:lnTo>
                  <a:lnTo>
                    <a:pt x="1064" y="598"/>
                  </a:lnTo>
                  <a:lnTo>
                    <a:pt x="1066" y="598"/>
                  </a:lnTo>
                  <a:lnTo>
                    <a:pt x="1064" y="600"/>
                  </a:lnTo>
                  <a:lnTo>
                    <a:pt x="1064" y="602"/>
                  </a:lnTo>
                  <a:lnTo>
                    <a:pt x="1064" y="603"/>
                  </a:lnTo>
                  <a:lnTo>
                    <a:pt x="1064" y="605"/>
                  </a:lnTo>
                  <a:lnTo>
                    <a:pt x="1066" y="605"/>
                  </a:lnTo>
                  <a:lnTo>
                    <a:pt x="1067" y="605"/>
                  </a:lnTo>
                  <a:lnTo>
                    <a:pt x="1067" y="608"/>
                  </a:lnTo>
                  <a:lnTo>
                    <a:pt x="1069" y="608"/>
                  </a:lnTo>
                  <a:lnTo>
                    <a:pt x="1070" y="608"/>
                  </a:lnTo>
                  <a:lnTo>
                    <a:pt x="1072" y="608"/>
                  </a:lnTo>
                  <a:lnTo>
                    <a:pt x="1073" y="608"/>
                  </a:lnTo>
                  <a:lnTo>
                    <a:pt x="1075" y="608"/>
                  </a:lnTo>
                  <a:lnTo>
                    <a:pt x="1075" y="609"/>
                  </a:lnTo>
                  <a:lnTo>
                    <a:pt x="1073" y="609"/>
                  </a:lnTo>
                  <a:lnTo>
                    <a:pt x="1075" y="609"/>
                  </a:lnTo>
                  <a:lnTo>
                    <a:pt x="1077" y="609"/>
                  </a:lnTo>
                  <a:lnTo>
                    <a:pt x="1078" y="609"/>
                  </a:lnTo>
                  <a:lnTo>
                    <a:pt x="1080" y="609"/>
                  </a:lnTo>
                  <a:lnTo>
                    <a:pt x="1080" y="608"/>
                  </a:lnTo>
                  <a:lnTo>
                    <a:pt x="1080" y="609"/>
                  </a:lnTo>
                  <a:lnTo>
                    <a:pt x="1081" y="609"/>
                  </a:lnTo>
                  <a:lnTo>
                    <a:pt x="1081" y="608"/>
                  </a:lnTo>
                  <a:lnTo>
                    <a:pt x="1081" y="609"/>
                  </a:lnTo>
                  <a:lnTo>
                    <a:pt x="1083" y="609"/>
                  </a:lnTo>
                  <a:lnTo>
                    <a:pt x="1083" y="611"/>
                  </a:lnTo>
                  <a:lnTo>
                    <a:pt x="1084" y="611"/>
                  </a:lnTo>
                  <a:lnTo>
                    <a:pt x="1084" y="612"/>
                  </a:lnTo>
                  <a:lnTo>
                    <a:pt x="1086" y="614"/>
                  </a:lnTo>
                  <a:lnTo>
                    <a:pt x="1087" y="614"/>
                  </a:lnTo>
                  <a:lnTo>
                    <a:pt x="1090" y="615"/>
                  </a:lnTo>
                  <a:lnTo>
                    <a:pt x="1092" y="615"/>
                  </a:lnTo>
                  <a:lnTo>
                    <a:pt x="1093" y="615"/>
                  </a:lnTo>
                  <a:lnTo>
                    <a:pt x="1096" y="617"/>
                  </a:lnTo>
                  <a:lnTo>
                    <a:pt x="1096" y="618"/>
                  </a:lnTo>
                  <a:lnTo>
                    <a:pt x="1096" y="620"/>
                  </a:lnTo>
                  <a:lnTo>
                    <a:pt x="1098" y="620"/>
                  </a:lnTo>
                  <a:lnTo>
                    <a:pt x="1098" y="621"/>
                  </a:lnTo>
                  <a:lnTo>
                    <a:pt x="1099" y="620"/>
                  </a:lnTo>
                  <a:lnTo>
                    <a:pt x="1099" y="618"/>
                  </a:lnTo>
                  <a:lnTo>
                    <a:pt x="1101" y="618"/>
                  </a:lnTo>
                  <a:lnTo>
                    <a:pt x="1101" y="620"/>
                  </a:lnTo>
                  <a:lnTo>
                    <a:pt x="1102" y="620"/>
                  </a:lnTo>
                  <a:lnTo>
                    <a:pt x="1102" y="621"/>
                  </a:lnTo>
                  <a:lnTo>
                    <a:pt x="1101" y="621"/>
                  </a:lnTo>
                  <a:lnTo>
                    <a:pt x="1101" y="623"/>
                  </a:lnTo>
                  <a:lnTo>
                    <a:pt x="1101" y="624"/>
                  </a:lnTo>
                  <a:lnTo>
                    <a:pt x="1099" y="624"/>
                  </a:lnTo>
                  <a:lnTo>
                    <a:pt x="1099" y="626"/>
                  </a:lnTo>
                  <a:lnTo>
                    <a:pt x="1101" y="627"/>
                  </a:lnTo>
                  <a:lnTo>
                    <a:pt x="1101" y="629"/>
                  </a:lnTo>
                  <a:lnTo>
                    <a:pt x="1099" y="629"/>
                  </a:lnTo>
                  <a:lnTo>
                    <a:pt x="1099" y="630"/>
                  </a:lnTo>
                  <a:lnTo>
                    <a:pt x="1099" y="632"/>
                  </a:lnTo>
                  <a:lnTo>
                    <a:pt x="1099" y="633"/>
                  </a:lnTo>
                  <a:lnTo>
                    <a:pt x="1099" y="632"/>
                  </a:lnTo>
                  <a:lnTo>
                    <a:pt x="1101" y="632"/>
                  </a:lnTo>
                  <a:lnTo>
                    <a:pt x="1101" y="633"/>
                  </a:lnTo>
                  <a:lnTo>
                    <a:pt x="1099" y="633"/>
                  </a:lnTo>
                  <a:lnTo>
                    <a:pt x="1101" y="633"/>
                  </a:lnTo>
                  <a:lnTo>
                    <a:pt x="1102" y="633"/>
                  </a:lnTo>
                  <a:lnTo>
                    <a:pt x="1102" y="635"/>
                  </a:lnTo>
                  <a:lnTo>
                    <a:pt x="1102" y="633"/>
                  </a:lnTo>
                  <a:lnTo>
                    <a:pt x="1104" y="633"/>
                  </a:lnTo>
                  <a:lnTo>
                    <a:pt x="1104" y="635"/>
                  </a:lnTo>
                  <a:lnTo>
                    <a:pt x="1104" y="633"/>
                  </a:lnTo>
                  <a:lnTo>
                    <a:pt x="1104" y="635"/>
                  </a:lnTo>
                  <a:lnTo>
                    <a:pt x="1105" y="635"/>
                  </a:lnTo>
                  <a:lnTo>
                    <a:pt x="1107" y="635"/>
                  </a:lnTo>
                  <a:lnTo>
                    <a:pt x="1108" y="635"/>
                  </a:lnTo>
                  <a:lnTo>
                    <a:pt x="1108" y="636"/>
                  </a:lnTo>
                  <a:lnTo>
                    <a:pt x="1110" y="636"/>
                  </a:lnTo>
                  <a:lnTo>
                    <a:pt x="1111" y="636"/>
                  </a:lnTo>
                  <a:lnTo>
                    <a:pt x="1111" y="635"/>
                  </a:lnTo>
                  <a:lnTo>
                    <a:pt x="1110" y="635"/>
                  </a:lnTo>
                  <a:lnTo>
                    <a:pt x="1111" y="635"/>
                  </a:lnTo>
                  <a:lnTo>
                    <a:pt x="1113" y="635"/>
                  </a:lnTo>
                  <a:lnTo>
                    <a:pt x="1113" y="633"/>
                  </a:lnTo>
                  <a:lnTo>
                    <a:pt x="1114" y="633"/>
                  </a:lnTo>
                  <a:lnTo>
                    <a:pt x="1114" y="635"/>
                  </a:lnTo>
                  <a:lnTo>
                    <a:pt x="1116" y="635"/>
                  </a:lnTo>
                  <a:lnTo>
                    <a:pt x="1117" y="635"/>
                  </a:lnTo>
                  <a:lnTo>
                    <a:pt x="1119" y="635"/>
                  </a:lnTo>
                  <a:lnTo>
                    <a:pt x="1119" y="636"/>
                  </a:lnTo>
                  <a:lnTo>
                    <a:pt x="1120" y="638"/>
                  </a:lnTo>
                  <a:lnTo>
                    <a:pt x="1120" y="639"/>
                  </a:lnTo>
                  <a:lnTo>
                    <a:pt x="1120" y="641"/>
                  </a:lnTo>
                  <a:lnTo>
                    <a:pt x="1122" y="641"/>
                  </a:lnTo>
                  <a:lnTo>
                    <a:pt x="1122" y="642"/>
                  </a:lnTo>
                  <a:lnTo>
                    <a:pt x="1123" y="642"/>
                  </a:lnTo>
                  <a:lnTo>
                    <a:pt x="1125" y="642"/>
                  </a:lnTo>
                  <a:lnTo>
                    <a:pt x="1125" y="644"/>
                  </a:lnTo>
                  <a:lnTo>
                    <a:pt x="1126" y="644"/>
                  </a:lnTo>
                  <a:lnTo>
                    <a:pt x="1128" y="644"/>
                  </a:lnTo>
                  <a:lnTo>
                    <a:pt x="1128" y="645"/>
                  </a:lnTo>
                  <a:lnTo>
                    <a:pt x="1129" y="645"/>
                  </a:lnTo>
                  <a:lnTo>
                    <a:pt x="1129" y="647"/>
                  </a:lnTo>
                  <a:lnTo>
                    <a:pt x="1128" y="647"/>
                  </a:lnTo>
                  <a:lnTo>
                    <a:pt x="1128" y="648"/>
                  </a:lnTo>
                  <a:lnTo>
                    <a:pt x="1129" y="648"/>
                  </a:lnTo>
                  <a:lnTo>
                    <a:pt x="1131" y="648"/>
                  </a:lnTo>
                  <a:lnTo>
                    <a:pt x="1131" y="650"/>
                  </a:lnTo>
                  <a:lnTo>
                    <a:pt x="1133" y="650"/>
                  </a:lnTo>
                  <a:lnTo>
                    <a:pt x="1133" y="648"/>
                  </a:lnTo>
                  <a:lnTo>
                    <a:pt x="1133" y="650"/>
                  </a:lnTo>
                  <a:lnTo>
                    <a:pt x="1133" y="651"/>
                  </a:lnTo>
                  <a:lnTo>
                    <a:pt x="1131" y="653"/>
                  </a:lnTo>
                  <a:lnTo>
                    <a:pt x="1131" y="656"/>
                  </a:lnTo>
                  <a:lnTo>
                    <a:pt x="1131" y="658"/>
                  </a:lnTo>
                  <a:lnTo>
                    <a:pt x="1129" y="658"/>
                  </a:lnTo>
                  <a:lnTo>
                    <a:pt x="1128" y="658"/>
                  </a:lnTo>
                  <a:lnTo>
                    <a:pt x="1128" y="659"/>
                  </a:lnTo>
                  <a:lnTo>
                    <a:pt x="1128" y="658"/>
                  </a:lnTo>
                  <a:lnTo>
                    <a:pt x="1126" y="658"/>
                  </a:lnTo>
                  <a:lnTo>
                    <a:pt x="1126" y="659"/>
                  </a:lnTo>
                  <a:lnTo>
                    <a:pt x="1125" y="659"/>
                  </a:lnTo>
                  <a:lnTo>
                    <a:pt x="1123" y="659"/>
                  </a:lnTo>
                  <a:lnTo>
                    <a:pt x="1123" y="661"/>
                  </a:lnTo>
                  <a:lnTo>
                    <a:pt x="1123" y="662"/>
                  </a:lnTo>
                  <a:lnTo>
                    <a:pt x="1123" y="664"/>
                  </a:lnTo>
                  <a:lnTo>
                    <a:pt x="1123" y="665"/>
                  </a:lnTo>
                  <a:lnTo>
                    <a:pt x="1122" y="665"/>
                  </a:lnTo>
                  <a:lnTo>
                    <a:pt x="1120" y="665"/>
                  </a:lnTo>
                  <a:lnTo>
                    <a:pt x="1120" y="667"/>
                  </a:lnTo>
                  <a:lnTo>
                    <a:pt x="1120" y="665"/>
                  </a:lnTo>
                  <a:lnTo>
                    <a:pt x="1119" y="665"/>
                  </a:lnTo>
                  <a:lnTo>
                    <a:pt x="1117" y="665"/>
                  </a:lnTo>
                  <a:lnTo>
                    <a:pt x="1117" y="664"/>
                  </a:lnTo>
                  <a:lnTo>
                    <a:pt x="1116" y="664"/>
                  </a:lnTo>
                  <a:lnTo>
                    <a:pt x="1114" y="664"/>
                  </a:lnTo>
                  <a:lnTo>
                    <a:pt x="1114" y="662"/>
                  </a:lnTo>
                  <a:lnTo>
                    <a:pt x="1114" y="664"/>
                  </a:lnTo>
                  <a:lnTo>
                    <a:pt x="1113" y="664"/>
                  </a:lnTo>
                  <a:lnTo>
                    <a:pt x="1111" y="664"/>
                  </a:lnTo>
                  <a:lnTo>
                    <a:pt x="1110" y="664"/>
                  </a:lnTo>
                  <a:lnTo>
                    <a:pt x="1108" y="664"/>
                  </a:lnTo>
                  <a:lnTo>
                    <a:pt x="1108" y="662"/>
                  </a:lnTo>
                  <a:lnTo>
                    <a:pt x="1108" y="664"/>
                  </a:lnTo>
                  <a:lnTo>
                    <a:pt x="1107" y="664"/>
                  </a:lnTo>
                  <a:lnTo>
                    <a:pt x="1105" y="664"/>
                  </a:lnTo>
                  <a:lnTo>
                    <a:pt x="1105" y="665"/>
                  </a:lnTo>
                  <a:lnTo>
                    <a:pt x="1104" y="665"/>
                  </a:lnTo>
                  <a:lnTo>
                    <a:pt x="1104" y="667"/>
                  </a:lnTo>
                  <a:lnTo>
                    <a:pt x="1104" y="668"/>
                  </a:lnTo>
                  <a:lnTo>
                    <a:pt x="1104" y="670"/>
                  </a:lnTo>
                  <a:lnTo>
                    <a:pt x="1105" y="670"/>
                  </a:lnTo>
                  <a:lnTo>
                    <a:pt x="1105" y="671"/>
                  </a:lnTo>
                  <a:lnTo>
                    <a:pt x="1107" y="673"/>
                  </a:lnTo>
                  <a:lnTo>
                    <a:pt x="1107" y="674"/>
                  </a:lnTo>
                  <a:lnTo>
                    <a:pt x="1108" y="674"/>
                  </a:lnTo>
                  <a:lnTo>
                    <a:pt x="1110" y="674"/>
                  </a:lnTo>
                  <a:lnTo>
                    <a:pt x="1110" y="676"/>
                  </a:lnTo>
                  <a:lnTo>
                    <a:pt x="1111" y="676"/>
                  </a:lnTo>
                  <a:lnTo>
                    <a:pt x="1111" y="677"/>
                  </a:lnTo>
                  <a:lnTo>
                    <a:pt x="1113" y="677"/>
                  </a:lnTo>
                  <a:lnTo>
                    <a:pt x="1113" y="679"/>
                  </a:lnTo>
                  <a:lnTo>
                    <a:pt x="1114" y="679"/>
                  </a:lnTo>
                  <a:lnTo>
                    <a:pt x="1114" y="680"/>
                  </a:lnTo>
                  <a:lnTo>
                    <a:pt x="1114" y="682"/>
                  </a:lnTo>
                  <a:lnTo>
                    <a:pt x="1114" y="683"/>
                  </a:lnTo>
                  <a:lnTo>
                    <a:pt x="1116" y="683"/>
                  </a:lnTo>
                  <a:lnTo>
                    <a:pt x="1116" y="685"/>
                  </a:lnTo>
                  <a:lnTo>
                    <a:pt x="1114" y="685"/>
                  </a:lnTo>
                  <a:lnTo>
                    <a:pt x="1114" y="686"/>
                  </a:lnTo>
                  <a:lnTo>
                    <a:pt x="1113" y="688"/>
                  </a:lnTo>
                  <a:lnTo>
                    <a:pt x="1114" y="688"/>
                  </a:lnTo>
                  <a:lnTo>
                    <a:pt x="1114" y="689"/>
                  </a:lnTo>
                  <a:lnTo>
                    <a:pt x="1116" y="689"/>
                  </a:lnTo>
                  <a:lnTo>
                    <a:pt x="1116" y="691"/>
                  </a:lnTo>
                  <a:lnTo>
                    <a:pt x="1117" y="691"/>
                  </a:lnTo>
                  <a:lnTo>
                    <a:pt x="1117" y="692"/>
                  </a:lnTo>
                  <a:lnTo>
                    <a:pt x="1119" y="692"/>
                  </a:lnTo>
                  <a:lnTo>
                    <a:pt x="1119" y="694"/>
                  </a:lnTo>
                  <a:lnTo>
                    <a:pt x="1119" y="692"/>
                  </a:lnTo>
                  <a:lnTo>
                    <a:pt x="1120" y="692"/>
                  </a:lnTo>
                  <a:lnTo>
                    <a:pt x="1120" y="694"/>
                  </a:lnTo>
                  <a:lnTo>
                    <a:pt x="1120" y="695"/>
                  </a:lnTo>
                  <a:lnTo>
                    <a:pt x="1122" y="695"/>
                  </a:lnTo>
                  <a:lnTo>
                    <a:pt x="1122" y="697"/>
                  </a:lnTo>
                  <a:lnTo>
                    <a:pt x="1122" y="698"/>
                  </a:lnTo>
                  <a:lnTo>
                    <a:pt x="1122" y="700"/>
                  </a:lnTo>
                  <a:lnTo>
                    <a:pt x="1123" y="701"/>
                  </a:lnTo>
                  <a:lnTo>
                    <a:pt x="1123" y="703"/>
                  </a:lnTo>
                  <a:lnTo>
                    <a:pt x="1125" y="703"/>
                  </a:lnTo>
                  <a:lnTo>
                    <a:pt x="1125" y="704"/>
                  </a:lnTo>
                  <a:lnTo>
                    <a:pt x="1126" y="704"/>
                  </a:lnTo>
                  <a:lnTo>
                    <a:pt x="1126" y="706"/>
                  </a:lnTo>
                  <a:lnTo>
                    <a:pt x="1128" y="706"/>
                  </a:lnTo>
                  <a:lnTo>
                    <a:pt x="1128" y="708"/>
                  </a:lnTo>
                  <a:lnTo>
                    <a:pt x="1128" y="709"/>
                  </a:lnTo>
                  <a:lnTo>
                    <a:pt x="1129" y="709"/>
                  </a:lnTo>
                  <a:lnTo>
                    <a:pt x="1129" y="711"/>
                  </a:lnTo>
                  <a:lnTo>
                    <a:pt x="1131" y="711"/>
                  </a:lnTo>
                  <a:lnTo>
                    <a:pt x="1131" y="712"/>
                  </a:lnTo>
                  <a:lnTo>
                    <a:pt x="1133" y="712"/>
                  </a:lnTo>
                  <a:lnTo>
                    <a:pt x="1134" y="712"/>
                  </a:lnTo>
                  <a:lnTo>
                    <a:pt x="1134" y="714"/>
                  </a:lnTo>
                  <a:lnTo>
                    <a:pt x="1134" y="715"/>
                  </a:lnTo>
                  <a:lnTo>
                    <a:pt x="1134" y="717"/>
                  </a:lnTo>
                  <a:lnTo>
                    <a:pt x="1134" y="718"/>
                  </a:lnTo>
                  <a:lnTo>
                    <a:pt x="1134" y="720"/>
                  </a:lnTo>
                  <a:lnTo>
                    <a:pt x="1134" y="721"/>
                  </a:lnTo>
                  <a:lnTo>
                    <a:pt x="1133" y="723"/>
                  </a:lnTo>
                  <a:lnTo>
                    <a:pt x="1134" y="723"/>
                  </a:lnTo>
                  <a:lnTo>
                    <a:pt x="1134" y="724"/>
                  </a:lnTo>
                  <a:lnTo>
                    <a:pt x="1136" y="724"/>
                  </a:lnTo>
                  <a:lnTo>
                    <a:pt x="1137" y="724"/>
                  </a:lnTo>
                  <a:lnTo>
                    <a:pt x="1137" y="726"/>
                  </a:lnTo>
                  <a:lnTo>
                    <a:pt x="1139" y="726"/>
                  </a:lnTo>
                  <a:lnTo>
                    <a:pt x="1139" y="727"/>
                  </a:lnTo>
                  <a:lnTo>
                    <a:pt x="1139" y="729"/>
                  </a:lnTo>
                  <a:lnTo>
                    <a:pt x="1139" y="730"/>
                  </a:lnTo>
                  <a:lnTo>
                    <a:pt x="1140" y="730"/>
                  </a:lnTo>
                  <a:lnTo>
                    <a:pt x="1140" y="732"/>
                  </a:lnTo>
                  <a:lnTo>
                    <a:pt x="1140" y="733"/>
                  </a:lnTo>
                  <a:lnTo>
                    <a:pt x="1140" y="735"/>
                  </a:lnTo>
                  <a:lnTo>
                    <a:pt x="1140" y="736"/>
                  </a:lnTo>
                  <a:lnTo>
                    <a:pt x="1139" y="736"/>
                  </a:lnTo>
                  <a:lnTo>
                    <a:pt x="1137" y="738"/>
                  </a:lnTo>
                  <a:lnTo>
                    <a:pt x="1136" y="739"/>
                  </a:lnTo>
                  <a:lnTo>
                    <a:pt x="1136" y="741"/>
                  </a:lnTo>
                  <a:lnTo>
                    <a:pt x="1134" y="742"/>
                  </a:lnTo>
                  <a:lnTo>
                    <a:pt x="1133" y="742"/>
                  </a:lnTo>
                  <a:lnTo>
                    <a:pt x="1131" y="745"/>
                  </a:lnTo>
                  <a:lnTo>
                    <a:pt x="1129" y="745"/>
                  </a:lnTo>
                  <a:lnTo>
                    <a:pt x="1131" y="747"/>
                  </a:lnTo>
                  <a:lnTo>
                    <a:pt x="1133" y="748"/>
                  </a:lnTo>
                  <a:lnTo>
                    <a:pt x="1133" y="750"/>
                  </a:lnTo>
                  <a:lnTo>
                    <a:pt x="1134" y="751"/>
                  </a:lnTo>
                  <a:lnTo>
                    <a:pt x="1136" y="751"/>
                  </a:lnTo>
                  <a:lnTo>
                    <a:pt x="1136" y="753"/>
                  </a:lnTo>
                  <a:lnTo>
                    <a:pt x="1137" y="753"/>
                  </a:lnTo>
                  <a:lnTo>
                    <a:pt x="1137" y="754"/>
                  </a:lnTo>
                  <a:lnTo>
                    <a:pt x="1136" y="754"/>
                  </a:lnTo>
                  <a:lnTo>
                    <a:pt x="1136" y="756"/>
                  </a:lnTo>
                  <a:lnTo>
                    <a:pt x="1134" y="756"/>
                  </a:lnTo>
                  <a:lnTo>
                    <a:pt x="1134" y="754"/>
                  </a:lnTo>
                  <a:lnTo>
                    <a:pt x="1134" y="756"/>
                  </a:lnTo>
                  <a:lnTo>
                    <a:pt x="1133" y="756"/>
                  </a:lnTo>
                  <a:lnTo>
                    <a:pt x="1133" y="757"/>
                  </a:lnTo>
                  <a:lnTo>
                    <a:pt x="1131" y="757"/>
                  </a:lnTo>
                  <a:lnTo>
                    <a:pt x="1129" y="757"/>
                  </a:lnTo>
                  <a:lnTo>
                    <a:pt x="1129" y="759"/>
                  </a:lnTo>
                  <a:lnTo>
                    <a:pt x="1128" y="759"/>
                  </a:lnTo>
                  <a:lnTo>
                    <a:pt x="1126" y="759"/>
                  </a:lnTo>
                  <a:lnTo>
                    <a:pt x="1125" y="759"/>
                  </a:lnTo>
                  <a:lnTo>
                    <a:pt x="1123" y="759"/>
                  </a:lnTo>
                  <a:lnTo>
                    <a:pt x="1123" y="761"/>
                  </a:lnTo>
                  <a:lnTo>
                    <a:pt x="1123" y="762"/>
                  </a:lnTo>
                  <a:lnTo>
                    <a:pt x="1122" y="762"/>
                  </a:lnTo>
                  <a:lnTo>
                    <a:pt x="1120" y="762"/>
                  </a:lnTo>
                  <a:lnTo>
                    <a:pt x="1120" y="764"/>
                  </a:lnTo>
                  <a:lnTo>
                    <a:pt x="1119" y="764"/>
                  </a:lnTo>
                  <a:lnTo>
                    <a:pt x="1117" y="764"/>
                  </a:lnTo>
                  <a:lnTo>
                    <a:pt x="1117" y="765"/>
                  </a:lnTo>
                  <a:lnTo>
                    <a:pt x="1116" y="765"/>
                  </a:lnTo>
                  <a:lnTo>
                    <a:pt x="1116" y="767"/>
                  </a:lnTo>
                  <a:lnTo>
                    <a:pt x="1116" y="768"/>
                  </a:lnTo>
                  <a:lnTo>
                    <a:pt x="1114" y="768"/>
                  </a:lnTo>
                  <a:lnTo>
                    <a:pt x="1114" y="770"/>
                  </a:lnTo>
                  <a:lnTo>
                    <a:pt x="1116" y="771"/>
                  </a:lnTo>
                  <a:lnTo>
                    <a:pt x="1116" y="773"/>
                  </a:lnTo>
                  <a:lnTo>
                    <a:pt x="1116" y="774"/>
                  </a:lnTo>
                  <a:lnTo>
                    <a:pt x="1114" y="774"/>
                  </a:lnTo>
                  <a:lnTo>
                    <a:pt x="1114" y="776"/>
                  </a:lnTo>
                  <a:lnTo>
                    <a:pt x="1113" y="776"/>
                  </a:lnTo>
                  <a:lnTo>
                    <a:pt x="1113" y="777"/>
                  </a:lnTo>
                  <a:lnTo>
                    <a:pt x="1111" y="777"/>
                  </a:lnTo>
                  <a:lnTo>
                    <a:pt x="1111" y="779"/>
                  </a:lnTo>
                  <a:lnTo>
                    <a:pt x="1110" y="779"/>
                  </a:lnTo>
                  <a:lnTo>
                    <a:pt x="1110" y="780"/>
                  </a:lnTo>
                  <a:lnTo>
                    <a:pt x="1107" y="780"/>
                  </a:lnTo>
                  <a:lnTo>
                    <a:pt x="1107" y="782"/>
                  </a:lnTo>
                  <a:lnTo>
                    <a:pt x="1105" y="782"/>
                  </a:lnTo>
                  <a:lnTo>
                    <a:pt x="1107" y="782"/>
                  </a:lnTo>
                  <a:lnTo>
                    <a:pt x="1107" y="783"/>
                  </a:lnTo>
                  <a:lnTo>
                    <a:pt x="1107" y="785"/>
                  </a:lnTo>
                  <a:lnTo>
                    <a:pt x="1105" y="786"/>
                  </a:lnTo>
                  <a:lnTo>
                    <a:pt x="1105" y="788"/>
                  </a:lnTo>
                  <a:lnTo>
                    <a:pt x="1107" y="789"/>
                  </a:lnTo>
                  <a:lnTo>
                    <a:pt x="1107" y="791"/>
                  </a:lnTo>
                  <a:lnTo>
                    <a:pt x="1107" y="792"/>
                  </a:lnTo>
                  <a:lnTo>
                    <a:pt x="1108" y="792"/>
                  </a:lnTo>
                  <a:lnTo>
                    <a:pt x="1108" y="794"/>
                  </a:lnTo>
                  <a:lnTo>
                    <a:pt x="1110" y="795"/>
                  </a:lnTo>
                  <a:lnTo>
                    <a:pt x="1110" y="797"/>
                  </a:lnTo>
                  <a:lnTo>
                    <a:pt x="1111" y="797"/>
                  </a:lnTo>
                  <a:lnTo>
                    <a:pt x="1111" y="798"/>
                  </a:lnTo>
                  <a:lnTo>
                    <a:pt x="1113" y="800"/>
                  </a:lnTo>
                  <a:lnTo>
                    <a:pt x="1113" y="801"/>
                  </a:lnTo>
                  <a:lnTo>
                    <a:pt x="1114" y="801"/>
                  </a:lnTo>
                  <a:lnTo>
                    <a:pt x="1114" y="803"/>
                  </a:lnTo>
                  <a:lnTo>
                    <a:pt x="1116" y="803"/>
                  </a:lnTo>
                  <a:lnTo>
                    <a:pt x="1117" y="803"/>
                  </a:lnTo>
                  <a:lnTo>
                    <a:pt x="1119" y="801"/>
                  </a:lnTo>
                  <a:lnTo>
                    <a:pt x="1120" y="801"/>
                  </a:lnTo>
                  <a:lnTo>
                    <a:pt x="1120" y="803"/>
                  </a:lnTo>
                  <a:lnTo>
                    <a:pt x="1122" y="804"/>
                  </a:lnTo>
                  <a:lnTo>
                    <a:pt x="1122" y="806"/>
                  </a:lnTo>
                  <a:lnTo>
                    <a:pt x="1125" y="804"/>
                  </a:lnTo>
                  <a:lnTo>
                    <a:pt x="1126" y="804"/>
                  </a:lnTo>
                  <a:lnTo>
                    <a:pt x="1126" y="806"/>
                  </a:lnTo>
                  <a:lnTo>
                    <a:pt x="1128" y="807"/>
                  </a:lnTo>
                  <a:lnTo>
                    <a:pt x="1128" y="809"/>
                  </a:lnTo>
                  <a:lnTo>
                    <a:pt x="1128" y="810"/>
                  </a:lnTo>
                  <a:lnTo>
                    <a:pt x="1126" y="810"/>
                  </a:lnTo>
                  <a:lnTo>
                    <a:pt x="1125" y="810"/>
                  </a:lnTo>
                  <a:lnTo>
                    <a:pt x="1125" y="812"/>
                  </a:lnTo>
                  <a:lnTo>
                    <a:pt x="1126" y="812"/>
                  </a:lnTo>
                  <a:lnTo>
                    <a:pt x="1125" y="812"/>
                  </a:lnTo>
                  <a:lnTo>
                    <a:pt x="1125" y="814"/>
                  </a:lnTo>
                  <a:lnTo>
                    <a:pt x="1123" y="814"/>
                  </a:lnTo>
                  <a:lnTo>
                    <a:pt x="1122" y="814"/>
                  </a:lnTo>
                  <a:lnTo>
                    <a:pt x="1122" y="815"/>
                  </a:lnTo>
                  <a:lnTo>
                    <a:pt x="1120" y="815"/>
                  </a:lnTo>
                  <a:lnTo>
                    <a:pt x="1119" y="815"/>
                  </a:lnTo>
                  <a:lnTo>
                    <a:pt x="1117" y="815"/>
                  </a:lnTo>
                  <a:lnTo>
                    <a:pt x="1117" y="817"/>
                  </a:lnTo>
                  <a:lnTo>
                    <a:pt x="1117" y="815"/>
                  </a:lnTo>
                  <a:lnTo>
                    <a:pt x="1117" y="817"/>
                  </a:lnTo>
                  <a:lnTo>
                    <a:pt x="1116" y="817"/>
                  </a:lnTo>
                  <a:lnTo>
                    <a:pt x="1114" y="817"/>
                  </a:lnTo>
                  <a:lnTo>
                    <a:pt x="1113" y="817"/>
                  </a:lnTo>
                  <a:lnTo>
                    <a:pt x="1113" y="818"/>
                  </a:lnTo>
                  <a:lnTo>
                    <a:pt x="1111" y="818"/>
                  </a:lnTo>
                  <a:lnTo>
                    <a:pt x="1110" y="818"/>
                  </a:lnTo>
                  <a:lnTo>
                    <a:pt x="1110" y="820"/>
                  </a:lnTo>
                  <a:lnTo>
                    <a:pt x="1108" y="820"/>
                  </a:lnTo>
                  <a:lnTo>
                    <a:pt x="1108" y="821"/>
                  </a:lnTo>
                  <a:lnTo>
                    <a:pt x="1107" y="821"/>
                  </a:lnTo>
                  <a:lnTo>
                    <a:pt x="1107" y="823"/>
                  </a:lnTo>
                  <a:lnTo>
                    <a:pt x="1105" y="823"/>
                  </a:lnTo>
                  <a:lnTo>
                    <a:pt x="1104" y="823"/>
                  </a:lnTo>
                  <a:lnTo>
                    <a:pt x="1104" y="821"/>
                  </a:lnTo>
                  <a:lnTo>
                    <a:pt x="1102" y="821"/>
                  </a:lnTo>
                  <a:lnTo>
                    <a:pt x="1101" y="821"/>
                  </a:lnTo>
                  <a:lnTo>
                    <a:pt x="1101" y="823"/>
                  </a:lnTo>
                  <a:lnTo>
                    <a:pt x="1099" y="823"/>
                  </a:lnTo>
                  <a:lnTo>
                    <a:pt x="1098" y="823"/>
                  </a:lnTo>
                  <a:lnTo>
                    <a:pt x="1096" y="824"/>
                  </a:lnTo>
                  <a:lnTo>
                    <a:pt x="1095" y="824"/>
                  </a:lnTo>
                  <a:lnTo>
                    <a:pt x="1093" y="824"/>
                  </a:lnTo>
                  <a:lnTo>
                    <a:pt x="1092" y="826"/>
                  </a:lnTo>
                  <a:lnTo>
                    <a:pt x="1090" y="826"/>
                  </a:lnTo>
                  <a:lnTo>
                    <a:pt x="1090" y="827"/>
                  </a:lnTo>
                  <a:lnTo>
                    <a:pt x="1090" y="829"/>
                  </a:lnTo>
                  <a:lnTo>
                    <a:pt x="1090" y="830"/>
                  </a:lnTo>
                  <a:lnTo>
                    <a:pt x="1090" y="832"/>
                  </a:lnTo>
                  <a:lnTo>
                    <a:pt x="1090" y="833"/>
                  </a:lnTo>
                  <a:lnTo>
                    <a:pt x="1090" y="835"/>
                  </a:lnTo>
                  <a:lnTo>
                    <a:pt x="1092" y="835"/>
                  </a:lnTo>
                  <a:lnTo>
                    <a:pt x="1093" y="835"/>
                  </a:lnTo>
                  <a:lnTo>
                    <a:pt x="1093" y="836"/>
                  </a:lnTo>
                  <a:lnTo>
                    <a:pt x="1095" y="836"/>
                  </a:lnTo>
                  <a:lnTo>
                    <a:pt x="1095" y="838"/>
                  </a:lnTo>
                  <a:lnTo>
                    <a:pt x="1095" y="839"/>
                  </a:lnTo>
                  <a:lnTo>
                    <a:pt x="1096" y="839"/>
                  </a:lnTo>
                  <a:lnTo>
                    <a:pt x="1096" y="841"/>
                  </a:lnTo>
                  <a:lnTo>
                    <a:pt x="1098" y="841"/>
                  </a:lnTo>
                  <a:lnTo>
                    <a:pt x="1098" y="842"/>
                  </a:lnTo>
                  <a:lnTo>
                    <a:pt x="1099" y="844"/>
                  </a:lnTo>
                  <a:lnTo>
                    <a:pt x="1099" y="845"/>
                  </a:lnTo>
                  <a:lnTo>
                    <a:pt x="1101" y="845"/>
                  </a:lnTo>
                  <a:lnTo>
                    <a:pt x="1101" y="844"/>
                  </a:lnTo>
                  <a:lnTo>
                    <a:pt x="1102" y="844"/>
                  </a:lnTo>
                  <a:lnTo>
                    <a:pt x="1102" y="842"/>
                  </a:lnTo>
                  <a:lnTo>
                    <a:pt x="1105" y="842"/>
                  </a:lnTo>
                  <a:lnTo>
                    <a:pt x="1107" y="844"/>
                  </a:lnTo>
                  <a:lnTo>
                    <a:pt x="1108" y="845"/>
                  </a:lnTo>
                  <a:lnTo>
                    <a:pt x="1110" y="847"/>
                  </a:lnTo>
                  <a:lnTo>
                    <a:pt x="1111" y="847"/>
                  </a:lnTo>
                  <a:lnTo>
                    <a:pt x="1111" y="848"/>
                  </a:lnTo>
                  <a:lnTo>
                    <a:pt x="1113" y="848"/>
                  </a:lnTo>
                  <a:lnTo>
                    <a:pt x="1113" y="847"/>
                  </a:lnTo>
                  <a:lnTo>
                    <a:pt x="1114" y="845"/>
                  </a:lnTo>
                  <a:lnTo>
                    <a:pt x="1116" y="845"/>
                  </a:lnTo>
                  <a:lnTo>
                    <a:pt x="1116" y="844"/>
                  </a:lnTo>
                  <a:lnTo>
                    <a:pt x="1117" y="844"/>
                  </a:lnTo>
                  <a:lnTo>
                    <a:pt x="1119" y="842"/>
                  </a:lnTo>
                  <a:lnTo>
                    <a:pt x="1120" y="842"/>
                  </a:lnTo>
                  <a:lnTo>
                    <a:pt x="1120" y="844"/>
                  </a:lnTo>
                  <a:lnTo>
                    <a:pt x="1120" y="842"/>
                  </a:lnTo>
                  <a:lnTo>
                    <a:pt x="1122" y="842"/>
                  </a:lnTo>
                  <a:lnTo>
                    <a:pt x="1123" y="841"/>
                  </a:lnTo>
                  <a:lnTo>
                    <a:pt x="1125" y="841"/>
                  </a:lnTo>
                  <a:lnTo>
                    <a:pt x="1126" y="841"/>
                  </a:lnTo>
                  <a:lnTo>
                    <a:pt x="1126" y="839"/>
                  </a:lnTo>
                  <a:lnTo>
                    <a:pt x="1128" y="839"/>
                  </a:lnTo>
                  <a:lnTo>
                    <a:pt x="1129" y="841"/>
                  </a:lnTo>
                  <a:lnTo>
                    <a:pt x="1131" y="841"/>
                  </a:lnTo>
                  <a:lnTo>
                    <a:pt x="1133" y="841"/>
                  </a:lnTo>
                  <a:lnTo>
                    <a:pt x="1133" y="842"/>
                  </a:lnTo>
                  <a:lnTo>
                    <a:pt x="1136" y="844"/>
                  </a:lnTo>
                  <a:lnTo>
                    <a:pt x="1136" y="845"/>
                  </a:lnTo>
                  <a:lnTo>
                    <a:pt x="1139" y="847"/>
                  </a:lnTo>
                  <a:lnTo>
                    <a:pt x="1139" y="845"/>
                  </a:lnTo>
                  <a:lnTo>
                    <a:pt x="1140" y="844"/>
                  </a:lnTo>
                  <a:lnTo>
                    <a:pt x="1140" y="845"/>
                  </a:lnTo>
                  <a:lnTo>
                    <a:pt x="1140" y="847"/>
                  </a:lnTo>
                  <a:lnTo>
                    <a:pt x="1142" y="847"/>
                  </a:lnTo>
                  <a:lnTo>
                    <a:pt x="1143" y="850"/>
                  </a:lnTo>
                  <a:lnTo>
                    <a:pt x="1143" y="851"/>
                  </a:lnTo>
                  <a:lnTo>
                    <a:pt x="1145" y="851"/>
                  </a:lnTo>
                  <a:lnTo>
                    <a:pt x="1146" y="853"/>
                  </a:lnTo>
                  <a:lnTo>
                    <a:pt x="1146" y="854"/>
                  </a:lnTo>
                  <a:lnTo>
                    <a:pt x="1148" y="854"/>
                  </a:lnTo>
                  <a:lnTo>
                    <a:pt x="1149" y="854"/>
                  </a:lnTo>
                  <a:lnTo>
                    <a:pt x="1149" y="856"/>
                  </a:lnTo>
                  <a:lnTo>
                    <a:pt x="1149" y="857"/>
                  </a:lnTo>
                  <a:lnTo>
                    <a:pt x="1149" y="859"/>
                  </a:lnTo>
                  <a:lnTo>
                    <a:pt x="1148" y="859"/>
                  </a:lnTo>
                  <a:lnTo>
                    <a:pt x="1146" y="860"/>
                  </a:lnTo>
                  <a:lnTo>
                    <a:pt x="1145" y="860"/>
                  </a:lnTo>
                  <a:lnTo>
                    <a:pt x="1143" y="860"/>
                  </a:lnTo>
                  <a:lnTo>
                    <a:pt x="1142" y="860"/>
                  </a:lnTo>
                  <a:lnTo>
                    <a:pt x="1140" y="860"/>
                  </a:lnTo>
                  <a:lnTo>
                    <a:pt x="1139" y="860"/>
                  </a:lnTo>
                  <a:lnTo>
                    <a:pt x="1137" y="859"/>
                  </a:lnTo>
                  <a:lnTo>
                    <a:pt x="1136" y="857"/>
                  </a:lnTo>
                  <a:lnTo>
                    <a:pt x="1136" y="856"/>
                  </a:lnTo>
                  <a:lnTo>
                    <a:pt x="1134" y="856"/>
                  </a:lnTo>
                  <a:lnTo>
                    <a:pt x="1133" y="856"/>
                  </a:lnTo>
                  <a:lnTo>
                    <a:pt x="1133" y="854"/>
                  </a:lnTo>
                  <a:lnTo>
                    <a:pt x="1131" y="854"/>
                  </a:lnTo>
                  <a:lnTo>
                    <a:pt x="1129" y="854"/>
                  </a:lnTo>
                  <a:lnTo>
                    <a:pt x="1128" y="856"/>
                  </a:lnTo>
                  <a:lnTo>
                    <a:pt x="1126" y="856"/>
                  </a:lnTo>
                  <a:lnTo>
                    <a:pt x="1125" y="857"/>
                  </a:lnTo>
                  <a:lnTo>
                    <a:pt x="1123" y="857"/>
                  </a:lnTo>
                  <a:lnTo>
                    <a:pt x="1122" y="859"/>
                  </a:lnTo>
                  <a:lnTo>
                    <a:pt x="1120" y="859"/>
                  </a:lnTo>
                  <a:lnTo>
                    <a:pt x="1120" y="860"/>
                  </a:lnTo>
                  <a:lnTo>
                    <a:pt x="1119" y="860"/>
                  </a:lnTo>
                  <a:lnTo>
                    <a:pt x="1119" y="862"/>
                  </a:lnTo>
                  <a:lnTo>
                    <a:pt x="1120" y="862"/>
                  </a:lnTo>
                  <a:lnTo>
                    <a:pt x="1120" y="863"/>
                  </a:lnTo>
                  <a:lnTo>
                    <a:pt x="1120" y="865"/>
                  </a:lnTo>
                  <a:lnTo>
                    <a:pt x="1122" y="865"/>
                  </a:lnTo>
                  <a:lnTo>
                    <a:pt x="1122" y="867"/>
                  </a:lnTo>
                  <a:lnTo>
                    <a:pt x="1123" y="867"/>
                  </a:lnTo>
                  <a:lnTo>
                    <a:pt x="1123" y="868"/>
                  </a:lnTo>
                  <a:lnTo>
                    <a:pt x="1125" y="868"/>
                  </a:lnTo>
                  <a:lnTo>
                    <a:pt x="1126" y="870"/>
                  </a:lnTo>
                  <a:lnTo>
                    <a:pt x="1128" y="870"/>
                  </a:lnTo>
                  <a:lnTo>
                    <a:pt x="1129" y="870"/>
                  </a:lnTo>
                  <a:lnTo>
                    <a:pt x="1129" y="868"/>
                  </a:lnTo>
                  <a:lnTo>
                    <a:pt x="1131" y="868"/>
                  </a:lnTo>
                  <a:lnTo>
                    <a:pt x="1133" y="868"/>
                  </a:lnTo>
                  <a:lnTo>
                    <a:pt x="1134" y="868"/>
                  </a:lnTo>
                  <a:lnTo>
                    <a:pt x="1136" y="868"/>
                  </a:lnTo>
                  <a:lnTo>
                    <a:pt x="1137" y="868"/>
                  </a:lnTo>
                  <a:lnTo>
                    <a:pt x="1139" y="868"/>
                  </a:lnTo>
                  <a:lnTo>
                    <a:pt x="1140" y="868"/>
                  </a:lnTo>
                  <a:lnTo>
                    <a:pt x="1142" y="868"/>
                  </a:lnTo>
                  <a:lnTo>
                    <a:pt x="1143" y="870"/>
                  </a:lnTo>
                  <a:lnTo>
                    <a:pt x="1143" y="871"/>
                  </a:lnTo>
                  <a:lnTo>
                    <a:pt x="1143" y="873"/>
                  </a:lnTo>
                  <a:lnTo>
                    <a:pt x="1143" y="874"/>
                  </a:lnTo>
                  <a:lnTo>
                    <a:pt x="1142" y="874"/>
                  </a:lnTo>
                  <a:lnTo>
                    <a:pt x="1142" y="876"/>
                  </a:lnTo>
                  <a:lnTo>
                    <a:pt x="1142" y="877"/>
                  </a:lnTo>
                  <a:lnTo>
                    <a:pt x="1142" y="879"/>
                  </a:lnTo>
                  <a:lnTo>
                    <a:pt x="1142" y="880"/>
                  </a:lnTo>
                  <a:lnTo>
                    <a:pt x="1140" y="880"/>
                  </a:lnTo>
                  <a:lnTo>
                    <a:pt x="1140" y="882"/>
                  </a:lnTo>
                  <a:lnTo>
                    <a:pt x="1139" y="882"/>
                  </a:lnTo>
                  <a:lnTo>
                    <a:pt x="1139" y="883"/>
                  </a:lnTo>
                  <a:lnTo>
                    <a:pt x="1139" y="885"/>
                  </a:lnTo>
                  <a:lnTo>
                    <a:pt x="1137" y="885"/>
                  </a:lnTo>
                  <a:lnTo>
                    <a:pt x="1136" y="885"/>
                  </a:lnTo>
                  <a:lnTo>
                    <a:pt x="1136" y="886"/>
                  </a:lnTo>
                  <a:lnTo>
                    <a:pt x="1136" y="885"/>
                  </a:lnTo>
                  <a:lnTo>
                    <a:pt x="1134" y="885"/>
                  </a:lnTo>
                  <a:lnTo>
                    <a:pt x="1133" y="885"/>
                  </a:lnTo>
                  <a:lnTo>
                    <a:pt x="1131" y="885"/>
                  </a:lnTo>
                  <a:lnTo>
                    <a:pt x="1129" y="885"/>
                  </a:lnTo>
                  <a:lnTo>
                    <a:pt x="1128" y="885"/>
                  </a:lnTo>
                  <a:lnTo>
                    <a:pt x="1126" y="885"/>
                  </a:lnTo>
                  <a:lnTo>
                    <a:pt x="1125" y="883"/>
                  </a:lnTo>
                  <a:lnTo>
                    <a:pt x="1123" y="883"/>
                  </a:lnTo>
                  <a:lnTo>
                    <a:pt x="1122" y="883"/>
                  </a:lnTo>
                  <a:lnTo>
                    <a:pt x="1122" y="882"/>
                  </a:lnTo>
                  <a:lnTo>
                    <a:pt x="1120" y="880"/>
                  </a:lnTo>
                  <a:lnTo>
                    <a:pt x="1120" y="879"/>
                  </a:lnTo>
                  <a:lnTo>
                    <a:pt x="1120" y="877"/>
                  </a:lnTo>
                  <a:lnTo>
                    <a:pt x="1119" y="877"/>
                  </a:lnTo>
                  <a:lnTo>
                    <a:pt x="1117" y="876"/>
                  </a:lnTo>
                  <a:lnTo>
                    <a:pt x="1116" y="876"/>
                  </a:lnTo>
                  <a:lnTo>
                    <a:pt x="1114" y="876"/>
                  </a:lnTo>
                  <a:lnTo>
                    <a:pt x="1113" y="876"/>
                  </a:lnTo>
                  <a:lnTo>
                    <a:pt x="1111" y="876"/>
                  </a:lnTo>
                  <a:lnTo>
                    <a:pt x="1110" y="877"/>
                  </a:lnTo>
                  <a:lnTo>
                    <a:pt x="1108" y="877"/>
                  </a:lnTo>
                  <a:lnTo>
                    <a:pt x="1108" y="879"/>
                  </a:lnTo>
                  <a:lnTo>
                    <a:pt x="1107" y="879"/>
                  </a:lnTo>
                  <a:lnTo>
                    <a:pt x="1105" y="880"/>
                  </a:lnTo>
                  <a:lnTo>
                    <a:pt x="1104" y="880"/>
                  </a:lnTo>
                  <a:lnTo>
                    <a:pt x="1104" y="882"/>
                  </a:lnTo>
                  <a:lnTo>
                    <a:pt x="1102" y="882"/>
                  </a:lnTo>
                  <a:lnTo>
                    <a:pt x="1102" y="883"/>
                  </a:lnTo>
                  <a:lnTo>
                    <a:pt x="1102" y="885"/>
                  </a:lnTo>
                  <a:lnTo>
                    <a:pt x="1102" y="886"/>
                  </a:lnTo>
                  <a:lnTo>
                    <a:pt x="1102" y="888"/>
                  </a:lnTo>
                  <a:lnTo>
                    <a:pt x="1102" y="889"/>
                  </a:lnTo>
                  <a:lnTo>
                    <a:pt x="1102" y="891"/>
                  </a:lnTo>
                  <a:lnTo>
                    <a:pt x="1104" y="891"/>
                  </a:lnTo>
                  <a:lnTo>
                    <a:pt x="1104" y="892"/>
                  </a:lnTo>
                  <a:lnTo>
                    <a:pt x="1105" y="892"/>
                  </a:lnTo>
                  <a:lnTo>
                    <a:pt x="1105" y="894"/>
                  </a:lnTo>
                  <a:lnTo>
                    <a:pt x="1107" y="894"/>
                  </a:lnTo>
                  <a:lnTo>
                    <a:pt x="1107" y="895"/>
                  </a:lnTo>
                  <a:lnTo>
                    <a:pt x="1107" y="897"/>
                  </a:lnTo>
                  <a:lnTo>
                    <a:pt x="1107" y="898"/>
                  </a:lnTo>
                  <a:lnTo>
                    <a:pt x="1108" y="898"/>
                  </a:lnTo>
                  <a:lnTo>
                    <a:pt x="1108" y="900"/>
                  </a:lnTo>
                  <a:lnTo>
                    <a:pt x="1110" y="900"/>
                  </a:lnTo>
                  <a:lnTo>
                    <a:pt x="1110" y="901"/>
                  </a:lnTo>
                  <a:lnTo>
                    <a:pt x="1111" y="903"/>
                  </a:lnTo>
                  <a:lnTo>
                    <a:pt x="1113" y="903"/>
                  </a:lnTo>
                  <a:lnTo>
                    <a:pt x="1113" y="904"/>
                  </a:lnTo>
                  <a:lnTo>
                    <a:pt x="1114" y="904"/>
                  </a:lnTo>
                  <a:lnTo>
                    <a:pt x="1114" y="906"/>
                  </a:lnTo>
                  <a:lnTo>
                    <a:pt x="1114" y="907"/>
                  </a:lnTo>
                  <a:lnTo>
                    <a:pt x="1113" y="907"/>
                  </a:lnTo>
                  <a:lnTo>
                    <a:pt x="1113" y="909"/>
                  </a:lnTo>
                  <a:lnTo>
                    <a:pt x="1111" y="909"/>
                  </a:lnTo>
                  <a:lnTo>
                    <a:pt x="1110" y="909"/>
                  </a:lnTo>
                  <a:lnTo>
                    <a:pt x="1110" y="907"/>
                  </a:lnTo>
                  <a:lnTo>
                    <a:pt x="1108" y="909"/>
                  </a:lnTo>
                  <a:lnTo>
                    <a:pt x="1108" y="910"/>
                  </a:lnTo>
                  <a:lnTo>
                    <a:pt x="1107" y="910"/>
                  </a:lnTo>
                  <a:lnTo>
                    <a:pt x="1105" y="910"/>
                  </a:lnTo>
                  <a:lnTo>
                    <a:pt x="1105" y="912"/>
                  </a:lnTo>
                  <a:lnTo>
                    <a:pt x="1107" y="912"/>
                  </a:lnTo>
                  <a:lnTo>
                    <a:pt x="1107" y="913"/>
                  </a:lnTo>
                  <a:lnTo>
                    <a:pt x="1108" y="913"/>
                  </a:lnTo>
                  <a:lnTo>
                    <a:pt x="1108" y="915"/>
                  </a:lnTo>
                  <a:lnTo>
                    <a:pt x="1107" y="915"/>
                  </a:lnTo>
                  <a:lnTo>
                    <a:pt x="1105" y="915"/>
                  </a:lnTo>
                  <a:lnTo>
                    <a:pt x="1104" y="915"/>
                  </a:lnTo>
                  <a:lnTo>
                    <a:pt x="1104" y="916"/>
                  </a:lnTo>
                  <a:lnTo>
                    <a:pt x="1105" y="916"/>
                  </a:lnTo>
                  <a:lnTo>
                    <a:pt x="1107" y="916"/>
                  </a:lnTo>
                  <a:lnTo>
                    <a:pt x="1107" y="918"/>
                  </a:lnTo>
                  <a:lnTo>
                    <a:pt x="1105" y="918"/>
                  </a:lnTo>
                  <a:lnTo>
                    <a:pt x="1105" y="920"/>
                  </a:lnTo>
                  <a:lnTo>
                    <a:pt x="1104" y="920"/>
                  </a:lnTo>
                  <a:lnTo>
                    <a:pt x="1102" y="920"/>
                  </a:lnTo>
                  <a:lnTo>
                    <a:pt x="1101" y="920"/>
                  </a:lnTo>
                  <a:lnTo>
                    <a:pt x="1099" y="921"/>
                  </a:lnTo>
                  <a:lnTo>
                    <a:pt x="1098" y="921"/>
                  </a:lnTo>
                  <a:lnTo>
                    <a:pt x="1096" y="921"/>
                  </a:lnTo>
                  <a:lnTo>
                    <a:pt x="1096" y="923"/>
                  </a:lnTo>
                  <a:lnTo>
                    <a:pt x="1096" y="924"/>
                  </a:lnTo>
                  <a:lnTo>
                    <a:pt x="1095" y="924"/>
                  </a:lnTo>
                  <a:lnTo>
                    <a:pt x="1095" y="926"/>
                  </a:lnTo>
                  <a:lnTo>
                    <a:pt x="1093" y="927"/>
                  </a:lnTo>
                  <a:lnTo>
                    <a:pt x="1093" y="929"/>
                  </a:lnTo>
                  <a:lnTo>
                    <a:pt x="1093" y="930"/>
                  </a:lnTo>
                  <a:lnTo>
                    <a:pt x="1092" y="930"/>
                  </a:lnTo>
                  <a:lnTo>
                    <a:pt x="1092" y="932"/>
                  </a:lnTo>
                  <a:lnTo>
                    <a:pt x="1092" y="933"/>
                  </a:lnTo>
                  <a:lnTo>
                    <a:pt x="1090" y="933"/>
                  </a:lnTo>
                  <a:lnTo>
                    <a:pt x="1092" y="933"/>
                  </a:lnTo>
                  <a:lnTo>
                    <a:pt x="1092" y="935"/>
                  </a:lnTo>
                  <a:lnTo>
                    <a:pt x="1092" y="936"/>
                  </a:lnTo>
                  <a:lnTo>
                    <a:pt x="1093" y="936"/>
                  </a:lnTo>
                  <a:lnTo>
                    <a:pt x="1095" y="938"/>
                  </a:lnTo>
                  <a:lnTo>
                    <a:pt x="1096" y="938"/>
                  </a:lnTo>
                  <a:lnTo>
                    <a:pt x="1096" y="939"/>
                  </a:lnTo>
                  <a:lnTo>
                    <a:pt x="1096" y="941"/>
                  </a:lnTo>
                  <a:lnTo>
                    <a:pt x="1098" y="942"/>
                  </a:lnTo>
                  <a:lnTo>
                    <a:pt x="1098" y="944"/>
                  </a:lnTo>
                  <a:lnTo>
                    <a:pt x="1099" y="944"/>
                  </a:lnTo>
                  <a:lnTo>
                    <a:pt x="1101" y="945"/>
                  </a:lnTo>
                  <a:lnTo>
                    <a:pt x="1102" y="945"/>
                  </a:lnTo>
                  <a:lnTo>
                    <a:pt x="1104" y="945"/>
                  </a:lnTo>
                  <a:lnTo>
                    <a:pt x="1105" y="947"/>
                  </a:lnTo>
                  <a:lnTo>
                    <a:pt x="1107" y="947"/>
                  </a:lnTo>
                  <a:lnTo>
                    <a:pt x="1108" y="947"/>
                  </a:lnTo>
                  <a:lnTo>
                    <a:pt x="1110" y="947"/>
                  </a:lnTo>
                  <a:lnTo>
                    <a:pt x="1110" y="948"/>
                  </a:lnTo>
                  <a:lnTo>
                    <a:pt x="1111" y="948"/>
                  </a:lnTo>
                  <a:lnTo>
                    <a:pt x="1113" y="947"/>
                  </a:lnTo>
                  <a:lnTo>
                    <a:pt x="1114" y="947"/>
                  </a:lnTo>
                  <a:lnTo>
                    <a:pt x="1114" y="945"/>
                  </a:lnTo>
                  <a:lnTo>
                    <a:pt x="1116" y="945"/>
                  </a:lnTo>
                  <a:lnTo>
                    <a:pt x="1117" y="945"/>
                  </a:lnTo>
                  <a:lnTo>
                    <a:pt x="1119" y="945"/>
                  </a:lnTo>
                  <a:lnTo>
                    <a:pt x="1120" y="945"/>
                  </a:lnTo>
                  <a:lnTo>
                    <a:pt x="1120" y="944"/>
                  </a:lnTo>
                  <a:lnTo>
                    <a:pt x="1122" y="944"/>
                  </a:lnTo>
                  <a:lnTo>
                    <a:pt x="1123" y="944"/>
                  </a:lnTo>
                  <a:lnTo>
                    <a:pt x="1123" y="942"/>
                  </a:lnTo>
                  <a:lnTo>
                    <a:pt x="1128" y="941"/>
                  </a:lnTo>
                  <a:lnTo>
                    <a:pt x="1129" y="939"/>
                  </a:lnTo>
                  <a:lnTo>
                    <a:pt x="1129" y="938"/>
                  </a:lnTo>
                  <a:lnTo>
                    <a:pt x="1131" y="936"/>
                  </a:lnTo>
                  <a:lnTo>
                    <a:pt x="1133" y="935"/>
                  </a:lnTo>
                  <a:lnTo>
                    <a:pt x="1133" y="932"/>
                  </a:lnTo>
                  <a:lnTo>
                    <a:pt x="1134" y="930"/>
                  </a:lnTo>
                  <a:lnTo>
                    <a:pt x="1136" y="930"/>
                  </a:lnTo>
                  <a:lnTo>
                    <a:pt x="1137" y="930"/>
                  </a:lnTo>
                  <a:lnTo>
                    <a:pt x="1137" y="929"/>
                  </a:lnTo>
                  <a:lnTo>
                    <a:pt x="1139" y="927"/>
                  </a:lnTo>
                  <a:lnTo>
                    <a:pt x="1143" y="930"/>
                  </a:lnTo>
                  <a:lnTo>
                    <a:pt x="1145" y="929"/>
                  </a:lnTo>
                  <a:lnTo>
                    <a:pt x="1146" y="927"/>
                  </a:lnTo>
                  <a:lnTo>
                    <a:pt x="1148" y="929"/>
                  </a:lnTo>
                  <a:lnTo>
                    <a:pt x="1151" y="932"/>
                  </a:lnTo>
                  <a:lnTo>
                    <a:pt x="1149" y="932"/>
                  </a:lnTo>
                  <a:lnTo>
                    <a:pt x="1152" y="935"/>
                  </a:lnTo>
                  <a:lnTo>
                    <a:pt x="1154" y="936"/>
                  </a:lnTo>
                  <a:lnTo>
                    <a:pt x="1155" y="938"/>
                  </a:lnTo>
                  <a:lnTo>
                    <a:pt x="1155" y="939"/>
                  </a:lnTo>
                  <a:lnTo>
                    <a:pt x="1157" y="939"/>
                  </a:lnTo>
                  <a:lnTo>
                    <a:pt x="1157" y="941"/>
                  </a:lnTo>
                  <a:lnTo>
                    <a:pt x="1158" y="941"/>
                  </a:lnTo>
                  <a:lnTo>
                    <a:pt x="1158" y="942"/>
                  </a:lnTo>
                  <a:lnTo>
                    <a:pt x="1160" y="942"/>
                  </a:lnTo>
                  <a:lnTo>
                    <a:pt x="1161" y="942"/>
                  </a:lnTo>
                  <a:lnTo>
                    <a:pt x="1161" y="944"/>
                  </a:lnTo>
                  <a:lnTo>
                    <a:pt x="1160" y="944"/>
                  </a:lnTo>
                  <a:lnTo>
                    <a:pt x="1160" y="945"/>
                  </a:lnTo>
                  <a:lnTo>
                    <a:pt x="1161" y="945"/>
                  </a:lnTo>
                  <a:lnTo>
                    <a:pt x="1161" y="947"/>
                  </a:lnTo>
                  <a:lnTo>
                    <a:pt x="1161" y="948"/>
                  </a:lnTo>
                  <a:lnTo>
                    <a:pt x="1163" y="948"/>
                  </a:lnTo>
                  <a:lnTo>
                    <a:pt x="1163" y="950"/>
                  </a:lnTo>
                  <a:lnTo>
                    <a:pt x="1164" y="950"/>
                  </a:lnTo>
                  <a:lnTo>
                    <a:pt x="1166" y="950"/>
                  </a:lnTo>
                  <a:lnTo>
                    <a:pt x="1166" y="951"/>
                  </a:lnTo>
                  <a:lnTo>
                    <a:pt x="1167" y="951"/>
                  </a:lnTo>
                  <a:lnTo>
                    <a:pt x="1164" y="954"/>
                  </a:lnTo>
                  <a:lnTo>
                    <a:pt x="1166" y="954"/>
                  </a:lnTo>
                  <a:lnTo>
                    <a:pt x="1164" y="957"/>
                  </a:lnTo>
                  <a:lnTo>
                    <a:pt x="1163" y="957"/>
                  </a:lnTo>
                  <a:lnTo>
                    <a:pt x="1163" y="959"/>
                  </a:lnTo>
                  <a:lnTo>
                    <a:pt x="1163" y="960"/>
                  </a:lnTo>
                  <a:lnTo>
                    <a:pt x="1161" y="960"/>
                  </a:lnTo>
                  <a:lnTo>
                    <a:pt x="1161" y="962"/>
                  </a:lnTo>
                  <a:lnTo>
                    <a:pt x="1160" y="963"/>
                  </a:lnTo>
                  <a:lnTo>
                    <a:pt x="1160" y="965"/>
                  </a:lnTo>
                  <a:lnTo>
                    <a:pt x="1161" y="966"/>
                  </a:lnTo>
                  <a:lnTo>
                    <a:pt x="1163" y="969"/>
                  </a:lnTo>
                  <a:lnTo>
                    <a:pt x="1163" y="971"/>
                  </a:lnTo>
                  <a:lnTo>
                    <a:pt x="1164" y="971"/>
                  </a:lnTo>
                  <a:lnTo>
                    <a:pt x="1164" y="976"/>
                  </a:lnTo>
                  <a:lnTo>
                    <a:pt x="1164" y="977"/>
                  </a:lnTo>
                  <a:lnTo>
                    <a:pt x="1164" y="979"/>
                  </a:lnTo>
                  <a:lnTo>
                    <a:pt x="1163" y="979"/>
                  </a:lnTo>
                  <a:lnTo>
                    <a:pt x="1163" y="980"/>
                  </a:lnTo>
                  <a:lnTo>
                    <a:pt x="1161" y="982"/>
                  </a:lnTo>
                  <a:lnTo>
                    <a:pt x="1161" y="983"/>
                  </a:lnTo>
                  <a:lnTo>
                    <a:pt x="1160" y="985"/>
                  </a:lnTo>
                  <a:lnTo>
                    <a:pt x="1160" y="986"/>
                  </a:lnTo>
                  <a:lnTo>
                    <a:pt x="1160" y="988"/>
                  </a:lnTo>
                  <a:lnTo>
                    <a:pt x="1158" y="989"/>
                  </a:lnTo>
                  <a:lnTo>
                    <a:pt x="1157" y="989"/>
                  </a:lnTo>
                  <a:lnTo>
                    <a:pt x="1157" y="991"/>
                  </a:lnTo>
                  <a:lnTo>
                    <a:pt x="1155" y="991"/>
                  </a:lnTo>
                  <a:lnTo>
                    <a:pt x="1154" y="991"/>
                  </a:lnTo>
                  <a:lnTo>
                    <a:pt x="1154" y="992"/>
                  </a:lnTo>
                  <a:lnTo>
                    <a:pt x="1152" y="994"/>
                  </a:lnTo>
                  <a:lnTo>
                    <a:pt x="1151" y="994"/>
                  </a:lnTo>
                  <a:lnTo>
                    <a:pt x="1151" y="992"/>
                  </a:lnTo>
                  <a:lnTo>
                    <a:pt x="1149" y="992"/>
                  </a:lnTo>
                  <a:lnTo>
                    <a:pt x="1148" y="992"/>
                  </a:lnTo>
                  <a:lnTo>
                    <a:pt x="1146" y="991"/>
                  </a:lnTo>
                  <a:lnTo>
                    <a:pt x="1145" y="991"/>
                  </a:lnTo>
                  <a:lnTo>
                    <a:pt x="1143" y="991"/>
                  </a:lnTo>
                  <a:lnTo>
                    <a:pt x="1142" y="991"/>
                  </a:lnTo>
                  <a:lnTo>
                    <a:pt x="1142" y="992"/>
                  </a:lnTo>
                  <a:lnTo>
                    <a:pt x="1142" y="994"/>
                  </a:lnTo>
                  <a:lnTo>
                    <a:pt x="1142" y="995"/>
                  </a:lnTo>
                  <a:lnTo>
                    <a:pt x="1142" y="997"/>
                  </a:lnTo>
                  <a:lnTo>
                    <a:pt x="1140" y="997"/>
                  </a:lnTo>
                  <a:lnTo>
                    <a:pt x="1140" y="998"/>
                  </a:lnTo>
                  <a:lnTo>
                    <a:pt x="1142" y="1000"/>
                  </a:lnTo>
                  <a:lnTo>
                    <a:pt x="1142" y="1001"/>
                  </a:lnTo>
                  <a:lnTo>
                    <a:pt x="1142" y="1003"/>
                  </a:lnTo>
                  <a:lnTo>
                    <a:pt x="1142" y="1004"/>
                  </a:lnTo>
                  <a:lnTo>
                    <a:pt x="1142" y="1006"/>
                  </a:lnTo>
                  <a:lnTo>
                    <a:pt x="1140" y="1006"/>
                  </a:lnTo>
                  <a:lnTo>
                    <a:pt x="1139" y="1006"/>
                  </a:lnTo>
                  <a:lnTo>
                    <a:pt x="1137" y="1004"/>
                  </a:lnTo>
                  <a:lnTo>
                    <a:pt x="1137" y="1006"/>
                  </a:lnTo>
                  <a:lnTo>
                    <a:pt x="1136" y="1006"/>
                  </a:lnTo>
                  <a:lnTo>
                    <a:pt x="1136" y="1007"/>
                  </a:lnTo>
                  <a:lnTo>
                    <a:pt x="1136" y="1009"/>
                  </a:lnTo>
                  <a:lnTo>
                    <a:pt x="1137" y="1009"/>
                  </a:lnTo>
                  <a:lnTo>
                    <a:pt x="1137" y="1010"/>
                  </a:lnTo>
                  <a:lnTo>
                    <a:pt x="1139" y="1012"/>
                  </a:lnTo>
                  <a:lnTo>
                    <a:pt x="1140" y="1012"/>
                  </a:lnTo>
                  <a:lnTo>
                    <a:pt x="1140" y="1013"/>
                  </a:lnTo>
                  <a:lnTo>
                    <a:pt x="1140" y="1015"/>
                  </a:lnTo>
                  <a:lnTo>
                    <a:pt x="1142" y="1013"/>
                  </a:lnTo>
                  <a:lnTo>
                    <a:pt x="1143" y="1013"/>
                  </a:lnTo>
                  <a:lnTo>
                    <a:pt x="1145" y="1015"/>
                  </a:lnTo>
                  <a:lnTo>
                    <a:pt x="1145" y="1016"/>
                  </a:lnTo>
                  <a:lnTo>
                    <a:pt x="1146" y="1016"/>
                  </a:lnTo>
                  <a:lnTo>
                    <a:pt x="1149" y="1021"/>
                  </a:lnTo>
                  <a:lnTo>
                    <a:pt x="1149" y="1019"/>
                  </a:lnTo>
                  <a:lnTo>
                    <a:pt x="1151" y="1019"/>
                  </a:lnTo>
                  <a:lnTo>
                    <a:pt x="1152" y="1019"/>
                  </a:lnTo>
                  <a:lnTo>
                    <a:pt x="1152" y="1018"/>
                  </a:lnTo>
                  <a:lnTo>
                    <a:pt x="1152" y="1019"/>
                  </a:lnTo>
                  <a:lnTo>
                    <a:pt x="1152" y="1022"/>
                  </a:lnTo>
                  <a:lnTo>
                    <a:pt x="1154" y="1024"/>
                  </a:lnTo>
                  <a:lnTo>
                    <a:pt x="1152" y="1024"/>
                  </a:lnTo>
                  <a:lnTo>
                    <a:pt x="1154" y="1029"/>
                  </a:lnTo>
                  <a:lnTo>
                    <a:pt x="1154" y="1030"/>
                  </a:lnTo>
                  <a:lnTo>
                    <a:pt x="1155" y="1030"/>
                  </a:lnTo>
                  <a:lnTo>
                    <a:pt x="1155" y="1032"/>
                  </a:lnTo>
                  <a:lnTo>
                    <a:pt x="1155" y="1033"/>
                  </a:lnTo>
                  <a:lnTo>
                    <a:pt x="1155" y="1035"/>
                  </a:lnTo>
                  <a:lnTo>
                    <a:pt x="1157" y="1035"/>
                  </a:lnTo>
                  <a:lnTo>
                    <a:pt x="1158" y="1035"/>
                  </a:lnTo>
                  <a:lnTo>
                    <a:pt x="1160" y="1035"/>
                  </a:lnTo>
                  <a:lnTo>
                    <a:pt x="1160" y="1033"/>
                  </a:lnTo>
                  <a:lnTo>
                    <a:pt x="1161" y="1033"/>
                  </a:lnTo>
                  <a:lnTo>
                    <a:pt x="1161" y="1032"/>
                  </a:lnTo>
                  <a:lnTo>
                    <a:pt x="1163" y="1032"/>
                  </a:lnTo>
                  <a:lnTo>
                    <a:pt x="1164" y="1032"/>
                  </a:lnTo>
                  <a:lnTo>
                    <a:pt x="1164" y="1030"/>
                  </a:lnTo>
                  <a:lnTo>
                    <a:pt x="1166" y="1030"/>
                  </a:lnTo>
                  <a:lnTo>
                    <a:pt x="1167" y="1030"/>
                  </a:lnTo>
                  <a:lnTo>
                    <a:pt x="1169" y="1029"/>
                  </a:lnTo>
                  <a:lnTo>
                    <a:pt x="1170" y="1029"/>
                  </a:lnTo>
                  <a:lnTo>
                    <a:pt x="1170" y="1027"/>
                  </a:lnTo>
                  <a:lnTo>
                    <a:pt x="1172" y="1027"/>
                  </a:lnTo>
                  <a:lnTo>
                    <a:pt x="1173" y="1027"/>
                  </a:lnTo>
                  <a:lnTo>
                    <a:pt x="1173" y="1029"/>
                  </a:lnTo>
                  <a:lnTo>
                    <a:pt x="1175" y="1029"/>
                  </a:lnTo>
                  <a:lnTo>
                    <a:pt x="1173" y="1029"/>
                  </a:lnTo>
                  <a:lnTo>
                    <a:pt x="1175" y="1029"/>
                  </a:lnTo>
                  <a:lnTo>
                    <a:pt x="1176" y="1030"/>
                  </a:lnTo>
                  <a:lnTo>
                    <a:pt x="1178" y="1030"/>
                  </a:lnTo>
                  <a:lnTo>
                    <a:pt x="1178" y="1032"/>
                  </a:lnTo>
                  <a:lnTo>
                    <a:pt x="1178" y="1033"/>
                  </a:lnTo>
                  <a:lnTo>
                    <a:pt x="1179" y="1032"/>
                  </a:lnTo>
                  <a:lnTo>
                    <a:pt x="1179" y="1033"/>
                  </a:lnTo>
                  <a:lnTo>
                    <a:pt x="1181" y="1033"/>
                  </a:lnTo>
                  <a:lnTo>
                    <a:pt x="1181" y="1035"/>
                  </a:lnTo>
                  <a:lnTo>
                    <a:pt x="1182" y="1035"/>
                  </a:lnTo>
                  <a:lnTo>
                    <a:pt x="1182" y="1036"/>
                  </a:lnTo>
                  <a:lnTo>
                    <a:pt x="1181" y="1036"/>
                  </a:lnTo>
                  <a:lnTo>
                    <a:pt x="1182" y="1036"/>
                  </a:lnTo>
                  <a:lnTo>
                    <a:pt x="1182" y="1038"/>
                  </a:lnTo>
                  <a:lnTo>
                    <a:pt x="1182" y="1039"/>
                  </a:lnTo>
                  <a:lnTo>
                    <a:pt x="1182" y="1041"/>
                  </a:lnTo>
                  <a:lnTo>
                    <a:pt x="1182" y="1042"/>
                  </a:lnTo>
                  <a:lnTo>
                    <a:pt x="1184" y="1042"/>
                  </a:lnTo>
                  <a:lnTo>
                    <a:pt x="1182" y="1042"/>
                  </a:lnTo>
                  <a:lnTo>
                    <a:pt x="1182" y="1044"/>
                  </a:lnTo>
                  <a:lnTo>
                    <a:pt x="1184" y="1044"/>
                  </a:lnTo>
                  <a:lnTo>
                    <a:pt x="1184" y="1045"/>
                  </a:lnTo>
                  <a:lnTo>
                    <a:pt x="1184" y="1047"/>
                  </a:lnTo>
                  <a:lnTo>
                    <a:pt x="1185" y="1047"/>
                  </a:lnTo>
                  <a:lnTo>
                    <a:pt x="1185" y="1048"/>
                  </a:lnTo>
                  <a:lnTo>
                    <a:pt x="1185" y="1050"/>
                  </a:lnTo>
                  <a:lnTo>
                    <a:pt x="1187" y="1051"/>
                  </a:lnTo>
                  <a:lnTo>
                    <a:pt x="1189" y="1051"/>
                  </a:lnTo>
                  <a:lnTo>
                    <a:pt x="1189" y="1053"/>
                  </a:lnTo>
                  <a:lnTo>
                    <a:pt x="1190" y="1053"/>
                  </a:lnTo>
                  <a:lnTo>
                    <a:pt x="1190" y="1054"/>
                  </a:lnTo>
                  <a:lnTo>
                    <a:pt x="1192" y="1054"/>
                  </a:lnTo>
                  <a:lnTo>
                    <a:pt x="1192" y="1056"/>
                  </a:lnTo>
                  <a:lnTo>
                    <a:pt x="1193" y="1056"/>
                  </a:lnTo>
                  <a:lnTo>
                    <a:pt x="1195" y="1057"/>
                  </a:lnTo>
                  <a:lnTo>
                    <a:pt x="1196" y="1057"/>
                  </a:lnTo>
                  <a:lnTo>
                    <a:pt x="1198" y="1057"/>
                  </a:lnTo>
                  <a:lnTo>
                    <a:pt x="1198" y="1059"/>
                  </a:lnTo>
                  <a:lnTo>
                    <a:pt x="1199" y="1059"/>
                  </a:lnTo>
                  <a:lnTo>
                    <a:pt x="1199" y="1060"/>
                  </a:lnTo>
                  <a:lnTo>
                    <a:pt x="1198" y="1062"/>
                  </a:lnTo>
                  <a:lnTo>
                    <a:pt x="1195" y="1062"/>
                  </a:lnTo>
                  <a:lnTo>
                    <a:pt x="1195" y="1063"/>
                  </a:lnTo>
                  <a:lnTo>
                    <a:pt x="1195" y="1065"/>
                  </a:lnTo>
                  <a:lnTo>
                    <a:pt x="1195" y="1063"/>
                  </a:lnTo>
                  <a:lnTo>
                    <a:pt x="1195" y="1065"/>
                  </a:lnTo>
                  <a:lnTo>
                    <a:pt x="1196" y="1066"/>
                  </a:lnTo>
                  <a:lnTo>
                    <a:pt x="1195" y="1066"/>
                  </a:lnTo>
                  <a:lnTo>
                    <a:pt x="1196" y="1068"/>
                  </a:lnTo>
                  <a:lnTo>
                    <a:pt x="1198" y="1069"/>
                  </a:lnTo>
                  <a:lnTo>
                    <a:pt x="1199" y="1069"/>
                  </a:lnTo>
                  <a:lnTo>
                    <a:pt x="1201" y="1069"/>
                  </a:lnTo>
                  <a:lnTo>
                    <a:pt x="1201" y="1071"/>
                  </a:lnTo>
                  <a:lnTo>
                    <a:pt x="1202" y="1071"/>
                  </a:lnTo>
                  <a:lnTo>
                    <a:pt x="1204" y="1071"/>
                  </a:lnTo>
                  <a:lnTo>
                    <a:pt x="1204" y="1072"/>
                  </a:lnTo>
                  <a:lnTo>
                    <a:pt x="1205" y="1072"/>
                  </a:lnTo>
                  <a:lnTo>
                    <a:pt x="1205" y="1071"/>
                  </a:lnTo>
                  <a:lnTo>
                    <a:pt x="1205" y="1072"/>
                  </a:lnTo>
                  <a:lnTo>
                    <a:pt x="1207" y="1072"/>
                  </a:lnTo>
                  <a:lnTo>
                    <a:pt x="1208" y="1072"/>
                  </a:lnTo>
                  <a:lnTo>
                    <a:pt x="1210" y="1072"/>
                  </a:lnTo>
                  <a:lnTo>
                    <a:pt x="1210" y="1074"/>
                  </a:lnTo>
                  <a:lnTo>
                    <a:pt x="1211" y="1074"/>
                  </a:lnTo>
                  <a:lnTo>
                    <a:pt x="1211" y="1075"/>
                  </a:lnTo>
                  <a:lnTo>
                    <a:pt x="1213" y="1077"/>
                  </a:lnTo>
                  <a:lnTo>
                    <a:pt x="1214" y="1079"/>
                  </a:lnTo>
                  <a:lnTo>
                    <a:pt x="1213" y="1079"/>
                  </a:lnTo>
                  <a:lnTo>
                    <a:pt x="1213" y="1080"/>
                  </a:lnTo>
                  <a:lnTo>
                    <a:pt x="1213" y="1082"/>
                  </a:lnTo>
                  <a:lnTo>
                    <a:pt x="1211" y="1082"/>
                  </a:lnTo>
                  <a:lnTo>
                    <a:pt x="1211" y="1083"/>
                  </a:lnTo>
                  <a:lnTo>
                    <a:pt x="1210" y="1083"/>
                  </a:lnTo>
                  <a:lnTo>
                    <a:pt x="1208" y="1083"/>
                  </a:lnTo>
                  <a:lnTo>
                    <a:pt x="1208" y="1085"/>
                  </a:lnTo>
                  <a:lnTo>
                    <a:pt x="1207" y="1086"/>
                  </a:lnTo>
                  <a:lnTo>
                    <a:pt x="1205" y="1088"/>
                  </a:lnTo>
                  <a:lnTo>
                    <a:pt x="1204" y="1088"/>
                  </a:lnTo>
                  <a:lnTo>
                    <a:pt x="1202" y="1088"/>
                  </a:lnTo>
                  <a:lnTo>
                    <a:pt x="1201" y="1088"/>
                  </a:lnTo>
                  <a:lnTo>
                    <a:pt x="1201" y="1089"/>
                  </a:lnTo>
                  <a:lnTo>
                    <a:pt x="1199" y="1089"/>
                  </a:lnTo>
                  <a:lnTo>
                    <a:pt x="1198" y="1089"/>
                  </a:lnTo>
                  <a:lnTo>
                    <a:pt x="1198" y="1088"/>
                  </a:lnTo>
                  <a:lnTo>
                    <a:pt x="1196" y="1088"/>
                  </a:lnTo>
                  <a:lnTo>
                    <a:pt x="1195" y="1086"/>
                  </a:lnTo>
                  <a:lnTo>
                    <a:pt x="1195" y="1088"/>
                  </a:lnTo>
                  <a:lnTo>
                    <a:pt x="1195" y="1089"/>
                  </a:lnTo>
                  <a:lnTo>
                    <a:pt x="1193" y="1089"/>
                  </a:lnTo>
                  <a:lnTo>
                    <a:pt x="1193" y="1091"/>
                  </a:lnTo>
                  <a:lnTo>
                    <a:pt x="1193" y="1092"/>
                  </a:lnTo>
                  <a:lnTo>
                    <a:pt x="1193" y="1094"/>
                  </a:lnTo>
                  <a:lnTo>
                    <a:pt x="1195" y="1094"/>
                  </a:lnTo>
                  <a:lnTo>
                    <a:pt x="1196" y="1094"/>
                  </a:lnTo>
                  <a:lnTo>
                    <a:pt x="1198" y="1094"/>
                  </a:lnTo>
                  <a:lnTo>
                    <a:pt x="1199" y="1095"/>
                  </a:lnTo>
                  <a:lnTo>
                    <a:pt x="1199" y="1094"/>
                  </a:lnTo>
                  <a:lnTo>
                    <a:pt x="1199" y="1095"/>
                  </a:lnTo>
                  <a:lnTo>
                    <a:pt x="1201" y="1095"/>
                  </a:lnTo>
                  <a:lnTo>
                    <a:pt x="1201" y="1094"/>
                  </a:lnTo>
                  <a:lnTo>
                    <a:pt x="1204" y="1094"/>
                  </a:lnTo>
                  <a:lnTo>
                    <a:pt x="1204" y="1095"/>
                  </a:lnTo>
                  <a:lnTo>
                    <a:pt x="1204" y="1097"/>
                  </a:lnTo>
                  <a:lnTo>
                    <a:pt x="1202" y="1098"/>
                  </a:lnTo>
                  <a:lnTo>
                    <a:pt x="1202" y="1100"/>
                  </a:lnTo>
                  <a:lnTo>
                    <a:pt x="1202" y="1101"/>
                  </a:lnTo>
                  <a:lnTo>
                    <a:pt x="1204" y="1104"/>
                  </a:lnTo>
                  <a:lnTo>
                    <a:pt x="1204" y="1106"/>
                  </a:lnTo>
                  <a:lnTo>
                    <a:pt x="1204" y="1107"/>
                  </a:lnTo>
                  <a:lnTo>
                    <a:pt x="1205" y="1107"/>
                  </a:lnTo>
                  <a:lnTo>
                    <a:pt x="1205" y="1109"/>
                  </a:lnTo>
                  <a:lnTo>
                    <a:pt x="1205" y="1110"/>
                  </a:lnTo>
                  <a:lnTo>
                    <a:pt x="1205" y="1112"/>
                  </a:lnTo>
                  <a:lnTo>
                    <a:pt x="1207" y="1112"/>
                  </a:lnTo>
                  <a:lnTo>
                    <a:pt x="1207" y="1113"/>
                  </a:lnTo>
                  <a:lnTo>
                    <a:pt x="1208" y="1113"/>
                  </a:lnTo>
                  <a:lnTo>
                    <a:pt x="1208" y="1115"/>
                  </a:lnTo>
                  <a:lnTo>
                    <a:pt x="1207" y="1115"/>
                  </a:lnTo>
                  <a:lnTo>
                    <a:pt x="1208" y="1115"/>
                  </a:lnTo>
                  <a:lnTo>
                    <a:pt x="1208" y="1113"/>
                  </a:lnTo>
                  <a:lnTo>
                    <a:pt x="1210" y="1113"/>
                  </a:lnTo>
                  <a:lnTo>
                    <a:pt x="1211" y="1116"/>
                  </a:lnTo>
                  <a:lnTo>
                    <a:pt x="1213" y="1119"/>
                  </a:lnTo>
                  <a:lnTo>
                    <a:pt x="1214" y="1122"/>
                  </a:lnTo>
                  <a:lnTo>
                    <a:pt x="1216" y="1124"/>
                  </a:lnTo>
                  <a:lnTo>
                    <a:pt x="1217" y="1125"/>
                  </a:lnTo>
                  <a:lnTo>
                    <a:pt x="1219" y="1124"/>
                  </a:lnTo>
                  <a:lnTo>
                    <a:pt x="1220" y="1127"/>
                  </a:lnTo>
                  <a:lnTo>
                    <a:pt x="1223" y="1132"/>
                  </a:lnTo>
                  <a:lnTo>
                    <a:pt x="1225" y="1132"/>
                  </a:lnTo>
                  <a:lnTo>
                    <a:pt x="1223" y="1133"/>
                  </a:lnTo>
                  <a:lnTo>
                    <a:pt x="1223" y="1135"/>
                  </a:lnTo>
                  <a:lnTo>
                    <a:pt x="1222" y="1135"/>
                  </a:lnTo>
                  <a:lnTo>
                    <a:pt x="1222" y="1136"/>
                  </a:lnTo>
                  <a:lnTo>
                    <a:pt x="1220" y="1138"/>
                  </a:lnTo>
                  <a:lnTo>
                    <a:pt x="1220" y="1139"/>
                  </a:lnTo>
                  <a:lnTo>
                    <a:pt x="1220" y="1142"/>
                  </a:lnTo>
                  <a:lnTo>
                    <a:pt x="1219" y="1144"/>
                  </a:lnTo>
                  <a:lnTo>
                    <a:pt x="1219" y="1145"/>
                  </a:lnTo>
                  <a:lnTo>
                    <a:pt x="1219" y="1147"/>
                  </a:lnTo>
                  <a:lnTo>
                    <a:pt x="1217" y="1148"/>
                  </a:lnTo>
                  <a:lnTo>
                    <a:pt x="1216" y="1150"/>
                  </a:lnTo>
                  <a:lnTo>
                    <a:pt x="1214" y="1151"/>
                  </a:lnTo>
                  <a:lnTo>
                    <a:pt x="1213" y="1153"/>
                  </a:lnTo>
                  <a:lnTo>
                    <a:pt x="1211" y="1153"/>
                  </a:lnTo>
                  <a:lnTo>
                    <a:pt x="1210" y="1154"/>
                  </a:lnTo>
                  <a:lnTo>
                    <a:pt x="1208" y="1154"/>
                  </a:lnTo>
                  <a:lnTo>
                    <a:pt x="1207" y="1154"/>
                  </a:lnTo>
                  <a:lnTo>
                    <a:pt x="1205" y="1154"/>
                  </a:lnTo>
                  <a:lnTo>
                    <a:pt x="1204" y="1154"/>
                  </a:lnTo>
                  <a:lnTo>
                    <a:pt x="1202" y="1154"/>
                  </a:lnTo>
                  <a:lnTo>
                    <a:pt x="1201" y="1154"/>
                  </a:lnTo>
                  <a:lnTo>
                    <a:pt x="1199" y="1154"/>
                  </a:lnTo>
                  <a:lnTo>
                    <a:pt x="1198" y="1154"/>
                  </a:lnTo>
                  <a:lnTo>
                    <a:pt x="1198" y="1156"/>
                  </a:lnTo>
                  <a:lnTo>
                    <a:pt x="1196" y="1156"/>
                  </a:lnTo>
                  <a:lnTo>
                    <a:pt x="1195" y="1156"/>
                  </a:lnTo>
                  <a:lnTo>
                    <a:pt x="1193" y="1157"/>
                  </a:lnTo>
                  <a:lnTo>
                    <a:pt x="1192" y="1157"/>
                  </a:lnTo>
                  <a:lnTo>
                    <a:pt x="1192" y="1159"/>
                  </a:lnTo>
                  <a:lnTo>
                    <a:pt x="1189" y="1160"/>
                  </a:lnTo>
                  <a:lnTo>
                    <a:pt x="1185" y="1165"/>
                  </a:lnTo>
                  <a:lnTo>
                    <a:pt x="1184" y="1165"/>
                  </a:lnTo>
                  <a:lnTo>
                    <a:pt x="1182" y="1166"/>
                  </a:lnTo>
                  <a:lnTo>
                    <a:pt x="1182" y="1168"/>
                  </a:lnTo>
                  <a:lnTo>
                    <a:pt x="1181" y="1168"/>
                  </a:lnTo>
                  <a:lnTo>
                    <a:pt x="1181" y="1169"/>
                  </a:lnTo>
                  <a:lnTo>
                    <a:pt x="1179" y="1169"/>
                  </a:lnTo>
                  <a:lnTo>
                    <a:pt x="1179" y="1171"/>
                  </a:lnTo>
                  <a:lnTo>
                    <a:pt x="1178" y="1172"/>
                  </a:lnTo>
                  <a:lnTo>
                    <a:pt x="1178" y="1174"/>
                  </a:lnTo>
                  <a:lnTo>
                    <a:pt x="1176" y="1175"/>
                  </a:lnTo>
                  <a:lnTo>
                    <a:pt x="1175" y="1178"/>
                  </a:lnTo>
                  <a:lnTo>
                    <a:pt x="1175" y="1180"/>
                  </a:lnTo>
                  <a:lnTo>
                    <a:pt x="1173" y="1181"/>
                  </a:lnTo>
                  <a:lnTo>
                    <a:pt x="1173" y="1183"/>
                  </a:lnTo>
                  <a:lnTo>
                    <a:pt x="1172" y="1183"/>
                  </a:lnTo>
                  <a:lnTo>
                    <a:pt x="1172" y="1185"/>
                  </a:lnTo>
                  <a:lnTo>
                    <a:pt x="1170" y="1185"/>
                  </a:lnTo>
                  <a:lnTo>
                    <a:pt x="1170" y="1186"/>
                  </a:lnTo>
                  <a:lnTo>
                    <a:pt x="1169" y="1186"/>
                  </a:lnTo>
                  <a:lnTo>
                    <a:pt x="1167" y="1188"/>
                  </a:lnTo>
                  <a:lnTo>
                    <a:pt x="1166" y="1188"/>
                  </a:lnTo>
                  <a:lnTo>
                    <a:pt x="1164" y="1189"/>
                  </a:lnTo>
                  <a:lnTo>
                    <a:pt x="1163" y="1189"/>
                  </a:lnTo>
                  <a:lnTo>
                    <a:pt x="1161" y="1191"/>
                  </a:lnTo>
                  <a:lnTo>
                    <a:pt x="1160" y="1192"/>
                  </a:lnTo>
                  <a:lnTo>
                    <a:pt x="1160" y="1194"/>
                  </a:lnTo>
                  <a:lnTo>
                    <a:pt x="1158" y="1194"/>
                  </a:lnTo>
                  <a:lnTo>
                    <a:pt x="1155" y="1198"/>
                  </a:lnTo>
                  <a:lnTo>
                    <a:pt x="1154" y="1198"/>
                  </a:lnTo>
                  <a:lnTo>
                    <a:pt x="1154" y="1200"/>
                  </a:lnTo>
                  <a:lnTo>
                    <a:pt x="1151" y="1201"/>
                  </a:lnTo>
                  <a:lnTo>
                    <a:pt x="1149" y="1203"/>
                  </a:lnTo>
                  <a:lnTo>
                    <a:pt x="1149" y="1204"/>
                  </a:lnTo>
                  <a:lnTo>
                    <a:pt x="1148" y="1204"/>
                  </a:lnTo>
                  <a:lnTo>
                    <a:pt x="1148" y="1206"/>
                  </a:lnTo>
                  <a:lnTo>
                    <a:pt x="1146" y="1206"/>
                  </a:lnTo>
                  <a:lnTo>
                    <a:pt x="1146" y="1207"/>
                  </a:lnTo>
                  <a:lnTo>
                    <a:pt x="1143" y="1212"/>
                  </a:lnTo>
                  <a:lnTo>
                    <a:pt x="1142" y="1212"/>
                  </a:lnTo>
                  <a:lnTo>
                    <a:pt x="1142" y="1210"/>
                  </a:lnTo>
                  <a:lnTo>
                    <a:pt x="1143" y="1209"/>
                  </a:lnTo>
                  <a:lnTo>
                    <a:pt x="1142" y="1209"/>
                  </a:lnTo>
                  <a:lnTo>
                    <a:pt x="1142" y="1207"/>
                  </a:lnTo>
                  <a:lnTo>
                    <a:pt x="1140" y="1207"/>
                  </a:lnTo>
                  <a:lnTo>
                    <a:pt x="1139" y="1207"/>
                  </a:lnTo>
                  <a:lnTo>
                    <a:pt x="1139" y="1206"/>
                  </a:lnTo>
                  <a:lnTo>
                    <a:pt x="1139" y="1204"/>
                  </a:lnTo>
                  <a:lnTo>
                    <a:pt x="1139" y="1203"/>
                  </a:lnTo>
                  <a:lnTo>
                    <a:pt x="1139" y="1201"/>
                  </a:lnTo>
                  <a:lnTo>
                    <a:pt x="1139" y="1200"/>
                  </a:lnTo>
                  <a:lnTo>
                    <a:pt x="1140" y="1200"/>
                  </a:lnTo>
                  <a:lnTo>
                    <a:pt x="1139" y="1200"/>
                  </a:lnTo>
                  <a:lnTo>
                    <a:pt x="1139" y="1198"/>
                  </a:lnTo>
                  <a:lnTo>
                    <a:pt x="1137" y="1198"/>
                  </a:lnTo>
                  <a:lnTo>
                    <a:pt x="1137" y="1200"/>
                  </a:lnTo>
                  <a:lnTo>
                    <a:pt x="1136" y="1200"/>
                  </a:lnTo>
                  <a:lnTo>
                    <a:pt x="1136" y="1201"/>
                  </a:lnTo>
                  <a:lnTo>
                    <a:pt x="1136" y="1203"/>
                  </a:lnTo>
                  <a:lnTo>
                    <a:pt x="1136" y="1204"/>
                  </a:lnTo>
                  <a:lnTo>
                    <a:pt x="1136" y="1206"/>
                  </a:lnTo>
                  <a:lnTo>
                    <a:pt x="1136" y="1207"/>
                  </a:lnTo>
                  <a:lnTo>
                    <a:pt x="1136" y="1209"/>
                  </a:lnTo>
                  <a:lnTo>
                    <a:pt x="1136" y="1210"/>
                  </a:lnTo>
                  <a:lnTo>
                    <a:pt x="1136" y="1212"/>
                  </a:lnTo>
                  <a:lnTo>
                    <a:pt x="1137" y="1212"/>
                  </a:lnTo>
                  <a:lnTo>
                    <a:pt x="1139" y="1212"/>
                  </a:lnTo>
                  <a:lnTo>
                    <a:pt x="1140" y="1213"/>
                  </a:lnTo>
                  <a:lnTo>
                    <a:pt x="1140" y="1215"/>
                  </a:lnTo>
                  <a:lnTo>
                    <a:pt x="1139" y="1215"/>
                  </a:lnTo>
                  <a:lnTo>
                    <a:pt x="1139" y="1216"/>
                  </a:lnTo>
                  <a:lnTo>
                    <a:pt x="1139" y="1218"/>
                  </a:lnTo>
                  <a:lnTo>
                    <a:pt x="1137" y="1218"/>
                  </a:lnTo>
                  <a:lnTo>
                    <a:pt x="1137" y="1219"/>
                  </a:lnTo>
                  <a:lnTo>
                    <a:pt x="1136" y="1219"/>
                  </a:lnTo>
                  <a:lnTo>
                    <a:pt x="1136" y="1221"/>
                  </a:lnTo>
                  <a:lnTo>
                    <a:pt x="1134" y="1221"/>
                  </a:lnTo>
                  <a:lnTo>
                    <a:pt x="1136" y="1221"/>
                  </a:lnTo>
                  <a:lnTo>
                    <a:pt x="1136" y="1222"/>
                  </a:lnTo>
                  <a:lnTo>
                    <a:pt x="1137" y="1222"/>
                  </a:lnTo>
                  <a:lnTo>
                    <a:pt x="1137" y="1224"/>
                  </a:lnTo>
                  <a:lnTo>
                    <a:pt x="1136" y="1224"/>
                  </a:lnTo>
                  <a:lnTo>
                    <a:pt x="1136" y="1225"/>
                  </a:lnTo>
                  <a:lnTo>
                    <a:pt x="1134" y="1225"/>
                  </a:lnTo>
                  <a:lnTo>
                    <a:pt x="1133" y="1225"/>
                  </a:lnTo>
                  <a:lnTo>
                    <a:pt x="1133" y="1224"/>
                  </a:lnTo>
                  <a:lnTo>
                    <a:pt x="1131" y="1224"/>
                  </a:lnTo>
                  <a:lnTo>
                    <a:pt x="1131" y="1225"/>
                  </a:lnTo>
                  <a:lnTo>
                    <a:pt x="1129" y="1225"/>
                  </a:lnTo>
                  <a:lnTo>
                    <a:pt x="1128" y="1225"/>
                  </a:lnTo>
                  <a:lnTo>
                    <a:pt x="1126" y="1225"/>
                  </a:lnTo>
                  <a:lnTo>
                    <a:pt x="1125" y="1227"/>
                  </a:lnTo>
                  <a:lnTo>
                    <a:pt x="1123" y="1227"/>
                  </a:lnTo>
                  <a:lnTo>
                    <a:pt x="1122" y="1227"/>
                  </a:lnTo>
                  <a:lnTo>
                    <a:pt x="1122" y="1225"/>
                  </a:lnTo>
                  <a:lnTo>
                    <a:pt x="1122" y="1224"/>
                  </a:lnTo>
                  <a:lnTo>
                    <a:pt x="1120" y="1224"/>
                  </a:lnTo>
                  <a:lnTo>
                    <a:pt x="1119" y="1224"/>
                  </a:lnTo>
                  <a:lnTo>
                    <a:pt x="1117" y="1224"/>
                  </a:lnTo>
                  <a:lnTo>
                    <a:pt x="1116" y="1224"/>
                  </a:lnTo>
                  <a:lnTo>
                    <a:pt x="1114" y="1224"/>
                  </a:lnTo>
                  <a:lnTo>
                    <a:pt x="1114" y="1225"/>
                  </a:lnTo>
                  <a:lnTo>
                    <a:pt x="1113" y="1225"/>
                  </a:lnTo>
                  <a:lnTo>
                    <a:pt x="1113" y="1227"/>
                  </a:lnTo>
                  <a:lnTo>
                    <a:pt x="1113" y="1228"/>
                  </a:lnTo>
                  <a:lnTo>
                    <a:pt x="1114" y="1228"/>
                  </a:lnTo>
                  <a:lnTo>
                    <a:pt x="1116" y="1228"/>
                  </a:lnTo>
                  <a:lnTo>
                    <a:pt x="1116" y="1230"/>
                  </a:lnTo>
                  <a:lnTo>
                    <a:pt x="1117" y="1230"/>
                  </a:lnTo>
                  <a:lnTo>
                    <a:pt x="1117" y="1231"/>
                  </a:lnTo>
                  <a:lnTo>
                    <a:pt x="1116" y="1231"/>
                  </a:lnTo>
                  <a:lnTo>
                    <a:pt x="1114" y="1231"/>
                  </a:lnTo>
                  <a:lnTo>
                    <a:pt x="1113" y="1231"/>
                  </a:lnTo>
                  <a:lnTo>
                    <a:pt x="1111" y="1231"/>
                  </a:lnTo>
                  <a:lnTo>
                    <a:pt x="1110" y="1231"/>
                  </a:lnTo>
                  <a:lnTo>
                    <a:pt x="1110" y="1230"/>
                  </a:lnTo>
                  <a:lnTo>
                    <a:pt x="1110" y="1228"/>
                  </a:lnTo>
                  <a:lnTo>
                    <a:pt x="1108" y="1227"/>
                  </a:lnTo>
                  <a:lnTo>
                    <a:pt x="1107" y="1227"/>
                  </a:lnTo>
                  <a:lnTo>
                    <a:pt x="1107" y="1228"/>
                  </a:lnTo>
                  <a:lnTo>
                    <a:pt x="1107" y="1230"/>
                  </a:lnTo>
                  <a:lnTo>
                    <a:pt x="1107" y="1231"/>
                  </a:lnTo>
                  <a:lnTo>
                    <a:pt x="1108" y="1233"/>
                  </a:lnTo>
                  <a:lnTo>
                    <a:pt x="1110" y="1233"/>
                  </a:lnTo>
                  <a:lnTo>
                    <a:pt x="1110" y="1234"/>
                  </a:lnTo>
                  <a:lnTo>
                    <a:pt x="1108" y="1234"/>
                  </a:lnTo>
                  <a:lnTo>
                    <a:pt x="1108" y="1236"/>
                  </a:lnTo>
                  <a:lnTo>
                    <a:pt x="1108" y="1238"/>
                  </a:lnTo>
                  <a:lnTo>
                    <a:pt x="1110" y="1238"/>
                  </a:lnTo>
                  <a:lnTo>
                    <a:pt x="1110" y="1239"/>
                  </a:lnTo>
                  <a:lnTo>
                    <a:pt x="1111" y="1241"/>
                  </a:lnTo>
                  <a:lnTo>
                    <a:pt x="1111" y="1242"/>
                  </a:lnTo>
                  <a:lnTo>
                    <a:pt x="1110" y="1242"/>
                  </a:lnTo>
                  <a:lnTo>
                    <a:pt x="1110" y="1244"/>
                  </a:lnTo>
                  <a:lnTo>
                    <a:pt x="1108" y="1244"/>
                  </a:lnTo>
                  <a:lnTo>
                    <a:pt x="1107" y="1244"/>
                  </a:lnTo>
                  <a:lnTo>
                    <a:pt x="1107" y="1242"/>
                  </a:lnTo>
                  <a:lnTo>
                    <a:pt x="1105" y="1242"/>
                  </a:lnTo>
                  <a:lnTo>
                    <a:pt x="1104" y="1244"/>
                  </a:lnTo>
                  <a:lnTo>
                    <a:pt x="1102" y="1244"/>
                  </a:lnTo>
                  <a:lnTo>
                    <a:pt x="1101" y="1244"/>
                  </a:lnTo>
                  <a:lnTo>
                    <a:pt x="1101" y="1245"/>
                  </a:lnTo>
                  <a:lnTo>
                    <a:pt x="1101" y="1247"/>
                  </a:lnTo>
                  <a:lnTo>
                    <a:pt x="1099" y="1248"/>
                  </a:lnTo>
                  <a:lnTo>
                    <a:pt x="1098" y="1248"/>
                  </a:lnTo>
                  <a:lnTo>
                    <a:pt x="1096" y="1248"/>
                  </a:lnTo>
                  <a:lnTo>
                    <a:pt x="1095" y="1248"/>
                  </a:lnTo>
                  <a:lnTo>
                    <a:pt x="1093" y="1248"/>
                  </a:lnTo>
                  <a:lnTo>
                    <a:pt x="1092" y="1248"/>
                  </a:lnTo>
                  <a:lnTo>
                    <a:pt x="1090" y="1248"/>
                  </a:lnTo>
                  <a:lnTo>
                    <a:pt x="1089" y="1248"/>
                  </a:lnTo>
                  <a:lnTo>
                    <a:pt x="1087" y="1247"/>
                  </a:lnTo>
                  <a:lnTo>
                    <a:pt x="1086" y="1247"/>
                  </a:lnTo>
                  <a:lnTo>
                    <a:pt x="1083" y="1247"/>
                  </a:lnTo>
                  <a:lnTo>
                    <a:pt x="1081" y="1247"/>
                  </a:lnTo>
                  <a:lnTo>
                    <a:pt x="1080" y="1247"/>
                  </a:lnTo>
                  <a:lnTo>
                    <a:pt x="1078" y="1247"/>
                  </a:lnTo>
                  <a:lnTo>
                    <a:pt x="1077" y="1247"/>
                  </a:lnTo>
                  <a:lnTo>
                    <a:pt x="1075" y="1247"/>
                  </a:lnTo>
                  <a:lnTo>
                    <a:pt x="1075" y="1248"/>
                  </a:lnTo>
                  <a:lnTo>
                    <a:pt x="1073" y="1248"/>
                  </a:lnTo>
                  <a:lnTo>
                    <a:pt x="1073" y="1250"/>
                  </a:lnTo>
                  <a:lnTo>
                    <a:pt x="1072" y="1250"/>
                  </a:lnTo>
                  <a:lnTo>
                    <a:pt x="1072" y="1251"/>
                  </a:lnTo>
                  <a:lnTo>
                    <a:pt x="1070" y="1251"/>
                  </a:lnTo>
                  <a:lnTo>
                    <a:pt x="1070" y="1253"/>
                  </a:lnTo>
                  <a:lnTo>
                    <a:pt x="1070" y="1254"/>
                  </a:lnTo>
                  <a:lnTo>
                    <a:pt x="1072" y="1254"/>
                  </a:lnTo>
                  <a:lnTo>
                    <a:pt x="1072" y="1256"/>
                  </a:lnTo>
                  <a:lnTo>
                    <a:pt x="1070" y="1257"/>
                  </a:lnTo>
                  <a:lnTo>
                    <a:pt x="1070" y="1259"/>
                  </a:lnTo>
                  <a:lnTo>
                    <a:pt x="1070" y="1260"/>
                  </a:lnTo>
                  <a:lnTo>
                    <a:pt x="1072" y="1260"/>
                  </a:lnTo>
                  <a:lnTo>
                    <a:pt x="1072" y="1262"/>
                  </a:lnTo>
                  <a:lnTo>
                    <a:pt x="1070" y="1263"/>
                  </a:lnTo>
                  <a:lnTo>
                    <a:pt x="1069" y="1263"/>
                  </a:lnTo>
                  <a:lnTo>
                    <a:pt x="1069" y="1265"/>
                  </a:lnTo>
                  <a:lnTo>
                    <a:pt x="1067" y="1266"/>
                  </a:lnTo>
                  <a:lnTo>
                    <a:pt x="1067" y="1268"/>
                  </a:lnTo>
                  <a:lnTo>
                    <a:pt x="1066" y="1268"/>
                  </a:lnTo>
                  <a:lnTo>
                    <a:pt x="1066" y="1269"/>
                  </a:lnTo>
                  <a:lnTo>
                    <a:pt x="1066" y="1271"/>
                  </a:lnTo>
                  <a:lnTo>
                    <a:pt x="1064" y="1271"/>
                  </a:lnTo>
                  <a:lnTo>
                    <a:pt x="1064" y="1272"/>
                  </a:lnTo>
                  <a:lnTo>
                    <a:pt x="1064" y="1274"/>
                  </a:lnTo>
                  <a:lnTo>
                    <a:pt x="1066" y="1274"/>
                  </a:lnTo>
                  <a:lnTo>
                    <a:pt x="1066" y="1275"/>
                  </a:lnTo>
                  <a:lnTo>
                    <a:pt x="1064" y="1277"/>
                  </a:lnTo>
                  <a:lnTo>
                    <a:pt x="1063" y="1275"/>
                  </a:lnTo>
                  <a:lnTo>
                    <a:pt x="1061" y="1277"/>
                  </a:lnTo>
                  <a:lnTo>
                    <a:pt x="1060" y="1277"/>
                  </a:lnTo>
                  <a:lnTo>
                    <a:pt x="1058" y="1277"/>
                  </a:lnTo>
                  <a:lnTo>
                    <a:pt x="1058" y="1275"/>
                  </a:lnTo>
                  <a:lnTo>
                    <a:pt x="1058" y="1277"/>
                  </a:lnTo>
                  <a:lnTo>
                    <a:pt x="1057" y="1277"/>
                  </a:lnTo>
                  <a:lnTo>
                    <a:pt x="1058" y="1277"/>
                  </a:lnTo>
                  <a:lnTo>
                    <a:pt x="1058" y="1278"/>
                  </a:lnTo>
                  <a:lnTo>
                    <a:pt x="1060" y="1278"/>
                  </a:lnTo>
                  <a:lnTo>
                    <a:pt x="1060" y="1280"/>
                  </a:lnTo>
                  <a:lnTo>
                    <a:pt x="1061" y="1280"/>
                  </a:lnTo>
                  <a:lnTo>
                    <a:pt x="1060" y="1280"/>
                  </a:lnTo>
                  <a:lnTo>
                    <a:pt x="1060" y="1281"/>
                  </a:lnTo>
                  <a:lnTo>
                    <a:pt x="1058" y="1281"/>
                  </a:lnTo>
                  <a:lnTo>
                    <a:pt x="1057" y="1281"/>
                  </a:lnTo>
                  <a:lnTo>
                    <a:pt x="1055" y="1281"/>
                  </a:lnTo>
                  <a:lnTo>
                    <a:pt x="1054" y="1281"/>
                  </a:lnTo>
                  <a:lnTo>
                    <a:pt x="1052" y="1281"/>
                  </a:lnTo>
                  <a:lnTo>
                    <a:pt x="1052" y="1283"/>
                  </a:lnTo>
                  <a:lnTo>
                    <a:pt x="1051" y="1283"/>
                  </a:lnTo>
                  <a:lnTo>
                    <a:pt x="1049" y="1283"/>
                  </a:lnTo>
                  <a:lnTo>
                    <a:pt x="1048" y="1283"/>
                  </a:lnTo>
                  <a:lnTo>
                    <a:pt x="1046" y="1283"/>
                  </a:lnTo>
                  <a:lnTo>
                    <a:pt x="1045" y="1283"/>
                  </a:lnTo>
                  <a:lnTo>
                    <a:pt x="1043" y="1283"/>
                  </a:lnTo>
                  <a:lnTo>
                    <a:pt x="1042" y="1283"/>
                  </a:lnTo>
                  <a:lnTo>
                    <a:pt x="1040" y="1283"/>
                  </a:lnTo>
                  <a:lnTo>
                    <a:pt x="1039" y="1284"/>
                  </a:lnTo>
                  <a:lnTo>
                    <a:pt x="1037" y="1283"/>
                  </a:lnTo>
                  <a:lnTo>
                    <a:pt x="1036" y="1283"/>
                  </a:lnTo>
                  <a:lnTo>
                    <a:pt x="1034" y="1284"/>
                  </a:lnTo>
                  <a:lnTo>
                    <a:pt x="1033" y="1284"/>
                  </a:lnTo>
                  <a:lnTo>
                    <a:pt x="1031" y="1284"/>
                  </a:lnTo>
                  <a:lnTo>
                    <a:pt x="1030" y="1286"/>
                  </a:lnTo>
                  <a:lnTo>
                    <a:pt x="1028" y="1286"/>
                  </a:lnTo>
                  <a:lnTo>
                    <a:pt x="1028" y="1287"/>
                  </a:lnTo>
                  <a:lnTo>
                    <a:pt x="1028" y="1289"/>
                  </a:lnTo>
                  <a:lnTo>
                    <a:pt x="1027" y="1289"/>
                  </a:lnTo>
                  <a:lnTo>
                    <a:pt x="1027" y="1291"/>
                  </a:lnTo>
                  <a:lnTo>
                    <a:pt x="1027" y="1292"/>
                  </a:lnTo>
                  <a:lnTo>
                    <a:pt x="1027" y="1294"/>
                  </a:lnTo>
                  <a:lnTo>
                    <a:pt x="1025" y="1294"/>
                  </a:lnTo>
                  <a:lnTo>
                    <a:pt x="1025" y="1295"/>
                  </a:lnTo>
                  <a:lnTo>
                    <a:pt x="1024" y="1295"/>
                  </a:lnTo>
                  <a:lnTo>
                    <a:pt x="1024" y="1297"/>
                  </a:lnTo>
                  <a:lnTo>
                    <a:pt x="1022" y="1298"/>
                  </a:lnTo>
                  <a:lnTo>
                    <a:pt x="1021" y="1300"/>
                  </a:lnTo>
                  <a:lnTo>
                    <a:pt x="1021" y="1301"/>
                  </a:lnTo>
                  <a:lnTo>
                    <a:pt x="1022" y="1301"/>
                  </a:lnTo>
                  <a:lnTo>
                    <a:pt x="1022" y="1303"/>
                  </a:lnTo>
                  <a:lnTo>
                    <a:pt x="1024" y="1303"/>
                  </a:lnTo>
                  <a:lnTo>
                    <a:pt x="1022" y="1304"/>
                  </a:lnTo>
                  <a:lnTo>
                    <a:pt x="1022" y="1306"/>
                  </a:lnTo>
                  <a:lnTo>
                    <a:pt x="1021" y="1307"/>
                  </a:lnTo>
                  <a:lnTo>
                    <a:pt x="1021" y="1309"/>
                  </a:lnTo>
                  <a:lnTo>
                    <a:pt x="1019" y="1309"/>
                  </a:lnTo>
                  <a:lnTo>
                    <a:pt x="1017" y="1310"/>
                  </a:lnTo>
                  <a:lnTo>
                    <a:pt x="1017" y="1312"/>
                  </a:lnTo>
                  <a:lnTo>
                    <a:pt x="1016" y="1313"/>
                  </a:lnTo>
                  <a:lnTo>
                    <a:pt x="1017" y="1315"/>
                  </a:lnTo>
                  <a:lnTo>
                    <a:pt x="1017" y="1316"/>
                  </a:lnTo>
                  <a:lnTo>
                    <a:pt x="1017" y="1318"/>
                  </a:lnTo>
                  <a:lnTo>
                    <a:pt x="1016" y="1319"/>
                  </a:lnTo>
                  <a:lnTo>
                    <a:pt x="1013" y="1319"/>
                  </a:lnTo>
                  <a:lnTo>
                    <a:pt x="1013" y="1318"/>
                  </a:lnTo>
                  <a:lnTo>
                    <a:pt x="1011" y="1318"/>
                  </a:lnTo>
                  <a:lnTo>
                    <a:pt x="1010" y="1316"/>
                  </a:lnTo>
                  <a:lnTo>
                    <a:pt x="1008" y="1315"/>
                  </a:lnTo>
                  <a:lnTo>
                    <a:pt x="1007" y="1313"/>
                  </a:lnTo>
                  <a:lnTo>
                    <a:pt x="1004" y="1313"/>
                  </a:lnTo>
                  <a:lnTo>
                    <a:pt x="1004" y="1312"/>
                  </a:lnTo>
                  <a:lnTo>
                    <a:pt x="1002" y="1312"/>
                  </a:lnTo>
                  <a:lnTo>
                    <a:pt x="1002" y="1310"/>
                  </a:lnTo>
                  <a:lnTo>
                    <a:pt x="1002" y="1309"/>
                  </a:lnTo>
                  <a:lnTo>
                    <a:pt x="1002" y="1307"/>
                  </a:lnTo>
                  <a:lnTo>
                    <a:pt x="1001" y="1309"/>
                  </a:lnTo>
                  <a:lnTo>
                    <a:pt x="999" y="1309"/>
                  </a:lnTo>
                  <a:lnTo>
                    <a:pt x="998" y="1309"/>
                  </a:lnTo>
                  <a:lnTo>
                    <a:pt x="998" y="1307"/>
                  </a:lnTo>
                  <a:lnTo>
                    <a:pt x="998" y="1309"/>
                  </a:lnTo>
                  <a:lnTo>
                    <a:pt x="998" y="1307"/>
                  </a:lnTo>
                  <a:lnTo>
                    <a:pt x="996" y="1307"/>
                  </a:lnTo>
                  <a:lnTo>
                    <a:pt x="995" y="1307"/>
                  </a:lnTo>
                  <a:lnTo>
                    <a:pt x="995" y="1306"/>
                  </a:lnTo>
                  <a:lnTo>
                    <a:pt x="993" y="1306"/>
                  </a:lnTo>
                  <a:lnTo>
                    <a:pt x="993" y="1304"/>
                  </a:lnTo>
                  <a:lnTo>
                    <a:pt x="992" y="1304"/>
                  </a:lnTo>
                  <a:lnTo>
                    <a:pt x="992" y="1306"/>
                  </a:lnTo>
                  <a:lnTo>
                    <a:pt x="990" y="1304"/>
                  </a:lnTo>
                  <a:lnTo>
                    <a:pt x="989" y="1306"/>
                  </a:lnTo>
                  <a:lnTo>
                    <a:pt x="989" y="1304"/>
                  </a:lnTo>
                  <a:lnTo>
                    <a:pt x="987" y="1304"/>
                  </a:lnTo>
                  <a:lnTo>
                    <a:pt x="986" y="1304"/>
                  </a:lnTo>
                  <a:lnTo>
                    <a:pt x="986" y="1303"/>
                  </a:lnTo>
                  <a:lnTo>
                    <a:pt x="984" y="1304"/>
                  </a:lnTo>
                  <a:lnTo>
                    <a:pt x="984" y="1303"/>
                  </a:lnTo>
                  <a:lnTo>
                    <a:pt x="983" y="1301"/>
                  </a:lnTo>
                  <a:lnTo>
                    <a:pt x="981" y="1300"/>
                  </a:lnTo>
                  <a:lnTo>
                    <a:pt x="980" y="1300"/>
                  </a:lnTo>
                  <a:lnTo>
                    <a:pt x="980" y="1298"/>
                  </a:lnTo>
                  <a:lnTo>
                    <a:pt x="978" y="1297"/>
                  </a:lnTo>
                  <a:lnTo>
                    <a:pt x="977" y="1295"/>
                  </a:lnTo>
                  <a:lnTo>
                    <a:pt x="975" y="1295"/>
                  </a:lnTo>
                  <a:lnTo>
                    <a:pt x="975" y="1294"/>
                  </a:lnTo>
                  <a:lnTo>
                    <a:pt x="974" y="1294"/>
                  </a:lnTo>
                  <a:lnTo>
                    <a:pt x="972" y="1294"/>
                  </a:lnTo>
                  <a:lnTo>
                    <a:pt x="971" y="1294"/>
                  </a:lnTo>
                  <a:lnTo>
                    <a:pt x="971" y="1292"/>
                  </a:lnTo>
                  <a:lnTo>
                    <a:pt x="972" y="1291"/>
                  </a:lnTo>
                  <a:lnTo>
                    <a:pt x="972" y="1289"/>
                  </a:lnTo>
                  <a:lnTo>
                    <a:pt x="974" y="1289"/>
                  </a:lnTo>
                  <a:lnTo>
                    <a:pt x="972" y="1289"/>
                  </a:lnTo>
                  <a:lnTo>
                    <a:pt x="974" y="1289"/>
                  </a:lnTo>
                  <a:lnTo>
                    <a:pt x="974" y="1287"/>
                  </a:lnTo>
                  <a:lnTo>
                    <a:pt x="974" y="1286"/>
                  </a:lnTo>
                  <a:lnTo>
                    <a:pt x="974" y="1284"/>
                  </a:lnTo>
                  <a:lnTo>
                    <a:pt x="975" y="1283"/>
                  </a:lnTo>
                  <a:lnTo>
                    <a:pt x="975" y="1281"/>
                  </a:lnTo>
                  <a:lnTo>
                    <a:pt x="975" y="1280"/>
                  </a:lnTo>
                  <a:lnTo>
                    <a:pt x="977" y="1280"/>
                  </a:lnTo>
                  <a:lnTo>
                    <a:pt x="977" y="1278"/>
                  </a:lnTo>
                  <a:lnTo>
                    <a:pt x="977" y="1277"/>
                  </a:lnTo>
                  <a:lnTo>
                    <a:pt x="977" y="1275"/>
                  </a:lnTo>
                  <a:lnTo>
                    <a:pt x="975" y="1275"/>
                  </a:lnTo>
                  <a:lnTo>
                    <a:pt x="975" y="1274"/>
                  </a:lnTo>
                  <a:lnTo>
                    <a:pt x="974" y="1274"/>
                  </a:lnTo>
                  <a:lnTo>
                    <a:pt x="974" y="1272"/>
                  </a:lnTo>
                  <a:lnTo>
                    <a:pt x="972" y="1272"/>
                  </a:lnTo>
                  <a:lnTo>
                    <a:pt x="972" y="1271"/>
                  </a:lnTo>
                  <a:lnTo>
                    <a:pt x="971" y="1271"/>
                  </a:lnTo>
                  <a:lnTo>
                    <a:pt x="971" y="1269"/>
                  </a:lnTo>
                  <a:lnTo>
                    <a:pt x="971" y="1268"/>
                  </a:lnTo>
                  <a:lnTo>
                    <a:pt x="969" y="1268"/>
                  </a:lnTo>
                  <a:lnTo>
                    <a:pt x="969" y="1266"/>
                  </a:lnTo>
                  <a:lnTo>
                    <a:pt x="971" y="1266"/>
                  </a:lnTo>
                  <a:lnTo>
                    <a:pt x="972" y="1266"/>
                  </a:lnTo>
                  <a:lnTo>
                    <a:pt x="969" y="1265"/>
                  </a:lnTo>
                  <a:lnTo>
                    <a:pt x="969" y="1263"/>
                  </a:lnTo>
                  <a:lnTo>
                    <a:pt x="971" y="1263"/>
                  </a:lnTo>
                  <a:lnTo>
                    <a:pt x="972" y="1262"/>
                  </a:lnTo>
                  <a:lnTo>
                    <a:pt x="971" y="1262"/>
                  </a:lnTo>
                  <a:lnTo>
                    <a:pt x="968" y="1259"/>
                  </a:lnTo>
                  <a:lnTo>
                    <a:pt x="968" y="1257"/>
                  </a:lnTo>
                  <a:lnTo>
                    <a:pt x="966" y="1256"/>
                  </a:lnTo>
                  <a:lnTo>
                    <a:pt x="966" y="1254"/>
                  </a:lnTo>
                  <a:lnTo>
                    <a:pt x="963" y="1253"/>
                  </a:lnTo>
                  <a:lnTo>
                    <a:pt x="963" y="1251"/>
                  </a:lnTo>
                  <a:lnTo>
                    <a:pt x="961" y="1250"/>
                  </a:lnTo>
                  <a:lnTo>
                    <a:pt x="960" y="1247"/>
                  </a:lnTo>
                  <a:lnTo>
                    <a:pt x="957" y="1241"/>
                  </a:lnTo>
                  <a:lnTo>
                    <a:pt x="955" y="1239"/>
                  </a:lnTo>
                  <a:lnTo>
                    <a:pt x="952" y="1236"/>
                  </a:lnTo>
                  <a:lnTo>
                    <a:pt x="952" y="1234"/>
                  </a:lnTo>
                  <a:lnTo>
                    <a:pt x="949" y="1231"/>
                  </a:lnTo>
                  <a:lnTo>
                    <a:pt x="949" y="1230"/>
                  </a:lnTo>
                  <a:lnTo>
                    <a:pt x="948" y="1230"/>
                  </a:lnTo>
                  <a:lnTo>
                    <a:pt x="946" y="1230"/>
                  </a:lnTo>
                  <a:lnTo>
                    <a:pt x="945" y="1231"/>
                  </a:lnTo>
                  <a:lnTo>
                    <a:pt x="943" y="1231"/>
                  </a:lnTo>
                  <a:lnTo>
                    <a:pt x="942" y="1231"/>
                  </a:lnTo>
                  <a:lnTo>
                    <a:pt x="940" y="1231"/>
                  </a:lnTo>
                  <a:lnTo>
                    <a:pt x="939" y="1233"/>
                  </a:lnTo>
                  <a:lnTo>
                    <a:pt x="937" y="1233"/>
                  </a:lnTo>
                  <a:lnTo>
                    <a:pt x="937" y="1234"/>
                  </a:lnTo>
                  <a:lnTo>
                    <a:pt x="936" y="1236"/>
                  </a:lnTo>
                  <a:lnTo>
                    <a:pt x="934" y="1236"/>
                  </a:lnTo>
                  <a:lnTo>
                    <a:pt x="934" y="1238"/>
                  </a:lnTo>
                  <a:lnTo>
                    <a:pt x="934" y="1239"/>
                  </a:lnTo>
                  <a:lnTo>
                    <a:pt x="933" y="1239"/>
                  </a:lnTo>
                  <a:lnTo>
                    <a:pt x="931" y="1239"/>
                  </a:lnTo>
                  <a:lnTo>
                    <a:pt x="930" y="1239"/>
                  </a:lnTo>
                  <a:lnTo>
                    <a:pt x="928" y="1239"/>
                  </a:lnTo>
                  <a:lnTo>
                    <a:pt x="927" y="1239"/>
                  </a:lnTo>
                  <a:lnTo>
                    <a:pt x="927" y="1238"/>
                  </a:lnTo>
                  <a:lnTo>
                    <a:pt x="927" y="1236"/>
                  </a:lnTo>
                  <a:lnTo>
                    <a:pt x="927" y="1234"/>
                  </a:lnTo>
                  <a:lnTo>
                    <a:pt x="925" y="1234"/>
                  </a:lnTo>
                  <a:lnTo>
                    <a:pt x="924" y="1234"/>
                  </a:lnTo>
                  <a:lnTo>
                    <a:pt x="922" y="1234"/>
                  </a:lnTo>
                  <a:lnTo>
                    <a:pt x="921" y="1234"/>
                  </a:lnTo>
                  <a:lnTo>
                    <a:pt x="919" y="1234"/>
                  </a:lnTo>
                  <a:lnTo>
                    <a:pt x="918" y="1234"/>
                  </a:lnTo>
                  <a:lnTo>
                    <a:pt x="916" y="1234"/>
                  </a:lnTo>
                  <a:lnTo>
                    <a:pt x="916" y="1236"/>
                  </a:lnTo>
                  <a:lnTo>
                    <a:pt x="915" y="1236"/>
                  </a:lnTo>
                  <a:lnTo>
                    <a:pt x="913" y="1236"/>
                  </a:lnTo>
                  <a:lnTo>
                    <a:pt x="912" y="1236"/>
                  </a:lnTo>
                  <a:lnTo>
                    <a:pt x="910" y="1236"/>
                  </a:lnTo>
                  <a:lnTo>
                    <a:pt x="909" y="1236"/>
                  </a:lnTo>
                  <a:lnTo>
                    <a:pt x="907" y="1236"/>
                  </a:lnTo>
                  <a:lnTo>
                    <a:pt x="905" y="1236"/>
                  </a:lnTo>
                  <a:lnTo>
                    <a:pt x="904" y="1236"/>
                  </a:lnTo>
                  <a:lnTo>
                    <a:pt x="902" y="1236"/>
                  </a:lnTo>
                  <a:lnTo>
                    <a:pt x="901" y="1236"/>
                  </a:lnTo>
                  <a:lnTo>
                    <a:pt x="899" y="1236"/>
                  </a:lnTo>
                  <a:lnTo>
                    <a:pt x="898" y="1236"/>
                  </a:lnTo>
                  <a:lnTo>
                    <a:pt x="896" y="1236"/>
                  </a:lnTo>
                  <a:lnTo>
                    <a:pt x="895" y="1236"/>
                  </a:lnTo>
                  <a:lnTo>
                    <a:pt x="893" y="1236"/>
                  </a:lnTo>
                  <a:lnTo>
                    <a:pt x="893" y="1234"/>
                  </a:lnTo>
                  <a:lnTo>
                    <a:pt x="892" y="1234"/>
                  </a:lnTo>
                  <a:lnTo>
                    <a:pt x="890" y="1234"/>
                  </a:lnTo>
                  <a:lnTo>
                    <a:pt x="889" y="1234"/>
                  </a:lnTo>
                  <a:lnTo>
                    <a:pt x="889" y="1233"/>
                  </a:lnTo>
                  <a:lnTo>
                    <a:pt x="887" y="1233"/>
                  </a:lnTo>
                  <a:lnTo>
                    <a:pt x="887" y="1231"/>
                  </a:lnTo>
                  <a:lnTo>
                    <a:pt x="886" y="1231"/>
                  </a:lnTo>
                  <a:lnTo>
                    <a:pt x="884" y="1231"/>
                  </a:lnTo>
                  <a:lnTo>
                    <a:pt x="884" y="1230"/>
                  </a:lnTo>
                  <a:lnTo>
                    <a:pt x="883" y="1230"/>
                  </a:lnTo>
                  <a:lnTo>
                    <a:pt x="881" y="1230"/>
                  </a:lnTo>
                  <a:lnTo>
                    <a:pt x="881" y="1228"/>
                  </a:lnTo>
                  <a:lnTo>
                    <a:pt x="880" y="1228"/>
                  </a:lnTo>
                  <a:lnTo>
                    <a:pt x="880" y="1227"/>
                  </a:lnTo>
                  <a:lnTo>
                    <a:pt x="878" y="1227"/>
                  </a:lnTo>
                  <a:lnTo>
                    <a:pt x="878" y="1225"/>
                  </a:lnTo>
                  <a:lnTo>
                    <a:pt x="877" y="1225"/>
                  </a:lnTo>
                  <a:lnTo>
                    <a:pt x="877" y="1224"/>
                  </a:lnTo>
                  <a:lnTo>
                    <a:pt x="877" y="1222"/>
                  </a:lnTo>
                  <a:lnTo>
                    <a:pt x="875" y="1222"/>
                  </a:lnTo>
                  <a:lnTo>
                    <a:pt x="874" y="1222"/>
                  </a:lnTo>
                  <a:lnTo>
                    <a:pt x="872" y="1224"/>
                  </a:lnTo>
                  <a:lnTo>
                    <a:pt x="871" y="1224"/>
                  </a:lnTo>
                  <a:lnTo>
                    <a:pt x="869" y="1224"/>
                  </a:lnTo>
                  <a:lnTo>
                    <a:pt x="868" y="1224"/>
                  </a:lnTo>
                  <a:lnTo>
                    <a:pt x="866" y="1224"/>
                  </a:lnTo>
                  <a:lnTo>
                    <a:pt x="866" y="1222"/>
                  </a:lnTo>
                  <a:lnTo>
                    <a:pt x="866" y="1221"/>
                  </a:lnTo>
                  <a:lnTo>
                    <a:pt x="865" y="1221"/>
                  </a:lnTo>
                  <a:lnTo>
                    <a:pt x="863" y="1219"/>
                  </a:lnTo>
                  <a:lnTo>
                    <a:pt x="862" y="1219"/>
                  </a:lnTo>
                  <a:lnTo>
                    <a:pt x="862" y="1218"/>
                  </a:lnTo>
                  <a:lnTo>
                    <a:pt x="860" y="1218"/>
                  </a:lnTo>
                  <a:lnTo>
                    <a:pt x="860" y="1216"/>
                  </a:lnTo>
                  <a:lnTo>
                    <a:pt x="859" y="1216"/>
                  </a:lnTo>
                  <a:lnTo>
                    <a:pt x="859" y="1215"/>
                  </a:lnTo>
                  <a:lnTo>
                    <a:pt x="857" y="1215"/>
                  </a:lnTo>
                  <a:lnTo>
                    <a:pt x="857" y="1213"/>
                  </a:lnTo>
                  <a:lnTo>
                    <a:pt x="856" y="1213"/>
                  </a:lnTo>
                  <a:lnTo>
                    <a:pt x="856" y="1212"/>
                  </a:lnTo>
                  <a:lnTo>
                    <a:pt x="854" y="1212"/>
                  </a:lnTo>
                  <a:lnTo>
                    <a:pt x="854" y="1210"/>
                  </a:lnTo>
                  <a:lnTo>
                    <a:pt x="853" y="1210"/>
                  </a:lnTo>
                  <a:lnTo>
                    <a:pt x="851" y="1210"/>
                  </a:lnTo>
                  <a:lnTo>
                    <a:pt x="851" y="1209"/>
                  </a:lnTo>
                  <a:lnTo>
                    <a:pt x="851" y="1207"/>
                  </a:lnTo>
                  <a:lnTo>
                    <a:pt x="849" y="1207"/>
                  </a:lnTo>
                  <a:lnTo>
                    <a:pt x="848" y="1207"/>
                  </a:lnTo>
                  <a:lnTo>
                    <a:pt x="846" y="1207"/>
                  </a:lnTo>
                  <a:lnTo>
                    <a:pt x="845" y="1207"/>
                  </a:lnTo>
                  <a:lnTo>
                    <a:pt x="843" y="1206"/>
                  </a:lnTo>
                  <a:lnTo>
                    <a:pt x="843" y="1207"/>
                  </a:lnTo>
                  <a:lnTo>
                    <a:pt x="842" y="1207"/>
                  </a:lnTo>
                  <a:lnTo>
                    <a:pt x="842" y="1206"/>
                  </a:lnTo>
                  <a:lnTo>
                    <a:pt x="840" y="1206"/>
                  </a:lnTo>
                  <a:lnTo>
                    <a:pt x="839" y="1206"/>
                  </a:lnTo>
                  <a:lnTo>
                    <a:pt x="839" y="1207"/>
                  </a:lnTo>
                  <a:lnTo>
                    <a:pt x="837" y="1207"/>
                  </a:lnTo>
                  <a:lnTo>
                    <a:pt x="837" y="1209"/>
                  </a:lnTo>
                  <a:lnTo>
                    <a:pt x="836" y="1209"/>
                  </a:lnTo>
                  <a:lnTo>
                    <a:pt x="834" y="1210"/>
                  </a:lnTo>
                  <a:lnTo>
                    <a:pt x="833" y="1210"/>
                  </a:lnTo>
                  <a:lnTo>
                    <a:pt x="833" y="1212"/>
                  </a:lnTo>
                  <a:lnTo>
                    <a:pt x="831" y="1212"/>
                  </a:lnTo>
                  <a:lnTo>
                    <a:pt x="831" y="1213"/>
                  </a:lnTo>
                  <a:lnTo>
                    <a:pt x="830" y="1213"/>
                  </a:lnTo>
                  <a:lnTo>
                    <a:pt x="828" y="1213"/>
                  </a:lnTo>
                  <a:lnTo>
                    <a:pt x="828" y="1215"/>
                  </a:lnTo>
                  <a:lnTo>
                    <a:pt x="827" y="1215"/>
                  </a:lnTo>
                  <a:lnTo>
                    <a:pt x="825" y="1215"/>
                  </a:lnTo>
                  <a:lnTo>
                    <a:pt x="824" y="1215"/>
                  </a:lnTo>
                  <a:lnTo>
                    <a:pt x="822" y="1215"/>
                  </a:lnTo>
                  <a:lnTo>
                    <a:pt x="822" y="1216"/>
                  </a:lnTo>
                  <a:lnTo>
                    <a:pt x="821" y="1216"/>
                  </a:lnTo>
                  <a:lnTo>
                    <a:pt x="819" y="1216"/>
                  </a:lnTo>
                  <a:lnTo>
                    <a:pt x="819" y="1218"/>
                  </a:lnTo>
                  <a:lnTo>
                    <a:pt x="818" y="1218"/>
                  </a:lnTo>
                  <a:lnTo>
                    <a:pt x="816" y="1218"/>
                  </a:lnTo>
                  <a:lnTo>
                    <a:pt x="816" y="1219"/>
                  </a:lnTo>
                  <a:lnTo>
                    <a:pt x="815" y="1219"/>
                  </a:lnTo>
                  <a:lnTo>
                    <a:pt x="815" y="1221"/>
                  </a:lnTo>
                  <a:lnTo>
                    <a:pt x="813" y="1221"/>
                  </a:lnTo>
                  <a:lnTo>
                    <a:pt x="812" y="1221"/>
                  </a:lnTo>
                  <a:lnTo>
                    <a:pt x="810" y="1222"/>
                  </a:lnTo>
                  <a:lnTo>
                    <a:pt x="809" y="1222"/>
                  </a:lnTo>
                  <a:lnTo>
                    <a:pt x="807" y="1224"/>
                  </a:lnTo>
                  <a:lnTo>
                    <a:pt x="806" y="1224"/>
                  </a:lnTo>
                  <a:lnTo>
                    <a:pt x="804" y="1224"/>
                  </a:lnTo>
                  <a:lnTo>
                    <a:pt x="804" y="1225"/>
                  </a:lnTo>
                  <a:lnTo>
                    <a:pt x="803" y="1224"/>
                  </a:lnTo>
                  <a:lnTo>
                    <a:pt x="801" y="1224"/>
                  </a:lnTo>
                  <a:lnTo>
                    <a:pt x="800" y="1222"/>
                  </a:lnTo>
                  <a:lnTo>
                    <a:pt x="798" y="1221"/>
                  </a:lnTo>
                  <a:lnTo>
                    <a:pt x="797" y="1221"/>
                  </a:lnTo>
                  <a:lnTo>
                    <a:pt x="797" y="1219"/>
                  </a:lnTo>
                  <a:lnTo>
                    <a:pt x="797" y="1221"/>
                  </a:lnTo>
                  <a:lnTo>
                    <a:pt x="795" y="1221"/>
                  </a:lnTo>
                  <a:lnTo>
                    <a:pt x="795" y="1222"/>
                  </a:lnTo>
                  <a:lnTo>
                    <a:pt x="793" y="1224"/>
                  </a:lnTo>
                  <a:lnTo>
                    <a:pt x="793" y="1225"/>
                  </a:lnTo>
                  <a:lnTo>
                    <a:pt x="792" y="1225"/>
                  </a:lnTo>
                  <a:lnTo>
                    <a:pt x="787" y="1224"/>
                  </a:lnTo>
                  <a:lnTo>
                    <a:pt x="786" y="1224"/>
                  </a:lnTo>
                  <a:lnTo>
                    <a:pt x="786" y="1222"/>
                  </a:lnTo>
                  <a:lnTo>
                    <a:pt x="786" y="1224"/>
                  </a:lnTo>
                  <a:lnTo>
                    <a:pt x="784" y="1222"/>
                  </a:lnTo>
                  <a:lnTo>
                    <a:pt x="783" y="1222"/>
                  </a:lnTo>
                  <a:lnTo>
                    <a:pt x="783" y="1221"/>
                  </a:lnTo>
                  <a:lnTo>
                    <a:pt x="781" y="1221"/>
                  </a:lnTo>
                  <a:lnTo>
                    <a:pt x="780" y="1221"/>
                  </a:lnTo>
                  <a:lnTo>
                    <a:pt x="780" y="1219"/>
                  </a:lnTo>
                  <a:lnTo>
                    <a:pt x="778" y="1219"/>
                  </a:lnTo>
                  <a:lnTo>
                    <a:pt x="778" y="1218"/>
                  </a:lnTo>
                  <a:lnTo>
                    <a:pt x="780" y="1218"/>
                  </a:lnTo>
                  <a:lnTo>
                    <a:pt x="780" y="1216"/>
                  </a:lnTo>
                  <a:lnTo>
                    <a:pt x="780" y="1215"/>
                  </a:lnTo>
                  <a:lnTo>
                    <a:pt x="780" y="1213"/>
                  </a:lnTo>
                  <a:lnTo>
                    <a:pt x="780" y="1212"/>
                  </a:lnTo>
                  <a:lnTo>
                    <a:pt x="778" y="1212"/>
                  </a:lnTo>
                  <a:lnTo>
                    <a:pt x="778" y="1210"/>
                  </a:lnTo>
                  <a:lnTo>
                    <a:pt x="778" y="1209"/>
                  </a:lnTo>
                  <a:lnTo>
                    <a:pt x="777" y="1209"/>
                  </a:lnTo>
                  <a:lnTo>
                    <a:pt x="777" y="1207"/>
                  </a:lnTo>
                  <a:lnTo>
                    <a:pt x="775" y="1206"/>
                  </a:lnTo>
                  <a:lnTo>
                    <a:pt x="774" y="1206"/>
                  </a:lnTo>
                  <a:lnTo>
                    <a:pt x="774" y="1204"/>
                  </a:lnTo>
                  <a:lnTo>
                    <a:pt x="772" y="1204"/>
                  </a:lnTo>
                  <a:lnTo>
                    <a:pt x="772" y="1203"/>
                  </a:lnTo>
                  <a:lnTo>
                    <a:pt x="772" y="1201"/>
                  </a:lnTo>
                  <a:lnTo>
                    <a:pt x="771" y="1201"/>
                  </a:lnTo>
                  <a:lnTo>
                    <a:pt x="771" y="1200"/>
                  </a:lnTo>
                  <a:lnTo>
                    <a:pt x="771" y="1198"/>
                  </a:lnTo>
                  <a:lnTo>
                    <a:pt x="769" y="1198"/>
                  </a:lnTo>
                  <a:lnTo>
                    <a:pt x="769" y="1197"/>
                  </a:lnTo>
                  <a:lnTo>
                    <a:pt x="769" y="1195"/>
                  </a:lnTo>
                  <a:lnTo>
                    <a:pt x="769" y="1194"/>
                  </a:lnTo>
                  <a:lnTo>
                    <a:pt x="768" y="1194"/>
                  </a:lnTo>
                  <a:lnTo>
                    <a:pt x="768" y="1192"/>
                  </a:lnTo>
                  <a:lnTo>
                    <a:pt x="768" y="1191"/>
                  </a:lnTo>
                  <a:lnTo>
                    <a:pt x="766" y="1191"/>
                  </a:lnTo>
                  <a:lnTo>
                    <a:pt x="766" y="1189"/>
                  </a:lnTo>
                  <a:lnTo>
                    <a:pt x="765" y="1189"/>
                  </a:lnTo>
                  <a:lnTo>
                    <a:pt x="765" y="1188"/>
                  </a:lnTo>
                  <a:lnTo>
                    <a:pt x="763" y="1186"/>
                  </a:lnTo>
                  <a:lnTo>
                    <a:pt x="763" y="1185"/>
                  </a:lnTo>
                  <a:lnTo>
                    <a:pt x="762" y="1185"/>
                  </a:lnTo>
                  <a:lnTo>
                    <a:pt x="762" y="1183"/>
                  </a:lnTo>
                  <a:lnTo>
                    <a:pt x="759" y="1180"/>
                  </a:lnTo>
                  <a:lnTo>
                    <a:pt x="759" y="1178"/>
                  </a:lnTo>
                  <a:lnTo>
                    <a:pt x="759" y="1177"/>
                  </a:lnTo>
                  <a:lnTo>
                    <a:pt x="757" y="1177"/>
                  </a:lnTo>
                  <a:lnTo>
                    <a:pt x="757" y="1175"/>
                  </a:lnTo>
                  <a:lnTo>
                    <a:pt x="757" y="1174"/>
                  </a:lnTo>
                  <a:lnTo>
                    <a:pt x="757" y="1172"/>
                  </a:lnTo>
                  <a:lnTo>
                    <a:pt x="756" y="1172"/>
                  </a:lnTo>
                  <a:lnTo>
                    <a:pt x="756" y="1171"/>
                  </a:lnTo>
                  <a:lnTo>
                    <a:pt x="756" y="1169"/>
                  </a:lnTo>
                  <a:lnTo>
                    <a:pt x="754" y="1169"/>
                  </a:lnTo>
                  <a:lnTo>
                    <a:pt x="754" y="1168"/>
                  </a:lnTo>
                  <a:lnTo>
                    <a:pt x="754" y="1166"/>
                  </a:lnTo>
                  <a:lnTo>
                    <a:pt x="756" y="1166"/>
                  </a:lnTo>
                  <a:lnTo>
                    <a:pt x="756" y="1165"/>
                  </a:lnTo>
                  <a:lnTo>
                    <a:pt x="757" y="1165"/>
                  </a:lnTo>
                  <a:lnTo>
                    <a:pt x="756" y="1163"/>
                  </a:lnTo>
                  <a:lnTo>
                    <a:pt x="756" y="1162"/>
                  </a:lnTo>
                  <a:lnTo>
                    <a:pt x="756" y="1160"/>
                  </a:lnTo>
                  <a:lnTo>
                    <a:pt x="756" y="1159"/>
                  </a:lnTo>
                  <a:lnTo>
                    <a:pt x="754" y="1157"/>
                  </a:lnTo>
                  <a:lnTo>
                    <a:pt x="754" y="1156"/>
                  </a:lnTo>
                  <a:lnTo>
                    <a:pt x="753" y="1156"/>
                  </a:lnTo>
                  <a:lnTo>
                    <a:pt x="751" y="1156"/>
                  </a:lnTo>
                  <a:lnTo>
                    <a:pt x="750" y="1156"/>
                  </a:lnTo>
                  <a:lnTo>
                    <a:pt x="748" y="1156"/>
                  </a:lnTo>
                  <a:lnTo>
                    <a:pt x="747" y="1157"/>
                  </a:lnTo>
                  <a:lnTo>
                    <a:pt x="745" y="1157"/>
                  </a:lnTo>
                  <a:lnTo>
                    <a:pt x="744" y="1157"/>
                  </a:lnTo>
                  <a:lnTo>
                    <a:pt x="741" y="1159"/>
                  </a:lnTo>
                  <a:lnTo>
                    <a:pt x="739" y="1159"/>
                  </a:lnTo>
                  <a:lnTo>
                    <a:pt x="738" y="1159"/>
                  </a:lnTo>
                  <a:lnTo>
                    <a:pt x="736" y="1160"/>
                  </a:lnTo>
                  <a:lnTo>
                    <a:pt x="734" y="1160"/>
                  </a:lnTo>
                  <a:lnTo>
                    <a:pt x="733" y="1160"/>
                  </a:lnTo>
                  <a:lnTo>
                    <a:pt x="731" y="1160"/>
                  </a:lnTo>
                  <a:lnTo>
                    <a:pt x="731" y="1162"/>
                  </a:lnTo>
                  <a:lnTo>
                    <a:pt x="730" y="1162"/>
                  </a:lnTo>
                  <a:lnTo>
                    <a:pt x="728" y="1162"/>
                  </a:lnTo>
                  <a:lnTo>
                    <a:pt x="727" y="1162"/>
                  </a:lnTo>
                  <a:lnTo>
                    <a:pt x="725" y="1163"/>
                  </a:lnTo>
                  <a:lnTo>
                    <a:pt x="724" y="1163"/>
                  </a:lnTo>
                  <a:lnTo>
                    <a:pt x="724" y="1162"/>
                  </a:lnTo>
                  <a:lnTo>
                    <a:pt x="722" y="1162"/>
                  </a:lnTo>
                  <a:lnTo>
                    <a:pt x="721" y="1162"/>
                  </a:lnTo>
                  <a:lnTo>
                    <a:pt x="721" y="1159"/>
                  </a:lnTo>
                  <a:lnTo>
                    <a:pt x="721" y="1157"/>
                  </a:lnTo>
                  <a:lnTo>
                    <a:pt x="719" y="1157"/>
                  </a:lnTo>
                  <a:lnTo>
                    <a:pt x="719" y="1156"/>
                  </a:lnTo>
                  <a:lnTo>
                    <a:pt x="718" y="1154"/>
                  </a:lnTo>
                  <a:lnTo>
                    <a:pt x="716" y="1154"/>
                  </a:lnTo>
                  <a:lnTo>
                    <a:pt x="716" y="1153"/>
                  </a:lnTo>
                  <a:lnTo>
                    <a:pt x="715" y="1153"/>
                  </a:lnTo>
                  <a:lnTo>
                    <a:pt x="713" y="1151"/>
                  </a:lnTo>
                  <a:lnTo>
                    <a:pt x="712" y="1150"/>
                  </a:lnTo>
                  <a:lnTo>
                    <a:pt x="709" y="1150"/>
                  </a:lnTo>
                  <a:lnTo>
                    <a:pt x="709" y="1147"/>
                  </a:lnTo>
                  <a:lnTo>
                    <a:pt x="707" y="1147"/>
                  </a:lnTo>
                  <a:lnTo>
                    <a:pt x="706" y="1147"/>
                  </a:lnTo>
                  <a:lnTo>
                    <a:pt x="704" y="1147"/>
                  </a:lnTo>
                  <a:lnTo>
                    <a:pt x="704" y="1148"/>
                  </a:lnTo>
                  <a:lnTo>
                    <a:pt x="703" y="1148"/>
                  </a:lnTo>
                  <a:lnTo>
                    <a:pt x="703" y="1150"/>
                  </a:lnTo>
                  <a:lnTo>
                    <a:pt x="703" y="1151"/>
                  </a:lnTo>
                  <a:lnTo>
                    <a:pt x="701" y="1151"/>
                  </a:lnTo>
                  <a:lnTo>
                    <a:pt x="701" y="1153"/>
                  </a:lnTo>
                  <a:lnTo>
                    <a:pt x="701" y="1154"/>
                  </a:lnTo>
                  <a:lnTo>
                    <a:pt x="700" y="1156"/>
                  </a:lnTo>
                  <a:lnTo>
                    <a:pt x="700" y="1157"/>
                  </a:lnTo>
                  <a:lnTo>
                    <a:pt x="700" y="1159"/>
                  </a:lnTo>
                  <a:lnTo>
                    <a:pt x="700" y="1160"/>
                  </a:lnTo>
                  <a:lnTo>
                    <a:pt x="701" y="1160"/>
                  </a:lnTo>
                  <a:lnTo>
                    <a:pt x="701" y="1162"/>
                  </a:lnTo>
                  <a:lnTo>
                    <a:pt x="701" y="1163"/>
                  </a:lnTo>
                  <a:lnTo>
                    <a:pt x="700" y="1163"/>
                  </a:lnTo>
                  <a:lnTo>
                    <a:pt x="700" y="1165"/>
                  </a:lnTo>
                  <a:lnTo>
                    <a:pt x="700" y="1166"/>
                  </a:lnTo>
                  <a:lnTo>
                    <a:pt x="698" y="1168"/>
                  </a:lnTo>
                  <a:lnTo>
                    <a:pt x="698" y="1169"/>
                  </a:lnTo>
                  <a:lnTo>
                    <a:pt x="697" y="1169"/>
                  </a:lnTo>
                  <a:lnTo>
                    <a:pt x="697" y="1171"/>
                  </a:lnTo>
                  <a:lnTo>
                    <a:pt x="695" y="1171"/>
                  </a:lnTo>
                  <a:lnTo>
                    <a:pt x="695" y="1172"/>
                  </a:lnTo>
                  <a:lnTo>
                    <a:pt x="694" y="1172"/>
                  </a:lnTo>
                  <a:lnTo>
                    <a:pt x="694" y="1174"/>
                  </a:lnTo>
                  <a:lnTo>
                    <a:pt x="692" y="1174"/>
                  </a:lnTo>
                  <a:lnTo>
                    <a:pt x="691" y="1175"/>
                  </a:lnTo>
                  <a:lnTo>
                    <a:pt x="689" y="1175"/>
                  </a:lnTo>
                  <a:lnTo>
                    <a:pt x="689" y="1177"/>
                  </a:lnTo>
                  <a:lnTo>
                    <a:pt x="688" y="1177"/>
                  </a:lnTo>
                  <a:lnTo>
                    <a:pt x="685" y="1177"/>
                  </a:lnTo>
                  <a:lnTo>
                    <a:pt x="685" y="1178"/>
                  </a:lnTo>
                  <a:lnTo>
                    <a:pt x="683" y="1178"/>
                  </a:lnTo>
                  <a:lnTo>
                    <a:pt x="683" y="1180"/>
                  </a:lnTo>
                  <a:lnTo>
                    <a:pt x="682" y="1180"/>
                  </a:lnTo>
                  <a:lnTo>
                    <a:pt x="682" y="1181"/>
                  </a:lnTo>
                  <a:lnTo>
                    <a:pt x="680" y="1181"/>
                  </a:lnTo>
                  <a:lnTo>
                    <a:pt x="680" y="1183"/>
                  </a:lnTo>
                  <a:lnTo>
                    <a:pt x="678" y="1183"/>
                  </a:lnTo>
                  <a:lnTo>
                    <a:pt x="678" y="1181"/>
                  </a:lnTo>
                  <a:lnTo>
                    <a:pt x="677" y="1181"/>
                  </a:lnTo>
                  <a:lnTo>
                    <a:pt x="677" y="1183"/>
                  </a:lnTo>
                  <a:lnTo>
                    <a:pt x="677" y="1185"/>
                  </a:lnTo>
                  <a:lnTo>
                    <a:pt x="677" y="1186"/>
                  </a:lnTo>
                  <a:lnTo>
                    <a:pt x="677" y="1188"/>
                  </a:lnTo>
                  <a:lnTo>
                    <a:pt x="675" y="1188"/>
                  </a:lnTo>
                  <a:lnTo>
                    <a:pt x="675" y="1189"/>
                  </a:lnTo>
                  <a:lnTo>
                    <a:pt x="674" y="1189"/>
                  </a:lnTo>
                  <a:lnTo>
                    <a:pt x="672" y="1189"/>
                  </a:lnTo>
                  <a:lnTo>
                    <a:pt x="671" y="1189"/>
                  </a:lnTo>
                  <a:lnTo>
                    <a:pt x="669" y="1189"/>
                  </a:lnTo>
                  <a:lnTo>
                    <a:pt x="668" y="1189"/>
                  </a:lnTo>
                  <a:lnTo>
                    <a:pt x="666" y="1189"/>
                  </a:lnTo>
                  <a:lnTo>
                    <a:pt x="665" y="1189"/>
                  </a:lnTo>
                  <a:lnTo>
                    <a:pt x="665" y="1188"/>
                  </a:lnTo>
                  <a:lnTo>
                    <a:pt x="663" y="1188"/>
                  </a:lnTo>
                  <a:lnTo>
                    <a:pt x="662" y="1186"/>
                  </a:lnTo>
                  <a:lnTo>
                    <a:pt x="660" y="1185"/>
                  </a:lnTo>
                  <a:lnTo>
                    <a:pt x="659" y="1183"/>
                  </a:lnTo>
                  <a:lnTo>
                    <a:pt x="657" y="1183"/>
                  </a:lnTo>
                  <a:lnTo>
                    <a:pt x="657" y="1181"/>
                  </a:lnTo>
                  <a:lnTo>
                    <a:pt x="656" y="1181"/>
                  </a:lnTo>
                  <a:lnTo>
                    <a:pt x="654" y="1181"/>
                  </a:lnTo>
                  <a:lnTo>
                    <a:pt x="654" y="1180"/>
                  </a:lnTo>
                  <a:lnTo>
                    <a:pt x="653" y="1180"/>
                  </a:lnTo>
                  <a:lnTo>
                    <a:pt x="651" y="1180"/>
                  </a:lnTo>
                  <a:lnTo>
                    <a:pt x="651" y="1178"/>
                  </a:lnTo>
                  <a:lnTo>
                    <a:pt x="650" y="1178"/>
                  </a:lnTo>
                  <a:lnTo>
                    <a:pt x="648" y="1177"/>
                  </a:lnTo>
                  <a:lnTo>
                    <a:pt x="647" y="1177"/>
                  </a:lnTo>
                  <a:lnTo>
                    <a:pt x="647" y="1175"/>
                  </a:lnTo>
                  <a:lnTo>
                    <a:pt x="645" y="1175"/>
                  </a:lnTo>
                  <a:lnTo>
                    <a:pt x="644" y="1175"/>
                  </a:lnTo>
                  <a:lnTo>
                    <a:pt x="644" y="1174"/>
                  </a:lnTo>
                  <a:lnTo>
                    <a:pt x="642" y="1174"/>
                  </a:lnTo>
                  <a:lnTo>
                    <a:pt x="641" y="1172"/>
                  </a:lnTo>
                  <a:lnTo>
                    <a:pt x="639" y="1172"/>
                  </a:lnTo>
                  <a:lnTo>
                    <a:pt x="636" y="1172"/>
                  </a:lnTo>
                  <a:lnTo>
                    <a:pt x="635" y="1172"/>
                  </a:lnTo>
                  <a:lnTo>
                    <a:pt x="633" y="1172"/>
                  </a:lnTo>
                  <a:lnTo>
                    <a:pt x="632" y="1174"/>
                  </a:lnTo>
                  <a:lnTo>
                    <a:pt x="630" y="1174"/>
                  </a:lnTo>
                  <a:lnTo>
                    <a:pt x="629" y="1174"/>
                  </a:lnTo>
                  <a:lnTo>
                    <a:pt x="629" y="1175"/>
                  </a:lnTo>
                  <a:lnTo>
                    <a:pt x="627" y="1175"/>
                  </a:lnTo>
                  <a:lnTo>
                    <a:pt x="627" y="1177"/>
                  </a:lnTo>
                  <a:lnTo>
                    <a:pt x="626" y="1178"/>
                  </a:lnTo>
                  <a:lnTo>
                    <a:pt x="624" y="1178"/>
                  </a:lnTo>
                  <a:lnTo>
                    <a:pt x="622" y="1178"/>
                  </a:lnTo>
                  <a:lnTo>
                    <a:pt x="621" y="1178"/>
                  </a:lnTo>
                  <a:lnTo>
                    <a:pt x="619" y="1178"/>
                  </a:lnTo>
                  <a:lnTo>
                    <a:pt x="619" y="1180"/>
                  </a:lnTo>
                  <a:lnTo>
                    <a:pt x="618" y="1180"/>
                  </a:lnTo>
                  <a:lnTo>
                    <a:pt x="616" y="1181"/>
                  </a:lnTo>
                  <a:lnTo>
                    <a:pt x="615" y="1181"/>
                  </a:lnTo>
                  <a:lnTo>
                    <a:pt x="613" y="1183"/>
                  </a:lnTo>
                  <a:lnTo>
                    <a:pt x="613" y="1185"/>
                  </a:lnTo>
                  <a:lnTo>
                    <a:pt x="612" y="1186"/>
                  </a:lnTo>
                  <a:lnTo>
                    <a:pt x="612" y="1188"/>
                  </a:lnTo>
                  <a:lnTo>
                    <a:pt x="612" y="1189"/>
                  </a:lnTo>
                  <a:lnTo>
                    <a:pt x="610" y="1189"/>
                  </a:lnTo>
                  <a:lnTo>
                    <a:pt x="610" y="1191"/>
                  </a:lnTo>
                  <a:lnTo>
                    <a:pt x="609" y="1192"/>
                  </a:lnTo>
                  <a:lnTo>
                    <a:pt x="607" y="1194"/>
                  </a:lnTo>
                  <a:lnTo>
                    <a:pt x="606" y="1194"/>
                  </a:lnTo>
                  <a:lnTo>
                    <a:pt x="604" y="1194"/>
                  </a:lnTo>
                  <a:lnTo>
                    <a:pt x="603" y="1194"/>
                  </a:lnTo>
                  <a:lnTo>
                    <a:pt x="601" y="1192"/>
                  </a:lnTo>
                  <a:lnTo>
                    <a:pt x="600" y="1191"/>
                  </a:lnTo>
                  <a:lnTo>
                    <a:pt x="598" y="1191"/>
                  </a:lnTo>
                  <a:lnTo>
                    <a:pt x="597" y="1189"/>
                  </a:lnTo>
                  <a:lnTo>
                    <a:pt x="597" y="1191"/>
                  </a:lnTo>
                  <a:lnTo>
                    <a:pt x="597" y="1192"/>
                  </a:lnTo>
                  <a:lnTo>
                    <a:pt x="595" y="1192"/>
                  </a:lnTo>
                  <a:lnTo>
                    <a:pt x="594" y="1192"/>
                  </a:lnTo>
                  <a:lnTo>
                    <a:pt x="594" y="1191"/>
                  </a:lnTo>
                  <a:lnTo>
                    <a:pt x="592" y="1191"/>
                  </a:lnTo>
                  <a:lnTo>
                    <a:pt x="591" y="1189"/>
                  </a:lnTo>
                  <a:lnTo>
                    <a:pt x="591" y="1188"/>
                  </a:lnTo>
                  <a:lnTo>
                    <a:pt x="589" y="1188"/>
                  </a:lnTo>
                  <a:lnTo>
                    <a:pt x="589" y="1186"/>
                  </a:lnTo>
                  <a:lnTo>
                    <a:pt x="588" y="1186"/>
                  </a:lnTo>
                  <a:lnTo>
                    <a:pt x="588" y="1185"/>
                  </a:lnTo>
                  <a:lnTo>
                    <a:pt x="589" y="1185"/>
                  </a:lnTo>
                  <a:lnTo>
                    <a:pt x="588" y="1183"/>
                  </a:lnTo>
                  <a:lnTo>
                    <a:pt x="589" y="1183"/>
                  </a:lnTo>
                  <a:lnTo>
                    <a:pt x="591" y="1181"/>
                  </a:lnTo>
                  <a:lnTo>
                    <a:pt x="591" y="1180"/>
                  </a:lnTo>
                  <a:lnTo>
                    <a:pt x="592" y="1180"/>
                  </a:lnTo>
                  <a:lnTo>
                    <a:pt x="592" y="1178"/>
                  </a:lnTo>
                  <a:lnTo>
                    <a:pt x="594" y="1178"/>
                  </a:lnTo>
                  <a:lnTo>
                    <a:pt x="595" y="1178"/>
                  </a:lnTo>
                  <a:lnTo>
                    <a:pt x="595" y="1177"/>
                  </a:lnTo>
                  <a:lnTo>
                    <a:pt x="595" y="1178"/>
                  </a:lnTo>
                  <a:lnTo>
                    <a:pt x="595" y="1177"/>
                  </a:lnTo>
                  <a:lnTo>
                    <a:pt x="597" y="1177"/>
                  </a:lnTo>
                  <a:lnTo>
                    <a:pt x="598" y="1177"/>
                  </a:lnTo>
                  <a:lnTo>
                    <a:pt x="600" y="1177"/>
                  </a:lnTo>
                  <a:lnTo>
                    <a:pt x="600" y="1175"/>
                  </a:lnTo>
                  <a:lnTo>
                    <a:pt x="601" y="1175"/>
                  </a:lnTo>
                  <a:lnTo>
                    <a:pt x="601" y="1174"/>
                  </a:lnTo>
                  <a:lnTo>
                    <a:pt x="601" y="1172"/>
                  </a:lnTo>
                  <a:lnTo>
                    <a:pt x="600" y="1172"/>
                  </a:lnTo>
                  <a:lnTo>
                    <a:pt x="598" y="1172"/>
                  </a:lnTo>
                  <a:lnTo>
                    <a:pt x="597" y="1172"/>
                  </a:lnTo>
                  <a:lnTo>
                    <a:pt x="597" y="1171"/>
                  </a:lnTo>
                  <a:lnTo>
                    <a:pt x="595" y="1171"/>
                  </a:lnTo>
                  <a:lnTo>
                    <a:pt x="594" y="1169"/>
                  </a:lnTo>
                  <a:lnTo>
                    <a:pt x="592" y="1168"/>
                  </a:lnTo>
                  <a:lnTo>
                    <a:pt x="591" y="1168"/>
                  </a:lnTo>
                  <a:lnTo>
                    <a:pt x="589" y="1168"/>
                  </a:lnTo>
                  <a:lnTo>
                    <a:pt x="588" y="1168"/>
                  </a:lnTo>
                  <a:lnTo>
                    <a:pt x="586" y="1168"/>
                  </a:lnTo>
                  <a:lnTo>
                    <a:pt x="586" y="1166"/>
                  </a:lnTo>
                  <a:lnTo>
                    <a:pt x="585" y="1166"/>
                  </a:lnTo>
                  <a:lnTo>
                    <a:pt x="583" y="1165"/>
                  </a:lnTo>
                  <a:lnTo>
                    <a:pt x="582" y="1166"/>
                  </a:lnTo>
                  <a:lnTo>
                    <a:pt x="582" y="1165"/>
                  </a:lnTo>
                  <a:lnTo>
                    <a:pt x="582" y="1166"/>
                  </a:lnTo>
                  <a:lnTo>
                    <a:pt x="580" y="1166"/>
                  </a:lnTo>
                  <a:lnTo>
                    <a:pt x="580" y="1165"/>
                  </a:lnTo>
                  <a:lnTo>
                    <a:pt x="580" y="1163"/>
                  </a:lnTo>
                  <a:lnTo>
                    <a:pt x="582" y="1163"/>
                  </a:lnTo>
                  <a:lnTo>
                    <a:pt x="582" y="1162"/>
                  </a:lnTo>
                  <a:lnTo>
                    <a:pt x="580" y="1160"/>
                  </a:lnTo>
                  <a:lnTo>
                    <a:pt x="580" y="1159"/>
                  </a:lnTo>
                  <a:lnTo>
                    <a:pt x="580" y="1157"/>
                  </a:lnTo>
                  <a:lnTo>
                    <a:pt x="580" y="1156"/>
                  </a:lnTo>
                  <a:lnTo>
                    <a:pt x="582" y="1156"/>
                  </a:lnTo>
                  <a:lnTo>
                    <a:pt x="582" y="1154"/>
                  </a:lnTo>
                  <a:lnTo>
                    <a:pt x="583" y="1153"/>
                  </a:lnTo>
                  <a:lnTo>
                    <a:pt x="582" y="1153"/>
                  </a:lnTo>
                  <a:lnTo>
                    <a:pt x="582" y="1151"/>
                  </a:lnTo>
                  <a:lnTo>
                    <a:pt x="580" y="1151"/>
                  </a:lnTo>
                  <a:lnTo>
                    <a:pt x="580" y="1150"/>
                  </a:lnTo>
                  <a:lnTo>
                    <a:pt x="579" y="1150"/>
                  </a:lnTo>
                  <a:lnTo>
                    <a:pt x="579" y="1148"/>
                  </a:lnTo>
                  <a:lnTo>
                    <a:pt x="577" y="1145"/>
                  </a:lnTo>
                  <a:lnTo>
                    <a:pt x="576" y="1145"/>
                  </a:lnTo>
                  <a:lnTo>
                    <a:pt x="576" y="1144"/>
                  </a:lnTo>
                  <a:lnTo>
                    <a:pt x="576" y="1142"/>
                  </a:lnTo>
                  <a:lnTo>
                    <a:pt x="576" y="1138"/>
                  </a:lnTo>
                  <a:lnTo>
                    <a:pt x="579" y="1133"/>
                  </a:lnTo>
                  <a:lnTo>
                    <a:pt x="579" y="1132"/>
                  </a:lnTo>
                  <a:lnTo>
                    <a:pt x="580" y="1132"/>
                  </a:lnTo>
                  <a:lnTo>
                    <a:pt x="582" y="1130"/>
                  </a:lnTo>
                  <a:lnTo>
                    <a:pt x="582" y="1128"/>
                  </a:lnTo>
                  <a:lnTo>
                    <a:pt x="583" y="1128"/>
                  </a:lnTo>
                  <a:lnTo>
                    <a:pt x="583" y="1127"/>
                  </a:lnTo>
                  <a:lnTo>
                    <a:pt x="583" y="1125"/>
                  </a:lnTo>
                  <a:lnTo>
                    <a:pt x="582" y="1124"/>
                  </a:lnTo>
                  <a:lnTo>
                    <a:pt x="582" y="1122"/>
                  </a:lnTo>
                  <a:lnTo>
                    <a:pt x="582" y="1121"/>
                  </a:lnTo>
                  <a:lnTo>
                    <a:pt x="580" y="1121"/>
                  </a:lnTo>
                  <a:lnTo>
                    <a:pt x="580" y="1119"/>
                  </a:lnTo>
                  <a:lnTo>
                    <a:pt x="580" y="1118"/>
                  </a:lnTo>
                  <a:lnTo>
                    <a:pt x="579" y="1118"/>
                  </a:lnTo>
                  <a:lnTo>
                    <a:pt x="577" y="1118"/>
                  </a:lnTo>
                  <a:lnTo>
                    <a:pt x="577" y="1116"/>
                  </a:lnTo>
                  <a:lnTo>
                    <a:pt x="576" y="1116"/>
                  </a:lnTo>
                  <a:lnTo>
                    <a:pt x="574" y="1116"/>
                  </a:lnTo>
                  <a:lnTo>
                    <a:pt x="573" y="1116"/>
                  </a:lnTo>
                  <a:lnTo>
                    <a:pt x="573" y="1115"/>
                  </a:lnTo>
                  <a:lnTo>
                    <a:pt x="573" y="1116"/>
                  </a:lnTo>
                  <a:lnTo>
                    <a:pt x="571" y="1116"/>
                  </a:lnTo>
                  <a:lnTo>
                    <a:pt x="570" y="1116"/>
                  </a:lnTo>
                  <a:lnTo>
                    <a:pt x="568" y="1116"/>
                  </a:lnTo>
                  <a:lnTo>
                    <a:pt x="568" y="1115"/>
                  </a:lnTo>
                  <a:lnTo>
                    <a:pt x="566" y="1115"/>
                  </a:lnTo>
                  <a:lnTo>
                    <a:pt x="566" y="1113"/>
                  </a:lnTo>
                  <a:lnTo>
                    <a:pt x="565" y="1113"/>
                  </a:lnTo>
                  <a:lnTo>
                    <a:pt x="565" y="1112"/>
                  </a:lnTo>
                  <a:lnTo>
                    <a:pt x="563" y="1112"/>
                  </a:lnTo>
                  <a:lnTo>
                    <a:pt x="551" y="1119"/>
                  </a:lnTo>
                  <a:lnTo>
                    <a:pt x="550" y="1119"/>
                  </a:lnTo>
                  <a:lnTo>
                    <a:pt x="550" y="1121"/>
                  </a:lnTo>
                  <a:lnTo>
                    <a:pt x="548" y="1121"/>
                  </a:lnTo>
                  <a:lnTo>
                    <a:pt x="547" y="1121"/>
                  </a:lnTo>
                  <a:lnTo>
                    <a:pt x="547" y="1122"/>
                  </a:lnTo>
                  <a:lnTo>
                    <a:pt x="545" y="1122"/>
                  </a:lnTo>
                  <a:lnTo>
                    <a:pt x="544" y="1122"/>
                  </a:lnTo>
                  <a:lnTo>
                    <a:pt x="544" y="1124"/>
                  </a:lnTo>
                  <a:lnTo>
                    <a:pt x="542" y="1124"/>
                  </a:lnTo>
                  <a:lnTo>
                    <a:pt x="541" y="1124"/>
                  </a:lnTo>
                  <a:lnTo>
                    <a:pt x="541" y="1125"/>
                  </a:lnTo>
                  <a:lnTo>
                    <a:pt x="541" y="1124"/>
                  </a:lnTo>
                  <a:lnTo>
                    <a:pt x="539" y="1124"/>
                  </a:lnTo>
                  <a:lnTo>
                    <a:pt x="539" y="1125"/>
                  </a:lnTo>
                  <a:lnTo>
                    <a:pt x="538" y="1125"/>
                  </a:lnTo>
                  <a:lnTo>
                    <a:pt x="536" y="1125"/>
                  </a:lnTo>
                  <a:lnTo>
                    <a:pt x="535" y="1125"/>
                  </a:lnTo>
                  <a:lnTo>
                    <a:pt x="533" y="1125"/>
                  </a:lnTo>
                  <a:lnTo>
                    <a:pt x="532" y="1125"/>
                  </a:lnTo>
                  <a:lnTo>
                    <a:pt x="530" y="1127"/>
                  </a:lnTo>
                  <a:lnTo>
                    <a:pt x="529" y="1127"/>
                  </a:lnTo>
                  <a:lnTo>
                    <a:pt x="527" y="1127"/>
                  </a:lnTo>
                  <a:lnTo>
                    <a:pt x="526" y="1127"/>
                  </a:lnTo>
                  <a:lnTo>
                    <a:pt x="524" y="1127"/>
                  </a:lnTo>
                  <a:lnTo>
                    <a:pt x="524" y="1128"/>
                  </a:lnTo>
                  <a:lnTo>
                    <a:pt x="523" y="1128"/>
                  </a:lnTo>
                  <a:lnTo>
                    <a:pt x="521" y="1128"/>
                  </a:lnTo>
                  <a:lnTo>
                    <a:pt x="521" y="1130"/>
                  </a:lnTo>
                  <a:lnTo>
                    <a:pt x="520" y="1130"/>
                  </a:lnTo>
                  <a:lnTo>
                    <a:pt x="520" y="1132"/>
                  </a:lnTo>
                  <a:lnTo>
                    <a:pt x="518" y="1132"/>
                  </a:lnTo>
                  <a:lnTo>
                    <a:pt x="518" y="1133"/>
                  </a:lnTo>
                  <a:lnTo>
                    <a:pt x="517" y="1133"/>
                  </a:lnTo>
                  <a:lnTo>
                    <a:pt x="517" y="1135"/>
                  </a:lnTo>
                  <a:lnTo>
                    <a:pt x="514" y="1136"/>
                  </a:lnTo>
                  <a:lnTo>
                    <a:pt x="512" y="1138"/>
                  </a:lnTo>
                  <a:lnTo>
                    <a:pt x="510" y="1138"/>
                  </a:lnTo>
                  <a:lnTo>
                    <a:pt x="509" y="1138"/>
                  </a:lnTo>
                  <a:lnTo>
                    <a:pt x="507" y="1138"/>
                  </a:lnTo>
                  <a:lnTo>
                    <a:pt x="506" y="1138"/>
                  </a:lnTo>
                  <a:lnTo>
                    <a:pt x="504" y="1138"/>
                  </a:lnTo>
                  <a:lnTo>
                    <a:pt x="503" y="1138"/>
                  </a:lnTo>
                  <a:lnTo>
                    <a:pt x="503" y="1139"/>
                  </a:lnTo>
                  <a:lnTo>
                    <a:pt x="501" y="1139"/>
                  </a:lnTo>
                  <a:lnTo>
                    <a:pt x="501" y="1141"/>
                  </a:lnTo>
                  <a:lnTo>
                    <a:pt x="500" y="1141"/>
                  </a:lnTo>
                  <a:lnTo>
                    <a:pt x="500" y="1142"/>
                  </a:lnTo>
                  <a:lnTo>
                    <a:pt x="498" y="1142"/>
                  </a:lnTo>
                  <a:lnTo>
                    <a:pt x="497" y="1142"/>
                  </a:lnTo>
                  <a:lnTo>
                    <a:pt x="495" y="1142"/>
                  </a:lnTo>
                  <a:lnTo>
                    <a:pt x="494" y="1142"/>
                  </a:lnTo>
                  <a:lnTo>
                    <a:pt x="492" y="1142"/>
                  </a:lnTo>
                  <a:lnTo>
                    <a:pt x="491" y="1142"/>
                  </a:lnTo>
                  <a:lnTo>
                    <a:pt x="489" y="1142"/>
                  </a:lnTo>
                  <a:lnTo>
                    <a:pt x="489" y="1144"/>
                  </a:lnTo>
                  <a:lnTo>
                    <a:pt x="488" y="1144"/>
                  </a:lnTo>
                  <a:lnTo>
                    <a:pt x="486" y="1144"/>
                  </a:lnTo>
                  <a:lnTo>
                    <a:pt x="485" y="1144"/>
                  </a:lnTo>
                  <a:lnTo>
                    <a:pt x="485" y="1145"/>
                  </a:lnTo>
                  <a:lnTo>
                    <a:pt x="486" y="1145"/>
                  </a:lnTo>
                  <a:lnTo>
                    <a:pt x="497" y="1150"/>
                  </a:lnTo>
                  <a:lnTo>
                    <a:pt x="498" y="1153"/>
                  </a:lnTo>
                  <a:lnTo>
                    <a:pt x="500" y="1153"/>
                  </a:lnTo>
                  <a:lnTo>
                    <a:pt x="500" y="1154"/>
                  </a:lnTo>
                  <a:lnTo>
                    <a:pt x="501" y="1156"/>
                  </a:lnTo>
                  <a:lnTo>
                    <a:pt x="503" y="1157"/>
                  </a:lnTo>
                  <a:lnTo>
                    <a:pt x="504" y="1160"/>
                  </a:lnTo>
                  <a:lnTo>
                    <a:pt x="504" y="1162"/>
                  </a:lnTo>
                  <a:lnTo>
                    <a:pt x="506" y="1163"/>
                  </a:lnTo>
                  <a:lnTo>
                    <a:pt x="507" y="1165"/>
                  </a:lnTo>
                  <a:lnTo>
                    <a:pt x="507" y="1166"/>
                  </a:lnTo>
                  <a:lnTo>
                    <a:pt x="509" y="1166"/>
                  </a:lnTo>
                  <a:lnTo>
                    <a:pt x="510" y="1168"/>
                  </a:lnTo>
                  <a:lnTo>
                    <a:pt x="512" y="1169"/>
                  </a:lnTo>
                  <a:lnTo>
                    <a:pt x="512" y="1171"/>
                  </a:lnTo>
                  <a:lnTo>
                    <a:pt x="512" y="1172"/>
                  </a:lnTo>
                  <a:lnTo>
                    <a:pt x="514" y="1172"/>
                  </a:lnTo>
                  <a:lnTo>
                    <a:pt x="514" y="1174"/>
                  </a:lnTo>
                  <a:lnTo>
                    <a:pt x="514" y="1175"/>
                  </a:lnTo>
                  <a:lnTo>
                    <a:pt x="514" y="1177"/>
                  </a:lnTo>
                  <a:lnTo>
                    <a:pt x="514" y="1178"/>
                  </a:lnTo>
                  <a:lnTo>
                    <a:pt x="512" y="1178"/>
                  </a:lnTo>
                  <a:lnTo>
                    <a:pt x="512" y="1180"/>
                  </a:lnTo>
                  <a:lnTo>
                    <a:pt x="514" y="1180"/>
                  </a:lnTo>
                  <a:lnTo>
                    <a:pt x="512" y="1180"/>
                  </a:lnTo>
                  <a:lnTo>
                    <a:pt x="512" y="1181"/>
                  </a:lnTo>
                  <a:lnTo>
                    <a:pt x="512" y="1183"/>
                  </a:lnTo>
                  <a:lnTo>
                    <a:pt x="514" y="1183"/>
                  </a:lnTo>
                  <a:lnTo>
                    <a:pt x="514" y="1185"/>
                  </a:lnTo>
                  <a:lnTo>
                    <a:pt x="512" y="1185"/>
                  </a:lnTo>
                  <a:lnTo>
                    <a:pt x="510" y="1185"/>
                  </a:lnTo>
                  <a:lnTo>
                    <a:pt x="509" y="1185"/>
                  </a:lnTo>
                  <a:lnTo>
                    <a:pt x="507" y="1185"/>
                  </a:lnTo>
                  <a:lnTo>
                    <a:pt x="506" y="1186"/>
                  </a:lnTo>
                  <a:lnTo>
                    <a:pt x="504" y="1186"/>
                  </a:lnTo>
                  <a:lnTo>
                    <a:pt x="503" y="1186"/>
                  </a:lnTo>
                  <a:lnTo>
                    <a:pt x="501" y="1186"/>
                  </a:lnTo>
                  <a:lnTo>
                    <a:pt x="500" y="1186"/>
                  </a:lnTo>
                  <a:lnTo>
                    <a:pt x="498" y="1186"/>
                  </a:lnTo>
                  <a:lnTo>
                    <a:pt x="497" y="1186"/>
                  </a:lnTo>
                  <a:lnTo>
                    <a:pt x="495" y="1186"/>
                  </a:lnTo>
                  <a:lnTo>
                    <a:pt x="495" y="1188"/>
                  </a:lnTo>
                  <a:lnTo>
                    <a:pt x="494" y="1188"/>
                  </a:lnTo>
                  <a:lnTo>
                    <a:pt x="492" y="1188"/>
                  </a:lnTo>
                  <a:lnTo>
                    <a:pt x="491" y="1189"/>
                  </a:lnTo>
                  <a:lnTo>
                    <a:pt x="489" y="1189"/>
                  </a:lnTo>
                  <a:lnTo>
                    <a:pt x="488" y="1191"/>
                  </a:lnTo>
                  <a:lnTo>
                    <a:pt x="486" y="1191"/>
                  </a:lnTo>
                  <a:lnTo>
                    <a:pt x="485" y="1192"/>
                  </a:lnTo>
                  <a:lnTo>
                    <a:pt x="483" y="1194"/>
                  </a:lnTo>
                  <a:lnTo>
                    <a:pt x="482" y="1194"/>
                  </a:lnTo>
                  <a:lnTo>
                    <a:pt x="480" y="1194"/>
                  </a:lnTo>
                  <a:lnTo>
                    <a:pt x="480" y="1195"/>
                  </a:lnTo>
                  <a:lnTo>
                    <a:pt x="479" y="1195"/>
                  </a:lnTo>
                  <a:lnTo>
                    <a:pt x="477" y="1195"/>
                  </a:lnTo>
                  <a:lnTo>
                    <a:pt x="477" y="1197"/>
                  </a:lnTo>
                  <a:lnTo>
                    <a:pt x="476" y="1197"/>
                  </a:lnTo>
                  <a:lnTo>
                    <a:pt x="471" y="1198"/>
                  </a:lnTo>
                  <a:lnTo>
                    <a:pt x="470" y="1200"/>
                  </a:lnTo>
                  <a:lnTo>
                    <a:pt x="464" y="1201"/>
                  </a:lnTo>
                  <a:lnTo>
                    <a:pt x="462" y="1203"/>
                  </a:lnTo>
                  <a:lnTo>
                    <a:pt x="461" y="1203"/>
                  </a:lnTo>
                  <a:lnTo>
                    <a:pt x="459" y="1206"/>
                  </a:lnTo>
                  <a:lnTo>
                    <a:pt x="461" y="1207"/>
                  </a:lnTo>
                  <a:lnTo>
                    <a:pt x="461" y="1209"/>
                  </a:lnTo>
                  <a:lnTo>
                    <a:pt x="461" y="1210"/>
                  </a:lnTo>
                  <a:lnTo>
                    <a:pt x="462" y="1210"/>
                  </a:lnTo>
                  <a:lnTo>
                    <a:pt x="462" y="1212"/>
                  </a:lnTo>
                  <a:lnTo>
                    <a:pt x="464" y="1213"/>
                  </a:lnTo>
                  <a:lnTo>
                    <a:pt x="465" y="1213"/>
                  </a:lnTo>
                  <a:lnTo>
                    <a:pt x="465" y="1215"/>
                  </a:lnTo>
                  <a:lnTo>
                    <a:pt x="465" y="1216"/>
                  </a:lnTo>
                  <a:lnTo>
                    <a:pt x="464" y="1216"/>
                  </a:lnTo>
                  <a:lnTo>
                    <a:pt x="462" y="1216"/>
                  </a:lnTo>
                  <a:lnTo>
                    <a:pt x="461" y="1216"/>
                  </a:lnTo>
                  <a:lnTo>
                    <a:pt x="461" y="1218"/>
                  </a:lnTo>
                  <a:lnTo>
                    <a:pt x="459" y="1218"/>
                  </a:lnTo>
                  <a:lnTo>
                    <a:pt x="458" y="1218"/>
                  </a:lnTo>
                  <a:lnTo>
                    <a:pt x="456" y="1218"/>
                  </a:lnTo>
                  <a:lnTo>
                    <a:pt x="456" y="1219"/>
                  </a:lnTo>
                  <a:lnTo>
                    <a:pt x="454" y="1219"/>
                  </a:lnTo>
                  <a:lnTo>
                    <a:pt x="453" y="1219"/>
                  </a:lnTo>
                  <a:lnTo>
                    <a:pt x="451" y="1219"/>
                  </a:lnTo>
                  <a:lnTo>
                    <a:pt x="450" y="1219"/>
                  </a:lnTo>
                  <a:lnTo>
                    <a:pt x="448" y="1219"/>
                  </a:lnTo>
                  <a:lnTo>
                    <a:pt x="447" y="1221"/>
                  </a:lnTo>
                  <a:lnTo>
                    <a:pt x="445" y="1221"/>
                  </a:lnTo>
                  <a:lnTo>
                    <a:pt x="444" y="1221"/>
                  </a:lnTo>
                  <a:lnTo>
                    <a:pt x="442" y="1221"/>
                  </a:lnTo>
                  <a:lnTo>
                    <a:pt x="441" y="1221"/>
                  </a:lnTo>
                  <a:lnTo>
                    <a:pt x="439" y="1221"/>
                  </a:lnTo>
                  <a:lnTo>
                    <a:pt x="438" y="1221"/>
                  </a:lnTo>
                  <a:lnTo>
                    <a:pt x="438" y="1222"/>
                  </a:lnTo>
                  <a:lnTo>
                    <a:pt x="436" y="1222"/>
                  </a:lnTo>
                  <a:lnTo>
                    <a:pt x="435" y="1222"/>
                  </a:lnTo>
                  <a:lnTo>
                    <a:pt x="436" y="1222"/>
                  </a:lnTo>
                  <a:lnTo>
                    <a:pt x="435" y="1224"/>
                  </a:lnTo>
                  <a:lnTo>
                    <a:pt x="433" y="1224"/>
                  </a:lnTo>
                  <a:lnTo>
                    <a:pt x="432" y="1224"/>
                  </a:lnTo>
                  <a:lnTo>
                    <a:pt x="430" y="1224"/>
                  </a:lnTo>
                  <a:lnTo>
                    <a:pt x="429" y="1224"/>
                  </a:lnTo>
                  <a:lnTo>
                    <a:pt x="427" y="1222"/>
                  </a:lnTo>
                  <a:lnTo>
                    <a:pt x="426" y="1222"/>
                  </a:lnTo>
                  <a:lnTo>
                    <a:pt x="424" y="1222"/>
                  </a:lnTo>
                  <a:lnTo>
                    <a:pt x="423" y="1222"/>
                  </a:lnTo>
                  <a:lnTo>
                    <a:pt x="421" y="1222"/>
                  </a:lnTo>
                  <a:lnTo>
                    <a:pt x="421" y="1221"/>
                  </a:lnTo>
                  <a:lnTo>
                    <a:pt x="420" y="1221"/>
                  </a:lnTo>
                  <a:lnTo>
                    <a:pt x="420" y="1219"/>
                  </a:lnTo>
                  <a:lnTo>
                    <a:pt x="418" y="1215"/>
                  </a:lnTo>
                  <a:lnTo>
                    <a:pt x="415" y="1215"/>
                  </a:lnTo>
                  <a:lnTo>
                    <a:pt x="415" y="1213"/>
                  </a:lnTo>
                  <a:lnTo>
                    <a:pt x="414" y="1212"/>
                  </a:lnTo>
                  <a:lnTo>
                    <a:pt x="412" y="1210"/>
                  </a:lnTo>
                  <a:lnTo>
                    <a:pt x="411" y="1209"/>
                  </a:lnTo>
                  <a:lnTo>
                    <a:pt x="409" y="1207"/>
                  </a:lnTo>
                  <a:lnTo>
                    <a:pt x="409" y="1206"/>
                  </a:lnTo>
                  <a:lnTo>
                    <a:pt x="408" y="1207"/>
                  </a:lnTo>
                  <a:lnTo>
                    <a:pt x="406" y="1207"/>
                  </a:lnTo>
                  <a:lnTo>
                    <a:pt x="409" y="1210"/>
                  </a:lnTo>
                  <a:lnTo>
                    <a:pt x="409" y="1212"/>
                  </a:lnTo>
                  <a:lnTo>
                    <a:pt x="409" y="1213"/>
                  </a:lnTo>
                  <a:lnTo>
                    <a:pt x="409" y="1215"/>
                  </a:lnTo>
                  <a:lnTo>
                    <a:pt x="409" y="1216"/>
                  </a:lnTo>
                  <a:lnTo>
                    <a:pt x="411" y="1218"/>
                  </a:lnTo>
                  <a:lnTo>
                    <a:pt x="411" y="1219"/>
                  </a:lnTo>
                  <a:lnTo>
                    <a:pt x="409" y="1219"/>
                  </a:lnTo>
                  <a:lnTo>
                    <a:pt x="409" y="1221"/>
                  </a:lnTo>
                  <a:lnTo>
                    <a:pt x="408" y="1221"/>
                  </a:lnTo>
                  <a:lnTo>
                    <a:pt x="406" y="1221"/>
                  </a:lnTo>
                  <a:lnTo>
                    <a:pt x="405" y="1221"/>
                  </a:lnTo>
                  <a:lnTo>
                    <a:pt x="403" y="1221"/>
                  </a:lnTo>
                  <a:lnTo>
                    <a:pt x="402" y="1221"/>
                  </a:lnTo>
                  <a:lnTo>
                    <a:pt x="400" y="1221"/>
                  </a:lnTo>
                  <a:lnTo>
                    <a:pt x="400" y="1219"/>
                  </a:lnTo>
                  <a:lnTo>
                    <a:pt x="398" y="1218"/>
                  </a:lnTo>
                  <a:lnTo>
                    <a:pt x="398" y="1216"/>
                  </a:lnTo>
                  <a:lnTo>
                    <a:pt x="398" y="1215"/>
                  </a:lnTo>
                  <a:lnTo>
                    <a:pt x="398" y="1213"/>
                  </a:lnTo>
                  <a:lnTo>
                    <a:pt x="398" y="1212"/>
                  </a:lnTo>
                  <a:lnTo>
                    <a:pt x="398" y="1210"/>
                  </a:lnTo>
                  <a:lnTo>
                    <a:pt x="398" y="1209"/>
                  </a:lnTo>
                  <a:lnTo>
                    <a:pt x="397" y="1210"/>
                  </a:lnTo>
                  <a:lnTo>
                    <a:pt x="395" y="1210"/>
                  </a:lnTo>
                  <a:lnTo>
                    <a:pt x="394" y="1210"/>
                  </a:lnTo>
                  <a:lnTo>
                    <a:pt x="394" y="1212"/>
                  </a:lnTo>
                  <a:lnTo>
                    <a:pt x="392" y="1212"/>
                  </a:lnTo>
                  <a:lnTo>
                    <a:pt x="391" y="1212"/>
                  </a:lnTo>
                  <a:lnTo>
                    <a:pt x="389" y="1212"/>
                  </a:lnTo>
                  <a:lnTo>
                    <a:pt x="388" y="1213"/>
                  </a:lnTo>
                  <a:lnTo>
                    <a:pt x="386" y="1213"/>
                  </a:lnTo>
                  <a:lnTo>
                    <a:pt x="385" y="1213"/>
                  </a:lnTo>
                  <a:lnTo>
                    <a:pt x="383" y="1213"/>
                  </a:lnTo>
                  <a:lnTo>
                    <a:pt x="382" y="1213"/>
                  </a:lnTo>
                  <a:lnTo>
                    <a:pt x="380" y="1213"/>
                  </a:lnTo>
                  <a:lnTo>
                    <a:pt x="380" y="1215"/>
                  </a:lnTo>
                  <a:lnTo>
                    <a:pt x="379" y="1215"/>
                  </a:lnTo>
                  <a:lnTo>
                    <a:pt x="380" y="1215"/>
                  </a:lnTo>
                  <a:lnTo>
                    <a:pt x="379" y="1216"/>
                  </a:lnTo>
                  <a:lnTo>
                    <a:pt x="379" y="1218"/>
                  </a:lnTo>
                  <a:lnTo>
                    <a:pt x="377" y="1219"/>
                  </a:lnTo>
                  <a:lnTo>
                    <a:pt x="377" y="1218"/>
                  </a:lnTo>
                  <a:lnTo>
                    <a:pt x="377" y="1219"/>
                  </a:lnTo>
                  <a:lnTo>
                    <a:pt x="376" y="1219"/>
                  </a:lnTo>
                  <a:lnTo>
                    <a:pt x="376" y="1221"/>
                  </a:lnTo>
                  <a:lnTo>
                    <a:pt x="374" y="1221"/>
                  </a:lnTo>
                  <a:lnTo>
                    <a:pt x="373" y="1221"/>
                  </a:lnTo>
                  <a:lnTo>
                    <a:pt x="371" y="1221"/>
                  </a:lnTo>
                  <a:lnTo>
                    <a:pt x="370" y="1222"/>
                  </a:lnTo>
                  <a:lnTo>
                    <a:pt x="368" y="1222"/>
                  </a:lnTo>
                  <a:lnTo>
                    <a:pt x="367" y="1224"/>
                  </a:lnTo>
                  <a:lnTo>
                    <a:pt x="365" y="1224"/>
                  </a:lnTo>
                  <a:lnTo>
                    <a:pt x="364" y="1225"/>
                  </a:lnTo>
                  <a:lnTo>
                    <a:pt x="364" y="1227"/>
                  </a:lnTo>
                  <a:lnTo>
                    <a:pt x="365" y="1227"/>
                  </a:lnTo>
                  <a:lnTo>
                    <a:pt x="365" y="1228"/>
                  </a:lnTo>
                  <a:lnTo>
                    <a:pt x="365" y="1230"/>
                  </a:lnTo>
                  <a:lnTo>
                    <a:pt x="367" y="1230"/>
                  </a:lnTo>
                  <a:lnTo>
                    <a:pt x="367" y="1231"/>
                  </a:lnTo>
                  <a:lnTo>
                    <a:pt x="367" y="1233"/>
                  </a:lnTo>
                  <a:lnTo>
                    <a:pt x="368" y="1233"/>
                  </a:lnTo>
                  <a:lnTo>
                    <a:pt x="368" y="1234"/>
                  </a:lnTo>
                  <a:lnTo>
                    <a:pt x="370" y="1234"/>
                  </a:lnTo>
                  <a:lnTo>
                    <a:pt x="370" y="1236"/>
                  </a:lnTo>
                  <a:lnTo>
                    <a:pt x="371" y="1236"/>
                  </a:lnTo>
                  <a:lnTo>
                    <a:pt x="371" y="1238"/>
                  </a:lnTo>
                  <a:lnTo>
                    <a:pt x="373" y="1241"/>
                  </a:lnTo>
                  <a:lnTo>
                    <a:pt x="374" y="1242"/>
                  </a:lnTo>
                  <a:lnTo>
                    <a:pt x="374" y="1244"/>
                  </a:lnTo>
                  <a:lnTo>
                    <a:pt x="376" y="1245"/>
                  </a:lnTo>
                  <a:lnTo>
                    <a:pt x="376" y="1247"/>
                  </a:lnTo>
                  <a:lnTo>
                    <a:pt x="376" y="1248"/>
                  </a:lnTo>
                  <a:lnTo>
                    <a:pt x="374" y="1248"/>
                  </a:lnTo>
                  <a:lnTo>
                    <a:pt x="373" y="1250"/>
                  </a:lnTo>
                  <a:lnTo>
                    <a:pt x="371" y="1250"/>
                  </a:lnTo>
                  <a:lnTo>
                    <a:pt x="371" y="1251"/>
                  </a:lnTo>
                  <a:lnTo>
                    <a:pt x="370" y="1251"/>
                  </a:lnTo>
                  <a:lnTo>
                    <a:pt x="370" y="1253"/>
                  </a:lnTo>
                  <a:lnTo>
                    <a:pt x="368" y="1253"/>
                  </a:lnTo>
                  <a:lnTo>
                    <a:pt x="368" y="1254"/>
                  </a:lnTo>
                  <a:lnTo>
                    <a:pt x="367" y="1254"/>
                  </a:lnTo>
                  <a:lnTo>
                    <a:pt x="367" y="1256"/>
                  </a:lnTo>
                  <a:lnTo>
                    <a:pt x="365" y="1256"/>
                  </a:lnTo>
                  <a:lnTo>
                    <a:pt x="364" y="1257"/>
                  </a:lnTo>
                  <a:lnTo>
                    <a:pt x="364" y="1259"/>
                  </a:lnTo>
                  <a:lnTo>
                    <a:pt x="365" y="1260"/>
                  </a:lnTo>
                  <a:lnTo>
                    <a:pt x="365" y="1262"/>
                  </a:lnTo>
                  <a:lnTo>
                    <a:pt x="367" y="1263"/>
                  </a:lnTo>
                  <a:lnTo>
                    <a:pt x="367" y="1265"/>
                  </a:lnTo>
                  <a:lnTo>
                    <a:pt x="368" y="1266"/>
                  </a:lnTo>
                  <a:lnTo>
                    <a:pt x="368" y="1268"/>
                  </a:lnTo>
                  <a:lnTo>
                    <a:pt x="370" y="1268"/>
                  </a:lnTo>
                  <a:lnTo>
                    <a:pt x="370" y="1269"/>
                  </a:lnTo>
                  <a:lnTo>
                    <a:pt x="370" y="1271"/>
                  </a:lnTo>
                  <a:lnTo>
                    <a:pt x="371" y="1271"/>
                  </a:lnTo>
                  <a:lnTo>
                    <a:pt x="371" y="1272"/>
                  </a:lnTo>
                  <a:lnTo>
                    <a:pt x="373" y="1272"/>
                  </a:lnTo>
                  <a:lnTo>
                    <a:pt x="373" y="1274"/>
                  </a:lnTo>
                  <a:lnTo>
                    <a:pt x="374" y="1274"/>
                  </a:lnTo>
                  <a:lnTo>
                    <a:pt x="374" y="1275"/>
                  </a:lnTo>
                  <a:lnTo>
                    <a:pt x="374" y="1277"/>
                  </a:lnTo>
                  <a:lnTo>
                    <a:pt x="376" y="1278"/>
                  </a:lnTo>
                  <a:lnTo>
                    <a:pt x="376" y="1280"/>
                  </a:lnTo>
                  <a:lnTo>
                    <a:pt x="377" y="1280"/>
                  </a:lnTo>
                  <a:lnTo>
                    <a:pt x="377" y="1281"/>
                  </a:lnTo>
                  <a:lnTo>
                    <a:pt x="379" y="1281"/>
                  </a:lnTo>
                  <a:lnTo>
                    <a:pt x="379" y="1283"/>
                  </a:lnTo>
                  <a:lnTo>
                    <a:pt x="380" y="1283"/>
                  </a:lnTo>
                  <a:lnTo>
                    <a:pt x="380" y="1284"/>
                  </a:lnTo>
                  <a:lnTo>
                    <a:pt x="382" y="1284"/>
                  </a:lnTo>
                  <a:lnTo>
                    <a:pt x="382" y="1286"/>
                  </a:lnTo>
                  <a:lnTo>
                    <a:pt x="383" y="1286"/>
                  </a:lnTo>
                  <a:lnTo>
                    <a:pt x="385" y="1286"/>
                  </a:lnTo>
                  <a:lnTo>
                    <a:pt x="385" y="1284"/>
                  </a:lnTo>
                  <a:lnTo>
                    <a:pt x="385" y="1286"/>
                  </a:lnTo>
                  <a:lnTo>
                    <a:pt x="386" y="1287"/>
                  </a:lnTo>
                  <a:lnTo>
                    <a:pt x="386" y="1289"/>
                  </a:lnTo>
                  <a:lnTo>
                    <a:pt x="386" y="1291"/>
                  </a:lnTo>
                  <a:lnTo>
                    <a:pt x="386" y="1292"/>
                  </a:lnTo>
                  <a:lnTo>
                    <a:pt x="388" y="1292"/>
                  </a:lnTo>
                  <a:lnTo>
                    <a:pt x="389" y="1294"/>
                  </a:lnTo>
                  <a:lnTo>
                    <a:pt x="389" y="1295"/>
                  </a:lnTo>
                  <a:lnTo>
                    <a:pt x="389" y="1297"/>
                  </a:lnTo>
                  <a:lnTo>
                    <a:pt x="391" y="1297"/>
                  </a:lnTo>
                  <a:lnTo>
                    <a:pt x="391" y="1298"/>
                  </a:lnTo>
                  <a:lnTo>
                    <a:pt x="392" y="1298"/>
                  </a:lnTo>
                  <a:lnTo>
                    <a:pt x="394" y="1300"/>
                  </a:lnTo>
                  <a:lnTo>
                    <a:pt x="395" y="1301"/>
                  </a:lnTo>
                  <a:lnTo>
                    <a:pt x="395" y="1303"/>
                  </a:lnTo>
                  <a:lnTo>
                    <a:pt x="397" y="1303"/>
                  </a:lnTo>
                  <a:lnTo>
                    <a:pt x="397" y="1304"/>
                  </a:lnTo>
                  <a:lnTo>
                    <a:pt x="395" y="1304"/>
                  </a:lnTo>
                  <a:lnTo>
                    <a:pt x="395" y="1306"/>
                  </a:lnTo>
                  <a:lnTo>
                    <a:pt x="394" y="1306"/>
                  </a:lnTo>
                  <a:lnTo>
                    <a:pt x="394" y="1307"/>
                  </a:lnTo>
                  <a:lnTo>
                    <a:pt x="392" y="1307"/>
                  </a:lnTo>
                  <a:lnTo>
                    <a:pt x="392" y="1309"/>
                  </a:lnTo>
                  <a:lnTo>
                    <a:pt x="391" y="1309"/>
                  </a:lnTo>
                  <a:lnTo>
                    <a:pt x="391" y="1310"/>
                  </a:lnTo>
                  <a:lnTo>
                    <a:pt x="389" y="1310"/>
                  </a:lnTo>
                  <a:lnTo>
                    <a:pt x="389" y="1312"/>
                  </a:lnTo>
                  <a:lnTo>
                    <a:pt x="388" y="1312"/>
                  </a:lnTo>
                  <a:lnTo>
                    <a:pt x="388" y="1310"/>
                  </a:lnTo>
                  <a:lnTo>
                    <a:pt x="386" y="1310"/>
                  </a:lnTo>
                  <a:lnTo>
                    <a:pt x="386" y="1309"/>
                  </a:lnTo>
                  <a:lnTo>
                    <a:pt x="385" y="1309"/>
                  </a:lnTo>
                  <a:lnTo>
                    <a:pt x="385" y="1307"/>
                  </a:lnTo>
                  <a:lnTo>
                    <a:pt x="383" y="1307"/>
                  </a:lnTo>
                  <a:lnTo>
                    <a:pt x="383" y="1306"/>
                  </a:lnTo>
                  <a:lnTo>
                    <a:pt x="383" y="1304"/>
                  </a:lnTo>
                  <a:lnTo>
                    <a:pt x="382" y="1304"/>
                  </a:lnTo>
                  <a:lnTo>
                    <a:pt x="382" y="1303"/>
                  </a:lnTo>
                  <a:lnTo>
                    <a:pt x="380" y="1303"/>
                  </a:lnTo>
                  <a:lnTo>
                    <a:pt x="380" y="1301"/>
                  </a:lnTo>
                  <a:lnTo>
                    <a:pt x="379" y="1301"/>
                  </a:lnTo>
                  <a:lnTo>
                    <a:pt x="379" y="1300"/>
                  </a:lnTo>
                  <a:lnTo>
                    <a:pt x="377" y="1298"/>
                  </a:lnTo>
                  <a:lnTo>
                    <a:pt x="377" y="1297"/>
                  </a:lnTo>
                  <a:lnTo>
                    <a:pt x="376" y="1297"/>
                  </a:lnTo>
                  <a:lnTo>
                    <a:pt x="376" y="1295"/>
                  </a:lnTo>
                  <a:lnTo>
                    <a:pt x="376" y="1294"/>
                  </a:lnTo>
                  <a:lnTo>
                    <a:pt x="374" y="1294"/>
                  </a:lnTo>
                  <a:lnTo>
                    <a:pt x="374" y="1292"/>
                  </a:lnTo>
                  <a:lnTo>
                    <a:pt x="374" y="1291"/>
                  </a:lnTo>
                  <a:lnTo>
                    <a:pt x="374" y="1289"/>
                  </a:lnTo>
                  <a:lnTo>
                    <a:pt x="373" y="1289"/>
                  </a:lnTo>
                  <a:lnTo>
                    <a:pt x="373" y="1287"/>
                  </a:lnTo>
                  <a:lnTo>
                    <a:pt x="373" y="1286"/>
                  </a:lnTo>
                  <a:lnTo>
                    <a:pt x="371" y="1286"/>
                  </a:lnTo>
                  <a:lnTo>
                    <a:pt x="371" y="1284"/>
                  </a:lnTo>
                  <a:lnTo>
                    <a:pt x="371" y="1283"/>
                  </a:lnTo>
                  <a:lnTo>
                    <a:pt x="370" y="1283"/>
                  </a:lnTo>
                  <a:lnTo>
                    <a:pt x="368" y="1283"/>
                  </a:lnTo>
                  <a:lnTo>
                    <a:pt x="367" y="1283"/>
                  </a:lnTo>
                  <a:lnTo>
                    <a:pt x="365" y="1284"/>
                  </a:lnTo>
                  <a:lnTo>
                    <a:pt x="364" y="1284"/>
                  </a:lnTo>
                  <a:lnTo>
                    <a:pt x="362" y="1284"/>
                  </a:lnTo>
                  <a:lnTo>
                    <a:pt x="362" y="1286"/>
                  </a:lnTo>
                  <a:lnTo>
                    <a:pt x="361" y="1286"/>
                  </a:lnTo>
                  <a:lnTo>
                    <a:pt x="359" y="1286"/>
                  </a:lnTo>
                  <a:lnTo>
                    <a:pt x="359" y="1287"/>
                  </a:lnTo>
                  <a:lnTo>
                    <a:pt x="358" y="1287"/>
                  </a:lnTo>
                  <a:lnTo>
                    <a:pt x="356" y="1287"/>
                  </a:lnTo>
                  <a:lnTo>
                    <a:pt x="355" y="1287"/>
                  </a:lnTo>
                  <a:lnTo>
                    <a:pt x="353" y="1287"/>
                  </a:lnTo>
                  <a:lnTo>
                    <a:pt x="352" y="1287"/>
                  </a:lnTo>
                  <a:lnTo>
                    <a:pt x="350" y="1287"/>
                  </a:lnTo>
                  <a:lnTo>
                    <a:pt x="349" y="1287"/>
                  </a:lnTo>
                  <a:lnTo>
                    <a:pt x="347" y="1287"/>
                  </a:lnTo>
                  <a:lnTo>
                    <a:pt x="347" y="1289"/>
                  </a:lnTo>
                  <a:lnTo>
                    <a:pt x="346" y="1289"/>
                  </a:lnTo>
                  <a:lnTo>
                    <a:pt x="346" y="1291"/>
                  </a:lnTo>
                  <a:lnTo>
                    <a:pt x="344" y="1291"/>
                  </a:lnTo>
                  <a:lnTo>
                    <a:pt x="342" y="1291"/>
                  </a:lnTo>
                  <a:lnTo>
                    <a:pt x="341" y="1291"/>
                  </a:lnTo>
                  <a:lnTo>
                    <a:pt x="339" y="1291"/>
                  </a:lnTo>
                  <a:lnTo>
                    <a:pt x="339" y="1292"/>
                  </a:lnTo>
                  <a:lnTo>
                    <a:pt x="338" y="1292"/>
                  </a:lnTo>
                  <a:lnTo>
                    <a:pt x="336" y="1292"/>
                  </a:lnTo>
                  <a:lnTo>
                    <a:pt x="336" y="1294"/>
                  </a:lnTo>
                  <a:lnTo>
                    <a:pt x="335" y="1294"/>
                  </a:lnTo>
                  <a:lnTo>
                    <a:pt x="335" y="1295"/>
                  </a:lnTo>
                  <a:lnTo>
                    <a:pt x="333" y="1295"/>
                  </a:lnTo>
                  <a:lnTo>
                    <a:pt x="333" y="1297"/>
                  </a:lnTo>
                  <a:lnTo>
                    <a:pt x="333" y="1295"/>
                  </a:lnTo>
                  <a:lnTo>
                    <a:pt x="332" y="1295"/>
                  </a:lnTo>
                  <a:lnTo>
                    <a:pt x="330" y="1295"/>
                  </a:lnTo>
                  <a:lnTo>
                    <a:pt x="330" y="1294"/>
                  </a:lnTo>
                  <a:lnTo>
                    <a:pt x="329" y="1294"/>
                  </a:lnTo>
                  <a:lnTo>
                    <a:pt x="329" y="1292"/>
                  </a:lnTo>
                  <a:lnTo>
                    <a:pt x="327" y="1292"/>
                  </a:lnTo>
                  <a:lnTo>
                    <a:pt x="326" y="1294"/>
                  </a:lnTo>
                  <a:lnTo>
                    <a:pt x="324" y="1292"/>
                  </a:lnTo>
                  <a:lnTo>
                    <a:pt x="323" y="1292"/>
                  </a:lnTo>
                  <a:lnTo>
                    <a:pt x="321" y="1292"/>
                  </a:lnTo>
                  <a:lnTo>
                    <a:pt x="321" y="1291"/>
                  </a:lnTo>
                  <a:lnTo>
                    <a:pt x="321" y="1289"/>
                  </a:lnTo>
                  <a:lnTo>
                    <a:pt x="320" y="1289"/>
                  </a:lnTo>
                  <a:lnTo>
                    <a:pt x="318" y="1286"/>
                  </a:lnTo>
                  <a:lnTo>
                    <a:pt x="317" y="1287"/>
                  </a:lnTo>
                  <a:lnTo>
                    <a:pt x="315" y="1286"/>
                  </a:lnTo>
                  <a:lnTo>
                    <a:pt x="314" y="1284"/>
                  </a:lnTo>
                  <a:lnTo>
                    <a:pt x="315" y="1284"/>
                  </a:lnTo>
                  <a:lnTo>
                    <a:pt x="314" y="1284"/>
                  </a:lnTo>
                  <a:lnTo>
                    <a:pt x="314" y="1283"/>
                  </a:lnTo>
                  <a:lnTo>
                    <a:pt x="312" y="1283"/>
                  </a:lnTo>
                  <a:lnTo>
                    <a:pt x="314" y="1283"/>
                  </a:lnTo>
                  <a:lnTo>
                    <a:pt x="311" y="1281"/>
                  </a:lnTo>
                  <a:lnTo>
                    <a:pt x="309" y="1281"/>
                  </a:lnTo>
                  <a:lnTo>
                    <a:pt x="309" y="1280"/>
                  </a:lnTo>
                  <a:lnTo>
                    <a:pt x="308" y="1280"/>
                  </a:lnTo>
                  <a:lnTo>
                    <a:pt x="306" y="1280"/>
                  </a:lnTo>
                  <a:lnTo>
                    <a:pt x="305" y="1278"/>
                  </a:lnTo>
                  <a:lnTo>
                    <a:pt x="303" y="1278"/>
                  </a:lnTo>
                  <a:lnTo>
                    <a:pt x="303" y="1277"/>
                  </a:lnTo>
                  <a:lnTo>
                    <a:pt x="303" y="1275"/>
                  </a:lnTo>
                  <a:lnTo>
                    <a:pt x="302" y="1275"/>
                  </a:lnTo>
                  <a:lnTo>
                    <a:pt x="302" y="1274"/>
                  </a:lnTo>
                  <a:lnTo>
                    <a:pt x="300" y="1275"/>
                  </a:lnTo>
                  <a:lnTo>
                    <a:pt x="299" y="1275"/>
                  </a:lnTo>
                  <a:lnTo>
                    <a:pt x="299" y="1274"/>
                  </a:lnTo>
                  <a:lnTo>
                    <a:pt x="299" y="1275"/>
                  </a:lnTo>
                  <a:lnTo>
                    <a:pt x="297" y="1275"/>
                  </a:lnTo>
                  <a:lnTo>
                    <a:pt x="297" y="1274"/>
                  </a:lnTo>
                  <a:lnTo>
                    <a:pt x="297" y="1272"/>
                  </a:lnTo>
                  <a:lnTo>
                    <a:pt x="299" y="1272"/>
                  </a:lnTo>
                  <a:lnTo>
                    <a:pt x="299" y="1271"/>
                  </a:lnTo>
                  <a:lnTo>
                    <a:pt x="297" y="1269"/>
                  </a:lnTo>
                  <a:lnTo>
                    <a:pt x="296" y="1269"/>
                  </a:lnTo>
                  <a:lnTo>
                    <a:pt x="297" y="1268"/>
                  </a:lnTo>
                  <a:lnTo>
                    <a:pt x="297" y="1266"/>
                  </a:lnTo>
                  <a:lnTo>
                    <a:pt x="297" y="1265"/>
                  </a:lnTo>
                  <a:lnTo>
                    <a:pt x="297" y="1263"/>
                  </a:lnTo>
                  <a:lnTo>
                    <a:pt x="296" y="1263"/>
                  </a:lnTo>
                  <a:lnTo>
                    <a:pt x="296" y="1262"/>
                  </a:lnTo>
                  <a:lnTo>
                    <a:pt x="294" y="1262"/>
                  </a:lnTo>
                  <a:lnTo>
                    <a:pt x="294" y="1260"/>
                  </a:lnTo>
                  <a:lnTo>
                    <a:pt x="293" y="1259"/>
                  </a:lnTo>
                  <a:lnTo>
                    <a:pt x="293" y="1257"/>
                  </a:lnTo>
                  <a:lnTo>
                    <a:pt x="291" y="1254"/>
                  </a:lnTo>
                  <a:lnTo>
                    <a:pt x="291" y="1253"/>
                  </a:lnTo>
                  <a:lnTo>
                    <a:pt x="290" y="1251"/>
                  </a:lnTo>
                  <a:lnTo>
                    <a:pt x="290" y="1248"/>
                  </a:lnTo>
                  <a:lnTo>
                    <a:pt x="290" y="1247"/>
                  </a:lnTo>
                  <a:lnTo>
                    <a:pt x="290" y="1245"/>
                  </a:lnTo>
                  <a:lnTo>
                    <a:pt x="288" y="1245"/>
                  </a:lnTo>
                  <a:lnTo>
                    <a:pt x="288" y="1244"/>
                  </a:lnTo>
                  <a:lnTo>
                    <a:pt x="288" y="1242"/>
                  </a:lnTo>
                  <a:lnTo>
                    <a:pt x="288" y="1241"/>
                  </a:lnTo>
                  <a:lnTo>
                    <a:pt x="286" y="1241"/>
                  </a:lnTo>
                  <a:lnTo>
                    <a:pt x="288" y="1239"/>
                  </a:lnTo>
                  <a:lnTo>
                    <a:pt x="290" y="1239"/>
                  </a:lnTo>
                  <a:lnTo>
                    <a:pt x="290" y="1238"/>
                  </a:lnTo>
                  <a:lnTo>
                    <a:pt x="290" y="1236"/>
                  </a:lnTo>
                  <a:lnTo>
                    <a:pt x="290" y="1234"/>
                  </a:lnTo>
                  <a:lnTo>
                    <a:pt x="288" y="1231"/>
                  </a:lnTo>
                  <a:lnTo>
                    <a:pt x="288" y="1230"/>
                  </a:lnTo>
                  <a:lnTo>
                    <a:pt x="290" y="1225"/>
                  </a:lnTo>
                  <a:lnTo>
                    <a:pt x="290" y="1224"/>
                  </a:lnTo>
                  <a:lnTo>
                    <a:pt x="288" y="1224"/>
                  </a:lnTo>
                  <a:lnTo>
                    <a:pt x="288" y="1225"/>
                  </a:lnTo>
                  <a:lnTo>
                    <a:pt x="286" y="1225"/>
                  </a:lnTo>
                  <a:lnTo>
                    <a:pt x="285" y="1225"/>
                  </a:lnTo>
                  <a:lnTo>
                    <a:pt x="283" y="1225"/>
                  </a:lnTo>
                  <a:lnTo>
                    <a:pt x="282" y="1225"/>
                  </a:lnTo>
                  <a:lnTo>
                    <a:pt x="282" y="1224"/>
                  </a:lnTo>
                  <a:lnTo>
                    <a:pt x="282" y="1222"/>
                  </a:lnTo>
                  <a:lnTo>
                    <a:pt x="280" y="1221"/>
                  </a:lnTo>
                  <a:lnTo>
                    <a:pt x="279" y="1221"/>
                  </a:lnTo>
                  <a:lnTo>
                    <a:pt x="277" y="1219"/>
                  </a:lnTo>
                  <a:lnTo>
                    <a:pt x="277" y="1218"/>
                  </a:lnTo>
                  <a:lnTo>
                    <a:pt x="276" y="1216"/>
                  </a:lnTo>
                  <a:lnTo>
                    <a:pt x="274" y="1216"/>
                  </a:lnTo>
                  <a:lnTo>
                    <a:pt x="273" y="1216"/>
                  </a:lnTo>
                  <a:lnTo>
                    <a:pt x="273" y="1218"/>
                  </a:lnTo>
                  <a:lnTo>
                    <a:pt x="271" y="1218"/>
                  </a:lnTo>
                  <a:lnTo>
                    <a:pt x="270" y="1218"/>
                  </a:lnTo>
                  <a:lnTo>
                    <a:pt x="268" y="1218"/>
                  </a:lnTo>
                  <a:lnTo>
                    <a:pt x="268" y="1216"/>
                  </a:lnTo>
                  <a:lnTo>
                    <a:pt x="267" y="1216"/>
                  </a:lnTo>
                  <a:lnTo>
                    <a:pt x="267" y="1215"/>
                  </a:lnTo>
                  <a:lnTo>
                    <a:pt x="265" y="1215"/>
                  </a:lnTo>
                  <a:lnTo>
                    <a:pt x="265" y="1213"/>
                  </a:lnTo>
                  <a:lnTo>
                    <a:pt x="265" y="1212"/>
                  </a:lnTo>
                  <a:lnTo>
                    <a:pt x="264" y="1212"/>
                  </a:lnTo>
                  <a:lnTo>
                    <a:pt x="264" y="1210"/>
                  </a:lnTo>
                  <a:lnTo>
                    <a:pt x="264" y="1209"/>
                  </a:lnTo>
                  <a:lnTo>
                    <a:pt x="262" y="1209"/>
                  </a:lnTo>
                  <a:lnTo>
                    <a:pt x="262" y="1207"/>
                  </a:lnTo>
                  <a:lnTo>
                    <a:pt x="264" y="1207"/>
                  </a:lnTo>
                  <a:lnTo>
                    <a:pt x="264" y="1206"/>
                  </a:lnTo>
                  <a:lnTo>
                    <a:pt x="265" y="1204"/>
                  </a:lnTo>
                  <a:lnTo>
                    <a:pt x="264" y="1201"/>
                  </a:lnTo>
                  <a:lnTo>
                    <a:pt x="264" y="1200"/>
                  </a:lnTo>
                  <a:lnTo>
                    <a:pt x="262" y="1200"/>
                  </a:lnTo>
                  <a:lnTo>
                    <a:pt x="261" y="1200"/>
                  </a:lnTo>
                  <a:lnTo>
                    <a:pt x="261" y="1201"/>
                  </a:lnTo>
                  <a:lnTo>
                    <a:pt x="259" y="1201"/>
                  </a:lnTo>
                  <a:lnTo>
                    <a:pt x="258" y="1201"/>
                  </a:lnTo>
                  <a:lnTo>
                    <a:pt x="256" y="1201"/>
                  </a:lnTo>
                  <a:lnTo>
                    <a:pt x="256" y="1200"/>
                  </a:lnTo>
                  <a:lnTo>
                    <a:pt x="258" y="1200"/>
                  </a:lnTo>
                  <a:lnTo>
                    <a:pt x="258" y="1198"/>
                  </a:lnTo>
                  <a:lnTo>
                    <a:pt x="258" y="1197"/>
                  </a:lnTo>
                  <a:lnTo>
                    <a:pt x="258" y="1195"/>
                  </a:lnTo>
                  <a:lnTo>
                    <a:pt x="259" y="1195"/>
                  </a:lnTo>
                  <a:lnTo>
                    <a:pt x="259" y="1194"/>
                  </a:lnTo>
                  <a:lnTo>
                    <a:pt x="259" y="1192"/>
                  </a:lnTo>
                  <a:lnTo>
                    <a:pt x="261" y="1191"/>
                  </a:lnTo>
                  <a:lnTo>
                    <a:pt x="261" y="1189"/>
                  </a:lnTo>
                  <a:lnTo>
                    <a:pt x="262" y="1189"/>
                  </a:lnTo>
                  <a:lnTo>
                    <a:pt x="262" y="1188"/>
                  </a:lnTo>
                  <a:lnTo>
                    <a:pt x="262" y="1186"/>
                  </a:lnTo>
                  <a:lnTo>
                    <a:pt x="264" y="1186"/>
                  </a:lnTo>
                  <a:lnTo>
                    <a:pt x="264" y="1185"/>
                  </a:lnTo>
                  <a:lnTo>
                    <a:pt x="264" y="1183"/>
                  </a:lnTo>
                  <a:lnTo>
                    <a:pt x="262" y="1183"/>
                  </a:lnTo>
                  <a:lnTo>
                    <a:pt x="262" y="1181"/>
                  </a:lnTo>
                  <a:lnTo>
                    <a:pt x="261" y="1181"/>
                  </a:lnTo>
                  <a:lnTo>
                    <a:pt x="262" y="1181"/>
                  </a:lnTo>
                  <a:lnTo>
                    <a:pt x="261" y="1181"/>
                  </a:lnTo>
                  <a:lnTo>
                    <a:pt x="261" y="1180"/>
                  </a:lnTo>
                  <a:lnTo>
                    <a:pt x="259" y="1180"/>
                  </a:lnTo>
                  <a:lnTo>
                    <a:pt x="258" y="1180"/>
                  </a:lnTo>
                  <a:lnTo>
                    <a:pt x="258" y="1178"/>
                  </a:lnTo>
                  <a:lnTo>
                    <a:pt x="256" y="1178"/>
                  </a:lnTo>
                  <a:lnTo>
                    <a:pt x="256" y="1177"/>
                  </a:lnTo>
                  <a:lnTo>
                    <a:pt x="255" y="1177"/>
                  </a:lnTo>
                  <a:lnTo>
                    <a:pt x="253" y="1177"/>
                  </a:lnTo>
                  <a:lnTo>
                    <a:pt x="253" y="1175"/>
                  </a:lnTo>
                  <a:lnTo>
                    <a:pt x="253" y="1174"/>
                  </a:lnTo>
                  <a:lnTo>
                    <a:pt x="253" y="1172"/>
                  </a:lnTo>
                  <a:lnTo>
                    <a:pt x="252" y="1172"/>
                  </a:lnTo>
                  <a:lnTo>
                    <a:pt x="252" y="1171"/>
                  </a:lnTo>
                  <a:lnTo>
                    <a:pt x="250" y="1171"/>
                  </a:lnTo>
                  <a:lnTo>
                    <a:pt x="250" y="1169"/>
                  </a:lnTo>
                  <a:lnTo>
                    <a:pt x="249" y="1169"/>
                  </a:lnTo>
                  <a:lnTo>
                    <a:pt x="247" y="1168"/>
                  </a:lnTo>
                  <a:lnTo>
                    <a:pt x="246" y="1168"/>
                  </a:lnTo>
                  <a:lnTo>
                    <a:pt x="244" y="1168"/>
                  </a:lnTo>
                  <a:lnTo>
                    <a:pt x="244" y="1166"/>
                  </a:lnTo>
                  <a:lnTo>
                    <a:pt x="243" y="1166"/>
                  </a:lnTo>
                  <a:lnTo>
                    <a:pt x="241" y="1166"/>
                  </a:lnTo>
                  <a:lnTo>
                    <a:pt x="241" y="1165"/>
                  </a:lnTo>
                  <a:lnTo>
                    <a:pt x="240" y="1165"/>
                  </a:lnTo>
                  <a:lnTo>
                    <a:pt x="238" y="1165"/>
                  </a:lnTo>
                  <a:lnTo>
                    <a:pt x="238" y="1163"/>
                  </a:lnTo>
                  <a:lnTo>
                    <a:pt x="237" y="1163"/>
                  </a:lnTo>
                  <a:lnTo>
                    <a:pt x="235" y="1165"/>
                  </a:lnTo>
                  <a:lnTo>
                    <a:pt x="234" y="1165"/>
                  </a:lnTo>
                  <a:lnTo>
                    <a:pt x="234" y="1163"/>
                  </a:lnTo>
                  <a:lnTo>
                    <a:pt x="234" y="1162"/>
                  </a:lnTo>
                  <a:lnTo>
                    <a:pt x="232" y="1160"/>
                  </a:lnTo>
                  <a:lnTo>
                    <a:pt x="232" y="1159"/>
                  </a:lnTo>
                  <a:lnTo>
                    <a:pt x="231" y="1159"/>
                  </a:lnTo>
                  <a:lnTo>
                    <a:pt x="231" y="1157"/>
                  </a:lnTo>
                  <a:lnTo>
                    <a:pt x="229" y="1157"/>
                  </a:lnTo>
                  <a:lnTo>
                    <a:pt x="229" y="1156"/>
                  </a:lnTo>
                  <a:lnTo>
                    <a:pt x="227" y="1154"/>
                  </a:lnTo>
                  <a:lnTo>
                    <a:pt x="227" y="1153"/>
                  </a:lnTo>
                  <a:lnTo>
                    <a:pt x="226" y="1153"/>
                  </a:lnTo>
                  <a:lnTo>
                    <a:pt x="226" y="1151"/>
                  </a:lnTo>
                  <a:lnTo>
                    <a:pt x="224" y="1151"/>
                  </a:lnTo>
                  <a:lnTo>
                    <a:pt x="224" y="1150"/>
                  </a:lnTo>
                  <a:lnTo>
                    <a:pt x="224" y="1148"/>
                  </a:lnTo>
                  <a:lnTo>
                    <a:pt x="223" y="1148"/>
                  </a:lnTo>
                  <a:lnTo>
                    <a:pt x="223" y="1147"/>
                  </a:lnTo>
                  <a:lnTo>
                    <a:pt x="223" y="1145"/>
                  </a:lnTo>
                  <a:lnTo>
                    <a:pt x="223" y="1144"/>
                  </a:lnTo>
                  <a:lnTo>
                    <a:pt x="223" y="1142"/>
                  </a:lnTo>
                  <a:lnTo>
                    <a:pt x="224" y="1142"/>
                  </a:lnTo>
                  <a:lnTo>
                    <a:pt x="223" y="1142"/>
                  </a:lnTo>
                  <a:lnTo>
                    <a:pt x="223" y="1141"/>
                  </a:lnTo>
                  <a:lnTo>
                    <a:pt x="221" y="1141"/>
                  </a:lnTo>
                  <a:lnTo>
                    <a:pt x="220" y="1141"/>
                  </a:lnTo>
                  <a:lnTo>
                    <a:pt x="218" y="1141"/>
                  </a:lnTo>
                  <a:lnTo>
                    <a:pt x="218" y="1136"/>
                  </a:lnTo>
                  <a:lnTo>
                    <a:pt x="217" y="1133"/>
                  </a:lnTo>
                  <a:lnTo>
                    <a:pt x="217" y="1130"/>
                  </a:lnTo>
                  <a:lnTo>
                    <a:pt x="217" y="1128"/>
                  </a:lnTo>
                  <a:lnTo>
                    <a:pt x="215" y="1128"/>
                  </a:lnTo>
                  <a:lnTo>
                    <a:pt x="215" y="1125"/>
                  </a:lnTo>
                  <a:lnTo>
                    <a:pt x="215" y="1124"/>
                  </a:lnTo>
                  <a:lnTo>
                    <a:pt x="215" y="1122"/>
                  </a:lnTo>
                  <a:lnTo>
                    <a:pt x="214" y="1121"/>
                  </a:lnTo>
                  <a:lnTo>
                    <a:pt x="215" y="1119"/>
                  </a:lnTo>
                  <a:lnTo>
                    <a:pt x="215" y="1118"/>
                  </a:lnTo>
                  <a:lnTo>
                    <a:pt x="217" y="1118"/>
                  </a:lnTo>
                  <a:lnTo>
                    <a:pt x="215" y="1118"/>
                  </a:lnTo>
                  <a:lnTo>
                    <a:pt x="217" y="1115"/>
                  </a:lnTo>
                  <a:lnTo>
                    <a:pt x="217" y="1113"/>
                  </a:lnTo>
                  <a:lnTo>
                    <a:pt x="217" y="1112"/>
                  </a:lnTo>
                  <a:lnTo>
                    <a:pt x="217" y="1110"/>
                  </a:lnTo>
                  <a:lnTo>
                    <a:pt x="218" y="1112"/>
                  </a:lnTo>
                  <a:lnTo>
                    <a:pt x="218" y="1110"/>
                  </a:lnTo>
                  <a:lnTo>
                    <a:pt x="218" y="1109"/>
                  </a:lnTo>
                  <a:lnTo>
                    <a:pt x="220" y="1107"/>
                  </a:lnTo>
                  <a:lnTo>
                    <a:pt x="218" y="1107"/>
                  </a:lnTo>
                  <a:lnTo>
                    <a:pt x="217" y="1104"/>
                  </a:lnTo>
                  <a:lnTo>
                    <a:pt x="215" y="1106"/>
                  </a:lnTo>
                  <a:lnTo>
                    <a:pt x="215" y="1104"/>
                  </a:lnTo>
                  <a:lnTo>
                    <a:pt x="214" y="1103"/>
                  </a:lnTo>
                  <a:lnTo>
                    <a:pt x="212" y="1103"/>
                  </a:lnTo>
                  <a:lnTo>
                    <a:pt x="212" y="1101"/>
                  </a:lnTo>
                  <a:lnTo>
                    <a:pt x="211" y="1101"/>
                  </a:lnTo>
                  <a:lnTo>
                    <a:pt x="212" y="1101"/>
                  </a:lnTo>
                  <a:lnTo>
                    <a:pt x="211" y="1100"/>
                  </a:lnTo>
                  <a:lnTo>
                    <a:pt x="209" y="1100"/>
                  </a:lnTo>
                  <a:lnTo>
                    <a:pt x="209" y="1098"/>
                  </a:lnTo>
                  <a:lnTo>
                    <a:pt x="208" y="1098"/>
                  </a:lnTo>
                  <a:lnTo>
                    <a:pt x="206" y="1098"/>
                  </a:lnTo>
                  <a:lnTo>
                    <a:pt x="206" y="1097"/>
                  </a:lnTo>
                  <a:lnTo>
                    <a:pt x="205" y="1097"/>
                  </a:lnTo>
                  <a:lnTo>
                    <a:pt x="205" y="1095"/>
                  </a:lnTo>
                  <a:lnTo>
                    <a:pt x="203" y="1095"/>
                  </a:lnTo>
                  <a:lnTo>
                    <a:pt x="202" y="1095"/>
                  </a:lnTo>
                  <a:lnTo>
                    <a:pt x="202" y="1097"/>
                  </a:lnTo>
                  <a:lnTo>
                    <a:pt x="200" y="1097"/>
                  </a:lnTo>
                  <a:lnTo>
                    <a:pt x="200" y="1098"/>
                  </a:lnTo>
                  <a:lnTo>
                    <a:pt x="199" y="1098"/>
                  </a:lnTo>
                  <a:lnTo>
                    <a:pt x="197" y="1098"/>
                  </a:lnTo>
                  <a:lnTo>
                    <a:pt x="196" y="1098"/>
                  </a:lnTo>
                  <a:lnTo>
                    <a:pt x="194" y="1098"/>
                  </a:lnTo>
                  <a:lnTo>
                    <a:pt x="193" y="1098"/>
                  </a:lnTo>
                  <a:lnTo>
                    <a:pt x="191" y="1098"/>
                  </a:lnTo>
                  <a:lnTo>
                    <a:pt x="190" y="1098"/>
                  </a:lnTo>
                  <a:lnTo>
                    <a:pt x="188" y="1098"/>
                  </a:lnTo>
                  <a:lnTo>
                    <a:pt x="187" y="1098"/>
                  </a:lnTo>
                  <a:lnTo>
                    <a:pt x="185" y="1098"/>
                  </a:lnTo>
                  <a:lnTo>
                    <a:pt x="184" y="1098"/>
                  </a:lnTo>
                  <a:lnTo>
                    <a:pt x="182" y="1098"/>
                  </a:lnTo>
                  <a:lnTo>
                    <a:pt x="182" y="1097"/>
                  </a:lnTo>
                  <a:lnTo>
                    <a:pt x="181" y="1097"/>
                  </a:lnTo>
                  <a:lnTo>
                    <a:pt x="179" y="1097"/>
                  </a:lnTo>
                  <a:lnTo>
                    <a:pt x="178" y="1097"/>
                  </a:lnTo>
                  <a:lnTo>
                    <a:pt x="176" y="1097"/>
                  </a:lnTo>
                  <a:lnTo>
                    <a:pt x="175" y="1097"/>
                  </a:lnTo>
                  <a:lnTo>
                    <a:pt x="175" y="1098"/>
                  </a:lnTo>
                  <a:lnTo>
                    <a:pt x="173" y="1098"/>
                  </a:lnTo>
                  <a:lnTo>
                    <a:pt x="171" y="1098"/>
                  </a:lnTo>
                  <a:lnTo>
                    <a:pt x="170" y="1098"/>
                  </a:lnTo>
                  <a:lnTo>
                    <a:pt x="168" y="1098"/>
                  </a:lnTo>
                  <a:lnTo>
                    <a:pt x="167" y="1098"/>
                  </a:lnTo>
                  <a:lnTo>
                    <a:pt x="165" y="1098"/>
                  </a:lnTo>
                  <a:lnTo>
                    <a:pt x="164" y="1098"/>
                  </a:lnTo>
                  <a:lnTo>
                    <a:pt x="162" y="1098"/>
                  </a:lnTo>
                  <a:lnTo>
                    <a:pt x="161" y="1098"/>
                  </a:lnTo>
                  <a:lnTo>
                    <a:pt x="161" y="1097"/>
                  </a:lnTo>
                  <a:lnTo>
                    <a:pt x="161" y="1095"/>
                  </a:lnTo>
                  <a:lnTo>
                    <a:pt x="159" y="1095"/>
                  </a:lnTo>
                  <a:lnTo>
                    <a:pt x="159" y="1094"/>
                  </a:lnTo>
                  <a:lnTo>
                    <a:pt x="159" y="1092"/>
                  </a:lnTo>
                  <a:lnTo>
                    <a:pt x="158" y="1092"/>
                  </a:lnTo>
                  <a:lnTo>
                    <a:pt x="158" y="1091"/>
                  </a:lnTo>
                  <a:lnTo>
                    <a:pt x="156" y="1089"/>
                  </a:lnTo>
                  <a:lnTo>
                    <a:pt x="156" y="1088"/>
                  </a:lnTo>
                  <a:lnTo>
                    <a:pt x="155" y="1088"/>
                  </a:lnTo>
                  <a:lnTo>
                    <a:pt x="156" y="1088"/>
                  </a:lnTo>
                  <a:lnTo>
                    <a:pt x="156" y="1086"/>
                  </a:lnTo>
                  <a:lnTo>
                    <a:pt x="155" y="1086"/>
                  </a:lnTo>
                  <a:lnTo>
                    <a:pt x="155" y="1085"/>
                  </a:lnTo>
                  <a:lnTo>
                    <a:pt x="153" y="1085"/>
                  </a:lnTo>
                  <a:lnTo>
                    <a:pt x="153" y="1083"/>
                  </a:lnTo>
                  <a:lnTo>
                    <a:pt x="152" y="1083"/>
                  </a:lnTo>
                  <a:lnTo>
                    <a:pt x="152" y="1082"/>
                  </a:lnTo>
                  <a:lnTo>
                    <a:pt x="150" y="1082"/>
                  </a:lnTo>
                  <a:lnTo>
                    <a:pt x="150" y="1080"/>
                  </a:lnTo>
                  <a:lnTo>
                    <a:pt x="149" y="1080"/>
                  </a:lnTo>
                  <a:lnTo>
                    <a:pt x="149" y="1079"/>
                  </a:lnTo>
                  <a:lnTo>
                    <a:pt x="149" y="1080"/>
                  </a:lnTo>
                  <a:lnTo>
                    <a:pt x="147" y="1080"/>
                  </a:lnTo>
                  <a:lnTo>
                    <a:pt x="147" y="1082"/>
                  </a:lnTo>
                  <a:lnTo>
                    <a:pt x="147" y="1083"/>
                  </a:lnTo>
                  <a:lnTo>
                    <a:pt x="147" y="1085"/>
                  </a:lnTo>
                  <a:lnTo>
                    <a:pt x="146" y="1086"/>
                  </a:lnTo>
                  <a:lnTo>
                    <a:pt x="144" y="1086"/>
                  </a:lnTo>
                  <a:lnTo>
                    <a:pt x="144" y="1088"/>
                  </a:lnTo>
                  <a:lnTo>
                    <a:pt x="143" y="1088"/>
                  </a:lnTo>
                  <a:lnTo>
                    <a:pt x="143" y="1089"/>
                  </a:lnTo>
                  <a:lnTo>
                    <a:pt x="141" y="1089"/>
                  </a:lnTo>
                  <a:lnTo>
                    <a:pt x="141" y="1091"/>
                  </a:lnTo>
                  <a:lnTo>
                    <a:pt x="140" y="1091"/>
                  </a:lnTo>
                  <a:lnTo>
                    <a:pt x="140" y="1092"/>
                  </a:lnTo>
                  <a:lnTo>
                    <a:pt x="138" y="1092"/>
                  </a:lnTo>
                  <a:lnTo>
                    <a:pt x="137" y="1094"/>
                  </a:lnTo>
                  <a:lnTo>
                    <a:pt x="135" y="1094"/>
                  </a:lnTo>
                  <a:lnTo>
                    <a:pt x="135" y="1095"/>
                  </a:lnTo>
                  <a:lnTo>
                    <a:pt x="134" y="1095"/>
                  </a:lnTo>
                  <a:lnTo>
                    <a:pt x="134" y="1097"/>
                  </a:lnTo>
                  <a:lnTo>
                    <a:pt x="132" y="1097"/>
                  </a:lnTo>
                  <a:lnTo>
                    <a:pt x="131" y="1097"/>
                  </a:lnTo>
                  <a:lnTo>
                    <a:pt x="129" y="1097"/>
                  </a:lnTo>
                  <a:lnTo>
                    <a:pt x="128" y="1097"/>
                  </a:lnTo>
                  <a:lnTo>
                    <a:pt x="126" y="1097"/>
                  </a:lnTo>
                  <a:lnTo>
                    <a:pt x="125" y="1097"/>
                  </a:lnTo>
                  <a:lnTo>
                    <a:pt x="123" y="1097"/>
                  </a:lnTo>
                  <a:lnTo>
                    <a:pt x="122" y="1097"/>
                  </a:lnTo>
                  <a:lnTo>
                    <a:pt x="120" y="1097"/>
                  </a:lnTo>
                  <a:lnTo>
                    <a:pt x="119" y="1097"/>
                  </a:lnTo>
                  <a:lnTo>
                    <a:pt x="117" y="1097"/>
                  </a:lnTo>
                  <a:lnTo>
                    <a:pt x="115" y="1097"/>
                  </a:lnTo>
                  <a:lnTo>
                    <a:pt x="114" y="1097"/>
                  </a:lnTo>
                  <a:lnTo>
                    <a:pt x="112" y="1097"/>
                  </a:lnTo>
                  <a:lnTo>
                    <a:pt x="111" y="1097"/>
                  </a:lnTo>
                  <a:lnTo>
                    <a:pt x="109" y="1097"/>
                  </a:lnTo>
                  <a:lnTo>
                    <a:pt x="108" y="1097"/>
                  </a:lnTo>
                  <a:lnTo>
                    <a:pt x="108" y="1098"/>
                  </a:lnTo>
                  <a:lnTo>
                    <a:pt x="106" y="1098"/>
                  </a:lnTo>
                  <a:lnTo>
                    <a:pt x="105" y="1098"/>
                  </a:lnTo>
                  <a:lnTo>
                    <a:pt x="105" y="1097"/>
                  </a:lnTo>
                  <a:lnTo>
                    <a:pt x="105" y="1095"/>
                  </a:lnTo>
                  <a:lnTo>
                    <a:pt x="103" y="1095"/>
                  </a:lnTo>
                  <a:lnTo>
                    <a:pt x="103" y="1094"/>
                  </a:lnTo>
                  <a:lnTo>
                    <a:pt x="103" y="1092"/>
                  </a:lnTo>
                  <a:lnTo>
                    <a:pt x="102" y="1092"/>
                  </a:lnTo>
                  <a:lnTo>
                    <a:pt x="102" y="1091"/>
                  </a:lnTo>
                  <a:lnTo>
                    <a:pt x="102" y="1089"/>
                  </a:lnTo>
                  <a:lnTo>
                    <a:pt x="102" y="1088"/>
                  </a:lnTo>
                  <a:lnTo>
                    <a:pt x="100" y="1088"/>
                  </a:lnTo>
                  <a:lnTo>
                    <a:pt x="100" y="1086"/>
                  </a:lnTo>
                  <a:lnTo>
                    <a:pt x="100" y="1085"/>
                  </a:lnTo>
                  <a:lnTo>
                    <a:pt x="100" y="1083"/>
                  </a:lnTo>
                  <a:lnTo>
                    <a:pt x="99" y="1082"/>
                  </a:lnTo>
                  <a:lnTo>
                    <a:pt x="99" y="1080"/>
                  </a:lnTo>
                  <a:lnTo>
                    <a:pt x="99" y="1079"/>
                  </a:lnTo>
                  <a:lnTo>
                    <a:pt x="99" y="1077"/>
                  </a:lnTo>
                  <a:lnTo>
                    <a:pt x="99" y="1075"/>
                  </a:lnTo>
                  <a:lnTo>
                    <a:pt x="97" y="1075"/>
                  </a:lnTo>
                  <a:lnTo>
                    <a:pt x="97" y="1074"/>
                  </a:lnTo>
                  <a:lnTo>
                    <a:pt x="97" y="1072"/>
                  </a:lnTo>
                  <a:lnTo>
                    <a:pt x="97" y="1071"/>
                  </a:lnTo>
                  <a:lnTo>
                    <a:pt x="97" y="1069"/>
                  </a:lnTo>
                  <a:lnTo>
                    <a:pt x="96" y="1069"/>
                  </a:lnTo>
                  <a:lnTo>
                    <a:pt x="96" y="1068"/>
                  </a:lnTo>
                  <a:lnTo>
                    <a:pt x="96" y="1066"/>
                  </a:lnTo>
                  <a:lnTo>
                    <a:pt x="96" y="1065"/>
                  </a:lnTo>
                  <a:lnTo>
                    <a:pt x="96" y="1063"/>
                  </a:lnTo>
                  <a:lnTo>
                    <a:pt x="96" y="1062"/>
                  </a:lnTo>
                  <a:lnTo>
                    <a:pt x="96" y="1060"/>
                  </a:lnTo>
                  <a:lnTo>
                    <a:pt x="96" y="1059"/>
                  </a:lnTo>
                  <a:lnTo>
                    <a:pt x="96" y="1057"/>
                  </a:lnTo>
                  <a:lnTo>
                    <a:pt x="96" y="1056"/>
                  </a:lnTo>
                  <a:lnTo>
                    <a:pt x="96" y="1054"/>
                  </a:lnTo>
                  <a:lnTo>
                    <a:pt x="94" y="1054"/>
                  </a:lnTo>
                  <a:lnTo>
                    <a:pt x="94" y="1053"/>
                  </a:lnTo>
                  <a:lnTo>
                    <a:pt x="94" y="1051"/>
                  </a:lnTo>
                  <a:lnTo>
                    <a:pt x="94" y="1050"/>
                  </a:lnTo>
                  <a:lnTo>
                    <a:pt x="93" y="1050"/>
                  </a:lnTo>
                  <a:lnTo>
                    <a:pt x="91" y="1050"/>
                  </a:lnTo>
                  <a:lnTo>
                    <a:pt x="91" y="1048"/>
                  </a:lnTo>
                  <a:lnTo>
                    <a:pt x="91" y="1047"/>
                  </a:lnTo>
                  <a:lnTo>
                    <a:pt x="90" y="1047"/>
                  </a:lnTo>
                  <a:lnTo>
                    <a:pt x="88" y="1045"/>
                  </a:lnTo>
                  <a:lnTo>
                    <a:pt x="87" y="1045"/>
                  </a:lnTo>
                  <a:lnTo>
                    <a:pt x="87" y="1047"/>
                  </a:lnTo>
                  <a:lnTo>
                    <a:pt x="85" y="1047"/>
                  </a:lnTo>
                  <a:lnTo>
                    <a:pt x="85" y="1045"/>
                  </a:lnTo>
                  <a:lnTo>
                    <a:pt x="84" y="1045"/>
                  </a:lnTo>
                  <a:lnTo>
                    <a:pt x="84" y="1044"/>
                  </a:lnTo>
                  <a:lnTo>
                    <a:pt x="84" y="1042"/>
                  </a:lnTo>
                  <a:lnTo>
                    <a:pt x="84" y="1044"/>
                  </a:lnTo>
                  <a:lnTo>
                    <a:pt x="84" y="1042"/>
                  </a:lnTo>
                  <a:lnTo>
                    <a:pt x="84" y="1041"/>
                  </a:lnTo>
                  <a:lnTo>
                    <a:pt x="84" y="1039"/>
                  </a:lnTo>
                  <a:lnTo>
                    <a:pt x="84" y="1038"/>
                  </a:lnTo>
                  <a:lnTo>
                    <a:pt x="84" y="1036"/>
                  </a:lnTo>
                  <a:lnTo>
                    <a:pt x="82" y="1036"/>
                  </a:lnTo>
                  <a:lnTo>
                    <a:pt x="82" y="1035"/>
                  </a:lnTo>
                  <a:lnTo>
                    <a:pt x="84" y="1035"/>
                  </a:lnTo>
                  <a:lnTo>
                    <a:pt x="82" y="1035"/>
                  </a:lnTo>
                  <a:lnTo>
                    <a:pt x="82" y="1033"/>
                  </a:lnTo>
                  <a:lnTo>
                    <a:pt x="82" y="1032"/>
                  </a:lnTo>
                  <a:lnTo>
                    <a:pt x="82" y="1030"/>
                  </a:lnTo>
                  <a:lnTo>
                    <a:pt x="82" y="1029"/>
                  </a:lnTo>
                  <a:lnTo>
                    <a:pt x="84" y="1029"/>
                  </a:lnTo>
                  <a:lnTo>
                    <a:pt x="82" y="1029"/>
                  </a:lnTo>
                  <a:lnTo>
                    <a:pt x="84" y="1029"/>
                  </a:lnTo>
                  <a:lnTo>
                    <a:pt x="84" y="1027"/>
                  </a:lnTo>
                  <a:lnTo>
                    <a:pt x="82" y="1027"/>
                  </a:lnTo>
                  <a:lnTo>
                    <a:pt x="82" y="1026"/>
                  </a:lnTo>
                  <a:lnTo>
                    <a:pt x="81" y="1026"/>
                  </a:lnTo>
                  <a:lnTo>
                    <a:pt x="79" y="1026"/>
                  </a:lnTo>
                  <a:lnTo>
                    <a:pt x="78" y="1026"/>
                  </a:lnTo>
                  <a:lnTo>
                    <a:pt x="78" y="1024"/>
                  </a:lnTo>
                  <a:lnTo>
                    <a:pt x="78" y="1022"/>
                  </a:lnTo>
                  <a:lnTo>
                    <a:pt x="75" y="1024"/>
                  </a:lnTo>
                  <a:lnTo>
                    <a:pt x="73" y="1024"/>
                  </a:lnTo>
                  <a:lnTo>
                    <a:pt x="72" y="1024"/>
                  </a:lnTo>
                  <a:lnTo>
                    <a:pt x="72" y="1026"/>
                  </a:lnTo>
                  <a:lnTo>
                    <a:pt x="70" y="1026"/>
                  </a:lnTo>
                  <a:lnTo>
                    <a:pt x="69" y="1027"/>
                  </a:lnTo>
                  <a:lnTo>
                    <a:pt x="67" y="1027"/>
                  </a:lnTo>
                  <a:lnTo>
                    <a:pt x="67" y="1026"/>
                  </a:lnTo>
                  <a:lnTo>
                    <a:pt x="67" y="1024"/>
                  </a:lnTo>
                  <a:lnTo>
                    <a:pt x="67" y="1026"/>
                  </a:lnTo>
                  <a:lnTo>
                    <a:pt x="66" y="1026"/>
                  </a:lnTo>
                  <a:lnTo>
                    <a:pt x="64" y="1026"/>
                  </a:lnTo>
                  <a:lnTo>
                    <a:pt x="63" y="1026"/>
                  </a:lnTo>
                  <a:lnTo>
                    <a:pt x="61" y="1026"/>
                  </a:lnTo>
                  <a:lnTo>
                    <a:pt x="61" y="1024"/>
                  </a:lnTo>
                  <a:lnTo>
                    <a:pt x="63" y="1024"/>
                  </a:lnTo>
                  <a:lnTo>
                    <a:pt x="61" y="1024"/>
                  </a:lnTo>
                  <a:lnTo>
                    <a:pt x="61" y="1022"/>
                  </a:lnTo>
                  <a:lnTo>
                    <a:pt x="61" y="1021"/>
                  </a:lnTo>
                  <a:lnTo>
                    <a:pt x="63" y="1021"/>
                  </a:lnTo>
                  <a:lnTo>
                    <a:pt x="63" y="1019"/>
                  </a:lnTo>
                  <a:lnTo>
                    <a:pt x="63" y="1018"/>
                  </a:lnTo>
                  <a:lnTo>
                    <a:pt x="61" y="1018"/>
                  </a:lnTo>
                  <a:lnTo>
                    <a:pt x="63" y="1018"/>
                  </a:lnTo>
                  <a:lnTo>
                    <a:pt x="61" y="1018"/>
                  </a:lnTo>
                  <a:lnTo>
                    <a:pt x="61" y="1016"/>
                  </a:lnTo>
                  <a:lnTo>
                    <a:pt x="63" y="1016"/>
                  </a:lnTo>
                  <a:lnTo>
                    <a:pt x="63" y="1015"/>
                  </a:lnTo>
                  <a:lnTo>
                    <a:pt x="64" y="1015"/>
                  </a:lnTo>
                  <a:lnTo>
                    <a:pt x="64" y="1013"/>
                  </a:lnTo>
                  <a:lnTo>
                    <a:pt x="66" y="1012"/>
                  </a:lnTo>
                  <a:lnTo>
                    <a:pt x="66" y="1010"/>
                  </a:lnTo>
                  <a:lnTo>
                    <a:pt x="66" y="1012"/>
                  </a:lnTo>
                  <a:lnTo>
                    <a:pt x="66" y="1010"/>
                  </a:lnTo>
                  <a:lnTo>
                    <a:pt x="66" y="1012"/>
                  </a:lnTo>
                  <a:lnTo>
                    <a:pt x="67" y="1012"/>
                  </a:lnTo>
                  <a:lnTo>
                    <a:pt x="67" y="1010"/>
                  </a:lnTo>
                  <a:lnTo>
                    <a:pt x="69" y="1010"/>
                  </a:lnTo>
                  <a:lnTo>
                    <a:pt x="69" y="1009"/>
                  </a:lnTo>
                  <a:lnTo>
                    <a:pt x="69" y="1007"/>
                  </a:lnTo>
                  <a:lnTo>
                    <a:pt x="69" y="1006"/>
                  </a:lnTo>
                  <a:lnTo>
                    <a:pt x="70" y="1006"/>
                  </a:lnTo>
                  <a:lnTo>
                    <a:pt x="70" y="1004"/>
                  </a:lnTo>
                  <a:lnTo>
                    <a:pt x="72" y="1004"/>
                  </a:lnTo>
                  <a:lnTo>
                    <a:pt x="73" y="1004"/>
                  </a:lnTo>
                  <a:lnTo>
                    <a:pt x="73" y="1003"/>
                  </a:lnTo>
                  <a:lnTo>
                    <a:pt x="75" y="1003"/>
                  </a:lnTo>
                  <a:lnTo>
                    <a:pt x="75" y="1001"/>
                  </a:lnTo>
                  <a:lnTo>
                    <a:pt x="76" y="1001"/>
                  </a:lnTo>
                  <a:lnTo>
                    <a:pt x="76" y="1000"/>
                  </a:lnTo>
                  <a:lnTo>
                    <a:pt x="76" y="998"/>
                  </a:lnTo>
                  <a:lnTo>
                    <a:pt x="78" y="998"/>
                  </a:lnTo>
                  <a:lnTo>
                    <a:pt x="76" y="998"/>
                  </a:lnTo>
                  <a:lnTo>
                    <a:pt x="76" y="997"/>
                  </a:lnTo>
                  <a:lnTo>
                    <a:pt x="78" y="997"/>
                  </a:lnTo>
                  <a:lnTo>
                    <a:pt x="78" y="998"/>
                  </a:lnTo>
                  <a:lnTo>
                    <a:pt x="78" y="997"/>
                  </a:lnTo>
                  <a:lnTo>
                    <a:pt x="79" y="997"/>
                  </a:lnTo>
                  <a:lnTo>
                    <a:pt x="79" y="995"/>
                  </a:lnTo>
                  <a:lnTo>
                    <a:pt x="79" y="994"/>
                  </a:lnTo>
                  <a:lnTo>
                    <a:pt x="79" y="992"/>
                  </a:lnTo>
                  <a:lnTo>
                    <a:pt x="79" y="991"/>
                  </a:lnTo>
                  <a:lnTo>
                    <a:pt x="79" y="989"/>
                  </a:lnTo>
                  <a:lnTo>
                    <a:pt x="79" y="988"/>
                  </a:lnTo>
                  <a:lnTo>
                    <a:pt x="79" y="989"/>
                  </a:lnTo>
                  <a:lnTo>
                    <a:pt x="81" y="989"/>
                  </a:lnTo>
                  <a:lnTo>
                    <a:pt x="81" y="988"/>
                  </a:lnTo>
                  <a:lnTo>
                    <a:pt x="79" y="988"/>
                  </a:lnTo>
                  <a:lnTo>
                    <a:pt x="79" y="986"/>
                  </a:lnTo>
                  <a:lnTo>
                    <a:pt x="78" y="986"/>
                  </a:lnTo>
                  <a:lnTo>
                    <a:pt x="78" y="988"/>
                  </a:lnTo>
                  <a:lnTo>
                    <a:pt x="78" y="986"/>
                  </a:lnTo>
                  <a:lnTo>
                    <a:pt x="76" y="986"/>
                  </a:lnTo>
                  <a:lnTo>
                    <a:pt x="76" y="985"/>
                  </a:lnTo>
                  <a:lnTo>
                    <a:pt x="76" y="983"/>
                  </a:lnTo>
                  <a:lnTo>
                    <a:pt x="75" y="983"/>
                  </a:lnTo>
                  <a:lnTo>
                    <a:pt x="76" y="983"/>
                  </a:lnTo>
                  <a:lnTo>
                    <a:pt x="76" y="982"/>
                  </a:lnTo>
                  <a:lnTo>
                    <a:pt x="75" y="982"/>
                  </a:lnTo>
                  <a:lnTo>
                    <a:pt x="75" y="980"/>
                  </a:lnTo>
                  <a:lnTo>
                    <a:pt x="75" y="979"/>
                  </a:lnTo>
                  <a:lnTo>
                    <a:pt x="75" y="980"/>
                  </a:lnTo>
                  <a:lnTo>
                    <a:pt x="73" y="980"/>
                  </a:lnTo>
                  <a:lnTo>
                    <a:pt x="73" y="979"/>
                  </a:lnTo>
                  <a:lnTo>
                    <a:pt x="75" y="979"/>
                  </a:lnTo>
                  <a:lnTo>
                    <a:pt x="73" y="979"/>
                  </a:lnTo>
                  <a:lnTo>
                    <a:pt x="73" y="977"/>
                  </a:lnTo>
                  <a:lnTo>
                    <a:pt x="72" y="977"/>
                  </a:lnTo>
                  <a:lnTo>
                    <a:pt x="72" y="976"/>
                  </a:lnTo>
                  <a:lnTo>
                    <a:pt x="72" y="974"/>
                  </a:lnTo>
                  <a:lnTo>
                    <a:pt x="72" y="973"/>
                  </a:lnTo>
                  <a:lnTo>
                    <a:pt x="73" y="973"/>
                  </a:lnTo>
                  <a:lnTo>
                    <a:pt x="72" y="973"/>
                  </a:lnTo>
                  <a:lnTo>
                    <a:pt x="72" y="971"/>
                  </a:lnTo>
                  <a:lnTo>
                    <a:pt x="73" y="971"/>
                  </a:lnTo>
                  <a:lnTo>
                    <a:pt x="73" y="969"/>
                  </a:lnTo>
                  <a:lnTo>
                    <a:pt x="75" y="969"/>
                  </a:lnTo>
                  <a:lnTo>
                    <a:pt x="75" y="968"/>
                  </a:lnTo>
                  <a:lnTo>
                    <a:pt x="76" y="968"/>
                  </a:lnTo>
                  <a:lnTo>
                    <a:pt x="76" y="966"/>
                  </a:lnTo>
                  <a:lnTo>
                    <a:pt x="76" y="965"/>
                  </a:lnTo>
                  <a:lnTo>
                    <a:pt x="76" y="963"/>
                  </a:lnTo>
                  <a:lnTo>
                    <a:pt x="78" y="963"/>
                  </a:lnTo>
                  <a:lnTo>
                    <a:pt x="76" y="963"/>
                  </a:lnTo>
                  <a:lnTo>
                    <a:pt x="76" y="962"/>
                  </a:lnTo>
                  <a:lnTo>
                    <a:pt x="76" y="960"/>
                  </a:lnTo>
                  <a:lnTo>
                    <a:pt x="76" y="962"/>
                  </a:lnTo>
                  <a:lnTo>
                    <a:pt x="78" y="962"/>
                  </a:lnTo>
                  <a:lnTo>
                    <a:pt x="78" y="960"/>
                  </a:lnTo>
                  <a:lnTo>
                    <a:pt x="76" y="960"/>
                  </a:lnTo>
                  <a:lnTo>
                    <a:pt x="75" y="960"/>
                  </a:lnTo>
                  <a:lnTo>
                    <a:pt x="75" y="959"/>
                  </a:lnTo>
                  <a:lnTo>
                    <a:pt x="75" y="960"/>
                  </a:lnTo>
                  <a:lnTo>
                    <a:pt x="75" y="959"/>
                  </a:lnTo>
                  <a:lnTo>
                    <a:pt x="73" y="959"/>
                  </a:lnTo>
                  <a:lnTo>
                    <a:pt x="73" y="957"/>
                  </a:lnTo>
                  <a:lnTo>
                    <a:pt x="73" y="956"/>
                  </a:lnTo>
                  <a:lnTo>
                    <a:pt x="73" y="954"/>
                  </a:lnTo>
                  <a:lnTo>
                    <a:pt x="73" y="953"/>
                  </a:lnTo>
                  <a:lnTo>
                    <a:pt x="73" y="951"/>
                  </a:lnTo>
                  <a:lnTo>
                    <a:pt x="72" y="951"/>
                  </a:lnTo>
                  <a:lnTo>
                    <a:pt x="70" y="951"/>
                  </a:lnTo>
                  <a:lnTo>
                    <a:pt x="70" y="950"/>
                  </a:lnTo>
                  <a:lnTo>
                    <a:pt x="70" y="948"/>
                  </a:lnTo>
                  <a:lnTo>
                    <a:pt x="72" y="948"/>
                  </a:lnTo>
                  <a:lnTo>
                    <a:pt x="72" y="947"/>
                  </a:lnTo>
                  <a:lnTo>
                    <a:pt x="72" y="945"/>
                  </a:lnTo>
                  <a:lnTo>
                    <a:pt x="73" y="945"/>
                  </a:lnTo>
                  <a:lnTo>
                    <a:pt x="73" y="944"/>
                  </a:lnTo>
                  <a:lnTo>
                    <a:pt x="73" y="942"/>
                  </a:lnTo>
                  <a:lnTo>
                    <a:pt x="73" y="941"/>
                  </a:lnTo>
                  <a:lnTo>
                    <a:pt x="72" y="941"/>
                  </a:lnTo>
                  <a:lnTo>
                    <a:pt x="73" y="941"/>
                  </a:lnTo>
                  <a:lnTo>
                    <a:pt x="73" y="939"/>
                  </a:lnTo>
                  <a:lnTo>
                    <a:pt x="75" y="939"/>
                  </a:lnTo>
                  <a:lnTo>
                    <a:pt x="73" y="939"/>
                  </a:lnTo>
                  <a:lnTo>
                    <a:pt x="75" y="939"/>
                  </a:lnTo>
                  <a:lnTo>
                    <a:pt x="75" y="938"/>
                  </a:lnTo>
                  <a:lnTo>
                    <a:pt x="76" y="938"/>
                  </a:lnTo>
                  <a:lnTo>
                    <a:pt x="76" y="936"/>
                  </a:lnTo>
                  <a:lnTo>
                    <a:pt x="76" y="935"/>
                  </a:lnTo>
                  <a:lnTo>
                    <a:pt x="78" y="935"/>
                  </a:lnTo>
                  <a:lnTo>
                    <a:pt x="78" y="933"/>
                  </a:lnTo>
                  <a:lnTo>
                    <a:pt x="76" y="933"/>
                  </a:lnTo>
                  <a:lnTo>
                    <a:pt x="78" y="933"/>
                  </a:lnTo>
                  <a:lnTo>
                    <a:pt x="78" y="932"/>
                  </a:lnTo>
                  <a:lnTo>
                    <a:pt x="76" y="932"/>
                  </a:lnTo>
                  <a:lnTo>
                    <a:pt x="76" y="930"/>
                  </a:lnTo>
                  <a:lnTo>
                    <a:pt x="76" y="929"/>
                  </a:lnTo>
                  <a:lnTo>
                    <a:pt x="78" y="929"/>
                  </a:lnTo>
                  <a:lnTo>
                    <a:pt x="78" y="927"/>
                  </a:lnTo>
                  <a:lnTo>
                    <a:pt x="76" y="927"/>
                  </a:lnTo>
                  <a:lnTo>
                    <a:pt x="75" y="927"/>
                  </a:lnTo>
                  <a:lnTo>
                    <a:pt x="75" y="926"/>
                  </a:lnTo>
                  <a:lnTo>
                    <a:pt x="73" y="926"/>
                  </a:lnTo>
                  <a:lnTo>
                    <a:pt x="73" y="924"/>
                  </a:lnTo>
                  <a:lnTo>
                    <a:pt x="73" y="923"/>
                  </a:lnTo>
                  <a:lnTo>
                    <a:pt x="72" y="923"/>
                  </a:lnTo>
                  <a:lnTo>
                    <a:pt x="73" y="923"/>
                  </a:lnTo>
                  <a:lnTo>
                    <a:pt x="73" y="921"/>
                  </a:lnTo>
                  <a:lnTo>
                    <a:pt x="73" y="920"/>
                  </a:lnTo>
                  <a:lnTo>
                    <a:pt x="75" y="920"/>
                  </a:lnTo>
                  <a:lnTo>
                    <a:pt x="73" y="920"/>
                  </a:lnTo>
                  <a:lnTo>
                    <a:pt x="73" y="918"/>
                  </a:lnTo>
                  <a:lnTo>
                    <a:pt x="73" y="916"/>
                  </a:lnTo>
                  <a:lnTo>
                    <a:pt x="72" y="916"/>
                  </a:lnTo>
                  <a:lnTo>
                    <a:pt x="72" y="915"/>
                  </a:lnTo>
                  <a:lnTo>
                    <a:pt x="70" y="915"/>
                  </a:lnTo>
                  <a:lnTo>
                    <a:pt x="70" y="913"/>
                  </a:lnTo>
                  <a:lnTo>
                    <a:pt x="70" y="912"/>
                  </a:lnTo>
                  <a:lnTo>
                    <a:pt x="72" y="912"/>
                  </a:lnTo>
                  <a:lnTo>
                    <a:pt x="72" y="910"/>
                  </a:lnTo>
                  <a:lnTo>
                    <a:pt x="73" y="910"/>
                  </a:lnTo>
                  <a:lnTo>
                    <a:pt x="73" y="909"/>
                  </a:lnTo>
                  <a:lnTo>
                    <a:pt x="73" y="907"/>
                  </a:lnTo>
                  <a:lnTo>
                    <a:pt x="75" y="907"/>
                  </a:lnTo>
                  <a:lnTo>
                    <a:pt x="75" y="906"/>
                  </a:lnTo>
                  <a:lnTo>
                    <a:pt x="76" y="904"/>
                  </a:lnTo>
                  <a:lnTo>
                    <a:pt x="76" y="903"/>
                  </a:lnTo>
                  <a:lnTo>
                    <a:pt x="75" y="903"/>
                  </a:lnTo>
                  <a:lnTo>
                    <a:pt x="75" y="901"/>
                  </a:lnTo>
                  <a:lnTo>
                    <a:pt x="73" y="901"/>
                  </a:lnTo>
                  <a:lnTo>
                    <a:pt x="75" y="901"/>
                  </a:lnTo>
                  <a:lnTo>
                    <a:pt x="75" y="900"/>
                  </a:lnTo>
                  <a:lnTo>
                    <a:pt x="76" y="900"/>
                  </a:lnTo>
                  <a:lnTo>
                    <a:pt x="76" y="898"/>
                  </a:lnTo>
                  <a:lnTo>
                    <a:pt x="75" y="898"/>
                  </a:lnTo>
                  <a:lnTo>
                    <a:pt x="75" y="897"/>
                  </a:lnTo>
                  <a:lnTo>
                    <a:pt x="73" y="897"/>
                  </a:lnTo>
                  <a:lnTo>
                    <a:pt x="73" y="895"/>
                  </a:lnTo>
                  <a:lnTo>
                    <a:pt x="72" y="895"/>
                  </a:lnTo>
                  <a:lnTo>
                    <a:pt x="72" y="894"/>
                  </a:lnTo>
                  <a:lnTo>
                    <a:pt x="72" y="892"/>
                  </a:lnTo>
                  <a:lnTo>
                    <a:pt x="72" y="891"/>
                  </a:lnTo>
                  <a:lnTo>
                    <a:pt x="70" y="891"/>
                  </a:lnTo>
                  <a:lnTo>
                    <a:pt x="69" y="891"/>
                  </a:lnTo>
                  <a:lnTo>
                    <a:pt x="69" y="892"/>
                  </a:lnTo>
                  <a:lnTo>
                    <a:pt x="67" y="892"/>
                  </a:lnTo>
                  <a:lnTo>
                    <a:pt x="66" y="892"/>
                  </a:lnTo>
                  <a:lnTo>
                    <a:pt x="66" y="894"/>
                  </a:lnTo>
                  <a:lnTo>
                    <a:pt x="64" y="894"/>
                  </a:lnTo>
                  <a:lnTo>
                    <a:pt x="63" y="894"/>
                  </a:lnTo>
                  <a:lnTo>
                    <a:pt x="61" y="894"/>
                  </a:lnTo>
                  <a:lnTo>
                    <a:pt x="59" y="894"/>
                  </a:lnTo>
                  <a:lnTo>
                    <a:pt x="59" y="895"/>
                  </a:lnTo>
                  <a:lnTo>
                    <a:pt x="59" y="894"/>
                  </a:lnTo>
                  <a:lnTo>
                    <a:pt x="58" y="894"/>
                  </a:lnTo>
                  <a:lnTo>
                    <a:pt x="56" y="894"/>
                  </a:lnTo>
                  <a:lnTo>
                    <a:pt x="56" y="892"/>
                  </a:lnTo>
                  <a:lnTo>
                    <a:pt x="56" y="891"/>
                  </a:lnTo>
                  <a:lnTo>
                    <a:pt x="55" y="891"/>
                  </a:lnTo>
                  <a:lnTo>
                    <a:pt x="55" y="889"/>
                  </a:lnTo>
                  <a:lnTo>
                    <a:pt x="55" y="888"/>
                  </a:lnTo>
                  <a:lnTo>
                    <a:pt x="53" y="886"/>
                  </a:lnTo>
                  <a:lnTo>
                    <a:pt x="53" y="885"/>
                  </a:lnTo>
                  <a:lnTo>
                    <a:pt x="55" y="885"/>
                  </a:lnTo>
                  <a:lnTo>
                    <a:pt x="56" y="885"/>
                  </a:lnTo>
                  <a:lnTo>
                    <a:pt x="56" y="883"/>
                  </a:lnTo>
                  <a:lnTo>
                    <a:pt x="58" y="883"/>
                  </a:lnTo>
                  <a:lnTo>
                    <a:pt x="59" y="883"/>
                  </a:lnTo>
                  <a:lnTo>
                    <a:pt x="59" y="882"/>
                  </a:lnTo>
                  <a:lnTo>
                    <a:pt x="61" y="882"/>
                  </a:lnTo>
                  <a:lnTo>
                    <a:pt x="61" y="880"/>
                  </a:lnTo>
                  <a:lnTo>
                    <a:pt x="63" y="880"/>
                  </a:lnTo>
                  <a:lnTo>
                    <a:pt x="63" y="879"/>
                  </a:lnTo>
                  <a:lnTo>
                    <a:pt x="64" y="879"/>
                  </a:lnTo>
                  <a:lnTo>
                    <a:pt x="64" y="877"/>
                  </a:lnTo>
                  <a:lnTo>
                    <a:pt x="64" y="876"/>
                  </a:lnTo>
                  <a:lnTo>
                    <a:pt x="66" y="876"/>
                  </a:lnTo>
                  <a:lnTo>
                    <a:pt x="66" y="874"/>
                  </a:lnTo>
                  <a:lnTo>
                    <a:pt x="67" y="874"/>
                  </a:lnTo>
                  <a:lnTo>
                    <a:pt x="67" y="873"/>
                  </a:lnTo>
                  <a:lnTo>
                    <a:pt x="69" y="873"/>
                  </a:lnTo>
                  <a:lnTo>
                    <a:pt x="69" y="871"/>
                  </a:lnTo>
                  <a:lnTo>
                    <a:pt x="69" y="870"/>
                  </a:lnTo>
                  <a:lnTo>
                    <a:pt x="70" y="870"/>
                  </a:lnTo>
                  <a:lnTo>
                    <a:pt x="70" y="868"/>
                  </a:lnTo>
                  <a:lnTo>
                    <a:pt x="72" y="868"/>
                  </a:lnTo>
                  <a:lnTo>
                    <a:pt x="73" y="868"/>
                  </a:lnTo>
                  <a:lnTo>
                    <a:pt x="73" y="867"/>
                  </a:lnTo>
                  <a:lnTo>
                    <a:pt x="75" y="867"/>
                  </a:lnTo>
                  <a:lnTo>
                    <a:pt x="75" y="865"/>
                  </a:lnTo>
                  <a:lnTo>
                    <a:pt x="76" y="865"/>
                  </a:lnTo>
                  <a:lnTo>
                    <a:pt x="76" y="863"/>
                  </a:lnTo>
                  <a:lnTo>
                    <a:pt x="78" y="863"/>
                  </a:lnTo>
                  <a:lnTo>
                    <a:pt x="78" y="862"/>
                  </a:lnTo>
                  <a:lnTo>
                    <a:pt x="84" y="859"/>
                  </a:lnTo>
                  <a:lnTo>
                    <a:pt x="85" y="859"/>
                  </a:lnTo>
                  <a:lnTo>
                    <a:pt x="87" y="857"/>
                  </a:lnTo>
                  <a:lnTo>
                    <a:pt x="87" y="856"/>
                  </a:lnTo>
                  <a:lnTo>
                    <a:pt x="90" y="854"/>
                  </a:lnTo>
                  <a:lnTo>
                    <a:pt x="90" y="851"/>
                  </a:lnTo>
                  <a:lnTo>
                    <a:pt x="91" y="850"/>
                  </a:lnTo>
                  <a:lnTo>
                    <a:pt x="90" y="847"/>
                  </a:lnTo>
                  <a:lnTo>
                    <a:pt x="88" y="844"/>
                  </a:lnTo>
                  <a:lnTo>
                    <a:pt x="90" y="844"/>
                  </a:lnTo>
                  <a:lnTo>
                    <a:pt x="90" y="842"/>
                  </a:lnTo>
                  <a:lnTo>
                    <a:pt x="90" y="841"/>
                  </a:lnTo>
                  <a:lnTo>
                    <a:pt x="91" y="841"/>
                  </a:lnTo>
                  <a:lnTo>
                    <a:pt x="91" y="842"/>
                  </a:lnTo>
                  <a:lnTo>
                    <a:pt x="93" y="841"/>
                  </a:lnTo>
                  <a:lnTo>
                    <a:pt x="94" y="841"/>
                  </a:lnTo>
                  <a:lnTo>
                    <a:pt x="96" y="841"/>
                  </a:lnTo>
                  <a:lnTo>
                    <a:pt x="97" y="841"/>
                  </a:lnTo>
                  <a:lnTo>
                    <a:pt x="97" y="839"/>
                  </a:lnTo>
                  <a:lnTo>
                    <a:pt x="99" y="839"/>
                  </a:lnTo>
                  <a:lnTo>
                    <a:pt x="100" y="839"/>
                  </a:lnTo>
                  <a:lnTo>
                    <a:pt x="102" y="839"/>
                  </a:lnTo>
                  <a:lnTo>
                    <a:pt x="103" y="839"/>
                  </a:lnTo>
                  <a:lnTo>
                    <a:pt x="105" y="839"/>
                  </a:lnTo>
                  <a:lnTo>
                    <a:pt x="105" y="838"/>
                  </a:lnTo>
                  <a:lnTo>
                    <a:pt x="106" y="836"/>
                  </a:lnTo>
                  <a:lnTo>
                    <a:pt x="109" y="833"/>
                  </a:lnTo>
                  <a:lnTo>
                    <a:pt x="109" y="832"/>
                  </a:lnTo>
                  <a:lnTo>
                    <a:pt x="108" y="832"/>
                  </a:lnTo>
                  <a:lnTo>
                    <a:pt x="108" y="830"/>
                  </a:lnTo>
                  <a:lnTo>
                    <a:pt x="108" y="829"/>
                  </a:lnTo>
                  <a:lnTo>
                    <a:pt x="106" y="829"/>
                  </a:lnTo>
                  <a:lnTo>
                    <a:pt x="106" y="827"/>
                  </a:lnTo>
                  <a:lnTo>
                    <a:pt x="106" y="826"/>
                  </a:lnTo>
                  <a:lnTo>
                    <a:pt x="105" y="826"/>
                  </a:lnTo>
                  <a:lnTo>
                    <a:pt x="105" y="824"/>
                  </a:lnTo>
                  <a:lnTo>
                    <a:pt x="103" y="824"/>
                  </a:lnTo>
                  <a:lnTo>
                    <a:pt x="103" y="823"/>
                  </a:lnTo>
                  <a:lnTo>
                    <a:pt x="103" y="821"/>
                  </a:lnTo>
                  <a:lnTo>
                    <a:pt x="103" y="820"/>
                  </a:lnTo>
                  <a:lnTo>
                    <a:pt x="102" y="818"/>
                  </a:lnTo>
                  <a:lnTo>
                    <a:pt x="102" y="817"/>
                  </a:lnTo>
                  <a:lnTo>
                    <a:pt x="102" y="815"/>
                  </a:lnTo>
                  <a:lnTo>
                    <a:pt x="100" y="815"/>
                  </a:lnTo>
                  <a:lnTo>
                    <a:pt x="100" y="814"/>
                  </a:lnTo>
                  <a:lnTo>
                    <a:pt x="102" y="814"/>
                  </a:lnTo>
                  <a:lnTo>
                    <a:pt x="102" y="812"/>
                  </a:lnTo>
                  <a:lnTo>
                    <a:pt x="100" y="812"/>
                  </a:lnTo>
                  <a:lnTo>
                    <a:pt x="100" y="810"/>
                  </a:lnTo>
                  <a:lnTo>
                    <a:pt x="99" y="809"/>
                  </a:lnTo>
                  <a:lnTo>
                    <a:pt x="99" y="807"/>
                  </a:lnTo>
                  <a:lnTo>
                    <a:pt x="99" y="806"/>
                  </a:lnTo>
                  <a:lnTo>
                    <a:pt x="97" y="806"/>
                  </a:lnTo>
                  <a:lnTo>
                    <a:pt x="97" y="804"/>
                  </a:lnTo>
                  <a:lnTo>
                    <a:pt x="96" y="804"/>
                  </a:lnTo>
                  <a:lnTo>
                    <a:pt x="96" y="803"/>
                  </a:lnTo>
                  <a:lnTo>
                    <a:pt x="96" y="801"/>
                  </a:lnTo>
                  <a:lnTo>
                    <a:pt x="96" y="800"/>
                  </a:lnTo>
                  <a:lnTo>
                    <a:pt x="94" y="800"/>
                  </a:lnTo>
                  <a:lnTo>
                    <a:pt x="94" y="798"/>
                  </a:lnTo>
                  <a:lnTo>
                    <a:pt x="94" y="797"/>
                  </a:lnTo>
                  <a:lnTo>
                    <a:pt x="94" y="795"/>
                  </a:lnTo>
                  <a:lnTo>
                    <a:pt x="94" y="794"/>
                  </a:lnTo>
                  <a:lnTo>
                    <a:pt x="94" y="792"/>
                  </a:lnTo>
                  <a:lnTo>
                    <a:pt x="93" y="792"/>
                  </a:lnTo>
                  <a:lnTo>
                    <a:pt x="93" y="791"/>
                  </a:lnTo>
                  <a:lnTo>
                    <a:pt x="93" y="789"/>
                  </a:lnTo>
                  <a:lnTo>
                    <a:pt x="91" y="789"/>
                  </a:lnTo>
                  <a:lnTo>
                    <a:pt x="91" y="788"/>
                  </a:lnTo>
                  <a:lnTo>
                    <a:pt x="91" y="786"/>
                  </a:lnTo>
                  <a:lnTo>
                    <a:pt x="90" y="786"/>
                  </a:lnTo>
                  <a:lnTo>
                    <a:pt x="90" y="785"/>
                  </a:lnTo>
                  <a:lnTo>
                    <a:pt x="88" y="783"/>
                  </a:lnTo>
                  <a:lnTo>
                    <a:pt x="87" y="783"/>
                  </a:lnTo>
                  <a:lnTo>
                    <a:pt x="87" y="782"/>
                  </a:lnTo>
                  <a:lnTo>
                    <a:pt x="85" y="780"/>
                  </a:lnTo>
                  <a:lnTo>
                    <a:pt x="84" y="779"/>
                  </a:lnTo>
                  <a:lnTo>
                    <a:pt x="82" y="777"/>
                  </a:lnTo>
                  <a:lnTo>
                    <a:pt x="84" y="777"/>
                  </a:lnTo>
                  <a:lnTo>
                    <a:pt x="85" y="776"/>
                  </a:lnTo>
                  <a:lnTo>
                    <a:pt x="84" y="773"/>
                  </a:lnTo>
                  <a:lnTo>
                    <a:pt x="82" y="771"/>
                  </a:lnTo>
                  <a:lnTo>
                    <a:pt x="82" y="770"/>
                  </a:lnTo>
                  <a:lnTo>
                    <a:pt x="82" y="768"/>
                  </a:lnTo>
                  <a:lnTo>
                    <a:pt x="81" y="768"/>
                  </a:lnTo>
                  <a:lnTo>
                    <a:pt x="79" y="767"/>
                  </a:lnTo>
                  <a:lnTo>
                    <a:pt x="81" y="765"/>
                  </a:lnTo>
                  <a:lnTo>
                    <a:pt x="81" y="764"/>
                  </a:lnTo>
                  <a:lnTo>
                    <a:pt x="81" y="762"/>
                  </a:lnTo>
                  <a:lnTo>
                    <a:pt x="78" y="761"/>
                  </a:lnTo>
                  <a:lnTo>
                    <a:pt x="78" y="759"/>
                  </a:lnTo>
                  <a:lnTo>
                    <a:pt x="79" y="759"/>
                  </a:lnTo>
                  <a:lnTo>
                    <a:pt x="79" y="757"/>
                  </a:lnTo>
                  <a:lnTo>
                    <a:pt x="79" y="756"/>
                  </a:lnTo>
                  <a:lnTo>
                    <a:pt x="81" y="756"/>
                  </a:lnTo>
                  <a:lnTo>
                    <a:pt x="81" y="754"/>
                  </a:lnTo>
                  <a:lnTo>
                    <a:pt x="82" y="754"/>
                  </a:lnTo>
                  <a:lnTo>
                    <a:pt x="81" y="751"/>
                  </a:lnTo>
                  <a:lnTo>
                    <a:pt x="79" y="750"/>
                  </a:lnTo>
                  <a:lnTo>
                    <a:pt x="78" y="747"/>
                  </a:lnTo>
                  <a:lnTo>
                    <a:pt x="78" y="745"/>
                  </a:lnTo>
                  <a:lnTo>
                    <a:pt x="79" y="745"/>
                  </a:lnTo>
                  <a:lnTo>
                    <a:pt x="78" y="742"/>
                  </a:lnTo>
                  <a:lnTo>
                    <a:pt x="76" y="742"/>
                  </a:lnTo>
                  <a:lnTo>
                    <a:pt x="76" y="741"/>
                  </a:lnTo>
                  <a:lnTo>
                    <a:pt x="75" y="741"/>
                  </a:lnTo>
                  <a:lnTo>
                    <a:pt x="73" y="741"/>
                  </a:lnTo>
                  <a:lnTo>
                    <a:pt x="73" y="742"/>
                  </a:lnTo>
                  <a:lnTo>
                    <a:pt x="72" y="742"/>
                  </a:lnTo>
                  <a:lnTo>
                    <a:pt x="72" y="741"/>
                  </a:lnTo>
                  <a:lnTo>
                    <a:pt x="70" y="741"/>
                  </a:lnTo>
                  <a:lnTo>
                    <a:pt x="69" y="741"/>
                  </a:lnTo>
                  <a:lnTo>
                    <a:pt x="67" y="741"/>
                  </a:lnTo>
                  <a:lnTo>
                    <a:pt x="66" y="741"/>
                  </a:lnTo>
                  <a:lnTo>
                    <a:pt x="64" y="741"/>
                  </a:lnTo>
                  <a:lnTo>
                    <a:pt x="64" y="739"/>
                  </a:lnTo>
                  <a:lnTo>
                    <a:pt x="63" y="739"/>
                  </a:lnTo>
                  <a:lnTo>
                    <a:pt x="61" y="739"/>
                  </a:lnTo>
                  <a:lnTo>
                    <a:pt x="61" y="738"/>
                  </a:lnTo>
                  <a:lnTo>
                    <a:pt x="59" y="738"/>
                  </a:lnTo>
                  <a:lnTo>
                    <a:pt x="59" y="736"/>
                  </a:lnTo>
                  <a:lnTo>
                    <a:pt x="58" y="736"/>
                  </a:lnTo>
                  <a:lnTo>
                    <a:pt x="56" y="736"/>
                  </a:lnTo>
                  <a:lnTo>
                    <a:pt x="56" y="735"/>
                  </a:lnTo>
                  <a:lnTo>
                    <a:pt x="55" y="735"/>
                  </a:lnTo>
                  <a:lnTo>
                    <a:pt x="55" y="733"/>
                  </a:lnTo>
                  <a:lnTo>
                    <a:pt x="53" y="733"/>
                  </a:lnTo>
                  <a:lnTo>
                    <a:pt x="52" y="732"/>
                  </a:lnTo>
                  <a:lnTo>
                    <a:pt x="50" y="732"/>
                  </a:lnTo>
                  <a:lnTo>
                    <a:pt x="50" y="730"/>
                  </a:lnTo>
                  <a:lnTo>
                    <a:pt x="49" y="730"/>
                  </a:lnTo>
                  <a:lnTo>
                    <a:pt x="49" y="729"/>
                  </a:lnTo>
                  <a:lnTo>
                    <a:pt x="47" y="729"/>
                  </a:lnTo>
                  <a:lnTo>
                    <a:pt x="47" y="727"/>
                  </a:lnTo>
                  <a:lnTo>
                    <a:pt x="46" y="727"/>
                  </a:lnTo>
                  <a:lnTo>
                    <a:pt x="44" y="726"/>
                  </a:lnTo>
                  <a:lnTo>
                    <a:pt x="43" y="724"/>
                  </a:lnTo>
                  <a:lnTo>
                    <a:pt x="41" y="723"/>
                  </a:lnTo>
                  <a:lnTo>
                    <a:pt x="41" y="721"/>
                  </a:lnTo>
                  <a:lnTo>
                    <a:pt x="40" y="721"/>
                  </a:lnTo>
                  <a:lnTo>
                    <a:pt x="40" y="720"/>
                  </a:lnTo>
                  <a:lnTo>
                    <a:pt x="38" y="718"/>
                  </a:lnTo>
                  <a:lnTo>
                    <a:pt x="40" y="718"/>
                  </a:lnTo>
                  <a:lnTo>
                    <a:pt x="38" y="718"/>
                  </a:lnTo>
                  <a:lnTo>
                    <a:pt x="38" y="717"/>
                  </a:lnTo>
                  <a:lnTo>
                    <a:pt x="38" y="715"/>
                  </a:lnTo>
                  <a:lnTo>
                    <a:pt x="38" y="714"/>
                  </a:lnTo>
                  <a:lnTo>
                    <a:pt x="40" y="712"/>
                  </a:lnTo>
                  <a:lnTo>
                    <a:pt x="40" y="711"/>
                  </a:lnTo>
                  <a:lnTo>
                    <a:pt x="38" y="711"/>
                  </a:lnTo>
                  <a:lnTo>
                    <a:pt x="38" y="709"/>
                  </a:lnTo>
                  <a:lnTo>
                    <a:pt x="37" y="709"/>
                  </a:lnTo>
                  <a:lnTo>
                    <a:pt x="37" y="708"/>
                  </a:lnTo>
                  <a:lnTo>
                    <a:pt x="35" y="708"/>
                  </a:lnTo>
                  <a:lnTo>
                    <a:pt x="35" y="706"/>
                  </a:lnTo>
                  <a:lnTo>
                    <a:pt x="35" y="704"/>
                  </a:lnTo>
                  <a:lnTo>
                    <a:pt x="34" y="703"/>
                  </a:lnTo>
                  <a:lnTo>
                    <a:pt x="34" y="701"/>
                  </a:lnTo>
                  <a:lnTo>
                    <a:pt x="35" y="701"/>
                  </a:lnTo>
                  <a:lnTo>
                    <a:pt x="35" y="700"/>
                  </a:lnTo>
                  <a:lnTo>
                    <a:pt x="35" y="698"/>
                  </a:lnTo>
                  <a:lnTo>
                    <a:pt x="35" y="697"/>
                  </a:lnTo>
                  <a:lnTo>
                    <a:pt x="37" y="697"/>
                  </a:lnTo>
                  <a:lnTo>
                    <a:pt x="38" y="697"/>
                  </a:lnTo>
                  <a:lnTo>
                    <a:pt x="40" y="697"/>
                  </a:lnTo>
                  <a:lnTo>
                    <a:pt x="40" y="695"/>
                  </a:lnTo>
                  <a:lnTo>
                    <a:pt x="40" y="692"/>
                  </a:lnTo>
                  <a:lnTo>
                    <a:pt x="40" y="691"/>
                  </a:lnTo>
                  <a:lnTo>
                    <a:pt x="40" y="689"/>
                  </a:lnTo>
                  <a:lnTo>
                    <a:pt x="40" y="688"/>
                  </a:lnTo>
                  <a:lnTo>
                    <a:pt x="38" y="688"/>
                  </a:lnTo>
                  <a:lnTo>
                    <a:pt x="38" y="686"/>
                  </a:lnTo>
                  <a:lnTo>
                    <a:pt x="38" y="685"/>
                  </a:lnTo>
                  <a:lnTo>
                    <a:pt x="38" y="682"/>
                  </a:lnTo>
                  <a:lnTo>
                    <a:pt x="38" y="680"/>
                  </a:lnTo>
                  <a:lnTo>
                    <a:pt x="38" y="679"/>
                  </a:lnTo>
                  <a:lnTo>
                    <a:pt x="37" y="679"/>
                  </a:lnTo>
                  <a:lnTo>
                    <a:pt x="37" y="677"/>
                  </a:lnTo>
                  <a:lnTo>
                    <a:pt x="37" y="676"/>
                  </a:lnTo>
                  <a:lnTo>
                    <a:pt x="37" y="674"/>
                  </a:lnTo>
                  <a:lnTo>
                    <a:pt x="37" y="673"/>
                  </a:lnTo>
                  <a:lnTo>
                    <a:pt x="37" y="671"/>
                  </a:lnTo>
                  <a:lnTo>
                    <a:pt x="37" y="670"/>
                  </a:lnTo>
                  <a:lnTo>
                    <a:pt x="35" y="670"/>
                  </a:lnTo>
                  <a:lnTo>
                    <a:pt x="35" y="668"/>
                  </a:lnTo>
                  <a:lnTo>
                    <a:pt x="35" y="667"/>
                  </a:lnTo>
                  <a:lnTo>
                    <a:pt x="35" y="665"/>
                  </a:lnTo>
                  <a:lnTo>
                    <a:pt x="35" y="664"/>
                  </a:lnTo>
                  <a:lnTo>
                    <a:pt x="34" y="653"/>
                  </a:lnTo>
                  <a:lnTo>
                    <a:pt x="34" y="651"/>
                  </a:lnTo>
                  <a:lnTo>
                    <a:pt x="32" y="651"/>
                  </a:lnTo>
                  <a:lnTo>
                    <a:pt x="32" y="650"/>
                  </a:lnTo>
                  <a:lnTo>
                    <a:pt x="32" y="648"/>
                  </a:lnTo>
                  <a:lnTo>
                    <a:pt x="32" y="647"/>
                  </a:lnTo>
                  <a:lnTo>
                    <a:pt x="32" y="645"/>
                  </a:lnTo>
                  <a:lnTo>
                    <a:pt x="32" y="644"/>
                  </a:lnTo>
                  <a:lnTo>
                    <a:pt x="31" y="644"/>
                  </a:lnTo>
                  <a:lnTo>
                    <a:pt x="31" y="642"/>
                  </a:lnTo>
                  <a:lnTo>
                    <a:pt x="31" y="641"/>
                  </a:lnTo>
                  <a:lnTo>
                    <a:pt x="31" y="639"/>
                  </a:lnTo>
                  <a:lnTo>
                    <a:pt x="31" y="638"/>
                  </a:lnTo>
                  <a:lnTo>
                    <a:pt x="31" y="635"/>
                  </a:lnTo>
                  <a:lnTo>
                    <a:pt x="29" y="632"/>
                  </a:lnTo>
                  <a:lnTo>
                    <a:pt x="29" y="627"/>
                  </a:lnTo>
                  <a:lnTo>
                    <a:pt x="28" y="626"/>
                  </a:lnTo>
                  <a:lnTo>
                    <a:pt x="28" y="621"/>
                  </a:lnTo>
                  <a:lnTo>
                    <a:pt x="26" y="615"/>
                  </a:lnTo>
                  <a:lnTo>
                    <a:pt x="26" y="611"/>
                  </a:lnTo>
                  <a:lnTo>
                    <a:pt x="26" y="609"/>
                  </a:lnTo>
                  <a:lnTo>
                    <a:pt x="25" y="608"/>
                  </a:lnTo>
                  <a:lnTo>
                    <a:pt x="25" y="606"/>
                  </a:lnTo>
                  <a:lnTo>
                    <a:pt x="25" y="605"/>
                  </a:lnTo>
                  <a:lnTo>
                    <a:pt x="26" y="603"/>
                  </a:lnTo>
                  <a:lnTo>
                    <a:pt x="26" y="598"/>
                  </a:lnTo>
                  <a:lnTo>
                    <a:pt x="26" y="595"/>
                  </a:lnTo>
                  <a:lnTo>
                    <a:pt x="26" y="594"/>
                  </a:lnTo>
                  <a:lnTo>
                    <a:pt x="26" y="592"/>
                  </a:lnTo>
                  <a:lnTo>
                    <a:pt x="25" y="591"/>
                  </a:lnTo>
                  <a:lnTo>
                    <a:pt x="25" y="589"/>
                  </a:lnTo>
                  <a:lnTo>
                    <a:pt x="25" y="588"/>
                  </a:lnTo>
                  <a:lnTo>
                    <a:pt x="23" y="588"/>
                  </a:lnTo>
                  <a:lnTo>
                    <a:pt x="23" y="586"/>
                  </a:lnTo>
                  <a:lnTo>
                    <a:pt x="23" y="585"/>
                  </a:lnTo>
                  <a:lnTo>
                    <a:pt x="22" y="585"/>
                  </a:lnTo>
                  <a:lnTo>
                    <a:pt x="22" y="583"/>
                  </a:lnTo>
                  <a:lnTo>
                    <a:pt x="23" y="583"/>
                  </a:lnTo>
                  <a:lnTo>
                    <a:pt x="23" y="582"/>
                  </a:lnTo>
                  <a:lnTo>
                    <a:pt x="22" y="582"/>
                  </a:lnTo>
                  <a:lnTo>
                    <a:pt x="22" y="580"/>
                  </a:lnTo>
                  <a:lnTo>
                    <a:pt x="20" y="579"/>
                  </a:lnTo>
                  <a:lnTo>
                    <a:pt x="20" y="577"/>
                  </a:lnTo>
                  <a:lnTo>
                    <a:pt x="19" y="576"/>
                  </a:lnTo>
                  <a:lnTo>
                    <a:pt x="19" y="574"/>
                  </a:lnTo>
                  <a:lnTo>
                    <a:pt x="17" y="573"/>
                  </a:lnTo>
                  <a:lnTo>
                    <a:pt x="17" y="571"/>
                  </a:lnTo>
                  <a:lnTo>
                    <a:pt x="7" y="545"/>
                  </a:lnTo>
                  <a:lnTo>
                    <a:pt x="0" y="536"/>
                  </a:lnTo>
                  <a:lnTo>
                    <a:pt x="31" y="523"/>
                  </a:lnTo>
                  <a:lnTo>
                    <a:pt x="34" y="521"/>
                  </a:lnTo>
                  <a:lnTo>
                    <a:pt x="44" y="515"/>
                  </a:lnTo>
                  <a:lnTo>
                    <a:pt x="46" y="515"/>
                  </a:lnTo>
                  <a:lnTo>
                    <a:pt x="58" y="509"/>
                  </a:lnTo>
                  <a:lnTo>
                    <a:pt x="61" y="508"/>
                  </a:lnTo>
                  <a:lnTo>
                    <a:pt x="72" y="502"/>
                  </a:lnTo>
                  <a:lnTo>
                    <a:pt x="78" y="499"/>
                  </a:lnTo>
                  <a:lnTo>
                    <a:pt x="79" y="497"/>
                  </a:lnTo>
                  <a:lnTo>
                    <a:pt x="87" y="494"/>
                  </a:lnTo>
                  <a:lnTo>
                    <a:pt x="91" y="491"/>
                  </a:lnTo>
                  <a:lnTo>
                    <a:pt x="93" y="489"/>
                  </a:lnTo>
                  <a:lnTo>
                    <a:pt x="96" y="488"/>
                  </a:lnTo>
                  <a:lnTo>
                    <a:pt x="100" y="485"/>
                  </a:lnTo>
                  <a:lnTo>
                    <a:pt x="106" y="480"/>
                  </a:lnTo>
                  <a:lnTo>
                    <a:pt x="106" y="479"/>
                  </a:lnTo>
                  <a:lnTo>
                    <a:pt x="103" y="480"/>
                  </a:lnTo>
                  <a:lnTo>
                    <a:pt x="102" y="480"/>
                  </a:lnTo>
                  <a:lnTo>
                    <a:pt x="100" y="480"/>
                  </a:lnTo>
                  <a:lnTo>
                    <a:pt x="99" y="480"/>
                  </a:lnTo>
                  <a:lnTo>
                    <a:pt x="97" y="480"/>
                  </a:lnTo>
                  <a:lnTo>
                    <a:pt x="96" y="479"/>
                  </a:lnTo>
                  <a:lnTo>
                    <a:pt x="96" y="477"/>
                  </a:lnTo>
                  <a:lnTo>
                    <a:pt x="97" y="477"/>
                  </a:lnTo>
                  <a:lnTo>
                    <a:pt x="106" y="473"/>
                  </a:lnTo>
                  <a:lnTo>
                    <a:pt x="108" y="471"/>
                  </a:lnTo>
                  <a:lnTo>
                    <a:pt x="109" y="471"/>
                  </a:lnTo>
                  <a:lnTo>
                    <a:pt x="111" y="471"/>
                  </a:lnTo>
                  <a:lnTo>
                    <a:pt x="114" y="473"/>
                  </a:lnTo>
                  <a:lnTo>
                    <a:pt x="115" y="473"/>
                  </a:lnTo>
                  <a:lnTo>
                    <a:pt x="117" y="473"/>
                  </a:lnTo>
                  <a:lnTo>
                    <a:pt x="122" y="468"/>
                  </a:lnTo>
                  <a:lnTo>
                    <a:pt x="123" y="468"/>
                  </a:lnTo>
                  <a:lnTo>
                    <a:pt x="132" y="462"/>
                  </a:lnTo>
                  <a:lnTo>
                    <a:pt x="137" y="459"/>
                  </a:lnTo>
                  <a:lnTo>
                    <a:pt x="140" y="458"/>
                  </a:lnTo>
                  <a:lnTo>
                    <a:pt x="156" y="450"/>
                  </a:lnTo>
                  <a:lnTo>
                    <a:pt x="161" y="449"/>
                  </a:lnTo>
                  <a:lnTo>
                    <a:pt x="162" y="449"/>
                  </a:lnTo>
                  <a:lnTo>
                    <a:pt x="164" y="447"/>
                  </a:lnTo>
                  <a:lnTo>
                    <a:pt x="168" y="446"/>
                  </a:lnTo>
                  <a:lnTo>
                    <a:pt x="171" y="444"/>
                  </a:lnTo>
                  <a:lnTo>
                    <a:pt x="173" y="444"/>
                  </a:lnTo>
                  <a:lnTo>
                    <a:pt x="175" y="443"/>
                  </a:lnTo>
                  <a:lnTo>
                    <a:pt x="175" y="441"/>
                  </a:lnTo>
                  <a:lnTo>
                    <a:pt x="176" y="441"/>
                  </a:lnTo>
                  <a:lnTo>
                    <a:pt x="178" y="441"/>
                  </a:lnTo>
                  <a:lnTo>
                    <a:pt x="179" y="441"/>
                  </a:lnTo>
                  <a:lnTo>
                    <a:pt x="181" y="439"/>
                  </a:lnTo>
                  <a:lnTo>
                    <a:pt x="182" y="438"/>
                  </a:lnTo>
                  <a:lnTo>
                    <a:pt x="185" y="436"/>
                  </a:lnTo>
                  <a:lnTo>
                    <a:pt x="188" y="436"/>
                  </a:lnTo>
                  <a:lnTo>
                    <a:pt x="191" y="435"/>
                  </a:lnTo>
                  <a:lnTo>
                    <a:pt x="193" y="433"/>
                  </a:lnTo>
                  <a:lnTo>
                    <a:pt x="194" y="433"/>
                  </a:lnTo>
                  <a:lnTo>
                    <a:pt x="200" y="430"/>
                  </a:lnTo>
                  <a:lnTo>
                    <a:pt x="202" y="430"/>
                  </a:lnTo>
                  <a:lnTo>
                    <a:pt x="209" y="426"/>
                  </a:lnTo>
                  <a:lnTo>
                    <a:pt x="212" y="424"/>
                  </a:lnTo>
                  <a:lnTo>
                    <a:pt x="217" y="423"/>
                  </a:lnTo>
                  <a:lnTo>
                    <a:pt x="220" y="420"/>
                  </a:lnTo>
                  <a:lnTo>
                    <a:pt x="221" y="418"/>
                  </a:lnTo>
                  <a:lnTo>
                    <a:pt x="223" y="418"/>
                  </a:lnTo>
                  <a:lnTo>
                    <a:pt x="223" y="417"/>
                  </a:lnTo>
                  <a:lnTo>
                    <a:pt x="224" y="415"/>
                  </a:lnTo>
                  <a:lnTo>
                    <a:pt x="226" y="415"/>
                  </a:lnTo>
                  <a:lnTo>
                    <a:pt x="226" y="417"/>
                  </a:lnTo>
                  <a:lnTo>
                    <a:pt x="226" y="415"/>
                  </a:lnTo>
                  <a:lnTo>
                    <a:pt x="227" y="415"/>
                  </a:lnTo>
                  <a:lnTo>
                    <a:pt x="229" y="414"/>
                  </a:lnTo>
                  <a:lnTo>
                    <a:pt x="231" y="412"/>
                  </a:lnTo>
                  <a:lnTo>
                    <a:pt x="232" y="412"/>
                  </a:lnTo>
                  <a:lnTo>
                    <a:pt x="234" y="412"/>
                  </a:lnTo>
                  <a:lnTo>
                    <a:pt x="235" y="411"/>
                  </a:lnTo>
                  <a:lnTo>
                    <a:pt x="237" y="409"/>
                  </a:lnTo>
                  <a:lnTo>
                    <a:pt x="240" y="408"/>
                  </a:lnTo>
                  <a:lnTo>
                    <a:pt x="241" y="408"/>
                  </a:lnTo>
                  <a:lnTo>
                    <a:pt x="246" y="408"/>
                  </a:lnTo>
                  <a:lnTo>
                    <a:pt x="247" y="408"/>
                  </a:lnTo>
                  <a:lnTo>
                    <a:pt x="255" y="403"/>
                  </a:lnTo>
                  <a:lnTo>
                    <a:pt x="256" y="402"/>
                  </a:lnTo>
                  <a:lnTo>
                    <a:pt x="261" y="400"/>
                  </a:lnTo>
                  <a:lnTo>
                    <a:pt x="265" y="399"/>
                  </a:lnTo>
                  <a:lnTo>
                    <a:pt x="273" y="394"/>
                  </a:lnTo>
                  <a:lnTo>
                    <a:pt x="280" y="390"/>
                  </a:lnTo>
                  <a:lnTo>
                    <a:pt x="285" y="386"/>
                  </a:lnTo>
                  <a:lnTo>
                    <a:pt x="294" y="380"/>
                  </a:lnTo>
                  <a:lnTo>
                    <a:pt x="296" y="380"/>
                  </a:lnTo>
                  <a:lnTo>
                    <a:pt x="306" y="374"/>
                  </a:lnTo>
                  <a:lnTo>
                    <a:pt x="314" y="368"/>
                  </a:lnTo>
                  <a:lnTo>
                    <a:pt x="320" y="365"/>
                  </a:lnTo>
                  <a:lnTo>
                    <a:pt x="332" y="358"/>
                  </a:lnTo>
                  <a:lnTo>
                    <a:pt x="336" y="355"/>
                  </a:lnTo>
                  <a:lnTo>
                    <a:pt x="359" y="340"/>
                  </a:lnTo>
                  <a:lnTo>
                    <a:pt x="368" y="335"/>
                  </a:lnTo>
                  <a:lnTo>
                    <a:pt x="373" y="332"/>
                  </a:lnTo>
                  <a:lnTo>
                    <a:pt x="377" y="329"/>
                  </a:lnTo>
                  <a:lnTo>
                    <a:pt x="383" y="324"/>
                  </a:lnTo>
                  <a:lnTo>
                    <a:pt x="402" y="312"/>
                  </a:lnTo>
                  <a:lnTo>
                    <a:pt x="403" y="311"/>
                  </a:lnTo>
                  <a:lnTo>
                    <a:pt x="408" y="308"/>
                  </a:lnTo>
                  <a:lnTo>
                    <a:pt x="412" y="305"/>
                  </a:lnTo>
                  <a:lnTo>
                    <a:pt x="417" y="300"/>
                  </a:lnTo>
                  <a:lnTo>
                    <a:pt x="420" y="299"/>
                  </a:lnTo>
                  <a:lnTo>
                    <a:pt x="427" y="294"/>
                  </a:lnTo>
                  <a:lnTo>
                    <a:pt x="427" y="293"/>
                  </a:lnTo>
                  <a:lnTo>
                    <a:pt x="433" y="290"/>
                  </a:lnTo>
                  <a:lnTo>
                    <a:pt x="439" y="287"/>
                  </a:lnTo>
                  <a:lnTo>
                    <a:pt x="439" y="285"/>
                  </a:lnTo>
                  <a:lnTo>
                    <a:pt x="442" y="282"/>
                  </a:lnTo>
                  <a:lnTo>
                    <a:pt x="444" y="280"/>
                  </a:lnTo>
                  <a:lnTo>
                    <a:pt x="450" y="276"/>
                  </a:lnTo>
                  <a:lnTo>
                    <a:pt x="456" y="273"/>
                  </a:lnTo>
                  <a:lnTo>
                    <a:pt x="458" y="271"/>
                  </a:lnTo>
                  <a:lnTo>
                    <a:pt x="462" y="268"/>
                  </a:lnTo>
                  <a:lnTo>
                    <a:pt x="468" y="264"/>
                  </a:lnTo>
                  <a:lnTo>
                    <a:pt x="471" y="259"/>
                  </a:lnTo>
                  <a:lnTo>
                    <a:pt x="471" y="258"/>
                  </a:lnTo>
                  <a:lnTo>
                    <a:pt x="470" y="258"/>
                  </a:lnTo>
                  <a:lnTo>
                    <a:pt x="471" y="258"/>
                  </a:lnTo>
                  <a:lnTo>
                    <a:pt x="473" y="258"/>
                  </a:lnTo>
                  <a:lnTo>
                    <a:pt x="473" y="256"/>
                  </a:lnTo>
                  <a:lnTo>
                    <a:pt x="474" y="256"/>
                  </a:lnTo>
                  <a:lnTo>
                    <a:pt x="474" y="255"/>
                  </a:lnTo>
                  <a:lnTo>
                    <a:pt x="476" y="253"/>
                  </a:lnTo>
                  <a:lnTo>
                    <a:pt x="477" y="253"/>
                  </a:lnTo>
                  <a:lnTo>
                    <a:pt x="479" y="252"/>
                  </a:lnTo>
                  <a:lnTo>
                    <a:pt x="480" y="252"/>
                  </a:lnTo>
                  <a:lnTo>
                    <a:pt x="480" y="250"/>
                  </a:lnTo>
                  <a:lnTo>
                    <a:pt x="482" y="250"/>
                  </a:lnTo>
                  <a:lnTo>
                    <a:pt x="483" y="250"/>
                  </a:lnTo>
                  <a:lnTo>
                    <a:pt x="485" y="250"/>
                  </a:lnTo>
                  <a:lnTo>
                    <a:pt x="485" y="252"/>
                  </a:lnTo>
                  <a:lnTo>
                    <a:pt x="486" y="252"/>
                  </a:lnTo>
                  <a:lnTo>
                    <a:pt x="486" y="253"/>
                  </a:lnTo>
                  <a:lnTo>
                    <a:pt x="488" y="253"/>
                  </a:lnTo>
                  <a:lnTo>
                    <a:pt x="489" y="253"/>
                  </a:lnTo>
                  <a:lnTo>
                    <a:pt x="491" y="252"/>
                  </a:lnTo>
                  <a:lnTo>
                    <a:pt x="498" y="249"/>
                  </a:lnTo>
                  <a:lnTo>
                    <a:pt x="506" y="244"/>
                  </a:lnTo>
                  <a:lnTo>
                    <a:pt x="507" y="243"/>
                  </a:lnTo>
                  <a:lnTo>
                    <a:pt x="523" y="235"/>
                  </a:lnTo>
                  <a:lnTo>
                    <a:pt x="527" y="232"/>
                  </a:lnTo>
                  <a:lnTo>
                    <a:pt x="529" y="232"/>
                  </a:lnTo>
                  <a:lnTo>
                    <a:pt x="545" y="220"/>
                  </a:lnTo>
                  <a:lnTo>
                    <a:pt x="559" y="212"/>
                  </a:lnTo>
                  <a:lnTo>
                    <a:pt x="562" y="209"/>
                  </a:lnTo>
                  <a:lnTo>
                    <a:pt x="571" y="205"/>
                  </a:lnTo>
                  <a:lnTo>
                    <a:pt x="579" y="199"/>
                  </a:lnTo>
                  <a:lnTo>
                    <a:pt x="585" y="196"/>
                  </a:lnTo>
                  <a:lnTo>
                    <a:pt x="610" y="179"/>
                  </a:lnTo>
                  <a:lnTo>
                    <a:pt x="626" y="168"/>
                  </a:lnTo>
                  <a:lnTo>
                    <a:pt x="639" y="158"/>
                  </a:lnTo>
                  <a:lnTo>
                    <a:pt x="647" y="153"/>
                  </a:lnTo>
                  <a:lnTo>
                    <a:pt x="651" y="150"/>
                  </a:lnTo>
                  <a:lnTo>
                    <a:pt x="656" y="147"/>
                  </a:lnTo>
                  <a:lnTo>
                    <a:pt x="660" y="143"/>
                  </a:lnTo>
                  <a:lnTo>
                    <a:pt x="666" y="140"/>
                  </a:lnTo>
                  <a:lnTo>
                    <a:pt x="669" y="137"/>
                  </a:lnTo>
                  <a:lnTo>
                    <a:pt x="674" y="132"/>
                  </a:lnTo>
                  <a:lnTo>
                    <a:pt x="675" y="131"/>
                  </a:lnTo>
                  <a:lnTo>
                    <a:pt x="678" y="129"/>
                  </a:lnTo>
                  <a:lnTo>
                    <a:pt x="688" y="126"/>
                  </a:lnTo>
                  <a:lnTo>
                    <a:pt x="695" y="121"/>
                  </a:lnTo>
                  <a:lnTo>
                    <a:pt x="713" y="112"/>
                  </a:lnTo>
                  <a:lnTo>
                    <a:pt x="715" y="111"/>
                  </a:lnTo>
                  <a:lnTo>
                    <a:pt x="716" y="111"/>
                  </a:lnTo>
                  <a:lnTo>
                    <a:pt x="718" y="111"/>
                  </a:lnTo>
                  <a:lnTo>
                    <a:pt x="719" y="111"/>
                  </a:lnTo>
                  <a:lnTo>
                    <a:pt x="721" y="111"/>
                  </a:lnTo>
                  <a:lnTo>
                    <a:pt x="721" y="109"/>
                  </a:lnTo>
                  <a:lnTo>
                    <a:pt x="722" y="109"/>
                  </a:lnTo>
                  <a:lnTo>
                    <a:pt x="724" y="109"/>
                  </a:lnTo>
                  <a:lnTo>
                    <a:pt x="724" y="108"/>
                  </a:lnTo>
                  <a:lnTo>
                    <a:pt x="727" y="106"/>
                  </a:lnTo>
                  <a:lnTo>
                    <a:pt x="728" y="106"/>
                  </a:lnTo>
                  <a:lnTo>
                    <a:pt x="730" y="105"/>
                  </a:lnTo>
                  <a:lnTo>
                    <a:pt x="734" y="105"/>
                  </a:lnTo>
                  <a:lnTo>
                    <a:pt x="738" y="103"/>
                  </a:lnTo>
                  <a:lnTo>
                    <a:pt x="742" y="102"/>
                  </a:lnTo>
                  <a:lnTo>
                    <a:pt x="745" y="100"/>
                  </a:lnTo>
                  <a:lnTo>
                    <a:pt x="748" y="99"/>
                  </a:lnTo>
                  <a:lnTo>
                    <a:pt x="751" y="97"/>
                  </a:lnTo>
                  <a:lnTo>
                    <a:pt x="753" y="96"/>
                  </a:lnTo>
                  <a:lnTo>
                    <a:pt x="756" y="94"/>
                  </a:lnTo>
                  <a:lnTo>
                    <a:pt x="760" y="93"/>
                  </a:lnTo>
                  <a:lnTo>
                    <a:pt x="762" y="93"/>
                  </a:lnTo>
                  <a:lnTo>
                    <a:pt x="763" y="91"/>
                  </a:lnTo>
                  <a:lnTo>
                    <a:pt x="768" y="90"/>
                  </a:lnTo>
                  <a:lnTo>
                    <a:pt x="775" y="85"/>
                  </a:lnTo>
                  <a:lnTo>
                    <a:pt x="777" y="85"/>
                  </a:lnTo>
                  <a:lnTo>
                    <a:pt x="780" y="82"/>
                  </a:lnTo>
                  <a:lnTo>
                    <a:pt x="786" y="78"/>
                  </a:lnTo>
                  <a:lnTo>
                    <a:pt x="787" y="76"/>
                  </a:lnTo>
                  <a:lnTo>
                    <a:pt x="790" y="73"/>
                  </a:lnTo>
                  <a:lnTo>
                    <a:pt x="790" y="71"/>
                  </a:lnTo>
                  <a:lnTo>
                    <a:pt x="792" y="71"/>
                  </a:lnTo>
                  <a:lnTo>
                    <a:pt x="793" y="68"/>
                  </a:lnTo>
                  <a:lnTo>
                    <a:pt x="793" y="67"/>
                  </a:lnTo>
                  <a:lnTo>
                    <a:pt x="795" y="64"/>
                  </a:lnTo>
                  <a:lnTo>
                    <a:pt x="797" y="61"/>
                  </a:lnTo>
                  <a:lnTo>
                    <a:pt x="797" y="59"/>
                  </a:lnTo>
                  <a:lnTo>
                    <a:pt x="798" y="58"/>
                  </a:lnTo>
                  <a:lnTo>
                    <a:pt x="798" y="56"/>
                  </a:lnTo>
                  <a:lnTo>
                    <a:pt x="798" y="55"/>
                  </a:lnTo>
                  <a:lnTo>
                    <a:pt x="798" y="53"/>
                  </a:lnTo>
                  <a:lnTo>
                    <a:pt x="797" y="50"/>
                  </a:lnTo>
                  <a:lnTo>
                    <a:pt x="795" y="46"/>
                  </a:lnTo>
                  <a:lnTo>
                    <a:pt x="795" y="44"/>
                  </a:lnTo>
                  <a:lnTo>
                    <a:pt x="795" y="43"/>
                  </a:lnTo>
                  <a:lnTo>
                    <a:pt x="795" y="41"/>
                  </a:lnTo>
                  <a:lnTo>
                    <a:pt x="795" y="40"/>
                  </a:lnTo>
                  <a:lnTo>
                    <a:pt x="795" y="38"/>
                  </a:lnTo>
                  <a:lnTo>
                    <a:pt x="797" y="35"/>
                  </a:lnTo>
                  <a:lnTo>
                    <a:pt x="798" y="34"/>
                  </a:lnTo>
                  <a:lnTo>
                    <a:pt x="803" y="29"/>
                  </a:lnTo>
                  <a:lnTo>
                    <a:pt x="806" y="26"/>
                  </a:lnTo>
                  <a:lnTo>
                    <a:pt x="809" y="25"/>
                  </a:lnTo>
                  <a:lnTo>
                    <a:pt x="810" y="23"/>
                  </a:lnTo>
                  <a:lnTo>
                    <a:pt x="812" y="20"/>
                  </a:lnTo>
                  <a:lnTo>
                    <a:pt x="815" y="18"/>
                  </a:lnTo>
                  <a:lnTo>
                    <a:pt x="816" y="17"/>
                  </a:lnTo>
                  <a:lnTo>
                    <a:pt x="818" y="17"/>
                  </a:lnTo>
                  <a:lnTo>
                    <a:pt x="819" y="17"/>
                  </a:lnTo>
                  <a:lnTo>
                    <a:pt x="827" y="17"/>
                  </a:lnTo>
                  <a:lnTo>
                    <a:pt x="828" y="17"/>
                  </a:lnTo>
                  <a:lnTo>
                    <a:pt x="830" y="17"/>
                  </a:lnTo>
                  <a:lnTo>
                    <a:pt x="831" y="15"/>
                  </a:lnTo>
                  <a:lnTo>
                    <a:pt x="833" y="15"/>
                  </a:lnTo>
                  <a:lnTo>
                    <a:pt x="836" y="17"/>
                  </a:lnTo>
                  <a:lnTo>
                    <a:pt x="837" y="17"/>
                  </a:lnTo>
                  <a:lnTo>
                    <a:pt x="839" y="17"/>
                  </a:lnTo>
                  <a:lnTo>
                    <a:pt x="845" y="18"/>
                  </a:lnTo>
                  <a:lnTo>
                    <a:pt x="848" y="18"/>
                  </a:lnTo>
                  <a:lnTo>
                    <a:pt x="849" y="20"/>
                  </a:lnTo>
                  <a:lnTo>
                    <a:pt x="854" y="20"/>
                  </a:lnTo>
                  <a:lnTo>
                    <a:pt x="857" y="20"/>
                  </a:lnTo>
                  <a:lnTo>
                    <a:pt x="859" y="22"/>
                  </a:lnTo>
                  <a:lnTo>
                    <a:pt x="860" y="22"/>
                  </a:lnTo>
                  <a:lnTo>
                    <a:pt x="862" y="22"/>
                  </a:lnTo>
                  <a:lnTo>
                    <a:pt x="862" y="23"/>
                  </a:lnTo>
                  <a:lnTo>
                    <a:pt x="863" y="23"/>
                  </a:lnTo>
                  <a:lnTo>
                    <a:pt x="863" y="25"/>
                  </a:lnTo>
                  <a:lnTo>
                    <a:pt x="865" y="26"/>
                  </a:lnTo>
                  <a:lnTo>
                    <a:pt x="865" y="28"/>
                  </a:lnTo>
                  <a:lnTo>
                    <a:pt x="865" y="29"/>
                  </a:lnTo>
                  <a:lnTo>
                    <a:pt x="866" y="31"/>
                  </a:lnTo>
                  <a:lnTo>
                    <a:pt x="866" y="32"/>
                  </a:lnTo>
                  <a:lnTo>
                    <a:pt x="866" y="35"/>
                  </a:lnTo>
                  <a:lnTo>
                    <a:pt x="868" y="38"/>
                  </a:lnTo>
                  <a:lnTo>
                    <a:pt x="868" y="40"/>
                  </a:lnTo>
                  <a:lnTo>
                    <a:pt x="868" y="41"/>
                  </a:lnTo>
                  <a:lnTo>
                    <a:pt x="868" y="43"/>
                  </a:lnTo>
                  <a:lnTo>
                    <a:pt x="869" y="43"/>
                  </a:lnTo>
                  <a:lnTo>
                    <a:pt x="869" y="41"/>
                  </a:lnTo>
                  <a:lnTo>
                    <a:pt x="869" y="40"/>
                  </a:lnTo>
                  <a:lnTo>
                    <a:pt x="868" y="38"/>
                  </a:lnTo>
                  <a:lnTo>
                    <a:pt x="868" y="37"/>
                  </a:lnTo>
                  <a:lnTo>
                    <a:pt x="868" y="35"/>
                  </a:lnTo>
                  <a:lnTo>
                    <a:pt x="869" y="35"/>
                  </a:lnTo>
                  <a:lnTo>
                    <a:pt x="869" y="34"/>
                  </a:lnTo>
                  <a:lnTo>
                    <a:pt x="871" y="32"/>
                  </a:lnTo>
                  <a:lnTo>
                    <a:pt x="872" y="32"/>
                  </a:lnTo>
                  <a:lnTo>
                    <a:pt x="874" y="32"/>
                  </a:lnTo>
                  <a:lnTo>
                    <a:pt x="875" y="32"/>
                  </a:lnTo>
                  <a:lnTo>
                    <a:pt x="877" y="35"/>
                  </a:lnTo>
                  <a:lnTo>
                    <a:pt x="878" y="35"/>
                  </a:lnTo>
                  <a:lnTo>
                    <a:pt x="880" y="37"/>
                  </a:lnTo>
                  <a:lnTo>
                    <a:pt x="883" y="38"/>
                  </a:lnTo>
                  <a:lnTo>
                    <a:pt x="886" y="40"/>
                  </a:lnTo>
                  <a:lnTo>
                    <a:pt x="890" y="43"/>
                  </a:lnTo>
                  <a:lnTo>
                    <a:pt x="893" y="44"/>
                  </a:lnTo>
                  <a:lnTo>
                    <a:pt x="895" y="44"/>
                  </a:lnTo>
                  <a:lnTo>
                    <a:pt x="898" y="44"/>
                  </a:lnTo>
                  <a:lnTo>
                    <a:pt x="899" y="46"/>
                  </a:lnTo>
                  <a:lnTo>
                    <a:pt x="901" y="46"/>
                  </a:lnTo>
                  <a:lnTo>
                    <a:pt x="901" y="47"/>
                  </a:lnTo>
                  <a:lnTo>
                    <a:pt x="902" y="47"/>
                  </a:lnTo>
                  <a:lnTo>
                    <a:pt x="905" y="46"/>
                  </a:lnTo>
                  <a:lnTo>
                    <a:pt x="909" y="46"/>
                  </a:lnTo>
                  <a:lnTo>
                    <a:pt x="913" y="44"/>
                  </a:lnTo>
                  <a:lnTo>
                    <a:pt x="915" y="44"/>
                  </a:lnTo>
                  <a:lnTo>
                    <a:pt x="922" y="41"/>
                  </a:lnTo>
                  <a:lnTo>
                    <a:pt x="924" y="41"/>
                  </a:lnTo>
                  <a:lnTo>
                    <a:pt x="925" y="40"/>
                  </a:lnTo>
                  <a:lnTo>
                    <a:pt x="927" y="40"/>
                  </a:lnTo>
                  <a:lnTo>
                    <a:pt x="934" y="35"/>
                  </a:lnTo>
                  <a:lnTo>
                    <a:pt x="937" y="35"/>
                  </a:lnTo>
                  <a:lnTo>
                    <a:pt x="943" y="32"/>
                  </a:lnTo>
                  <a:lnTo>
                    <a:pt x="951" y="29"/>
                  </a:lnTo>
                  <a:lnTo>
                    <a:pt x="958" y="28"/>
                  </a:lnTo>
                  <a:lnTo>
                    <a:pt x="971" y="23"/>
                  </a:lnTo>
                  <a:lnTo>
                    <a:pt x="975" y="22"/>
                  </a:lnTo>
                  <a:lnTo>
                    <a:pt x="993" y="17"/>
                  </a:lnTo>
                  <a:lnTo>
                    <a:pt x="1001" y="14"/>
                  </a:lnTo>
                  <a:lnTo>
                    <a:pt x="1008" y="12"/>
                  </a:lnTo>
                  <a:lnTo>
                    <a:pt x="1016" y="9"/>
                  </a:lnTo>
                  <a:lnTo>
                    <a:pt x="1019" y="9"/>
                  </a:lnTo>
                  <a:lnTo>
                    <a:pt x="1022" y="9"/>
                  </a:lnTo>
                  <a:lnTo>
                    <a:pt x="1024" y="9"/>
                  </a:lnTo>
                  <a:lnTo>
                    <a:pt x="1025" y="8"/>
                  </a:lnTo>
                  <a:lnTo>
                    <a:pt x="1033" y="3"/>
                  </a:lnTo>
                  <a:lnTo>
                    <a:pt x="1037" y="0"/>
                  </a:lnTo>
                  <a:lnTo>
                    <a:pt x="1039" y="2"/>
                  </a:lnTo>
                  <a:lnTo>
                    <a:pt x="1040" y="6"/>
                  </a:lnTo>
                  <a:lnTo>
                    <a:pt x="1042" y="8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58">
              <a:extLst>
                <a:ext uri="{FF2B5EF4-FFF2-40B4-BE49-F238E27FC236}">
                  <a16:creationId xmlns:a16="http://schemas.microsoft.com/office/drawing/2014/main" id="{FFFBCA98-32A5-FE87-2220-ABF7C819BF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9988" y="1428750"/>
              <a:ext cx="2039938" cy="1992313"/>
            </a:xfrm>
            <a:custGeom>
              <a:avLst/>
              <a:gdLst>
                <a:gd name="T0" fmla="*/ 1275 w 1285"/>
                <a:gd name="T1" fmla="*/ 272 h 1255"/>
                <a:gd name="T2" fmla="*/ 1250 w 1285"/>
                <a:gd name="T3" fmla="*/ 390 h 1255"/>
                <a:gd name="T4" fmla="*/ 1123 w 1285"/>
                <a:gd name="T5" fmla="*/ 466 h 1255"/>
                <a:gd name="T6" fmla="*/ 1069 w 1285"/>
                <a:gd name="T7" fmla="*/ 534 h 1255"/>
                <a:gd name="T8" fmla="*/ 1096 w 1285"/>
                <a:gd name="T9" fmla="*/ 639 h 1255"/>
                <a:gd name="T10" fmla="*/ 1135 w 1285"/>
                <a:gd name="T11" fmla="*/ 646 h 1255"/>
                <a:gd name="T12" fmla="*/ 1128 w 1285"/>
                <a:gd name="T13" fmla="*/ 704 h 1255"/>
                <a:gd name="T14" fmla="*/ 1072 w 1285"/>
                <a:gd name="T15" fmla="*/ 740 h 1255"/>
                <a:gd name="T16" fmla="*/ 1025 w 1285"/>
                <a:gd name="T17" fmla="*/ 754 h 1255"/>
                <a:gd name="T18" fmla="*/ 1037 w 1285"/>
                <a:gd name="T19" fmla="*/ 814 h 1255"/>
                <a:gd name="T20" fmla="*/ 1010 w 1285"/>
                <a:gd name="T21" fmla="*/ 863 h 1255"/>
                <a:gd name="T22" fmla="*/ 960 w 1285"/>
                <a:gd name="T23" fmla="*/ 878 h 1255"/>
                <a:gd name="T24" fmla="*/ 943 w 1285"/>
                <a:gd name="T25" fmla="*/ 939 h 1255"/>
                <a:gd name="T26" fmla="*/ 908 w 1285"/>
                <a:gd name="T27" fmla="*/ 998 h 1255"/>
                <a:gd name="T28" fmla="*/ 910 w 1285"/>
                <a:gd name="T29" fmla="*/ 1034 h 1255"/>
                <a:gd name="T30" fmla="*/ 922 w 1285"/>
                <a:gd name="T31" fmla="*/ 1096 h 1255"/>
                <a:gd name="T32" fmla="*/ 873 w 1285"/>
                <a:gd name="T33" fmla="*/ 1142 h 1255"/>
                <a:gd name="T34" fmla="*/ 824 w 1285"/>
                <a:gd name="T35" fmla="*/ 1160 h 1255"/>
                <a:gd name="T36" fmla="*/ 774 w 1285"/>
                <a:gd name="T37" fmla="*/ 1148 h 1255"/>
                <a:gd name="T38" fmla="*/ 760 w 1285"/>
                <a:gd name="T39" fmla="*/ 1204 h 1255"/>
                <a:gd name="T40" fmla="*/ 761 w 1285"/>
                <a:gd name="T41" fmla="*/ 1241 h 1255"/>
                <a:gd name="T42" fmla="*/ 706 w 1285"/>
                <a:gd name="T43" fmla="*/ 1223 h 1255"/>
                <a:gd name="T44" fmla="*/ 651 w 1285"/>
                <a:gd name="T45" fmla="*/ 1202 h 1255"/>
                <a:gd name="T46" fmla="*/ 584 w 1285"/>
                <a:gd name="T47" fmla="*/ 1199 h 1255"/>
                <a:gd name="T48" fmla="*/ 530 w 1285"/>
                <a:gd name="T49" fmla="*/ 1167 h 1255"/>
                <a:gd name="T50" fmla="*/ 503 w 1285"/>
                <a:gd name="T51" fmla="*/ 1158 h 1255"/>
                <a:gd name="T52" fmla="*/ 451 w 1285"/>
                <a:gd name="T53" fmla="*/ 1151 h 1255"/>
                <a:gd name="T54" fmla="*/ 407 w 1285"/>
                <a:gd name="T55" fmla="*/ 1190 h 1255"/>
                <a:gd name="T56" fmla="*/ 348 w 1285"/>
                <a:gd name="T57" fmla="*/ 1241 h 1255"/>
                <a:gd name="T58" fmla="*/ 280 w 1285"/>
                <a:gd name="T59" fmla="*/ 1232 h 1255"/>
                <a:gd name="T60" fmla="*/ 251 w 1285"/>
                <a:gd name="T61" fmla="*/ 1176 h 1255"/>
                <a:gd name="T62" fmla="*/ 176 w 1285"/>
                <a:gd name="T63" fmla="*/ 1175 h 1255"/>
                <a:gd name="T64" fmla="*/ 189 w 1285"/>
                <a:gd name="T65" fmla="*/ 1123 h 1255"/>
                <a:gd name="T66" fmla="*/ 211 w 1285"/>
                <a:gd name="T67" fmla="*/ 1048 h 1255"/>
                <a:gd name="T68" fmla="*/ 202 w 1285"/>
                <a:gd name="T69" fmla="*/ 1008 h 1255"/>
                <a:gd name="T70" fmla="*/ 155 w 1285"/>
                <a:gd name="T71" fmla="*/ 969 h 1255"/>
                <a:gd name="T72" fmla="*/ 176 w 1285"/>
                <a:gd name="T73" fmla="*/ 904 h 1255"/>
                <a:gd name="T74" fmla="*/ 100 w 1285"/>
                <a:gd name="T75" fmla="*/ 887 h 1255"/>
                <a:gd name="T76" fmla="*/ 117 w 1285"/>
                <a:gd name="T77" fmla="*/ 833 h 1255"/>
                <a:gd name="T78" fmla="*/ 136 w 1285"/>
                <a:gd name="T79" fmla="*/ 810 h 1255"/>
                <a:gd name="T80" fmla="*/ 108 w 1285"/>
                <a:gd name="T81" fmla="*/ 795 h 1255"/>
                <a:gd name="T82" fmla="*/ 124 w 1285"/>
                <a:gd name="T83" fmla="*/ 755 h 1255"/>
                <a:gd name="T84" fmla="*/ 143 w 1285"/>
                <a:gd name="T85" fmla="*/ 696 h 1255"/>
                <a:gd name="T86" fmla="*/ 123 w 1285"/>
                <a:gd name="T87" fmla="*/ 631 h 1255"/>
                <a:gd name="T88" fmla="*/ 130 w 1285"/>
                <a:gd name="T89" fmla="*/ 595 h 1255"/>
                <a:gd name="T90" fmla="*/ 90 w 1285"/>
                <a:gd name="T91" fmla="*/ 563 h 1255"/>
                <a:gd name="T92" fmla="*/ 11 w 1285"/>
                <a:gd name="T93" fmla="*/ 506 h 1255"/>
                <a:gd name="T94" fmla="*/ 67 w 1285"/>
                <a:gd name="T95" fmla="*/ 439 h 1255"/>
                <a:gd name="T96" fmla="*/ 96 w 1285"/>
                <a:gd name="T97" fmla="*/ 380 h 1255"/>
                <a:gd name="T98" fmla="*/ 56 w 1285"/>
                <a:gd name="T99" fmla="*/ 304 h 1255"/>
                <a:gd name="T100" fmla="*/ 70 w 1285"/>
                <a:gd name="T101" fmla="*/ 234 h 1255"/>
                <a:gd name="T102" fmla="*/ 88 w 1285"/>
                <a:gd name="T103" fmla="*/ 172 h 1255"/>
                <a:gd name="T104" fmla="*/ 159 w 1285"/>
                <a:gd name="T105" fmla="*/ 216 h 1255"/>
                <a:gd name="T106" fmla="*/ 268 w 1285"/>
                <a:gd name="T107" fmla="*/ 127 h 1255"/>
                <a:gd name="T108" fmla="*/ 359 w 1285"/>
                <a:gd name="T109" fmla="*/ 107 h 1255"/>
                <a:gd name="T110" fmla="*/ 468 w 1285"/>
                <a:gd name="T111" fmla="*/ 154 h 1255"/>
                <a:gd name="T112" fmla="*/ 575 w 1285"/>
                <a:gd name="T113" fmla="*/ 228 h 1255"/>
                <a:gd name="T114" fmla="*/ 660 w 1285"/>
                <a:gd name="T115" fmla="*/ 283 h 1255"/>
                <a:gd name="T116" fmla="*/ 701 w 1285"/>
                <a:gd name="T117" fmla="*/ 301 h 1255"/>
                <a:gd name="T118" fmla="*/ 802 w 1285"/>
                <a:gd name="T119" fmla="*/ 256 h 1255"/>
                <a:gd name="T120" fmla="*/ 869 w 1285"/>
                <a:gd name="T121" fmla="*/ 221 h 1255"/>
                <a:gd name="T122" fmla="*/ 972 w 1285"/>
                <a:gd name="T123" fmla="*/ 174 h 1255"/>
                <a:gd name="T124" fmla="*/ 1108 w 1285"/>
                <a:gd name="T125" fmla="*/ 42 h 1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85" h="1255">
                  <a:moveTo>
                    <a:pt x="1223" y="121"/>
                  </a:moveTo>
                  <a:lnTo>
                    <a:pt x="1225" y="124"/>
                  </a:lnTo>
                  <a:lnTo>
                    <a:pt x="1235" y="131"/>
                  </a:lnTo>
                  <a:lnTo>
                    <a:pt x="1238" y="136"/>
                  </a:lnTo>
                  <a:lnTo>
                    <a:pt x="1238" y="142"/>
                  </a:lnTo>
                  <a:lnTo>
                    <a:pt x="1235" y="153"/>
                  </a:lnTo>
                  <a:lnTo>
                    <a:pt x="1232" y="156"/>
                  </a:lnTo>
                  <a:lnTo>
                    <a:pt x="1223" y="168"/>
                  </a:lnTo>
                  <a:lnTo>
                    <a:pt x="1216" y="178"/>
                  </a:lnTo>
                  <a:lnTo>
                    <a:pt x="1214" y="183"/>
                  </a:lnTo>
                  <a:lnTo>
                    <a:pt x="1216" y="192"/>
                  </a:lnTo>
                  <a:lnTo>
                    <a:pt x="1219" y="195"/>
                  </a:lnTo>
                  <a:lnTo>
                    <a:pt x="1222" y="197"/>
                  </a:lnTo>
                  <a:lnTo>
                    <a:pt x="1228" y="200"/>
                  </a:lnTo>
                  <a:lnTo>
                    <a:pt x="1235" y="201"/>
                  </a:lnTo>
                  <a:lnTo>
                    <a:pt x="1237" y="201"/>
                  </a:lnTo>
                  <a:lnTo>
                    <a:pt x="1243" y="203"/>
                  </a:lnTo>
                  <a:lnTo>
                    <a:pt x="1252" y="207"/>
                  </a:lnTo>
                  <a:lnTo>
                    <a:pt x="1262" y="215"/>
                  </a:lnTo>
                  <a:lnTo>
                    <a:pt x="1270" y="222"/>
                  </a:lnTo>
                  <a:lnTo>
                    <a:pt x="1273" y="224"/>
                  </a:lnTo>
                  <a:lnTo>
                    <a:pt x="1276" y="225"/>
                  </a:lnTo>
                  <a:lnTo>
                    <a:pt x="1278" y="225"/>
                  </a:lnTo>
                  <a:lnTo>
                    <a:pt x="1278" y="227"/>
                  </a:lnTo>
                  <a:lnTo>
                    <a:pt x="1275" y="230"/>
                  </a:lnTo>
                  <a:lnTo>
                    <a:pt x="1275" y="231"/>
                  </a:lnTo>
                  <a:lnTo>
                    <a:pt x="1273" y="231"/>
                  </a:lnTo>
                  <a:lnTo>
                    <a:pt x="1273" y="233"/>
                  </a:lnTo>
                  <a:lnTo>
                    <a:pt x="1270" y="234"/>
                  </a:lnTo>
                  <a:lnTo>
                    <a:pt x="1270" y="236"/>
                  </a:lnTo>
                  <a:lnTo>
                    <a:pt x="1268" y="236"/>
                  </a:lnTo>
                  <a:lnTo>
                    <a:pt x="1267" y="236"/>
                  </a:lnTo>
                  <a:lnTo>
                    <a:pt x="1267" y="238"/>
                  </a:lnTo>
                  <a:lnTo>
                    <a:pt x="1267" y="239"/>
                  </a:lnTo>
                  <a:lnTo>
                    <a:pt x="1265" y="241"/>
                  </a:lnTo>
                  <a:lnTo>
                    <a:pt x="1264" y="241"/>
                  </a:lnTo>
                  <a:lnTo>
                    <a:pt x="1264" y="242"/>
                  </a:lnTo>
                  <a:lnTo>
                    <a:pt x="1264" y="244"/>
                  </a:lnTo>
                  <a:lnTo>
                    <a:pt x="1264" y="245"/>
                  </a:lnTo>
                  <a:lnTo>
                    <a:pt x="1262" y="245"/>
                  </a:lnTo>
                  <a:lnTo>
                    <a:pt x="1262" y="247"/>
                  </a:lnTo>
                  <a:lnTo>
                    <a:pt x="1261" y="247"/>
                  </a:lnTo>
                  <a:lnTo>
                    <a:pt x="1262" y="247"/>
                  </a:lnTo>
                  <a:lnTo>
                    <a:pt x="1264" y="248"/>
                  </a:lnTo>
                  <a:lnTo>
                    <a:pt x="1264" y="247"/>
                  </a:lnTo>
                  <a:lnTo>
                    <a:pt x="1265" y="247"/>
                  </a:lnTo>
                  <a:lnTo>
                    <a:pt x="1265" y="248"/>
                  </a:lnTo>
                  <a:lnTo>
                    <a:pt x="1265" y="250"/>
                  </a:lnTo>
                  <a:lnTo>
                    <a:pt x="1265" y="251"/>
                  </a:lnTo>
                  <a:lnTo>
                    <a:pt x="1265" y="253"/>
                  </a:lnTo>
                  <a:lnTo>
                    <a:pt x="1265" y="254"/>
                  </a:lnTo>
                  <a:lnTo>
                    <a:pt x="1267" y="254"/>
                  </a:lnTo>
                  <a:lnTo>
                    <a:pt x="1267" y="256"/>
                  </a:lnTo>
                  <a:lnTo>
                    <a:pt x="1267" y="257"/>
                  </a:lnTo>
                  <a:lnTo>
                    <a:pt x="1267" y="259"/>
                  </a:lnTo>
                  <a:lnTo>
                    <a:pt x="1268" y="259"/>
                  </a:lnTo>
                  <a:lnTo>
                    <a:pt x="1268" y="260"/>
                  </a:lnTo>
                  <a:lnTo>
                    <a:pt x="1270" y="260"/>
                  </a:lnTo>
                  <a:lnTo>
                    <a:pt x="1270" y="262"/>
                  </a:lnTo>
                  <a:lnTo>
                    <a:pt x="1270" y="263"/>
                  </a:lnTo>
                  <a:lnTo>
                    <a:pt x="1270" y="265"/>
                  </a:lnTo>
                  <a:lnTo>
                    <a:pt x="1270" y="266"/>
                  </a:lnTo>
                  <a:lnTo>
                    <a:pt x="1272" y="266"/>
                  </a:lnTo>
                  <a:lnTo>
                    <a:pt x="1270" y="266"/>
                  </a:lnTo>
                  <a:lnTo>
                    <a:pt x="1272" y="268"/>
                  </a:lnTo>
                  <a:lnTo>
                    <a:pt x="1273" y="269"/>
                  </a:lnTo>
                  <a:lnTo>
                    <a:pt x="1275" y="271"/>
                  </a:lnTo>
                  <a:lnTo>
                    <a:pt x="1275" y="272"/>
                  </a:lnTo>
                  <a:lnTo>
                    <a:pt x="1273" y="272"/>
                  </a:lnTo>
                  <a:lnTo>
                    <a:pt x="1272" y="274"/>
                  </a:lnTo>
                  <a:lnTo>
                    <a:pt x="1270" y="274"/>
                  </a:lnTo>
                  <a:lnTo>
                    <a:pt x="1268" y="275"/>
                  </a:lnTo>
                  <a:lnTo>
                    <a:pt x="1270" y="275"/>
                  </a:lnTo>
                  <a:lnTo>
                    <a:pt x="1270" y="277"/>
                  </a:lnTo>
                  <a:lnTo>
                    <a:pt x="1272" y="277"/>
                  </a:lnTo>
                  <a:lnTo>
                    <a:pt x="1273" y="278"/>
                  </a:lnTo>
                  <a:lnTo>
                    <a:pt x="1275" y="281"/>
                  </a:lnTo>
                  <a:lnTo>
                    <a:pt x="1276" y="281"/>
                  </a:lnTo>
                  <a:lnTo>
                    <a:pt x="1276" y="283"/>
                  </a:lnTo>
                  <a:lnTo>
                    <a:pt x="1276" y="284"/>
                  </a:lnTo>
                  <a:lnTo>
                    <a:pt x="1278" y="287"/>
                  </a:lnTo>
                  <a:lnTo>
                    <a:pt x="1278" y="289"/>
                  </a:lnTo>
                  <a:lnTo>
                    <a:pt x="1279" y="291"/>
                  </a:lnTo>
                  <a:lnTo>
                    <a:pt x="1279" y="292"/>
                  </a:lnTo>
                  <a:lnTo>
                    <a:pt x="1281" y="295"/>
                  </a:lnTo>
                  <a:lnTo>
                    <a:pt x="1282" y="298"/>
                  </a:lnTo>
                  <a:lnTo>
                    <a:pt x="1282" y="300"/>
                  </a:lnTo>
                  <a:lnTo>
                    <a:pt x="1284" y="300"/>
                  </a:lnTo>
                  <a:lnTo>
                    <a:pt x="1285" y="303"/>
                  </a:lnTo>
                  <a:lnTo>
                    <a:pt x="1279" y="306"/>
                  </a:lnTo>
                  <a:lnTo>
                    <a:pt x="1273" y="307"/>
                  </a:lnTo>
                  <a:lnTo>
                    <a:pt x="1272" y="309"/>
                  </a:lnTo>
                  <a:lnTo>
                    <a:pt x="1267" y="310"/>
                  </a:lnTo>
                  <a:lnTo>
                    <a:pt x="1264" y="313"/>
                  </a:lnTo>
                  <a:lnTo>
                    <a:pt x="1262" y="313"/>
                  </a:lnTo>
                  <a:lnTo>
                    <a:pt x="1262" y="315"/>
                  </a:lnTo>
                  <a:lnTo>
                    <a:pt x="1259" y="318"/>
                  </a:lnTo>
                  <a:lnTo>
                    <a:pt x="1256" y="321"/>
                  </a:lnTo>
                  <a:lnTo>
                    <a:pt x="1256" y="322"/>
                  </a:lnTo>
                  <a:lnTo>
                    <a:pt x="1253" y="327"/>
                  </a:lnTo>
                  <a:lnTo>
                    <a:pt x="1252" y="330"/>
                  </a:lnTo>
                  <a:lnTo>
                    <a:pt x="1252" y="333"/>
                  </a:lnTo>
                  <a:lnTo>
                    <a:pt x="1250" y="336"/>
                  </a:lnTo>
                  <a:lnTo>
                    <a:pt x="1250" y="337"/>
                  </a:lnTo>
                  <a:lnTo>
                    <a:pt x="1249" y="340"/>
                  </a:lnTo>
                  <a:lnTo>
                    <a:pt x="1249" y="342"/>
                  </a:lnTo>
                  <a:lnTo>
                    <a:pt x="1249" y="344"/>
                  </a:lnTo>
                  <a:lnTo>
                    <a:pt x="1249" y="345"/>
                  </a:lnTo>
                  <a:lnTo>
                    <a:pt x="1249" y="348"/>
                  </a:lnTo>
                  <a:lnTo>
                    <a:pt x="1249" y="350"/>
                  </a:lnTo>
                  <a:lnTo>
                    <a:pt x="1249" y="351"/>
                  </a:lnTo>
                  <a:lnTo>
                    <a:pt x="1249" y="353"/>
                  </a:lnTo>
                  <a:lnTo>
                    <a:pt x="1249" y="354"/>
                  </a:lnTo>
                  <a:lnTo>
                    <a:pt x="1249" y="356"/>
                  </a:lnTo>
                  <a:lnTo>
                    <a:pt x="1249" y="357"/>
                  </a:lnTo>
                  <a:lnTo>
                    <a:pt x="1249" y="359"/>
                  </a:lnTo>
                  <a:lnTo>
                    <a:pt x="1249" y="360"/>
                  </a:lnTo>
                  <a:lnTo>
                    <a:pt x="1249" y="362"/>
                  </a:lnTo>
                  <a:lnTo>
                    <a:pt x="1249" y="363"/>
                  </a:lnTo>
                  <a:lnTo>
                    <a:pt x="1249" y="365"/>
                  </a:lnTo>
                  <a:lnTo>
                    <a:pt x="1249" y="366"/>
                  </a:lnTo>
                  <a:lnTo>
                    <a:pt x="1249" y="368"/>
                  </a:lnTo>
                  <a:lnTo>
                    <a:pt x="1249" y="369"/>
                  </a:lnTo>
                  <a:lnTo>
                    <a:pt x="1249" y="371"/>
                  </a:lnTo>
                  <a:lnTo>
                    <a:pt x="1249" y="372"/>
                  </a:lnTo>
                  <a:lnTo>
                    <a:pt x="1249" y="374"/>
                  </a:lnTo>
                  <a:lnTo>
                    <a:pt x="1250" y="374"/>
                  </a:lnTo>
                  <a:lnTo>
                    <a:pt x="1250" y="375"/>
                  </a:lnTo>
                  <a:lnTo>
                    <a:pt x="1250" y="377"/>
                  </a:lnTo>
                  <a:lnTo>
                    <a:pt x="1250" y="378"/>
                  </a:lnTo>
                  <a:lnTo>
                    <a:pt x="1250" y="380"/>
                  </a:lnTo>
                  <a:lnTo>
                    <a:pt x="1250" y="381"/>
                  </a:lnTo>
                  <a:lnTo>
                    <a:pt x="1250" y="383"/>
                  </a:lnTo>
                  <a:lnTo>
                    <a:pt x="1250" y="386"/>
                  </a:lnTo>
                  <a:lnTo>
                    <a:pt x="1250" y="387"/>
                  </a:lnTo>
                  <a:lnTo>
                    <a:pt x="1250" y="390"/>
                  </a:lnTo>
                  <a:lnTo>
                    <a:pt x="1250" y="392"/>
                  </a:lnTo>
                  <a:lnTo>
                    <a:pt x="1250" y="393"/>
                  </a:lnTo>
                  <a:lnTo>
                    <a:pt x="1250" y="395"/>
                  </a:lnTo>
                  <a:lnTo>
                    <a:pt x="1250" y="407"/>
                  </a:lnTo>
                  <a:lnTo>
                    <a:pt x="1250" y="410"/>
                  </a:lnTo>
                  <a:lnTo>
                    <a:pt x="1249" y="418"/>
                  </a:lnTo>
                  <a:lnTo>
                    <a:pt x="1249" y="419"/>
                  </a:lnTo>
                  <a:lnTo>
                    <a:pt x="1247" y="424"/>
                  </a:lnTo>
                  <a:lnTo>
                    <a:pt x="1247" y="430"/>
                  </a:lnTo>
                  <a:lnTo>
                    <a:pt x="1246" y="434"/>
                  </a:lnTo>
                  <a:lnTo>
                    <a:pt x="1246" y="436"/>
                  </a:lnTo>
                  <a:lnTo>
                    <a:pt x="1246" y="437"/>
                  </a:lnTo>
                  <a:lnTo>
                    <a:pt x="1244" y="437"/>
                  </a:lnTo>
                  <a:lnTo>
                    <a:pt x="1244" y="440"/>
                  </a:lnTo>
                  <a:lnTo>
                    <a:pt x="1243" y="442"/>
                  </a:lnTo>
                  <a:lnTo>
                    <a:pt x="1241" y="443"/>
                  </a:lnTo>
                  <a:lnTo>
                    <a:pt x="1240" y="445"/>
                  </a:lnTo>
                  <a:lnTo>
                    <a:pt x="1238" y="446"/>
                  </a:lnTo>
                  <a:lnTo>
                    <a:pt x="1237" y="448"/>
                  </a:lnTo>
                  <a:lnTo>
                    <a:pt x="1235" y="450"/>
                  </a:lnTo>
                  <a:lnTo>
                    <a:pt x="1234" y="451"/>
                  </a:lnTo>
                  <a:lnTo>
                    <a:pt x="1231" y="451"/>
                  </a:lnTo>
                  <a:lnTo>
                    <a:pt x="1228" y="453"/>
                  </a:lnTo>
                  <a:lnTo>
                    <a:pt x="1225" y="454"/>
                  </a:lnTo>
                  <a:lnTo>
                    <a:pt x="1223" y="456"/>
                  </a:lnTo>
                  <a:lnTo>
                    <a:pt x="1222" y="456"/>
                  </a:lnTo>
                  <a:lnTo>
                    <a:pt x="1222" y="457"/>
                  </a:lnTo>
                  <a:lnTo>
                    <a:pt x="1220" y="457"/>
                  </a:lnTo>
                  <a:lnTo>
                    <a:pt x="1217" y="457"/>
                  </a:lnTo>
                  <a:lnTo>
                    <a:pt x="1216" y="457"/>
                  </a:lnTo>
                  <a:lnTo>
                    <a:pt x="1214" y="457"/>
                  </a:lnTo>
                  <a:lnTo>
                    <a:pt x="1213" y="459"/>
                  </a:lnTo>
                  <a:lnTo>
                    <a:pt x="1211" y="459"/>
                  </a:lnTo>
                  <a:lnTo>
                    <a:pt x="1208" y="459"/>
                  </a:lnTo>
                  <a:lnTo>
                    <a:pt x="1206" y="459"/>
                  </a:lnTo>
                  <a:lnTo>
                    <a:pt x="1205" y="459"/>
                  </a:lnTo>
                  <a:lnTo>
                    <a:pt x="1203" y="459"/>
                  </a:lnTo>
                  <a:lnTo>
                    <a:pt x="1202" y="459"/>
                  </a:lnTo>
                  <a:lnTo>
                    <a:pt x="1200" y="459"/>
                  </a:lnTo>
                  <a:lnTo>
                    <a:pt x="1199" y="459"/>
                  </a:lnTo>
                  <a:lnTo>
                    <a:pt x="1197" y="459"/>
                  </a:lnTo>
                  <a:lnTo>
                    <a:pt x="1196" y="459"/>
                  </a:lnTo>
                  <a:lnTo>
                    <a:pt x="1194" y="459"/>
                  </a:lnTo>
                  <a:lnTo>
                    <a:pt x="1191" y="459"/>
                  </a:lnTo>
                  <a:lnTo>
                    <a:pt x="1187" y="459"/>
                  </a:lnTo>
                  <a:lnTo>
                    <a:pt x="1185" y="460"/>
                  </a:lnTo>
                  <a:lnTo>
                    <a:pt x="1182" y="460"/>
                  </a:lnTo>
                  <a:lnTo>
                    <a:pt x="1181" y="462"/>
                  </a:lnTo>
                  <a:lnTo>
                    <a:pt x="1176" y="463"/>
                  </a:lnTo>
                  <a:lnTo>
                    <a:pt x="1173" y="466"/>
                  </a:lnTo>
                  <a:lnTo>
                    <a:pt x="1169" y="469"/>
                  </a:lnTo>
                  <a:lnTo>
                    <a:pt x="1167" y="471"/>
                  </a:lnTo>
                  <a:lnTo>
                    <a:pt x="1166" y="471"/>
                  </a:lnTo>
                  <a:lnTo>
                    <a:pt x="1164" y="472"/>
                  </a:lnTo>
                  <a:lnTo>
                    <a:pt x="1161" y="472"/>
                  </a:lnTo>
                  <a:lnTo>
                    <a:pt x="1160" y="474"/>
                  </a:lnTo>
                  <a:lnTo>
                    <a:pt x="1153" y="474"/>
                  </a:lnTo>
                  <a:lnTo>
                    <a:pt x="1150" y="475"/>
                  </a:lnTo>
                  <a:lnTo>
                    <a:pt x="1149" y="475"/>
                  </a:lnTo>
                  <a:lnTo>
                    <a:pt x="1143" y="475"/>
                  </a:lnTo>
                  <a:lnTo>
                    <a:pt x="1141" y="475"/>
                  </a:lnTo>
                  <a:lnTo>
                    <a:pt x="1138" y="475"/>
                  </a:lnTo>
                  <a:lnTo>
                    <a:pt x="1137" y="474"/>
                  </a:lnTo>
                  <a:lnTo>
                    <a:pt x="1135" y="474"/>
                  </a:lnTo>
                  <a:lnTo>
                    <a:pt x="1132" y="472"/>
                  </a:lnTo>
                  <a:lnTo>
                    <a:pt x="1128" y="468"/>
                  </a:lnTo>
                  <a:lnTo>
                    <a:pt x="1126" y="466"/>
                  </a:lnTo>
                  <a:lnTo>
                    <a:pt x="1123" y="466"/>
                  </a:lnTo>
                  <a:lnTo>
                    <a:pt x="1122" y="465"/>
                  </a:lnTo>
                  <a:lnTo>
                    <a:pt x="1120" y="465"/>
                  </a:lnTo>
                  <a:lnTo>
                    <a:pt x="1119" y="465"/>
                  </a:lnTo>
                  <a:lnTo>
                    <a:pt x="1117" y="463"/>
                  </a:lnTo>
                  <a:lnTo>
                    <a:pt x="1113" y="463"/>
                  </a:lnTo>
                  <a:lnTo>
                    <a:pt x="1110" y="463"/>
                  </a:lnTo>
                  <a:lnTo>
                    <a:pt x="1107" y="462"/>
                  </a:lnTo>
                  <a:lnTo>
                    <a:pt x="1105" y="462"/>
                  </a:lnTo>
                  <a:lnTo>
                    <a:pt x="1104" y="463"/>
                  </a:lnTo>
                  <a:lnTo>
                    <a:pt x="1102" y="463"/>
                  </a:lnTo>
                  <a:lnTo>
                    <a:pt x="1102" y="465"/>
                  </a:lnTo>
                  <a:lnTo>
                    <a:pt x="1101" y="465"/>
                  </a:lnTo>
                  <a:lnTo>
                    <a:pt x="1101" y="466"/>
                  </a:lnTo>
                  <a:lnTo>
                    <a:pt x="1099" y="466"/>
                  </a:lnTo>
                  <a:lnTo>
                    <a:pt x="1099" y="468"/>
                  </a:lnTo>
                  <a:lnTo>
                    <a:pt x="1097" y="468"/>
                  </a:lnTo>
                  <a:lnTo>
                    <a:pt x="1097" y="469"/>
                  </a:lnTo>
                  <a:lnTo>
                    <a:pt x="1096" y="469"/>
                  </a:lnTo>
                  <a:lnTo>
                    <a:pt x="1096" y="471"/>
                  </a:lnTo>
                  <a:lnTo>
                    <a:pt x="1096" y="472"/>
                  </a:lnTo>
                  <a:lnTo>
                    <a:pt x="1094" y="472"/>
                  </a:lnTo>
                  <a:lnTo>
                    <a:pt x="1094" y="474"/>
                  </a:lnTo>
                  <a:lnTo>
                    <a:pt x="1093" y="474"/>
                  </a:lnTo>
                  <a:lnTo>
                    <a:pt x="1091" y="475"/>
                  </a:lnTo>
                  <a:lnTo>
                    <a:pt x="1090" y="477"/>
                  </a:lnTo>
                  <a:lnTo>
                    <a:pt x="1088" y="478"/>
                  </a:lnTo>
                  <a:lnTo>
                    <a:pt x="1087" y="480"/>
                  </a:lnTo>
                  <a:lnTo>
                    <a:pt x="1087" y="481"/>
                  </a:lnTo>
                  <a:lnTo>
                    <a:pt x="1085" y="483"/>
                  </a:lnTo>
                  <a:lnTo>
                    <a:pt x="1085" y="484"/>
                  </a:lnTo>
                  <a:lnTo>
                    <a:pt x="1084" y="484"/>
                  </a:lnTo>
                  <a:lnTo>
                    <a:pt x="1084" y="486"/>
                  </a:lnTo>
                  <a:lnTo>
                    <a:pt x="1082" y="487"/>
                  </a:lnTo>
                  <a:lnTo>
                    <a:pt x="1081" y="487"/>
                  </a:lnTo>
                  <a:lnTo>
                    <a:pt x="1079" y="490"/>
                  </a:lnTo>
                  <a:lnTo>
                    <a:pt x="1078" y="490"/>
                  </a:lnTo>
                  <a:lnTo>
                    <a:pt x="1076" y="492"/>
                  </a:lnTo>
                  <a:lnTo>
                    <a:pt x="1075" y="493"/>
                  </a:lnTo>
                  <a:lnTo>
                    <a:pt x="1073" y="493"/>
                  </a:lnTo>
                  <a:lnTo>
                    <a:pt x="1073" y="495"/>
                  </a:lnTo>
                  <a:lnTo>
                    <a:pt x="1072" y="495"/>
                  </a:lnTo>
                  <a:lnTo>
                    <a:pt x="1070" y="495"/>
                  </a:lnTo>
                  <a:lnTo>
                    <a:pt x="1069" y="496"/>
                  </a:lnTo>
                  <a:lnTo>
                    <a:pt x="1066" y="496"/>
                  </a:lnTo>
                  <a:lnTo>
                    <a:pt x="1064" y="496"/>
                  </a:lnTo>
                  <a:lnTo>
                    <a:pt x="1063" y="498"/>
                  </a:lnTo>
                  <a:lnTo>
                    <a:pt x="1061" y="499"/>
                  </a:lnTo>
                  <a:lnTo>
                    <a:pt x="1060" y="501"/>
                  </a:lnTo>
                  <a:lnTo>
                    <a:pt x="1058" y="503"/>
                  </a:lnTo>
                  <a:lnTo>
                    <a:pt x="1057" y="504"/>
                  </a:lnTo>
                  <a:lnTo>
                    <a:pt x="1057" y="506"/>
                  </a:lnTo>
                  <a:lnTo>
                    <a:pt x="1055" y="510"/>
                  </a:lnTo>
                  <a:lnTo>
                    <a:pt x="1054" y="513"/>
                  </a:lnTo>
                  <a:lnTo>
                    <a:pt x="1054" y="518"/>
                  </a:lnTo>
                  <a:lnTo>
                    <a:pt x="1054" y="519"/>
                  </a:lnTo>
                  <a:lnTo>
                    <a:pt x="1054" y="521"/>
                  </a:lnTo>
                  <a:lnTo>
                    <a:pt x="1054" y="522"/>
                  </a:lnTo>
                  <a:lnTo>
                    <a:pt x="1054" y="525"/>
                  </a:lnTo>
                  <a:lnTo>
                    <a:pt x="1054" y="527"/>
                  </a:lnTo>
                  <a:lnTo>
                    <a:pt x="1055" y="527"/>
                  </a:lnTo>
                  <a:lnTo>
                    <a:pt x="1055" y="528"/>
                  </a:lnTo>
                  <a:lnTo>
                    <a:pt x="1057" y="530"/>
                  </a:lnTo>
                  <a:lnTo>
                    <a:pt x="1058" y="530"/>
                  </a:lnTo>
                  <a:lnTo>
                    <a:pt x="1060" y="531"/>
                  </a:lnTo>
                  <a:lnTo>
                    <a:pt x="1061" y="531"/>
                  </a:lnTo>
                  <a:lnTo>
                    <a:pt x="1063" y="533"/>
                  </a:lnTo>
                  <a:lnTo>
                    <a:pt x="1067" y="534"/>
                  </a:lnTo>
                  <a:lnTo>
                    <a:pt x="1069" y="534"/>
                  </a:lnTo>
                  <a:lnTo>
                    <a:pt x="1070" y="536"/>
                  </a:lnTo>
                  <a:lnTo>
                    <a:pt x="1072" y="537"/>
                  </a:lnTo>
                  <a:lnTo>
                    <a:pt x="1072" y="539"/>
                  </a:lnTo>
                  <a:lnTo>
                    <a:pt x="1073" y="540"/>
                  </a:lnTo>
                  <a:lnTo>
                    <a:pt x="1075" y="543"/>
                  </a:lnTo>
                  <a:lnTo>
                    <a:pt x="1075" y="545"/>
                  </a:lnTo>
                  <a:lnTo>
                    <a:pt x="1075" y="548"/>
                  </a:lnTo>
                  <a:lnTo>
                    <a:pt x="1075" y="551"/>
                  </a:lnTo>
                  <a:lnTo>
                    <a:pt x="1075" y="552"/>
                  </a:lnTo>
                  <a:lnTo>
                    <a:pt x="1073" y="557"/>
                  </a:lnTo>
                  <a:lnTo>
                    <a:pt x="1073" y="560"/>
                  </a:lnTo>
                  <a:lnTo>
                    <a:pt x="1073" y="562"/>
                  </a:lnTo>
                  <a:lnTo>
                    <a:pt x="1072" y="565"/>
                  </a:lnTo>
                  <a:lnTo>
                    <a:pt x="1072" y="569"/>
                  </a:lnTo>
                  <a:lnTo>
                    <a:pt x="1072" y="572"/>
                  </a:lnTo>
                  <a:lnTo>
                    <a:pt x="1070" y="575"/>
                  </a:lnTo>
                  <a:lnTo>
                    <a:pt x="1070" y="578"/>
                  </a:lnTo>
                  <a:lnTo>
                    <a:pt x="1070" y="580"/>
                  </a:lnTo>
                  <a:lnTo>
                    <a:pt x="1070" y="581"/>
                  </a:lnTo>
                  <a:lnTo>
                    <a:pt x="1070" y="583"/>
                  </a:lnTo>
                  <a:lnTo>
                    <a:pt x="1072" y="584"/>
                  </a:lnTo>
                  <a:lnTo>
                    <a:pt x="1072" y="586"/>
                  </a:lnTo>
                  <a:lnTo>
                    <a:pt x="1073" y="587"/>
                  </a:lnTo>
                  <a:lnTo>
                    <a:pt x="1075" y="587"/>
                  </a:lnTo>
                  <a:lnTo>
                    <a:pt x="1078" y="587"/>
                  </a:lnTo>
                  <a:lnTo>
                    <a:pt x="1079" y="589"/>
                  </a:lnTo>
                  <a:lnTo>
                    <a:pt x="1082" y="589"/>
                  </a:lnTo>
                  <a:lnTo>
                    <a:pt x="1084" y="589"/>
                  </a:lnTo>
                  <a:lnTo>
                    <a:pt x="1085" y="590"/>
                  </a:lnTo>
                  <a:lnTo>
                    <a:pt x="1085" y="592"/>
                  </a:lnTo>
                  <a:lnTo>
                    <a:pt x="1087" y="592"/>
                  </a:lnTo>
                  <a:lnTo>
                    <a:pt x="1087" y="593"/>
                  </a:lnTo>
                  <a:lnTo>
                    <a:pt x="1087" y="595"/>
                  </a:lnTo>
                  <a:lnTo>
                    <a:pt x="1085" y="596"/>
                  </a:lnTo>
                  <a:lnTo>
                    <a:pt x="1084" y="598"/>
                  </a:lnTo>
                  <a:lnTo>
                    <a:pt x="1082" y="601"/>
                  </a:lnTo>
                  <a:lnTo>
                    <a:pt x="1081" y="602"/>
                  </a:lnTo>
                  <a:lnTo>
                    <a:pt x="1079" y="604"/>
                  </a:lnTo>
                  <a:lnTo>
                    <a:pt x="1076" y="607"/>
                  </a:lnTo>
                  <a:lnTo>
                    <a:pt x="1075" y="607"/>
                  </a:lnTo>
                  <a:lnTo>
                    <a:pt x="1075" y="609"/>
                  </a:lnTo>
                  <a:lnTo>
                    <a:pt x="1073" y="609"/>
                  </a:lnTo>
                  <a:lnTo>
                    <a:pt x="1073" y="610"/>
                  </a:lnTo>
                  <a:lnTo>
                    <a:pt x="1072" y="610"/>
                  </a:lnTo>
                  <a:lnTo>
                    <a:pt x="1072" y="612"/>
                  </a:lnTo>
                  <a:lnTo>
                    <a:pt x="1072" y="613"/>
                  </a:lnTo>
                  <a:lnTo>
                    <a:pt x="1072" y="615"/>
                  </a:lnTo>
                  <a:lnTo>
                    <a:pt x="1072" y="616"/>
                  </a:lnTo>
                  <a:lnTo>
                    <a:pt x="1072" y="618"/>
                  </a:lnTo>
                  <a:lnTo>
                    <a:pt x="1073" y="619"/>
                  </a:lnTo>
                  <a:lnTo>
                    <a:pt x="1073" y="621"/>
                  </a:lnTo>
                  <a:lnTo>
                    <a:pt x="1075" y="622"/>
                  </a:lnTo>
                  <a:lnTo>
                    <a:pt x="1075" y="625"/>
                  </a:lnTo>
                  <a:lnTo>
                    <a:pt x="1076" y="625"/>
                  </a:lnTo>
                  <a:lnTo>
                    <a:pt x="1078" y="625"/>
                  </a:lnTo>
                  <a:lnTo>
                    <a:pt x="1079" y="624"/>
                  </a:lnTo>
                  <a:lnTo>
                    <a:pt x="1081" y="624"/>
                  </a:lnTo>
                  <a:lnTo>
                    <a:pt x="1082" y="625"/>
                  </a:lnTo>
                  <a:lnTo>
                    <a:pt x="1085" y="627"/>
                  </a:lnTo>
                  <a:lnTo>
                    <a:pt x="1088" y="630"/>
                  </a:lnTo>
                  <a:lnTo>
                    <a:pt x="1088" y="631"/>
                  </a:lnTo>
                  <a:lnTo>
                    <a:pt x="1090" y="631"/>
                  </a:lnTo>
                  <a:lnTo>
                    <a:pt x="1090" y="633"/>
                  </a:lnTo>
                  <a:lnTo>
                    <a:pt x="1091" y="633"/>
                  </a:lnTo>
                  <a:lnTo>
                    <a:pt x="1091" y="634"/>
                  </a:lnTo>
                  <a:lnTo>
                    <a:pt x="1094" y="636"/>
                  </a:lnTo>
                  <a:lnTo>
                    <a:pt x="1094" y="637"/>
                  </a:lnTo>
                  <a:lnTo>
                    <a:pt x="1096" y="639"/>
                  </a:lnTo>
                  <a:lnTo>
                    <a:pt x="1096" y="637"/>
                  </a:lnTo>
                  <a:lnTo>
                    <a:pt x="1097" y="637"/>
                  </a:lnTo>
                  <a:lnTo>
                    <a:pt x="1097" y="639"/>
                  </a:lnTo>
                  <a:lnTo>
                    <a:pt x="1099" y="639"/>
                  </a:lnTo>
                  <a:lnTo>
                    <a:pt x="1101" y="639"/>
                  </a:lnTo>
                  <a:lnTo>
                    <a:pt x="1102" y="637"/>
                  </a:lnTo>
                  <a:lnTo>
                    <a:pt x="1104" y="637"/>
                  </a:lnTo>
                  <a:lnTo>
                    <a:pt x="1104" y="639"/>
                  </a:lnTo>
                  <a:lnTo>
                    <a:pt x="1104" y="640"/>
                  </a:lnTo>
                  <a:lnTo>
                    <a:pt x="1105" y="640"/>
                  </a:lnTo>
                  <a:lnTo>
                    <a:pt x="1105" y="642"/>
                  </a:lnTo>
                  <a:lnTo>
                    <a:pt x="1105" y="640"/>
                  </a:lnTo>
                  <a:lnTo>
                    <a:pt x="1107" y="640"/>
                  </a:lnTo>
                  <a:lnTo>
                    <a:pt x="1107" y="639"/>
                  </a:lnTo>
                  <a:lnTo>
                    <a:pt x="1108" y="639"/>
                  </a:lnTo>
                  <a:lnTo>
                    <a:pt x="1108" y="637"/>
                  </a:lnTo>
                  <a:lnTo>
                    <a:pt x="1110" y="637"/>
                  </a:lnTo>
                  <a:lnTo>
                    <a:pt x="1110" y="636"/>
                  </a:lnTo>
                  <a:lnTo>
                    <a:pt x="1111" y="636"/>
                  </a:lnTo>
                  <a:lnTo>
                    <a:pt x="1113" y="636"/>
                  </a:lnTo>
                  <a:lnTo>
                    <a:pt x="1114" y="636"/>
                  </a:lnTo>
                  <a:lnTo>
                    <a:pt x="1114" y="634"/>
                  </a:lnTo>
                  <a:lnTo>
                    <a:pt x="1116" y="634"/>
                  </a:lnTo>
                  <a:lnTo>
                    <a:pt x="1116" y="633"/>
                  </a:lnTo>
                  <a:lnTo>
                    <a:pt x="1117" y="633"/>
                  </a:lnTo>
                  <a:lnTo>
                    <a:pt x="1117" y="631"/>
                  </a:lnTo>
                  <a:lnTo>
                    <a:pt x="1119" y="631"/>
                  </a:lnTo>
                  <a:lnTo>
                    <a:pt x="1117" y="631"/>
                  </a:lnTo>
                  <a:lnTo>
                    <a:pt x="1117" y="630"/>
                  </a:lnTo>
                  <a:lnTo>
                    <a:pt x="1117" y="628"/>
                  </a:lnTo>
                  <a:lnTo>
                    <a:pt x="1119" y="628"/>
                  </a:lnTo>
                  <a:lnTo>
                    <a:pt x="1119" y="627"/>
                  </a:lnTo>
                  <a:lnTo>
                    <a:pt x="1120" y="627"/>
                  </a:lnTo>
                  <a:lnTo>
                    <a:pt x="1122" y="627"/>
                  </a:lnTo>
                  <a:lnTo>
                    <a:pt x="1122" y="625"/>
                  </a:lnTo>
                  <a:lnTo>
                    <a:pt x="1123" y="625"/>
                  </a:lnTo>
                  <a:lnTo>
                    <a:pt x="1125" y="625"/>
                  </a:lnTo>
                  <a:lnTo>
                    <a:pt x="1125" y="624"/>
                  </a:lnTo>
                  <a:lnTo>
                    <a:pt x="1126" y="622"/>
                  </a:lnTo>
                  <a:lnTo>
                    <a:pt x="1128" y="621"/>
                  </a:lnTo>
                  <a:lnTo>
                    <a:pt x="1128" y="619"/>
                  </a:lnTo>
                  <a:lnTo>
                    <a:pt x="1129" y="619"/>
                  </a:lnTo>
                  <a:lnTo>
                    <a:pt x="1129" y="618"/>
                  </a:lnTo>
                  <a:lnTo>
                    <a:pt x="1129" y="619"/>
                  </a:lnTo>
                  <a:lnTo>
                    <a:pt x="1129" y="621"/>
                  </a:lnTo>
                  <a:lnTo>
                    <a:pt x="1131" y="621"/>
                  </a:lnTo>
                  <a:lnTo>
                    <a:pt x="1131" y="622"/>
                  </a:lnTo>
                  <a:lnTo>
                    <a:pt x="1132" y="622"/>
                  </a:lnTo>
                  <a:lnTo>
                    <a:pt x="1134" y="622"/>
                  </a:lnTo>
                  <a:lnTo>
                    <a:pt x="1135" y="622"/>
                  </a:lnTo>
                  <a:lnTo>
                    <a:pt x="1137" y="622"/>
                  </a:lnTo>
                  <a:lnTo>
                    <a:pt x="1138" y="627"/>
                  </a:lnTo>
                  <a:lnTo>
                    <a:pt x="1138" y="628"/>
                  </a:lnTo>
                  <a:lnTo>
                    <a:pt x="1138" y="630"/>
                  </a:lnTo>
                  <a:lnTo>
                    <a:pt x="1140" y="631"/>
                  </a:lnTo>
                  <a:lnTo>
                    <a:pt x="1138" y="631"/>
                  </a:lnTo>
                  <a:lnTo>
                    <a:pt x="1138" y="633"/>
                  </a:lnTo>
                  <a:lnTo>
                    <a:pt x="1138" y="634"/>
                  </a:lnTo>
                  <a:lnTo>
                    <a:pt x="1138" y="636"/>
                  </a:lnTo>
                  <a:lnTo>
                    <a:pt x="1137" y="636"/>
                  </a:lnTo>
                  <a:lnTo>
                    <a:pt x="1137" y="637"/>
                  </a:lnTo>
                  <a:lnTo>
                    <a:pt x="1137" y="639"/>
                  </a:lnTo>
                  <a:lnTo>
                    <a:pt x="1137" y="640"/>
                  </a:lnTo>
                  <a:lnTo>
                    <a:pt x="1135" y="640"/>
                  </a:lnTo>
                  <a:lnTo>
                    <a:pt x="1135" y="642"/>
                  </a:lnTo>
                  <a:lnTo>
                    <a:pt x="1135" y="643"/>
                  </a:lnTo>
                  <a:lnTo>
                    <a:pt x="1135" y="645"/>
                  </a:lnTo>
                  <a:lnTo>
                    <a:pt x="1135" y="646"/>
                  </a:lnTo>
                  <a:lnTo>
                    <a:pt x="1135" y="648"/>
                  </a:lnTo>
                  <a:lnTo>
                    <a:pt x="1135" y="649"/>
                  </a:lnTo>
                  <a:lnTo>
                    <a:pt x="1135" y="651"/>
                  </a:lnTo>
                  <a:lnTo>
                    <a:pt x="1135" y="652"/>
                  </a:lnTo>
                  <a:lnTo>
                    <a:pt x="1135" y="654"/>
                  </a:lnTo>
                  <a:lnTo>
                    <a:pt x="1137" y="655"/>
                  </a:lnTo>
                  <a:lnTo>
                    <a:pt x="1135" y="655"/>
                  </a:lnTo>
                  <a:lnTo>
                    <a:pt x="1137" y="655"/>
                  </a:lnTo>
                  <a:lnTo>
                    <a:pt x="1137" y="657"/>
                  </a:lnTo>
                  <a:lnTo>
                    <a:pt x="1137" y="658"/>
                  </a:lnTo>
                  <a:lnTo>
                    <a:pt x="1137" y="660"/>
                  </a:lnTo>
                  <a:lnTo>
                    <a:pt x="1135" y="660"/>
                  </a:lnTo>
                  <a:lnTo>
                    <a:pt x="1135" y="662"/>
                  </a:lnTo>
                  <a:lnTo>
                    <a:pt x="1135" y="663"/>
                  </a:lnTo>
                  <a:lnTo>
                    <a:pt x="1135" y="665"/>
                  </a:lnTo>
                  <a:lnTo>
                    <a:pt x="1134" y="665"/>
                  </a:lnTo>
                  <a:lnTo>
                    <a:pt x="1132" y="665"/>
                  </a:lnTo>
                  <a:lnTo>
                    <a:pt x="1132" y="669"/>
                  </a:lnTo>
                  <a:lnTo>
                    <a:pt x="1131" y="669"/>
                  </a:lnTo>
                  <a:lnTo>
                    <a:pt x="1129" y="669"/>
                  </a:lnTo>
                  <a:lnTo>
                    <a:pt x="1128" y="669"/>
                  </a:lnTo>
                  <a:lnTo>
                    <a:pt x="1126" y="671"/>
                  </a:lnTo>
                  <a:lnTo>
                    <a:pt x="1125" y="671"/>
                  </a:lnTo>
                  <a:lnTo>
                    <a:pt x="1123" y="671"/>
                  </a:lnTo>
                  <a:lnTo>
                    <a:pt x="1122" y="671"/>
                  </a:lnTo>
                  <a:lnTo>
                    <a:pt x="1122" y="672"/>
                  </a:lnTo>
                  <a:lnTo>
                    <a:pt x="1120" y="672"/>
                  </a:lnTo>
                  <a:lnTo>
                    <a:pt x="1119" y="674"/>
                  </a:lnTo>
                  <a:lnTo>
                    <a:pt x="1117" y="674"/>
                  </a:lnTo>
                  <a:lnTo>
                    <a:pt x="1117" y="675"/>
                  </a:lnTo>
                  <a:lnTo>
                    <a:pt x="1116" y="675"/>
                  </a:lnTo>
                  <a:lnTo>
                    <a:pt x="1114" y="675"/>
                  </a:lnTo>
                  <a:lnTo>
                    <a:pt x="1114" y="677"/>
                  </a:lnTo>
                  <a:lnTo>
                    <a:pt x="1116" y="677"/>
                  </a:lnTo>
                  <a:lnTo>
                    <a:pt x="1116" y="678"/>
                  </a:lnTo>
                  <a:lnTo>
                    <a:pt x="1117" y="678"/>
                  </a:lnTo>
                  <a:lnTo>
                    <a:pt x="1117" y="680"/>
                  </a:lnTo>
                  <a:lnTo>
                    <a:pt x="1119" y="680"/>
                  </a:lnTo>
                  <a:lnTo>
                    <a:pt x="1120" y="680"/>
                  </a:lnTo>
                  <a:lnTo>
                    <a:pt x="1120" y="681"/>
                  </a:lnTo>
                  <a:lnTo>
                    <a:pt x="1122" y="681"/>
                  </a:lnTo>
                  <a:lnTo>
                    <a:pt x="1122" y="683"/>
                  </a:lnTo>
                  <a:lnTo>
                    <a:pt x="1123" y="683"/>
                  </a:lnTo>
                  <a:lnTo>
                    <a:pt x="1123" y="684"/>
                  </a:lnTo>
                  <a:lnTo>
                    <a:pt x="1125" y="684"/>
                  </a:lnTo>
                  <a:lnTo>
                    <a:pt x="1125" y="686"/>
                  </a:lnTo>
                  <a:lnTo>
                    <a:pt x="1126" y="686"/>
                  </a:lnTo>
                  <a:lnTo>
                    <a:pt x="1126" y="687"/>
                  </a:lnTo>
                  <a:lnTo>
                    <a:pt x="1128" y="687"/>
                  </a:lnTo>
                  <a:lnTo>
                    <a:pt x="1128" y="689"/>
                  </a:lnTo>
                  <a:lnTo>
                    <a:pt x="1129" y="689"/>
                  </a:lnTo>
                  <a:lnTo>
                    <a:pt x="1129" y="690"/>
                  </a:lnTo>
                  <a:lnTo>
                    <a:pt x="1131" y="690"/>
                  </a:lnTo>
                  <a:lnTo>
                    <a:pt x="1131" y="692"/>
                  </a:lnTo>
                  <a:lnTo>
                    <a:pt x="1131" y="693"/>
                  </a:lnTo>
                  <a:lnTo>
                    <a:pt x="1131" y="695"/>
                  </a:lnTo>
                  <a:lnTo>
                    <a:pt x="1129" y="695"/>
                  </a:lnTo>
                  <a:lnTo>
                    <a:pt x="1131" y="695"/>
                  </a:lnTo>
                  <a:lnTo>
                    <a:pt x="1131" y="696"/>
                  </a:lnTo>
                  <a:lnTo>
                    <a:pt x="1132" y="696"/>
                  </a:lnTo>
                  <a:lnTo>
                    <a:pt x="1132" y="698"/>
                  </a:lnTo>
                  <a:lnTo>
                    <a:pt x="1131" y="698"/>
                  </a:lnTo>
                  <a:lnTo>
                    <a:pt x="1131" y="699"/>
                  </a:lnTo>
                  <a:lnTo>
                    <a:pt x="1129" y="699"/>
                  </a:lnTo>
                  <a:lnTo>
                    <a:pt x="1129" y="701"/>
                  </a:lnTo>
                  <a:lnTo>
                    <a:pt x="1128" y="701"/>
                  </a:lnTo>
                  <a:lnTo>
                    <a:pt x="1128" y="702"/>
                  </a:lnTo>
                  <a:lnTo>
                    <a:pt x="1128" y="704"/>
                  </a:lnTo>
                  <a:lnTo>
                    <a:pt x="1126" y="704"/>
                  </a:lnTo>
                  <a:lnTo>
                    <a:pt x="1125" y="704"/>
                  </a:lnTo>
                  <a:lnTo>
                    <a:pt x="1125" y="705"/>
                  </a:lnTo>
                  <a:lnTo>
                    <a:pt x="1125" y="707"/>
                  </a:lnTo>
                  <a:lnTo>
                    <a:pt x="1123" y="707"/>
                  </a:lnTo>
                  <a:lnTo>
                    <a:pt x="1123" y="708"/>
                  </a:lnTo>
                  <a:lnTo>
                    <a:pt x="1122" y="708"/>
                  </a:lnTo>
                  <a:lnTo>
                    <a:pt x="1122" y="710"/>
                  </a:lnTo>
                  <a:lnTo>
                    <a:pt x="1122" y="711"/>
                  </a:lnTo>
                  <a:lnTo>
                    <a:pt x="1120" y="713"/>
                  </a:lnTo>
                  <a:lnTo>
                    <a:pt x="1120" y="711"/>
                  </a:lnTo>
                  <a:lnTo>
                    <a:pt x="1120" y="713"/>
                  </a:lnTo>
                  <a:lnTo>
                    <a:pt x="1119" y="713"/>
                  </a:lnTo>
                  <a:lnTo>
                    <a:pt x="1119" y="715"/>
                  </a:lnTo>
                  <a:lnTo>
                    <a:pt x="1119" y="716"/>
                  </a:lnTo>
                  <a:lnTo>
                    <a:pt x="1119" y="718"/>
                  </a:lnTo>
                  <a:lnTo>
                    <a:pt x="1117" y="718"/>
                  </a:lnTo>
                  <a:lnTo>
                    <a:pt x="1116" y="718"/>
                  </a:lnTo>
                  <a:lnTo>
                    <a:pt x="1116" y="719"/>
                  </a:lnTo>
                  <a:lnTo>
                    <a:pt x="1114" y="721"/>
                  </a:lnTo>
                  <a:lnTo>
                    <a:pt x="1113" y="721"/>
                  </a:lnTo>
                  <a:lnTo>
                    <a:pt x="1116" y="724"/>
                  </a:lnTo>
                  <a:lnTo>
                    <a:pt x="1116" y="725"/>
                  </a:lnTo>
                  <a:lnTo>
                    <a:pt x="1114" y="724"/>
                  </a:lnTo>
                  <a:lnTo>
                    <a:pt x="1113" y="722"/>
                  </a:lnTo>
                  <a:lnTo>
                    <a:pt x="1111" y="724"/>
                  </a:lnTo>
                  <a:lnTo>
                    <a:pt x="1110" y="724"/>
                  </a:lnTo>
                  <a:lnTo>
                    <a:pt x="1110" y="725"/>
                  </a:lnTo>
                  <a:lnTo>
                    <a:pt x="1108" y="725"/>
                  </a:lnTo>
                  <a:lnTo>
                    <a:pt x="1107" y="725"/>
                  </a:lnTo>
                  <a:lnTo>
                    <a:pt x="1107" y="727"/>
                  </a:lnTo>
                  <a:lnTo>
                    <a:pt x="1105" y="727"/>
                  </a:lnTo>
                  <a:lnTo>
                    <a:pt x="1102" y="728"/>
                  </a:lnTo>
                  <a:lnTo>
                    <a:pt x="1101" y="728"/>
                  </a:lnTo>
                  <a:lnTo>
                    <a:pt x="1099" y="728"/>
                  </a:lnTo>
                  <a:lnTo>
                    <a:pt x="1099" y="730"/>
                  </a:lnTo>
                  <a:lnTo>
                    <a:pt x="1097" y="730"/>
                  </a:lnTo>
                  <a:lnTo>
                    <a:pt x="1096" y="730"/>
                  </a:lnTo>
                  <a:lnTo>
                    <a:pt x="1096" y="731"/>
                  </a:lnTo>
                  <a:lnTo>
                    <a:pt x="1094" y="731"/>
                  </a:lnTo>
                  <a:lnTo>
                    <a:pt x="1094" y="733"/>
                  </a:lnTo>
                  <a:lnTo>
                    <a:pt x="1093" y="733"/>
                  </a:lnTo>
                  <a:lnTo>
                    <a:pt x="1093" y="734"/>
                  </a:lnTo>
                  <a:lnTo>
                    <a:pt x="1093" y="736"/>
                  </a:lnTo>
                  <a:lnTo>
                    <a:pt x="1091" y="737"/>
                  </a:lnTo>
                  <a:lnTo>
                    <a:pt x="1091" y="736"/>
                  </a:lnTo>
                  <a:lnTo>
                    <a:pt x="1090" y="736"/>
                  </a:lnTo>
                  <a:lnTo>
                    <a:pt x="1090" y="737"/>
                  </a:lnTo>
                  <a:lnTo>
                    <a:pt x="1088" y="737"/>
                  </a:lnTo>
                  <a:lnTo>
                    <a:pt x="1087" y="737"/>
                  </a:lnTo>
                  <a:lnTo>
                    <a:pt x="1085" y="737"/>
                  </a:lnTo>
                  <a:lnTo>
                    <a:pt x="1085" y="739"/>
                  </a:lnTo>
                  <a:lnTo>
                    <a:pt x="1084" y="739"/>
                  </a:lnTo>
                  <a:lnTo>
                    <a:pt x="1082" y="739"/>
                  </a:lnTo>
                  <a:lnTo>
                    <a:pt x="1082" y="737"/>
                  </a:lnTo>
                  <a:lnTo>
                    <a:pt x="1081" y="737"/>
                  </a:lnTo>
                  <a:lnTo>
                    <a:pt x="1082" y="737"/>
                  </a:lnTo>
                  <a:lnTo>
                    <a:pt x="1081" y="737"/>
                  </a:lnTo>
                  <a:lnTo>
                    <a:pt x="1079" y="737"/>
                  </a:lnTo>
                  <a:lnTo>
                    <a:pt x="1079" y="739"/>
                  </a:lnTo>
                  <a:lnTo>
                    <a:pt x="1079" y="737"/>
                  </a:lnTo>
                  <a:lnTo>
                    <a:pt x="1078" y="737"/>
                  </a:lnTo>
                  <a:lnTo>
                    <a:pt x="1076" y="737"/>
                  </a:lnTo>
                  <a:lnTo>
                    <a:pt x="1076" y="739"/>
                  </a:lnTo>
                  <a:lnTo>
                    <a:pt x="1075" y="739"/>
                  </a:lnTo>
                  <a:lnTo>
                    <a:pt x="1073" y="739"/>
                  </a:lnTo>
                  <a:lnTo>
                    <a:pt x="1072" y="739"/>
                  </a:lnTo>
                  <a:lnTo>
                    <a:pt x="1072" y="740"/>
                  </a:lnTo>
                  <a:lnTo>
                    <a:pt x="1070" y="740"/>
                  </a:lnTo>
                  <a:lnTo>
                    <a:pt x="1070" y="739"/>
                  </a:lnTo>
                  <a:lnTo>
                    <a:pt x="1069" y="739"/>
                  </a:lnTo>
                  <a:lnTo>
                    <a:pt x="1069" y="737"/>
                  </a:lnTo>
                  <a:lnTo>
                    <a:pt x="1067" y="737"/>
                  </a:lnTo>
                  <a:lnTo>
                    <a:pt x="1067" y="736"/>
                  </a:lnTo>
                  <a:lnTo>
                    <a:pt x="1066" y="736"/>
                  </a:lnTo>
                  <a:lnTo>
                    <a:pt x="1064" y="736"/>
                  </a:lnTo>
                  <a:lnTo>
                    <a:pt x="1064" y="734"/>
                  </a:lnTo>
                  <a:lnTo>
                    <a:pt x="1063" y="734"/>
                  </a:lnTo>
                  <a:lnTo>
                    <a:pt x="1061" y="734"/>
                  </a:lnTo>
                  <a:lnTo>
                    <a:pt x="1061" y="733"/>
                  </a:lnTo>
                  <a:lnTo>
                    <a:pt x="1060" y="733"/>
                  </a:lnTo>
                  <a:lnTo>
                    <a:pt x="1058" y="733"/>
                  </a:lnTo>
                  <a:lnTo>
                    <a:pt x="1058" y="731"/>
                  </a:lnTo>
                  <a:lnTo>
                    <a:pt x="1057" y="731"/>
                  </a:lnTo>
                  <a:lnTo>
                    <a:pt x="1057" y="730"/>
                  </a:lnTo>
                  <a:lnTo>
                    <a:pt x="1055" y="730"/>
                  </a:lnTo>
                  <a:lnTo>
                    <a:pt x="1054" y="730"/>
                  </a:lnTo>
                  <a:lnTo>
                    <a:pt x="1054" y="728"/>
                  </a:lnTo>
                  <a:lnTo>
                    <a:pt x="1052" y="728"/>
                  </a:lnTo>
                  <a:lnTo>
                    <a:pt x="1051" y="728"/>
                  </a:lnTo>
                  <a:lnTo>
                    <a:pt x="1051" y="727"/>
                  </a:lnTo>
                  <a:lnTo>
                    <a:pt x="1049" y="727"/>
                  </a:lnTo>
                  <a:lnTo>
                    <a:pt x="1048" y="727"/>
                  </a:lnTo>
                  <a:lnTo>
                    <a:pt x="1048" y="728"/>
                  </a:lnTo>
                  <a:lnTo>
                    <a:pt x="1046" y="728"/>
                  </a:lnTo>
                  <a:lnTo>
                    <a:pt x="1046" y="727"/>
                  </a:lnTo>
                  <a:lnTo>
                    <a:pt x="1046" y="728"/>
                  </a:lnTo>
                  <a:lnTo>
                    <a:pt x="1045" y="728"/>
                  </a:lnTo>
                  <a:lnTo>
                    <a:pt x="1043" y="728"/>
                  </a:lnTo>
                  <a:lnTo>
                    <a:pt x="1043" y="727"/>
                  </a:lnTo>
                  <a:lnTo>
                    <a:pt x="1041" y="727"/>
                  </a:lnTo>
                  <a:lnTo>
                    <a:pt x="1040" y="727"/>
                  </a:lnTo>
                  <a:lnTo>
                    <a:pt x="1038" y="727"/>
                  </a:lnTo>
                  <a:lnTo>
                    <a:pt x="1037" y="727"/>
                  </a:lnTo>
                  <a:lnTo>
                    <a:pt x="1035" y="727"/>
                  </a:lnTo>
                  <a:lnTo>
                    <a:pt x="1035" y="728"/>
                  </a:lnTo>
                  <a:lnTo>
                    <a:pt x="1034" y="730"/>
                  </a:lnTo>
                  <a:lnTo>
                    <a:pt x="1032" y="730"/>
                  </a:lnTo>
                  <a:lnTo>
                    <a:pt x="1032" y="731"/>
                  </a:lnTo>
                  <a:lnTo>
                    <a:pt x="1032" y="733"/>
                  </a:lnTo>
                  <a:lnTo>
                    <a:pt x="1032" y="734"/>
                  </a:lnTo>
                  <a:lnTo>
                    <a:pt x="1032" y="736"/>
                  </a:lnTo>
                  <a:lnTo>
                    <a:pt x="1031" y="737"/>
                  </a:lnTo>
                  <a:lnTo>
                    <a:pt x="1031" y="739"/>
                  </a:lnTo>
                  <a:lnTo>
                    <a:pt x="1032" y="739"/>
                  </a:lnTo>
                  <a:lnTo>
                    <a:pt x="1032" y="740"/>
                  </a:lnTo>
                  <a:lnTo>
                    <a:pt x="1034" y="740"/>
                  </a:lnTo>
                  <a:lnTo>
                    <a:pt x="1032" y="740"/>
                  </a:lnTo>
                  <a:lnTo>
                    <a:pt x="1032" y="742"/>
                  </a:lnTo>
                  <a:lnTo>
                    <a:pt x="1032" y="743"/>
                  </a:lnTo>
                  <a:lnTo>
                    <a:pt x="1032" y="745"/>
                  </a:lnTo>
                  <a:lnTo>
                    <a:pt x="1032" y="746"/>
                  </a:lnTo>
                  <a:lnTo>
                    <a:pt x="1034" y="748"/>
                  </a:lnTo>
                  <a:lnTo>
                    <a:pt x="1032" y="748"/>
                  </a:lnTo>
                  <a:lnTo>
                    <a:pt x="1032" y="749"/>
                  </a:lnTo>
                  <a:lnTo>
                    <a:pt x="1031" y="749"/>
                  </a:lnTo>
                  <a:lnTo>
                    <a:pt x="1031" y="751"/>
                  </a:lnTo>
                  <a:lnTo>
                    <a:pt x="1031" y="752"/>
                  </a:lnTo>
                  <a:lnTo>
                    <a:pt x="1029" y="752"/>
                  </a:lnTo>
                  <a:lnTo>
                    <a:pt x="1029" y="754"/>
                  </a:lnTo>
                  <a:lnTo>
                    <a:pt x="1028" y="754"/>
                  </a:lnTo>
                  <a:lnTo>
                    <a:pt x="1028" y="755"/>
                  </a:lnTo>
                  <a:lnTo>
                    <a:pt x="1026" y="757"/>
                  </a:lnTo>
                  <a:lnTo>
                    <a:pt x="1026" y="755"/>
                  </a:lnTo>
                  <a:lnTo>
                    <a:pt x="1026" y="754"/>
                  </a:lnTo>
                  <a:lnTo>
                    <a:pt x="1025" y="754"/>
                  </a:lnTo>
                  <a:lnTo>
                    <a:pt x="1023" y="755"/>
                  </a:lnTo>
                  <a:lnTo>
                    <a:pt x="1023" y="757"/>
                  </a:lnTo>
                  <a:lnTo>
                    <a:pt x="1023" y="755"/>
                  </a:lnTo>
                  <a:lnTo>
                    <a:pt x="1023" y="757"/>
                  </a:lnTo>
                  <a:lnTo>
                    <a:pt x="1023" y="758"/>
                  </a:lnTo>
                  <a:lnTo>
                    <a:pt x="1023" y="760"/>
                  </a:lnTo>
                  <a:lnTo>
                    <a:pt x="1023" y="761"/>
                  </a:lnTo>
                  <a:lnTo>
                    <a:pt x="1022" y="761"/>
                  </a:lnTo>
                  <a:lnTo>
                    <a:pt x="1022" y="763"/>
                  </a:lnTo>
                  <a:lnTo>
                    <a:pt x="1022" y="764"/>
                  </a:lnTo>
                  <a:lnTo>
                    <a:pt x="1020" y="764"/>
                  </a:lnTo>
                  <a:lnTo>
                    <a:pt x="1020" y="766"/>
                  </a:lnTo>
                  <a:lnTo>
                    <a:pt x="1022" y="766"/>
                  </a:lnTo>
                  <a:lnTo>
                    <a:pt x="1020" y="766"/>
                  </a:lnTo>
                  <a:lnTo>
                    <a:pt x="1020" y="768"/>
                  </a:lnTo>
                  <a:lnTo>
                    <a:pt x="1019" y="768"/>
                  </a:lnTo>
                  <a:lnTo>
                    <a:pt x="1019" y="769"/>
                  </a:lnTo>
                  <a:lnTo>
                    <a:pt x="1017" y="769"/>
                  </a:lnTo>
                  <a:lnTo>
                    <a:pt x="1017" y="771"/>
                  </a:lnTo>
                  <a:lnTo>
                    <a:pt x="1017" y="772"/>
                  </a:lnTo>
                  <a:lnTo>
                    <a:pt x="1016" y="772"/>
                  </a:lnTo>
                  <a:lnTo>
                    <a:pt x="1016" y="774"/>
                  </a:lnTo>
                  <a:lnTo>
                    <a:pt x="1017" y="775"/>
                  </a:lnTo>
                  <a:lnTo>
                    <a:pt x="1019" y="775"/>
                  </a:lnTo>
                  <a:lnTo>
                    <a:pt x="1019" y="777"/>
                  </a:lnTo>
                  <a:lnTo>
                    <a:pt x="1020" y="777"/>
                  </a:lnTo>
                  <a:lnTo>
                    <a:pt x="1020" y="778"/>
                  </a:lnTo>
                  <a:lnTo>
                    <a:pt x="1022" y="778"/>
                  </a:lnTo>
                  <a:lnTo>
                    <a:pt x="1022" y="780"/>
                  </a:lnTo>
                  <a:lnTo>
                    <a:pt x="1023" y="781"/>
                  </a:lnTo>
                  <a:lnTo>
                    <a:pt x="1023" y="783"/>
                  </a:lnTo>
                  <a:lnTo>
                    <a:pt x="1025" y="783"/>
                  </a:lnTo>
                  <a:lnTo>
                    <a:pt x="1025" y="784"/>
                  </a:lnTo>
                  <a:lnTo>
                    <a:pt x="1026" y="784"/>
                  </a:lnTo>
                  <a:lnTo>
                    <a:pt x="1026" y="786"/>
                  </a:lnTo>
                  <a:lnTo>
                    <a:pt x="1028" y="787"/>
                  </a:lnTo>
                  <a:lnTo>
                    <a:pt x="1028" y="789"/>
                  </a:lnTo>
                  <a:lnTo>
                    <a:pt x="1029" y="789"/>
                  </a:lnTo>
                  <a:lnTo>
                    <a:pt x="1029" y="790"/>
                  </a:lnTo>
                  <a:lnTo>
                    <a:pt x="1031" y="792"/>
                  </a:lnTo>
                  <a:lnTo>
                    <a:pt x="1031" y="793"/>
                  </a:lnTo>
                  <a:lnTo>
                    <a:pt x="1032" y="795"/>
                  </a:lnTo>
                  <a:lnTo>
                    <a:pt x="1032" y="796"/>
                  </a:lnTo>
                  <a:lnTo>
                    <a:pt x="1032" y="798"/>
                  </a:lnTo>
                  <a:lnTo>
                    <a:pt x="1031" y="798"/>
                  </a:lnTo>
                  <a:lnTo>
                    <a:pt x="1032" y="801"/>
                  </a:lnTo>
                  <a:lnTo>
                    <a:pt x="1032" y="802"/>
                  </a:lnTo>
                  <a:lnTo>
                    <a:pt x="1034" y="802"/>
                  </a:lnTo>
                  <a:lnTo>
                    <a:pt x="1034" y="804"/>
                  </a:lnTo>
                  <a:lnTo>
                    <a:pt x="1034" y="805"/>
                  </a:lnTo>
                  <a:lnTo>
                    <a:pt x="1035" y="807"/>
                  </a:lnTo>
                  <a:lnTo>
                    <a:pt x="1035" y="805"/>
                  </a:lnTo>
                  <a:lnTo>
                    <a:pt x="1037" y="805"/>
                  </a:lnTo>
                  <a:lnTo>
                    <a:pt x="1037" y="807"/>
                  </a:lnTo>
                  <a:lnTo>
                    <a:pt x="1038" y="807"/>
                  </a:lnTo>
                  <a:lnTo>
                    <a:pt x="1040" y="807"/>
                  </a:lnTo>
                  <a:lnTo>
                    <a:pt x="1040" y="805"/>
                  </a:lnTo>
                  <a:lnTo>
                    <a:pt x="1041" y="805"/>
                  </a:lnTo>
                  <a:lnTo>
                    <a:pt x="1041" y="807"/>
                  </a:lnTo>
                  <a:lnTo>
                    <a:pt x="1040" y="807"/>
                  </a:lnTo>
                  <a:lnTo>
                    <a:pt x="1040" y="808"/>
                  </a:lnTo>
                  <a:lnTo>
                    <a:pt x="1038" y="808"/>
                  </a:lnTo>
                  <a:lnTo>
                    <a:pt x="1037" y="810"/>
                  </a:lnTo>
                  <a:lnTo>
                    <a:pt x="1037" y="811"/>
                  </a:lnTo>
                  <a:lnTo>
                    <a:pt x="1037" y="813"/>
                  </a:lnTo>
                  <a:lnTo>
                    <a:pt x="1035" y="813"/>
                  </a:lnTo>
                  <a:lnTo>
                    <a:pt x="1037" y="813"/>
                  </a:lnTo>
                  <a:lnTo>
                    <a:pt x="1037" y="814"/>
                  </a:lnTo>
                  <a:lnTo>
                    <a:pt x="1038" y="814"/>
                  </a:lnTo>
                  <a:lnTo>
                    <a:pt x="1038" y="816"/>
                  </a:lnTo>
                  <a:lnTo>
                    <a:pt x="1040" y="816"/>
                  </a:lnTo>
                  <a:lnTo>
                    <a:pt x="1040" y="817"/>
                  </a:lnTo>
                  <a:lnTo>
                    <a:pt x="1034" y="824"/>
                  </a:lnTo>
                  <a:lnTo>
                    <a:pt x="1032" y="824"/>
                  </a:lnTo>
                  <a:lnTo>
                    <a:pt x="1032" y="825"/>
                  </a:lnTo>
                  <a:lnTo>
                    <a:pt x="1031" y="825"/>
                  </a:lnTo>
                  <a:lnTo>
                    <a:pt x="1029" y="825"/>
                  </a:lnTo>
                  <a:lnTo>
                    <a:pt x="1029" y="827"/>
                  </a:lnTo>
                  <a:lnTo>
                    <a:pt x="1038" y="837"/>
                  </a:lnTo>
                  <a:lnTo>
                    <a:pt x="1038" y="839"/>
                  </a:lnTo>
                  <a:lnTo>
                    <a:pt x="1040" y="839"/>
                  </a:lnTo>
                  <a:lnTo>
                    <a:pt x="1038" y="840"/>
                  </a:lnTo>
                  <a:lnTo>
                    <a:pt x="1037" y="842"/>
                  </a:lnTo>
                  <a:lnTo>
                    <a:pt x="1037" y="843"/>
                  </a:lnTo>
                  <a:lnTo>
                    <a:pt x="1035" y="843"/>
                  </a:lnTo>
                  <a:lnTo>
                    <a:pt x="1035" y="845"/>
                  </a:lnTo>
                  <a:lnTo>
                    <a:pt x="1035" y="846"/>
                  </a:lnTo>
                  <a:lnTo>
                    <a:pt x="1034" y="846"/>
                  </a:lnTo>
                  <a:lnTo>
                    <a:pt x="1032" y="846"/>
                  </a:lnTo>
                  <a:lnTo>
                    <a:pt x="1032" y="848"/>
                  </a:lnTo>
                  <a:lnTo>
                    <a:pt x="1032" y="846"/>
                  </a:lnTo>
                  <a:lnTo>
                    <a:pt x="1031" y="846"/>
                  </a:lnTo>
                  <a:lnTo>
                    <a:pt x="1029" y="846"/>
                  </a:lnTo>
                  <a:lnTo>
                    <a:pt x="1028" y="846"/>
                  </a:lnTo>
                  <a:lnTo>
                    <a:pt x="1028" y="845"/>
                  </a:lnTo>
                  <a:lnTo>
                    <a:pt x="1028" y="846"/>
                  </a:lnTo>
                  <a:lnTo>
                    <a:pt x="1028" y="848"/>
                  </a:lnTo>
                  <a:lnTo>
                    <a:pt x="1028" y="849"/>
                  </a:lnTo>
                  <a:lnTo>
                    <a:pt x="1028" y="851"/>
                  </a:lnTo>
                  <a:lnTo>
                    <a:pt x="1029" y="852"/>
                  </a:lnTo>
                  <a:lnTo>
                    <a:pt x="1028" y="852"/>
                  </a:lnTo>
                  <a:lnTo>
                    <a:pt x="1028" y="854"/>
                  </a:lnTo>
                  <a:lnTo>
                    <a:pt x="1029" y="854"/>
                  </a:lnTo>
                  <a:lnTo>
                    <a:pt x="1028" y="854"/>
                  </a:lnTo>
                  <a:lnTo>
                    <a:pt x="1028" y="855"/>
                  </a:lnTo>
                  <a:lnTo>
                    <a:pt x="1028" y="857"/>
                  </a:lnTo>
                  <a:lnTo>
                    <a:pt x="1026" y="857"/>
                  </a:lnTo>
                  <a:lnTo>
                    <a:pt x="1025" y="855"/>
                  </a:lnTo>
                  <a:lnTo>
                    <a:pt x="1025" y="854"/>
                  </a:lnTo>
                  <a:lnTo>
                    <a:pt x="1025" y="855"/>
                  </a:lnTo>
                  <a:lnTo>
                    <a:pt x="1023" y="855"/>
                  </a:lnTo>
                  <a:lnTo>
                    <a:pt x="1022" y="855"/>
                  </a:lnTo>
                  <a:lnTo>
                    <a:pt x="1020" y="854"/>
                  </a:lnTo>
                  <a:lnTo>
                    <a:pt x="1019" y="854"/>
                  </a:lnTo>
                  <a:lnTo>
                    <a:pt x="1017" y="852"/>
                  </a:lnTo>
                  <a:lnTo>
                    <a:pt x="1017" y="854"/>
                  </a:lnTo>
                  <a:lnTo>
                    <a:pt x="1016" y="854"/>
                  </a:lnTo>
                  <a:lnTo>
                    <a:pt x="1016" y="855"/>
                  </a:lnTo>
                  <a:lnTo>
                    <a:pt x="1016" y="857"/>
                  </a:lnTo>
                  <a:lnTo>
                    <a:pt x="1017" y="857"/>
                  </a:lnTo>
                  <a:lnTo>
                    <a:pt x="1017" y="858"/>
                  </a:lnTo>
                  <a:lnTo>
                    <a:pt x="1017" y="860"/>
                  </a:lnTo>
                  <a:lnTo>
                    <a:pt x="1017" y="861"/>
                  </a:lnTo>
                  <a:lnTo>
                    <a:pt x="1016" y="861"/>
                  </a:lnTo>
                  <a:lnTo>
                    <a:pt x="1016" y="863"/>
                  </a:lnTo>
                  <a:lnTo>
                    <a:pt x="1014" y="863"/>
                  </a:lnTo>
                  <a:lnTo>
                    <a:pt x="1013" y="864"/>
                  </a:lnTo>
                  <a:lnTo>
                    <a:pt x="1011" y="864"/>
                  </a:lnTo>
                  <a:lnTo>
                    <a:pt x="1011" y="866"/>
                  </a:lnTo>
                  <a:lnTo>
                    <a:pt x="1011" y="867"/>
                  </a:lnTo>
                  <a:lnTo>
                    <a:pt x="1011" y="869"/>
                  </a:lnTo>
                  <a:lnTo>
                    <a:pt x="1010" y="869"/>
                  </a:lnTo>
                  <a:lnTo>
                    <a:pt x="1010" y="867"/>
                  </a:lnTo>
                  <a:lnTo>
                    <a:pt x="1010" y="866"/>
                  </a:lnTo>
                  <a:lnTo>
                    <a:pt x="1010" y="864"/>
                  </a:lnTo>
                  <a:lnTo>
                    <a:pt x="1010" y="863"/>
                  </a:lnTo>
                  <a:lnTo>
                    <a:pt x="1008" y="863"/>
                  </a:lnTo>
                  <a:lnTo>
                    <a:pt x="1008" y="861"/>
                  </a:lnTo>
                  <a:lnTo>
                    <a:pt x="1007" y="861"/>
                  </a:lnTo>
                  <a:lnTo>
                    <a:pt x="1005" y="861"/>
                  </a:lnTo>
                  <a:lnTo>
                    <a:pt x="1004" y="861"/>
                  </a:lnTo>
                  <a:lnTo>
                    <a:pt x="1002" y="861"/>
                  </a:lnTo>
                  <a:lnTo>
                    <a:pt x="1001" y="861"/>
                  </a:lnTo>
                  <a:lnTo>
                    <a:pt x="999" y="861"/>
                  </a:lnTo>
                  <a:lnTo>
                    <a:pt x="998" y="861"/>
                  </a:lnTo>
                  <a:lnTo>
                    <a:pt x="996" y="860"/>
                  </a:lnTo>
                  <a:lnTo>
                    <a:pt x="995" y="860"/>
                  </a:lnTo>
                  <a:lnTo>
                    <a:pt x="993" y="860"/>
                  </a:lnTo>
                  <a:lnTo>
                    <a:pt x="992" y="858"/>
                  </a:lnTo>
                  <a:lnTo>
                    <a:pt x="990" y="858"/>
                  </a:lnTo>
                  <a:lnTo>
                    <a:pt x="990" y="857"/>
                  </a:lnTo>
                  <a:lnTo>
                    <a:pt x="987" y="857"/>
                  </a:lnTo>
                  <a:lnTo>
                    <a:pt x="987" y="855"/>
                  </a:lnTo>
                  <a:lnTo>
                    <a:pt x="987" y="854"/>
                  </a:lnTo>
                  <a:lnTo>
                    <a:pt x="987" y="851"/>
                  </a:lnTo>
                  <a:lnTo>
                    <a:pt x="985" y="851"/>
                  </a:lnTo>
                  <a:lnTo>
                    <a:pt x="984" y="852"/>
                  </a:lnTo>
                  <a:lnTo>
                    <a:pt x="982" y="852"/>
                  </a:lnTo>
                  <a:lnTo>
                    <a:pt x="981" y="852"/>
                  </a:lnTo>
                  <a:lnTo>
                    <a:pt x="979" y="852"/>
                  </a:lnTo>
                  <a:lnTo>
                    <a:pt x="978" y="852"/>
                  </a:lnTo>
                  <a:lnTo>
                    <a:pt x="978" y="851"/>
                  </a:lnTo>
                  <a:lnTo>
                    <a:pt x="975" y="849"/>
                  </a:lnTo>
                  <a:lnTo>
                    <a:pt x="973" y="848"/>
                  </a:lnTo>
                  <a:lnTo>
                    <a:pt x="970" y="846"/>
                  </a:lnTo>
                  <a:lnTo>
                    <a:pt x="969" y="846"/>
                  </a:lnTo>
                  <a:lnTo>
                    <a:pt x="967" y="845"/>
                  </a:lnTo>
                  <a:lnTo>
                    <a:pt x="963" y="842"/>
                  </a:lnTo>
                  <a:lnTo>
                    <a:pt x="960" y="840"/>
                  </a:lnTo>
                  <a:lnTo>
                    <a:pt x="957" y="839"/>
                  </a:lnTo>
                  <a:lnTo>
                    <a:pt x="955" y="839"/>
                  </a:lnTo>
                  <a:lnTo>
                    <a:pt x="955" y="840"/>
                  </a:lnTo>
                  <a:lnTo>
                    <a:pt x="955" y="842"/>
                  </a:lnTo>
                  <a:lnTo>
                    <a:pt x="955" y="843"/>
                  </a:lnTo>
                  <a:lnTo>
                    <a:pt x="954" y="843"/>
                  </a:lnTo>
                  <a:lnTo>
                    <a:pt x="954" y="845"/>
                  </a:lnTo>
                  <a:lnTo>
                    <a:pt x="952" y="845"/>
                  </a:lnTo>
                  <a:lnTo>
                    <a:pt x="952" y="846"/>
                  </a:lnTo>
                  <a:lnTo>
                    <a:pt x="952" y="848"/>
                  </a:lnTo>
                  <a:lnTo>
                    <a:pt x="951" y="848"/>
                  </a:lnTo>
                  <a:lnTo>
                    <a:pt x="948" y="851"/>
                  </a:lnTo>
                  <a:lnTo>
                    <a:pt x="948" y="852"/>
                  </a:lnTo>
                  <a:lnTo>
                    <a:pt x="949" y="852"/>
                  </a:lnTo>
                  <a:lnTo>
                    <a:pt x="949" y="854"/>
                  </a:lnTo>
                  <a:lnTo>
                    <a:pt x="951" y="855"/>
                  </a:lnTo>
                  <a:lnTo>
                    <a:pt x="949" y="855"/>
                  </a:lnTo>
                  <a:lnTo>
                    <a:pt x="949" y="857"/>
                  </a:lnTo>
                  <a:lnTo>
                    <a:pt x="949" y="858"/>
                  </a:lnTo>
                  <a:lnTo>
                    <a:pt x="949" y="860"/>
                  </a:lnTo>
                  <a:lnTo>
                    <a:pt x="949" y="861"/>
                  </a:lnTo>
                  <a:lnTo>
                    <a:pt x="951" y="861"/>
                  </a:lnTo>
                  <a:lnTo>
                    <a:pt x="951" y="863"/>
                  </a:lnTo>
                  <a:lnTo>
                    <a:pt x="951" y="864"/>
                  </a:lnTo>
                  <a:lnTo>
                    <a:pt x="951" y="866"/>
                  </a:lnTo>
                  <a:lnTo>
                    <a:pt x="951" y="867"/>
                  </a:lnTo>
                  <a:lnTo>
                    <a:pt x="952" y="870"/>
                  </a:lnTo>
                  <a:lnTo>
                    <a:pt x="955" y="872"/>
                  </a:lnTo>
                  <a:lnTo>
                    <a:pt x="955" y="874"/>
                  </a:lnTo>
                  <a:lnTo>
                    <a:pt x="955" y="875"/>
                  </a:lnTo>
                  <a:lnTo>
                    <a:pt x="957" y="875"/>
                  </a:lnTo>
                  <a:lnTo>
                    <a:pt x="958" y="875"/>
                  </a:lnTo>
                  <a:lnTo>
                    <a:pt x="958" y="877"/>
                  </a:lnTo>
                  <a:lnTo>
                    <a:pt x="960" y="877"/>
                  </a:lnTo>
                  <a:lnTo>
                    <a:pt x="960" y="878"/>
                  </a:lnTo>
                  <a:lnTo>
                    <a:pt x="960" y="880"/>
                  </a:lnTo>
                  <a:lnTo>
                    <a:pt x="960" y="881"/>
                  </a:lnTo>
                  <a:lnTo>
                    <a:pt x="961" y="881"/>
                  </a:lnTo>
                  <a:lnTo>
                    <a:pt x="961" y="883"/>
                  </a:lnTo>
                  <a:lnTo>
                    <a:pt x="963" y="883"/>
                  </a:lnTo>
                  <a:lnTo>
                    <a:pt x="963" y="884"/>
                  </a:lnTo>
                  <a:lnTo>
                    <a:pt x="961" y="884"/>
                  </a:lnTo>
                  <a:lnTo>
                    <a:pt x="961" y="886"/>
                  </a:lnTo>
                  <a:lnTo>
                    <a:pt x="960" y="886"/>
                  </a:lnTo>
                  <a:lnTo>
                    <a:pt x="958" y="887"/>
                  </a:lnTo>
                  <a:lnTo>
                    <a:pt x="957" y="889"/>
                  </a:lnTo>
                  <a:lnTo>
                    <a:pt x="955" y="889"/>
                  </a:lnTo>
                  <a:lnTo>
                    <a:pt x="954" y="890"/>
                  </a:lnTo>
                  <a:lnTo>
                    <a:pt x="952" y="892"/>
                  </a:lnTo>
                  <a:lnTo>
                    <a:pt x="951" y="892"/>
                  </a:lnTo>
                  <a:lnTo>
                    <a:pt x="949" y="893"/>
                  </a:lnTo>
                  <a:lnTo>
                    <a:pt x="948" y="895"/>
                  </a:lnTo>
                  <a:lnTo>
                    <a:pt x="946" y="896"/>
                  </a:lnTo>
                  <a:lnTo>
                    <a:pt x="945" y="898"/>
                  </a:lnTo>
                  <a:lnTo>
                    <a:pt x="943" y="898"/>
                  </a:lnTo>
                  <a:lnTo>
                    <a:pt x="942" y="899"/>
                  </a:lnTo>
                  <a:lnTo>
                    <a:pt x="942" y="898"/>
                  </a:lnTo>
                  <a:lnTo>
                    <a:pt x="940" y="898"/>
                  </a:lnTo>
                  <a:lnTo>
                    <a:pt x="940" y="899"/>
                  </a:lnTo>
                  <a:lnTo>
                    <a:pt x="939" y="899"/>
                  </a:lnTo>
                  <a:lnTo>
                    <a:pt x="937" y="899"/>
                  </a:lnTo>
                  <a:lnTo>
                    <a:pt x="936" y="899"/>
                  </a:lnTo>
                  <a:lnTo>
                    <a:pt x="934" y="901"/>
                  </a:lnTo>
                  <a:lnTo>
                    <a:pt x="933" y="901"/>
                  </a:lnTo>
                  <a:lnTo>
                    <a:pt x="933" y="902"/>
                  </a:lnTo>
                  <a:lnTo>
                    <a:pt x="931" y="902"/>
                  </a:lnTo>
                  <a:lnTo>
                    <a:pt x="929" y="904"/>
                  </a:lnTo>
                  <a:lnTo>
                    <a:pt x="933" y="907"/>
                  </a:lnTo>
                  <a:lnTo>
                    <a:pt x="933" y="908"/>
                  </a:lnTo>
                  <a:lnTo>
                    <a:pt x="933" y="910"/>
                  </a:lnTo>
                  <a:lnTo>
                    <a:pt x="934" y="910"/>
                  </a:lnTo>
                  <a:lnTo>
                    <a:pt x="933" y="910"/>
                  </a:lnTo>
                  <a:lnTo>
                    <a:pt x="933" y="911"/>
                  </a:lnTo>
                  <a:lnTo>
                    <a:pt x="934" y="911"/>
                  </a:lnTo>
                  <a:lnTo>
                    <a:pt x="934" y="913"/>
                  </a:lnTo>
                  <a:lnTo>
                    <a:pt x="934" y="914"/>
                  </a:lnTo>
                  <a:lnTo>
                    <a:pt x="936" y="914"/>
                  </a:lnTo>
                  <a:lnTo>
                    <a:pt x="936" y="916"/>
                  </a:lnTo>
                  <a:lnTo>
                    <a:pt x="937" y="916"/>
                  </a:lnTo>
                  <a:lnTo>
                    <a:pt x="937" y="917"/>
                  </a:lnTo>
                  <a:lnTo>
                    <a:pt x="939" y="919"/>
                  </a:lnTo>
                  <a:lnTo>
                    <a:pt x="939" y="920"/>
                  </a:lnTo>
                  <a:lnTo>
                    <a:pt x="940" y="920"/>
                  </a:lnTo>
                  <a:lnTo>
                    <a:pt x="942" y="920"/>
                  </a:lnTo>
                  <a:lnTo>
                    <a:pt x="943" y="920"/>
                  </a:lnTo>
                  <a:lnTo>
                    <a:pt x="945" y="920"/>
                  </a:lnTo>
                  <a:lnTo>
                    <a:pt x="946" y="920"/>
                  </a:lnTo>
                  <a:lnTo>
                    <a:pt x="946" y="922"/>
                  </a:lnTo>
                  <a:lnTo>
                    <a:pt x="948" y="922"/>
                  </a:lnTo>
                  <a:lnTo>
                    <a:pt x="948" y="923"/>
                  </a:lnTo>
                  <a:lnTo>
                    <a:pt x="948" y="925"/>
                  </a:lnTo>
                  <a:lnTo>
                    <a:pt x="948" y="927"/>
                  </a:lnTo>
                  <a:lnTo>
                    <a:pt x="946" y="928"/>
                  </a:lnTo>
                  <a:lnTo>
                    <a:pt x="945" y="928"/>
                  </a:lnTo>
                  <a:lnTo>
                    <a:pt x="945" y="930"/>
                  </a:lnTo>
                  <a:lnTo>
                    <a:pt x="945" y="931"/>
                  </a:lnTo>
                  <a:lnTo>
                    <a:pt x="945" y="933"/>
                  </a:lnTo>
                  <a:lnTo>
                    <a:pt x="945" y="934"/>
                  </a:lnTo>
                  <a:lnTo>
                    <a:pt x="946" y="934"/>
                  </a:lnTo>
                  <a:lnTo>
                    <a:pt x="946" y="936"/>
                  </a:lnTo>
                  <a:lnTo>
                    <a:pt x="945" y="937"/>
                  </a:lnTo>
                  <a:lnTo>
                    <a:pt x="945" y="939"/>
                  </a:lnTo>
                  <a:lnTo>
                    <a:pt x="943" y="939"/>
                  </a:lnTo>
                  <a:lnTo>
                    <a:pt x="943" y="940"/>
                  </a:lnTo>
                  <a:lnTo>
                    <a:pt x="942" y="940"/>
                  </a:lnTo>
                  <a:lnTo>
                    <a:pt x="943" y="940"/>
                  </a:lnTo>
                  <a:lnTo>
                    <a:pt x="943" y="942"/>
                  </a:lnTo>
                  <a:lnTo>
                    <a:pt x="942" y="942"/>
                  </a:lnTo>
                  <a:lnTo>
                    <a:pt x="942" y="943"/>
                  </a:lnTo>
                  <a:lnTo>
                    <a:pt x="942" y="945"/>
                  </a:lnTo>
                  <a:lnTo>
                    <a:pt x="940" y="945"/>
                  </a:lnTo>
                  <a:lnTo>
                    <a:pt x="940" y="946"/>
                  </a:lnTo>
                  <a:lnTo>
                    <a:pt x="939" y="946"/>
                  </a:lnTo>
                  <a:lnTo>
                    <a:pt x="940" y="948"/>
                  </a:lnTo>
                  <a:lnTo>
                    <a:pt x="940" y="949"/>
                  </a:lnTo>
                  <a:lnTo>
                    <a:pt x="942" y="948"/>
                  </a:lnTo>
                  <a:lnTo>
                    <a:pt x="943" y="948"/>
                  </a:lnTo>
                  <a:lnTo>
                    <a:pt x="943" y="949"/>
                  </a:lnTo>
                  <a:lnTo>
                    <a:pt x="942" y="949"/>
                  </a:lnTo>
                  <a:lnTo>
                    <a:pt x="942" y="951"/>
                  </a:lnTo>
                  <a:lnTo>
                    <a:pt x="942" y="952"/>
                  </a:lnTo>
                  <a:lnTo>
                    <a:pt x="940" y="954"/>
                  </a:lnTo>
                  <a:lnTo>
                    <a:pt x="940" y="955"/>
                  </a:lnTo>
                  <a:lnTo>
                    <a:pt x="939" y="955"/>
                  </a:lnTo>
                  <a:lnTo>
                    <a:pt x="939" y="957"/>
                  </a:lnTo>
                  <a:lnTo>
                    <a:pt x="937" y="957"/>
                  </a:lnTo>
                  <a:lnTo>
                    <a:pt x="937" y="958"/>
                  </a:lnTo>
                  <a:lnTo>
                    <a:pt x="937" y="960"/>
                  </a:lnTo>
                  <a:lnTo>
                    <a:pt x="936" y="960"/>
                  </a:lnTo>
                  <a:lnTo>
                    <a:pt x="934" y="960"/>
                  </a:lnTo>
                  <a:lnTo>
                    <a:pt x="934" y="961"/>
                  </a:lnTo>
                  <a:lnTo>
                    <a:pt x="933" y="961"/>
                  </a:lnTo>
                  <a:lnTo>
                    <a:pt x="933" y="960"/>
                  </a:lnTo>
                  <a:lnTo>
                    <a:pt x="931" y="960"/>
                  </a:lnTo>
                  <a:lnTo>
                    <a:pt x="931" y="961"/>
                  </a:lnTo>
                  <a:lnTo>
                    <a:pt x="929" y="961"/>
                  </a:lnTo>
                  <a:lnTo>
                    <a:pt x="928" y="961"/>
                  </a:lnTo>
                  <a:lnTo>
                    <a:pt x="928" y="963"/>
                  </a:lnTo>
                  <a:lnTo>
                    <a:pt x="928" y="964"/>
                  </a:lnTo>
                  <a:lnTo>
                    <a:pt x="926" y="963"/>
                  </a:lnTo>
                  <a:lnTo>
                    <a:pt x="926" y="964"/>
                  </a:lnTo>
                  <a:lnTo>
                    <a:pt x="926" y="963"/>
                  </a:lnTo>
                  <a:lnTo>
                    <a:pt x="926" y="964"/>
                  </a:lnTo>
                  <a:lnTo>
                    <a:pt x="926" y="963"/>
                  </a:lnTo>
                  <a:lnTo>
                    <a:pt x="925" y="963"/>
                  </a:lnTo>
                  <a:lnTo>
                    <a:pt x="925" y="961"/>
                  </a:lnTo>
                  <a:lnTo>
                    <a:pt x="923" y="961"/>
                  </a:lnTo>
                  <a:lnTo>
                    <a:pt x="922" y="963"/>
                  </a:lnTo>
                  <a:lnTo>
                    <a:pt x="922" y="964"/>
                  </a:lnTo>
                  <a:lnTo>
                    <a:pt x="922" y="966"/>
                  </a:lnTo>
                  <a:lnTo>
                    <a:pt x="922" y="967"/>
                  </a:lnTo>
                  <a:lnTo>
                    <a:pt x="920" y="969"/>
                  </a:lnTo>
                  <a:lnTo>
                    <a:pt x="920" y="970"/>
                  </a:lnTo>
                  <a:lnTo>
                    <a:pt x="919" y="970"/>
                  </a:lnTo>
                  <a:lnTo>
                    <a:pt x="919" y="972"/>
                  </a:lnTo>
                  <a:lnTo>
                    <a:pt x="917" y="972"/>
                  </a:lnTo>
                  <a:lnTo>
                    <a:pt x="916" y="973"/>
                  </a:lnTo>
                  <a:lnTo>
                    <a:pt x="916" y="975"/>
                  </a:lnTo>
                  <a:lnTo>
                    <a:pt x="916" y="976"/>
                  </a:lnTo>
                  <a:lnTo>
                    <a:pt x="916" y="978"/>
                  </a:lnTo>
                  <a:lnTo>
                    <a:pt x="916" y="980"/>
                  </a:lnTo>
                  <a:lnTo>
                    <a:pt x="916" y="981"/>
                  </a:lnTo>
                  <a:lnTo>
                    <a:pt x="916" y="983"/>
                  </a:lnTo>
                  <a:lnTo>
                    <a:pt x="916" y="984"/>
                  </a:lnTo>
                  <a:lnTo>
                    <a:pt x="916" y="986"/>
                  </a:lnTo>
                  <a:lnTo>
                    <a:pt x="914" y="987"/>
                  </a:lnTo>
                  <a:lnTo>
                    <a:pt x="910" y="993"/>
                  </a:lnTo>
                  <a:lnTo>
                    <a:pt x="908" y="993"/>
                  </a:lnTo>
                  <a:lnTo>
                    <a:pt x="908" y="995"/>
                  </a:lnTo>
                  <a:lnTo>
                    <a:pt x="908" y="996"/>
                  </a:lnTo>
                  <a:lnTo>
                    <a:pt x="908" y="998"/>
                  </a:lnTo>
                  <a:lnTo>
                    <a:pt x="908" y="999"/>
                  </a:lnTo>
                  <a:lnTo>
                    <a:pt x="910" y="999"/>
                  </a:lnTo>
                  <a:lnTo>
                    <a:pt x="910" y="1001"/>
                  </a:lnTo>
                  <a:lnTo>
                    <a:pt x="910" y="1002"/>
                  </a:lnTo>
                  <a:lnTo>
                    <a:pt x="910" y="1004"/>
                  </a:lnTo>
                  <a:lnTo>
                    <a:pt x="910" y="1005"/>
                  </a:lnTo>
                  <a:lnTo>
                    <a:pt x="908" y="1005"/>
                  </a:lnTo>
                  <a:lnTo>
                    <a:pt x="908" y="1007"/>
                  </a:lnTo>
                  <a:lnTo>
                    <a:pt x="907" y="1007"/>
                  </a:lnTo>
                  <a:lnTo>
                    <a:pt x="905" y="1008"/>
                  </a:lnTo>
                  <a:lnTo>
                    <a:pt x="904" y="1008"/>
                  </a:lnTo>
                  <a:lnTo>
                    <a:pt x="904" y="1010"/>
                  </a:lnTo>
                  <a:lnTo>
                    <a:pt x="902" y="1010"/>
                  </a:lnTo>
                  <a:lnTo>
                    <a:pt x="902" y="1011"/>
                  </a:lnTo>
                  <a:lnTo>
                    <a:pt x="902" y="1013"/>
                  </a:lnTo>
                  <a:lnTo>
                    <a:pt x="901" y="1014"/>
                  </a:lnTo>
                  <a:lnTo>
                    <a:pt x="901" y="1016"/>
                  </a:lnTo>
                  <a:lnTo>
                    <a:pt x="901" y="1017"/>
                  </a:lnTo>
                  <a:lnTo>
                    <a:pt x="901" y="1019"/>
                  </a:lnTo>
                  <a:lnTo>
                    <a:pt x="899" y="1019"/>
                  </a:lnTo>
                  <a:lnTo>
                    <a:pt x="898" y="1020"/>
                  </a:lnTo>
                  <a:lnTo>
                    <a:pt x="896" y="1020"/>
                  </a:lnTo>
                  <a:lnTo>
                    <a:pt x="895" y="1020"/>
                  </a:lnTo>
                  <a:lnTo>
                    <a:pt x="893" y="1020"/>
                  </a:lnTo>
                  <a:lnTo>
                    <a:pt x="893" y="1022"/>
                  </a:lnTo>
                  <a:lnTo>
                    <a:pt x="892" y="1022"/>
                  </a:lnTo>
                  <a:lnTo>
                    <a:pt x="890" y="1022"/>
                  </a:lnTo>
                  <a:lnTo>
                    <a:pt x="890" y="1023"/>
                  </a:lnTo>
                  <a:lnTo>
                    <a:pt x="889" y="1023"/>
                  </a:lnTo>
                  <a:lnTo>
                    <a:pt x="889" y="1025"/>
                  </a:lnTo>
                  <a:lnTo>
                    <a:pt x="887" y="1025"/>
                  </a:lnTo>
                  <a:lnTo>
                    <a:pt x="887" y="1026"/>
                  </a:lnTo>
                  <a:lnTo>
                    <a:pt x="886" y="1026"/>
                  </a:lnTo>
                  <a:lnTo>
                    <a:pt x="887" y="1026"/>
                  </a:lnTo>
                  <a:lnTo>
                    <a:pt x="887" y="1028"/>
                  </a:lnTo>
                  <a:lnTo>
                    <a:pt x="889" y="1028"/>
                  </a:lnTo>
                  <a:lnTo>
                    <a:pt x="889" y="1029"/>
                  </a:lnTo>
                  <a:lnTo>
                    <a:pt x="889" y="1028"/>
                  </a:lnTo>
                  <a:lnTo>
                    <a:pt x="890" y="1028"/>
                  </a:lnTo>
                  <a:lnTo>
                    <a:pt x="890" y="1029"/>
                  </a:lnTo>
                  <a:lnTo>
                    <a:pt x="892" y="1029"/>
                  </a:lnTo>
                  <a:lnTo>
                    <a:pt x="890" y="1029"/>
                  </a:lnTo>
                  <a:lnTo>
                    <a:pt x="890" y="1031"/>
                  </a:lnTo>
                  <a:lnTo>
                    <a:pt x="892" y="1029"/>
                  </a:lnTo>
                  <a:lnTo>
                    <a:pt x="892" y="1031"/>
                  </a:lnTo>
                  <a:lnTo>
                    <a:pt x="893" y="1031"/>
                  </a:lnTo>
                  <a:lnTo>
                    <a:pt x="893" y="1033"/>
                  </a:lnTo>
                  <a:lnTo>
                    <a:pt x="893" y="1034"/>
                  </a:lnTo>
                  <a:lnTo>
                    <a:pt x="895" y="1034"/>
                  </a:lnTo>
                  <a:lnTo>
                    <a:pt x="893" y="1034"/>
                  </a:lnTo>
                  <a:lnTo>
                    <a:pt x="893" y="1036"/>
                  </a:lnTo>
                  <a:lnTo>
                    <a:pt x="893" y="1034"/>
                  </a:lnTo>
                  <a:lnTo>
                    <a:pt x="895" y="1034"/>
                  </a:lnTo>
                  <a:lnTo>
                    <a:pt x="895" y="1036"/>
                  </a:lnTo>
                  <a:lnTo>
                    <a:pt x="895" y="1037"/>
                  </a:lnTo>
                  <a:lnTo>
                    <a:pt x="896" y="1037"/>
                  </a:lnTo>
                  <a:lnTo>
                    <a:pt x="898" y="1037"/>
                  </a:lnTo>
                  <a:lnTo>
                    <a:pt x="899" y="1037"/>
                  </a:lnTo>
                  <a:lnTo>
                    <a:pt x="899" y="1036"/>
                  </a:lnTo>
                  <a:lnTo>
                    <a:pt x="901" y="1036"/>
                  </a:lnTo>
                  <a:lnTo>
                    <a:pt x="902" y="1034"/>
                  </a:lnTo>
                  <a:lnTo>
                    <a:pt x="904" y="1034"/>
                  </a:lnTo>
                  <a:lnTo>
                    <a:pt x="904" y="1033"/>
                  </a:lnTo>
                  <a:lnTo>
                    <a:pt x="905" y="1033"/>
                  </a:lnTo>
                  <a:lnTo>
                    <a:pt x="907" y="1033"/>
                  </a:lnTo>
                  <a:lnTo>
                    <a:pt x="908" y="1033"/>
                  </a:lnTo>
                  <a:lnTo>
                    <a:pt x="908" y="1034"/>
                  </a:lnTo>
                  <a:lnTo>
                    <a:pt x="910" y="1034"/>
                  </a:lnTo>
                  <a:lnTo>
                    <a:pt x="911" y="1034"/>
                  </a:lnTo>
                  <a:lnTo>
                    <a:pt x="913" y="1034"/>
                  </a:lnTo>
                  <a:lnTo>
                    <a:pt x="914" y="1034"/>
                  </a:lnTo>
                  <a:lnTo>
                    <a:pt x="916" y="1034"/>
                  </a:lnTo>
                  <a:lnTo>
                    <a:pt x="916" y="1033"/>
                  </a:lnTo>
                  <a:lnTo>
                    <a:pt x="917" y="1033"/>
                  </a:lnTo>
                  <a:lnTo>
                    <a:pt x="919" y="1033"/>
                  </a:lnTo>
                  <a:lnTo>
                    <a:pt x="920" y="1033"/>
                  </a:lnTo>
                  <a:lnTo>
                    <a:pt x="920" y="1034"/>
                  </a:lnTo>
                  <a:lnTo>
                    <a:pt x="922" y="1034"/>
                  </a:lnTo>
                  <a:lnTo>
                    <a:pt x="922" y="1036"/>
                  </a:lnTo>
                  <a:lnTo>
                    <a:pt x="922" y="1037"/>
                  </a:lnTo>
                  <a:lnTo>
                    <a:pt x="922" y="1039"/>
                  </a:lnTo>
                  <a:lnTo>
                    <a:pt x="923" y="1039"/>
                  </a:lnTo>
                  <a:lnTo>
                    <a:pt x="922" y="1039"/>
                  </a:lnTo>
                  <a:lnTo>
                    <a:pt x="923" y="1039"/>
                  </a:lnTo>
                  <a:lnTo>
                    <a:pt x="923" y="1040"/>
                  </a:lnTo>
                  <a:lnTo>
                    <a:pt x="923" y="1042"/>
                  </a:lnTo>
                  <a:lnTo>
                    <a:pt x="923" y="1043"/>
                  </a:lnTo>
                  <a:lnTo>
                    <a:pt x="922" y="1043"/>
                  </a:lnTo>
                  <a:lnTo>
                    <a:pt x="923" y="1043"/>
                  </a:lnTo>
                  <a:lnTo>
                    <a:pt x="923" y="1045"/>
                  </a:lnTo>
                  <a:lnTo>
                    <a:pt x="923" y="1046"/>
                  </a:lnTo>
                  <a:lnTo>
                    <a:pt x="922" y="1046"/>
                  </a:lnTo>
                  <a:lnTo>
                    <a:pt x="922" y="1048"/>
                  </a:lnTo>
                  <a:lnTo>
                    <a:pt x="922" y="1049"/>
                  </a:lnTo>
                  <a:lnTo>
                    <a:pt x="922" y="1051"/>
                  </a:lnTo>
                  <a:lnTo>
                    <a:pt x="922" y="1052"/>
                  </a:lnTo>
                  <a:lnTo>
                    <a:pt x="922" y="1054"/>
                  </a:lnTo>
                  <a:lnTo>
                    <a:pt x="923" y="1054"/>
                  </a:lnTo>
                  <a:lnTo>
                    <a:pt x="923" y="1055"/>
                  </a:lnTo>
                  <a:lnTo>
                    <a:pt x="925" y="1055"/>
                  </a:lnTo>
                  <a:lnTo>
                    <a:pt x="925" y="1057"/>
                  </a:lnTo>
                  <a:lnTo>
                    <a:pt x="926" y="1057"/>
                  </a:lnTo>
                  <a:lnTo>
                    <a:pt x="926" y="1058"/>
                  </a:lnTo>
                  <a:lnTo>
                    <a:pt x="926" y="1060"/>
                  </a:lnTo>
                  <a:lnTo>
                    <a:pt x="928" y="1060"/>
                  </a:lnTo>
                  <a:lnTo>
                    <a:pt x="928" y="1061"/>
                  </a:lnTo>
                  <a:lnTo>
                    <a:pt x="929" y="1061"/>
                  </a:lnTo>
                  <a:lnTo>
                    <a:pt x="929" y="1063"/>
                  </a:lnTo>
                  <a:lnTo>
                    <a:pt x="929" y="1064"/>
                  </a:lnTo>
                  <a:lnTo>
                    <a:pt x="929" y="1066"/>
                  </a:lnTo>
                  <a:lnTo>
                    <a:pt x="929" y="1067"/>
                  </a:lnTo>
                  <a:lnTo>
                    <a:pt x="929" y="1069"/>
                  </a:lnTo>
                  <a:lnTo>
                    <a:pt x="929" y="1070"/>
                  </a:lnTo>
                  <a:lnTo>
                    <a:pt x="928" y="1070"/>
                  </a:lnTo>
                  <a:lnTo>
                    <a:pt x="928" y="1072"/>
                  </a:lnTo>
                  <a:lnTo>
                    <a:pt x="928" y="1073"/>
                  </a:lnTo>
                  <a:lnTo>
                    <a:pt x="929" y="1075"/>
                  </a:lnTo>
                  <a:lnTo>
                    <a:pt x="926" y="1075"/>
                  </a:lnTo>
                  <a:lnTo>
                    <a:pt x="926" y="1076"/>
                  </a:lnTo>
                  <a:lnTo>
                    <a:pt x="925" y="1076"/>
                  </a:lnTo>
                  <a:lnTo>
                    <a:pt x="925" y="1078"/>
                  </a:lnTo>
                  <a:lnTo>
                    <a:pt x="925" y="1079"/>
                  </a:lnTo>
                  <a:lnTo>
                    <a:pt x="925" y="1081"/>
                  </a:lnTo>
                  <a:lnTo>
                    <a:pt x="926" y="1081"/>
                  </a:lnTo>
                  <a:lnTo>
                    <a:pt x="926" y="1082"/>
                  </a:lnTo>
                  <a:lnTo>
                    <a:pt x="926" y="1084"/>
                  </a:lnTo>
                  <a:lnTo>
                    <a:pt x="926" y="1086"/>
                  </a:lnTo>
                  <a:lnTo>
                    <a:pt x="925" y="1086"/>
                  </a:lnTo>
                  <a:lnTo>
                    <a:pt x="925" y="1087"/>
                  </a:lnTo>
                  <a:lnTo>
                    <a:pt x="925" y="1089"/>
                  </a:lnTo>
                  <a:lnTo>
                    <a:pt x="925" y="1090"/>
                  </a:lnTo>
                  <a:lnTo>
                    <a:pt x="923" y="1090"/>
                  </a:lnTo>
                  <a:lnTo>
                    <a:pt x="923" y="1092"/>
                  </a:lnTo>
                  <a:lnTo>
                    <a:pt x="922" y="1093"/>
                  </a:lnTo>
                  <a:lnTo>
                    <a:pt x="922" y="1095"/>
                  </a:lnTo>
                  <a:lnTo>
                    <a:pt x="922" y="1096"/>
                  </a:lnTo>
                  <a:lnTo>
                    <a:pt x="920" y="1096"/>
                  </a:lnTo>
                  <a:lnTo>
                    <a:pt x="920" y="1098"/>
                  </a:lnTo>
                  <a:lnTo>
                    <a:pt x="920" y="1099"/>
                  </a:lnTo>
                  <a:lnTo>
                    <a:pt x="920" y="1101"/>
                  </a:lnTo>
                  <a:lnTo>
                    <a:pt x="920" y="1102"/>
                  </a:lnTo>
                  <a:lnTo>
                    <a:pt x="919" y="1104"/>
                  </a:lnTo>
                  <a:lnTo>
                    <a:pt x="917" y="1105"/>
                  </a:lnTo>
                  <a:lnTo>
                    <a:pt x="917" y="1107"/>
                  </a:lnTo>
                  <a:lnTo>
                    <a:pt x="916" y="1108"/>
                  </a:lnTo>
                  <a:lnTo>
                    <a:pt x="914" y="1110"/>
                  </a:lnTo>
                  <a:lnTo>
                    <a:pt x="914" y="1111"/>
                  </a:lnTo>
                  <a:lnTo>
                    <a:pt x="913" y="1113"/>
                  </a:lnTo>
                  <a:lnTo>
                    <a:pt x="911" y="1114"/>
                  </a:lnTo>
                  <a:lnTo>
                    <a:pt x="910" y="1116"/>
                  </a:lnTo>
                  <a:lnTo>
                    <a:pt x="910" y="1117"/>
                  </a:lnTo>
                  <a:lnTo>
                    <a:pt x="911" y="1117"/>
                  </a:lnTo>
                  <a:lnTo>
                    <a:pt x="911" y="1119"/>
                  </a:lnTo>
                  <a:lnTo>
                    <a:pt x="913" y="1120"/>
                  </a:lnTo>
                  <a:lnTo>
                    <a:pt x="911" y="1120"/>
                  </a:lnTo>
                  <a:lnTo>
                    <a:pt x="911" y="1122"/>
                  </a:lnTo>
                  <a:lnTo>
                    <a:pt x="910" y="1122"/>
                  </a:lnTo>
                  <a:lnTo>
                    <a:pt x="908" y="1122"/>
                  </a:lnTo>
                  <a:lnTo>
                    <a:pt x="908" y="1123"/>
                  </a:lnTo>
                  <a:lnTo>
                    <a:pt x="907" y="1123"/>
                  </a:lnTo>
                  <a:lnTo>
                    <a:pt x="907" y="1125"/>
                  </a:lnTo>
                  <a:lnTo>
                    <a:pt x="905" y="1125"/>
                  </a:lnTo>
                  <a:lnTo>
                    <a:pt x="905" y="1126"/>
                  </a:lnTo>
                  <a:lnTo>
                    <a:pt x="904" y="1126"/>
                  </a:lnTo>
                  <a:lnTo>
                    <a:pt x="904" y="1128"/>
                  </a:lnTo>
                  <a:lnTo>
                    <a:pt x="904" y="1129"/>
                  </a:lnTo>
                  <a:lnTo>
                    <a:pt x="904" y="1131"/>
                  </a:lnTo>
                  <a:lnTo>
                    <a:pt x="902" y="1131"/>
                  </a:lnTo>
                  <a:lnTo>
                    <a:pt x="902" y="1132"/>
                  </a:lnTo>
                  <a:lnTo>
                    <a:pt x="902" y="1134"/>
                  </a:lnTo>
                  <a:lnTo>
                    <a:pt x="901" y="1134"/>
                  </a:lnTo>
                  <a:lnTo>
                    <a:pt x="901" y="1132"/>
                  </a:lnTo>
                  <a:lnTo>
                    <a:pt x="899" y="1132"/>
                  </a:lnTo>
                  <a:lnTo>
                    <a:pt x="898" y="1131"/>
                  </a:lnTo>
                  <a:lnTo>
                    <a:pt x="898" y="1129"/>
                  </a:lnTo>
                  <a:lnTo>
                    <a:pt x="896" y="1129"/>
                  </a:lnTo>
                  <a:lnTo>
                    <a:pt x="896" y="1131"/>
                  </a:lnTo>
                  <a:lnTo>
                    <a:pt x="895" y="1131"/>
                  </a:lnTo>
                  <a:lnTo>
                    <a:pt x="895" y="1132"/>
                  </a:lnTo>
                  <a:lnTo>
                    <a:pt x="893" y="1132"/>
                  </a:lnTo>
                  <a:lnTo>
                    <a:pt x="892" y="1132"/>
                  </a:lnTo>
                  <a:lnTo>
                    <a:pt x="890" y="1132"/>
                  </a:lnTo>
                  <a:lnTo>
                    <a:pt x="890" y="1134"/>
                  </a:lnTo>
                  <a:lnTo>
                    <a:pt x="889" y="1134"/>
                  </a:lnTo>
                  <a:lnTo>
                    <a:pt x="889" y="1135"/>
                  </a:lnTo>
                  <a:lnTo>
                    <a:pt x="889" y="1137"/>
                  </a:lnTo>
                  <a:lnTo>
                    <a:pt x="887" y="1137"/>
                  </a:lnTo>
                  <a:lnTo>
                    <a:pt x="887" y="1135"/>
                  </a:lnTo>
                  <a:lnTo>
                    <a:pt x="886" y="1135"/>
                  </a:lnTo>
                  <a:lnTo>
                    <a:pt x="886" y="1137"/>
                  </a:lnTo>
                  <a:lnTo>
                    <a:pt x="886" y="1139"/>
                  </a:lnTo>
                  <a:lnTo>
                    <a:pt x="886" y="1140"/>
                  </a:lnTo>
                  <a:lnTo>
                    <a:pt x="886" y="1142"/>
                  </a:lnTo>
                  <a:lnTo>
                    <a:pt x="884" y="1142"/>
                  </a:lnTo>
                  <a:lnTo>
                    <a:pt x="884" y="1143"/>
                  </a:lnTo>
                  <a:lnTo>
                    <a:pt x="883" y="1143"/>
                  </a:lnTo>
                  <a:lnTo>
                    <a:pt x="881" y="1146"/>
                  </a:lnTo>
                  <a:lnTo>
                    <a:pt x="880" y="1146"/>
                  </a:lnTo>
                  <a:lnTo>
                    <a:pt x="878" y="1146"/>
                  </a:lnTo>
                  <a:lnTo>
                    <a:pt x="878" y="1145"/>
                  </a:lnTo>
                  <a:lnTo>
                    <a:pt x="877" y="1143"/>
                  </a:lnTo>
                  <a:lnTo>
                    <a:pt x="875" y="1143"/>
                  </a:lnTo>
                  <a:lnTo>
                    <a:pt x="875" y="1142"/>
                  </a:lnTo>
                  <a:lnTo>
                    <a:pt x="873" y="1142"/>
                  </a:lnTo>
                  <a:lnTo>
                    <a:pt x="872" y="1142"/>
                  </a:lnTo>
                  <a:lnTo>
                    <a:pt x="870" y="1142"/>
                  </a:lnTo>
                  <a:lnTo>
                    <a:pt x="870" y="1140"/>
                  </a:lnTo>
                  <a:lnTo>
                    <a:pt x="869" y="1140"/>
                  </a:lnTo>
                  <a:lnTo>
                    <a:pt x="869" y="1139"/>
                  </a:lnTo>
                  <a:lnTo>
                    <a:pt x="869" y="1137"/>
                  </a:lnTo>
                  <a:lnTo>
                    <a:pt x="867" y="1137"/>
                  </a:lnTo>
                  <a:lnTo>
                    <a:pt x="867" y="1139"/>
                  </a:lnTo>
                  <a:lnTo>
                    <a:pt x="867" y="1140"/>
                  </a:lnTo>
                  <a:lnTo>
                    <a:pt x="866" y="1140"/>
                  </a:lnTo>
                  <a:lnTo>
                    <a:pt x="864" y="1140"/>
                  </a:lnTo>
                  <a:lnTo>
                    <a:pt x="864" y="1142"/>
                  </a:lnTo>
                  <a:lnTo>
                    <a:pt x="864" y="1140"/>
                  </a:lnTo>
                  <a:lnTo>
                    <a:pt x="863" y="1142"/>
                  </a:lnTo>
                  <a:lnTo>
                    <a:pt x="861" y="1143"/>
                  </a:lnTo>
                  <a:lnTo>
                    <a:pt x="861" y="1145"/>
                  </a:lnTo>
                  <a:lnTo>
                    <a:pt x="860" y="1145"/>
                  </a:lnTo>
                  <a:lnTo>
                    <a:pt x="860" y="1146"/>
                  </a:lnTo>
                  <a:lnTo>
                    <a:pt x="858" y="1146"/>
                  </a:lnTo>
                  <a:lnTo>
                    <a:pt x="858" y="1148"/>
                  </a:lnTo>
                  <a:lnTo>
                    <a:pt x="858" y="1149"/>
                  </a:lnTo>
                  <a:lnTo>
                    <a:pt x="857" y="1149"/>
                  </a:lnTo>
                  <a:lnTo>
                    <a:pt x="857" y="1151"/>
                  </a:lnTo>
                  <a:lnTo>
                    <a:pt x="857" y="1152"/>
                  </a:lnTo>
                  <a:lnTo>
                    <a:pt x="855" y="1152"/>
                  </a:lnTo>
                  <a:lnTo>
                    <a:pt x="855" y="1154"/>
                  </a:lnTo>
                  <a:lnTo>
                    <a:pt x="855" y="1155"/>
                  </a:lnTo>
                  <a:lnTo>
                    <a:pt x="854" y="1155"/>
                  </a:lnTo>
                  <a:lnTo>
                    <a:pt x="854" y="1157"/>
                  </a:lnTo>
                  <a:lnTo>
                    <a:pt x="852" y="1157"/>
                  </a:lnTo>
                  <a:lnTo>
                    <a:pt x="854" y="1157"/>
                  </a:lnTo>
                  <a:lnTo>
                    <a:pt x="854" y="1158"/>
                  </a:lnTo>
                  <a:lnTo>
                    <a:pt x="852" y="1158"/>
                  </a:lnTo>
                  <a:lnTo>
                    <a:pt x="851" y="1158"/>
                  </a:lnTo>
                  <a:lnTo>
                    <a:pt x="849" y="1157"/>
                  </a:lnTo>
                  <a:lnTo>
                    <a:pt x="848" y="1157"/>
                  </a:lnTo>
                  <a:lnTo>
                    <a:pt x="846" y="1155"/>
                  </a:lnTo>
                  <a:lnTo>
                    <a:pt x="845" y="1154"/>
                  </a:lnTo>
                  <a:lnTo>
                    <a:pt x="843" y="1154"/>
                  </a:lnTo>
                  <a:lnTo>
                    <a:pt x="843" y="1152"/>
                  </a:lnTo>
                  <a:lnTo>
                    <a:pt x="843" y="1151"/>
                  </a:lnTo>
                  <a:lnTo>
                    <a:pt x="842" y="1149"/>
                  </a:lnTo>
                  <a:lnTo>
                    <a:pt x="840" y="1149"/>
                  </a:lnTo>
                  <a:lnTo>
                    <a:pt x="840" y="1148"/>
                  </a:lnTo>
                  <a:lnTo>
                    <a:pt x="839" y="1146"/>
                  </a:lnTo>
                  <a:lnTo>
                    <a:pt x="839" y="1145"/>
                  </a:lnTo>
                  <a:lnTo>
                    <a:pt x="837" y="1145"/>
                  </a:lnTo>
                  <a:lnTo>
                    <a:pt x="837" y="1143"/>
                  </a:lnTo>
                  <a:lnTo>
                    <a:pt x="836" y="1143"/>
                  </a:lnTo>
                  <a:lnTo>
                    <a:pt x="834" y="1143"/>
                  </a:lnTo>
                  <a:lnTo>
                    <a:pt x="833" y="1143"/>
                  </a:lnTo>
                  <a:lnTo>
                    <a:pt x="833" y="1145"/>
                  </a:lnTo>
                  <a:lnTo>
                    <a:pt x="831" y="1145"/>
                  </a:lnTo>
                  <a:lnTo>
                    <a:pt x="831" y="1146"/>
                  </a:lnTo>
                  <a:lnTo>
                    <a:pt x="830" y="1146"/>
                  </a:lnTo>
                  <a:lnTo>
                    <a:pt x="830" y="1148"/>
                  </a:lnTo>
                  <a:lnTo>
                    <a:pt x="828" y="1148"/>
                  </a:lnTo>
                  <a:lnTo>
                    <a:pt x="827" y="1149"/>
                  </a:lnTo>
                  <a:lnTo>
                    <a:pt x="827" y="1151"/>
                  </a:lnTo>
                  <a:lnTo>
                    <a:pt x="825" y="1151"/>
                  </a:lnTo>
                  <a:lnTo>
                    <a:pt x="825" y="1152"/>
                  </a:lnTo>
                  <a:lnTo>
                    <a:pt x="827" y="1154"/>
                  </a:lnTo>
                  <a:lnTo>
                    <a:pt x="825" y="1154"/>
                  </a:lnTo>
                  <a:lnTo>
                    <a:pt x="825" y="1155"/>
                  </a:lnTo>
                  <a:lnTo>
                    <a:pt x="825" y="1157"/>
                  </a:lnTo>
                  <a:lnTo>
                    <a:pt x="825" y="1158"/>
                  </a:lnTo>
                  <a:lnTo>
                    <a:pt x="824" y="1158"/>
                  </a:lnTo>
                  <a:lnTo>
                    <a:pt x="824" y="1160"/>
                  </a:lnTo>
                  <a:lnTo>
                    <a:pt x="824" y="1161"/>
                  </a:lnTo>
                  <a:lnTo>
                    <a:pt x="822" y="1161"/>
                  </a:lnTo>
                  <a:lnTo>
                    <a:pt x="822" y="1163"/>
                  </a:lnTo>
                  <a:lnTo>
                    <a:pt x="822" y="1164"/>
                  </a:lnTo>
                  <a:lnTo>
                    <a:pt x="821" y="1164"/>
                  </a:lnTo>
                  <a:lnTo>
                    <a:pt x="821" y="1166"/>
                  </a:lnTo>
                  <a:lnTo>
                    <a:pt x="819" y="1166"/>
                  </a:lnTo>
                  <a:lnTo>
                    <a:pt x="817" y="1166"/>
                  </a:lnTo>
                  <a:lnTo>
                    <a:pt x="817" y="1167"/>
                  </a:lnTo>
                  <a:lnTo>
                    <a:pt x="817" y="1166"/>
                  </a:lnTo>
                  <a:lnTo>
                    <a:pt x="817" y="1167"/>
                  </a:lnTo>
                  <a:lnTo>
                    <a:pt x="816" y="1167"/>
                  </a:lnTo>
                  <a:lnTo>
                    <a:pt x="816" y="1169"/>
                  </a:lnTo>
                  <a:lnTo>
                    <a:pt x="814" y="1169"/>
                  </a:lnTo>
                  <a:lnTo>
                    <a:pt x="813" y="1169"/>
                  </a:lnTo>
                  <a:lnTo>
                    <a:pt x="808" y="1167"/>
                  </a:lnTo>
                  <a:lnTo>
                    <a:pt x="807" y="1167"/>
                  </a:lnTo>
                  <a:lnTo>
                    <a:pt x="805" y="1167"/>
                  </a:lnTo>
                  <a:lnTo>
                    <a:pt x="804" y="1167"/>
                  </a:lnTo>
                  <a:lnTo>
                    <a:pt x="802" y="1167"/>
                  </a:lnTo>
                  <a:lnTo>
                    <a:pt x="801" y="1166"/>
                  </a:lnTo>
                  <a:lnTo>
                    <a:pt x="801" y="1167"/>
                  </a:lnTo>
                  <a:lnTo>
                    <a:pt x="799" y="1167"/>
                  </a:lnTo>
                  <a:lnTo>
                    <a:pt x="798" y="1167"/>
                  </a:lnTo>
                  <a:lnTo>
                    <a:pt x="796" y="1167"/>
                  </a:lnTo>
                  <a:lnTo>
                    <a:pt x="795" y="1167"/>
                  </a:lnTo>
                  <a:lnTo>
                    <a:pt x="795" y="1166"/>
                  </a:lnTo>
                  <a:lnTo>
                    <a:pt x="795" y="1164"/>
                  </a:lnTo>
                  <a:lnTo>
                    <a:pt x="796" y="1164"/>
                  </a:lnTo>
                  <a:lnTo>
                    <a:pt x="796" y="1163"/>
                  </a:lnTo>
                  <a:lnTo>
                    <a:pt x="796" y="1161"/>
                  </a:lnTo>
                  <a:lnTo>
                    <a:pt x="798" y="1161"/>
                  </a:lnTo>
                  <a:lnTo>
                    <a:pt x="798" y="1160"/>
                  </a:lnTo>
                  <a:lnTo>
                    <a:pt x="798" y="1158"/>
                  </a:lnTo>
                  <a:lnTo>
                    <a:pt x="799" y="1158"/>
                  </a:lnTo>
                  <a:lnTo>
                    <a:pt x="799" y="1157"/>
                  </a:lnTo>
                  <a:lnTo>
                    <a:pt x="799" y="1155"/>
                  </a:lnTo>
                  <a:lnTo>
                    <a:pt x="798" y="1155"/>
                  </a:lnTo>
                  <a:lnTo>
                    <a:pt x="798" y="1154"/>
                  </a:lnTo>
                  <a:lnTo>
                    <a:pt x="798" y="1152"/>
                  </a:lnTo>
                  <a:lnTo>
                    <a:pt x="799" y="1152"/>
                  </a:lnTo>
                  <a:lnTo>
                    <a:pt x="799" y="1151"/>
                  </a:lnTo>
                  <a:lnTo>
                    <a:pt x="799" y="1149"/>
                  </a:lnTo>
                  <a:lnTo>
                    <a:pt x="798" y="1149"/>
                  </a:lnTo>
                  <a:lnTo>
                    <a:pt x="796" y="1149"/>
                  </a:lnTo>
                  <a:lnTo>
                    <a:pt x="796" y="1148"/>
                  </a:lnTo>
                  <a:lnTo>
                    <a:pt x="795" y="1148"/>
                  </a:lnTo>
                  <a:lnTo>
                    <a:pt x="793" y="1148"/>
                  </a:lnTo>
                  <a:lnTo>
                    <a:pt x="792" y="1148"/>
                  </a:lnTo>
                  <a:lnTo>
                    <a:pt x="790" y="1148"/>
                  </a:lnTo>
                  <a:lnTo>
                    <a:pt x="790" y="1149"/>
                  </a:lnTo>
                  <a:lnTo>
                    <a:pt x="789" y="1149"/>
                  </a:lnTo>
                  <a:lnTo>
                    <a:pt x="787" y="1148"/>
                  </a:lnTo>
                  <a:lnTo>
                    <a:pt x="787" y="1146"/>
                  </a:lnTo>
                  <a:lnTo>
                    <a:pt x="786" y="1145"/>
                  </a:lnTo>
                  <a:lnTo>
                    <a:pt x="786" y="1143"/>
                  </a:lnTo>
                  <a:lnTo>
                    <a:pt x="784" y="1142"/>
                  </a:lnTo>
                  <a:lnTo>
                    <a:pt x="783" y="1142"/>
                  </a:lnTo>
                  <a:lnTo>
                    <a:pt x="781" y="1142"/>
                  </a:lnTo>
                  <a:lnTo>
                    <a:pt x="781" y="1143"/>
                  </a:lnTo>
                  <a:lnTo>
                    <a:pt x="780" y="1143"/>
                  </a:lnTo>
                  <a:lnTo>
                    <a:pt x="778" y="1143"/>
                  </a:lnTo>
                  <a:lnTo>
                    <a:pt x="778" y="1145"/>
                  </a:lnTo>
                  <a:lnTo>
                    <a:pt x="777" y="1145"/>
                  </a:lnTo>
                  <a:lnTo>
                    <a:pt x="775" y="1145"/>
                  </a:lnTo>
                  <a:lnTo>
                    <a:pt x="775" y="1146"/>
                  </a:lnTo>
                  <a:lnTo>
                    <a:pt x="774" y="1146"/>
                  </a:lnTo>
                  <a:lnTo>
                    <a:pt x="774" y="1148"/>
                  </a:lnTo>
                  <a:lnTo>
                    <a:pt x="774" y="1146"/>
                  </a:lnTo>
                  <a:lnTo>
                    <a:pt x="772" y="1146"/>
                  </a:lnTo>
                  <a:lnTo>
                    <a:pt x="771" y="1146"/>
                  </a:lnTo>
                  <a:lnTo>
                    <a:pt x="771" y="1148"/>
                  </a:lnTo>
                  <a:lnTo>
                    <a:pt x="769" y="1148"/>
                  </a:lnTo>
                  <a:lnTo>
                    <a:pt x="769" y="1149"/>
                  </a:lnTo>
                  <a:lnTo>
                    <a:pt x="769" y="1151"/>
                  </a:lnTo>
                  <a:lnTo>
                    <a:pt x="768" y="1151"/>
                  </a:lnTo>
                  <a:lnTo>
                    <a:pt x="766" y="1152"/>
                  </a:lnTo>
                  <a:lnTo>
                    <a:pt x="765" y="1152"/>
                  </a:lnTo>
                  <a:lnTo>
                    <a:pt x="765" y="1154"/>
                  </a:lnTo>
                  <a:lnTo>
                    <a:pt x="763" y="1154"/>
                  </a:lnTo>
                  <a:lnTo>
                    <a:pt x="761" y="1155"/>
                  </a:lnTo>
                  <a:lnTo>
                    <a:pt x="760" y="1155"/>
                  </a:lnTo>
                  <a:lnTo>
                    <a:pt x="761" y="1157"/>
                  </a:lnTo>
                  <a:lnTo>
                    <a:pt x="761" y="1158"/>
                  </a:lnTo>
                  <a:lnTo>
                    <a:pt x="760" y="1158"/>
                  </a:lnTo>
                  <a:lnTo>
                    <a:pt x="758" y="1158"/>
                  </a:lnTo>
                  <a:lnTo>
                    <a:pt x="758" y="1160"/>
                  </a:lnTo>
                  <a:lnTo>
                    <a:pt x="758" y="1161"/>
                  </a:lnTo>
                  <a:lnTo>
                    <a:pt x="757" y="1161"/>
                  </a:lnTo>
                  <a:lnTo>
                    <a:pt x="758" y="1161"/>
                  </a:lnTo>
                  <a:lnTo>
                    <a:pt x="758" y="1163"/>
                  </a:lnTo>
                  <a:lnTo>
                    <a:pt x="758" y="1164"/>
                  </a:lnTo>
                  <a:lnTo>
                    <a:pt x="757" y="1164"/>
                  </a:lnTo>
                  <a:lnTo>
                    <a:pt x="757" y="1166"/>
                  </a:lnTo>
                  <a:lnTo>
                    <a:pt x="755" y="1166"/>
                  </a:lnTo>
                  <a:lnTo>
                    <a:pt x="755" y="1167"/>
                  </a:lnTo>
                  <a:lnTo>
                    <a:pt x="755" y="1169"/>
                  </a:lnTo>
                  <a:lnTo>
                    <a:pt x="754" y="1169"/>
                  </a:lnTo>
                  <a:lnTo>
                    <a:pt x="754" y="1170"/>
                  </a:lnTo>
                  <a:lnTo>
                    <a:pt x="754" y="1172"/>
                  </a:lnTo>
                  <a:lnTo>
                    <a:pt x="752" y="1172"/>
                  </a:lnTo>
                  <a:lnTo>
                    <a:pt x="752" y="1173"/>
                  </a:lnTo>
                  <a:lnTo>
                    <a:pt x="752" y="1175"/>
                  </a:lnTo>
                  <a:lnTo>
                    <a:pt x="751" y="1176"/>
                  </a:lnTo>
                  <a:lnTo>
                    <a:pt x="751" y="1178"/>
                  </a:lnTo>
                  <a:lnTo>
                    <a:pt x="749" y="1178"/>
                  </a:lnTo>
                  <a:lnTo>
                    <a:pt x="749" y="1179"/>
                  </a:lnTo>
                  <a:lnTo>
                    <a:pt x="748" y="1181"/>
                  </a:lnTo>
                  <a:lnTo>
                    <a:pt x="748" y="1182"/>
                  </a:lnTo>
                  <a:lnTo>
                    <a:pt x="748" y="1184"/>
                  </a:lnTo>
                  <a:lnTo>
                    <a:pt x="748" y="1185"/>
                  </a:lnTo>
                  <a:lnTo>
                    <a:pt x="749" y="1187"/>
                  </a:lnTo>
                  <a:lnTo>
                    <a:pt x="749" y="1188"/>
                  </a:lnTo>
                  <a:lnTo>
                    <a:pt x="749" y="1190"/>
                  </a:lnTo>
                  <a:lnTo>
                    <a:pt x="749" y="1192"/>
                  </a:lnTo>
                  <a:lnTo>
                    <a:pt x="749" y="1193"/>
                  </a:lnTo>
                  <a:lnTo>
                    <a:pt x="749" y="1195"/>
                  </a:lnTo>
                  <a:lnTo>
                    <a:pt x="749" y="1196"/>
                  </a:lnTo>
                  <a:lnTo>
                    <a:pt x="749" y="1198"/>
                  </a:lnTo>
                  <a:lnTo>
                    <a:pt x="749" y="1199"/>
                  </a:lnTo>
                  <a:lnTo>
                    <a:pt x="749" y="1201"/>
                  </a:lnTo>
                  <a:lnTo>
                    <a:pt x="749" y="1202"/>
                  </a:lnTo>
                  <a:lnTo>
                    <a:pt x="749" y="1204"/>
                  </a:lnTo>
                  <a:lnTo>
                    <a:pt x="749" y="1205"/>
                  </a:lnTo>
                  <a:lnTo>
                    <a:pt x="749" y="1207"/>
                  </a:lnTo>
                  <a:lnTo>
                    <a:pt x="749" y="1208"/>
                  </a:lnTo>
                  <a:lnTo>
                    <a:pt x="751" y="1208"/>
                  </a:lnTo>
                  <a:lnTo>
                    <a:pt x="752" y="1208"/>
                  </a:lnTo>
                  <a:lnTo>
                    <a:pt x="752" y="1207"/>
                  </a:lnTo>
                  <a:lnTo>
                    <a:pt x="754" y="1207"/>
                  </a:lnTo>
                  <a:lnTo>
                    <a:pt x="755" y="1207"/>
                  </a:lnTo>
                  <a:lnTo>
                    <a:pt x="755" y="1205"/>
                  </a:lnTo>
                  <a:lnTo>
                    <a:pt x="757" y="1205"/>
                  </a:lnTo>
                  <a:lnTo>
                    <a:pt x="758" y="1205"/>
                  </a:lnTo>
                  <a:lnTo>
                    <a:pt x="758" y="1204"/>
                  </a:lnTo>
                  <a:lnTo>
                    <a:pt x="760" y="1204"/>
                  </a:lnTo>
                  <a:lnTo>
                    <a:pt x="761" y="1202"/>
                  </a:lnTo>
                  <a:lnTo>
                    <a:pt x="763" y="1202"/>
                  </a:lnTo>
                  <a:lnTo>
                    <a:pt x="765" y="1202"/>
                  </a:lnTo>
                  <a:lnTo>
                    <a:pt x="765" y="1201"/>
                  </a:lnTo>
                  <a:lnTo>
                    <a:pt x="766" y="1201"/>
                  </a:lnTo>
                  <a:lnTo>
                    <a:pt x="766" y="1202"/>
                  </a:lnTo>
                  <a:lnTo>
                    <a:pt x="766" y="1204"/>
                  </a:lnTo>
                  <a:lnTo>
                    <a:pt x="766" y="1205"/>
                  </a:lnTo>
                  <a:lnTo>
                    <a:pt x="768" y="1205"/>
                  </a:lnTo>
                  <a:lnTo>
                    <a:pt x="766" y="1205"/>
                  </a:lnTo>
                  <a:lnTo>
                    <a:pt x="768" y="1205"/>
                  </a:lnTo>
                  <a:lnTo>
                    <a:pt x="768" y="1207"/>
                  </a:lnTo>
                  <a:lnTo>
                    <a:pt x="768" y="1208"/>
                  </a:lnTo>
                  <a:lnTo>
                    <a:pt x="766" y="1208"/>
                  </a:lnTo>
                  <a:lnTo>
                    <a:pt x="766" y="1210"/>
                  </a:lnTo>
                  <a:lnTo>
                    <a:pt x="766" y="1211"/>
                  </a:lnTo>
                  <a:lnTo>
                    <a:pt x="766" y="1213"/>
                  </a:lnTo>
                  <a:lnTo>
                    <a:pt x="768" y="1213"/>
                  </a:lnTo>
                  <a:lnTo>
                    <a:pt x="769" y="1213"/>
                  </a:lnTo>
                  <a:lnTo>
                    <a:pt x="768" y="1213"/>
                  </a:lnTo>
                  <a:lnTo>
                    <a:pt x="769" y="1213"/>
                  </a:lnTo>
                  <a:lnTo>
                    <a:pt x="769" y="1214"/>
                  </a:lnTo>
                  <a:lnTo>
                    <a:pt x="769" y="1213"/>
                  </a:lnTo>
                  <a:lnTo>
                    <a:pt x="768" y="1213"/>
                  </a:lnTo>
                  <a:lnTo>
                    <a:pt x="768" y="1214"/>
                  </a:lnTo>
                  <a:lnTo>
                    <a:pt x="769" y="1214"/>
                  </a:lnTo>
                  <a:lnTo>
                    <a:pt x="769" y="1216"/>
                  </a:lnTo>
                  <a:lnTo>
                    <a:pt x="769" y="1217"/>
                  </a:lnTo>
                  <a:lnTo>
                    <a:pt x="768" y="1217"/>
                  </a:lnTo>
                  <a:lnTo>
                    <a:pt x="768" y="1219"/>
                  </a:lnTo>
                  <a:lnTo>
                    <a:pt x="769" y="1219"/>
                  </a:lnTo>
                  <a:lnTo>
                    <a:pt x="769" y="1220"/>
                  </a:lnTo>
                  <a:lnTo>
                    <a:pt x="768" y="1220"/>
                  </a:lnTo>
                  <a:lnTo>
                    <a:pt x="769" y="1220"/>
                  </a:lnTo>
                  <a:lnTo>
                    <a:pt x="771" y="1220"/>
                  </a:lnTo>
                  <a:lnTo>
                    <a:pt x="771" y="1222"/>
                  </a:lnTo>
                  <a:lnTo>
                    <a:pt x="772" y="1222"/>
                  </a:lnTo>
                  <a:lnTo>
                    <a:pt x="772" y="1223"/>
                  </a:lnTo>
                  <a:lnTo>
                    <a:pt x="774" y="1223"/>
                  </a:lnTo>
                  <a:lnTo>
                    <a:pt x="774" y="1225"/>
                  </a:lnTo>
                  <a:lnTo>
                    <a:pt x="775" y="1225"/>
                  </a:lnTo>
                  <a:lnTo>
                    <a:pt x="777" y="1225"/>
                  </a:lnTo>
                  <a:lnTo>
                    <a:pt x="777" y="1226"/>
                  </a:lnTo>
                  <a:lnTo>
                    <a:pt x="775" y="1228"/>
                  </a:lnTo>
                  <a:lnTo>
                    <a:pt x="775" y="1229"/>
                  </a:lnTo>
                  <a:lnTo>
                    <a:pt x="775" y="1231"/>
                  </a:lnTo>
                  <a:lnTo>
                    <a:pt x="774" y="1231"/>
                  </a:lnTo>
                  <a:lnTo>
                    <a:pt x="774" y="1232"/>
                  </a:lnTo>
                  <a:lnTo>
                    <a:pt x="774" y="1234"/>
                  </a:lnTo>
                  <a:lnTo>
                    <a:pt x="774" y="1235"/>
                  </a:lnTo>
                  <a:lnTo>
                    <a:pt x="772" y="1235"/>
                  </a:lnTo>
                  <a:lnTo>
                    <a:pt x="774" y="1235"/>
                  </a:lnTo>
                  <a:lnTo>
                    <a:pt x="772" y="1235"/>
                  </a:lnTo>
                  <a:lnTo>
                    <a:pt x="772" y="1237"/>
                  </a:lnTo>
                  <a:lnTo>
                    <a:pt x="771" y="1237"/>
                  </a:lnTo>
                  <a:lnTo>
                    <a:pt x="769" y="1237"/>
                  </a:lnTo>
                  <a:lnTo>
                    <a:pt x="768" y="1237"/>
                  </a:lnTo>
                  <a:lnTo>
                    <a:pt x="766" y="1237"/>
                  </a:lnTo>
                  <a:lnTo>
                    <a:pt x="766" y="1235"/>
                  </a:lnTo>
                  <a:lnTo>
                    <a:pt x="765" y="1235"/>
                  </a:lnTo>
                  <a:lnTo>
                    <a:pt x="765" y="1237"/>
                  </a:lnTo>
                  <a:lnTo>
                    <a:pt x="765" y="1238"/>
                  </a:lnTo>
                  <a:lnTo>
                    <a:pt x="765" y="1240"/>
                  </a:lnTo>
                  <a:lnTo>
                    <a:pt x="765" y="1241"/>
                  </a:lnTo>
                  <a:lnTo>
                    <a:pt x="763" y="1241"/>
                  </a:lnTo>
                  <a:lnTo>
                    <a:pt x="763" y="1243"/>
                  </a:lnTo>
                  <a:lnTo>
                    <a:pt x="763" y="1241"/>
                  </a:lnTo>
                  <a:lnTo>
                    <a:pt x="761" y="1241"/>
                  </a:lnTo>
                  <a:lnTo>
                    <a:pt x="760" y="1241"/>
                  </a:lnTo>
                  <a:lnTo>
                    <a:pt x="758" y="1241"/>
                  </a:lnTo>
                  <a:lnTo>
                    <a:pt x="757" y="1241"/>
                  </a:lnTo>
                  <a:lnTo>
                    <a:pt x="755" y="1241"/>
                  </a:lnTo>
                  <a:lnTo>
                    <a:pt x="755" y="1240"/>
                  </a:lnTo>
                  <a:lnTo>
                    <a:pt x="754" y="1240"/>
                  </a:lnTo>
                  <a:lnTo>
                    <a:pt x="754" y="1238"/>
                  </a:lnTo>
                  <a:lnTo>
                    <a:pt x="752" y="1238"/>
                  </a:lnTo>
                  <a:lnTo>
                    <a:pt x="752" y="1240"/>
                  </a:lnTo>
                  <a:lnTo>
                    <a:pt x="751" y="1240"/>
                  </a:lnTo>
                  <a:lnTo>
                    <a:pt x="751" y="1238"/>
                  </a:lnTo>
                  <a:lnTo>
                    <a:pt x="749" y="1240"/>
                  </a:lnTo>
                  <a:lnTo>
                    <a:pt x="748" y="1240"/>
                  </a:lnTo>
                  <a:lnTo>
                    <a:pt x="746" y="1240"/>
                  </a:lnTo>
                  <a:lnTo>
                    <a:pt x="745" y="1240"/>
                  </a:lnTo>
                  <a:lnTo>
                    <a:pt x="745" y="1241"/>
                  </a:lnTo>
                  <a:lnTo>
                    <a:pt x="745" y="1240"/>
                  </a:lnTo>
                  <a:lnTo>
                    <a:pt x="743" y="1241"/>
                  </a:lnTo>
                  <a:lnTo>
                    <a:pt x="742" y="1241"/>
                  </a:lnTo>
                  <a:lnTo>
                    <a:pt x="740" y="1241"/>
                  </a:lnTo>
                  <a:lnTo>
                    <a:pt x="739" y="1241"/>
                  </a:lnTo>
                  <a:lnTo>
                    <a:pt x="736" y="1241"/>
                  </a:lnTo>
                  <a:lnTo>
                    <a:pt x="734" y="1243"/>
                  </a:lnTo>
                  <a:lnTo>
                    <a:pt x="733" y="1245"/>
                  </a:lnTo>
                  <a:lnTo>
                    <a:pt x="731" y="1245"/>
                  </a:lnTo>
                  <a:lnTo>
                    <a:pt x="730" y="1243"/>
                  </a:lnTo>
                  <a:lnTo>
                    <a:pt x="728" y="1241"/>
                  </a:lnTo>
                  <a:lnTo>
                    <a:pt x="727" y="1240"/>
                  </a:lnTo>
                  <a:lnTo>
                    <a:pt x="727" y="1238"/>
                  </a:lnTo>
                  <a:lnTo>
                    <a:pt x="725" y="1238"/>
                  </a:lnTo>
                  <a:lnTo>
                    <a:pt x="725" y="1237"/>
                  </a:lnTo>
                  <a:lnTo>
                    <a:pt x="725" y="1235"/>
                  </a:lnTo>
                  <a:lnTo>
                    <a:pt x="725" y="1234"/>
                  </a:lnTo>
                  <a:lnTo>
                    <a:pt x="724" y="1234"/>
                  </a:lnTo>
                  <a:lnTo>
                    <a:pt x="722" y="1237"/>
                  </a:lnTo>
                  <a:lnTo>
                    <a:pt x="722" y="1238"/>
                  </a:lnTo>
                  <a:lnTo>
                    <a:pt x="721" y="1238"/>
                  </a:lnTo>
                  <a:lnTo>
                    <a:pt x="722" y="1240"/>
                  </a:lnTo>
                  <a:lnTo>
                    <a:pt x="721" y="1241"/>
                  </a:lnTo>
                  <a:lnTo>
                    <a:pt x="719" y="1240"/>
                  </a:lnTo>
                  <a:lnTo>
                    <a:pt x="718" y="1240"/>
                  </a:lnTo>
                  <a:lnTo>
                    <a:pt x="718" y="1241"/>
                  </a:lnTo>
                  <a:lnTo>
                    <a:pt x="715" y="1241"/>
                  </a:lnTo>
                  <a:lnTo>
                    <a:pt x="713" y="1240"/>
                  </a:lnTo>
                  <a:lnTo>
                    <a:pt x="713" y="1238"/>
                  </a:lnTo>
                  <a:lnTo>
                    <a:pt x="712" y="1238"/>
                  </a:lnTo>
                  <a:lnTo>
                    <a:pt x="712" y="1237"/>
                  </a:lnTo>
                  <a:lnTo>
                    <a:pt x="710" y="1237"/>
                  </a:lnTo>
                  <a:lnTo>
                    <a:pt x="709" y="1237"/>
                  </a:lnTo>
                  <a:lnTo>
                    <a:pt x="709" y="1235"/>
                  </a:lnTo>
                  <a:lnTo>
                    <a:pt x="707" y="1235"/>
                  </a:lnTo>
                  <a:lnTo>
                    <a:pt x="706" y="1235"/>
                  </a:lnTo>
                  <a:lnTo>
                    <a:pt x="704" y="1234"/>
                  </a:lnTo>
                  <a:lnTo>
                    <a:pt x="702" y="1234"/>
                  </a:lnTo>
                  <a:lnTo>
                    <a:pt x="699" y="1232"/>
                  </a:lnTo>
                  <a:lnTo>
                    <a:pt x="699" y="1231"/>
                  </a:lnTo>
                  <a:lnTo>
                    <a:pt x="698" y="1229"/>
                  </a:lnTo>
                  <a:lnTo>
                    <a:pt x="699" y="1229"/>
                  </a:lnTo>
                  <a:lnTo>
                    <a:pt x="701" y="1229"/>
                  </a:lnTo>
                  <a:lnTo>
                    <a:pt x="701" y="1228"/>
                  </a:lnTo>
                  <a:lnTo>
                    <a:pt x="702" y="1228"/>
                  </a:lnTo>
                  <a:lnTo>
                    <a:pt x="704" y="1228"/>
                  </a:lnTo>
                  <a:lnTo>
                    <a:pt x="704" y="1226"/>
                  </a:lnTo>
                  <a:lnTo>
                    <a:pt x="706" y="1226"/>
                  </a:lnTo>
                  <a:lnTo>
                    <a:pt x="707" y="1226"/>
                  </a:lnTo>
                  <a:lnTo>
                    <a:pt x="707" y="1225"/>
                  </a:lnTo>
                  <a:lnTo>
                    <a:pt x="706" y="1225"/>
                  </a:lnTo>
                  <a:lnTo>
                    <a:pt x="706" y="1223"/>
                  </a:lnTo>
                  <a:lnTo>
                    <a:pt x="704" y="1223"/>
                  </a:lnTo>
                  <a:lnTo>
                    <a:pt x="704" y="1222"/>
                  </a:lnTo>
                  <a:lnTo>
                    <a:pt x="702" y="1222"/>
                  </a:lnTo>
                  <a:lnTo>
                    <a:pt x="702" y="1220"/>
                  </a:lnTo>
                  <a:lnTo>
                    <a:pt x="701" y="1219"/>
                  </a:lnTo>
                  <a:lnTo>
                    <a:pt x="701" y="1217"/>
                  </a:lnTo>
                  <a:lnTo>
                    <a:pt x="699" y="1216"/>
                  </a:lnTo>
                  <a:lnTo>
                    <a:pt x="699" y="1214"/>
                  </a:lnTo>
                  <a:lnTo>
                    <a:pt x="698" y="1214"/>
                  </a:lnTo>
                  <a:lnTo>
                    <a:pt x="696" y="1214"/>
                  </a:lnTo>
                  <a:lnTo>
                    <a:pt x="696" y="1213"/>
                  </a:lnTo>
                  <a:lnTo>
                    <a:pt x="695" y="1213"/>
                  </a:lnTo>
                  <a:lnTo>
                    <a:pt x="695" y="1211"/>
                  </a:lnTo>
                  <a:lnTo>
                    <a:pt x="695" y="1210"/>
                  </a:lnTo>
                  <a:lnTo>
                    <a:pt x="695" y="1208"/>
                  </a:lnTo>
                  <a:lnTo>
                    <a:pt x="693" y="1207"/>
                  </a:lnTo>
                  <a:lnTo>
                    <a:pt x="693" y="1205"/>
                  </a:lnTo>
                  <a:lnTo>
                    <a:pt x="692" y="1204"/>
                  </a:lnTo>
                  <a:lnTo>
                    <a:pt x="692" y="1202"/>
                  </a:lnTo>
                  <a:lnTo>
                    <a:pt x="690" y="1201"/>
                  </a:lnTo>
                  <a:lnTo>
                    <a:pt x="689" y="1201"/>
                  </a:lnTo>
                  <a:lnTo>
                    <a:pt x="689" y="1199"/>
                  </a:lnTo>
                  <a:lnTo>
                    <a:pt x="687" y="1199"/>
                  </a:lnTo>
                  <a:lnTo>
                    <a:pt x="686" y="1199"/>
                  </a:lnTo>
                  <a:lnTo>
                    <a:pt x="684" y="1198"/>
                  </a:lnTo>
                  <a:lnTo>
                    <a:pt x="683" y="1198"/>
                  </a:lnTo>
                  <a:lnTo>
                    <a:pt x="681" y="1198"/>
                  </a:lnTo>
                  <a:lnTo>
                    <a:pt x="681" y="1199"/>
                  </a:lnTo>
                  <a:lnTo>
                    <a:pt x="680" y="1199"/>
                  </a:lnTo>
                  <a:lnTo>
                    <a:pt x="680" y="1201"/>
                  </a:lnTo>
                  <a:lnTo>
                    <a:pt x="678" y="1201"/>
                  </a:lnTo>
                  <a:lnTo>
                    <a:pt x="677" y="1201"/>
                  </a:lnTo>
                  <a:lnTo>
                    <a:pt x="675" y="1201"/>
                  </a:lnTo>
                  <a:lnTo>
                    <a:pt x="675" y="1202"/>
                  </a:lnTo>
                  <a:lnTo>
                    <a:pt x="674" y="1202"/>
                  </a:lnTo>
                  <a:lnTo>
                    <a:pt x="674" y="1201"/>
                  </a:lnTo>
                  <a:lnTo>
                    <a:pt x="674" y="1202"/>
                  </a:lnTo>
                  <a:lnTo>
                    <a:pt x="672" y="1202"/>
                  </a:lnTo>
                  <a:lnTo>
                    <a:pt x="671" y="1204"/>
                  </a:lnTo>
                  <a:lnTo>
                    <a:pt x="669" y="1204"/>
                  </a:lnTo>
                  <a:lnTo>
                    <a:pt x="669" y="1202"/>
                  </a:lnTo>
                  <a:lnTo>
                    <a:pt x="668" y="1202"/>
                  </a:lnTo>
                  <a:lnTo>
                    <a:pt x="666" y="1202"/>
                  </a:lnTo>
                  <a:lnTo>
                    <a:pt x="666" y="1204"/>
                  </a:lnTo>
                  <a:lnTo>
                    <a:pt x="665" y="1204"/>
                  </a:lnTo>
                  <a:lnTo>
                    <a:pt x="662" y="1202"/>
                  </a:lnTo>
                  <a:lnTo>
                    <a:pt x="660" y="1201"/>
                  </a:lnTo>
                  <a:lnTo>
                    <a:pt x="660" y="1199"/>
                  </a:lnTo>
                  <a:lnTo>
                    <a:pt x="659" y="1198"/>
                  </a:lnTo>
                  <a:lnTo>
                    <a:pt x="659" y="1199"/>
                  </a:lnTo>
                  <a:lnTo>
                    <a:pt x="659" y="1201"/>
                  </a:lnTo>
                  <a:lnTo>
                    <a:pt x="657" y="1201"/>
                  </a:lnTo>
                  <a:lnTo>
                    <a:pt x="656" y="1199"/>
                  </a:lnTo>
                  <a:lnTo>
                    <a:pt x="656" y="1198"/>
                  </a:lnTo>
                  <a:lnTo>
                    <a:pt x="656" y="1196"/>
                  </a:lnTo>
                  <a:lnTo>
                    <a:pt x="654" y="1196"/>
                  </a:lnTo>
                  <a:lnTo>
                    <a:pt x="654" y="1198"/>
                  </a:lnTo>
                  <a:lnTo>
                    <a:pt x="654" y="1199"/>
                  </a:lnTo>
                  <a:lnTo>
                    <a:pt x="654" y="1201"/>
                  </a:lnTo>
                  <a:lnTo>
                    <a:pt x="656" y="1201"/>
                  </a:lnTo>
                  <a:lnTo>
                    <a:pt x="656" y="1202"/>
                  </a:lnTo>
                  <a:lnTo>
                    <a:pt x="656" y="1204"/>
                  </a:lnTo>
                  <a:lnTo>
                    <a:pt x="656" y="1205"/>
                  </a:lnTo>
                  <a:lnTo>
                    <a:pt x="654" y="1205"/>
                  </a:lnTo>
                  <a:lnTo>
                    <a:pt x="654" y="1204"/>
                  </a:lnTo>
                  <a:lnTo>
                    <a:pt x="653" y="1204"/>
                  </a:lnTo>
                  <a:lnTo>
                    <a:pt x="653" y="1202"/>
                  </a:lnTo>
                  <a:lnTo>
                    <a:pt x="651" y="1202"/>
                  </a:lnTo>
                  <a:lnTo>
                    <a:pt x="651" y="1204"/>
                  </a:lnTo>
                  <a:lnTo>
                    <a:pt x="653" y="1204"/>
                  </a:lnTo>
                  <a:lnTo>
                    <a:pt x="653" y="1205"/>
                  </a:lnTo>
                  <a:lnTo>
                    <a:pt x="651" y="1205"/>
                  </a:lnTo>
                  <a:lnTo>
                    <a:pt x="651" y="1204"/>
                  </a:lnTo>
                  <a:lnTo>
                    <a:pt x="650" y="1204"/>
                  </a:lnTo>
                  <a:lnTo>
                    <a:pt x="648" y="1202"/>
                  </a:lnTo>
                  <a:lnTo>
                    <a:pt x="646" y="1202"/>
                  </a:lnTo>
                  <a:lnTo>
                    <a:pt x="646" y="1204"/>
                  </a:lnTo>
                  <a:lnTo>
                    <a:pt x="645" y="1204"/>
                  </a:lnTo>
                  <a:lnTo>
                    <a:pt x="645" y="1205"/>
                  </a:lnTo>
                  <a:lnTo>
                    <a:pt x="643" y="1205"/>
                  </a:lnTo>
                  <a:lnTo>
                    <a:pt x="643" y="1207"/>
                  </a:lnTo>
                  <a:lnTo>
                    <a:pt x="642" y="1208"/>
                  </a:lnTo>
                  <a:lnTo>
                    <a:pt x="640" y="1208"/>
                  </a:lnTo>
                  <a:lnTo>
                    <a:pt x="639" y="1208"/>
                  </a:lnTo>
                  <a:lnTo>
                    <a:pt x="637" y="1208"/>
                  </a:lnTo>
                  <a:lnTo>
                    <a:pt x="637" y="1210"/>
                  </a:lnTo>
                  <a:lnTo>
                    <a:pt x="636" y="1210"/>
                  </a:lnTo>
                  <a:lnTo>
                    <a:pt x="636" y="1211"/>
                  </a:lnTo>
                  <a:lnTo>
                    <a:pt x="634" y="1211"/>
                  </a:lnTo>
                  <a:lnTo>
                    <a:pt x="634" y="1213"/>
                  </a:lnTo>
                  <a:lnTo>
                    <a:pt x="633" y="1213"/>
                  </a:lnTo>
                  <a:lnTo>
                    <a:pt x="633" y="1214"/>
                  </a:lnTo>
                  <a:lnTo>
                    <a:pt x="631" y="1216"/>
                  </a:lnTo>
                  <a:lnTo>
                    <a:pt x="630" y="1216"/>
                  </a:lnTo>
                  <a:lnTo>
                    <a:pt x="630" y="1217"/>
                  </a:lnTo>
                  <a:lnTo>
                    <a:pt x="625" y="1213"/>
                  </a:lnTo>
                  <a:lnTo>
                    <a:pt x="624" y="1213"/>
                  </a:lnTo>
                  <a:lnTo>
                    <a:pt x="624" y="1214"/>
                  </a:lnTo>
                  <a:lnTo>
                    <a:pt x="622" y="1214"/>
                  </a:lnTo>
                  <a:lnTo>
                    <a:pt x="621" y="1214"/>
                  </a:lnTo>
                  <a:lnTo>
                    <a:pt x="619" y="1214"/>
                  </a:lnTo>
                  <a:lnTo>
                    <a:pt x="618" y="1216"/>
                  </a:lnTo>
                  <a:lnTo>
                    <a:pt x="618" y="1214"/>
                  </a:lnTo>
                  <a:lnTo>
                    <a:pt x="618" y="1213"/>
                  </a:lnTo>
                  <a:lnTo>
                    <a:pt x="616" y="1213"/>
                  </a:lnTo>
                  <a:lnTo>
                    <a:pt x="615" y="1213"/>
                  </a:lnTo>
                  <a:lnTo>
                    <a:pt x="615" y="1211"/>
                  </a:lnTo>
                  <a:lnTo>
                    <a:pt x="613" y="1211"/>
                  </a:lnTo>
                  <a:lnTo>
                    <a:pt x="612" y="1211"/>
                  </a:lnTo>
                  <a:lnTo>
                    <a:pt x="610" y="1210"/>
                  </a:lnTo>
                  <a:lnTo>
                    <a:pt x="609" y="1210"/>
                  </a:lnTo>
                  <a:lnTo>
                    <a:pt x="607" y="1210"/>
                  </a:lnTo>
                  <a:lnTo>
                    <a:pt x="606" y="1210"/>
                  </a:lnTo>
                  <a:lnTo>
                    <a:pt x="604" y="1210"/>
                  </a:lnTo>
                  <a:lnTo>
                    <a:pt x="604" y="1208"/>
                  </a:lnTo>
                  <a:lnTo>
                    <a:pt x="604" y="1207"/>
                  </a:lnTo>
                  <a:lnTo>
                    <a:pt x="603" y="1207"/>
                  </a:lnTo>
                  <a:lnTo>
                    <a:pt x="603" y="1205"/>
                  </a:lnTo>
                  <a:lnTo>
                    <a:pt x="603" y="1204"/>
                  </a:lnTo>
                  <a:lnTo>
                    <a:pt x="603" y="1202"/>
                  </a:lnTo>
                  <a:lnTo>
                    <a:pt x="603" y="1201"/>
                  </a:lnTo>
                  <a:lnTo>
                    <a:pt x="603" y="1199"/>
                  </a:lnTo>
                  <a:lnTo>
                    <a:pt x="601" y="1198"/>
                  </a:lnTo>
                  <a:lnTo>
                    <a:pt x="601" y="1199"/>
                  </a:lnTo>
                  <a:lnTo>
                    <a:pt x="600" y="1199"/>
                  </a:lnTo>
                  <a:lnTo>
                    <a:pt x="600" y="1201"/>
                  </a:lnTo>
                  <a:lnTo>
                    <a:pt x="598" y="1199"/>
                  </a:lnTo>
                  <a:lnTo>
                    <a:pt x="597" y="1199"/>
                  </a:lnTo>
                  <a:lnTo>
                    <a:pt x="595" y="1199"/>
                  </a:lnTo>
                  <a:lnTo>
                    <a:pt x="594" y="1199"/>
                  </a:lnTo>
                  <a:lnTo>
                    <a:pt x="592" y="1199"/>
                  </a:lnTo>
                  <a:lnTo>
                    <a:pt x="590" y="1199"/>
                  </a:lnTo>
                  <a:lnTo>
                    <a:pt x="589" y="1199"/>
                  </a:lnTo>
                  <a:lnTo>
                    <a:pt x="587" y="1199"/>
                  </a:lnTo>
                  <a:lnTo>
                    <a:pt x="586" y="1199"/>
                  </a:lnTo>
                  <a:lnTo>
                    <a:pt x="584" y="1199"/>
                  </a:lnTo>
                  <a:lnTo>
                    <a:pt x="583" y="1199"/>
                  </a:lnTo>
                  <a:lnTo>
                    <a:pt x="581" y="1199"/>
                  </a:lnTo>
                  <a:lnTo>
                    <a:pt x="580" y="1199"/>
                  </a:lnTo>
                  <a:lnTo>
                    <a:pt x="580" y="1201"/>
                  </a:lnTo>
                  <a:lnTo>
                    <a:pt x="578" y="1201"/>
                  </a:lnTo>
                  <a:lnTo>
                    <a:pt x="577" y="1201"/>
                  </a:lnTo>
                  <a:lnTo>
                    <a:pt x="575" y="1201"/>
                  </a:lnTo>
                  <a:lnTo>
                    <a:pt x="574" y="1201"/>
                  </a:lnTo>
                  <a:lnTo>
                    <a:pt x="574" y="1202"/>
                  </a:lnTo>
                  <a:lnTo>
                    <a:pt x="572" y="1202"/>
                  </a:lnTo>
                  <a:lnTo>
                    <a:pt x="571" y="1202"/>
                  </a:lnTo>
                  <a:lnTo>
                    <a:pt x="569" y="1202"/>
                  </a:lnTo>
                  <a:lnTo>
                    <a:pt x="568" y="1202"/>
                  </a:lnTo>
                  <a:lnTo>
                    <a:pt x="566" y="1202"/>
                  </a:lnTo>
                  <a:lnTo>
                    <a:pt x="565" y="1202"/>
                  </a:lnTo>
                  <a:lnTo>
                    <a:pt x="565" y="1204"/>
                  </a:lnTo>
                  <a:lnTo>
                    <a:pt x="563" y="1204"/>
                  </a:lnTo>
                  <a:lnTo>
                    <a:pt x="563" y="1202"/>
                  </a:lnTo>
                  <a:lnTo>
                    <a:pt x="562" y="1202"/>
                  </a:lnTo>
                  <a:lnTo>
                    <a:pt x="560" y="1202"/>
                  </a:lnTo>
                  <a:lnTo>
                    <a:pt x="560" y="1201"/>
                  </a:lnTo>
                  <a:lnTo>
                    <a:pt x="559" y="1202"/>
                  </a:lnTo>
                  <a:lnTo>
                    <a:pt x="557" y="1202"/>
                  </a:lnTo>
                  <a:lnTo>
                    <a:pt x="556" y="1202"/>
                  </a:lnTo>
                  <a:lnTo>
                    <a:pt x="556" y="1204"/>
                  </a:lnTo>
                  <a:lnTo>
                    <a:pt x="554" y="1204"/>
                  </a:lnTo>
                  <a:lnTo>
                    <a:pt x="553" y="1204"/>
                  </a:lnTo>
                  <a:lnTo>
                    <a:pt x="553" y="1202"/>
                  </a:lnTo>
                  <a:lnTo>
                    <a:pt x="551" y="1202"/>
                  </a:lnTo>
                  <a:lnTo>
                    <a:pt x="551" y="1204"/>
                  </a:lnTo>
                  <a:lnTo>
                    <a:pt x="551" y="1202"/>
                  </a:lnTo>
                  <a:lnTo>
                    <a:pt x="550" y="1202"/>
                  </a:lnTo>
                  <a:lnTo>
                    <a:pt x="550" y="1201"/>
                  </a:lnTo>
                  <a:lnTo>
                    <a:pt x="550" y="1199"/>
                  </a:lnTo>
                  <a:lnTo>
                    <a:pt x="548" y="1199"/>
                  </a:lnTo>
                  <a:lnTo>
                    <a:pt x="548" y="1198"/>
                  </a:lnTo>
                  <a:lnTo>
                    <a:pt x="548" y="1196"/>
                  </a:lnTo>
                  <a:lnTo>
                    <a:pt x="547" y="1196"/>
                  </a:lnTo>
                  <a:lnTo>
                    <a:pt x="547" y="1195"/>
                  </a:lnTo>
                  <a:lnTo>
                    <a:pt x="547" y="1193"/>
                  </a:lnTo>
                  <a:lnTo>
                    <a:pt x="548" y="1193"/>
                  </a:lnTo>
                  <a:lnTo>
                    <a:pt x="548" y="1192"/>
                  </a:lnTo>
                  <a:lnTo>
                    <a:pt x="548" y="1190"/>
                  </a:lnTo>
                  <a:lnTo>
                    <a:pt x="547" y="1190"/>
                  </a:lnTo>
                  <a:lnTo>
                    <a:pt x="545" y="1190"/>
                  </a:lnTo>
                  <a:lnTo>
                    <a:pt x="545" y="1188"/>
                  </a:lnTo>
                  <a:lnTo>
                    <a:pt x="545" y="1187"/>
                  </a:lnTo>
                  <a:lnTo>
                    <a:pt x="544" y="1187"/>
                  </a:lnTo>
                  <a:lnTo>
                    <a:pt x="544" y="1185"/>
                  </a:lnTo>
                  <a:lnTo>
                    <a:pt x="542" y="1184"/>
                  </a:lnTo>
                  <a:lnTo>
                    <a:pt x="542" y="1182"/>
                  </a:lnTo>
                  <a:lnTo>
                    <a:pt x="541" y="1182"/>
                  </a:lnTo>
                  <a:lnTo>
                    <a:pt x="541" y="1181"/>
                  </a:lnTo>
                  <a:lnTo>
                    <a:pt x="539" y="1181"/>
                  </a:lnTo>
                  <a:lnTo>
                    <a:pt x="538" y="1181"/>
                  </a:lnTo>
                  <a:lnTo>
                    <a:pt x="538" y="1179"/>
                  </a:lnTo>
                  <a:lnTo>
                    <a:pt x="536" y="1178"/>
                  </a:lnTo>
                  <a:lnTo>
                    <a:pt x="534" y="1178"/>
                  </a:lnTo>
                  <a:lnTo>
                    <a:pt x="534" y="1176"/>
                  </a:lnTo>
                  <a:lnTo>
                    <a:pt x="533" y="1176"/>
                  </a:lnTo>
                  <a:lnTo>
                    <a:pt x="533" y="1175"/>
                  </a:lnTo>
                  <a:lnTo>
                    <a:pt x="531" y="1175"/>
                  </a:lnTo>
                  <a:lnTo>
                    <a:pt x="531" y="1173"/>
                  </a:lnTo>
                  <a:lnTo>
                    <a:pt x="531" y="1172"/>
                  </a:lnTo>
                  <a:lnTo>
                    <a:pt x="531" y="1170"/>
                  </a:lnTo>
                  <a:lnTo>
                    <a:pt x="531" y="1169"/>
                  </a:lnTo>
                  <a:lnTo>
                    <a:pt x="531" y="1167"/>
                  </a:lnTo>
                  <a:lnTo>
                    <a:pt x="530" y="1167"/>
                  </a:lnTo>
                  <a:lnTo>
                    <a:pt x="530" y="1166"/>
                  </a:lnTo>
                  <a:lnTo>
                    <a:pt x="530" y="1164"/>
                  </a:lnTo>
                  <a:lnTo>
                    <a:pt x="530" y="1163"/>
                  </a:lnTo>
                  <a:lnTo>
                    <a:pt x="528" y="1163"/>
                  </a:lnTo>
                  <a:lnTo>
                    <a:pt x="528" y="1161"/>
                  </a:lnTo>
                  <a:lnTo>
                    <a:pt x="528" y="1160"/>
                  </a:lnTo>
                  <a:lnTo>
                    <a:pt x="527" y="1160"/>
                  </a:lnTo>
                  <a:lnTo>
                    <a:pt x="525" y="1160"/>
                  </a:lnTo>
                  <a:lnTo>
                    <a:pt x="525" y="1158"/>
                  </a:lnTo>
                  <a:lnTo>
                    <a:pt x="524" y="1158"/>
                  </a:lnTo>
                  <a:lnTo>
                    <a:pt x="524" y="1157"/>
                  </a:lnTo>
                  <a:lnTo>
                    <a:pt x="524" y="1155"/>
                  </a:lnTo>
                  <a:lnTo>
                    <a:pt x="522" y="1155"/>
                  </a:lnTo>
                  <a:lnTo>
                    <a:pt x="524" y="1154"/>
                  </a:lnTo>
                  <a:lnTo>
                    <a:pt x="524" y="1152"/>
                  </a:lnTo>
                  <a:lnTo>
                    <a:pt x="525" y="1152"/>
                  </a:lnTo>
                  <a:lnTo>
                    <a:pt x="525" y="1151"/>
                  </a:lnTo>
                  <a:lnTo>
                    <a:pt x="525" y="1149"/>
                  </a:lnTo>
                  <a:lnTo>
                    <a:pt x="527" y="1149"/>
                  </a:lnTo>
                  <a:lnTo>
                    <a:pt x="528" y="1149"/>
                  </a:lnTo>
                  <a:lnTo>
                    <a:pt x="528" y="1148"/>
                  </a:lnTo>
                  <a:lnTo>
                    <a:pt x="530" y="1148"/>
                  </a:lnTo>
                  <a:lnTo>
                    <a:pt x="528" y="1148"/>
                  </a:lnTo>
                  <a:lnTo>
                    <a:pt x="530" y="1148"/>
                  </a:lnTo>
                  <a:lnTo>
                    <a:pt x="530" y="1146"/>
                  </a:lnTo>
                  <a:lnTo>
                    <a:pt x="530" y="1145"/>
                  </a:lnTo>
                  <a:lnTo>
                    <a:pt x="530" y="1143"/>
                  </a:lnTo>
                  <a:lnTo>
                    <a:pt x="531" y="1143"/>
                  </a:lnTo>
                  <a:lnTo>
                    <a:pt x="531" y="1142"/>
                  </a:lnTo>
                  <a:lnTo>
                    <a:pt x="530" y="1142"/>
                  </a:lnTo>
                  <a:lnTo>
                    <a:pt x="531" y="1142"/>
                  </a:lnTo>
                  <a:lnTo>
                    <a:pt x="530" y="1142"/>
                  </a:lnTo>
                  <a:lnTo>
                    <a:pt x="530" y="1140"/>
                  </a:lnTo>
                  <a:lnTo>
                    <a:pt x="531" y="1140"/>
                  </a:lnTo>
                  <a:lnTo>
                    <a:pt x="530" y="1140"/>
                  </a:lnTo>
                  <a:lnTo>
                    <a:pt x="530" y="1139"/>
                  </a:lnTo>
                  <a:lnTo>
                    <a:pt x="528" y="1139"/>
                  </a:lnTo>
                  <a:lnTo>
                    <a:pt x="528" y="1140"/>
                  </a:lnTo>
                  <a:lnTo>
                    <a:pt x="528" y="1142"/>
                  </a:lnTo>
                  <a:lnTo>
                    <a:pt x="527" y="1142"/>
                  </a:lnTo>
                  <a:lnTo>
                    <a:pt x="525" y="1142"/>
                  </a:lnTo>
                  <a:lnTo>
                    <a:pt x="524" y="1142"/>
                  </a:lnTo>
                  <a:lnTo>
                    <a:pt x="524" y="1143"/>
                  </a:lnTo>
                  <a:lnTo>
                    <a:pt x="522" y="1143"/>
                  </a:lnTo>
                  <a:lnTo>
                    <a:pt x="522" y="1145"/>
                  </a:lnTo>
                  <a:lnTo>
                    <a:pt x="521" y="1145"/>
                  </a:lnTo>
                  <a:lnTo>
                    <a:pt x="521" y="1146"/>
                  </a:lnTo>
                  <a:lnTo>
                    <a:pt x="519" y="1146"/>
                  </a:lnTo>
                  <a:lnTo>
                    <a:pt x="519" y="1148"/>
                  </a:lnTo>
                  <a:lnTo>
                    <a:pt x="519" y="1149"/>
                  </a:lnTo>
                  <a:lnTo>
                    <a:pt x="518" y="1149"/>
                  </a:lnTo>
                  <a:lnTo>
                    <a:pt x="518" y="1151"/>
                  </a:lnTo>
                  <a:lnTo>
                    <a:pt x="516" y="1151"/>
                  </a:lnTo>
                  <a:lnTo>
                    <a:pt x="515" y="1149"/>
                  </a:lnTo>
                  <a:lnTo>
                    <a:pt x="513" y="1149"/>
                  </a:lnTo>
                  <a:lnTo>
                    <a:pt x="512" y="1149"/>
                  </a:lnTo>
                  <a:lnTo>
                    <a:pt x="510" y="1149"/>
                  </a:lnTo>
                  <a:lnTo>
                    <a:pt x="509" y="1149"/>
                  </a:lnTo>
                  <a:lnTo>
                    <a:pt x="509" y="1151"/>
                  </a:lnTo>
                  <a:lnTo>
                    <a:pt x="507" y="1151"/>
                  </a:lnTo>
                  <a:lnTo>
                    <a:pt x="507" y="1152"/>
                  </a:lnTo>
                  <a:lnTo>
                    <a:pt x="507" y="1154"/>
                  </a:lnTo>
                  <a:lnTo>
                    <a:pt x="506" y="1154"/>
                  </a:lnTo>
                  <a:lnTo>
                    <a:pt x="506" y="1155"/>
                  </a:lnTo>
                  <a:lnTo>
                    <a:pt x="504" y="1155"/>
                  </a:lnTo>
                  <a:lnTo>
                    <a:pt x="504" y="1157"/>
                  </a:lnTo>
                  <a:lnTo>
                    <a:pt x="504" y="1158"/>
                  </a:lnTo>
                  <a:lnTo>
                    <a:pt x="503" y="1158"/>
                  </a:lnTo>
                  <a:lnTo>
                    <a:pt x="501" y="1158"/>
                  </a:lnTo>
                  <a:lnTo>
                    <a:pt x="500" y="1158"/>
                  </a:lnTo>
                  <a:lnTo>
                    <a:pt x="498" y="1158"/>
                  </a:lnTo>
                  <a:lnTo>
                    <a:pt x="497" y="1158"/>
                  </a:lnTo>
                  <a:lnTo>
                    <a:pt x="497" y="1157"/>
                  </a:lnTo>
                  <a:lnTo>
                    <a:pt x="495" y="1157"/>
                  </a:lnTo>
                  <a:lnTo>
                    <a:pt x="494" y="1157"/>
                  </a:lnTo>
                  <a:lnTo>
                    <a:pt x="492" y="1157"/>
                  </a:lnTo>
                  <a:lnTo>
                    <a:pt x="489" y="1158"/>
                  </a:lnTo>
                  <a:lnTo>
                    <a:pt x="488" y="1158"/>
                  </a:lnTo>
                  <a:lnTo>
                    <a:pt x="486" y="1158"/>
                  </a:lnTo>
                  <a:lnTo>
                    <a:pt x="486" y="1160"/>
                  </a:lnTo>
                  <a:lnTo>
                    <a:pt x="485" y="1160"/>
                  </a:lnTo>
                  <a:lnTo>
                    <a:pt x="483" y="1160"/>
                  </a:lnTo>
                  <a:lnTo>
                    <a:pt x="482" y="1160"/>
                  </a:lnTo>
                  <a:lnTo>
                    <a:pt x="482" y="1161"/>
                  </a:lnTo>
                  <a:lnTo>
                    <a:pt x="480" y="1161"/>
                  </a:lnTo>
                  <a:lnTo>
                    <a:pt x="478" y="1161"/>
                  </a:lnTo>
                  <a:lnTo>
                    <a:pt x="477" y="1163"/>
                  </a:lnTo>
                  <a:lnTo>
                    <a:pt x="475" y="1163"/>
                  </a:lnTo>
                  <a:lnTo>
                    <a:pt x="474" y="1163"/>
                  </a:lnTo>
                  <a:lnTo>
                    <a:pt x="474" y="1161"/>
                  </a:lnTo>
                  <a:lnTo>
                    <a:pt x="472" y="1161"/>
                  </a:lnTo>
                  <a:lnTo>
                    <a:pt x="472" y="1160"/>
                  </a:lnTo>
                  <a:lnTo>
                    <a:pt x="471" y="1158"/>
                  </a:lnTo>
                  <a:lnTo>
                    <a:pt x="471" y="1157"/>
                  </a:lnTo>
                  <a:lnTo>
                    <a:pt x="472" y="1157"/>
                  </a:lnTo>
                  <a:lnTo>
                    <a:pt x="472" y="1155"/>
                  </a:lnTo>
                  <a:lnTo>
                    <a:pt x="474" y="1155"/>
                  </a:lnTo>
                  <a:lnTo>
                    <a:pt x="474" y="1154"/>
                  </a:lnTo>
                  <a:lnTo>
                    <a:pt x="474" y="1152"/>
                  </a:lnTo>
                  <a:lnTo>
                    <a:pt x="472" y="1152"/>
                  </a:lnTo>
                  <a:lnTo>
                    <a:pt x="472" y="1151"/>
                  </a:lnTo>
                  <a:lnTo>
                    <a:pt x="471" y="1151"/>
                  </a:lnTo>
                  <a:lnTo>
                    <a:pt x="469" y="1151"/>
                  </a:lnTo>
                  <a:lnTo>
                    <a:pt x="468" y="1151"/>
                  </a:lnTo>
                  <a:lnTo>
                    <a:pt x="468" y="1149"/>
                  </a:lnTo>
                  <a:lnTo>
                    <a:pt x="468" y="1148"/>
                  </a:lnTo>
                  <a:lnTo>
                    <a:pt x="468" y="1146"/>
                  </a:lnTo>
                  <a:lnTo>
                    <a:pt x="469" y="1146"/>
                  </a:lnTo>
                  <a:lnTo>
                    <a:pt x="469" y="1145"/>
                  </a:lnTo>
                  <a:lnTo>
                    <a:pt x="469" y="1143"/>
                  </a:lnTo>
                  <a:lnTo>
                    <a:pt x="469" y="1142"/>
                  </a:lnTo>
                  <a:lnTo>
                    <a:pt x="471" y="1142"/>
                  </a:lnTo>
                  <a:lnTo>
                    <a:pt x="471" y="1140"/>
                  </a:lnTo>
                  <a:lnTo>
                    <a:pt x="472" y="1140"/>
                  </a:lnTo>
                  <a:lnTo>
                    <a:pt x="472" y="1139"/>
                  </a:lnTo>
                  <a:lnTo>
                    <a:pt x="471" y="1135"/>
                  </a:lnTo>
                  <a:lnTo>
                    <a:pt x="469" y="1135"/>
                  </a:lnTo>
                  <a:lnTo>
                    <a:pt x="468" y="1135"/>
                  </a:lnTo>
                  <a:lnTo>
                    <a:pt x="468" y="1137"/>
                  </a:lnTo>
                  <a:lnTo>
                    <a:pt x="466" y="1137"/>
                  </a:lnTo>
                  <a:lnTo>
                    <a:pt x="466" y="1139"/>
                  </a:lnTo>
                  <a:lnTo>
                    <a:pt x="465" y="1139"/>
                  </a:lnTo>
                  <a:lnTo>
                    <a:pt x="463" y="1140"/>
                  </a:lnTo>
                  <a:lnTo>
                    <a:pt x="462" y="1140"/>
                  </a:lnTo>
                  <a:lnTo>
                    <a:pt x="462" y="1142"/>
                  </a:lnTo>
                  <a:lnTo>
                    <a:pt x="462" y="1143"/>
                  </a:lnTo>
                  <a:lnTo>
                    <a:pt x="460" y="1143"/>
                  </a:lnTo>
                  <a:lnTo>
                    <a:pt x="459" y="1145"/>
                  </a:lnTo>
                  <a:lnTo>
                    <a:pt x="457" y="1146"/>
                  </a:lnTo>
                  <a:lnTo>
                    <a:pt x="456" y="1148"/>
                  </a:lnTo>
                  <a:lnTo>
                    <a:pt x="454" y="1148"/>
                  </a:lnTo>
                  <a:lnTo>
                    <a:pt x="454" y="1149"/>
                  </a:lnTo>
                  <a:lnTo>
                    <a:pt x="453" y="1149"/>
                  </a:lnTo>
                  <a:lnTo>
                    <a:pt x="453" y="1151"/>
                  </a:lnTo>
                  <a:lnTo>
                    <a:pt x="453" y="1152"/>
                  </a:lnTo>
                  <a:lnTo>
                    <a:pt x="451" y="1151"/>
                  </a:lnTo>
                  <a:lnTo>
                    <a:pt x="450" y="1151"/>
                  </a:lnTo>
                  <a:lnTo>
                    <a:pt x="450" y="1149"/>
                  </a:lnTo>
                  <a:lnTo>
                    <a:pt x="448" y="1149"/>
                  </a:lnTo>
                  <a:lnTo>
                    <a:pt x="447" y="1149"/>
                  </a:lnTo>
                  <a:lnTo>
                    <a:pt x="445" y="1149"/>
                  </a:lnTo>
                  <a:lnTo>
                    <a:pt x="444" y="1149"/>
                  </a:lnTo>
                  <a:lnTo>
                    <a:pt x="442" y="1149"/>
                  </a:lnTo>
                  <a:lnTo>
                    <a:pt x="442" y="1151"/>
                  </a:lnTo>
                  <a:lnTo>
                    <a:pt x="442" y="1152"/>
                  </a:lnTo>
                  <a:lnTo>
                    <a:pt x="441" y="1152"/>
                  </a:lnTo>
                  <a:lnTo>
                    <a:pt x="441" y="1154"/>
                  </a:lnTo>
                  <a:lnTo>
                    <a:pt x="439" y="1154"/>
                  </a:lnTo>
                  <a:lnTo>
                    <a:pt x="439" y="1155"/>
                  </a:lnTo>
                  <a:lnTo>
                    <a:pt x="438" y="1155"/>
                  </a:lnTo>
                  <a:lnTo>
                    <a:pt x="438" y="1157"/>
                  </a:lnTo>
                  <a:lnTo>
                    <a:pt x="436" y="1155"/>
                  </a:lnTo>
                  <a:lnTo>
                    <a:pt x="435" y="1155"/>
                  </a:lnTo>
                  <a:lnTo>
                    <a:pt x="435" y="1154"/>
                  </a:lnTo>
                  <a:lnTo>
                    <a:pt x="435" y="1152"/>
                  </a:lnTo>
                  <a:lnTo>
                    <a:pt x="433" y="1154"/>
                  </a:lnTo>
                  <a:lnTo>
                    <a:pt x="433" y="1155"/>
                  </a:lnTo>
                  <a:lnTo>
                    <a:pt x="432" y="1155"/>
                  </a:lnTo>
                  <a:lnTo>
                    <a:pt x="430" y="1155"/>
                  </a:lnTo>
                  <a:lnTo>
                    <a:pt x="430" y="1154"/>
                  </a:lnTo>
                  <a:lnTo>
                    <a:pt x="429" y="1154"/>
                  </a:lnTo>
                  <a:lnTo>
                    <a:pt x="429" y="1155"/>
                  </a:lnTo>
                  <a:lnTo>
                    <a:pt x="429" y="1157"/>
                  </a:lnTo>
                  <a:lnTo>
                    <a:pt x="427" y="1157"/>
                  </a:lnTo>
                  <a:lnTo>
                    <a:pt x="429" y="1157"/>
                  </a:lnTo>
                  <a:lnTo>
                    <a:pt x="427" y="1158"/>
                  </a:lnTo>
                  <a:lnTo>
                    <a:pt x="426" y="1160"/>
                  </a:lnTo>
                  <a:lnTo>
                    <a:pt x="426" y="1161"/>
                  </a:lnTo>
                  <a:lnTo>
                    <a:pt x="424" y="1161"/>
                  </a:lnTo>
                  <a:lnTo>
                    <a:pt x="426" y="1161"/>
                  </a:lnTo>
                  <a:lnTo>
                    <a:pt x="427" y="1163"/>
                  </a:lnTo>
                  <a:lnTo>
                    <a:pt x="427" y="1164"/>
                  </a:lnTo>
                  <a:lnTo>
                    <a:pt x="426" y="1166"/>
                  </a:lnTo>
                  <a:lnTo>
                    <a:pt x="424" y="1166"/>
                  </a:lnTo>
                  <a:lnTo>
                    <a:pt x="422" y="1167"/>
                  </a:lnTo>
                  <a:lnTo>
                    <a:pt x="421" y="1167"/>
                  </a:lnTo>
                  <a:lnTo>
                    <a:pt x="421" y="1169"/>
                  </a:lnTo>
                  <a:lnTo>
                    <a:pt x="419" y="1169"/>
                  </a:lnTo>
                  <a:lnTo>
                    <a:pt x="418" y="1170"/>
                  </a:lnTo>
                  <a:lnTo>
                    <a:pt x="418" y="1172"/>
                  </a:lnTo>
                  <a:lnTo>
                    <a:pt x="419" y="1172"/>
                  </a:lnTo>
                  <a:lnTo>
                    <a:pt x="419" y="1173"/>
                  </a:lnTo>
                  <a:lnTo>
                    <a:pt x="421" y="1175"/>
                  </a:lnTo>
                  <a:lnTo>
                    <a:pt x="419" y="1176"/>
                  </a:lnTo>
                  <a:lnTo>
                    <a:pt x="421" y="1176"/>
                  </a:lnTo>
                  <a:lnTo>
                    <a:pt x="422" y="1176"/>
                  </a:lnTo>
                  <a:lnTo>
                    <a:pt x="422" y="1178"/>
                  </a:lnTo>
                  <a:lnTo>
                    <a:pt x="421" y="1179"/>
                  </a:lnTo>
                  <a:lnTo>
                    <a:pt x="421" y="1181"/>
                  </a:lnTo>
                  <a:lnTo>
                    <a:pt x="422" y="1181"/>
                  </a:lnTo>
                  <a:lnTo>
                    <a:pt x="421" y="1181"/>
                  </a:lnTo>
                  <a:lnTo>
                    <a:pt x="421" y="1182"/>
                  </a:lnTo>
                  <a:lnTo>
                    <a:pt x="419" y="1184"/>
                  </a:lnTo>
                  <a:lnTo>
                    <a:pt x="418" y="1185"/>
                  </a:lnTo>
                  <a:lnTo>
                    <a:pt x="416" y="1185"/>
                  </a:lnTo>
                  <a:lnTo>
                    <a:pt x="416" y="1187"/>
                  </a:lnTo>
                  <a:lnTo>
                    <a:pt x="415" y="1187"/>
                  </a:lnTo>
                  <a:lnTo>
                    <a:pt x="415" y="1188"/>
                  </a:lnTo>
                  <a:lnTo>
                    <a:pt x="413" y="1188"/>
                  </a:lnTo>
                  <a:lnTo>
                    <a:pt x="413" y="1190"/>
                  </a:lnTo>
                  <a:lnTo>
                    <a:pt x="412" y="1190"/>
                  </a:lnTo>
                  <a:lnTo>
                    <a:pt x="410" y="1190"/>
                  </a:lnTo>
                  <a:lnTo>
                    <a:pt x="409" y="1190"/>
                  </a:lnTo>
                  <a:lnTo>
                    <a:pt x="407" y="1190"/>
                  </a:lnTo>
                  <a:lnTo>
                    <a:pt x="406" y="1188"/>
                  </a:lnTo>
                  <a:lnTo>
                    <a:pt x="406" y="1190"/>
                  </a:lnTo>
                  <a:lnTo>
                    <a:pt x="404" y="1190"/>
                  </a:lnTo>
                  <a:lnTo>
                    <a:pt x="406" y="1190"/>
                  </a:lnTo>
                  <a:lnTo>
                    <a:pt x="406" y="1193"/>
                  </a:lnTo>
                  <a:lnTo>
                    <a:pt x="406" y="1195"/>
                  </a:lnTo>
                  <a:lnTo>
                    <a:pt x="406" y="1196"/>
                  </a:lnTo>
                  <a:lnTo>
                    <a:pt x="406" y="1198"/>
                  </a:lnTo>
                  <a:lnTo>
                    <a:pt x="404" y="1198"/>
                  </a:lnTo>
                  <a:lnTo>
                    <a:pt x="404" y="1199"/>
                  </a:lnTo>
                  <a:lnTo>
                    <a:pt x="404" y="1201"/>
                  </a:lnTo>
                  <a:lnTo>
                    <a:pt x="404" y="1202"/>
                  </a:lnTo>
                  <a:lnTo>
                    <a:pt x="404" y="1204"/>
                  </a:lnTo>
                  <a:lnTo>
                    <a:pt x="403" y="1204"/>
                  </a:lnTo>
                  <a:lnTo>
                    <a:pt x="403" y="1205"/>
                  </a:lnTo>
                  <a:lnTo>
                    <a:pt x="389" y="1216"/>
                  </a:lnTo>
                  <a:lnTo>
                    <a:pt x="389" y="1217"/>
                  </a:lnTo>
                  <a:lnTo>
                    <a:pt x="388" y="1217"/>
                  </a:lnTo>
                  <a:lnTo>
                    <a:pt x="386" y="1219"/>
                  </a:lnTo>
                  <a:lnTo>
                    <a:pt x="385" y="1219"/>
                  </a:lnTo>
                  <a:lnTo>
                    <a:pt x="385" y="1220"/>
                  </a:lnTo>
                  <a:lnTo>
                    <a:pt x="383" y="1220"/>
                  </a:lnTo>
                  <a:lnTo>
                    <a:pt x="383" y="1222"/>
                  </a:lnTo>
                  <a:lnTo>
                    <a:pt x="383" y="1223"/>
                  </a:lnTo>
                  <a:lnTo>
                    <a:pt x="383" y="1225"/>
                  </a:lnTo>
                  <a:lnTo>
                    <a:pt x="383" y="1226"/>
                  </a:lnTo>
                  <a:lnTo>
                    <a:pt x="383" y="1228"/>
                  </a:lnTo>
                  <a:lnTo>
                    <a:pt x="383" y="1229"/>
                  </a:lnTo>
                  <a:lnTo>
                    <a:pt x="383" y="1231"/>
                  </a:lnTo>
                  <a:lnTo>
                    <a:pt x="382" y="1231"/>
                  </a:lnTo>
                  <a:lnTo>
                    <a:pt x="382" y="1232"/>
                  </a:lnTo>
                  <a:lnTo>
                    <a:pt x="382" y="1234"/>
                  </a:lnTo>
                  <a:lnTo>
                    <a:pt x="382" y="1243"/>
                  </a:lnTo>
                  <a:lnTo>
                    <a:pt x="382" y="1245"/>
                  </a:lnTo>
                  <a:lnTo>
                    <a:pt x="382" y="1249"/>
                  </a:lnTo>
                  <a:lnTo>
                    <a:pt x="382" y="1251"/>
                  </a:lnTo>
                  <a:lnTo>
                    <a:pt x="380" y="1251"/>
                  </a:lnTo>
                  <a:lnTo>
                    <a:pt x="380" y="1252"/>
                  </a:lnTo>
                  <a:lnTo>
                    <a:pt x="379" y="1252"/>
                  </a:lnTo>
                  <a:lnTo>
                    <a:pt x="377" y="1252"/>
                  </a:lnTo>
                  <a:lnTo>
                    <a:pt x="376" y="1252"/>
                  </a:lnTo>
                  <a:lnTo>
                    <a:pt x="374" y="1252"/>
                  </a:lnTo>
                  <a:lnTo>
                    <a:pt x="373" y="1252"/>
                  </a:lnTo>
                  <a:lnTo>
                    <a:pt x="371" y="1252"/>
                  </a:lnTo>
                  <a:lnTo>
                    <a:pt x="371" y="1254"/>
                  </a:lnTo>
                  <a:lnTo>
                    <a:pt x="370" y="1254"/>
                  </a:lnTo>
                  <a:lnTo>
                    <a:pt x="368" y="1255"/>
                  </a:lnTo>
                  <a:lnTo>
                    <a:pt x="366" y="1255"/>
                  </a:lnTo>
                  <a:lnTo>
                    <a:pt x="366" y="1254"/>
                  </a:lnTo>
                  <a:lnTo>
                    <a:pt x="366" y="1255"/>
                  </a:lnTo>
                  <a:lnTo>
                    <a:pt x="365" y="1254"/>
                  </a:lnTo>
                  <a:lnTo>
                    <a:pt x="363" y="1254"/>
                  </a:lnTo>
                  <a:lnTo>
                    <a:pt x="363" y="1252"/>
                  </a:lnTo>
                  <a:lnTo>
                    <a:pt x="362" y="1252"/>
                  </a:lnTo>
                  <a:lnTo>
                    <a:pt x="362" y="1254"/>
                  </a:lnTo>
                  <a:lnTo>
                    <a:pt x="362" y="1252"/>
                  </a:lnTo>
                  <a:lnTo>
                    <a:pt x="360" y="1252"/>
                  </a:lnTo>
                  <a:lnTo>
                    <a:pt x="359" y="1252"/>
                  </a:lnTo>
                  <a:lnTo>
                    <a:pt x="357" y="1251"/>
                  </a:lnTo>
                  <a:lnTo>
                    <a:pt x="357" y="1249"/>
                  </a:lnTo>
                  <a:lnTo>
                    <a:pt x="356" y="1249"/>
                  </a:lnTo>
                  <a:lnTo>
                    <a:pt x="354" y="1249"/>
                  </a:lnTo>
                  <a:lnTo>
                    <a:pt x="354" y="1248"/>
                  </a:lnTo>
                  <a:lnTo>
                    <a:pt x="353" y="1246"/>
                  </a:lnTo>
                  <a:lnTo>
                    <a:pt x="351" y="1245"/>
                  </a:lnTo>
                  <a:lnTo>
                    <a:pt x="350" y="1245"/>
                  </a:lnTo>
                  <a:lnTo>
                    <a:pt x="350" y="1243"/>
                  </a:lnTo>
                  <a:lnTo>
                    <a:pt x="348" y="1241"/>
                  </a:lnTo>
                  <a:lnTo>
                    <a:pt x="348" y="1240"/>
                  </a:lnTo>
                  <a:lnTo>
                    <a:pt x="347" y="1240"/>
                  </a:lnTo>
                  <a:lnTo>
                    <a:pt x="347" y="1238"/>
                  </a:lnTo>
                  <a:lnTo>
                    <a:pt x="347" y="1237"/>
                  </a:lnTo>
                  <a:lnTo>
                    <a:pt x="348" y="1237"/>
                  </a:lnTo>
                  <a:lnTo>
                    <a:pt x="347" y="1237"/>
                  </a:lnTo>
                  <a:lnTo>
                    <a:pt x="347" y="1235"/>
                  </a:lnTo>
                  <a:lnTo>
                    <a:pt x="345" y="1235"/>
                  </a:lnTo>
                  <a:lnTo>
                    <a:pt x="344" y="1235"/>
                  </a:lnTo>
                  <a:lnTo>
                    <a:pt x="344" y="1234"/>
                  </a:lnTo>
                  <a:lnTo>
                    <a:pt x="342" y="1234"/>
                  </a:lnTo>
                  <a:lnTo>
                    <a:pt x="342" y="1232"/>
                  </a:lnTo>
                  <a:lnTo>
                    <a:pt x="341" y="1232"/>
                  </a:lnTo>
                  <a:lnTo>
                    <a:pt x="341" y="1234"/>
                  </a:lnTo>
                  <a:lnTo>
                    <a:pt x="339" y="1234"/>
                  </a:lnTo>
                  <a:lnTo>
                    <a:pt x="339" y="1232"/>
                  </a:lnTo>
                  <a:lnTo>
                    <a:pt x="338" y="1232"/>
                  </a:lnTo>
                  <a:lnTo>
                    <a:pt x="336" y="1232"/>
                  </a:lnTo>
                  <a:lnTo>
                    <a:pt x="335" y="1232"/>
                  </a:lnTo>
                  <a:lnTo>
                    <a:pt x="335" y="1234"/>
                  </a:lnTo>
                  <a:lnTo>
                    <a:pt x="335" y="1232"/>
                  </a:lnTo>
                  <a:lnTo>
                    <a:pt x="335" y="1234"/>
                  </a:lnTo>
                  <a:lnTo>
                    <a:pt x="333" y="1234"/>
                  </a:lnTo>
                  <a:lnTo>
                    <a:pt x="333" y="1232"/>
                  </a:lnTo>
                  <a:lnTo>
                    <a:pt x="332" y="1232"/>
                  </a:lnTo>
                  <a:lnTo>
                    <a:pt x="330" y="1232"/>
                  </a:lnTo>
                  <a:lnTo>
                    <a:pt x="329" y="1232"/>
                  </a:lnTo>
                  <a:lnTo>
                    <a:pt x="327" y="1232"/>
                  </a:lnTo>
                  <a:lnTo>
                    <a:pt x="326" y="1232"/>
                  </a:lnTo>
                  <a:lnTo>
                    <a:pt x="323" y="1235"/>
                  </a:lnTo>
                  <a:lnTo>
                    <a:pt x="321" y="1235"/>
                  </a:lnTo>
                  <a:lnTo>
                    <a:pt x="321" y="1237"/>
                  </a:lnTo>
                  <a:lnTo>
                    <a:pt x="320" y="1237"/>
                  </a:lnTo>
                  <a:lnTo>
                    <a:pt x="318" y="1237"/>
                  </a:lnTo>
                  <a:lnTo>
                    <a:pt x="318" y="1238"/>
                  </a:lnTo>
                  <a:lnTo>
                    <a:pt x="317" y="1238"/>
                  </a:lnTo>
                  <a:lnTo>
                    <a:pt x="315" y="1238"/>
                  </a:lnTo>
                  <a:lnTo>
                    <a:pt x="314" y="1238"/>
                  </a:lnTo>
                  <a:lnTo>
                    <a:pt x="312" y="1238"/>
                  </a:lnTo>
                  <a:lnTo>
                    <a:pt x="310" y="1238"/>
                  </a:lnTo>
                  <a:lnTo>
                    <a:pt x="310" y="1237"/>
                  </a:lnTo>
                  <a:lnTo>
                    <a:pt x="309" y="1237"/>
                  </a:lnTo>
                  <a:lnTo>
                    <a:pt x="307" y="1237"/>
                  </a:lnTo>
                  <a:lnTo>
                    <a:pt x="306" y="1237"/>
                  </a:lnTo>
                  <a:lnTo>
                    <a:pt x="304" y="1237"/>
                  </a:lnTo>
                  <a:lnTo>
                    <a:pt x="303" y="1237"/>
                  </a:lnTo>
                  <a:lnTo>
                    <a:pt x="301" y="1235"/>
                  </a:lnTo>
                  <a:lnTo>
                    <a:pt x="300" y="1237"/>
                  </a:lnTo>
                  <a:lnTo>
                    <a:pt x="298" y="1237"/>
                  </a:lnTo>
                  <a:lnTo>
                    <a:pt x="297" y="1237"/>
                  </a:lnTo>
                  <a:lnTo>
                    <a:pt x="297" y="1238"/>
                  </a:lnTo>
                  <a:lnTo>
                    <a:pt x="297" y="1237"/>
                  </a:lnTo>
                  <a:lnTo>
                    <a:pt x="295" y="1237"/>
                  </a:lnTo>
                  <a:lnTo>
                    <a:pt x="295" y="1238"/>
                  </a:lnTo>
                  <a:lnTo>
                    <a:pt x="294" y="1238"/>
                  </a:lnTo>
                  <a:lnTo>
                    <a:pt x="292" y="1238"/>
                  </a:lnTo>
                  <a:lnTo>
                    <a:pt x="291" y="1238"/>
                  </a:lnTo>
                  <a:lnTo>
                    <a:pt x="291" y="1240"/>
                  </a:lnTo>
                  <a:lnTo>
                    <a:pt x="289" y="1240"/>
                  </a:lnTo>
                  <a:lnTo>
                    <a:pt x="288" y="1240"/>
                  </a:lnTo>
                  <a:lnTo>
                    <a:pt x="286" y="1238"/>
                  </a:lnTo>
                  <a:lnTo>
                    <a:pt x="285" y="1238"/>
                  </a:lnTo>
                  <a:lnTo>
                    <a:pt x="285" y="1237"/>
                  </a:lnTo>
                  <a:lnTo>
                    <a:pt x="283" y="1237"/>
                  </a:lnTo>
                  <a:lnTo>
                    <a:pt x="283" y="1235"/>
                  </a:lnTo>
                  <a:lnTo>
                    <a:pt x="282" y="1235"/>
                  </a:lnTo>
                  <a:lnTo>
                    <a:pt x="282" y="1234"/>
                  </a:lnTo>
                  <a:lnTo>
                    <a:pt x="280" y="1232"/>
                  </a:lnTo>
                  <a:lnTo>
                    <a:pt x="280" y="1231"/>
                  </a:lnTo>
                  <a:lnTo>
                    <a:pt x="279" y="1229"/>
                  </a:lnTo>
                  <a:lnTo>
                    <a:pt x="279" y="1228"/>
                  </a:lnTo>
                  <a:lnTo>
                    <a:pt x="277" y="1228"/>
                  </a:lnTo>
                  <a:lnTo>
                    <a:pt x="273" y="1228"/>
                  </a:lnTo>
                  <a:lnTo>
                    <a:pt x="273" y="1226"/>
                  </a:lnTo>
                  <a:lnTo>
                    <a:pt x="271" y="1228"/>
                  </a:lnTo>
                  <a:lnTo>
                    <a:pt x="270" y="1228"/>
                  </a:lnTo>
                  <a:lnTo>
                    <a:pt x="268" y="1228"/>
                  </a:lnTo>
                  <a:lnTo>
                    <a:pt x="268" y="1229"/>
                  </a:lnTo>
                  <a:lnTo>
                    <a:pt x="267" y="1229"/>
                  </a:lnTo>
                  <a:lnTo>
                    <a:pt x="267" y="1231"/>
                  </a:lnTo>
                  <a:lnTo>
                    <a:pt x="265" y="1231"/>
                  </a:lnTo>
                  <a:lnTo>
                    <a:pt x="264" y="1231"/>
                  </a:lnTo>
                  <a:lnTo>
                    <a:pt x="262" y="1231"/>
                  </a:lnTo>
                  <a:lnTo>
                    <a:pt x="261" y="1231"/>
                  </a:lnTo>
                  <a:lnTo>
                    <a:pt x="259" y="1231"/>
                  </a:lnTo>
                  <a:lnTo>
                    <a:pt x="258" y="1231"/>
                  </a:lnTo>
                  <a:lnTo>
                    <a:pt x="256" y="1231"/>
                  </a:lnTo>
                  <a:lnTo>
                    <a:pt x="255" y="1231"/>
                  </a:lnTo>
                  <a:lnTo>
                    <a:pt x="255" y="1229"/>
                  </a:lnTo>
                  <a:lnTo>
                    <a:pt x="256" y="1229"/>
                  </a:lnTo>
                  <a:lnTo>
                    <a:pt x="255" y="1228"/>
                  </a:lnTo>
                  <a:lnTo>
                    <a:pt x="255" y="1226"/>
                  </a:lnTo>
                  <a:lnTo>
                    <a:pt x="256" y="1226"/>
                  </a:lnTo>
                  <a:lnTo>
                    <a:pt x="256" y="1225"/>
                  </a:lnTo>
                  <a:lnTo>
                    <a:pt x="256" y="1223"/>
                  </a:lnTo>
                  <a:lnTo>
                    <a:pt x="258" y="1223"/>
                  </a:lnTo>
                  <a:lnTo>
                    <a:pt x="258" y="1222"/>
                  </a:lnTo>
                  <a:lnTo>
                    <a:pt x="258" y="1220"/>
                  </a:lnTo>
                  <a:lnTo>
                    <a:pt x="259" y="1220"/>
                  </a:lnTo>
                  <a:lnTo>
                    <a:pt x="261" y="1219"/>
                  </a:lnTo>
                  <a:lnTo>
                    <a:pt x="259" y="1219"/>
                  </a:lnTo>
                  <a:lnTo>
                    <a:pt x="259" y="1217"/>
                  </a:lnTo>
                  <a:lnTo>
                    <a:pt x="261" y="1217"/>
                  </a:lnTo>
                  <a:lnTo>
                    <a:pt x="261" y="1216"/>
                  </a:lnTo>
                  <a:lnTo>
                    <a:pt x="261" y="1214"/>
                  </a:lnTo>
                  <a:lnTo>
                    <a:pt x="261" y="1213"/>
                  </a:lnTo>
                  <a:lnTo>
                    <a:pt x="262" y="1211"/>
                  </a:lnTo>
                  <a:lnTo>
                    <a:pt x="262" y="1210"/>
                  </a:lnTo>
                  <a:lnTo>
                    <a:pt x="262" y="1208"/>
                  </a:lnTo>
                  <a:lnTo>
                    <a:pt x="262" y="1207"/>
                  </a:lnTo>
                  <a:lnTo>
                    <a:pt x="261" y="1202"/>
                  </a:lnTo>
                  <a:lnTo>
                    <a:pt x="264" y="1202"/>
                  </a:lnTo>
                  <a:lnTo>
                    <a:pt x="264" y="1201"/>
                  </a:lnTo>
                  <a:lnTo>
                    <a:pt x="262" y="1201"/>
                  </a:lnTo>
                  <a:lnTo>
                    <a:pt x="262" y="1199"/>
                  </a:lnTo>
                  <a:lnTo>
                    <a:pt x="262" y="1198"/>
                  </a:lnTo>
                  <a:lnTo>
                    <a:pt x="261" y="1198"/>
                  </a:lnTo>
                  <a:lnTo>
                    <a:pt x="261" y="1196"/>
                  </a:lnTo>
                  <a:lnTo>
                    <a:pt x="261" y="1195"/>
                  </a:lnTo>
                  <a:lnTo>
                    <a:pt x="259" y="1195"/>
                  </a:lnTo>
                  <a:lnTo>
                    <a:pt x="259" y="1193"/>
                  </a:lnTo>
                  <a:lnTo>
                    <a:pt x="258" y="1193"/>
                  </a:lnTo>
                  <a:lnTo>
                    <a:pt x="258" y="1192"/>
                  </a:lnTo>
                  <a:lnTo>
                    <a:pt x="258" y="1190"/>
                  </a:lnTo>
                  <a:lnTo>
                    <a:pt x="256" y="1190"/>
                  </a:lnTo>
                  <a:lnTo>
                    <a:pt x="256" y="1188"/>
                  </a:lnTo>
                  <a:lnTo>
                    <a:pt x="256" y="1187"/>
                  </a:lnTo>
                  <a:lnTo>
                    <a:pt x="255" y="1187"/>
                  </a:lnTo>
                  <a:lnTo>
                    <a:pt x="255" y="1185"/>
                  </a:lnTo>
                  <a:lnTo>
                    <a:pt x="255" y="1184"/>
                  </a:lnTo>
                  <a:lnTo>
                    <a:pt x="253" y="1184"/>
                  </a:lnTo>
                  <a:lnTo>
                    <a:pt x="253" y="1182"/>
                  </a:lnTo>
                  <a:lnTo>
                    <a:pt x="251" y="1181"/>
                  </a:lnTo>
                  <a:lnTo>
                    <a:pt x="251" y="1179"/>
                  </a:lnTo>
                  <a:lnTo>
                    <a:pt x="251" y="1178"/>
                  </a:lnTo>
                  <a:lnTo>
                    <a:pt x="251" y="1176"/>
                  </a:lnTo>
                  <a:lnTo>
                    <a:pt x="253" y="1176"/>
                  </a:lnTo>
                  <a:lnTo>
                    <a:pt x="253" y="1175"/>
                  </a:lnTo>
                  <a:lnTo>
                    <a:pt x="253" y="1173"/>
                  </a:lnTo>
                  <a:lnTo>
                    <a:pt x="255" y="1173"/>
                  </a:lnTo>
                  <a:lnTo>
                    <a:pt x="255" y="1172"/>
                  </a:lnTo>
                  <a:lnTo>
                    <a:pt x="255" y="1170"/>
                  </a:lnTo>
                  <a:lnTo>
                    <a:pt x="255" y="1169"/>
                  </a:lnTo>
                  <a:lnTo>
                    <a:pt x="253" y="1169"/>
                  </a:lnTo>
                  <a:lnTo>
                    <a:pt x="253" y="1167"/>
                  </a:lnTo>
                  <a:lnTo>
                    <a:pt x="251" y="1167"/>
                  </a:lnTo>
                  <a:lnTo>
                    <a:pt x="250" y="1167"/>
                  </a:lnTo>
                  <a:lnTo>
                    <a:pt x="248" y="1167"/>
                  </a:lnTo>
                  <a:lnTo>
                    <a:pt x="247" y="1167"/>
                  </a:lnTo>
                  <a:lnTo>
                    <a:pt x="245" y="1167"/>
                  </a:lnTo>
                  <a:lnTo>
                    <a:pt x="244" y="1167"/>
                  </a:lnTo>
                  <a:lnTo>
                    <a:pt x="242" y="1167"/>
                  </a:lnTo>
                  <a:lnTo>
                    <a:pt x="241" y="1167"/>
                  </a:lnTo>
                  <a:lnTo>
                    <a:pt x="239" y="1169"/>
                  </a:lnTo>
                  <a:lnTo>
                    <a:pt x="238" y="1169"/>
                  </a:lnTo>
                  <a:lnTo>
                    <a:pt x="235" y="1170"/>
                  </a:lnTo>
                  <a:lnTo>
                    <a:pt x="233" y="1170"/>
                  </a:lnTo>
                  <a:lnTo>
                    <a:pt x="232" y="1170"/>
                  </a:lnTo>
                  <a:lnTo>
                    <a:pt x="232" y="1172"/>
                  </a:lnTo>
                  <a:lnTo>
                    <a:pt x="230" y="1172"/>
                  </a:lnTo>
                  <a:lnTo>
                    <a:pt x="229" y="1173"/>
                  </a:lnTo>
                  <a:lnTo>
                    <a:pt x="227" y="1175"/>
                  </a:lnTo>
                  <a:lnTo>
                    <a:pt x="226" y="1175"/>
                  </a:lnTo>
                  <a:lnTo>
                    <a:pt x="224" y="1175"/>
                  </a:lnTo>
                  <a:lnTo>
                    <a:pt x="223" y="1175"/>
                  </a:lnTo>
                  <a:lnTo>
                    <a:pt x="221" y="1175"/>
                  </a:lnTo>
                  <a:lnTo>
                    <a:pt x="221" y="1176"/>
                  </a:lnTo>
                  <a:lnTo>
                    <a:pt x="220" y="1176"/>
                  </a:lnTo>
                  <a:lnTo>
                    <a:pt x="218" y="1176"/>
                  </a:lnTo>
                  <a:lnTo>
                    <a:pt x="217" y="1176"/>
                  </a:lnTo>
                  <a:lnTo>
                    <a:pt x="217" y="1178"/>
                  </a:lnTo>
                  <a:lnTo>
                    <a:pt x="215" y="1178"/>
                  </a:lnTo>
                  <a:lnTo>
                    <a:pt x="214" y="1178"/>
                  </a:lnTo>
                  <a:lnTo>
                    <a:pt x="212" y="1178"/>
                  </a:lnTo>
                  <a:lnTo>
                    <a:pt x="211" y="1178"/>
                  </a:lnTo>
                  <a:lnTo>
                    <a:pt x="209" y="1178"/>
                  </a:lnTo>
                  <a:lnTo>
                    <a:pt x="208" y="1178"/>
                  </a:lnTo>
                  <a:lnTo>
                    <a:pt x="206" y="1178"/>
                  </a:lnTo>
                  <a:lnTo>
                    <a:pt x="205" y="1178"/>
                  </a:lnTo>
                  <a:lnTo>
                    <a:pt x="203" y="1178"/>
                  </a:lnTo>
                  <a:lnTo>
                    <a:pt x="203" y="1179"/>
                  </a:lnTo>
                  <a:lnTo>
                    <a:pt x="202" y="1179"/>
                  </a:lnTo>
                  <a:lnTo>
                    <a:pt x="202" y="1181"/>
                  </a:lnTo>
                  <a:lnTo>
                    <a:pt x="200" y="1181"/>
                  </a:lnTo>
                  <a:lnTo>
                    <a:pt x="199" y="1181"/>
                  </a:lnTo>
                  <a:lnTo>
                    <a:pt x="197" y="1181"/>
                  </a:lnTo>
                  <a:lnTo>
                    <a:pt x="195" y="1181"/>
                  </a:lnTo>
                  <a:lnTo>
                    <a:pt x="194" y="1181"/>
                  </a:lnTo>
                  <a:lnTo>
                    <a:pt x="194" y="1179"/>
                  </a:lnTo>
                  <a:lnTo>
                    <a:pt x="192" y="1179"/>
                  </a:lnTo>
                  <a:lnTo>
                    <a:pt x="191" y="1179"/>
                  </a:lnTo>
                  <a:lnTo>
                    <a:pt x="191" y="1178"/>
                  </a:lnTo>
                  <a:lnTo>
                    <a:pt x="189" y="1178"/>
                  </a:lnTo>
                  <a:lnTo>
                    <a:pt x="188" y="1178"/>
                  </a:lnTo>
                  <a:lnTo>
                    <a:pt x="186" y="1178"/>
                  </a:lnTo>
                  <a:lnTo>
                    <a:pt x="185" y="1178"/>
                  </a:lnTo>
                  <a:lnTo>
                    <a:pt x="183" y="1178"/>
                  </a:lnTo>
                  <a:lnTo>
                    <a:pt x="182" y="1178"/>
                  </a:lnTo>
                  <a:lnTo>
                    <a:pt x="180" y="1178"/>
                  </a:lnTo>
                  <a:lnTo>
                    <a:pt x="179" y="1178"/>
                  </a:lnTo>
                  <a:lnTo>
                    <a:pt x="177" y="1178"/>
                  </a:lnTo>
                  <a:lnTo>
                    <a:pt x="176" y="1178"/>
                  </a:lnTo>
                  <a:lnTo>
                    <a:pt x="176" y="1176"/>
                  </a:lnTo>
                  <a:lnTo>
                    <a:pt x="176" y="1175"/>
                  </a:lnTo>
                  <a:lnTo>
                    <a:pt x="177" y="1175"/>
                  </a:lnTo>
                  <a:lnTo>
                    <a:pt x="177" y="1173"/>
                  </a:lnTo>
                  <a:lnTo>
                    <a:pt x="179" y="1173"/>
                  </a:lnTo>
                  <a:lnTo>
                    <a:pt x="180" y="1173"/>
                  </a:lnTo>
                  <a:lnTo>
                    <a:pt x="179" y="1172"/>
                  </a:lnTo>
                  <a:lnTo>
                    <a:pt x="177" y="1172"/>
                  </a:lnTo>
                  <a:lnTo>
                    <a:pt x="177" y="1170"/>
                  </a:lnTo>
                  <a:lnTo>
                    <a:pt x="176" y="1170"/>
                  </a:lnTo>
                  <a:lnTo>
                    <a:pt x="174" y="1172"/>
                  </a:lnTo>
                  <a:lnTo>
                    <a:pt x="173" y="1172"/>
                  </a:lnTo>
                  <a:lnTo>
                    <a:pt x="173" y="1173"/>
                  </a:lnTo>
                  <a:lnTo>
                    <a:pt x="171" y="1173"/>
                  </a:lnTo>
                  <a:lnTo>
                    <a:pt x="170" y="1172"/>
                  </a:lnTo>
                  <a:lnTo>
                    <a:pt x="168" y="1172"/>
                  </a:lnTo>
                  <a:lnTo>
                    <a:pt x="167" y="1172"/>
                  </a:lnTo>
                  <a:lnTo>
                    <a:pt x="167" y="1170"/>
                  </a:lnTo>
                  <a:lnTo>
                    <a:pt x="165" y="1170"/>
                  </a:lnTo>
                  <a:lnTo>
                    <a:pt x="165" y="1169"/>
                  </a:lnTo>
                  <a:lnTo>
                    <a:pt x="164" y="1169"/>
                  </a:lnTo>
                  <a:lnTo>
                    <a:pt x="164" y="1167"/>
                  </a:lnTo>
                  <a:lnTo>
                    <a:pt x="162" y="1167"/>
                  </a:lnTo>
                  <a:lnTo>
                    <a:pt x="162" y="1166"/>
                  </a:lnTo>
                  <a:lnTo>
                    <a:pt x="161" y="1166"/>
                  </a:lnTo>
                  <a:lnTo>
                    <a:pt x="161" y="1167"/>
                  </a:lnTo>
                  <a:lnTo>
                    <a:pt x="159" y="1167"/>
                  </a:lnTo>
                  <a:lnTo>
                    <a:pt x="158" y="1169"/>
                  </a:lnTo>
                  <a:lnTo>
                    <a:pt x="156" y="1169"/>
                  </a:lnTo>
                  <a:lnTo>
                    <a:pt x="156" y="1170"/>
                  </a:lnTo>
                  <a:lnTo>
                    <a:pt x="155" y="1170"/>
                  </a:lnTo>
                  <a:lnTo>
                    <a:pt x="153" y="1170"/>
                  </a:lnTo>
                  <a:lnTo>
                    <a:pt x="153" y="1172"/>
                  </a:lnTo>
                  <a:lnTo>
                    <a:pt x="153" y="1170"/>
                  </a:lnTo>
                  <a:lnTo>
                    <a:pt x="153" y="1169"/>
                  </a:lnTo>
                  <a:lnTo>
                    <a:pt x="153" y="1167"/>
                  </a:lnTo>
                  <a:lnTo>
                    <a:pt x="152" y="1166"/>
                  </a:lnTo>
                  <a:lnTo>
                    <a:pt x="153" y="1166"/>
                  </a:lnTo>
                  <a:lnTo>
                    <a:pt x="156" y="1161"/>
                  </a:lnTo>
                  <a:lnTo>
                    <a:pt x="156" y="1160"/>
                  </a:lnTo>
                  <a:lnTo>
                    <a:pt x="158" y="1160"/>
                  </a:lnTo>
                  <a:lnTo>
                    <a:pt x="158" y="1158"/>
                  </a:lnTo>
                  <a:lnTo>
                    <a:pt x="159" y="1158"/>
                  </a:lnTo>
                  <a:lnTo>
                    <a:pt x="159" y="1157"/>
                  </a:lnTo>
                  <a:lnTo>
                    <a:pt x="161" y="1155"/>
                  </a:lnTo>
                  <a:lnTo>
                    <a:pt x="164" y="1154"/>
                  </a:lnTo>
                  <a:lnTo>
                    <a:pt x="164" y="1152"/>
                  </a:lnTo>
                  <a:lnTo>
                    <a:pt x="165" y="1152"/>
                  </a:lnTo>
                  <a:lnTo>
                    <a:pt x="168" y="1148"/>
                  </a:lnTo>
                  <a:lnTo>
                    <a:pt x="170" y="1148"/>
                  </a:lnTo>
                  <a:lnTo>
                    <a:pt x="170" y="1146"/>
                  </a:lnTo>
                  <a:lnTo>
                    <a:pt x="171" y="1145"/>
                  </a:lnTo>
                  <a:lnTo>
                    <a:pt x="173" y="1143"/>
                  </a:lnTo>
                  <a:lnTo>
                    <a:pt x="174" y="1143"/>
                  </a:lnTo>
                  <a:lnTo>
                    <a:pt x="176" y="1142"/>
                  </a:lnTo>
                  <a:lnTo>
                    <a:pt x="177" y="1142"/>
                  </a:lnTo>
                  <a:lnTo>
                    <a:pt x="179" y="1140"/>
                  </a:lnTo>
                  <a:lnTo>
                    <a:pt x="180" y="1140"/>
                  </a:lnTo>
                  <a:lnTo>
                    <a:pt x="180" y="1139"/>
                  </a:lnTo>
                  <a:lnTo>
                    <a:pt x="182" y="1139"/>
                  </a:lnTo>
                  <a:lnTo>
                    <a:pt x="182" y="1137"/>
                  </a:lnTo>
                  <a:lnTo>
                    <a:pt x="183" y="1137"/>
                  </a:lnTo>
                  <a:lnTo>
                    <a:pt x="183" y="1135"/>
                  </a:lnTo>
                  <a:lnTo>
                    <a:pt x="185" y="1134"/>
                  </a:lnTo>
                  <a:lnTo>
                    <a:pt x="185" y="1132"/>
                  </a:lnTo>
                  <a:lnTo>
                    <a:pt x="186" y="1129"/>
                  </a:lnTo>
                  <a:lnTo>
                    <a:pt x="188" y="1128"/>
                  </a:lnTo>
                  <a:lnTo>
                    <a:pt x="188" y="1126"/>
                  </a:lnTo>
                  <a:lnTo>
                    <a:pt x="189" y="1125"/>
                  </a:lnTo>
                  <a:lnTo>
                    <a:pt x="189" y="1123"/>
                  </a:lnTo>
                  <a:lnTo>
                    <a:pt x="191" y="1123"/>
                  </a:lnTo>
                  <a:lnTo>
                    <a:pt x="191" y="1122"/>
                  </a:lnTo>
                  <a:lnTo>
                    <a:pt x="192" y="1122"/>
                  </a:lnTo>
                  <a:lnTo>
                    <a:pt x="192" y="1120"/>
                  </a:lnTo>
                  <a:lnTo>
                    <a:pt x="194" y="1119"/>
                  </a:lnTo>
                  <a:lnTo>
                    <a:pt x="195" y="1119"/>
                  </a:lnTo>
                  <a:lnTo>
                    <a:pt x="199" y="1114"/>
                  </a:lnTo>
                  <a:lnTo>
                    <a:pt x="202" y="1113"/>
                  </a:lnTo>
                  <a:lnTo>
                    <a:pt x="202" y="1111"/>
                  </a:lnTo>
                  <a:lnTo>
                    <a:pt x="203" y="1111"/>
                  </a:lnTo>
                  <a:lnTo>
                    <a:pt x="205" y="1110"/>
                  </a:lnTo>
                  <a:lnTo>
                    <a:pt x="206" y="1110"/>
                  </a:lnTo>
                  <a:lnTo>
                    <a:pt x="208" y="1110"/>
                  </a:lnTo>
                  <a:lnTo>
                    <a:pt x="208" y="1108"/>
                  </a:lnTo>
                  <a:lnTo>
                    <a:pt x="209" y="1108"/>
                  </a:lnTo>
                  <a:lnTo>
                    <a:pt x="211" y="1108"/>
                  </a:lnTo>
                  <a:lnTo>
                    <a:pt x="212" y="1108"/>
                  </a:lnTo>
                  <a:lnTo>
                    <a:pt x="214" y="1108"/>
                  </a:lnTo>
                  <a:lnTo>
                    <a:pt x="215" y="1108"/>
                  </a:lnTo>
                  <a:lnTo>
                    <a:pt x="217" y="1108"/>
                  </a:lnTo>
                  <a:lnTo>
                    <a:pt x="218" y="1108"/>
                  </a:lnTo>
                  <a:lnTo>
                    <a:pt x="220" y="1108"/>
                  </a:lnTo>
                  <a:lnTo>
                    <a:pt x="221" y="1107"/>
                  </a:lnTo>
                  <a:lnTo>
                    <a:pt x="223" y="1107"/>
                  </a:lnTo>
                  <a:lnTo>
                    <a:pt x="224" y="1105"/>
                  </a:lnTo>
                  <a:lnTo>
                    <a:pt x="226" y="1104"/>
                  </a:lnTo>
                  <a:lnTo>
                    <a:pt x="227" y="1102"/>
                  </a:lnTo>
                  <a:lnTo>
                    <a:pt x="229" y="1101"/>
                  </a:lnTo>
                  <a:lnTo>
                    <a:pt x="229" y="1099"/>
                  </a:lnTo>
                  <a:lnTo>
                    <a:pt x="229" y="1098"/>
                  </a:lnTo>
                  <a:lnTo>
                    <a:pt x="230" y="1096"/>
                  </a:lnTo>
                  <a:lnTo>
                    <a:pt x="230" y="1093"/>
                  </a:lnTo>
                  <a:lnTo>
                    <a:pt x="230" y="1092"/>
                  </a:lnTo>
                  <a:lnTo>
                    <a:pt x="232" y="1090"/>
                  </a:lnTo>
                  <a:lnTo>
                    <a:pt x="232" y="1089"/>
                  </a:lnTo>
                  <a:lnTo>
                    <a:pt x="233" y="1089"/>
                  </a:lnTo>
                  <a:lnTo>
                    <a:pt x="233" y="1087"/>
                  </a:lnTo>
                  <a:lnTo>
                    <a:pt x="235" y="1086"/>
                  </a:lnTo>
                  <a:lnTo>
                    <a:pt x="233" y="1086"/>
                  </a:lnTo>
                  <a:lnTo>
                    <a:pt x="230" y="1081"/>
                  </a:lnTo>
                  <a:lnTo>
                    <a:pt x="229" y="1078"/>
                  </a:lnTo>
                  <a:lnTo>
                    <a:pt x="227" y="1079"/>
                  </a:lnTo>
                  <a:lnTo>
                    <a:pt x="226" y="1078"/>
                  </a:lnTo>
                  <a:lnTo>
                    <a:pt x="224" y="1076"/>
                  </a:lnTo>
                  <a:lnTo>
                    <a:pt x="223" y="1073"/>
                  </a:lnTo>
                  <a:lnTo>
                    <a:pt x="221" y="1070"/>
                  </a:lnTo>
                  <a:lnTo>
                    <a:pt x="220" y="1067"/>
                  </a:lnTo>
                  <a:lnTo>
                    <a:pt x="218" y="1067"/>
                  </a:lnTo>
                  <a:lnTo>
                    <a:pt x="218" y="1069"/>
                  </a:lnTo>
                  <a:lnTo>
                    <a:pt x="217" y="1069"/>
                  </a:lnTo>
                  <a:lnTo>
                    <a:pt x="218" y="1069"/>
                  </a:lnTo>
                  <a:lnTo>
                    <a:pt x="218" y="1067"/>
                  </a:lnTo>
                  <a:lnTo>
                    <a:pt x="217" y="1067"/>
                  </a:lnTo>
                  <a:lnTo>
                    <a:pt x="217" y="1066"/>
                  </a:lnTo>
                  <a:lnTo>
                    <a:pt x="215" y="1066"/>
                  </a:lnTo>
                  <a:lnTo>
                    <a:pt x="215" y="1064"/>
                  </a:lnTo>
                  <a:lnTo>
                    <a:pt x="215" y="1063"/>
                  </a:lnTo>
                  <a:lnTo>
                    <a:pt x="215" y="1061"/>
                  </a:lnTo>
                  <a:lnTo>
                    <a:pt x="214" y="1061"/>
                  </a:lnTo>
                  <a:lnTo>
                    <a:pt x="214" y="1060"/>
                  </a:lnTo>
                  <a:lnTo>
                    <a:pt x="214" y="1058"/>
                  </a:lnTo>
                  <a:lnTo>
                    <a:pt x="212" y="1055"/>
                  </a:lnTo>
                  <a:lnTo>
                    <a:pt x="212" y="1054"/>
                  </a:lnTo>
                  <a:lnTo>
                    <a:pt x="212" y="1052"/>
                  </a:lnTo>
                  <a:lnTo>
                    <a:pt x="214" y="1051"/>
                  </a:lnTo>
                  <a:lnTo>
                    <a:pt x="214" y="1049"/>
                  </a:lnTo>
                  <a:lnTo>
                    <a:pt x="214" y="1048"/>
                  </a:lnTo>
                  <a:lnTo>
                    <a:pt x="211" y="1048"/>
                  </a:lnTo>
                  <a:lnTo>
                    <a:pt x="211" y="1049"/>
                  </a:lnTo>
                  <a:lnTo>
                    <a:pt x="209" y="1049"/>
                  </a:lnTo>
                  <a:lnTo>
                    <a:pt x="209" y="1048"/>
                  </a:lnTo>
                  <a:lnTo>
                    <a:pt x="209" y="1049"/>
                  </a:lnTo>
                  <a:lnTo>
                    <a:pt x="208" y="1048"/>
                  </a:lnTo>
                  <a:lnTo>
                    <a:pt x="206" y="1048"/>
                  </a:lnTo>
                  <a:lnTo>
                    <a:pt x="205" y="1048"/>
                  </a:lnTo>
                  <a:lnTo>
                    <a:pt x="203" y="1048"/>
                  </a:lnTo>
                  <a:lnTo>
                    <a:pt x="203" y="1046"/>
                  </a:lnTo>
                  <a:lnTo>
                    <a:pt x="203" y="1045"/>
                  </a:lnTo>
                  <a:lnTo>
                    <a:pt x="203" y="1043"/>
                  </a:lnTo>
                  <a:lnTo>
                    <a:pt x="205" y="1043"/>
                  </a:lnTo>
                  <a:lnTo>
                    <a:pt x="205" y="1042"/>
                  </a:lnTo>
                  <a:lnTo>
                    <a:pt x="205" y="1040"/>
                  </a:lnTo>
                  <a:lnTo>
                    <a:pt x="206" y="1042"/>
                  </a:lnTo>
                  <a:lnTo>
                    <a:pt x="208" y="1042"/>
                  </a:lnTo>
                  <a:lnTo>
                    <a:pt x="208" y="1043"/>
                  </a:lnTo>
                  <a:lnTo>
                    <a:pt x="209" y="1043"/>
                  </a:lnTo>
                  <a:lnTo>
                    <a:pt x="211" y="1043"/>
                  </a:lnTo>
                  <a:lnTo>
                    <a:pt x="211" y="1042"/>
                  </a:lnTo>
                  <a:lnTo>
                    <a:pt x="212" y="1042"/>
                  </a:lnTo>
                  <a:lnTo>
                    <a:pt x="214" y="1042"/>
                  </a:lnTo>
                  <a:lnTo>
                    <a:pt x="215" y="1042"/>
                  </a:lnTo>
                  <a:lnTo>
                    <a:pt x="217" y="1040"/>
                  </a:lnTo>
                  <a:lnTo>
                    <a:pt x="218" y="1039"/>
                  </a:lnTo>
                  <a:lnTo>
                    <a:pt x="218" y="1037"/>
                  </a:lnTo>
                  <a:lnTo>
                    <a:pt x="220" y="1037"/>
                  </a:lnTo>
                  <a:lnTo>
                    <a:pt x="221" y="1037"/>
                  </a:lnTo>
                  <a:lnTo>
                    <a:pt x="221" y="1036"/>
                  </a:lnTo>
                  <a:lnTo>
                    <a:pt x="223" y="1036"/>
                  </a:lnTo>
                  <a:lnTo>
                    <a:pt x="223" y="1034"/>
                  </a:lnTo>
                  <a:lnTo>
                    <a:pt x="223" y="1033"/>
                  </a:lnTo>
                  <a:lnTo>
                    <a:pt x="224" y="1033"/>
                  </a:lnTo>
                  <a:lnTo>
                    <a:pt x="223" y="1031"/>
                  </a:lnTo>
                  <a:lnTo>
                    <a:pt x="221" y="1029"/>
                  </a:lnTo>
                  <a:lnTo>
                    <a:pt x="221" y="1028"/>
                  </a:lnTo>
                  <a:lnTo>
                    <a:pt x="220" y="1028"/>
                  </a:lnTo>
                  <a:lnTo>
                    <a:pt x="220" y="1026"/>
                  </a:lnTo>
                  <a:lnTo>
                    <a:pt x="218" y="1026"/>
                  </a:lnTo>
                  <a:lnTo>
                    <a:pt x="217" y="1026"/>
                  </a:lnTo>
                  <a:lnTo>
                    <a:pt x="215" y="1026"/>
                  </a:lnTo>
                  <a:lnTo>
                    <a:pt x="215" y="1025"/>
                  </a:lnTo>
                  <a:lnTo>
                    <a:pt x="215" y="1026"/>
                  </a:lnTo>
                  <a:lnTo>
                    <a:pt x="214" y="1026"/>
                  </a:lnTo>
                  <a:lnTo>
                    <a:pt x="214" y="1025"/>
                  </a:lnTo>
                  <a:lnTo>
                    <a:pt x="212" y="1025"/>
                  </a:lnTo>
                  <a:lnTo>
                    <a:pt x="211" y="1025"/>
                  </a:lnTo>
                  <a:lnTo>
                    <a:pt x="211" y="1023"/>
                  </a:lnTo>
                  <a:lnTo>
                    <a:pt x="209" y="1023"/>
                  </a:lnTo>
                  <a:lnTo>
                    <a:pt x="208" y="1023"/>
                  </a:lnTo>
                  <a:lnTo>
                    <a:pt x="206" y="1022"/>
                  </a:lnTo>
                  <a:lnTo>
                    <a:pt x="205" y="1020"/>
                  </a:lnTo>
                  <a:lnTo>
                    <a:pt x="206" y="1020"/>
                  </a:lnTo>
                  <a:lnTo>
                    <a:pt x="205" y="1019"/>
                  </a:lnTo>
                  <a:lnTo>
                    <a:pt x="205" y="1017"/>
                  </a:lnTo>
                  <a:lnTo>
                    <a:pt x="205" y="1019"/>
                  </a:lnTo>
                  <a:lnTo>
                    <a:pt x="205" y="1017"/>
                  </a:lnTo>
                  <a:lnTo>
                    <a:pt x="205" y="1016"/>
                  </a:lnTo>
                  <a:lnTo>
                    <a:pt x="208" y="1016"/>
                  </a:lnTo>
                  <a:lnTo>
                    <a:pt x="209" y="1014"/>
                  </a:lnTo>
                  <a:lnTo>
                    <a:pt x="209" y="1013"/>
                  </a:lnTo>
                  <a:lnTo>
                    <a:pt x="208" y="1013"/>
                  </a:lnTo>
                  <a:lnTo>
                    <a:pt x="208" y="1011"/>
                  </a:lnTo>
                  <a:lnTo>
                    <a:pt x="206" y="1011"/>
                  </a:lnTo>
                  <a:lnTo>
                    <a:pt x="205" y="1011"/>
                  </a:lnTo>
                  <a:lnTo>
                    <a:pt x="203" y="1010"/>
                  </a:lnTo>
                  <a:lnTo>
                    <a:pt x="202" y="1010"/>
                  </a:lnTo>
                  <a:lnTo>
                    <a:pt x="202" y="1008"/>
                  </a:lnTo>
                  <a:lnTo>
                    <a:pt x="200" y="1008"/>
                  </a:lnTo>
                  <a:lnTo>
                    <a:pt x="200" y="1007"/>
                  </a:lnTo>
                  <a:lnTo>
                    <a:pt x="199" y="1007"/>
                  </a:lnTo>
                  <a:lnTo>
                    <a:pt x="199" y="1005"/>
                  </a:lnTo>
                  <a:lnTo>
                    <a:pt x="197" y="1005"/>
                  </a:lnTo>
                  <a:lnTo>
                    <a:pt x="195" y="1004"/>
                  </a:lnTo>
                  <a:lnTo>
                    <a:pt x="195" y="1002"/>
                  </a:lnTo>
                  <a:lnTo>
                    <a:pt x="195" y="1001"/>
                  </a:lnTo>
                  <a:lnTo>
                    <a:pt x="194" y="1001"/>
                  </a:lnTo>
                  <a:lnTo>
                    <a:pt x="194" y="999"/>
                  </a:lnTo>
                  <a:lnTo>
                    <a:pt x="194" y="998"/>
                  </a:lnTo>
                  <a:lnTo>
                    <a:pt x="192" y="998"/>
                  </a:lnTo>
                  <a:lnTo>
                    <a:pt x="192" y="996"/>
                  </a:lnTo>
                  <a:lnTo>
                    <a:pt x="194" y="996"/>
                  </a:lnTo>
                  <a:lnTo>
                    <a:pt x="192" y="996"/>
                  </a:lnTo>
                  <a:lnTo>
                    <a:pt x="192" y="995"/>
                  </a:lnTo>
                  <a:lnTo>
                    <a:pt x="192" y="993"/>
                  </a:lnTo>
                  <a:lnTo>
                    <a:pt x="192" y="992"/>
                  </a:lnTo>
                  <a:lnTo>
                    <a:pt x="192" y="990"/>
                  </a:lnTo>
                  <a:lnTo>
                    <a:pt x="191" y="990"/>
                  </a:lnTo>
                  <a:lnTo>
                    <a:pt x="192" y="990"/>
                  </a:lnTo>
                  <a:lnTo>
                    <a:pt x="192" y="989"/>
                  </a:lnTo>
                  <a:lnTo>
                    <a:pt x="191" y="989"/>
                  </a:lnTo>
                  <a:lnTo>
                    <a:pt x="191" y="987"/>
                  </a:lnTo>
                  <a:lnTo>
                    <a:pt x="189" y="987"/>
                  </a:lnTo>
                  <a:lnTo>
                    <a:pt x="189" y="986"/>
                  </a:lnTo>
                  <a:lnTo>
                    <a:pt x="188" y="987"/>
                  </a:lnTo>
                  <a:lnTo>
                    <a:pt x="188" y="986"/>
                  </a:lnTo>
                  <a:lnTo>
                    <a:pt x="188" y="984"/>
                  </a:lnTo>
                  <a:lnTo>
                    <a:pt x="186" y="984"/>
                  </a:lnTo>
                  <a:lnTo>
                    <a:pt x="185" y="983"/>
                  </a:lnTo>
                  <a:lnTo>
                    <a:pt x="183" y="983"/>
                  </a:lnTo>
                  <a:lnTo>
                    <a:pt x="185" y="983"/>
                  </a:lnTo>
                  <a:lnTo>
                    <a:pt x="183" y="983"/>
                  </a:lnTo>
                  <a:lnTo>
                    <a:pt x="183" y="981"/>
                  </a:lnTo>
                  <a:lnTo>
                    <a:pt x="182" y="981"/>
                  </a:lnTo>
                  <a:lnTo>
                    <a:pt x="180" y="981"/>
                  </a:lnTo>
                  <a:lnTo>
                    <a:pt x="180" y="983"/>
                  </a:lnTo>
                  <a:lnTo>
                    <a:pt x="179" y="983"/>
                  </a:lnTo>
                  <a:lnTo>
                    <a:pt x="177" y="984"/>
                  </a:lnTo>
                  <a:lnTo>
                    <a:pt x="176" y="984"/>
                  </a:lnTo>
                  <a:lnTo>
                    <a:pt x="174" y="984"/>
                  </a:lnTo>
                  <a:lnTo>
                    <a:pt x="174" y="986"/>
                  </a:lnTo>
                  <a:lnTo>
                    <a:pt x="173" y="986"/>
                  </a:lnTo>
                  <a:lnTo>
                    <a:pt x="171" y="986"/>
                  </a:lnTo>
                  <a:lnTo>
                    <a:pt x="171" y="987"/>
                  </a:lnTo>
                  <a:lnTo>
                    <a:pt x="170" y="987"/>
                  </a:lnTo>
                  <a:lnTo>
                    <a:pt x="170" y="989"/>
                  </a:lnTo>
                  <a:lnTo>
                    <a:pt x="168" y="989"/>
                  </a:lnTo>
                  <a:lnTo>
                    <a:pt x="167" y="989"/>
                  </a:lnTo>
                  <a:lnTo>
                    <a:pt x="165" y="989"/>
                  </a:lnTo>
                  <a:lnTo>
                    <a:pt x="165" y="987"/>
                  </a:lnTo>
                  <a:lnTo>
                    <a:pt x="165" y="986"/>
                  </a:lnTo>
                  <a:lnTo>
                    <a:pt x="165" y="984"/>
                  </a:lnTo>
                  <a:lnTo>
                    <a:pt x="164" y="984"/>
                  </a:lnTo>
                  <a:lnTo>
                    <a:pt x="164" y="983"/>
                  </a:lnTo>
                  <a:lnTo>
                    <a:pt x="162" y="978"/>
                  </a:lnTo>
                  <a:lnTo>
                    <a:pt x="164" y="978"/>
                  </a:lnTo>
                  <a:lnTo>
                    <a:pt x="162" y="976"/>
                  </a:lnTo>
                  <a:lnTo>
                    <a:pt x="162" y="973"/>
                  </a:lnTo>
                  <a:lnTo>
                    <a:pt x="162" y="972"/>
                  </a:lnTo>
                  <a:lnTo>
                    <a:pt x="162" y="973"/>
                  </a:lnTo>
                  <a:lnTo>
                    <a:pt x="161" y="973"/>
                  </a:lnTo>
                  <a:lnTo>
                    <a:pt x="159" y="973"/>
                  </a:lnTo>
                  <a:lnTo>
                    <a:pt x="159" y="975"/>
                  </a:lnTo>
                  <a:lnTo>
                    <a:pt x="156" y="970"/>
                  </a:lnTo>
                  <a:lnTo>
                    <a:pt x="155" y="970"/>
                  </a:lnTo>
                  <a:lnTo>
                    <a:pt x="155" y="969"/>
                  </a:lnTo>
                  <a:lnTo>
                    <a:pt x="153" y="967"/>
                  </a:lnTo>
                  <a:lnTo>
                    <a:pt x="152" y="967"/>
                  </a:lnTo>
                  <a:lnTo>
                    <a:pt x="150" y="969"/>
                  </a:lnTo>
                  <a:lnTo>
                    <a:pt x="150" y="967"/>
                  </a:lnTo>
                  <a:lnTo>
                    <a:pt x="150" y="966"/>
                  </a:lnTo>
                  <a:lnTo>
                    <a:pt x="149" y="966"/>
                  </a:lnTo>
                  <a:lnTo>
                    <a:pt x="147" y="964"/>
                  </a:lnTo>
                  <a:lnTo>
                    <a:pt x="147" y="963"/>
                  </a:lnTo>
                  <a:lnTo>
                    <a:pt x="146" y="963"/>
                  </a:lnTo>
                  <a:lnTo>
                    <a:pt x="146" y="961"/>
                  </a:lnTo>
                  <a:lnTo>
                    <a:pt x="146" y="960"/>
                  </a:lnTo>
                  <a:lnTo>
                    <a:pt x="147" y="960"/>
                  </a:lnTo>
                  <a:lnTo>
                    <a:pt x="147" y="958"/>
                  </a:lnTo>
                  <a:lnTo>
                    <a:pt x="149" y="960"/>
                  </a:lnTo>
                  <a:lnTo>
                    <a:pt x="150" y="960"/>
                  </a:lnTo>
                  <a:lnTo>
                    <a:pt x="152" y="960"/>
                  </a:lnTo>
                  <a:lnTo>
                    <a:pt x="152" y="958"/>
                  </a:lnTo>
                  <a:lnTo>
                    <a:pt x="152" y="957"/>
                  </a:lnTo>
                  <a:lnTo>
                    <a:pt x="152" y="955"/>
                  </a:lnTo>
                  <a:lnTo>
                    <a:pt x="152" y="954"/>
                  </a:lnTo>
                  <a:lnTo>
                    <a:pt x="150" y="952"/>
                  </a:lnTo>
                  <a:lnTo>
                    <a:pt x="150" y="951"/>
                  </a:lnTo>
                  <a:lnTo>
                    <a:pt x="152" y="951"/>
                  </a:lnTo>
                  <a:lnTo>
                    <a:pt x="152" y="949"/>
                  </a:lnTo>
                  <a:lnTo>
                    <a:pt x="152" y="948"/>
                  </a:lnTo>
                  <a:lnTo>
                    <a:pt x="152" y="946"/>
                  </a:lnTo>
                  <a:lnTo>
                    <a:pt x="152" y="945"/>
                  </a:lnTo>
                  <a:lnTo>
                    <a:pt x="153" y="945"/>
                  </a:lnTo>
                  <a:lnTo>
                    <a:pt x="155" y="945"/>
                  </a:lnTo>
                  <a:lnTo>
                    <a:pt x="156" y="945"/>
                  </a:lnTo>
                  <a:lnTo>
                    <a:pt x="158" y="946"/>
                  </a:lnTo>
                  <a:lnTo>
                    <a:pt x="159" y="946"/>
                  </a:lnTo>
                  <a:lnTo>
                    <a:pt x="161" y="946"/>
                  </a:lnTo>
                  <a:lnTo>
                    <a:pt x="161" y="948"/>
                  </a:lnTo>
                  <a:lnTo>
                    <a:pt x="162" y="948"/>
                  </a:lnTo>
                  <a:lnTo>
                    <a:pt x="164" y="946"/>
                  </a:lnTo>
                  <a:lnTo>
                    <a:pt x="164" y="945"/>
                  </a:lnTo>
                  <a:lnTo>
                    <a:pt x="165" y="945"/>
                  </a:lnTo>
                  <a:lnTo>
                    <a:pt x="167" y="945"/>
                  </a:lnTo>
                  <a:lnTo>
                    <a:pt x="167" y="943"/>
                  </a:lnTo>
                  <a:lnTo>
                    <a:pt x="168" y="943"/>
                  </a:lnTo>
                  <a:lnTo>
                    <a:pt x="170" y="942"/>
                  </a:lnTo>
                  <a:lnTo>
                    <a:pt x="170" y="940"/>
                  </a:lnTo>
                  <a:lnTo>
                    <a:pt x="170" y="939"/>
                  </a:lnTo>
                  <a:lnTo>
                    <a:pt x="171" y="937"/>
                  </a:lnTo>
                  <a:lnTo>
                    <a:pt x="171" y="936"/>
                  </a:lnTo>
                  <a:lnTo>
                    <a:pt x="173" y="934"/>
                  </a:lnTo>
                  <a:lnTo>
                    <a:pt x="173" y="933"/>
                  </a:lnTo>
                  <a:lnTo>
                    <a:pt x="174" y="933"/>
                  </a:lnTo>
                  <a:lnTo>
                    <a:pt x="174" y="931"/>
                  </a:lnTo>
                  <a:lnTo>
                    <a:pt x="174" y="930"/>
                  </a:lnTo>
                  <a:lnTo>
                    <a:pt x="174" y="925"/>
                  </a:lnTo>
                  <a:lnTo>
                    <a:pt x="173" y="925"/>
                  </a:lnTo>
                  <a:lnTo>
                    <a:pt x="173" y="923"/>
                  </a:lnTo>
                  <a:lnTo>
                    <a:pt x="171" y="920"/>
                  </a:lnTo>
                  <a:lnTo>
                    <a:pt x="170" y="919"/>
                  </a:lnTo>
                  <a:lnTo>
                    <a:pt x="170" y="917"/>
                  </a:lnTo>
                  <a:lnTo>
                    <a:pt x="171" y="916"/>
                  </a:lnTo>
                  <a:lnTo>
                    <a:pt x="171" y="914"/>
                  </a:lnTo>
                  <a:lnTo>
                    <a:pt x="173" y="914"/>
                  </a:lnTo>
                  <a:lnTo>
                    <a:pt x="173" y="913"/>
                  </a:lnTo>
                  <a:lnTo>
                    <a:pt x="173" y="911"/>
                  </a:lnTo>
                  <a:lnTo>
                    <a:pt x="174" y="911"/>
                  </a:lnTo>
                  <a:lnTo>
                    <a:pt x="176" y="908"/>
                  </a:lnTo>
                  <a:lnTo>
                    <a:pt x="174" y="908"/>
                  </a:lnTo>
                  <a:lnTo>
                    <a:pt x="177" y="905"/>
                  </a:lnTo>
                  <a:lnTo>
                    <a:pt x="176" y="905"/>
                  </a:lnTo>
                  <a:lnTo>
                    <a:pt x="176" y="904"/>
                  </a:lnTo>
                  <a:lnTo>
                    <a:pt x="174" y="904"/>
                  </a:lnTo>
                  <a:lnTo>
                    <a:pt x="173" y="904"/>
                  </a:lnTo>
                  <a:lnTo>
                    <a:pt x="173" y="902"/>
                  </a:lnTo>
                  <a:lnTo>
                    <a:pt x="171" y="902"/>
                  </a:lnTo>
                  <a:lnTo>
                    <a:pt x="171" y="901"/>
                  </a:lnTo>
                  <a:lnTo>
                    <a:pt x="171" y="899"/>
                  </a:lnTo>
                  <a:lnTo>
                    <a:pt x="170" y="899"/>
                  </a:lnTo>
                  <a:lnTo>
                    <a:pt x="170" y="898"/>
                  </a:lnTo>
                  <a:lnTo>
                    <a:pt x="171" y="898"/>
                  </a:lnTo>
                  <a:lnTo>
                    <a:pt x="171" y="896"/>
                  </a:lnTo>
                  <a:lnTo>
                    <a:pt x="170" y="896"/>
                  </a:lnTo>
                  <a:lnTo>
                    <a:pt x="168" y="896"/>
                  </a:lnTo>
                  <a:lnTo>
                    <a:pt x="168" y="895"/>
                  </a:lnTo>
                  <a:lnTo>
                    <a:pt x="167" y="895"/>
                  </a:lnTo>
                  <a:lnTo>
                    <a:pt x="167" y="893"/>
                  </a:lnTo>
                  <a:lnTo>
                    <a:pt x="165" y="893"/>
                  </a:lnTo>
                  <a:lnTo>
                    <a:pt x="165" y="892"/>
                  </a:lnTo>
                  <a:lnTo>
                    <a:pt x="164" y="890"/>
                  </a:lnTo>
                  <a:lnTo>
                    <a:pt x="162" y="889"/>
                  </a:lnTo>
                  <a:lnTo>
                    <a:pt x="159" y="886"/>
                  </a:lnTo>
                  <a:lnTo>
                    <a:pt x="161" y="886"/>
                  </a:lnTo>
                  <a:lnTo>
                    <a:pt x="158" y="883"/>
                  </a:lnTo>
                  <a:lnTo>
                    <a:pt x="156" y="881"/>
                  </a:lnTo>
                  <a:lnTo>
                    <a:pt x="155" y="883"/>
                  </a:lnTo>
                  <a:lnTo>
                    <a:pt x="153" y="884"/>
                  </a:lnTo>
                  <a:lnTo>
                    <a:pt x="149" y="881"/>
                  </a:lnTo>
                  <a:lnTo>
                    <a:pt x="147" y="883"/>
                  </a:lnTo>
                  <a:lnTo>
                    <a:pt x="147" y="884"/>
                  </a:lnTo>
                  <a:lnTo>
                    <a:pt x="146" y="884"/>
                  </a:lnTo>
                  <a:lnTo>
                    <a:pt x="144" y="884"/>
                  </a:lnTo>
                  <a:lnTo>
                    <a:pt x="143" y="886"/>
                  </a:lnTo>
                  <a:lnTo>
                    <a:pt x="143" y="889"/>
                  </a:lnTo>
                  <a:lnTo>
                    <a:pt x="141" y="890"/>
                  </a:lnTo>
                  <a:lnTo>
                    <a:pt x="139" y="892"/>
                  </a:lnTo>
                  <a:lnTo>
                    <a:pt x="139" y="893"/>
                  </a:lnTo>
                  <a:lnTo>
                    <a:pt x="138" y="895"/>
                  </a:lnTo>
                  <a:lnTo>
                    <a:pt x="133" y="896"/>
                  </a:lnTo>
                  <a:lnTo>
                    <a:pt x="133" y="898"/>
                  </a:lnTo>
                  <a:lnTo>
                    <a:pt x="132" y="898"/>
                  </a:lnTo>
                  <a:lnTo>
                    <a:pt x="130" y="898"/>
                  </a:lnTo>
                  <a:lnTo>
                    <a:pt x="130" y="899"/>
                  </a:lnTo>
                  <a:lnTo>
                    <a:pt x="129" y="899"/>
                  </a:lnTo>
                  <a:lnTo>
                    <a:pt x="127" y="899"/>
                  </a:lnTo>
                  <a:lnTo>
                    <a:pt x="126" y="899"/>
                  </a:lnTo>
                  <a:lnTo>
                    <a:pt x="124" y="899"/>
                  </a:lnTo>
                  <a:lnTo>
                    <a:pt x="124" y="901"/>
                  </a:lnTo>
                  <a:lnTo>
                    <a:pt x="123" y="901"/>
                  </a:lnTo>
                  <a:lnTo>
                    <a:pt x="121" y="902"/>
                  </a:lnTo>
                  <a:lnTo>
                    <a:pt x="120" y="902"/>
                  </a:lnTo>
                  <a:lnTo>
                    <a:pt x="120" y="901"/>
                  </a:lnTo>
                  <a:lnTo>
                    <a:pt x="118" y="901"/>
                  </a:lnTo>
                  <a:lnTo>
                    <a:pt x="117" y="901"/>
                  </a:lnTo>
                  <a:lnTo>
                    <a:pt x="115" y="901"/>
                  </a:lnTo>
                  <a:lnTo>
                    <a:pt x="114" y="899"/>
                  </a:lnTo>
                  <a:lnTo>
                    <a:pt x="112" y="899"/>
                  </a:lnTo>
                  <a:lnTo>
                    <a:pt x="111" y="899"/>
                  </a:lnTo>
                  <a:lnTo>
                    <a:pt x="109" y="898"/>
                  </a:lnTo>
                  <a:lnTo>
                    <a:pt x="108" y="898"/>
                  </a:lnTo>
                  <a:lnTo>
                    <a:pt x="108" y="896"/>
                  </a:lnTo>
                  <a:lnTo>
                    <a:pt x="106" y="895"/>
                  </a:lnTo>
                  <a:lnTo>
                    <a:pt x="106" y="893"/>
                  </a:lnTo>
                  <a:lnTo>
                    <a:pt x="106" y="892"/>
                  </a:lnTo>
                  <a:lnTo>
                    <a:pt x="105" y="892"/>
                  </a:lnTo>
                  <a:lnTo>
                    <a:pt x="103" y="890"/>
                  </a:lnTo>
                  <a:lnTo>
                    <a:pt x="102" y="890"/>
                  </a:lnTo>
                  <a:lnTo>
                    <a:pt x="102" y="889"/>
                  </a:lnTo>
                  <a:lnTo>
                    <a:pt x="102" y="887"/>
                  </a:lnTo>
                  <a:lnTo>
                    <a:pt x="100" y="887"/>
                  </a:lnTo>
                  <a:lnTo>
                    <a:pt x="102" y="887"/>
                  </a:lnTo>
                  <a:lnTo>
                    <a:pt x="102" y="886"/>
                  </a:lnTo>
                  <a:lnTo>
                    <a:pt x="102" y="884"/>
                  </a:lnTo>
                  <a:lnTo>
                    <a:pt x="103" y="884"/>
                  </a:lnTo>
                  <a:lnTo>
                    <a:pt x="103" y="883"/>
                  </a:lnTo>
                  <a:lnTo>
                    <a:pt x="103" y="881"/>
                  </a:lnTo>
                  <a:lnTo>
                    <a:pt x="105" y="880"/>
                  </a:lnTo>
                  <a:lnTo>
                    <a:pt x="105" y="878"/>
                  </a:lnTo>
                  <a:lnTo>
                    <a:pt x="106" y="878"/>
                  </a:lnTo>
                  <a:lnTo>
                    <a:pt x="106" y="877"/>
                  </a:lnTo>
                  <a:lnTo>
                    <a:pt x="106" y="875"/>
                  </a:lnTo>
                  <a:lnTo>
                    <a:pt x="108" y="875"/>
                  </a:lnTo>
                  <a:lnTo>
                    <a:pt x="109" y="875"/>
                  </a:lnTo>
                  <a:lnTo>
                    <a:pt x="111" y="874"/>
                  </a:lnTo>
                  <a:lnTo>
                    <a:pt x="112" y="874"/>
                  </a:lnTo>
                  <a:lnTo>
                    <a:pt x="114" y="874"/>
                  </a:lnTo>
                  <a:lnTo>
                    <a:pt x="115" y="874"/>
                  </a:lnTo>
                  <a:lnTo>
                    <a:pt x="115" y="872"/>
                  </a:lnTo>
                  <a:lnTo>
                    <a:pt x="117" y="872"/>
                  </a:lnTo>
                  <a:lnTo>
                    <a:pt x="117" y="870"/>
                  </a:lnTo>
                  <a:lnTo>
                    <a:pt x="115" y="870"/>
                  </a:lnTo>
                  <a:lnTo>
                    <a:pt x="114" y="870"/>
                  </a:lnTo>
                  <a:lnTo>
                    <a:pt x="114" y="869"/>
                  </a:lnTo>
                  <a:lnTo>
                    <a:pt x="115" y="869"/>
                  </a:lnTo>
                  <a:lnTo>
                    <a:pt x="117" y="869"/>
                  </a:lnTo>
                  <a:lnTo>
                    <a:pt x="118" y="869"/>
                  </a:lnTo>
                  <a:lnTo>
                    <a:pt x="118" y="867"/>
                  </a:lnTo>
                  <a:lnTo>
                    <a:pt x="117" y="867"/>
                  </a:lnTo>
                  <a:lnTo>
                    <a:pt x="117" y="866"/>
                  </a:lnTo>
                  <a:lnTo>
                    <a:pt x="115" y="866"/>
                  </a:lnTo>
                  <a:lnTo>
                    <a:pt x="115" y="864"/>
                  </a:lnTo>
                  <a:lnTo>
                    <a:pt x="117" y="864"/>
                  </a:lnTo>
                  <a:lnTo>
                    <a:pt x="118" y="864"/>
                  </a:lnTo>
                  <a:lnTo>
                    <a:pt x="118" y="863"/>
                  </a:lnTo>
                  <a:lnTo>
                    <a:pt x="120" y="861"/>
                  </a:lnTo>
                  <a:lnTo>
                    <a:pt x="120" y="863"/>
                  </a:lnTo>
                  <a:lnTo>
                    <a:pt x="121" y="863"/>
                  </a:lnTo>
                  <a:lnTo>
                    <a:pt x="123" y="863"/>
                  </a:lnTo>
                  <a:lnTo>
                    <a:pt x="123" y="861"/>
                  </a:lnTo>
                  <a:lnTo>
                    <a:pt x="124" y="861"/>
                  </a:lnTo>
                  <a:lnTo>
                    <a:pt x="124" y="860"/>
                  </a:lnTo>
                  <a:lnTo>
                    <a:pt x="124" y="858"/>
                  </a:lnTo>
                  <a:lnTo>
                    <a:pt x="123" y="858"/>
                  </a:lnTo>
                  <a:lnTo>
                    <a:pt x="123" y="857"/>
                  </a:lnTo>
                  <a:lnTo>
                    <a:pt x="121" y="857"/>
                  </a:lnTo>
                  <a:lnTo>
                    <a:pt x="120" y="855"/>
                  </a:lnTo>
                  <a:lnTo>
                    <a:pt x="120" y="854"/>
                  </a:lnTo>
                  <a:lnTo>
                    <a:pt x="118" y="854"/>
                  </a:lnTo>
                  <a:lnTo>
                    <a:pt x="118" y="852"/>
                  </a:lnTo>
                  <a:lnTo>
                    <a:pt x="117" y="852"/>
                  </a:lnTo>
                  <a:lnTo>
                    <a:pt x="117" y="851"/>
                  </a:lnTo>
                  <a:lnTo>
                    <a:pt x="117" y="849"/>
                  </a:lnTo>
                  <a:lnTo>
                    <a:pt x="117" y="848"/>
                  </a:lnTo>
                  <a:lnTo>
                    <a:pt x="115" y="848"/>
                  </a:lnTo>
                  <a:lnTo>
                    <a:pt x="115" y="846"/>
                  </a:lnTo>
                  <a:lnTo>
                    <a:pt x="114" y="846"/>
                  </a:lnTo>
                  <a:lnTo>
                    <a:pt x="114" y="845"/>
                  </a:lnTo>
                  <a:lnTo>
                    <a:pt x="112" y="845"/>
                  </a:lnTo>
                  <a:lnTo>
                    <a:pt x="112" y="843"/>
                  </a:lnTo>
                  <a:lnTo>
                    <a:pt x="112" y="842"/>
                  </a:lnTo>
                  <a:lnTo>
                    <a:pt x="112" y="840"/>
                  </a:lnTo>
                  <a:lnTo>
                    <a:pt x="112" y="839"/>
                  </a:lnTo>
                  <a:lnTo>
                    <a:pt x="112" y="837"/>
                  </a:lnTo>
                  <a:lnTo>
                    <a:pt x="112" y="836"/>
                  </a:lnTo>
                  <a:lnTo>
                    <a:pt x="114" y="836"/>
                  </a:lnTo>
                  <a:lnTo>
                    <a:pt x="114" y="834"/>
                  </a:lnTo>
                  <a:lnTo>
                    <a:pt x="115" y="834"/>
                  </a:lnTo>
                  <a:lnTo>
                    <a:pt x="117" y="833"/>
                  </a:lnTo>
                  <a:lnTo>
                    <a:pt x="118" y="833"/>
                  </a:lnTo>
                  <a:lnTo>
                    <a:pt x="118" y="831"/>
                  </a:lnTo>
                  <a:lnTo>
                    <a:pt x="120" y="831"/>
                  </a:lnTo>
                  <a:lnTo>
                    <a:pt x="121" y="830"/>
                  </a:lnTo>
                  <a:lnTo>
                    <a:pt x="123" y="830"/>
                  </a:lnTo>
                  <a:lnTo>
                    <a:pt x="124" y="830"/>
                  </a:lnTo>
                  <a:lnTo>
                    <a:pt x="126" y="830"/>
                  </a:lnTo>
                  <a:lnTo>
                    <a:pt x="127" y="830"/>
                  </a:lnTo>
                  <a:lnTo>
                    <a:pt x="129" y="831"/>
                  </a:lnTo>
                  <a:lnTo>
                    <a:pt x="130" y="831"/>
                  </a:lnTo>
                  <a:lnTo>
                    <a:pt x="130" y="833"/>
                  </a:lnTo>
                  <a:lnTo>
                    <a:pt x="130" y="834"/>
                  </a:lnTo>
                  <a:lnTo>
                    <a:pt x="132" y="836"/>
                  </a:lnTo>
                  <a:lnTo>
                    <a:pt x="132" y="837"/>
                  </a:lnTo>
                  <a:lnTo>
                    <a:pt x="133" y="837"/>
                  </a:lnTo>
                  <a:lnTo>
                    <a:pt x="135" y="837"/>
                  </a:lnTo>
                  <a:lnTo>
                    <a:pt x="136" y="839"/>
                  </a:lnTo>
                  <a:lnTo>
                    <a:pt x="138" y="839"/>
                  </a:lnTo>
                  <a:lnTo>
                    <a:pt x="139" y="839"/>
                  </a:lnTo>
                  <a:lnTo>
                    <a:pt x="141" y="839"/>
                  </a:lnTo>
                  <a:lnTo>
                    <a:pt x="143" y="839"/>
                  </a:lnTo>
                  <a:lnTo>
                    <a:pt x="144" y="839"/>
                  </a:lnTo>
                  <a:lnTo>
                    <a:pt x="146" y="839"/>
                  </a:lnTo>
                  <a:lnTo>
                    <a:pt x="146" y="840"/>
                  </a:lnTo>
                  <a:lnTo>
                    <a:pt x="146" y="839"/>
                  </a:lnTo>
                  <a:lnTo>
                    <a:pt x="147" y="839"/>
                  </a:lnTo>
                  <a:lnTo>
                    <a:pt x="149" y="839"/>
                  </a:lnTo>
                  <a:lnTo>
                    <a:pt x="149" y="837"/>
                  </a:lnTo>
                  <a:lnTo>
                    <a:pt x="149" y="836"/>
                  </a:lnTo>
                  <a:lnTo>
                    <a:pt x="150" y="836"/>
                  </a:lnTo>
                  <a:lnTo>
                    <a:pt x="150" y="834"/>
                  </a:lnTo>
                  <a:lnTo>
                    <a:pt x="152" y="834"/>
                  </a:lnTo>
                  <a:lnTo>
                    <a:pt x="152" y="833"/>
                  </a:lnTo>
                  <a:lnTo>
                    <a:pt x="152" y="831"/>
                  </a:lnTo>
                  <a:lnTo>
                    <a:pt x="152" y="830"/>
                  </a:lnTo>
                  <a:lnTo>
                    <a:pt x="152" y="828"/>
                  </a:lnTo>
                  <a:lnTo>
                    <a:pt x="153" y="828"/>
                  </a:lnTo>
                  <a:lnTo>
                    <a:pt x="153" y="827"/>
                  </a:lnTo>
                  <a:lnTo>
                    <a:pt x="153" y="825"/>
                  </a:lnTo>
                  <a:lnTo>
                    <a:pt x="153" y="824"/>
                  </a:lnTo>
                  <a:lnTo>
                    <a:pt x="152" y="822"/>
                  </a:lnTo>
                  <a:lnTo>
                    <a:pt x="150" y="822"/>
                  </a:lnTo>
                  <a:lnTo>
                    <a:pt x="149" y="822"/>
                  </a:lnTo>
                  <a:lnTo>
                    <a:pt x="147" y="822"/>
                  </a:lnTo>
                  <a:lnTo>
                    <a:pt x="146" y="822"/>
                  </a:lnTo>
                  <a:lnTo>
                    <a:pt x="144" y="822"/>
                  </a:lnTo>
                  <a:lnTo>
                    <a:pt x="143" y="822"/>
                  </a:lnTo>
                  <a:lnTo>
                    <a:pt x="141" y="822"/>
                  </a:lnTo>
                  <a:lnTo>
                    <a:pt x="139" y="822"/>
                  </a:lnTo>
                  <a:lnTo>
                    <a:pt x="139" y="824"/>
                  </a:lnTo>
                  <a:lnTo>
                    <a:pt x="138" y="824"/>
                  </a:lnTo>
                  <a:lnTo>
                    <a:pt x="136" y="824"/>
                  </a:lnTo>
                  <a:lnTo>
                    <a:pt x="135" y="822"/>
                  </a:lnTo>
                  <a:lnTo>
                    <a:pt x="133" y="822"/>
                  </a:lnTo>
                  <a:lnTo>
                    <a:pt x="133" y="821"/>
                  </a:lnTo>
                  <a:lnTo>
                    <a:pt x="132" y="821"/>
                  </a:lnTo>
                  <a:lnTo>
                    <a:pt x="132" y="819"/>
                  </a:lnTo>
                  <a:lnTo>
                    <a:pt x="130" y="819"/>
                  </a:lnTo>
                  <a:lnTo>
                    <a:pt x="130" y="817"/>
                  </a:lnTo>
                  <a:lnTo>
                    <a:pt x="130" y="816"/>
                  </a:lnTo>
                  <a:lnTo>
                    <a:pt x="129" y="816"/>
                  </a:lnTo>
                  <a:lnTo>
                    <a:pt x="129" y="814"/>
                  </a:lnTo>
                  <a:lnTo>
                    <a:pt x="130" y="814"/>
                  </a:lnTo>
                  <a:lnTo>
                    <a:pt x="130" y="813"/>
                  </a:lnTo>
                  <a:lnTo>
                    <a:pt x="132" y="813"/>
                  </a:lnTo>
                  <a:lnTo>
                    <a:pt x="133" y="811"/>
                  </a:lnTo>
                  <a:lnTo>
                    <a:pt x="135" y="811"/>
                  </a:lnTo>
                  <a:lnTo>
                    <a:pt x="136" y="810"/>
                  </a:lnTo>
                  <a:lnTo>
                    <a:pt x="138" y="810"/>
                  </a:lnTo>
                  <a:lnTo>
                    <a:pt x="139" y="808"/>
                  </a:lnTo>
                  <a:lnTo>
                    <a:pt x="141" y="808"/>
                  </a:lnTo>
                  <a:lnTo>
                    <a:pt x="143" y="808"/>
                  </a:lnTo>
                  <a:lnTo>
                    <a:pt x="143" y="810"/>
                  </a:lnTo>
                  <a:lnTo>
                    <a:pt x="144" y="810"/>
                  </a:lnTo>
                  <a:lnTo>
                    <a:pt x="146" y="810"/>
                  </a:lnTo>
                  <a:lnTo>
                    <a:pt x="146" y="811"/>
                  </a:lnTo>
                  <a:lnTo>
                    <a:pt x="147" y="813"/>
                  </a:lnTo>
                  <a:lnTo>
                    <a:pt x="149" y="814"/>
                  </a:lnTo>
                  <a:lnTo>
                    <a:pt x="150" y="814"/>
                  </a:lnTo>
                  <a:lnTo>
                    <a:pt x="152" y="814"/>
                  </a:lnTo>
                  <a:lnTo>
                    <a:pt x="153" y="814"/>
                  </a:lnTo>
                  <a:lnTo>
                    <a:pt x="155" y="814"/>
                  </a:lnTo>
                  <a:lnTo>
                    <a:pt x="156" y="814"/>
                  </a:lnTo>
                  <a:lnTo>
                    <a:pt x="158" y="813"/>
                  </a:lnTo>
                  <a:lnTo>
                    <a:pt x="159" y="813"/>
                  </a:lnTo>
                  <a:lnTo>
                    <a:pt x="159" y="811"/>
                  </a:lnTo>
                  <a:lnTo>
                    <a:pt x="159" y="810"/>
                  </a:lnTo>
                  <a:lnTo>
                    <a:pt x="159" y="808"/>
                  </a:lnTo>
                  <a:lnTo>
                    <a:pt x="158" y="808"/>
                  </a:lnTo>
                  <a:lnTo>
                    <a:pt x="156" y="808"/>
                  </a:lnTo>
                  <a:lnTo>
                    <a:pt x="156" y="807"/>
                  </a:lnTo>
                  <a:lnTo>
                    <a:pt x="155" y="805"/>
                  </a:lnTo>
                  <a:lnTo>
                    <a:pt x="153" y="805"/>
                  </a:lnTo>
                  <a:lnTo>
                    <a:pt x="153" y="804"/>
                  </a:lnTo>
                  <a:lnTo>
                    <a:pt x="152" y="801"/>
                  </a:lnTo>
                  <a:lnTo>
                    <a:pt x="150" y="801"/>
                  </a:lnTo>
                  <a:lnTo>
                    <a:pt x="150" y="799"/>
                  </a:lnTo>
                  <a:lnTo>
                    <a:pt x="150" y="798"/>
                  </a:lnTo>
                  <a:lnTo>
                    <a:pt x="149" y="799"/>
                  </a:lnTo>
                  <a:lnTo>
                    <a:pt x="149" y="801"/>
                  </a:lnTo>
                  <a:lnTo>
                    <a:pt x="146" y="799"/>
                  </a:lnTo>
                  <a:lnTo>
                    <a:pt x="146" y="798"/>
                  </a:lnTo>
                  <a:lnTo>
                    <a:pt x="143" y="796"/>
                  </a:lnTo>
                  <a:lnTo>
                    <a:pt x="143" y="795"/>
                  </a:lnTo>
                  <a:lnTo>
                    <a:pt x="141" y="795"/>
                  </a:lnTo>
                  <a:lnTo>
                    <a:pt x="139" y="795"/>
                  </a:lnTo>
                  <a:lnTo>
                    <a:pt x="138" y="793"/>
                  </a:lnTo>
                  <a:lnTo>
                    <a:pt x="136" y="793"/>
                  </a:lnTo>
                  <a:lnTo>
                    <a:pt x="136" y="795"/>
                  </a:lnTo>
                  <a:lnTo>
                    <a:pt x="135" y="795"/>
                  </a:lnTo>
                  <a:lnTo>
                    <a:pt x="133" y="795"/>
                  </a:lnTo>
                  <a:lnTo>
                    <a:pt x="132" y="796"/>
                  </a:lnTo>
                  <a:lnTo>
                    <a:pt x="130" y="796"/>
                  </a:lnTo>
                  <a:lnTo>
                    <a:pt x="130" y="798"/>
                  </a:lnTo>
                  <a:lnTo>
                    <a:pt x="130" y="796"/>
                  </a:lnTo>
                  <a:lnTo>
                    <a:pt x="129" y="796"/>
                  </a:lnTo>
                  <a:lnTo>
                    <a:pt x="127" y="798"/>
                  </a:lnTo>
                  <a:lnTo>
                    <a:pt x="126" y="798"/>
                  </a:lnTo>
                  <a:lnTo>
                    <a:pt x="126" y="799"/>
                  </a:lnTo>
                  <a:lnTo>
                    <a:pt x="124" y="799"/>
                  </a:lnTo>
                  <a:lnTo>
                    <a:pt x="123" y="801"/>
                  </a:lnTo>
                  <a:lnTo>
                    <a:pt x="123" y="802"/>
                  </a:lnTo>
                  <a:lnTo>
                    <a:pt x="121" y="802"/>
                  </a:lnTo>
                  <a:lnTo>
                    <a:pt x="121" y="801"/>
                  </a:lnTo>
                  <a:lnTo>
                    <a:pt x="120" y="801"/>
                  </a:lnTo>
                  <a:lnTo>
                    <a:pt x="118" y="799"/>
                  </a:lnTo>
                  <a:lnTo>
                    <a:pt x="117" y="798"/>
                  </a:lnTo>
                  <a:lnTo>
                    <a:pt x="115" y="796"/>
                  </a:lnTo>
                  <a:lnTo>
                    <a:pt x="112" y="796"/>
                  </a:lnTo>
                  <a:lnTo>
                    <a:pt x="112" y="798"/>
                  </a:lnTo>
                  <a:lnTo>
                    <a:pt x="111" y="798"/>
                  </a:lnTo>
                  <a:lnTo>
                    <a:pt x="111" y="799"/>
                  </a:lnTo>
                  <a:lnTo>
                    <a:pt x="109" y="799"/>
                  </a:lnTo>
                  <a:lnTo>
                    <a:pt x="109" y="798"/>
                  </a:lnTo>
                  <a:lnTo>
                    <a:pt x="108" y="796"/>
                  </a:lnTo>
                  <a:lnTo>
                    <a:pt x="108" y="795"/>
                  </a:lnTo>
                  <a:lnTo>
                    <a:pt x="106" y="795"/>
                  </a:lnTo>
                  <a:lnTo>
                    <a:pt x="106" y="793"/>
                  </a:lnTo>
                  <a:lnTo>
                    <a:pt x="105" y="793"/>
                  </a:lnTo>
                  <a:lnTo>
                    <a:pt x="105" y="792"/>
                  </a:lnTo>
                  <a:lnTo>
                    <a:pt x="105" y="790"/>
                  </a:lnTo>
                  <a:lnTo>
                    <a:pt x="103" y="790"/>
                  </a:lnTo>
                  <a:lnTo>
                    <a:pt x="103" y="789"/>
                  </a:lnTo>
                  <a:lnTo>
                    <a:pt x="102" y="789"/>
                  </a:lnTo>
                  <a:lnTo>
                    <a:pt x="100" y="789"/>
                  </a:lnTo>
                  <a:lnTo>
                    <a:pt x="100" y="787"/>
                  </a:lnTo>
                  <a:lnTo>
                    <a:pt x="100" y="786"/>
                  </a:lnTo>
                  <a:lnTo>
                    <a:pt x="100" y="784"/>
                  </a:lnTo>
                  <a:lnTo>
                    <a:pt x="100" y="783"/>
                  </a:lnTo>
                  <a:lnTo>
                    <a:pt x="100" y="781"/>
                  </a:lnTo>
                  <a:lnTo>
                    <a:pt x="100" y="780"/>
                  </a:lnTo>
                  <a:lnTo>
                    <a:pt x="102" y="780"/>
                  </a:lnTo>
                  <a:lnTo>
                    <a:pt x="103" y="778"/>
                  </a:lnTo>
                  <a:lnTo>
                    <a:pt x="105" y="778"/>
                  </a:lnTo>
                  <a:lnTo>
                    <a:pt x="106" y="778"/>
                  </a:lnTo>
                  <a:lnTo>
                    <a:pt x="108" y="777"/>
                  </a:lnTo>
                  <a:lnTo>
                    <a:pt x="109" y="777"/>
                  </a:lnTo>
                  <a:lnTo>
                    <a:pt x="111" y="777"/>
                  </a:lnTo>
                  <a:lnTo>
                    <a:pt x="111" y="775"/>
                  </a:lnTo>
                  <a:lnTo>
                    <a:pt x="112" y="775"/>
                  </a:lnTo>
                  <a:lnTo>
                    <a:pt x="114" y="775"/>
                  </a:lnTo>
                  <a:lnTo>
                    <a:pt x="114" y="777"/>
                  </a:lnTo>
                  <a:lnTo>
                    <a:pt x="115" y="777"/>
                  </a:lnTo>
                  <a:lnTo>
                    <a:pt x="117" y="777"/>
                  </a:lnTo>
                  <a:lnTo>
                    <a:pt x="117" y="775"/>
                  </a:lnTo>
                  <a:lnTo>
                    <a:pt x="118" y="775"/>
                  </a:lnTo>
                  <a:lnTo>
                    <a:pt x="118" y="774"/>
                  </a:lnTo>
                  <a:lnTo>
                    <a:pt x="120" y="774"/>
                  </a:lnTo>
                  <a:lnTo>
                    <a:pt x="120" y="772"/>
                  </a:lnTo>
                  <a:lnTo>
                    <a:pt x="121" y="772"/>
                  </a:lnTo>
                  <a:lnTo>
                    <a:pt x="123" y="772"/>
                  </a:lnTo>
                  <a:lnTo>
                    <a:pt x="123" y="771"/>
                  </a:lnTo>
                  <a:lnTo>
                    <a:pt x="124" y="771"/>
                  </a:lnTo>
                  <a:lnTo>
                    <a:pt x="126" y="771"/>
                  </a:lnTo>
                  <a:lnTo>
                    <a:pt x="127" y="771"/>
                  </a:lnTo>
                  <a:lnTo>
                    <a:pt x="127" y="769"/>
                  </a:lnTo>
                  <a:lnTo>
                    <a:pt x="127" y="771"/>
                  </a:lnTo>
                  <a:lnTo>
                    <a:pt x="127" y="769"/>
                  </a:lnTo>
                  <a:lnTo>
                    <a:pt x="129" y="769"/>
                  </a:lnTo>
                  <a:lnTo>
                    <a:pt x="130" y="769"/>
                  </a:lnTo>
                  <a:lnTo>
                    <a:pt x="132" y="769"/>
                  </a:lnTo>
                  <a:lnTo>
                    <a:pt x="132" y="768"/>
                  </a:lnTo>
                  <a:lnTo>
                    <a:pt x="133" y="768"/>
                  </a:lnTo>
                  <a:lnTo>
                    <a:pt x="135" y="768"/>
                  </a:lnTo>
                  <a:lnTo>
                    <a:pt x="135" y="766"/>
                  </a:lnTo>
                  <a:lnTo>
                    <a:pt x="136" y="766"/>
                  </a:lnTo>
                  <a:lnTo>
                    <a:pt x="135" y="766"/>
                  </a:lnTo>
                  <a:lnTo>
                    <a:pt x="135" y="764"/>
                  </a:lnTo>
                  <a:lnTo>
                    <a:pt x="136" y="764"/>
                  </a:lnTo>
                  <a:lnTo>
                    <a:pt x="138" y="764"/>
                  </a:lnTo>
                  <a:lnTo>
                    <a:pt x="138" y="763"/>
                  </a:lnTo>
                  <a:lnTo>
                    <a:pt x="138" y="761"/>
                  </a:lnTo>
                  <a:lnTo>
                    <a:pt x="136" y="760"/>
                  </a:lnTo>
                  <a:lnTo>
                    <a:pt x="136" y="758"/>
                  </a:lnTo>
                  <a:lnTo>
                    <a:pt x="135" y="758"/>
                  </a:lnTo>
                  <a:lnTo>
                    <a:pt x="132" y="760"/>
                  </a:lnTo>
                  <a:lnTo>
                    <a:pt x="132" y="758"/>
                  </a:lnTo>
                  <a:lnTo>
                    <a:pt x="130" y="757"/>
                  </a:lnTo>
                  <a:lnTo>
                    <a:pt x="130" y="755"/>
                  </a:lnTo>
                  <a:lnTo>
                    <a:pt x="129" y="755"/>
                  </a:lnTo>
                  <a:lnTo>
                    <a:pt x="127" y="757"/>
                  </a:lnTo>
                  <a:lnTo>
                    <a:pt x="126" y="757"/>
                  </a:lnTo>
                  <a:lnTo>
                    <a:pt x="124" y="757"/>
                  </a:lnTo>
                  <a:lnTo>
                    <a:pt x="124" y="755"/>
                  </a:lnTo>
                  <a:lnTo>
                    <a:pt x="123" y="755"/>
                  </a:lnTo>
                  <a:lnTo>
                    <a:pt x="123" y="754"/>
                  </a:lnTo>
                  <a:lnTo>
                    <a:pt x="121" y="752"/>
                  </a:lnTo>
                  <a:lnTo>
                    <a:pt x="121" y="751"/>
                  </a:lnTo>
                  <a:lnTo>
                    <a:pt x="120" y="751"/>
                  </a:lnTo>
                  <a:lnTo>
                    <a:pt x="120" y="749"/>
                  </a:lnTo>
                  <a:lnTo>
                    <a:pt x="118" y="748"/>
                  </a:lnTo>
                  <a:lnTo>
                    <a:pt x="118" y="746"/>
                  </a:lnTo>
                  <a:lnTo>
                    <a:pt x="117" y="746"/>
                  </a:lnTo>
                  <a:lnTo>
                    <a:pt x="117" y="745"/>
                  </a:lnTo>
                  <a:lnTo>
                    <a:pt x="117" y="743"/>
                  </a:lnTo>
                  <a:lnTo>
                    <a:pt x="115" y="742"/>
                  </a:lnTo>
                  <a:lnTo>
                    <a:pt x="115" y="740"/>
                  </a:lnTo>
                  <a:lnTo>
                    <a:pt x="117" y="739"/>
                  </a:lnTo>
                  <a:lnTo>
                    <a:pt x="117" y="737"/>
                  </a:lnTo>
                  <a:lnTo>
                    <a:pt x="117" y="736"/>
                  </a:lnTo>
                  <a:lnTo>
                    <a:pt x="115" y="736"/>
                  </a:lnTo>
                  <a:lnTo>
                    <a:pt x="117" y="736"/>
                  </a:lnTo>
                  <a:lnTo>
                    <a:pt x="117" y="734"/>
                  </a:lnTo>
                  <a:lnTo>
                    <a:pt x="120" y="734"/>
                  </a:lnTo>
                  <a:lnTo>
                    <a:pt x="120" y="733"/>
                  </a:lnTo>
                  <a:lnTo>
                    <a:pt x="121" y="733"/>
                  </a:lnTo>
                  <a:lnTo>
                    <a:pt x="121" y="731"/>
                  </a:lnTo>
                  <a:lnTo>
                    <a:pt x="123" y="731"/>
                  </a:lnTo>
                  <a:lnTo>
                    <a:pt x="123" y="730"/>
                  </a:lnTo>
                  <a:lnTo>
                    <a:pt x="124" y="730"/>
                  </a:lnTo>
                  <a:lnTo>
                    <a:pt x="124" y="728"/>
                  </a:lnTo>
                  <a:lnTo>
                    <a:pt x="126" y="728"/>
                  </a:lnTo>
                  <a:lnTo>
                    <a:pt x="126" y="727"/>
                  </a:lnTo>
                  <a:lnTo>
                    <a:pt x="126" y="725"/>
                  </a:lnTo>
                  <a:lnTo>
                    <a:pt x="124" y="724"/>
                  </a:lnTo>
                  <a:lnTo>
                    <a:pt x="124" y="722"/>
                  </a:lnTo>
                  <a:lnTo>
                    <a:pt x="126" y="722"/>
                  </a:lnTo>
                  <a:lnTo>
                    <a:pt x="126" y="721"/>
                  </a:lnTo>
                  <a:lnTo>
                    <a:pt x="126" y="719"/>
                  </a:lnTo>
                  <a:lnTo>
                    <a:pt x="127" y="719"/>
                  </a:lnTo>
                  <a:lnTo>
                    <a:pt x="127" y="718"/>
                  </a:lnTo>
                  <a:lnTo>
                    <a:pt x="129" y="718"/>
                  </a:lnTo>
                  <a:lnTo>
                    <a:pt x="130" y="718"/>
                  </a:lnTo>
                  <a:lnTo>
                    <a:pt x="130" y="716"/>
                  </a:lnTo>
                  <a:lnTo>
                    <a:pt x="132" y="716"/>
                  </a:lnTo>
                  <a:lnTo>
                    <a:pt x="133" y="716"/>
                  </a:lnTo>
                  <a:lnTo>
                    <a:pt x="133" y="715"/>
                  </a:lnTo>
                  <a:lnTo>
                    <a:pt x="133" y="713"/>
                  </a:lnTo>
                  <a:lnTo>
                    <a:pt x="135" y="713"/>
                  </a:lnTo>
                  <a:lnTo>
                    <a:pt x="136" y="713"/>
                  </a:lnTo>
                  <a:lnTo>
                    <a:pt x="138" y="713"/>
                  </a:lnTo>
                  <a:lnTo>
                    <a:pt x="139" y="713"/>
                  </a:lnTo>
                  <a:lnTo>
                    <a:pt x="139" y="711"/>
                  </a:lnTo>
                  <a:lnTo>
                    <a:pt x="141" y="711"/>
                  </a:lnTo>
                  <a:lnTo>
                    <a:pt x="143" y="711"/>
                  </a:lnTo>
                  <a:lnTo>
                    <a:pt x="143" y="710"/>
                  </a:lnTo>
                  <a:lnTo>
                    <a:pt x="144" y="710"/>
                  </a:lnTo>
                  <a:lnTo>
                    <a:pt x="144" y="708"/>
                  </a:lnTo>
                  <a:lnTo>
                    <a:pt x="144" y="710"/>
                  </a:lnTo>
                  <a:lnTo>
                    <a:pt x="146" y="710"/>
                  </a:lnTo>
                  <a:lnTo>
                    <a:pt x="146" y="708"/>
                  </a:lnTo>
                  <a:lnTo>
                    <a:pt x="147" y="708"/>
                  </a:lnTo>
                  <a:lnTo>
                    <a:pt x="147" y="707"/>
                  </a:lnTo>
                  <a:lnTo>
                    <a:pt x="146" y="707"/>
                  </a:lnTo>
                  <a:lnTo>
                    <a:pt x="146" y="705"/>
                  </a:lnTo>
                  <a:lnTo>
                    <a:pt x="144" y="705"/>
                  </a:lnTo>
                  <a:lnTo>
                    <a:pt x="143" y="704"/>
                  </a:lnTo>
                  <a:lnTo>
                    <a:pt x="143" y="702"/>
                  </a:lnTo>
                  <a:lnTo>
                    <a:pt x="141" y="701"/>
                  </a:lnTo>
                  <a:lnTo>
                    <a:pt x="139" y="699"/>
                  </a:lnTo>
                  <a:lnTo>
                    <a:pt x="141" y="699"/>
                  </a:lnTo>
                  <a:lnTo>
                    <a:pt x="143" y="696"/>
                  </a:lnTo>
                  <a:lnTo>
                    <a:pt x="144" y="696"/>
                  </a:lnTo>
                  <a:lnTo>
                    <a:pt x="146" y="695"/>
                  </a:lnTo>
                  <a:lnTo>
                    <a:pt x="146" y="693"/>
                  </a:lnTo>
                  <a:lnTo>
                    <a:pt x="147" y="692"/>
                  </a:lnTo>
                  <a:lnTo>
                    <a:pt x="149" y="690"/>
                  </a:lnTo>
                  <a:lnTo>
                    <a:pt x="150" y="690"/>
                  </a:lnTo>
                  <a:lnTo>
                    <a:pt x="150" y="689"/>
                  </a:lnTo>
                  <a:lnTo>
                    <a:pt x="150" y="687"/>
                  </a:lnTo>
                  <a:lnTo>
                    <a:pt x="150" y="686"/>
                  </a:lnTo>
                  <a:lnTo>
                    <a:pt x="150" y="684"/>
                  </a:lnTo>
                  <a:lnTo>
                    <a:pt x="149" y="684"/>
                  </a:lnTo>
                  <a:lnTo>
                    <a:pt x="149" y="683"/>
                  </a:lnTo>
                  <a:lnTo>
                    <a:pt x="149" y="681"/>
                  </a:lnTo>
                  <a:lnTo>
                    <a:pt x="149" y="680"/>
                  </a:lnTo>
                  <a:lnTo>
                    <a:pt x="147" y="680"/>
                  </a:lnTo>
                  <a:lnTo>
                    <a:pt x="147" y="678"/>
                  </a:lnTo>
                  <a:lnTo>
                    <a:pt x="146" y="678"/>
                  </a:lnTo>
                  <a:lnTo>
                    <a:pt x="144" y="678"/>
                  </a:lnTo>
                  <a:lnTo>
                    <a:pt x="144" y="677"/>
                  </a:lnTo>
                  <a:lnTo>
                    <a:pt x="143" y="677"/>
                  </a:lnTo>
                  <a:lnTo>
                    <a:pt x="144" y="675"/>
                  </a:lnTo>
                  <a:lnTo>
                    <a:pt x="144" y="674"/>
                  </a:lnTo>
                  <a:lnTo>
                    <a:pt x="144" y="672"/>
                  </a:lnTo>
                  <a:lnTo>
                    <a:pt x="144" y="671"/>
                  </a:lnTo>
                  <a:lnTo>
                    <a:pt x="144" y="669"/>
                  </a:lnTo>
                  <a:lnTo>
                    <a:pt x="144" y="668"/>
                  </a:lnTo>
                  <a:lnTo>
                    <a:pt x="144" y="666"/>
                  </a:lnTo>
                  <a:lnTo>
                    <a:pt x="143" y="666"/>
                  </a:lnTo>
                  <a:lnTo>
                    <a:pt x="141" y="666"/>
                  </a:lnTo>
                  <a:lnTo>
                    <a:pt x="141" y="665"/>
                  </a:lnTo>
                  <a:lnTo>
                    <a:pt x="139" y="665"/>
                  </a:lnTo>
                  <a:lnTo>
                    <a:pt x="139" y="663"/>
                  </a:lnTo>
                  <a:lnTo>
                    <a:pt x="138" y="663"/>
                  </a:lnTo>
                  <a:lnTo>
                    <a:pt x="138" y="662"/>
                  </a:lnTo>
                  <a:lnTo>
                    <a:pt x="138" y="660"/>
                  </a:lnTo>
                  <a:lnTo>
                    <a:pt x="136" y="660"/>
                  </a:lnTo>
                  <a:lnTo>
                    <a:pt x="136" y="658"/>
                  </a:lnTo>
                  <a:lnTo>
                    <a:pt x="135" y="658"/>
                  </a:lnTo>
                  <a:lnTo>
                    <a:pt x="135" y="657"/>
                  </a:lnTo>
                  <a:lnTo>
                    <a:pt x="133" y="657"/>
                  </a:lnTo>
                  <a:lnTo>
                    <a:pt x="133" y="655"/>
                  </a:lnTo>
                  <a:lnTo>
                    <a:pt x="132" y="654"/>
                  </a:lnTo>
                  <a:lnTo>
                    <a:pt x="132" y="652"/>
                  </a:lnTo>
                  <a:lnTo>
                    <a:pt x="132" y="651"/>
                  </a:lnTo>
                  <a:lnTo>
                    <a:pt x="132" y="649"/>
                  </a:lnTo>
                  <a:lnTo>
                    <a:pt x="130" y="649"/>
                  </a:lnTo>
                  <a:lnTo>
                    <a:pt x="130" y="648"/>
                  </a:lnTo>
                  <a:lnTo>
                    <a:pt x="130" y="646"/>
                  </a:lnTo>
                  <a:lnTo>
                    <a:pt x="129" y="646"/>
                  </a:lnTo>
                  <a:lnTo>
                    <a:pt x="129" y="648"/>
                  </a:lnTo>
                  <a:lnTo>
                    <a:pt x="129" y="646"/>
                  </a:lnTo>
                  <a:lnTo>
                    <a:pt x="127" y="646"/>
                  </a:lnTo>
                  <a:lnTo>
                    <a:pt x="127" y="645"/>
                  </a:lnTo>
                  <a:lnTo>
                    <a:pt x="126" y="645"/>
                  </a:lnTo>
                  <a:lnTo>
                    <a:pt x="126" y="643"/>
                  </a:lnTo>
                  <a:lnTo>
                    <a:pt x="124" y="643"/>
                  </a:lnTo>
                  <a:lnTo>
                    <a:pt x="124" y="642"/>
                  </a:lnTo>
                  <a:lnTo>
                    <a:pt x="123" y="642"/>
                  </a:lnTo>
                  <a:lnTo>
                    <a:pt x="124" y="640"/>
                  </a:lnTo>
                  <a:lnTo>
                    <a:pt x="124" y="639"/>
                  </a:lnTo>
                  <a:lnTo>
                    <a:pt x="126" y="639"/>
                  </a:lnTo>
                  <a:lnTo>
                    <a:pt x="126" y="637"/>
                  </a:lnTo>
                  <a:lnTo>
                    <a:pt x="124" y="637"/>
                  </a:lnTo>
                  <a:lnTo>
                    <a:pt x="124" y="636"/>
                  </a:lnTo>
                  <a:lnTo>
                    <a:pt x="124" y="634"/>
                  </a:lnTo>
                  <a:lnTo>
                    <a:pt x="124" y="633"/>
                  </a:lnTo>
                  <a:lnTo>
                    <a:pt x="123" y="633"/>
                  </a:lnTo>
                  <a:lnTo>
                    <a:pt x="123" y="631"/>
                  </a:lnTo>
                  <a:lnTo>
                    <a:pt x="121" y="631"/>
                  </a:lnTo>
                  <a:lnTo>
                    <a:pt x="121" y="630"/>
                  </a:lnTo>
                  <a:lnTo>
                    <a:pt x="120" y="630"/>
                  </a:lnTo>
                  <a:lnTo>
                    <a:pt x="120" y="628"/>
                  </a:lnTo>
                  <a:lnTo>
                    <a:pt x="118" y="628"/>
                  </a:lnTo>
                  <a:lnTo>
                    <a:pt x="117" y="628"/>
                  </a:lnTo>
                  <a:lnTo>
                    <a:pt x="117" y="627"/>
                  </a:lnTo>
                  <a:lnTo>
                    <a:pt x="115" y="625"/>
                  </a:lnTo>
                  <a:lnTo>
                    <a:pt x="115" y="624"/>
                  </a:lnTo>
                  <a:lnTo>
                    <a:pt x="114" y="624"/>
                  </a:lnTo>
                  <a:lnTo>
                    <a:pt x="114" y="622"/>
                  </a:lnTo>
                  <a:lnTo>
                    <a:pt x="114" y="621"/>
                  </a:lnTo>
                  <a:lnTo>
                    <a:pt x="114" y="619"/>
                  </a:lnTo>
                  <a:lnTo>
                    <a:pt x="115" y="619"/>
                  </a:lnTo>
                  <a:lnTo>
                    <a:pt x="115" y="618"/>
                  </a:lnTo>
                  <a:lnTo>
                    <a:pt x="117" y="618"/>
                  </a:lnTo>
                  <a:lnTo>
                    <a:pt x="118" y="618"/>
                  </a:lnTo>
                  <a:lnTo>
                    <a:pt x="118" y="616"/>
                  </a:lnTo>
                  <a:lnTo>
                    <a:pt x="118" y="618"/>
                  </a:lnTo>
                  <a:lnTo>
                    <a:pt x="120" y="618"/>
                  </a:lnTo>
                  <a:lnTo>
                    <a:pt x="121" y="618"/>
                  </a:lnTo>
                  <a:lnTo>
                    <a:pt x="123" y="618"/>
                  </a:lnTo>
                  <a:lnTo>
                    <a:pt x="124" y="618"/>
                  </a:lnTo>
                  <a:lnTo>
                    <a:pt x="124" y="616"/>
                  </a:lnTo>
                  <a:lnTo>
                    <a:pt x="124" y="618"/>
                  </a:lnTo>
                  <a:lnTo>
                    <a:pt x="126" y="618"/>
                  </a:lnTo>
                  <a:lnTo>
                    <a:pt x="127" y="618"/>
                  </a:lnTo>
                  <a:lnTo>
                    <a:pt x="127" y="619"/>
                  </a:lnTo>
                  <a:lnTo>
                    <a:pt x="129" y="619"/>
                  </a:lnTo>
                  <a:lnTo>
                    <a:pt x="130" y="619"/>
                  </a:lnTo>
                  <a:lnTo>
                    <a:pt x="130" y="621"/>
                  </a:lnTo>
                  <a:lnTo>
                    <a:pt x="130" y="619"/>
                  </a:lnTo>
                  <a:lnTo>
                    <a:pt x="132" y="619"/>
                  </a:lnTo>
                  <a:lnTo>
                    <a:pt x="133" y="619"/>
                  </a:lnTo>
                  <a:lnTo>
                    <a:pt x="133" y="618"/>
                  </a:lnTo>
                  <a:lnTo>
                    <a:pt x="133" y="616"/>
                  </a:lnTo>
                  <a:lnTo>
                    <a:pt x="133" y="615"/>
                  </a:lnTo>
                  <a:lnTo>
                    <a:pt x="133" y="613"/>
                  </a:lnTo>
                  <a:lnTo>
                    <a:pt x="135" y="613"/>
                  </a:lnTo>
                  <a:lnTo>
                    <a:pt x="136" y="613"/>
                  </a:lnTo>
                  <a:lnTo>
                    <a:pt x="136" y="612"/>
                  </a:lnTo>
                  <a:lnTo>
                    <a:pt x="138" y="612"/>
                  </a:lnTo>
                  <a:lnTo>
                    <a:pt x="138" y="613"/>
                  </a:lnTo>
                  <a:lnTo>
                    <a:pt x="138" y="612"/>
                  </a:lnTo>
                  <a:lnTo>
                    <a:pt x="139" y="612"/>
                  </a:lnTo>
                  <a:lnTo>
                    <a:pt x="141" y="612"/>
                  </a:lnTo>
                  <a:lnTo>
                    <a:pt x="141" y="610"/>
                  </a:lnTo>
                  <a:lnTo>
                    <a:pt x="141" y="607"/>
                  </a:lnTo>
                  <a:lnTo>
                    <a:pt x="143" y="605"/>
                  </a:lnTo>
                  <a:lnTo>
                    <a:pt x="143" y="604"/>
                  </a:lnTo>
                  <a:lnTo>
                    <a:pt x="143" y="602"/>
                  </a:lnTo>
                  <a:lnTo>
                    <a:pt x="143" y="604"/>
                  </a:lnTo>
                  <a:lnTo>
                    <a:pt x="141" y="604"/>
                  </a:lnTo>
                  <a:lnTo>
                    <a:pt x="141" y="602"/>
                  </a:lnTo>
                  <a:lnTo>
                    <a:pt x="139" y="602"/>
                  </a:lnTo>
                  <a:lnTo>
                    <a:pt x="138" y="602"/>
                  </a:lnTo>
                  <a:lnTo>
                    <a:pt x="138" y="601"/>
                  </a:lnTo>
                  <a:lnTo>
                    <a:pt x="139" y="601"/>
                  </a:lnTo>
                  <a:lnTo>
                    <a:pt x="139" y="599"/>
                  </a:lnTo>
                  <a:lnTo>
                    <a:pt x="138" y="599"/>
                  </a:lnTo>
                  <a:lnTo>
                    <a:pt x="138" y="598"/>
                  </a:lnTo>
                  <a:lnTo>
                    <a:pt x="136" y="598"/>
                  </a:lnTo>
                  <a:lnTo>
                    <a:pt x="135" y="598"/>
                  </a:lnTo>
                  <a:lnTo>
                    <a:pt x="135" y="596"/>
                  </a:lnTo>
                  <a:lnTo>
                    <a:pt x="133" y="596"/>
                  </a:lnTo>
                  <a:lnTo>
                    <a:pt x="132" y="596"/>
                  </a:lnTo>
                  <a:lnTo>
                    <a:pt x="132" y="595"/>
                  </a:lnTo>
                  <a:lnTo>
                    <a:pt x="130" y="595"/>
                  </a:lnTo>
                  <a:lnTo>
                    <a:pt x="130" y="593"/>
                  </a:lnTo>
                  <a:lnTo>
                    <a:pt x="130" y="592"/>
                  </a:lnTo>
                  <a:lnTo>
                    <a:pt x="129" y="590"/>
                  </a:lnTo>
                  <a:lnTo>
                    <a:pt x="129" y="589"/>
                  </a:lnTo>
                  <a:lnTo>
                    <a:pt x="127" y="589"/>
                  </a:lnTo>
                  <a:lnTo>
                    <a:pt x="126" y="589"/>
                  </a:lnTo>
                  <a:lnTo>
                    <a:pt x="124" y="589"/>
                  </a:lnTo>
                  <a:lnTo>
                    <a:pt x="124" y="587"/>
                  </a:lnTo>
                  <a:lnTo>
                    <a:pt x="123" y="587"/>
                  </a:lnTo>
                  <a:lnTo>
                    <a:pt x="123" y="589"/>
                  </a:lnTo>
                  <a:lnTo>
                    <a:pt x="121" y="589"/>
                  </a:lnTo>
                  <a:lnTo>
                    <a:pt x="120" y="589"/>
                  </a:lnTo>
                  <a:lnTo>
                    <a:pt x="121" y="589"/>
                  </a:lnTo>
                  <a:lnTo>
                    <a:pt x="121" y="590"/>
                  </a:lnTo>
                  <a:lnTo>
                    <a:pt x="120" y="590"/>
                  </a:lnTo>
                  <a:lnTo>
                    <a:pt x="118" y="590"/>
                  </a:lnTo>
                  <a:lnTo>
                    <a:pt x="118" y="589"/>
                  </a:lnTo>
                  <a:lnTo>
                    <a:pt x="117" y="589"/>
                  </a:lnTo>
                  <a:lnTo>
                    <a:pt x="115" y="589"/>
                  </a:lnTo>
                  <a:lnTo>
                    <a:pt x="114" y="589"/>
                  </a:lnTo>
                  <a:lnTo>
                    <a:pt x="114" y="587"/>
                  </a:lnTo>
                  <a:lnTo>
                    <a:pt x="114" y="589"/>
                  </a:lnTo>
                  <a:lnTo>
                    <a:pt x="114" y="587"/>
                  </a:lnTo>
                  <a:lnTo>
                    <a:pt x="112" y="587"/>
                  </a:lnTo>
                  <a:lnTo>
                    <a:pt x="112" y="589"/>
                  </a:lnTo>
                  <a:lnTo>
                    <a:pt x="112" y="587"/>
                  </a:lnTo>
                  <a:lnTo>
                    <a:pt x="111" y="587"/>
                  </a:lnTo>
                  <a:lnTo>
                    <a:pt x="109" y="587"/>
                  </a:lnTo>
                  <a:lnTo>
                    <a:pt x="111" y="587"/>
                  </a:lnTo>
                  <a:lnTo>
                    <a:pt x="111" y="586"/>
                  </a:lnTo>
                  <a:lnTo>
                    <a:pt x="109" y="586"/>
                  </a:lnTo>
                  <a:lnTo>
                    <a:pt x="109" y="587"/>
                  </a:lnTo>
                  <a:lnTo>
                    <a:pt x="109" y="586"/>
                  </a:lnTo>
                  <a:lnTo>
                    <a:pt x="109" y="584"/>
                  </a:lnTo>
                  <a:lnTo>
                    <a:pt x="109" y="583"/>
                  </a:lnTo>
                  <a:lnTo>
                    <a:pt x="111" y="583"/>
                  </a:lnTo>
                  <a:lnTo>
                    <a:pt x="111" y="581"/>
                  </a:lnTo>
                  <a:lnTo>
                    <a:pt x="109" y="580"/>
                  </a:lnTo>
                  <a:lnTo>
                    <a:pt x="109" y="578"/>
                  </a:lnTo>
                  <a:lnTo>
                    <a:pt x="111" y="578"/>
                  </a:lnTo>
                  <a:lnTo>
                    <a:pt x="111" y="577"/>
                  </a:lnTo>
                  <a:lnTo>
                    <a:pt x="111" y="575"/>
                  </a:lnTo>
                  <a:lnTo>
                    <a:pt x="112" y="575"/>
                  </a:lnTo>
                  <a:lnTo>
                    <a:pt x="112" y="574"/>
                  </a:lnTo>
                  <a:lnTo>
                    <a:pt x="111" y="574"/>
                  </a:lnTo>
                  <a:lnTo>
                    <a:pt x="111" y="572"/>
                  </a:lnTo>
                  <a:lnTo>
                    <a:pt x="109" y="572"/>
                  </a:lnTo>
                  <a:lnTo>
                    <a:pt x="109" y="574"/>
                  </a:lnTo>
                  <a:lnTo>
                    <a:pt x="108" y="575"/>
                  </a:lnTo>
                  <a:lnTo>
                    <a:pt x="108" y="574"/>
                  </a:lnTo>
                  <a:lnTo>
                    <a:pt x="106" y="574"/>
                  </a:lnTo>
                  <a:lnTo>
                    <a:pt x="106" y="572"/>
                  </a:lnTo>
                  <a:lnTo>
                    <a:pt x="106" y="571"/>
                  </a:lnTo>
                  <a:lnTo>
                    <a:pt x="103" y="569"/>
                  </a:lnTo>
                  <a:lnTo>
                    <a:pt x="102" y="569"/>
                  </a:lnTo>
                  <a:lnTo>
                    <a:pt x="100" y="569"/>
                  </a:lnTo>
                  <a:lnTo>
                    <a:pt x="97" y="568"/>
                  </a:lnTo>
                  <a:lnTo>
                    <a:pt x="96" y="568"/>
                  </a:lnTo>
                  <a:lnTo>
                    <a:pt x="94" y="566"/>
                  </a:lnTo>
                  <a:lnTo>
                    <a:pt x="94" y="565"/>
                  </a:lnTo>
                  <a:lnTo>
                    <a:pt x="93" y="565"/>
                  </a:lnTo>
                  <a:lnTo>
                    <a:pt x="93" y="563"/>
                  </a:lnTo>
                  <a:lnTo>
                    <a:pt x="91" y="563"/>
                  </a:lnTo>
                  <a:lnTo>
                    <a:pt x="91" y="562"/>
                  </a:lnTo>
                  <a:lnTo>
                    <a:pt x="91" y="563"/>
                  </a:lnTo>
                  <a:lnTo>
                    <a:pt x="90" y="563"/>
                  </a:lnTo>
                  <a:lnTo>
                    <a:pt x="90" y="562"/>
                  </a:lnTo>
                  <a:lnTo>
                    <a:pt x="90" y="563"/>
                  </a:lnTo>
                  <a:lnTo>
                    <a:pt x="88" y="563"/>
                  </a:lnTo>
                  <a:lnTo>
                    <a:pt x="87" y="563"/>
                  </a:lnTo>
                  <a:lnTo>
                    <a:pt x="85" y="563"/>
                  </a:lnTo>
                  <a:lnTo>
                    <a:pt x="83" y="563"/>
                  </a:lnTo>
                  <a:lnTo>
                    <a:pt x="85" y="563"/>
                  </a:lnTo>
                  <a:lnTo>
                    <a:pt x="85" y="562"/>
                  </a:lnTo>
                  <a:lnTo>
                    <a:pt x="83" y="562"/>
                  </a:lnTo>
                  <a:lnTo>
                    <a:pt x="82" y="562"/>
                  </a:lnTo>
                  <a:lnTo>
                    <a:pt x="80" y="562"/>
                  </a:lnTo>
                  <a:lnTo>
                    <a:pt x="79" y="562"/>
                  </a:lnTo>
                  <a:lnTo>
                    <a:pt x="77" y="562"/>
                  </a:lnTo>
                  <a:lnTo>
                    <a:pt x="77" y="559"/>
                  </a:lnTo>
                  <a:lnTo>
                    <a:pt x="76" y="559"/>
                  </a:lnTo>
                  <a:lnTo>
                    <a:pt x="74" y="559"/>
                  </a:lnTo>
                  <a:lnTo>
                    <a:pt x="74" y="557"/>
                  </a:lnTo>
                  <a:lnTo>
                    <a:pt x="74" y="556"/>
                  </a:lnTo>
                  <a:lnTo>
                    <a:pt x="74" y="554"/>
                  </a:lnTo>
                  <a:lnTo>
                    <a:pt x="76" y="552"/>
                  </a:lnTo>
                  <a:lnTo>
                    <a:pt x="74" y="552"/>
                  </a:lnTo>
                  <a:lnTo>
                    <a:pt x="71" y="549"/>
                  </a:lnTo>
                  <a:lnTo>
                    <a:pt x="68" y="546"/>
                  </a:lnTo>
                  <a:lnTo>
                    <a:pt x="65" y="543"/>
                  </a:lnTo>
                  <a:lnTo>
                    <a:pt x="64" y="542"/>
                  </a:lnTo>
                  <a:lnTo>
                    <a:pt x="64" y="540"/>
                  </a:lnTo>
                  <a:lnTo>
                    <a:pt x="62" y="539"/>
                  </a:lnTo>
                  <a:lnTo>
                    <a:pt x="61" y="537"/>
                  </a:lnTo>
                  <a:lnTo>
                    <a:pt x="59" y="537"/>
                  </a:lnTo>
                  <a:lnTo>
                    <a:pt x="59" y="536"/>
                  </a:lnTo>
                  <a:lnTo>
                    <a:pt x="58" y="536"/>
                  </a:lnTo>
                  <a:lnTo>
                    <a:pt x="58" y="534"/>
                  </a:lnTo>
                  <a:lnTo>
                    <a:pt x="56" y="533"/>
                  </a:lnTo>
                  <a:lnTo>
                    <a:pt x="55" y="531"/>
                  </a:lnTo>
                  <a:lnTo>
                    <a:pt x="53" y="530"/>
                  </a:lnTo>
                  <a:lnTo>
                    <a:pt x="52" y="528"/>
                  </a:lnTo>
                  <a:lnTo>
                    <a:pt x="50" y="528"/>
                  </a:lnTo>
                  <a:lnTo>
                    <a:pt x="49" y="528"/>
                  </a:lnTo>
                  <a:lnTo>
                    <a:pt x="47" y="527"/>
                  </a:lnTo>
                  <a:lnTo>
                    <a:pt x="46" y="527"/>
                  </a:lnTo>
                  <a:lnTo>
                    <a:pt x="44" y="527"/>
                  </a:lnTo>
                  <a:lnTo>
                    <a:pt x="43" y="527"/>
                  </a:lnTo>
                  <a:lnTo>
                    <a:pt x="41" y="527"/>
                  </a:lnTo>
                  <a:lnTo>
                    <a:pt x="41" y="525"/>
                  </a:lnTo>
                  <a:lnTo>
                    <a:pt x="38" y="524"/>
                  </a:lnTo>
                  <a:lnTo>
                    <a:pt x="37" y="524"/>
                  </a:lnTo>
                  <a:lnTo>
                    <a:pt x="35" y="524"/>
                  </a:lnTo>
                  <a:lnTo>
                    <a:pt x="35" y="522"/>
                  </a:lnTo>
                  <a:lnTo>
                    <a:pt x="34" y="522"/>
                  </a:lnTo>
                  <a:lnTo>
                    <a:pt x="32" y="521"/>
                  </a:lnTo>
                  <a:lnTo>
                    <a:pt x="29" y="519"/>
                  </a:lnTo>
                  <a:lnTo>
                    <a:pt x="27" y="519"/>
                  </a:lnTo>
                  <a:lnTo>
                    <a:pt x="27" y="518"/>
                  </a:lnTo>
                  <a:lnTo>
                    <a:pt x="26" y="518"/>
                  </a:lnTo>
                  <a:lnTo>
                    <a:pt x="26" y="516"/>
                  </a:lnTo>
                  <a:lnTo>
                    <a:pt x="24" y="516"/>
                  </a:lnTo>
                  <a:lnTo>
                    <a:pt x="23" y="516"/>
                  </a:lnTo>
                  <a:lnTo>
                    <a:pt x="23" y="515"/>
                  </a:lnTo>
                  <a:lnTo>
                    <a:pt x="21" y="515"/>
                  </a:lnTo>
                  <a:lnTo>
                    <a:pt x="21" y="513"/>
                  </a:lnTo>
                  <a:lnTo>
                    <a:pt x="20" y="513"/>
                  </a:lnTo>
                  <a:lnTo>
                    <a:pt x="20" y="512"/>
                  </a:lnTo>
                  <a:lnTo>
                    <a:pt x="18" y="512"/>
                  </a:lnTo>
                  <a:lnTo>
                    <a:pt x="18" y="510"/>
                  </a:lnTo>
                  <a:lnTo>
                    <a:pt x="17" y="510"/>
                  </a:lnTo>
                  <a:lnTo>
                    <a:pt x="15" y="509"/>
                  </a:lnTo>
                  <a:lnTo>
                    <a:pt x="14" y="509"/>
                  </a:lnTo>
                  <a:lnTo>
                    <a:pt x="12" y="507"/>
                  </a:lnTo>
                  <a:lnTo>
                    <a:pt x="11" y="507"/>
                  </a:lnTo>
                  <a:lnTo>
                    <a:pt x="11" y="506"/>
                  </a:lnTo>
                  <a:lnTo>
                    <a:pt x="9" y="506"/>
                  </a:lnTo>
                  <a:lnTo>
                    <a:pt x="8" y="506"/>
                  </a:lnTo>
                  <a:lnTo>
                    <a:pt x="6" y="504"/>
                  </a:lnTo>
                  <a:lnTo>
                    <a:pt x="5" y="504"/>
                  </a:lnTo>
                  <a:lnTo>
                    <a:pt x="5" y="503"/>
                  </a:lnTo>
                  <a:lnTo>
                    <a:pt x="3" y="501"/>
                  </a:lnTo>
                  <a:lnTo>
                    <a:pt x="0" y="499"/>
                  </a:lnTo>
                  <a:lnTo>
                    <a:pt x="3" y="495"/>
                  </a:lnTo>
                  <a:lnTo>
                    <a:pt x="5" y="493"/>
                  </a:lnTo>
                  <a:lnTo>
                    <a:pt x="5" y="492"/>
                  </a:lnTo>
                  <a:lnTo>
                    <a:pt x="6" y="493"/>
                  </a:lnTo>
                  <a:lnTo>
                    <a:pt x="8" y="492"/>
                  </a:lnTo>
                  <a:lnTo>
                    <a:pt x="9" y="490"/>
                  </a:lnTo>
                  <a:lnTo>
                    <a:pt x="11" y="489"/>
                  </a:lnTo>
                  <a:lnTo>
                    <a:pt x="12" y="487"/>
                  </a:lnTo>
                  <a:lnTo>
                    <a:pt x="20" y="486"/>
                  </a:lnTo>
                  <a:lnTo>
                    <a:pt x="20" y="484"/>
                  </a:lnTo>
                  <a:lnTo>
                    <a:pt x="21" y="484"/>
                  </a:lnTo>
                  <a:lnTo>
                    <a:pt x="23" y="484"/>
                  </a:lnTo>
                  <a:lnTo>
                    <a:pt x="24" y="484"/>
                  </a:lnTo>
                  <a:lnTo>
                    <a:pt x="23" y="483"/>
                  </a:lnTo>
                  <a:lnTo>
                    <a:pt x="23" y="481"/>
                  </a:lnTo>
                  <a:lnTo>
                    <a:pt x="24" y="481"/>
                  </a:lnTo>
                  <a:lnTo>
                    <a:pt x="26" y="481"/>
                  </a:lnTo>
                  <a:lnTo>
                    <a:pt x="26" y="480"/>
                  </a:lnTo>
                  <a:lnTo>
                    <a:pt x="27" y="480"/>
                  </a:lnTo>
                  <a:lnTo>
                    <a:pt x="29" y="478"/>
                  </a:lnTo>
                  <a:lnTo>
                    <a:pt x="31" y="477"/>
                  </a:lnTo>
                  <a:lnTo>
                    <a:pt x="31" y="475"/>
                  </a:lnTo>
                  <a:lnTo>
                    <a:pt x="31" y="474"/>
                  </a:lnTo>
                  <a:lnTo>
                    <a:pt x="31" y="472"/>
                  </a:lnTo>
                  <a:lnTo>
                    <a:pt x="32" y="472"/>
                  </a:lnTo>
                  <a:lnTo>
                    <a:pt x="34" y="472"/>
                  </a:lnTo>
                  <a:lnTo>
                    <a:pt x="35" y="472"/>
                  </a:lnTo>
                  <a:lnTo>
                    <a:pt x="35" y="471"/>
                  </a:lnTo>
                  <a:lnTo>
                    <a:pt x="37" y="471"/>
                  </a:lnTo>
                  <a:lnTo>
                    <a:pt x="38" y="471"/>
                  </a:lnTo>
                  <a:lnTo>
                    <a:pt x="40" y="471"/>
                  </a:lnTo>
                  <a:lnTo>
                    <a:pt x="43" y="469"/>
                  </a:lnTo>
                  <a:lnTo>
                    <a:pt x="46" y="469"/>
                  </a:lnTo>
                  <a:lnTo>
                    <a:pt x="46" y="468"/>
                  </a:lnTo>
                  <a:lnTo>
                    <a:pt x="47" y="468"/>
                  </a:lnTo>
                  <a:lnTo>
                    <a:pt x="49" y="468"/>
                  </a:lnTo>
                  <a:lnTo>
                    <a:pt x="50" y="466"/>
                  </a:lnTo>
                  <a:lnTo>
                    <a:pt x="52" y="466"/>
                  </a:lnTo>
                  <a:lnTo>
                    <a:pt x="53" y="465"/>
                  </a:lnTo>
                  <a:lnTo>
                    <a:pt x="56" y="462"/>
                  </a:lnTo>
                  <a:lnTo>
                    <a:pt x="55" y="459"/>
                  </a:lnTo>
                  <a:lnTo>
                    <a:pt x="56" y="459"/>
                  </a:lnTo>
                  <a:lnTo>
                    <a:pt x="58" y="457"/>
                  </a:lnTo>
                  <a:lnTo>
                    <a:pt x="58" y="456"/>
                  </a:lnTo>
                  <a:lnTo>
                    <a:pt x="61" y="454"/>
                  </a:lnTo>
                  <a:lnTo>
                    <a:pt x="62" y="453"/>
                  </a:lnTo>
                  <a:lnTo>
                    <a:pt x="62" y="451"/>
                  </a:lnTo>
                  <a:lnTo>
                    <a:pt x="64" y="451"/>
                  </a:lnTo>
                  <a:lnTo>
                    <a:pt x="64" y="450"/>
                  </a:lnTo>
                  <a:lnTo>
                    <a:pt x="64" y="448"/>
                  </a:lnTo>
                  <a:lnTo>
                    <a:pt x="62" y="448"/>
                  </a:lnTo>
                  <a:lnTo>
                    <a:pt x="62" y="446"/>
                  </a:lnTo>
                  <a:lnTo>
                    <a:pt x="62" y="445"/>
                  </a:lnTo>
                  <a:lnTo>
                    <a:pt x="62" y="443"/>
                  </a:lnTo>
                  <a:lnTo>
                    <a:pt x="61" y="442"/>
                  </a:lnTo>
                  <a:lnTo>
                    <a:pt x="62" y="442"/>
                  </a:lnTo>
                  <a:lnTo>
                    <a:pt x="64" y="442"/>
                  </a:lnTo>
                  <a:lnTo>
                    <a:pt x="64" y="440"/>
                  </a:lnTo>
                  <a:lnTo>
                    <a:pt x="65" y="440"/>
                  </a:lnTo>
                  <a:lnTo>
                    <a:pt x="67" y="440"/>
                  </a:lnTo>
                  <a:lnTo>
                    <a:pt x="67" y="439"/>
                  </a:lnTo>
                  <a:lnTo>
                    <a:pt x="68" y="439"/>
                  </a:lnTo>
                  <a:lnTo>
                    <a:pt x="70" y="439"/>
                  </a:lnTo>
                  <a:lnTo>
                    <a:pt x="71" y="437"/>
                  </a:lnTo>
                  <a:lnTo>
                    <a:pt x="73" y="437"/>
                  </a:lnTo>
                  <a:lnTo>
                    <a:pt x="74" y="436"/>
                  </a:lnTo>
                  <a:lnTo>
                    <a:pt x="74" y="434"/>
                  </a:lnTo>
                  <a:lnTo>
                    <a:pt x="74" y="436"/>
                  </a:lnTo>
                  <a:lnTo>
                    <a:pt x="74" y="434"/>
                  </a:lnTo>
                  <a:lnTo>
                    <a:pt x="74" y="433"/>
                  </a:lnTo>
                  <a:lnTo>
                    <a:pt x="76" y="431"/>
                  </a:lnTo>
                  <a:lnTo>
                    <a:pt x="77" y="430"/>
                  </a:lnTo>
                  <a:lnTo>
                    <a:pt x="77" y="428"/>
                  </a:lnTo>
                  <a:lnTo>
                    <a:pt x="79" y="428"/>
                  </a:lnTo>
                  <a:lnTo>
                    <a:pt x="79" y="427"/>
                  </a:lnTo>
                  <a:lnTo>
                    <a:pt x="79" y="425"/>
                  </a:lnTo>
                  <a:lnTo>
                    <a:pt x="79" y="424"/>
                  </a:lnTo>
                  <a:lnTo>
                    <a:pt x="79" y="422"/>
                  </a:lnTo>
                  <a:lnTo>
                    <a:pt x="80" y="422"/>
                  </a:lnTo>
                  <a:lnTo>
                    <a:pt x="80" y="421"/>
                  </a:lnTo>
                  <a:lnTo>
                    <a:pt x="80" y="419"/>
                  </a:lnTo>
                  <a:lnTo>
                    <a:pt x="82" y="419"/>
                  </a:lnTo>
                  <a:lnTo>
                    <a:pt x="82" y="418"/>
                  </a:lnTo>
                  <a:lnTo>
                    <a:pt x="82" y="416"/>
                  </a:lnTo>
                  <a:lnTo>
                    <a:pt x="83" y="416"/>
                  </a:lnTo>
                  <a:lnTo>
                    <a:pt x="83" y="415"/>
                  </a:lnTo>
                  <a:lnTo>
                    <a:pt x="85" y="415"/>
                  </a:lnTo>
                  <a:lnTo>
                    <a:pt x="85" y="413"/>
                  </a:lnTo>
                  <a:lnTo>
                    <a:pt x="87" y="413"/>
                  </a:lnTo>
                  <a:lnTo>
                    <a:pt x="87" y="412"/>
                  </a:lnTo>
                  <a:lnTo>
                    <a:pt x="88" y="412"/>
                  </a:lnTo>
                  <a:lnTo>
                    <a:pt x="88" y="410"/>
                  </a:lnTo>
                  <a:lnTo>
                    <a:pt x="88" y="409"/>
                  </a:lnTo>
                  <a:lnTo>
                    <a:pt x="88" y="407"/>
                  </a:lnTo>
                  <a:lnTo>
                    <a:pt x="90" y="407"/>
                  </a:lnTo>
                  <a:lnTo>
                    <a:pt x="90" y="406"/>
                  </a:lnTo>
                  <a:lnTo>
                    <a:pt x="91" y="406"/>
                  </a:lnTo>
                  <a:lnTo>
                    <a:pt x="91" y="404"/>
                  </a:lnTo>
                  <a:lnTo>
                    <a:pt x="93" y="406"/>
                  </a:lnTo>
                  <a:lnTo>
                    <a:pt x="94" y="406"/>
                  </a:lnTo>
                  <a:lnTo>
                    <a:pt x="94" y="404"/>
                  </a:lnTo>
                  <a:lnTo>
                    <a:pt x="94" y="403"/>
                  </a:lnTo>
                  <a:lnTo>
                    <a:pt x="94" y="401"/>
                  </a:lnTo>
                  <a:lnTo>
                    <a:pt x="93" y="401"/>
                  </a:lnTo>
                  <a:lnTo>
                    <a:pt x="93" y="400"/>
                  </a:lnTo>
                  <a:lnTo>
                    <a:pt x="91" y="401"/>
                  </a:lnTo>
                  <a:lnTo>
                    <a:pt x="91" y="400"/>
                  </a:lnTo>
                  <a:lnTo>
                    <a:pt x="90" y="400"/>
                  </a:lnTo>
                  <a:lnTo>
                    <a:pt x="90" y="398"/>
                  </a:lnTo>
                  <a:lnTo>
                    <a:pt x="90" y="397"/>
                  </a:lnTo>
                  <a:lnTo>
                    <a:pt x="91" y="393"/>
                  </a:lnTo>
                  <a:lnTo>
                    <a:pt x="93" y="392"/>
                  </a:lnTo>
                  <a:lnTo>
                    <a:pt x="91" y="390"/>
                  </a:lnTo>
                  <a:lnTo>
                    <a:pt x="94" y="389"/>
                  </a:lnTo>
                  <a:lnTo>
                    <a:pt x="96" y="387"/>
                  </a:lnTo>
                  <a:lnTo>
                    <a:pt x="96" y="386"/>
                  </a:lnTo>
                  <a:lnTo>
                    <a:pt x="97" y="386"/>
                  </a:lnTo>
                  <a:lnTo>
                    <a:pt x="96" y="384"/>
                  </a:lnTo>
                  <a:lnTo>
                    <a:pt x="97" y="384"/>
                  </a:lnTo>
                  <a:lnTo>
                    <a:pt x="97" y="383"/>
                  </a:lnTo>
                  <a:lnTo>
                    <a:pt x="99" y="383"/>
                  </a:lnTo>
                  <a:lnTo>
                    <a:pt x="99" y="381"/>
                  </a:lnTo>
                  <a:lnTo>
                    <a:pt x="100" y="381"/>
                  </a:lnTo>
                  <a:lnTo>
                    <a:pt x="100" y="380"/>
                  </a:lnTo>
                  <a:lnTo>
                    <a:pt x="102" y="380"/>
                  </a:lnTo>
                  <a:lnTo>
                    <a:pt x="102" y="378"/>
                  </a:lnTo>
                  <a:lnTo>
                    <a:pt x="100" y="378"/>
                  </a:lnTo>
                  <a:lnTo>
                    <a:pt x="99" y="377"/>
                  </a:lnTo>
                  <a:lnTo>
                    <a:pt x="96" y="380"/>
                  </a:lnTo>
                  <a:lnTo>
                    <a:pt x="96" y="378"/>
                  </a:lnTo>
                  <a:lnTo>
                    <a:pt x="94" y="374"/>
                  </a:lnTo>
                  <a:lnTo>
                    <a:pt x="93" y="374"/>
                  </a:lnTo>
                  <a:lnTo>
                    <a:pt x="93" y="372"/>
                  </a:lnTo>
                  <a:lnTo>
                    <a:pt x="90" y="366"/>
                  </a:lnTo>
                  <a:lnTo>
                    <a:pt x="90" y="365"/>
                  </a:lnTo>
                  <a:lnTo>
                    <a:pt x="88" y="365"/>
                  </a:lnTo>
                  <a:lnTo>
                    <a:pt x="83" y="354"/>
                  </a:lnTo>
                  <a:lnTo>
                    <a:pt x="83" y="353"/>
                  </a:lnTo>
                  <a:lnTo>
                    <a:pt x="82" y="353"/>
                  </a:lnTo>
                  <a:lnTo>
                    <a:pt x="80" y="348"/>
                  </a:lnTo>
                  <a:lnTo>
                    <a:pt x="77" y="344"/>
                  </a:lnTo>
                  <a:lnTo>
                    <a:pt x="73" y="336"/>
                  </a:lnTo>
                  <a:lnTo>
                    <a:pt x="73" y="334"/>
                  </a:lnTo>
                  <a:lnTo>
                    <a:pt x="73" y="333"/>
                  </a:lnTo>
                  <a:lnTo>
                    <a:pt x="73" y="331"/>
                  </a:lnTo>
                  <a:lnTo>
                    <a:pt x="71" y="331"/>
                  </a:lnTo>
                  <a:lnTo>
                    <a:pt x="73" y="331"/>
                  </a:lnTo>
                  <a:lnTo>
                    <a:pt x="71" y="325"/>
                  </a:lnTo>
                  <a:lnTo>
                    <a:pt x="71" y="324"/>
                  </a:lnTo>
                  <a:lnTo>
                    <a:pt x="70" y="324"/>
                  </a:lnTo>
                  <a:lnTo>
                    <a:pt x="68" y="324"/>
                  </a:lnTo>
                  <a:lnTo>
                    <a:pt x="67" y="324"/>
                  </a:lnTo>
                  <a:lnTo>
                    <a:pt x="67" y="322"/>
                  </a:lnTo>
                  <a:lnTo>
                    <a:pt x="65" y="322"/>
                  </a:lnTo>
                  <a:lnTo>
                    <a:pt x="64" y="321"/>
                  </a:lnTo>
                  <a:lnTo>
                    <a:pt x="61" y="319"/>
                  </a:lnTo>
                  <a:lnTo>
                    <a:pt x="59" y="319"/>
                  </a:lnTo>
                  <a:lnTo>
                    <a:pt x="58" y="318"/>
                  </a:lnTo>
                  <a:lnTo>
                    <a:pt x="56" y="318"/>
                  </a:lnTo>
                  <a:lnTo>
                    <a:pt x="55" y="318"/>
                  </a:lnTo>
                  <a:lnTo>
                    <a:pt x="53" y="318"/>
                  </a:lnTo>
                  <a:lnTo>
                    <a:pt x="52" y="318"/>
                  </a:lnTo>
                  <a:lnTo>
                    <a:pt x="53" y="319"/>
                  </a:lnTo>
                  <a:lnTo>
                    <a:pt x="52" y="319"/>
                  </a:lnTo>
                  <a:lnTo>
                    <a:pt x="52" y="321"/>
                  </a:lnTo>
                  <a:lnTo>
                    <a:pt x="50" y="321"/>
                  </a:lnTo>
                  <a:lnTo>
                    <a:pt x="49" y="321"/>
                  </a:lnTo>
                  <a:lnTo>
                    <a:pt x="49" y="322"/>
                  </a:lnTo>
                  <a:lnTo>
                    <a:pt x="47" y="322"/>
                  </a:lnTo>
                  <a:lnTo>
                    <a:pt x="47" y="324"/>
                  </a:lnTo>
                  <a:lnTo>
                    <a:pt x="46" y="324"/>
                  </a:lnTo>
                  <a:lnTo>
                    <a:pt x="44" y="322"/>
                  </a:lnTo>
                  <a:lnTo>
                    <a:pt x="43" y="321"/>
                  </a:lnTo>
                  <a:lnTo>
                    <a:pt x="43" y="319"/>
                  </a:lnTo>
                  <a:lnTo>
                    <a:pt x="41" y="318"/>
                  </a:lnTo>
                  <a:lnTo>
                    <a:pt x="40" y="316"/>
                  </a:lnTo>
                  <a:lnTo>
                    <a:pt x="40" y="315"/>
                  </a:lnTo>
                  <a:lnTo>
                    <a:pt x="40" y="313"/>
                  </a:lnTo>
                  <a:lnTo>
                    <a:pt x="41" y="313"/>
                  </a:lnTo>
                  <a:lnTo>
                    <a:pt x="43" y="313"/>
                  </a:lnTo>
                  <a:lnTo>
                    <a:pt x="44" y="312"/>
                  </a:lnTo>
                  <a:lnTo>
                    <a:pt x="46" y="312"/>
                  </a:lnTo>
                  <a:lnTo>
                    <a:pt x="47" y="312"/>
                  </a:lnTo>
                  <a:lnTo>
                    <a:pt x="46" y="312"/>
                  </a:lnTo>
                  <a:lnTo>
                    <a:pt x="46" y="310"/>
                  </a:lnTo>
                  <a:lnTo>
                    <a:pt x="46" y="309"/>
                  </a:lnTo>
                  <a:lnTo>
                    <a:pt x="46" y="307"/>
                  </a:lnTo>
                  <a:lnTo>
                    <a:pt x="44" y="306"/>
                  </a:lnTo>
                  <a:lnTo>
                    <a:pt x="46" y="306"/>
                  </a:lnTo>
                  <a:lnTo>
                    <a:pt x="46" y="304"/>
                  </a:lnTo>
                  <a:lnTo>
                    <a:pt x="47" y="304"/>
                  </a:lnTo>
                  <a:lnTo>
                    <a:pt x="49" y="304"/>
                  </a:lnTo>
                  <a:lnTo>
                    <a:pt x="50" y="304"/>
                  </a:lnTo>
                  <a:lnTo>
                    <a:pt x="52" y="304"/>
                  </a:lnTo>
                  <a:lnTo>
                    <a:pt x="53" y="304"/>
                  </a:lnTo>
                  <a:lnTo>
                    <a:pt x="55" y="304"/>
                  </a:lnTo>
                  <a:lnTo>
                    <a:pt x="56" y="304"/>
                  </a:lnTo>
                  <a:lnTo>
                    <a:pt x="58" y="304"/>
                  </a:lnTo>
                  <a:lnTo>
                    <a:pt x="59" y="304"/>
                  </a:lnTo>
                  <a:lnTo>
                    <a:pt x="61" y="304"/>
                  </a:lnTo>
                  <a:lnTo>
                    <a:pt x="61" y="303"/>
                  </a:lnTo>
                  <a:lnTo>
                    <a:pt x="62" y="303"/>
                  </a:lnTo>
                  <a:lnTo>
                    <a:pt x="64" y="301"/>
                  </a:lnTo>
                  <a:lnTo>
                    <a:pt x="65" y="300"/>
                  </a:lnTo>
                  <a:lnTo>
                    <a:pt x="67" y="300"/>
                  </a:lnTo>
                  <a:lnTo>
                    <a:pt x="67" y="298"/>
                  </a:lnTo>
                  <a:lnTo>
                    <a:pt x="68" y="298"/>
                  </a:lnTo>
                  <a:lnTo>
                    <a:pt x="68" y="297"/>
                  </a:lnTo>
                  <a:lnTo>
                    <a:pt x="68" y="295"/>
                  </a:lnTo>
                  <a:lnTo>
                    <a:pt x="70" y="295"/>
                  </a:lnTo>
                  <a:lnTo>
                    <a:pt x="70" y="294"/>
                  </a:lnTo>
                  <a:lnTo>
                    <a:pt x="70" y="292"/>
                  </a:lnTo>
                  <a:lnTo>
                    <a:pt x="71" y="292"/>
                  </a:lnTo>
                  <a:lnTo>
                    <a:pt x="70" y="292"/>
                  </a:lnTo>
                  <a:lnTo>
                    <a:pt x="68" y="292"/>
                  </a:lnTo>
                  <a:lnTo>
                    <a:pt x="68" y="291"/>
                  </a:lnTo>
                  <a:lnTo>
                    <a:pt x="68" y="289"/>
                  </a:lnTo>
                  <a:lnTo>
                    <a:pt x="68" y="287"/>
                  </a:lnTo>
                  <a:lnTo>
                    <a:pt x="67" y="286"/>
                  </a:lnTo>
                  <a:lnTo>
                    <a:pt x="67" y="284"/>
                  </a:lnTo>
                  <a:lnTo>
                    <a:pt x="68" y="284"/>
                  </a:lnTo>
                  <a:lnTo>
                    <a:pt x="68" y="283"/>
                  </a:lnTo>
                  <a:lnTo>
                    <a:pt x="67" y="281"/>
                  </a:lnTo>
                  <a:lnTo>
                    <a:pt x="67" y="280"/>
                  </a:lnTo>
                  <a:lnTo>
                    <a:pt x="65" y="278"/>
                  </a:lnTo>
                  <a:lnTo>
                    <a:pt x="64" y="274"/>
                  </a:lnTo>
                  <a:lnTo>
                    <a:pt x="64" y="272"/>
                  </a:lnTo>
                  <a:lnTo>
                    <a:pt x="62" y="271"/>
                  </a:lnTo>
                  <a:lnTo>
                    <a:pt x="64" y="269"/>
                  </a:lnTo>
                  <a:lnTo>
                    <a:pt x="65" y="269"/>
                  </a:lnTo>
                  <a:lnTo>
                    <a:pt x="64" y="268"/>
                  </a:lnTo>
                  <a:lnTo>
                    <a:pt x="64" y="265"/>
                  </a:lnTo>
                  <a:lnTo>
                    <a:pt x="64" y="263"/>
                  </a:lnTo>
                  <a:lnTo>
                    <a:pt x="62" y="263"/>
                  </a:lnTo>
                  <a:lnTo>
                    <a:pt x="61" y="263"/>
                  </a:lnTo>
                  <a:lnTo>
                    <a:pt x="61" y="260"/>
                  </a:lnTo>
                  <a:lnTo>
                    <a:pt x="61" y="256"/>
                  </a:lnTo>
                  <a:lnTo>
                    <a:pt x="59" y="256"/>
                  </a:lnTo>
                  <a:lnTo>
                    <a:pt x="58" y="256"/>
                  </a:lnTo>
                  <a:lnTo>
                    <a:pt x="56" y="257"/>
                  </a:lnTo>
                  <a:lnTo>
                    <a:pt x="55" y="257"/>
                  </a:lnTo>
                  <a:lnTo>
                    <a:pt x="53" y="257"/>
                  </a:lnTo>
                  <a:lnTo>
                    <a:pt x="52" y="256"/>
                  </a:lnTo>
                  <a:lnTo>
                    <a:pt x="52" y="254"/>
                  </a:lnTo>
                  <a:lnTo>
                    <a:pt x="52" y="253"/>
                  </a:lnTo>
                  <a:lnTo>
                    <a:pt x="50" y="251"/>
                  </a:lnTo>
                  <a:lnTo>
                    <a:pt x="52" y="251"/>
                  </a:lnTo>
                  <a:lnTo>
                    <a:pt x="50" y="247"/>
                  </a:lnTo>
                  <a:lnTo>
                    <a:pt x="49" y="245"/>
                  </a:lnTo>
                  <a:lnTo>
                    <a:pt x="49" y="244"/>
                  </a:lnTo>
                  <a:lnTo>
                    <a:pt x="50" y="244"/>
                  </a:lnTo>
                  <a:lnTo>
                    <a:pt x="50" y="242"/>
                  </a:lnTo>
                  <a:lnTo>
                    <a:pt x="52" y="242"/>
                  </a:lnTo>
                  <a:lnTo>
                    <a:pt x="53" y="241"/>
                  </a:lnTo>
                  <a:lnTo>
                    <a:pt x="56" y="239"/>
                  </a:lnTo>
                  <a:lnTo>
                    <a:pt x="58" y="239"/>
                  </a:lnTo>
                  <a:lnTo>
                    <a:pt x="59" y="239"/>
                  </a:lnTo>
                  <a:lnTo>
                    <a:pt x="61" y="238"/>
                  </a:lnTo>
                  <a:lnTo>
                    <a:pt x="62" y="238"/>
                  </a:lnTo>
                  <a:lnTo>
                    <a:pt x="62" y="236"/>
                  </a:lnTo>
                  <a:lnTo>
                    <a:pt x="64" y="236"/>
                  </a:lnTo>
                  <a:lnTo>
                    <a:pt x="65" y="236"/>
                  </a:lnTo>
                  <a:lnTo>
                    <a:pt x="67" y="234"/>
                  </a:lnTo>
                  <a:lnTo>
                    <a:pt x="68" y="234"/>
                  </a:lnTo>
                  <a:lnTo>
                    <a:pt x="70" y="234"/>
                  </a:lnTo>
                  <a:lnTo>
                    <a:pt x="71" y="233"/>
                  </a:lnTo>
                  <a:lnTo>
                    <a:pt x="73" y="233"/>
                  </a:lnTo>
                  <a:lnTo>
                    <a:pt x="74" y="231"/>
                  </a:lnTo>
                  <a:lnTo>
                    <a:pt x="76" y="231"/>
                  </a:lnTo>
                  <a:lnTo>
                    <a:pt x="77" y="231"/>
                  </a:lnTo>
                  <a:lnTo>
                    <a:pt x="77" y="230"/>
                  </a:lnTo>
                  <a:lnTo>
                    <a:pt x="79" y="230"/>
                  </a:lnTo>
                  <a:lnTo>
                    <a:pt x="80" y="230"/>
                  </a:lnTo>
                  <a:lnTo>
                    <a:pt x="80" y="228"/>
                  </a:lnTo>
                  <a:lnTo>
                    <a:pt x="82" y="228"/>
                  </a:lnTo>
                  <a:lnTo>
                    <a:pt x="83" y="228"/>
                  </a:lnTo>
                  <a:lnTo>
                    <a:pt x="83" y="227"/>
                  </a:lnTo>
                  <a:lnTo>
                    <a:pt x="88" y="225"/>
                  </a:lnTo>
                  <a:lnTo>
                    <a:pt x="90" y="225"/>
                  </a:lnTo>
                  <a:lnTo>
                    <a:pt x="88" y="224"/>
                  </a:lnTo>
                  <a:lnTo>
                    <a:pt x="88" y="222"/>
                  </a:lnTo>
                  <a:lnTo>
                    <a:pt x="88" y="221"/>
                  </a:lnTo>
                  <a:lnTo>
                    <a:pt x="88" y="219"/>
                  </a:lnTo>
                  <a:lnTo>
                    <a:pt x="88" y="218"/>
                  </a:lnTo>
                  <a:lnTo>
                    <a:pt x="88" y="213"/>
                  </a:lnTo>
                  <a:lnTo>
                    <a:pt x="87" y="209"/>
                  </a:lnTo>
                  <a:lnTo>
                    <a:pt x="87" y="203"/>
                  </a:lnTo>
                  <a:lnTo>
                    <a:pt x="87" y="201"/>
                  </a:lnTo>
                  <a:lnTo>
                    <a:pt x="85" y="200"/>
                  </a:lnTo>
                  <a:lnTo>
                    <a:pt x="85" y="198"/>
                  </a:lnTo>
                  <a:lnTo>
                    <a:pt x="85" y="197"/>
                  </a:lnTo>
                  <a:lnTo>
                    <a:pt x="83" y="195"/>
                  </a:lnTo>
                  <a:lnTo>
                    <a:pt x="83" y="194"/>
                  </a:lnTo>
                  <a:lnTo>
                    <a:pt x="82" y="194"/>
                  </a:lnTo>
                  <a:lnTo>
                    <a:pt x="80" y="189"/>
                  </a:lnTo>
                  <a:lnTo>
                    <a:pt x="79" y="183"/>
                  </a:lnTo>
                  <a:lnTo>
                    <a:pt x="77" y="180"/>
                  </a:lnTo>
                  <a:lnTo>
                    <a:pt x="74" y="174"/>
                  </a:lnTo>
                  <a:lnTo>
                    <a:pt x="70" y="166"/>
                  </a:lnTo>
                  <a:lnTo>
                    <a:pt x="70" y="165"/>
                  </a:lnTo>
                  <a:lnTo>
                    <a:pt x="70" y="163"/>
                  </a:lnTo>
                  <a:lnTo>
                    <a:pt x="71" y="159"/>
                  </a:lnTo>
                  <a:lnTo>
                    <a:pt x="70" y="159"/>
                  </a:lnTo>
                  <a:lnTo>
                    <a:pt x="68" y="159"/>
                  </a:lnTo>
                  <a:lnTo>
                    <a:pt x="67" y="157"/>
                  </a:lnTo>
                  <a:lnTo>
                    <a:pt x="68" y="156"/>
                  </a:lnTo>
                  <a:lnTo>
                    <a:pt x="65" y="154"/>
                  </a:lnTo>
                  <a:lnTo>
                    <a:pt x="67" y="153"/>
                  </a:lnTo>
                  <a:lnTo>
                    <a:pt x="67" y="151"/>
                  </a:lnTo>
                  <a:lnTo>
                    <a:pt x="68" y="151"/>
                  </a:lnTo>
                  <a:lnTo>
                    <a:pt x="70" y="151"/>
                  </a:lnTo>
                  <a:lnTo>
                    <a:pt x="71" y="151"/>
                  </a:lnTo>
                  <a:lnTo>
                    <a:pt x="73" y="151"/>
                  </a:lnTo>
                  <a:lnTo>
                    <a:pt x="74" y="151"/>
                  </a:lnTo>
                  <a:lnTo>
                    <a:pt x="74" y="153"/>
                  </a:lnTo>
                  <a:lnTo>
                    <a:pt x="76" y="153"/>
                  </a:lnTo>
                  <a:lnTo>
                    <a:pt x="76" y="154"/>
                  </a:lnTo>
                  <a:lnTo>
                    <a:pt x="76" y="156"/>
                  </a:lnTo>
                  <a:lnTo>
                    <a:pt x="77" y="156"/>
                  </a:lnTo>
                  <a:lnTo>
                    <a:pt x="77" y="157"/>
                  </a:lnTo>
                  <a:lnTo>
                    <a:pt x="77" y="159"/>
                  </a:lnTo>
                  <a:lnTo>
                    <a:pt x="79" y="159"/>
                  </a:lnTo>
                  <a:lnTo>
                    <a:pt x="79" y="160"/>
                  </a:lnTo>
                  <a:lnTo>
                    <a:pt x="79" y="162"/>
                  </a:lnTo>
                  <a:lnTo>
                    <a:pt x="80" y="163"/>
                  </a:lnTo>
                  <a:lnTo>
                    <a:pt x="82" y="165"/>
                  </a:lnTo>
                  <a:lnTo>
                    <a:pt x="82" y="166"/>
                  </a:lnTo>
                  <a:lnTo>
                    <a:pt x="83" y="168"/>
                  </a:lnTo>
                  <a:lnTo>
                    <a:pt x="83" y="169"/>
                  </a:lnTo>
                  <a:lnTo>
                    <a:pt x="85" y="169"/>
                  </a:lnTo>
                  <a:lnTo>
                    <a:pt x="85" y="171"/>
                  </a:lnTo>
                  <a:lnTo>
                    <a:pt x="87" y="171"/>
                  </a:lnTo>
                  <a:lnTo>
                    <a:pt x="88" y="172"/>
                  </a:lnTo>
                  <a:lnTo>
                    <a:pt x="90" y="172"/>
                  </a:lnTo>
                  <a:lnTo>
                    <a:pt x="91" y="172"/>
                  </a:lnTo>
                  <a:lnTo>
                    <a:pt x="93" y="174"/>
                  </a:lnTo>
                  <a:lnTo>
                    <a:pt x="94" y="174"/>
                  </a:lnTo>
                  <a:lnTo>
                    <a:pt x="94" y="175"/>
                  </a:lnTo>
                  <a:lnTo>
                    <a:pt x="96" y="175"/>
                  </a:lnTo>
                  <a:lnTo>
                    <a:pt x="96" y="177"/>
                  </a:lnTo>
                  <a:lnTo>
                    <a:pt x="97" y="177"/>
                  </a:lnTo>
                  <a:lnTo>
                    <a:pt x="97" y="178"/>
                  </a:lnTo>
                  <a:lnTo>
                    <a:pt x="97" y="180"/>
                  </a:lnTo>
                  <a:lnTo>
                    <a:pt x="97" y="181"/>
                  </a:lnTo>
                  <a:lnTo>
                    <a:pt x="97" y="183"/>
                  </a:lnTo>
                  <a:lnTo>
                    <a:pt x="99" y="183"/>
                  </a:lnTo>
                  <a:lnTo>
                    <a:pt x="99" y="184"/>
                  </a:lnTo>
                  <a:lnTo>
                    <a:pt x="99" y="186"/>
                  </a:lnTo>
                  <a:lnTo>
                    <a:pt x="100" y="186"/>
                  </a:lnTo>
                  <a:lnTo>
                    <a:pt x="102" y="186"/>
                  </a:lnTo>
                  <a:lnTo>
                    <a:pt x="103" y="186"/>
                  </a:lnTo>
                  <a:lnTo>
                    <a:pt x="105" y="186"/>
                  </a:lnTo>
                  <a:lnTo>
                    <a:pt x="106" y="184"/>
                  </a:lnTo>
                  <a:lnTo>
                    <a:pt x="106" y="183"/>
                  </a:lnTo>
                  <a:lnTo>
                    <a:pt x="108" y="183"/>
                  </a:lnTo>
                  <a:lnTo>
                    <a:pt x="108" y="181"/>
                  </a:lnTo>
                  <a:lnTo>
                    <a:pt x="109" y="181"/>
                  </a:lnTo>
                  <a:lnTo>
                    <a:pt x="109" y="180"/>
                  </a:lnTo>
                  <a:lnTo>
                    <a:pt x="111" y="180"/>
                  </a:lnTo>
                  <a:lnTo>
                    <a:pt x="112" y="180"/>
                  </a:lnTo>
                  <a:lnTo>
                    <a:pt x="112" y="181"/>
                  </a:lnTo>
                  <a:lnTo>
                    <a:pt x="112" y="183"/>
                  </a:lnTo>
                  <a:lnTo>
                    <a:pt x="112" y="184"/>
                  </a:lnTo>
                  <a:lnTo>
                    <a:pt x="114" y="184"/>
                  </a:lnTo>
                  <a:lnTo>
                    <a:pt x="114" y="186"/>
                  </a:lnTo>
                  <a:lnTo>
                    <a:pt x="115" y="186"/>
                  </a:lnTo>
                  <a:lnTo>
                    <a:pt x="117" y="186"/>
                  </a:lnTo>
                  <a:lnTo>
                    <a:pt x="117" y="188"/>
                  </a:lnTo>
                  <a:lnTo>
                    <a:pt x="118" y="188"/>
                  </a:lnTo>
                  <a:lnTo>
                    <a:pt x="118" y="189"/>
                  </a:lnTo>
                  <a:lnTo>
                    <a:pt x="120" y="189"/>
                  </a:lnTo>
                  <a:lnTo>
                    <a:pt x="120" y="191"/>
                  </a:lnTo>
                  <a:lnTo>
                    <a:pt x="121" y="191"/>
                  </a:lnTo>
                  <a:lnTo>
                    <a:pt x="121" y="192"/>
                  </a:lnTo>
                  <a:lnTo>
                    <a:pt x="121" y="194"/>
                  </a:lnTo>
                  <a:lnTo>
                    <a:pt x="121" y="195"/>
                  </a:lnTo>
                  <a:lnTo>
                    <a:pt x="121" y="197"/>
                  </a:lnTo>
                  <a:lnTo>
                    <a:pt x="121" y="198"/>
                  </a:lnTo>
                  <a:lnTo>
                    <a:pt x="121" y="200"/>
                  </a:lnTo>
                  <a:lnTo>
                    <a:pt x="121" y="201"/>
                  </a:lnTo>
                  <a:lnTo>
                    <a:pt x="123" y="201"/>
                  </a:lnTo>
                  <a:lnTo>
                    <a:pt x="123" y="203"/>
                  </a:lnTo>
                  <a:lnTo>
                    <a:pt x="123" y="204"/>
                  </a:lnTo>
                  <a:lnTo>
                    <a:pt x="123" y="206"/>
                  </a:lnTo>
                  <a:lnTo>
                    <a:pt x="123" y="207"/>
                  </a:lnTo>
                  <a:lnTo>
                    <a:pt x="124" y="207"/>
                  </a:lnTo>
                  <a:lnTo>
                    <a:pt x="124" y="209"/>
                  </a:lnTo>
                  <a:lnTo>
                    <a:pt x="124" y="210"/>
                  </a:lnTo>
                  <a:lnTo>
                    <a:pt x="126" y="210"/>
                  </a:lnTo>
                  <a:lnTo>
                    <a:pt x="130" y="209"/>
                  </a:lnTo>
                  <a:lnTo>
                    <a:pt x="135" y="210"/>
                  </a:lnTo>
                  <a:lnTo>
                    <a:pt x="136" y="212"/>
                  </a:lnTo>
                  <a:lnTo>
                    <a:pt x="141" y="213"/>
                  </a:lnTo>
                  <a:lnTo>
                    <a:pt x="143" y="213"/>
                  </a:lnTo>
                  <a:lnTo>
                    <a:pt x="146" y="215"/>
                  </a:lnTo>
                  <a:lnTo>
                    <a:pt x="146" y="216"/>
                  </a:lnTo>
                  <a:lnTo>
                    <a:pt x="147" y="216"/>
                  </a:lnTo>
                  <a:lnTo>
                    <a:pt x="149" y="216"/>
                  </a:lnTo>
                  <a:lnTo>
                    <a:pt x="150" y="216"/>
                  </a:lnTo>
                  <a:lnTo>
                    <a:pt x="155" y="216"/>
                  </a:lnTo>
                  <a:lnTo>
                    <a:pt x="159" y="216"/>
                  </a:lnTo>
                  <a:lnTo>
                    <a:pt x="165" y="216"/>
                  </a:lnTo>
                  <a:lnTo>
                    <a:pt x="171" y="216"/>
                  </a:lnTo>
                  <a:lnTo>
                    <a:pt x="179" y="215"/>
                  </a:lnTo>
                  <a:lnTo>
                    <a:pt x="183" y="215"/>
                  </a:lnTo>
                  <a:lnTo>
                    <a:pt x="185" y="215"/>
                  </a:lnTo>
                  <a:lnTo>
                    <a:pt x="188" y="215"/>
                  </a:lnTo>
                  <a:lnTo>
                    <a:pt x="191" y="215"/>
                  </a:lnTo>
                  <a:lnTo>
                    <a:pt x="192" y="215"/>
                  </a:lnTo>
                  <a:lnTo>
                    <a:pt x="194" y="215"/>
                  </a:lnTo>
                  <a:lnTo>
                    <a:pt x="195" y="215"/>
                  </a:lnTo>
                  <a:lnTo>
                    <a:pt x="195" y="213"/>
                  </a:lnTo>
                  <a:lnTo>
                    <a:pt x="197" y="213"/>
                  </a:lnTo>
                  <a:lnTo>
                    <a:pt x="199" y="213"/>
                  </a:lnTo>
                  <a:lnTo>
                    <a:pt x="202" y="213"/>
                  </a:lnTo>
                  <a:lnTo>
                    <a:pt x="205" y="213"/>
                  </a:lnTo>
                  <a:lnTo>
                    <a:pt x="206" y="213"/>
                  </a:lnTo>
                  <a:lnTo>
                    <a:pt x="208" y="213"/>
                  </a:lnTo>
                  <a:lnTo>
                    <a:pt x="209" y="213"/>
                  </a:lnTo>
                  <a:lnTo>
                    <a:pt x="212" y="212"/>
                  </a:lnTo>
                  <a:lnTo>
                    <a:pt x="215" y="212"/>
                  </a:lnTo>
                  <a:lnTo>
                    <a:pt x="217" y="212"/>
                  </a:lnTo>
                  <a:lnTo>
                    <a:pt x="220" y="212"/>
                  </a:lnTo>
                  <a:lnTo>
                    <a:pt x="221" y="212"/>
                  </a:lnTo>
                  <a:lnTo>
                    <a:pt x="223" y="212"/>
                  </a:lnTo>
                  <a:lnTo>
                    <a:pt x="224" y="212"/>
                  </a:lnTo>
                  <a:lnTo>
                    <a:pt x="226" y="212"/>
                  </a:lnTo>
                  <a:lnTo>
                    <a:pt x="227" y="212"/>
                  </a:lnTo>
                  <a:lnTo>
                    <a:pt x="227" y="210"/>
                  </a:lnTo>
                  <a:lnTo>
                    <a:pt x="227" y="212"/>
                  </a:lnTo>
                  <a:lnTo>
                    <a:pt x="227" y="210"/>
                  </a:lnTo>
                  <a:lnTo>
                    <a:pt x="227" y="212"/>
                  </a:lnTo>
                  <a:lnTo>
                    <a:pt x="229" y="210"/>
                  </a:lnTo>
                  <a:lnTo>
                    <a:pt x="233" y="210"/>
                  </a:lnTo>
                  <a:lnTo>
                    <a:pt x="236" y="210"/>
                  </a:lnTo>
                  <a:lnTo>
                    <a:pt x="238" y="210"/>
                  </a:lnTo>
                  <a:lnTo>
                    <a:pt x="241" y="210"/>
                  </a:lnTo>
                  <a:lnTo>
                    <a:pt x="244" y="210"/>
                  </a:lnTo>
                  <a:lnTo>
                    <a:pt x="250" y="209"/>
                  </a:lnTo>
                  <a:lnTo>
                    <a:pt x="250" y="207"/>
                  </a:lnTo>
                  <a:lnTo>
                    <a:pt x="247" y="189"/>
                  </a:lnTo>
                  <a:lnTo>
                    <a:pt x="244" y="175"/>
                  </a:lnTo>
                  <a:lnTo>
                    <a:pt x="244" y="172"/>
                  </a:lnTo>
                  <a:lnTo>
                    <a:pt x="244" y="171"/>
                  </a:lnTo>
                  <a:lnTo>
                    <a:pt x="242" y="169"/>
                  </a:lnTo>
                  <a:lnTo>
                    <a:pt x="242" y="168"/>
                  </a:lnTo>
                  <a:lnTo>
                    <a:pt x="241" y="159"/>
                  </a:lnTo>
                  <a:lnTo>
                    <a:pt x="241" y="157"/>
                  </a:lnTo>
                  <a:lnTo>
                    <a:pt x="239" y="151"/>
                  </a:lnTo>
                  <a:lnTo>
                    <a:pt x="238" y="141"/>
                  </a:lnTo>
                  <a:lnTo>
                    <a:pt x="235" y="127"/>
                  </a:lnTo>
                  <a:lnTo>
                    <a:pt x="238" y="127"/>
                  </a:lnTo>
                  <a:lnTo>
                    <a:pt x="239" y="127"/>
                  </a:lnTo>
                  <a:lnTo>
                    <a:pt x="242" y="125"/>
                  </a:lnTo>
                  <a:lnTo>
                    <a:pt x="247" y="125"/>
                  </a:lnTo>
                  <a:lnTo>
                    <a:pt x="251" y="124"/>
                  </a:lnTo>
                  <a:lnTo>
                    <a:pt x="253" y="124"/>
                  </a:lnTo>
                  <a:lnTo>
                    <a:pt x="253" y="127"/>
                  </a:lnTo>
                  <a:lnTo>
                    <a:pt x="256" y="133"/>
                  </a:lnTo>
                  <a:lnTo>
                    <a:pt x="258" y="135"/>
                  </a:lnTo>
                  <a:lnTo>
                    <a:pt x="259" y="135"/>
                  </a:lnTo>
                  <a:lnTo>
                    <a:pt x="261" y="135"/>
                  </a:lnTo>
                  <a:lnTo>
                    <a:pt x="262" y="135"/>
                  </a:lnTo>
                  <a:lnTo>
                    <a:pt x="264" y="135"/>
                  </a:lnTo>
                  <a:lnTo>
                    <a:pt x="265" y="133"/>
                  </a:lnTo>
                  <a:lnTo>
                    <a:pt x="265" y="131"/>
                  </a:lnTo>
                  <a:lnTo>
                    <a:pt x="267" y="130"/>
                  </a:lnTo>
                  <a:lnTo>
                    <a:pt x="267" y="128"/>
                  </a:lnTo>
                  <a:lnTo>
                    <a:pt x="268" y="127"/>
                  </a:lnTo>
                  <a:lnTo>
                    <a:pt x="268" y="125"/>
                  </a:lnTo>
                  <a:lnTo>
                    <a:pt x="270" y="124"/>
                  </a:lnTo>
                  <a:lnTo>
                    <a:pt x="270" y="121"/>
                  </a:lnTo>
                  <a:lnTo>
                    <a:pt x="270" y="119"/>
                  </a:lnTo>
                  <a:lnTo>
                    <a:pt x="273" y="119"/>
                  </a:lnTo>
                  <a:lnTo>
                    <a:pt x="276" y="119"/>
                  </a:lnTo>
                  <a:lnTo>
                    <a:pt x="277" y="119"/>
                  </a:lnTo>
                  <a:lnTo>
                    <a:pt x="279" y="119"/>
                  </a:lnTo>
                  <a:lnTo>
                    <a:pt x="279" y="121"/>
                  </a:lnTo>
                  <a:lnTo>
                    <a:pt x="280" y="121"/>
                  </a:lnTo>
                  <a:lnTo>
                    <a:pt x="280" y="122"/>
                  </a:lnTo>
                  <a:lnTo>
                    <a:pt x="282" y="122"/>
                  </a:lnTo>
                  <a:lnTo>
                    <a:pt x="283" y="122"/>
                  </a:lnTo>
                  <a:lnTo>
                    <a:pt x="285" y="122"/>
                  </a:lnTo>
                  <a:lnTo>
                    <a:pt x="286" y="122"/>
                  </a:lnTo>
                  <a:lnTo>
                    <a:pt x="286" y="121"/>
                  </a:lnTo>
                  <a:lnTo>
                    <a:pt x="288" y="119"/>
                  </a:lnTo>
                  <a:lnTo>
                    <a:pt x="289" y="118"/>
                  </a:lnTo>
                  <a:lnTo>
                    <a:pt x="289" y="116"/>
                  </a:lnTo>
                  <a:lnTo>
                    <a:pt x="289" y="115"/>
                  </a:lnTo>
                  <a:lnTo>
                    <a:pt x="289" y="113"/>
                  </a:lnTo>
                  <a:lnTo>
                    <a:pt x="291" y="112"/>
                  </a:lnTo>
                  <a:lnTo>
                    <a:pt x="292" y="110"/>
                  </a:lnTo>
                  <a:lnTo>
                    <a:pt x="294" y="110"/>
                  </a:lnTo>
                  <a:lnTo>
                    <a:pt x="295" y="112"/>
                  </a:lnTo>
                  <a:lnTo>
                    <a:pt x="297" y="112"/>
                  </a:lnTo>
                  <a:lnTo>
                    <a:pt x="298" y="113"/>
                  </a:lnTo>
                  <a:lnTo>
                    <a:pt x="298" y="115"/>
                  </a:lnTo>
                  <a:lnTo>
                    <a:pt x="300" y="115"/>
                  </a:lnTo>
                  <a:lnTo>
                    <a:pt x="301" y="116"/>
                  </a:lnTo>
                  <a:lnTo>
                    <a:pt x="303" y="116"/>
                  </a:lnTo>
                  <a:lnTo>
                    <a:pt x="304" y="118"/>
                  </a:lnTo>
                  <a:lnTo>
                    <a:pt x="306" y="118"/>
                  </a:lnTo>
                  <a:lnTo>
                    <a:pt x="304" y="119"/>
                  </a:lnTo>
                  <a:lnTo>
                    <a:pt x="304" y="121"/>
                  </a:lnTo>
                  <a:lnTo>
                    <a:pt x="306" y="121"/>
                  </a:lnTo>
                  <a:lnTo>
                    <a:pt x="307" y="124"/>
                  </a:lnTo>
                  <a:lnTo>
                    <a:pt x="310" y="125"/>
                  </a:lnTo>
                  <a:lnTo>
                    <a:pt x="310" y="127"/>
                  </a:lnTo>
                  <a:lnTo>
                    <a:pt x="312" y="125"/>
                  </a:lnTo>
                  <a:lnTo>
                    <a:pt x="314" y="125"/>
                  </a:lnTo>
                  <a:lnTo>
                    <a:pt x="315" y="125"/>
                  </a:lnTo>
                  <a:lnTo>
                    <a:pt x="315" y="124"/>
                  </a:lnTo>
                  <a:lnTo>
                    <a:pt x="315" y="125"/>
                  </a:lnTo>
                  <a:lnTo>
                    <a:pt x="315" y="127"/>
                  </a:lnTo>
                  <a:lnTo>
                    <a:pt x="317" y="128"/>
                  </a:lnTo>
                  <a:lnTo>
                    <a:pt x="318" y="128"/>
                  </a:lnTo>
                  <a:lnTo>
                    <a:pt x="318" y="127"/>
                  </a:lnTo>
                  <a:lnTo>
                    <a:pt x="321" y="125"/>
                  </a:lnTo>
                  <a:lnTo>
                    <a:pt x="321" y="124"/>
                  </a:lnTo>
                  <a:lnTo>
                    <a:pt x="320" y="122"/>
                  </a:lnTo>
                  <a:lnTo>
                    <a:pt x="320" y="121"/>
                  </a:lnTo>
                  <a:lnTo>
                    <a:pt x="320" y="118"/>
                  </a:lnTo>
                  <a:lnTo>
                    <a:pt x="321" y="118"/>
                  </a:lnTo>
                  <a:lnTo>
                    <a:pt x="324" y="118"/>
                  </a:lnTo>
                  <a:lnTo>
                    <a:pt x="326" y="116"/>
                  </a:lnTo>
                  <a:lnTo>
                    <a:pt x="323" y="112"/>
                  </a:lnTo>
                  <a:lnTo>
                    <a:pt x="321" y="110"/>
                  </a:lnTo>
                  <a:lnTo>
                    <a:pt x="320" y="110"/>
                  </a:lnTo>
                  <a:lnTo>
                    <a:pt x="317" y="106"/>
                  </a:lnTo>
                  <a:lnTo>
                    <a:pt x="320" y="104"/>
                  </a:lnTo>
                  <a:lnTo>
                    <a:pt x="323" y="100"/>
                  </a:lnTo>
                  <a:lnTo>
                    <a:pt x="329" y="91"/>
                  </a:lnTo>
                  <a:lnTo>
                    <a:pt x="330" y="92"/>
                  </a:lnTo>
                  <a:lnTo>
                    <a:pt x="329" y="94"/>
                  </a:lnTo>
                  <a:lnTo>
                    <a:pt x="356" y="107"/>
                  </a:lnTo>
                  <a:lnTo>
                    <a:pt x="357" y="107"/>
                  </a:lnTo>
                  <a:lnTo>
                    <a:pt x="359" y="107"/>
                  </a:lnTo>
                  <a:lnTo>
                    <a:pt x="359" y="109"/>
                  </a:lnTo>
                  <a:lnTo>
                    <a:pt x="360" y="109"/>
                  </a:lnTo>
                  <a:lnTo>
                    <a:pt x="362" y="110"/>
                  </a:lnTo>
                  <a:lnTo>
                    <a:pt x="363" y="112"/>
                  </a:lnTo>
                  <a:lnTo>
                    <a:pt x="365" y="115"/>
                  </a:lnTo>
                  <a:lnTo>
                    <a:pt x="365" y="116"/>
                  </a:lnTo>
                  <a:lnTo>
                    <a:pt x="366" y="116"/>
                  </a:lnTo>
                  <a:lnTo>
                    <a:pt x="366" y="118"/>
                  </a:lnTo>
                  <a:lnTo>
                    <a:pt x="368" y="118"/>
                  </a:lnTo>
                  <a:lnTo>
                    <a:pt x="373" y="116"/>
                  </a:lnTo>
                  <a:lnTo>
                    <a:pt x="374" y="116"/>
                  </a:lnTo>
                  <a:lnTo>
                    <a:pt x="374" y="118"/>
                  </a:lnTo>
                  <a:lnTo>
                    <a:pt x="376" y="118"/>
                  </a:lnTo>
                  <a:lnTo>
                    <a:pt x="377" y="118"/>
                  </a:lnTo>
                  <a:lnTo>
                    <a:pt x="379" y="119"/>
                  </a:lnTo>
                  <a:lnTo>
                    <a:pt x="379" y="121"/>
                  </a:lnTo>
                  <a:lnTo>
                    <a:pt x="380" y="121"/>
                  </a:lnTo>
                  <a:lnTo>
                    <a:pt x="382" y="121"/>
                  </a:lnTo>
                  <a:lnTo>
                    <a:pt x="386" y="124"/>
                  </a:lnTo>
                  <a:lnTo>
                    <a:pt x="389" y="125"/>
                  </a:lnTo>
                  <a:lnTo>
                    <a:pt x="391" y="127"/>
                  </a:lnTo>
                  <a:lnTo>
                    <a:pt x="392" y="127"/>
                  </a:lnTo>
                  <a:lnTo>
                    <a:pt x="394" y="125"/>
                  </a:lnTo>
                  <a:lnTo>
                    <a:pt x="395" y="125"/>
                  </a:lnTo>
                  <a:lnTo>
                    <a:pt x="395" y="122"/>
                  </a:lnTo>
                  <a:lnTo>
                    <a:pt x="398" y="122"/>
                  </a:lnTo>
                  <a:lnTo>
                    <a:pt x="403" y="122"/>
                  </a:lnTo>
                  <a:lnTo>
                    <a:pt x="404" y="122"/>
                  </a:lnTo>
                  <a:lnTo>
                    <a:pt x="407" y="122"/>
                  </a:lnTo>
                  <a:lnTo>
                    <a:pt x="409" y="122"/>
                  </a:lnTo>
                  <a:lnTo>
                    <a:pt x="410" y="122"/>
                  </a:lnTo>
                  <a:lnTo>
                    <a:pt x="413" y="122"/>
                  </a:lnTo>
                  <a:lnTo>
                    <a:pt x="415" y="124"/>
                  </a:lnTo>
                  <a:lnTo>
                    <a:pt x="416" y="125"/>
                  </a:lnTo>
                  <a:lnTo>
                    <a:pt x="418" y="125"/>
                  </a:lnTo>
                  <a:lnTo>
                    <a:pt x="421" y="127"/>
                  </a:lnTo>
                  <a:lnTo>
                    <a:pt x="424" y="130"/>
                  </a:lnTo>
                  <a:lnTo>
                    <a:pt x="426" y="130"/>
                  </a:lnTo>
                  <a:lnTo>
                    <a:pt x="427" y="131"/>
                  </a:lnTo>
                  <a:lnTo>
                    <a:pt x="429" y="133"/>
                  </a:lnTo>
                  <a:lnTo>
                    <a:pt x="430" y="133"/>
                  </a:lnTo>
                  <a:lnTo>
                    <a:pt x="432" y="135"/>
                  </a:lnTo>
                  <a:lnTo>
                    <a:pt x="433" y="136"/>
                  </a:lnTo>
                  <a:lnTo>
                    <a:pt x="435" y="136"/>
                  </a:lnTo>
                  <a:lnTo>
                    <a:pt x="436" y="138"/>
                  </a:lnTo>
                  <a:lnTo>
                    <a:pt x="436" y="139"/>
                  </a:lnTo>
                  <a:lnTo>
                    <a:pt x="438" y="141"/>
                  </a:lnTo>
                  <a:lnTo>
                    <a:pt x="438" y="142"/>
                  </a:lnTo>
                  <a:lnTo>
                    <a:pt x="439" y="142"/>
                  </a:lnTo>
                  <a:lnTo>
                    <a:pt x="441" y="142"/>
                  </a:lnTo>
                  <a:lnTo>
                    <a:pt x="442" y="142"/>
                  </a:lnTo>
                  <a:lnTo>
                    <a:pt x="444" y="142"/>
                  </a:lnTo>
                  <a:lnTo>
                    <a:pt x="447" y="142"/>
                  </a:lnTo>
                  <a:lnTo>
                    <a:pt x="448" y="142"/>
                  </a:lnTo>
                  <a:lnTo>
                    <a:pt x="451" y="142"/>
                  </a:lnTo>
                  <a:lnTo>
                    <a:pt x="453" y="142"/>
                  </a:lnTo>
                  <a:lnTo>
                    <a:pt x="454" y="145"/>
                  </a:lnTo>
                  <a:lnTo>
                    <a:pt x="454" y="147"/>
                  </a:lnTo>
                  <a:lnTo>
                    <a:pt x="456" y="148"/>
                  </a:lnTo>
                  <a:lnTo>
                    <a:pt x="456" y="150"/>
                  </a:lnTo>
                  <a:lnTo>
                    <a:pt x="457" y="151"/>
                  </a:lnTo>
                  <a:lnTo>
                    <a:pt x="459" y="153"/>
                  </a:lnTo>
                  <a:lnTo>
                    <a:pt x="460" y="153"/>
                  </a:lnTo>
                  <a:lnTo>
                    <a:pt x="462" y="153"/>
                  </a:lnTo>
                  <a:lnTo>
                    <a:pt x="463" y="154"/>
                  </a:lnTo>
                  <a:lnTo>
                    <a:pt x="465" y="154"/>
                  </a:lnTo>
                  <a:lnTo>
                    <a:pt x="466" y="154"/>
                  </a:lnTo>
                  <a:lnTo>
                    <a:pt x="468" y="154"/>
                  </a:lnTo>
                  <a:lnTo>
                    <a:pt x="468" y="156"/>
                  </a:lnTo>
                  <a:lnTo>
                    <a:pt x="469" y="156"/>
                  </a:lnTo>
                  <a:lnTo>
                    <a:pt x="471" y="156"/>
                  </a:lnTo>
                  <a:lnTo>
                    <a:pt x="472" y="157"/>
                  </a:lnTo>
                  <a:lnTo>
                    <a:pt x="474" y="157"/>
                  </a:lnTo>
                  <a:lnTo>
                    <a:pt x="477" y="159"/>
                  </a:lnTo>
                  <a:lnTo>
                    <a:pt x="478" y="159"/>
                  </a:lnTo>
                  <a:lnTo>
                    <a:pt x="480" y="159"/>
                  </a:lnTo>
                  <a:lnTo>
                    <a:pt x="480" y="160"/>
                  </a:lnTo>
                  <a:lnTo>
                    <a:pt x="482" y="159"/>
                  </a:lnTo>
                  <a:lnTo>
                    <a:pt x="483" y="159"/>
                  </a:lnTo>
                  <a:lnTo>
                    <a:pt x="483" y="160"/>
                  </a:lnTo>
                  <a:lnTo>
                    <a:pt x="485" y="160"/>
                  </a:lnTo>
                  <a:lnTo>
                    <a:pt x="486" y="160"/>
                  </a:lnTo>
                  <a:lnTo>
                    <a:pt x="488" y="160"/>
                  </a:lnTo>
                  <a:lnTo>
                    <a:pt x="489" y="160"/>
                  </a:lnTo>
                  <a:lnTo>
                    <a:pt x="489" y="159"/>
                  </a:lnTo>
                  <a:lnTo>
                    <a:pt x="494" y="157"/>
                  </a:lnTo>
                  <a:lnTo>
                    <a:pt x="497" y="157"/>
                  </a:lnTo>
                  <a:lnTo>
                    <a:pt x="498" y="157"/>
                  </a:lnTo>
                  <a:lnTo>
                    <a:pt x="501" y="159"/>
                  </a:lnTo>
                  <a:lnTo>
                    <a:pt x="503" y="159"/>
                  </a:lnTo>
                  <a:lnTo>
                    <a:pt x="504" y="160"/>
                  </a:lnTo>
                  <a:lnTo>
                    <a:pt x="506" y="160"/>
                  </a:lnTo>
                  <a:lnTo>
                    <a:pt x="509" y="160"/>
                  </a:lnTo>
                  <a:lnTo>
                    <a:pt x="510" y="160"/>
                  </a:lnTo>
                  <a:lnTo>
                    <a:pt x="513" y="162"/>
                  </a:lnTo>
                  <a:lnTo>
                    <a:pt x="515" y="162"/>
                  </a:lnTo>
                  <a:lnTo>
                    <a:pt x="516" y="162"/>
                  </a:lnTo>
                  <a:lnTo>
                    <a:pt x="516" y="163"/>
                  </a:lnTo>
                  <a:lnTo>
                    <a:pt x="518" y="163"/>
                  </a:lnTo>
                  <a:lnTo>
                    <a:pt x="522" y="165"/>
                  </a:lnTo>
                  <a:lnTo>
                    <a:pt x="524" y="165"/>
                  </a:lnTo>
                  <a:lnTo>
                    <a:pt x="525" y="165"/>
                  </a:lnTo>
                  <a:lnTo>
                    <a:pt x="527" y="165"/>
                  </a:lnTo>
                  <a:lnTo>
                    <a:pt x="528" y="166"/>
                  </a:lnTo>
                  <a:lnTo>
                    <a:pt x="530" y="166"/>
                  </a:lnTo>
                  <a:lnTo>
                    <a:pt x="530" y="165"/>
                  </a:lnTo>
                  <a:lnTo>
                    <a:pt x="530" y="163"/>
                  </a:lnTo>
                  <a:lnTo>
                    <a:pt x="531" y="165"/>
                  </a:lnTo>
                  <a:lnTo>
                    <a:pt x="534" y="165"/>
                  </a:lnTo>
                  <a:lnTo>
                    <a:pt x="534" y="166"/>
                  </a:lnTo>
                  <a:lnTo>
                    <a:pt x="536" y="169"/>
                  </a:lnTo>
                  <a:lnTo>
                    <a:pt x="538" y="171"/>
                  </a:lnTo>
                  <a:lnTo>
                    <a:pt x="538" y="172"/>
                  </a:lnTo>
                  <a:lnTo>
                    <a:pt x="539" y="172"/>
                  </a:lnTo>
                  <a:lnTo>
                    <a:pt x="539" y="174"/>
                  </a:lnTo>
                  <a:lnTo>
                    <a:pt x="541" y="175"/>
                  </a:lnTo>
                  <a:lnTo>
                    <a:pt x="542" y="178"/>
                  </a:lnTo>
                  <a:lnTo>
                    <a:pt x="542" y="181"/>
                  </a:lnTo>
                  <a:lnTo>
                    <a:pt x="542" y="180"/>
                  </a:lnTo>
                  <a:lnTo>
                    <a:pt x="545" y="181"/>
                  </a:lnTo>
                  <a:lnTo>
                    <a:pt x="547" y="183"/>
                  </a:lnTo>
                  <a:lnTo>
                    <a:pt x="550" y="184"/>
                  </a:lnTo>
                  <a:lnTo>
                    <a:pt x="551" y="184"/>
                  </a:lnTo>
                  <a:lnTo>
                    <a:pt x="556" y="180"/>
                  </a:lnTo>
                  <a:lnTo>
                    <a:pt x="557" y="178"/>
                  </a:lnTo>
                  <a:lnTo>
                    <a:pt x="557" y="177"/>
                  </a:lnTo>
                  <a:lnTo>
                    <a:pt x="562" y="180"/>
                  </a:lnTo>
                  <a:lnTo>
                    <a:pt x="569" y="186"/>
                  </a:lnTo>
                  <a:lnTo>
                    <a:pt x="571" y="188"/>
                  </a:lnTo>
                  <a:lnTo>
                    <a:pt x="578" y="191"/>
                  </a:lnTo>
                  <a:lnTo>
                    <a:pt x="584" y="192"/>
                  </a:lnTo>
                  <a:lnTo>
                    <a:pt x="583" y="197"/>
                  </a:lnTo>
                  <a:lnTo>
                    <a:pt x="581" y="198"/>
                  </a:lnTo>
                  <a:lnTo>
                    <a:pt x="575" y="213"/>
                  </a:lnTo>
                  <a:lnTo>
                    <a:pt x="575" y="222"/>
                  </a:lnTo>
                  <a:lnTo>
                    <a:pt x="575" y="228"/>
                  </a:lnTo>
                  <a:lnTo>
                    <a:pt x="575" y="242"/>
                  </a:lnTo>
                  <a:lnTo>
                    <a:pt x="574" y="251"/>
                  </a:lnTo>
                  <a:lnTo>
                    <a:pt x="575" y="251"/>
                  </a:lnTo>
                  <a:lnTo>
                    <a:pt x="575" y="253"/>
                  </a:lnTo>
                  <a:lnTo>
                    <a:pt x="575" y="257"/>
                  </a:lnTo>
                  <a:lnTo>
                    <a:pt x="575" y="259"/>
                  </a:lnTo>
                  <a:lnTo>
                    <a:pt x="575" y="260"/>
                  </a:lnTo>
                  <a:lnTo>
                    <a:pt x="575" y="262"/>
                  </a:lnTo>
                  <a:lnTo>
                    <a:pt x="575" y="263"/>
                  </a:lnTo>
                  <a:lnTo>
                    <a:pt x="575" y="265"/>
                  </a:lnTo>
                  <a:lnTo>
                    <a:pt x="575" y="266"/>
                  </a:lnTo>
                  <a:lnTo>
                    <a:pt x="575" y="268"/>
                  </a:lnTo>
                  <a:lnTo>
                    <a:pt x="575" y="271"/>
                  </a:lnTo>
                  <a:lnTo>
                    <a:pt x="575" y="272"/>
                  </a:lnTo>
                  <a:lnTo>
                    <a:pt x="577" y="272"/>
                  </a:lnTo>
                  <a:lnTo>
                    <a:pt x="577" y="274"/>
                  </a:lnTo>
                  <a:lnTo>
                    <a:pt x="577" y="275"/>
                  </a:lnTo>
                  <a:lnTo>
                    <a:pt x="578" y="275"/>
                  </a:lnTo>
                  <a:lnTo>
                    <a:pt x="578" y="277"/>
                  </a:lnTo>
                  <a:lnTo>
                    <a:pt x="580" y="277"/>
                  </a:lnTo>
                  <a:lnTo>
                    <a:pt x="581" y="277"/>
                  </a:lnTo>
                  <a:lnTo>
                    <a:pt x="583" y="277"/>
                  </a:lnTo>
                  <a:lnTo>
                    <a:pt x="584" y="278"/>
                  </a:lnTo>
                  <a:lnTo>
                    <a:pt x="586" y="278"/>
                  </a:lnTo>
                  <a:lnTo>
                    <a:pt x="586" y="280"/>
                  </a:lnTo>
                  <a:lnTo>
                    <a:pt x="587" y="283"/>
                  </a:lnTo>
                  <a:lnTo>
                    <a:pt x="589" y="283"/>
                  </a:lnTo>
                  <a:lnTo>
                    <a:pt x="590" y="283"/>
                  </a:lnTo>
                  <a:lnTo>
                    <a:pt x="594" y="283"/>
                  </a:lnTo>
                  <a:lnTo>
                    <a:pt x="595" y="284"/>
                  </a:lnTo>
                  <a:lnTo>
                    <a:pt x="594" y="278"/>
                  </a:lnTo>
                  <a:lnTo>
                    <a:pt x="595" y="278"/>
                  </a:lnTo>
                  <a:lnTo>
                    <a:pt x="597" y="277"/>
                  </a:lnTo>
                  <a:lnTo>
                    <a:pt x="597" y="278"/>
                  </a:lnTo>
                  <a:lnTo>
                    <a:pt x="598" y="278"/>
                  </a:lnTo>
                  <a:lnTo>
                    <a:pt x="603" y="278"/>
                  </a:lnTo>
                  <a:lnTo>
                    <a:pt x="607" y="281"/>
                  </a:lnTo>
                  <a:lnTo>
                    <a:pt x="609" y="283"/>
                  </a:lnTo>
                  <a:lnTo>
                    <a:pt x="612" y="284"/>
                  </a:lnTo>
                  <a:lnTo>
                    <a:pt x="613" y="284"/>
                  </a:lnTo>
                  <a:lnTo>
                    <a:pt x="615" y="286"/>
                  </a:lnTo>
                  <a:lnTo>
                    <a:pt x="616" y="286"/>
                  </a:lnTo>
                  <a:lnTo>
                    <a:pt x="618" y="286"/>
                  </a:lnTo>
                  <a:lnTo>
                    <a:pt x="619" y="286"/>
                  </a:lnTo>
                  <a:lnTo>
                    <a:pt x="621" y="286"/>
                  </a:lnTo>
                  <a:lnTo>
                    <a:pt x="621" y="284"/>
                  </a:lnTo>
                  <a:lnTo>
                    <a:pt x="622" y="286"/>
                  </a:lnTo>
                  <a:lnTo>
                    <a:pt x="625" y="284"/>
                  </a:lnTo>
                  <a:lnTo>
                    <a:pt x="628" y="281"/>
                  </a:lnTo>
                  <a:lnTo>
                    <a:pt x="631" y="280"/>
                  </a:lnTo>
                  <a:lnTo>
                    <a:pt x="633" y="278"/>
                  </a:lnTo>
                  <a:lnTo>
                    <a:pt x="634" y="277"/>
                  </a:lnTo>
                  <a:lnTo>
                    <a:pt x="636" y="277"/>
                  </a:lnTo>
                  <a:lnTo>
                    <a:pt x="637" y="277"/>
                  </a:lnTo>
                  <a:lnTo>
                    <a:pt x="637" y="278"/>
                  </a:lnTo>
                  <a:lnTo>
                    <a:pt x="640" y="278"/>
                  </a:lnTo>
                  <a:lnTo>
                    <a:pt x="640" y="280"/>
                  </a:lnTo>
                  <a:lnTo>
                    <a:pt x="642" y="280"/>
                  </a:lnTo>
                  <a:lnTo>
                    <a:pt x="645" y="278"/>
                  </a:lnTo>
                  <a:lnTo>
                    <a:pt x="646" y="278"/>
                  </a:lnTo>
                  <a:lnTo>
                    <a:pt x="648" y="280"/>
                  </a:lnTo>
                  <a:lnTo>
                    <a:pt x="650" y="280"/>
                  </a:lnTo>
                  <a:lnTo>
                    <a:pt x="651" y="281"/>
                  </a:lnTo>
                  <a:lnTo>
                    <a:pt x="651" y="280"/>
                  </a:lnTo>
                  <a:lnTo>
                    <a:pt x="654" y="278"/>
                  </a:lnTo>
                  <a:lnTo>
                    <a:pt x="657" y="281"/>
                  </a:lnTo>
                  <a:lnTo>
                    <a:pt x="659" y="283"/>
                  </a:lnTo>
                  <a:lnTo>
                    <a:pt x="660" y="283"/>
                  </a:lnTo>
                  <a:lnTo>
                    <a:pt x="663" y="283"/>
                  </a:lnTo>
                  <a:lnTo>
                    <a:pt x="665" y="283"/>
                  </a:lnTo>
                  <a:lnTo>
                    <a:pt x="665" y="281"/>
                  </a:lnTo>
                  <a:lnTo>
                    <a:pt x="666" y="280"/>
                  </a:lnTo>
                  <a:lnTo>
                    <a:pt x="668" y="280"/>
                  </a:lnTo>
                  <a:lnTo>
                    <a:pt x="668" y="278"/>
                  </a:lnTo>
                  <a:lnTo>
                    <a:pt x="669" y="278"/>
                  </a:lnTo>
                  <a:lnTo>
                    <a:pt x="669" y="277"/>
                  </a:lnTo>
                  <a:lnTo>
                    <a:pt x="671" y="277"/>
                  </a:lnTo>
                  <a:lnTo>
                    <a:pt x="672" y="275"/>
                  </a:lnTo>
                  <a:lnTo>
                    <a:pt x="674" y="274"/>
                  </a:lnTo>
                  <a:lnTo>
                    <a:pt x="675" y="272"/>
                  </a:lnTo>
                  <a:lnTo>
                    <a:pt x="677" y="272"/>
                  </a:lnTo>
                  <a:lnTo>
                    <a:pt x="680" y="269"/>
                  </a:lnTo>
                  <a:lnTo>
                    <a:pt x="681" y="269"/>
                  </a:lnTo>
                  <a:lnTo>
                    <a:pt x="683" y="268"/>
                  </a:lnTo>
                  <a:lnTo>
                    <a:pt x="684" y="268"/>
                  </a:lnTo>
                  <a:lnTo>
                    <a:pt x="686" y="266"/>
                  </a:lnTo>
                  <a:lnTo>
                    <a:pt x="689" y="265"/>
                  </a:lnTo>
                  <a:lnTo>
                    <a:pt x="690" y="263"/>
                  </a:lnTo>
                  <a:lnTo>
                    <a:pt x="692" y="263"/>
                  </a:lnTo>
                  <a:lnTo>
                    <a:pt x="693" y="263"/>
                  </a:lnTo>
                  <a:lnTo>
                    <a:pt x="696" y="262"/>
                  </a:lnTo>
                  <a:lnTo>
                    <a:pt x="699" y="259"/>
                  </a:lnTo>
                  <a:lnTo>
                    <a:pt x="702" y="263"/>
                  </a:lnTo>
                  <a:lnTo>
                    <a:pt x="704" y="266"/>
                  </a:lnTo>
                  <a:lnTo>
                    <a:pt x="706" y="268"/>
                  </a:lnTo>
                  <a:lnTo>
                    <a:pt x="704" y="269"/>
                  </a:lnTo>
                  <a:lnTo>
                    <a:pt x="704" y="271"/>
                  </a:lnTo>
                  <a:lnTo>
                    <a:pt x="704" y="272"/>
                  </a:lnTo>
                  <a:lnTo>
                    <a:pt x="702" y="272"/>
                  </a:lnTo>
                  <a:lnTo>
                    <a:pt x="702" y="274"/>
                  </a:lnTo>
                  <a:lnTo>
                    <a:pt x="702" y="275"/>
                  </a:lnTo>
                  <a:lnTo>
                    <a:pt x="701" y="277"/>
                  </a:lnTo>
                  <a:lnTo>
                    <a:pt x="701" y="278"/>
                  </a:lnTo>
                  <a:lnTo>
                    <a:pt x="699" y="278"/>
                  </a:lnTo>
                  <a:lnTo>
                    <a:pt x="698" y="278"/>
                  </a:lnTo>
                  <a:lnTo>
                    <a:pt x="698" y="280"/>
                  </a:lnTo>
                  <a:lnTo>
                    <a:pt x="696" y="281"/>
                  </a:lnTo>
                  <a:lnTo>
                    <a:pt x="695" y="283"/>
                  </a:lnTo>
                  <a:lnTo>
                    <a:pt x="693" y="283"/>
                  </a:lnTo>
                  <a:lnTo>
                    <a:pt x="692" y="284"/>
                  </a:lnTo>
                  <a:lnTo>
                    <a:pt x="690" y="286"/>
                  </a:lnTo>
                  <a:lnTo>
                    <a:pt x="689" y="286"/>
                  </a:lnTo>
                  <a:lnTo>
                    <a:pt x="689" y="287"/>
                  </a:lnTo>
                  <a:lnTo>
                    <a:pt x="687" y="287"/>
                  </a:lnTo>
                  <a:lnTo>
                    <a:pt x="686" y="287"/>
                  </a:lnTo>
                  <a:lnTo>
                    <a:pt x="686" y="289"/>
                  </a:lnTo>
                  <a:lnTo>
                    <a:pt x="687" y="292"/>
                  </a:lnTo>
                  <a:lnTo>
                    <a:pt x="689" y="292"/>
                  </a:lnTo>
                  <a:lnTo>
                    <a:pt x="689" y="294"/>
                  </a:lnTo>
                  <a:lnTo>
                    <a:pt x="690" y="294"/>
                  </a:lnTo>
                  <a:lnTo>
                    <a:pt x="690" y="295"/>
                  </a:lnTo>
                  <a:lnTo>
                    <a:pt x="692" y="295"/>
                  </a:lnTo>
                  <a:lnTo>
                    <a:pt x="692" y="297"/>
                  </a:lnTo>
                  <a:lnTo>
                    <a:pt x="693" y="297"/>
                  </a:lnTo>
                  <a:lnTo>
                    <a:pt x="693" y="298"/>
                  </a:lnTo>
                  <a:lnTo>
                    <a:pt x="695" y="298"/>
                  </a:lnTo>
                  <a:lnTo>
                    <a:pt x="695" y="300"/>
                  </a:lnTo>
                  <a:lnTo>
                    <a:pt x="695" y="301"/>
                  </a:lnTo>
                  <a:lnTo>
                    <a:pt x="695" y="303"/>
                  </a:lnTo>
                  <a:lnTo>
                    <a:pt x="696" y="303"/>
                  </a:lnTo>
                  <a:lnTo>
                    <a:pt x="696" y="304"/>
                  </a:lnTo>
                  <a:lnTo>
                    <a:pt x="698" y="304"/>
                  </a:lnTo>
                  <a:lnTo>
                    <a:pt x="698" y="303"/>
                  </a:lnTo>
                  <a:lnTo>
                    <a:pt x="699" y="303"/>
                  </a:lnTo>
                  <a:lnTo>
                    <a:pt x="701" y="303"/>
                  </a:lnTo>
                  <a:lnTo>
                    <a:pt x="701" y="301"/>
                  </a:lnTo>
                  <a:lnTo>
                    <a:pt x="702" y="301"/>
                  </a:lnTo>
                  <a:lnTo>
                    <a:pt x="704" y="300"/>
                  </a:lnTo>
                  <a:lnTo>
                    <a:pt x="706" y="300"/>
                  </a:lnTo>
                  <a:lnTo>
                    <a:pt x="706" y="298"/>
                  </a:lnTo>
                  <a:lnTo>
                    <a:pt x="707" y="298"/>
                  </a:lnTo>
                  <a:lnTo>
                    <a:pt x="709" y="298"/>
                  </a:lnTo>
                  <a:lnTo>
                    <a:pt x="709" y="300"/>
                  </a:lnTo>
                  <a:lnTo>
                    <a:pt x="710" y="300"/>
                  </a:lnTo>
                  <a:lnTo>
                    <a:pt x="712" y="301"/>
                  </a:lnTo>
                  <a:lnTo>
                    <a:pt x="713" y="301"/>
                  </a:lnTo>
                  <a:lnTo>
                    <a:pt x="715" y="300"/>
                  </a:lnTo>
                  <a:lnTo>
                    <a:pt x="716" y="300"/>
                  </a:lnTo>
                  <a:lnTo>
                    <a:pt x="718" y="298"/>
                  </a:lnTo>
                  <a:lnTo>
                    <a:pt x="719" y="297"/>
                  </a:lnTo>
                  <a:lnTo>
                    <a:pt x="722" y="297"/>
                  </a:lnTo>
                  <a:lnTo>
                    <a:pt x="724" y="295"/>
                  </a:lnTo>
                  <a:lnTo>
                    <a:pt x="727" y="295"/>
                  </a:lnTo>
                  <a:lnTo>
                    <a:pt x="728" y="294"/>
                  </a:lnTo>
                  <a:lnTo>
                    <a:pt x="730" y="292"/>
                  </a:lnTo>
                  <a:lnTo>
                    <a:pt x="731" y="291"/>
                  </a:lnTo>
                  <a:lnTo>
                    <a:pt x="731" y="289"/>
                  </a:lnTo>
                  <a:lnTo>
                    <a:pt x="733" y="289"/>
                  </a:lnTo>
                  <a:lnTo>
                    <a:pt x="734" y="289"/>
                  </a:lnTo>
                  <a:lnTo>
                    <a:pt x="737" y="289"/>
                  </a:lnTo>
                  <a:lnTo>
                    <a:pt x="737" y="287"/>
                  </a:lnTo>
                  <a:lnTo>
                    <a:pt x="736" y="286"/>
                  </a:lnTo>
                  <a:lnTo>
                    <a:pt x="734" y="275"/>
                  </a:lnTo>
                  <a:lnTo>
                    <a:pt x="736" y="275"/>
                  </a:lnTo>
                  <a:lnTo>
                    <a:pt x="737" y="275"/>
                  </a:lnTo>
                  <a:lnTo>
                    <a:pt x="737" y="274"/>
                  </a:lnTo>
                  <a:lnTo>
                    <a:pt x="737" y="271"/>
                  </a:lnTo>
                  <a:lnTo>
                    <a:pt x="739" y="271"/>
                  </a:lnTo>
                  <a:lnTo>
                    <a:pt x="740" y="271"/>
                  </a:lnTo>
                  <a:lnTo>
                    <a:pt x="743" y="271"/>
                  </a:lnTo>
                  <a:lnTo>
                    <a:pt x="745" y="271"/>
                  </a:lnTo>
                  <a:lnTo>
                    <a:pt x="751" y="265"/>
                  </a:lnTo>
                  <a:lnTo>
                    <a:pt x="752" y="271"/>
                  </a:lnTo>
                  <a:lnTo>
                    <a:pt x="754" y="272"/>
                  </a:lnTo>
                  <a:lnTo>
                    <a:pt x="755" y="277"/>
                  </a:lnTo>
                  <a:lnTo>
                    <a:pt x="758" y="281"/>
                  </a:lnTo>
                  <a:lnTo>
                    <a:pt x="768" y="278"/>
                  </a:lnTo>
                  <a:lnTo>
                    <a:pt x="768" y="275"/>
                  </a:lnTo>
                  <a:lnTo>
                    <a:pt x="772" y="274"/>
                  </a:lnTo>
                  <a:lnTo>
                    <a:pt x="775" y="274"/>
                  </a:lnTo>
                  <a:lnTo>
                    <a:pt x="777" y="274"/>
                  </a:lnTo>
                  <a:lnTo>
                    <a:pt x="780" y="272"/>
                  </a:lnTo>
                  <a:lnTo>
                    <a:pt x="781" y="272"/>
                  </a:lnTo>
                  <a:lnTo>
                    <a:pt x="783" y="272"/>
                  </a:lnTo>
                  <a:lnTo>
                    <a:pt x="786" y="274"/>
                  </a:lnTo>
                  <a:lnTo>
                    <a:pt x="787" y="274"/>
                  </a:lnTo>
                  <a:lnTo>
                    <a:pt x="787" y="272"/>
                  </a:lnTo>
                  <a:lnTo>
                    <a:pt x="787" y="271"/>
                  </a:lnTo>
                  <a:lnTo>
                    <a:pt x="789" y="269"/>
                  </a:lnTo>
                  <a:lnTo>
                    <a:pt x="790" y="268"/>
                  </a:lnTo>
                  <a:lnTo>
                    <a:pt x="790" y="266"/>
                  </a:lnTo>
                  <a:lnTo>
                    <a:pt x="790" y="265"/>
                  </a:lnTo>
                  <a:lnTo>
                    <a:pt x="792" y="265"/>
                  </a:lnTo>
                  <a:lnTo>
                    <a:pt x="793" y="265"/>
                  </a:lnTo>
                  <a:lnTo>
                    <a:pt x="793" y="263"/>
                  </a:lnTo>
                  <a:lnTo>
                    <a:pt x="793" y="262"/>
                  </a:lnTo>
                  <a:lnTo>
                    <a:pt x="793" y="260"/>
                  </a:lnTo>
                  <a:lnTo>
                    <a:pt x="793" y="259"/>
                  </a:lnTo>
                  <a:lnTo>
                    <a:pt x="795" y="257"/>
                  </a:lnTo>
                  <a:lnTo>
                    <a:pt x="796" y="257"/>
                  </a:lnTo>
                  <a:lnTo>
                    <a:pt x="798" y="257"/>
                  </a:lnTo>
                  <a:lnTo>
                    <a:pt x="799" y="257"/>
                  </a:lnTo>
                  <a:lnTo>
                    <a:pt x="801" y="257"/>
                  </a:lnTo>
                  <a:lnTo>
                    <a:pt x="802" y="256"/>
                  </a:lnTo>
                  <a:lnTo>
                    <a:pt x="804" y="256"/>
                  </a:lnTo>
                  <a:lnTo>
                    <a:pt x="805" y="256"/>
                  </a:lnTo>
                  <a:lnTo>
                    <a:pt x="807" y="256"/>
                  </a:lnTo>
                  <a:lnTo>
                    <a:pt x="808" y="256"/>
                  </a:lnTo>
                  <a:lnTo>
                    <a:pt x="810" y="254"/>
                  </a:lnTo>
                  <a:lnTo>
                    <a:pt x="810" y="256"/>
                  </a:lnTo>
                  <a:lnTo>
                    <a:pt x="811" y="256"/>
                  </a:lnTo>
                  <a:lnTo>
                    <a:pt x="813" y="256"/>
                  </a:lnTo>
                  <a:lnTo>
                    <a:pt x="813" y="254"/>
                  </a:lnTo>
                  <a:lnTo>
                    <a:pt x="814" y="253"/>
                  </a:lnTo>
                  <a:lnTo>
                    <a:pt x="814" y="251"/>
                  </a:lnTo>
                  <a:lnTo>
                    <a:pt x="814" y="250"/>
                  </a:lnTo>
                  <a:lnTo>
                    <a:pt x="814" y="248"/>
                  </a:lnTo>
                  <a:lnTo>
                    <a:pt x="816" y="248"/>
                  </a:lnTo>
                  <a:lnTo>
                    <a:pt x="817" y="247"/>
                  </a:lnTo>
                  <a:lnTo>
                    <a:pt x="817" y="245"/>
                  </a:lnTo>
                  <a:lnTo>
                    <a:pt x="817" y="244"/>
                  </a:lnTo>
                  <a:lnTo>
                    <a:pt x="819" y="244"/>
                  </a:lnTo>
                  <a:lnTo>
                    <a:pt x="819" y="242"/>
                  </a:lnTo>
                  <a:lnTo>
                    <a:pt x="821" y="241"/>
                  </a:lnTo>
                  <a:lnTo>
                    <a:pt x="821" y="239"/>
                  </a:lnTo>
                  <a:lnTo>
                    <a:pt x="822" y="238"/>
                  </a:lnTo>
                  <a:lnTo>
                    <a:pt x="822" y="239"/>
                  </a:lnTo>
                  <a:lnTo>
                    <a:pt x="824" y="239"/>
                  </a:lnTo>
                  <a:lnTo>
                    <a:pt x="825" y="239"/>
                  </a:lnTo>
                  <a:lnTo>
                    <a:pt x="825" y="238"/>
                  </a:lnTo>
                  <a:lnTo>
                    <a:pt x="827" y="238"/>
                  </a:lnTo>
                  <a:lnTo>
                    <a:pt x="827" y="236"/>
                  </a:lnTo>
                  <a:lnTo>
                    <a:pt x="828" y="234"/>
                  </a:lnTo>
                  <a:lnTo>
                    <a:pt x="830" y="233"/>
                  </a:lnTo>
                  <a:lnTo>
                    <a:pt x="831" y="233"/>
                  </a:lnTo>
                  <a:lnTo>
                    <a:pt x="833" y="233"/>
                  </a:lnTo>
                  <a:lnTo>
                    <a:pt x="833" y="231"/>
                  </a:lnTo>
                  <a:lnTo>
                    <a:pt x="834" y="231"/>
                  </a:lnTo>
                  <a:lnTo>
                    <a:pt x="836" y="231"/>
                  </a:lnTo>
                  <a:lnTo>
                    <a:pt x="837" y="231"/>
                  </a:lnTo>
                  <a:lnTo>
                    <a:pt x="837" y="230"/>
                  </a:lnTo>
                  <a:lnTo>
                    <a:pt x="839" y="230"/>
                  </a:lnTo>
                  <a:lnTo>
                    <a:pt x="839" y="228"/>
                  </a:lnTo>
                  <a:lnTo>
                    <a:pt x="839" y="227"/>
                  </a:lnTo>
                  <a:lnTo>
                    <a:pt x="840" y="227"/>
                  </a:lnTo>
                  <a:lnTo>
                    <a:pt x="840" y="225"/>
                  </a:lnTo>
                  <a:lnTo>
                    <a:pt x="842" y="225"/>
                  </a:lnTo>
                  <a:lnTo>
                    <a:pt x="842" y="224"/>
                  </a:lnTo>
                  <a:lnTo>
                    <a:pt x="843" y="224"/>
                  </a:lnTo>
                  <a:lnTo>
                    <a:pt x="845" y="224"/>
                  </a:lnTo>
                  <a:lnTo>
                    <a:pt x="845" y="222"/>
                  </a:lnTo>
                  <a:lnTo>
                    <a:pt x="846" y="222"/>
                  </a:lnTo>
                  <a:lnTo>
                    <a:pt x="848" y="221"/>
                  </a:lnTo>
                  <a:lnTo>
                    <a:pt x="849" y="221"/>
                  </a:lnTo>
                  <a:lnTo>
                    <a:pt x="849" y="219"/>
                  </a:lnTo>
                  <a:lnTo>
                    <a:pt x="851" y="219"/>
                  </a:lnTo>
                  <a:lnTo>
                    <a:pt x="852" y="219"/>
                  </a:lnTo>
                  <a:lnTo>
                    <a:pt x="852" y="218"/>
                  </a:lnTo>
                  <a:lnTo>
                    <a:pt x="854" y="218"/>
                  </a:lnTo>
                  <a:lnTo>
                    <a:pt x="855" y="216"/>
                  </a:lnTo>
                  <a:lnTo>
                    <a:pt x="857" y="216"/>
                  </a:lnTo>
                  <a:lnTo>
                    <a:pt x="858" y="216"/>
                  </a:lnTo>
                  <a:lnTo>
                    <a:pt x="858" y="218"/>
                  </a:lnTo>
                  <a:lnTo>
                    <a:pt x="861" y="216"/>
                  </a:lnTo>
                  <a:lnTo>
                    <a:pt x="863" y="216"/>
                  </a:lnTo>
                  <a:lnTo>
                    <a:pt x="864" y="216"/>
                  </a:lnTo>
                  <a:lnTo>
                    <a:pt x="864" y="215"/>
                  </a:lnTo>
                  <a:lnTo>
                    <a:pt x="866" y="216"/>
                  </a:lnTo>
                  <a:lnTo>
                    <a:pt x="867" y="218"/>
                  </a:lnTo>
                  <a:lnTo>
                    <a:pt x="867" y="219"/>
                  </a:lnTo>
                  <a:lnTo>
                    <a:pt x="869" y="219"/>
                  </a:lnTo>
                  <a:lnTo>
                    <a:pt x="869" y="221"/>
                  </a:lnTo>
                  <a:lnTo>
                    <a:pt x="869" y="222"/>
                  </a:lnTo>
                  <a:lnTo>
                    <a:pt x="870" y="222"/>
                  </a:lnTo>
                  <a:lnTo>
                    <a:pt x="872" y="222"/>
                  </a:lnTo>
                  <a:lnTo>
                    <a:pt x="872" y="221"/>
                  </a:lnTo>
                  <a:lnTo>
                    <a:pt x="873" y="221"/>
                  </a:lnTo>
                  <a:lnTo>
                    <a:pt x="875" y="221"/>
                  </a:lnTo>
                  <a:lnTo>
                    <a:pt x="877" y="221"/>
                  </a:lnTo>
                  <a:lnTo>
                    <a:pt x="878" y="221"/>
                  </a:lnTo>
                  <a:lnTo>
                    <a:pt x="878" y="219"/>
                  </a:lnTo>
                  <a:lnTo>
                    <a:pt x="880" y="219"/>
                  </a:lnTo>
                  <a:lnTo>
                    <a:pt x="881" y="219"/>
                  </a:lnTo>
                  <a:lnTo>
                    <a:pt x="881" y="218"/>
                  </a:lnTo>
                  <a:lnTo>
                    <a:pt x="883" y="218"/>
                  </a:lnTo>
                  <a:lnTo>
                    <a:pt x="883" y="216"/>
                  </a:lnTo>
                  <a:lnTo>
                    <a:pt x="884" y="215"/>
                  </a:lnTo>
                  <a:lnTo>
                    <a:pt x="886" y="216"/>
                  </a:lnTo>
                  <a:lnTo>
                    <a:pt x="886" y="218"/>
                  </a:lnTo>
                  <a:lnTo>
                    <a:pt x="887" y="221"/>
                  </a:lnTo>
                  <a:lnTo>
                    <a:pt x="889" y="222"/>
                  </a:lnTo>
                  <a:lnTo>
                    <a:pt x="889" y="224"/>
                  </a:lnTo>
                  <a:lnTo>
                    <a:pt x="889" y="222"/>
                  </a:lnTo>
                  <a:lnTo>
                    <a:pt x="890" y="224"/>
                  </a:lnTo>
                  <a:lnTo>
                    <a:pt x="907" y="221"/>
                  </a:lnTo>
                  <a:lnTo>
                    <a:pt x="911" y="219"/>
                  </a:lnTo>
                  <a:lnTo>
                    <a:pt x="916" y="218"/>
                  </a:lnTo>
                  <a:lnTo>
                    <a:pt x="919" y="213"/>
                  </a:lnTo>
                  <a:lnTo>
                    <a:pt x="919" y="212"/>
                  </a:lnTo>
                  <a:lnTo>
                    <a:pt x="919" y="210"/>
                  </a:lnTo>
                  <a:lnTo>
                    <a:pt x="920" y="210"/>
                  </a:lnTo>
                  <a:lnTo>
                    <a:pt x="928" y="207"/>
                  </a:lnTo>
                  <a:lnTo>
                    <a:pt x="928" y="206"/>
                  </a:lnTo>
                  <a:lnTo>
                    <a:pt x="926" y="206"/>
                  </a:lnTo>
                  <a:lnTo>
                    <a:pt x="926" y="204"/>
                  </a:lnTo>
                  <a:lnTo>
                    <a:pt x="928" y="204"/>
                  </a:lnTo>
                  <a:lnTo>
                    <a:pt x="929" y="204"/>
                  </a:lnTo>
                  <a:lnTo>
                    <a:pt x="931" y="203"/>
                  </a:lnTo>
                  <a:lnTo>
                    <a:pt x="933" y="203"/>
                  </a:lnTo>
                  <a:lnTo>
                    <a:pt x="934" y="203"/>
                  </a:lnTo>
                  <a:lnTo>
                    <a:pt x="936" y="201"/>
                  </a:lnTo>
                  <a:lnTo>
                    <a:pt x="937" y="200"/>
                  </a:lnTo>
                  <a:lnTo>
                    <a:pt x="939" y="198"/>
                  </a:lnTo>
                  <a:lnTo>
                    <a:pt x="940" y="198"/>
                  </a:lnTo>
                  <a:lnTo>
                    <a:pt x="940" y="197"/>
                  </a:lnTo>
                  <a:lnTo>
                    <a:pt x="942" y="197"/>
                  </a:lnTo>
                  <a:lnTo>
                    <a:pt x="942" y="195"/>
                  </a:lnTo>
                  <a:lnTo>
                    <a:pt x="943" y="195"/>
                  </a:lnTo>
                  <a:lnTo>
                    <a:pt x="945" y="194"/>
                  </a:lnTo>
                  <a:lnTo>
                    <a:pt x="946" y="194"/>
                  </a:lnTo>
                  <a:lnTo>
                    <a:pt x="948" y="192"/>
                  </a:lnTo>
                  <a:lnTo>
                    <a:pt x="948" y="191"/>
                  </a:lnTo>
                  <a:lnTo>
                    <a:pt x="949" y="191"/>
                  </a:lnTo>
                  <a:lnTo>
                    <a:pt x="951" y="191"/>
                  </a:lnTo>
                  <a:lnTo>
                    <a:pt x="951" y="189"/>
                  </a:lnTo>
                  <a:lnTo>
                    <a:pt x="952" y="189"/>
                  </a:lnTo>
                  <a:lnTo>
                    <a:pt x="952" y="188"/>
                  </a:lnTo>
                  <a:lnTo>
                    <a:pt x="954" y="188"/>
                  </a:lnTo>
                  <a:lnTo>
                    <a:pt x="955" y="186"/>
                  </a:lnTo>
                  <a:lnTo>
                    <a:pt x="957" y="186"/>
                  </a:lnTo>
                  <a:lnTo>
                    <a:pt x="957" y="184"/>
                  </a:lnTo>
                  <a:lnTo>
                    <a:pt x="958" y="184"/>
                  </a:lnTo>
                  <a:lnTo>
                    <a:pt x="960" y="183"/>
                  </a:lnTo>
                  <a:lnTo>
                    <a:pt x="961" y="183"/>
                  </a:lnTo>
                  <a:lnTo>
                    <a:pt x="964" y="180"/>
                  </a:lnTo>
                  <a:lnTo>
                    <a:pt x="966" y="178"/>
                  </a:lnTo>
                  <a:lnTo>
                    <a:pt x="969" y="177"/>
                  </a:lnTo>
                  <a:lnTo>
                    <a:pt x="970" y="175"/>
                  </a:lnTo>
                  <a:lnTo>
                    <a:pt x="972" y="175"/>
                  </a:lnTo>
                  <a:lnTo>
                    <a:pt x="972" y="174"/>
                  </a:lnTo>
                  <a:lnTo>
                    <a:pt x="973" y="174"/>
                  </a:lnTo>
                  <a:lnTo>
                    <a:pt x="975" y="172"/>
                  </a:lnTo>
                  <a:lnTo>
                    <a:pt x="979" y="169"/>
                  </a:lnTo>
                  <a:lnTo>
                    <a:pt x="981" y="168"/>
                  </a:lnTo>
                  <a:lnTo>
                    <a:pt x="982" y="168"/>
                  </a:lnTo>
                  <a:lnTo>
                    <a:pt x="982" y="166"/>
                  </a:lnTo>
                  <a:lnTo>
                    <a:pt x="998" y="157"/>
                  </a:lnTo>
                  <a:lnTo>
                    <a:pt x="999" y="156"/>
                  </a:lnTo>
                  <a:lnTo>
                    <a:pt x="1014" y="145"/>
                  </a:lnTo>
                  <a:lnTo>
                    <a:pt x="1028" y="135"/>
                  </a:lnTo>
                  <a:lnTo>
                    <a:pt x="1038" y="127"/>
                  </a:lnTo>
                  <a:lnTo>
                    <a:pt x="1041" y="125"/>
                  </a:lnTo>
                  <a:lnTo>
                    <a:pt x="1041" y="124"/>
                  </a:lnTo>
                  <a:lnTo>
                    <a:pt x="1043" y="124"/>
                  </a:lnTo>
                  <a:lnTo>
                    <a:pt x="1045" y="124"/>
                  </a:lnTo>
                  <a:lnTo>
                    <a:pt x="1045" y="122"/>
                  </a:lnTo>
                  <a:lnTo>
                    <a:pt x="1046" y="122"/>
                  </a:lnTo>
                  <a:lnTo>
                    <a:pt x="1046" y="121"/>
                  </a:lnTo>
                  <a:lnTo>
                    <a:pt x="1048" y="121"/>
                  </a:lnTo>
                  <a:lnTo>
                    <a:pt x="1048" y="119"/>
                  </a:lnTo>
                  <a:lnTo>
                    <a:pt x="1049" y="119"/>
                  </a:lnTo>
                  <a:lnTo>
                    <a:pt x="1049" y="118"/>
                  </a:lnTo>
                  <a:lnTo>
                    <a:pt x="1051" y="116"/>
                  </a:lnTo>
                  <a:lnTo>
                    <a:pt x="1052" y="115"/>
                  </a:lnTo>
                  <a:lnTo>
                    <a:pt x="1054" y="113"/>
                  </a:lnTo>
                  <a:lnTo>
                    <a:pt x="1054" y="112"/>
                  </a:lnTo>
                  <a:lnTo>
                    <a:pt x="1055" y="112"/>
                  </a:lnTo>
                  <a:lnTo>
                    <a:pt x="1055" y="110"/>
                  </a:lnTo>
                  <a:lnTo>
                    <a:pt x="1057" y="109"/>
                  </a:lnTo>
                  <a:lnTo>
                    <a:pt x="1058" y="107"/>
                  </a:lnTo>
                  <a:lnTo>
                    <a:pt x="1058" y="106"/>
                  </a:lnTo>
                  <a:lnTo>
                    <a:pt x="1060" y="106"/>
                  </a:lnTo>
                  <a:lnTo>
                    <a:pt x="1061" y="104"/>
                  </a:lnTo>
                  <a:lnTo>
                    <a:pt x="1061" y="103"/>
                  </a:lnTo>
                  <a:lnTo>
                    <a:pt x="1063" y="101"/>
                  </a:lnTo>
                  <a:lnTo>
                    <a:pt x="1063" y="100"/>
                  </a:lnTo>
                  <a:lnTo>
                    <a:pt x="1064" y="100"/>
                  </a:lnTo>
                  <a:lnTo>
                    <a:pt x="1066" y="97"/>
                  </a:lnTo>
                  <a:lnTo>
                    <a:pt x="1067" y="95"/>
                  </a:lnTo>
                  <a:lnTo>
                    <a:pt x="1069" y="92"/>
                  </a:lnTo>
                  <a:lnTo>
                    <a:pt x="1070" y="91"/>
                  </a:lnTo>
                  <a:lnTo>
                    <a:pt x="1072" y="91"/>
                  </a:lnTo>
                  <a:lnTo>
                    <a:pt x="1072" y="89"/>
                  </a:lnTo>
                  <a:lnTo>
                    <a:pt x="1073" y="88"/>
                  </a:lnTo>
                  <a:lnTo>
                    <a:pt x="1075" y="85"/>
                  </a:lnTo>
                  <a:lnTo>
                    <a:pt x="1076" y="83"/>
                  </a:lnTo>
                  <a:lnTo>
                    <a:pt x="1078" y="82"/>
                  </a:lnTo>
                  <a:lnTo>
                    <a:pt x="1079" y="78"/>
                  </a:lnTo>
                  <a:lnTo>
                    <a:pt x="1082" y="75"/>
                  </a:lnTo>
                  <a:lnTo>
                    <a:pt x="1084" y="74"/>
                  </a:lnTo>
                  <a:lnTo>
                    <a:pt x="1085" y="72"/>
                  </a:lnTo>
                  <a:lnTo>
                    <a:pt x="1087" y="69"/>
                  </a:lnTo>
                  <a:lnTo>
                    <a:pt x="1090" y="66"/>
                  </a:lnTo>
                  <a:lnTo>
                    <a:pt x="1091" y="65"/>
                  </a:lnTo>
                  <a:lnTo>
                    <a:pt x="1093" y="63"/>
                  </a:lnTo>
                  <a:lnTo>
                    <a:pt x="1093" y="62"/>
                  </a:lnTo>
                  <a:lnTo>
                    <a:pt x="1094" y="60"/>
                  </a:lnTo>
                  <a:lnTo>
                    <a:pt x="1096" y="59"/>
                  </a:lnTo>
                  <a:lnTo>
                    <a:pt x="1097" y="57"/>
                  </a:lnTo>
                  <a:lnTo>
                    <a:pt x="1097" y="56"/>
                  </a:lnTo>
                  <a:lnTo>
                    <a:pt x="1099" y="54"/>
                  </a:lnTo>
                  <a:lnTo>
                    <a:pt x="1101" y="53"/>
                  </a:lnTo>
                  <a:lnTo>
                    <a:pt x="1102" y="51"/>
                  </a:lnTo>
                  <a:lnTo>
                    <a:pt x="1104" y="50"/>
                  </a:lnTo>
                  <a:lnTo>
                    <a:pt x="1105" y="47"/>
                  </a:lnTo>
                  <a:lnTo>
                    <a:pt x="1107" y="45"/>
                  </a:lnTo>
                  <a:lnTo>
                    <a:pt x="1108" y="44"/>
                  </a:lnTo>
                  <a:lnTo>
                    <a:pt x="1108" y="42"/>
                  </a:lnTo>
                  <a:lnTo>
                    <a:pt x="1110" y="41"/>
                  </a:lnTo>
                  <a:lnTo>
                    <a:pt x="1111" y="39"/>
                  </a:lnTo>
                  <a:lnTo>
                    <a:pt x="1113" y="38"/>
                  </a:lnTo>
                  <a:lnTo>
                    <a:pt x="1114" y="35"/>
                  </a:lnTo>
                  <a:lnTo>
                    <a:pt x="1117" y="32"/>
                  </a:lnTo>
                  <a:lnTo>
                    <a:pt x="1119" y="29"/>
                  </a:lnTo>
                  <a:lnTo>
                    <a:pt x="1120" y="29"/>
                  </a:lnTo>
                  <a:lnTo>
                    <a:pt x="1122" y="25"/>
                  </a:lnTo>
                  <a:lnTo>
                    <a:pt x="1123" y="24"/>
                  </a:lnTo>
                  <a:lnTo>
                    <a:pt x="1125" y="22"/>
                  </a:lnTo>
                  <a:lnTo>
                    <a:pt x="1126" y="19"/>
                  </a:lnTo>
                  <a:lnTo>
                    <a:pt x="1129" y="16"/>
                  </a:lnTo>
                  <a:lnTo>
                    <a:pt x="1129" y="15"/>
                  </a:lnTo>
                  <a:lnTo>
                    <a:pt x="1132" y="12"/>
                  </a:lnTo>
                  <a:lnTo>
                    <a:pt x="1141" y="0"/>
                  </a:lnTo>
                  <a:lnTo>
                    <a:pt x="1163" y="21"/>
                  </a:lnTo>
                  <a:lnTo>
                    <a:pt x="1166" y="25"/>
                  </a:lnTo>
                  <a:lnTo>
                    <a:pt x="1178" y="45"/>
                  </a:lnTo>
                  <a:lnTo>
                    <a:pt x="1178" y="53"/>
                  </a:lnTo>
                  <a:lnTo>
                    <a:pt x="1181" y="65"/>
                  </a:lnTo>
                  <a:lnTo>
                    <a:pt x="1184" y="88"/>
                  </a:lnTo>
                  <a:lnTo>
                    <a:pt x="1190" y="104"/>
                  </a:lnTo>
                  <a:lnTo>
                    <a:pt x="1194" y="106"/>
                  </a:lnTo>
                  <a:lnTo>
                    <a:pt x="1208" y="113"/>
                  </a:lnTo>
                  <a:lnTo>
                    <a:pt x="1214" y="116"/>
                  </a:lnTo>
                  <a:lnTo>
                    <a:pt x="1223" y="121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64">
              <a:extLst>
                <a:ext uri="{FF2B5EF4-FFF2-40B4-BE49-F238E27FC236}">
                  <a16:creationId xmlns:a16="http://schemas.microsoft.com/office/drawing/2014/main" id="{500D6186-E22D-710E-53FD-D13142CADE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46213" y="3121025"/>
              <a:ext cx="3557588" cy="2768600"/>
            </a:xfrm>
            <a:custGeom>
              <a:avLst/>
              <a:gdLst>
                <a:gd name="T0" fmla="*/ 184 w 2241"/>
                <a:gd name="T1" fmla="*/ 103 h 1744"/>
                <a:gd name="T2" fmla="*/ 109 w 2241"/>
                <a:gd name="T3" fmla="*/ 191 h 1744"/>
                <a:gd name="T4" fmla="*/ 31 w 2241"/>
                <a:gd name="T5" fmla="*/ 191 h 1744"/>
                <a:gd name="T6" fmla="*/ 47 w 2241"/>
                <a:gd name="T7" fmla="*/ 106 h 1744"/>
                <a:gd name="T8" fmla="*/ 133 w 2241"/>
                <a:gd name="T9" fmla="*/ 38 h 1744"/>
                <a:gd name="T10" fmla="*/ 1147 w 2241"/>
                <a:gd name="T11" fmla="*/ 79 h 1744"/>
                <a:gd name="T12" fmla="*/ 1226 w 2241"/>
                <a:gd name="T13" fmla="*/ 135 h 1744"/>
                <a:gd name="T14" fmla="*/ 1330 w 2241"/>
                <a:gd name="T15" fmla="*/ 156 h 1744"/>
                <a:gd name="T16" fmla="*/ 1366 w 2241"/>
                <a:gd name="T17" fmla="*/ 242 h 1744"/>
                <a:gd name="T18" fmla="*/ 1486 w 2241"/>
                <a:gd name="T19" fmla="*/ 245 h 1744"/>
                <a:gd name="T20" fmla="*/ 1590 w 2241"/>
                <a:gd name="T21" fmla="*/ 225 h 1744"/>
                <a:gd name="T22" fmla="*/ 1577 w 2241"/>
                <a:gd name="T23" fmla="*/ 327 h 1744"/>
                <a:gd name="T24" fmla="*/ 1674 w 2241"/>
                <a:gd name="T25" fmla="*/ 321 h 1744"/>
                <a:gd name="T26" fmla="*/ 1769 w 2241"/>
                <a:gd name="T27" fmla="*/ 394 h 1744"/>
                <a:gd name="T28" fmla="*/ 1825 w 2241"/>
                <a:gd name="T29" fmla="*/ 466 h 1744"/>
                <a:gd name="T30" fmla="*/ 1893 w 2241"/>
                <a:gd name="T31" fmla="*/ 530 h 1744"/>
                <a:gd name="T32" fmla="*/ 2037 w 2241"/>
                <a:gd name="T33" fmla="*/ 522 h 1744"/>
                <a:gd name="T34" fmla="*/ 2096 w 2241"/>
                <a:gd name="T35" fmla="*/ 575 h 1744"/>
                <a:gd name="T36" fmla="*/ 2176 w 2241"/>
                <a:gd name="T37" fmla="*/ 601 h 1744"/>
                <a:gd name="T38" fmla="*/ 2215 w 2241"/>
                <a:gd name="T39" fmla="*/ 689 h 1744"/>
                <a:gd name="T40" fmla="*/ 2227 w 2241"/>
                <a:gd name="T41" fmla="*/ 780 h 1744"/>
                <a:gd name="T42" fmla="*/ 2211 w 2241"/>
                <a:gd name="T43" fmla="*/ 883 h 1744"/>
                <a:gd name="T44" fmla="*/ 2134 w 2241"/>
                <a:gd name="T45" fmla="*/ 998 h 1744"/>
                <a:gd name="T46" fmla="*/ 1990 w 2241"/>
                <a:gd name="T47" fmla="*/ 1020 h 1744"/>
                <a:gd name="T48" fmla="*/ 1878 w 2241"/>
                <a:gd name="T49" fmla="*/ 1077 h 1744"/>
                <a:gd name="T50" fmla="*/ 1901 w 2241"/>
                <a:gd name="T51" fmla="*/ 1169 h 1744"/>
                <a:gd name="T52" fmla="*/ 1955 w 2241"/>
                <a:gd name="T53" fmla="*/ 1208 h 1744"/>
                <a:gd name="T54" fmla="*/ 1934 w 2241"/>
                <a:gd name="T55" fmla="*/ 1316 h 1744"/>
                <a:gd name="T56" fmla="*/ 1952 w 2241"/>
                <a:gd name="T57" fmla="*/ 1435 h 1744"/>
                <a:gd name="T58" fmla="*/ 1982 w 2241"/>
                <a:gd name="T59" fmla="*/ 1629 h 1744"/>
                <a:gd name="T60" fmla="*/ 1949 w 2241"/>
                <a:gd name="T61" fmla="*/ 1728 h 1744"/>
                <a:gd name="T62" fmla="*/ 1843 w 2241"/>
                <a:gd name="T63" fmla="*/ 1691 h 1744"/>
                <a:gd name="T64" fmla="*/ 1710 w 2241"/>
                <a:gd name="T65" fmla="*/ 1716 h 1744"/>
                <a:gd name="T66" fmla="*/ 1658 w 2241"/>
                <a:gd name="T67" fmla="*/ 1640 h 1744"/>
                <a:gd name="T68" fmla="*/ 1689 w 2241"/>
                <a:gd name="T69" fmla="*/ 1532 h 1744"/>
                <a:gd name="T70" fmla="*/ 1708 w 2241"/>
                <a:gd name="T71" fmla="*/ 1376 h 1744"/>
                <a:gd name="T72" fmla="*/ 1630 w 2241"/>
                <a:gd name="T73" fmla="*/ 1326 h 1744"/>
                <a:gd name="T74" fmla="*/ 1654 w 2241"/>
                <a:gd name="T75" fmla="*/ 1202 h 1744"/>
                <a:gd name="T76" fmla="*/ 1698 w 2241"/>
                <a:gd name="T77" fmla="*/ 1081 h 1744"/>
                <a:gd name="T78" fmla="*/ 1627 w 2241"/>
                <a:gd name="T79" fmla="*/ 1096 h 1744"/>
                <a:gd name="T80" fmla="*/ 1542 w 2241"/>
                <a:gd name="T81" fmla="*/ 977 h 1744"/>
                <a:gd name="T82" fmla="*/ 1421 w 2241"/>
                <a:gd name="T83" fmla="*/ 937 h 1744"/>
                <a:gd name="T84" fmla="*/ 1294 w 2241"/>
                <a:gd name="T85" fmla="*/ 954 h 1744"/>
                <a:gd name="T86" fmla="*/ 1182 w 2241"/>
                <a:gd name="T87" fmla="*/ 922 h 1744"/>
                <a:gd name="T88" fmla="*/ 1112 w 2241"/>
                <a:gd name="T89" fmla="*/ 1001 h 1744"/>
                <a:gd name="T90" fmla="*/ 1056 w 2241"/>
                <a:gd name="T91" fmla="*/ 975 h 1744"/>
                <a:gd name="T92" fmla="*/ 1041 w 2241"/>
                <a:gd name="T93" fmla="*/ 833 h 1744"/>
                <a:gd name="T94" fmla="*/ 1006 w 2241"/>
                <a:gd name="T95" fmla="*/ 702 h 1744"/>
                <a:gd name="T96" fmla="*/ 877 w 2241"/>
                <a:gd name="T97" fmla="*/ 636 h 1744"/>
                <a:gd name="T98" fmla="*/ 841 w 2241"/>
                <a:gd name="T99" fmla="*/ 604 h 1744"/>
                <a:gd name="T100" fmla="*/ 764 w 2241"/>
                <a:gd name="T101" fmla="*/ 601 h 1744"/>
                <a:gd name="T102" fmla="*/ 655 w 2241"/>
                <a:gd name="T103" fmla="*/ 627 h 1744"/>
                <a:gd name="T104" fmla="*/ 557 w 2241"/>
                <a:gd name="T105" fmla="*/ 572 h 1744"/>
                <a:gd name="T106" fmla="*/ 540 w 2241"/>
                <a:gd name="T107" fmla="*/ 415 h 1744"/>
                <a:gd name="T108" fmla="*/ 523 w 2241"/>
                <a:gd name="T109" fmla="*/ 274 h 1744"/>
                <a:gd name="T110" fmla="*/ 472 w 2241"/>
                <a:gd name="T111" fmla="*/ 200 h 1744"/>
                <a:gd name="T112" fmla="*/ 426 w 2241"/>
                <a:gd name="T113" fmla="*/ 119 h 1744"/>
                <a:gd name="T114" fmla="*/ 548 w 2241"/>
                <a:gd name="T115" fmla="*/ 124 h 1744"/>
                <a:gd name="T116" fmla="*/ 652 w 2241"/>
                <a:gd name="T117" fmla="*/ 207 h 1744"/>
                <a:gd name="T118" fmla="*/ 744 w 2241"/>
                <a:gd name="T119" fmla="*/ 126 h 1744"/>
                <a:gd name="T120" fmla="*/ 802 w 2241"/>
                <a:gd name="T121" fmla="*/ 110 h 1744"/>
                <a:gd name="T122" fmla="*/ 893 w 2241"/>
                <a:gd name="T123" fmla="*/ 163 h 1744"/>
                <a:gd name="T124" fmla="*/ 1009 w 2241"/>
                <a:gd name="T125" fmla="*/ 156 h 1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41" h="1744">
                  <a:moveTo>
                    <a:pt x="202" y="1"/>
                  </a:moveTo>
                  <a:lnTo>
                    <a:pt x="202" y="3"/>
                  </a:lnTo>
                  <a:lnTo>
                    <a:pt x="204" y="3"/>
                  </a:lnTo>
                  <a:lnTo>
                    <a:pt x="204" y="4"/>
                  </a:lnTo>
                  <a:lnTo>
                    <a:pt x="206" y="4"/>
                  </a:lnTo>
                  <a:lnTo>
                    <a:pt x="207" y="4"/>
                  </a:lnTo>
                  <a:lnTo>
                    <a:pt x="209" y="4"/>
                  </a:lnTo>
                  <a:lnTo>
                    <a:pt x="209" y="3"/>
                  </a:lnTo>
                  <a:lnTo>
                    <a:pt x="209" y="4"/>
                  </a:lnTo>
                  <a:lnTo>
                    <a:pt x="210" y="4"/>
                  </a:lnTo>
                  <a:lnTo>
                    <a:pt x="212" y="4"/>
                  </a:lnTo>
                  <a:lnTo>
                    <a:pt x="213" y="4"/>
                  </a:lnTo>
                  <a:lnTo>
                    <a:pt x="213" y="6"/>
                  </a:lnTo>
                  <a:lnTo>
                    <a:pt x="215" y="6"/>
                  </a:lnTo>
                  <a:lnTo>
                    <a:pt x="216" y="6"/>
                  </a:lnTo>
                  <a:lnTo>
                    <a:pt x="216" y="7"/>
                  </a:lnTo>
                  <a:lnTo>
                    <a:pt x="216" y="9"/>
                  </a:lnTo>
                  <a:lnTo>
                    <a:pt x="218" y="9"/>
                  </a:lnTo>
                  <a:lnTo>
                    <a:pt x="218" y="10"/>
                  </a:lnTo>
                  <a:lnTo>
                    <a:pt x="218" y="12"/>
                  </a:lnTo>
                  <a:lnTo>
                    <a:pt x="219" y="13"/>
                  </a:lnTo>
                  <a:lnTo>
                    <a:pt x="219" y="15"/>
                  </a:lnTo>
                  <a:lnTo>
                    <a:pt x="219" y="16"/>
                  </a:lnTo>
                  <a:lnTo>
                    <a:pt x="218" y="16"/>
                  </a:lnTo>
                  <a:lnTo>
                    <a:pt x="218" y="18"/>
                  </a:lnTo>
                  <a:lnTo>
                    <a:pt x="216" y="20"/>
                  </a:lnTo>
                  <a:lnTo>
                    <a:pt x="215" y="20"/>
                  </a:lnTo>
                  <a:lnTo>
                    <a:pt x="215" y="21"/>
                  </a:lnTo>
                  <a:lnTo>
                    <a:pt x="212" y="26"/>
                  </a:lnTo>
                  <a:lnTo>
                    <a:pt x="212" y="30"/>
                  </a:lnTo>
                  <a:lnTo>
                    <a:pt x="212" y="32"/>
                  </a:lnTo>
                  <a:lnTo>
                    <a:pt x="212" y="33"/>
                  </a:lnTo>
                  <a:lnTo>
                    <a:pt x="213" y="33"/>
                  </a:lnTo>
                  <a:lnTo>
                    <a:pt x="215" y="36"/>
                  </a:lnTo>
                  <a:lnTo>
                    <a:pt x="215" y="38"/>
                  </a:lnTo>
                  <a:lnTo>
                    <a:pt x="216" y="38"/>
                  </a:lnTo>
                  <a:lnTo>
                    <a:pt x="216" y="39"/>
                  </a:lnTo>
                  <a:lnTo>
                    <a:pt x="218" y="39"/>
                  </a:lnTo>
                  <a:lnTo>
                    <a:pt x="218" y="41"/>
                  </a:lnTo>
                  <a:lnTo>
                    <a:pt x="219" y="41"/>
                  </a:lnTo>
                  <a:lnTo>
                    <a:pt x="218" y="42"/>
                  </a:lnTo>
                  <a:lnTo>
                    <a:pt x="218" y="44"/>
                  </a:lnTo>
                  <a:lnTo>
                    <a:pt x="216" y="44"/>
                  </a:lnTo>
                  <a:lnTo>
                    <a:pt x="216" y="45"/>
                  </a:lnTo>
                  <a:lnTo>
                    <a:pt x="216" y="47"/>
                  </a:lnTo>
                  <a:lnTo>
                    <a:pt x="216" y="48"/>
                  </a:lnTo>
                  <a:lnTo>
                    <a:pt x="218" y="50"/>
                  </a:lnTo>
                  <a:lnTo>
                    <a:pt x="218" y="51"/>
                  </a:lnTo>
                  <a:lnTo>
                    <a:pt x="216" y="51"/>
                  </a:lnTo>
                  <a:lnTo>
                    <a:pt x="216" y="53"/>
                  </a:lnTo>
                  <a:lnTo>
                    <a:pt x="216" y="54"/>
                  </a:lnTo>
                  <a:lnTo>
                    <a:pt x="218" y="54"/>
                  </a:lnTo>
                  <a:lnTo>
                    <a:pt x="218" y="53"/>
                  </a:lnTo>
                  <a:lnTo>
                    <a:pt x="218" y="54"/>
                  </a:lnTo>
                  <a:lnTo>
                    <a:pt x="219" y="53"/>
                  </a:lnTo>
                  <a:lnTo>
                    <a:pt x="221" y="54"/>
                  </a:lnTo>
                  <a:lnTo>
                    <a:pt x="222" y="54"/>
                  </a:lnTo>
                  <a:lnTo>
                    <a:pt x="222" y="56"/>
                  </a:lnTo>
                  <a:lnTo>
                    <a:pt x="224" y="56"/>
                  </a:lnTo>
                  <a:lnTo>
                    <a:pt x="225" y="56"/>
                  </a:lnTo>
                  <a:lnTo>
                    <a:pt x="227" y="56"/>
                  </a:lnTo>
                  <a:lnTo>
                    <a:pt x="228" y="56"/>
                  </a:lnTo>
                  <a:lnTo>
                    <a:pt x="230" y="57"/>
                  </a:lnTo>
                  <a:lnTo>
                    <a:pt x="231" y="59"/>
                  </a:lnTo>
                  <a:lnTo>
                    <a:pt x="233" y="59"/>
                  </a:lnTo>
                  <a:lnTo>
                    <a:pt x="233" y="60"/>
                  </a:lnTo>
                  <a:lnTo>
                    <a:pt x="234" y="60"/>
                  </a:lnTo>
                  <a:lnTo>
                    <a:pt x="236" y="60"/>
                  </a:lnTo>
                  <a:lnTo>
                    <a:pt x="237" y="60"/>
                  </a:lnTo>
                  <a:lnTo>
                    <a:pt x="237" y="62"/>
                  </a:lnTo>
                  <a:lnTo>
                    <a:pt x="237" y="63"/>
                  </a:lnTo>
                  <a:lnTo>
                    <a:pt x="236" y="63"/>
                  </a:lnTo>
                  <a:lnTo>
                    <a:pt x="236" y="65"/>
                  </a:lnTo>
                  <a:lnTo>
                    <a:pt x="234" y="65"/>
                  </a:lnTo>
                  <a:lnTo>
                    <a:pt x="233" y="65"/>
                  </a:lnTo>
                  <a:lnTo>
                    <a:pt x="231" y="65"/>
                  </a:lnTo>
                  <a:lnTo>
                    <a:pt x="231" y="66"/>
                  </a:lnTo>
                  <a:lnTo>
                    <a:pt x="231" y="65"/>
                  </a:lnTo>
                  <a:lnTo>
                    <a:pt x="231" y="66"/>
                  </a:lnTo>
                  <a:lnTo>
                    <a:pt x="230" y="66"/>
                  </a:lnTo>
                  <a:lnTo>
                    <a:pt x="228" y="66"/>
                  </a:lnTo>
                  <a:lnTo>
                    <a:pt x="228" y="68"/>
                  </a:lnTo>
                  <a:lnTo>
                    <a:pt x="227" y="68"/>
                  </a:lnTo>
                  <a:lnTo>
                    <a:pt x="227" y="69"/>
                  </a:lnTo>
                  <a:lnTo>
                    <a:pt x="225" y="71"/>
                  </a:lnTo>
                  <a:lnTo>
                    <a:pt x="224" y="71"/>
                  </a:lnTo>
                  <a:lnTo>
                    <a:pt x="225" y="73"/>
                  </a:lnTo>
                  <a:lnTo>
                    <a:pt x="224" y="73"/>
                  </a:lnTo>
                  <a:lnTo>
                    <a:pt x="224" y="74"/>
                  </a:lnTo>
                  <a:lnTo>
                    <a:pt x="222" y="74"/>
                  </a:lnTo>
                  <a:lnTo>
                    <a:pt x="222" y="73"/>
                  </a:lnTo>
                  <a:lnTo>
                    <a:pt x="221" y="73"/>
                  </a:lnTo>
                  <a:lnTo>
                    <a:pt x="219" y="73"/>
                  </a:lnTo>
                  <a:lnTo>
                    <a:pt x="218" y="74"/>
                  </a:lnTo>
                  <a:lnTo>
                    <a:pt x="218" y="76"/>
                  </a:lnTo>
                  <a:lnTo>
                    <a:pt x="218" y="77"/>
                  </a:lnTo>
                  <a:lnTo>
                    <a:pt x="218" y="79"/>
                  </a:lnTo>
                  <a:lnTo>
                    <a:pt x="218" y="80"/>
                  </a:lnTo>
                  <a:lnTo>
                    <a:pt x="216" y="82"/>
                  </a:lnTo>
                  <a:lnTo>
                    <a:pt x="215" y="82"/>
                  </a:lnTo>
                  <a:lnTo>
                    <a:pt x="215" y="83"/>
                  </a:lnTo>
                  <a:lnTo>
                    <a:pt x="213" y="83"/>
                  </a:lnTo>
                  <a:lnTo>
                    <a:pt x="212" y="85"/>
                  </a:lnTo>
                  <a:lnTo>
                    <a:pt x="210" y="85"/>
                  </a:lnTo>
                  <a:lnTo>
                    <a:pt x="209" y="86"/>
                  </a:lnTo>
                  <a:lnTo>
                    <a:pt x="207" y="88"/>
                  </a:lnTo>
                  <a:lnTo>
                    <a:pt x="206" y="89"/>
                  </a:lnTo>
                  <a:lnTo>
                    <a:pt x="204" y="91"/>
                  </a:lnTo>
                  <a:lnTo>
                    <a:pt x="202" y="91"/>
                  </a:lnTo>
                  <a:lnTo>
                    <a:pt x="201" y="91"/>
                  </a:lnTo>
                  <a:lnTo>
                    <a:pt x="199" y="92"/>
                  </a:lnTo>
                  <a:lnTo>
                    <a:pt x="199" y="94"/>
                  </a:lnTo>
                  <a:lnTo>
                    <a:pt x="198" y="94"/>
                  </a:lnTo>
                  <a:lnTo>
                    <a:pt x="198" y="95"/>
                  </a:lnTo>
                  <a:lnTo>
                    <a:pt x="195" y="95"/>
                  </a:lnTo>
                  <a:lnTo>
                    <a:pt x="195" y="97"/>
                  </a:lnTo>
                  <a:lnTo>
                    <a:pt x="193" y="97"/>
                  </a:lnTo>
                  <a:lnTo>
                    <a:pt x="193" y="98"/>
                  </a:lnTo>
                  <a:lnTo>
                    <a:pt x="192" y="98"/>
                  </a:lnTo>
                  <a:lnTo>
                    <a:pt x="192" y="100"/>
                  </a:lnTo>
                  <a:lnTo>
                    <a:pt x="190" y="100"/>
                  </a:lnTo>
                  <a:lnTo>
                    <a:pt x="189" y="101"/>
                  </a:lnTo>
                  <a:lnTo>
                    <a:pt x="187" y="101"/>
                  </a:lnTo>
                  <a:lnTo>
                    <a:pt x="184" y="103"/>
                  </a:lnTo>
                  <a:lnTo>
                    <a:pt x="183" y="103"/>
                  </a:lnTo>
                  <a:lnTo>
                    <a:pt x="183" y="104"/>
                  </a:lnTo>
                  <a:lnTo>
                    <a:pt x="181" y="104"/>
                  </a:lnTo>
                  <a:lnTo>
                    <a:pt x="178" y="104"/>
                  </a:lnTo>
                  <a:lnTo>
                    <a:pt x="178" y="106"/>
                  </a:lnTo>
                  <a:lnTo>
                    <a:pt x="177" y="106"/>
                  </a:lnTo>
                  <a:lnTo>
                    <a:pt x="175" y="106"/>
                  </a:lnTo>
                  <a:lnTo>
                    <a:pt x="175" y="107"/>
                  </a:lnTo>
                  <a:lnTo>
                    <a:pt x="174" y="107"/>
                  </a:lnTo>
                  <a:lnTo>
                    <a:pt x="174" y="109"/>
                  </a:lnTo>
                  <a:lnTo>
                    <a:pt x="174" y="110"/>
                  </a:lnTo>
                  <a:lnTo>
                    <a:pt x="172" y="110"/>
                  </a:lnTo>
                  <a:lnTo>
                    <a:pt x="172" y="112"/>
                  </a:lnTo>
                  <a:lnTo>
                    <a:pt x="171" y="113"/>
                  </a:lnTo>
                  <a:lnTo>
                    <a:pt x="169" y="115"/>
                  </a:lnTo>
                  <a:lnTo>
                    <a:pt x="168" y="115"/>
                  </a:lnTo>
                  <a:lnTo>
                    <a:pt x="168" y="116"/>
                  </a:lnTo>
                  <a:lnTo>
                    <a:pt x="166" y="116"/>
                  </a:lnTo>
                  <a:lnTo>
                    <a:pt x="166" y="118"/>
                  </a:lnTo>
                  <a:lnTo>
                    <a:pt x="165" y="118"/>
                  </a:lnTo>
                  <a:lnTo>
                    <a:pt x="163" y="119"/>
                  </a:lnTo>
                  <a:lnTo>
                    <a:pt x="162" y="119"/>
                  </a:lnTo>
                  <a:lnTo>
                    <a:pt x="160" y="119"/>
                  </a:lnTo>
                  <a:lnTo>
                    <a:pt x="159" y="119"/>
                  </a:lnTo>
                  <a:lnTo>
                    <a:pt x="157" y="119"/>
                  </a:lnTo>
                  <a:lnTo>
                    <a:pt x="156" y="119"/>
                  </a:lnTo>
                  <a:lnTo>
                    <a:pt x="154" y="119"/>
                  </a:lnTo>
                  <a:lnTo>
                    <a:pt x="153" y="119"/>
                  </a:lnTo>
                  <a:lnTo>
                    <a:pt x="151" y="119"/>
                  </a:lnTo>
                  <a:lnTo>
                    <a:pt x="151" y="118"/>
                  </a:lnTo>
                  <a:lnTo>
                    <a:pt x="153" y="118"/>
                  </a:lnTo>
                  <a:lnTo>
                    <a:pt x="153" y="116"/>
                  </a:lnTo>
                  <a:lnTo>
                    <a:pt x="153" y="115"/>
                  </a:lnTo>
                  <a:lnTo>
                    <a:pt x="151" y="115"/>
                  </a:lnTo>
                  <a:lnTo>
                    <a:pt x="151" y="113"/>
                  </a:lnTo>
                  <a:lnTo>
                    <a:pt x="150" y="113"/>
                  </a:lnTo>
                  <a:lnTo>
                    <a:pt x="148" y="112"/>
                  </a:lnTo>
                  <a:lnTo>
                    <a:pt x="146" y="112"/>
                  </a:lnTo>
                  <a:lnTo>
                    <a:pt x="146" y="113"/>
                  </a:lnTo>
                  <a:lnTo>
                    <a:pt x="146" y="115"/>
                  </a:lnTo>
                  <a:lnTo>
                    <a:pt x="145" y="115"/>
                  </a:lnTo>
                  <a:lnTo>
                    <a:pt x="145" y="113"/>
                  </a:lnTo>
                  <a:lnTo>
                    <a:pt x="145" y="112"/>
                  </a:lnTo>
                  <a:lnTo>
                    <a:pt x="143" y="112"/>
                  </a:lnTo>
                  <a:lnTo>
                    <a:pt x="142" y="112"/>
                  </a:lnTo>
                  <a:lnTo>
                    <a:pt x="142" y="113"/>
                  </a:lnTo>
                  <a:lnTo>
                    <a:pt x="140" y="113"/>
                  </a:lnTo>
                  <a:lnTo>
                    <a:pt x="140" y="115"/>
                  </a:lnTo>
                  <a:lnTo>
                    <a:pt x="139" y="115"/>
                  </a:lnTo>
                  <a:lnTo>
                    <a:pt x="137" y="115"/>
                  </a:lnTo>
                  <a:lnTo>
                    <a:pt x="136" y="116"/>
                  </a:lnTo>
                  <a:lnTo>
                    <a:pt x="136" y="118"/>
                  </a:lnTo>
                  <a:lnTo>
                    <a:pt x="134" y="118"/>
                  </a:lnTo>
                  <a:lnTo>
                    <a:pt x="134" y="119"/>
                  </a:lnTo>
                  <a:lnTo>
                    <a:pt x="133" y="121"/>
                  </a:lnTo>
                  <a:lnTo>
                    <a:pt x="131" y="122"/>
                  </a:lnTo>
                  <a:lnTo>
                    <a:pt x="130" y="124"/>
                  </a:lnTo>
                  <a:lnTo>
                    <a:pt x="128" y="124"/>
                  </a:lnTo>
                  <a:lnTo>
                    <a:pt x="128" y="126"/>
                  </a:lnTo>
                  <a:lnTo>
                    <a:pt x="127" y="126"/>
                  </a:lnTo>
                  <a:lnTo>
                    <a:pt x="125" y="127"/>
                  </a:lnTo>
                  <a:lnTo>
                    <a:pt x="124" y="127"/>
                  </a:lnTo>
                  <a:lnTo>
                    <a:pt x="124" y="129"/>
                  </a:lnTo>
                  <a:lnTo>
                    <a:pt x="122" y="129"/>
                  </a:lnTo>
                  <a:lnTo>
                    <a:pt x="121" y="129"/>
                  </a:lnTo>
                  <a:lnTo>
                    <a:pt x="121" y="130"/>
                  </a:lnTo>
                  <a:lnTo>
                    <a:pt x="119" y="130"/>
                  </a:lnTo>
                  <a:lnTo>
                    <a:pt x="119" y="132"/>
                  </a:lnTo>
                  <a:lnTo>
                    <a:pt x="119" y="133"/>
                  </a:lnTo>
                  <a:lnTo>
                    <a:pt x="119" y="135"/>
                  </a:lnTo>
                  <a:lnTo>
                    <a:pt x="119" y="136"/>
                  </a:lnTo>
                  <a:lnTo>
                    <a:pt x="121" y="138"/>
                  </a:lnTo>
                  <a:lnTo>
                    <a:pt x="121" y="139"/>
                  </a:lnTo>
                  <a:lnTo>
                    <a:pt x="119" y="141"/>
                  </a:lnTo>
                  <a:lnTo>
                    <a:pt x="119" y="142"/>
                  </a:lnTo>
                  <a:lnTo>
                    <a:pt x="121" y="142"/>
                  </a:lnTo>
                  <a:lnTo>
                    <a:pt x="122" y="144"/>
                  </a:lnTo>
                  <a:lnTo>
                    <a:pt x="124" y="144"/>
                  </a:lnTo>
                  <a:lnTo>
                    <a:pt x="124" y="145"/>
                  </a:lnTo>
                  <a:lnTo>
                    <a:pt x="125" y="145"/>
                  </a:lnTo>
                  <a:lnTo>
                    <a:pt x="125" y="147"/>
                  </a:lnTo>
                  <a:lnTo>
                    <a:pt x="124" y="147"/>
                  </a:lnTo>
                  <a:lnTo>
                    <a:pt x="124" y="148"/>
                  </a:lnTo>
                  <a:lnTo>
                    <a:pt x="125" y="148"/>
                  </a:lnTo>
                  <a:lnTo>
                    <a:pt x="127" y="148"/>
                  </a:lnTo>
                  <a:lnTo>
                    <a:pt x="127" y="150"/>
                  </a:lnTo>
                  <a:lnTo>
                    <a:pt x="127" y="151"/>
                  </a:lnTo>
                  <a:lnTo>
                    <a:pt x="128" y="153"/>
                  </a:lnTo>
                  <a:lnTo>
                    <a:pt x="128" y="154"/>
                  </a:lnTo>
                  <a:lnTo>
                    <a:pt x="128" y="156"/>
                  </a:lnTo>
                  <a:lnTo>
                    <a:pt x="127" y="156"/>
                  </a:lnTo>
                  <a:lnTo>
                    <a:pt x="125" y="157"/>
                  </a:lnTo>
                  <a:lnTo>
                    <a:pt x="124" y="157"/>
                  </a:lnTo>
                  <a:lnTo>
                    <a:pt x="124" y="159"/>
                  </a:lnTo>
                  <a:lnTo>
                    <a:pt x="122" y="159"/>
                  </a:lnTo>
                  <a:lnTo>
                    <a:pt x="121" y="159"/>
                  </a:lnTo>
                  <a:lnTo>
                    <a:pt x="119" y="159"/>
                  </a:lnTo>
                  <a:lnTo>
                    <a:pt x="118" y="159"/>
                  </a:lnTo>
                  <a:lnTo>
                    <a:pt x="118" y="160"/>
                  </a:lnTo>
                  <a:lnTo>
                    <a:pt x="116" y="160"/>
                  </a:lnTo>
                  <a:lnTo>
                    <a:pt x="115" y="159"/>
                  </a:lnTo>
                  <a:lnTo>
                    <a:pt x="115" y="160"/>
                  </a:lnTo>
                  <a:lnTo>
                    <a:pt x="113" y="160"/>
                  </a:lnTo>
                  <a:lnTo>
                    <a:pt x="112" y="162"/>
                  </a:lnTo>
                  <a:lnTo>
                    <a:pt x="112" y="163"/>
                  </a:lnTo>
                  <a:lnTo>
                    <a:pt x="110" y="165"/>
                  </a:lnTo>
                  <a:lnTo>
                    <a:pt x="110" y="166"/>
                  </a:lnTo>
                  <a:lnTo>
                    <a:pt x="109" y="168"/>
                  </a:lnTo>
                  <a:lnTo>
                    <a:pt x="109" y="169"/>
                  </a:lnTo>
                  <a:lnTo>
                    <a:pt x="109" y="171"/>
                  </a:lnTo>
                  <a:lnTo>
                    <a:pt x="109" y="172"/>
                  </a:lnTo>
                  <a:lnTo>
                    <a:pt x="107" y="172"/>
                  </a:lnTo>
                  <a:lnTo>
                    <a:pt x="109" y="174"/>
                  </a:lnTo>
                  <a:lnTo>
                    <a:pt x="110" y="175"/>
                  </a:lnTo>
                  <a:lnTo>
                    <a:pt x="110" y="177"/>
                  </a:lnTo>
                  <a:lnTo>
                    <a:pt x="110" y="179"/>
                  </a:lnTo>
                  <a:lnTo>
                    <a:pt x="110" y="180"/>
                  </a:lnTo>
                  <a:lnTo>
                    <a:pt x="110" y="182"/>
                  </a:lnTo>
                  <a:lnTo>
                    <a:pt x="110" y="183"/>
                  </a:lnTo>
                  <a:lnTo>
                    <a:pt x="110" y="185"/>
                  </a:lnTo>
                  <a:lnTo>
                    <a:pt x="110" y="188"/>
                  </a:lnTo>
                  <a:lnTo>
                    <a:pt x="110" y="189"/>
                  </a:lnTo>
                  <a:lnTo>
                    <a:pt x="109" y="189"/>
                  </a:lnTo>
                  <a:lnTo>
                    <a:pt x="109" y="191"/>
                  </a:lnTo>
                  <a:lnTo>
                    <a:pt x="109" y="192"/>
                  </a:lnTo>
                  <a:lnTo>
                    <a:pt x="109" y="194"/>
                  </a:lnTo>
                  <a:lnTo>
                    <a:pt x="109" y="195"/>
                  </a:lnTo>
                  <a:lnTo>
                    <a:pt x="109" y="197"/>
                  </a:lnTo>
                  <a:lnTo>
                    <a:pt x="109" y="198"/>
                  </a:lnTo>
                  <a:lnTo>
                    <a:pt x="107" y="198"/>
                  </a:lnTo>
                  <a:lnTo>
                    <a:pt x="107" y="200"/>
                  </a:lnTo>
                  <a:lnTo>
                    <a:pt x="107" y="201"/>
                  </a:lnTo>
                  <a:lnTo>
                    <a:pt x="106" y="201"/>
                  </a:lnTo>
                  <a:lnTo>
                    <a:pt x="104" y="201"/>
                  </a:lnTo>
                  <a:lnTo>
                    <a:pt x="104" y="203"/>
                  </a:lnTo>
                  <a:lnTo>
                    <a:pt x="103" y="203"/>
                  </a:lnTo>
                  <a:lnTo>
                    <a:pt x="103" y="204"/>
                  </a:lnTo>
                  <a:lnTo>
                    <a:pt x="103" y="206"/>
                  </a:lnTo>
                  <a:lnTo>
                    <a:pt x="103" y="207"/>
                  </a:lnTo>
                  <a:lnTo>
                    <a:pt x="103" y="209"/>
                  </a:lnTo>
                  <a:lnTo>
                    <a:pt x="101" y="209"/>
                  </a:lnTo>
                  <a:lnTo>
                    <a:pt x="101" y="210"/>
                  </a:lnTo>
                  <a:lnTo>
                    <a:pt x="101" y="212"/>
                  </a:lnTo>
                  <a:lnTo>
                    <a:pt x="100" y="212"/>
                  </a:lnTo>
                  <a:lnTo>
                    <a:pt x="98" y="212"/>
                  </a:lnTo>
                  <a:lnTo>
                    <a:pt x="97" y="212"/>
                  </a:lnTo>
                  <a:lnTo>
                    <a:pt x="97" y="210"/>
                  </a:lnTo>
                  <a:lnTo>
                    <a:pt x="97" y="212"/>
                  </a:lnTo>
                  <a:lnTo>
                    <a:pt x="95" y="212"/>
                  </a:lnTo>
                  <a:lnTo>
                    <a:pt x="94" y="212"/>
                  </a:lnTo>
                  <a:lnTo>
                    <a:pt x="94" y="210"/>
                  </a:lnTo>
                  <a:lnTo>
                    <a:pt x="92" y="210"/>
                  </a:lnTo>
                  <a:lnTo>
                    <a:pt x="90" y="210"/>
                  </a:lnTo>
                  <a:lnTo>
                    <a:pt x="89" y="210"/>
                  </a:lnTo>
                  <a:lnTo>
                    <a:pt x="87" y="210"/>
                  </a:lnTo>
                  <a:lnTo>
                    <a:pt x="86" y="210"/>
                  </a:lnTo>
                  <a:lnTo>
                    <a:pt x="84" y="210"/>
                  </a:lnTo>
                  <a:lnTo>
                    <a:pt x="84" y="212"/>
                  </a:lnTo>
                  <a:lnTo>
                    <a:pt x="83" y="212"/>
                  </a:lnTo>
                  <a:lnTo>
                    <a:pt x="83" y="213"/>
                  </a:lnTo>
                  <a:lnTo>
                    <a:pt x="81" y="213"/>
                  </a:lnTo>
                  <a:lnTo>
                    <a:pt x="81" y="215"/>
                  </a:lnTo>
                  <a:lnTo>
                    <a:pt x="83" y="215"/>
                  </a:lnTo>
                  <a:lnTo>
                    <a:pt x="83" y="216"/>
                  </a:lnTo>
                  <a:lnTo>
                    <a:pt x="83" y="218"/>
                  </a:lnTo>
                  <a:lnTo>
                    <a:pt x="83" y="219"/>
                  </a:lnTo>
                  <a:lnTo>
                    <a:pt x="83" y="221"/>
                  </a:lnTo>
                  <a:lnTo>
                    <a:pt x="83" y="222"/>
                  </a:lnTo>
                  <a:lnTo>
                    <a:pt x="83" y="224"/>
                  </a:lnTo>
                  <a:lnTo>
                    <a:pt x="84" y="225"/>
                  </a:lnTo>
                  <a:lnTo>
                    <a:pt x="84" y="227"/>
                  </a:lnTo>
                  <a:lnTo>
                    <a:pt x="84" y="228"/>
                  </a:lnTo>
                  <a:lnTo>
                    <a:pt x="84" y="230"/>
                  </a:lnTo>
                  <a:lnTo>
                    <a:pt x="83" y="230"/>
                  </a:lnTo>
                  <a:lnTo>
                    <a:pt x="81" y="232"/>
                  </a:lnTo>
                  <a:lnTo>
                    <a:pt x="80" y="232"/>
                  </a:lnTo>
                  <a:lnTo>
                    <a:pt x="78" y="232"/>
                  </a:lnTo>
                  <a:lnTo>
                    <a:pt x="78" y="233"/>
                  </a:lnTo>
                  <a:lnTo>
                    <a:pt x="77" y="233"/>
                  </a:lnTo>
                  <a:lnTo>
                    <a:pt x="77" y="232"/>
                  </a:lnTo>
                  <a:lnTo>
                    <a:pt x="75" y="232"/>
                  </a:lnTo>
                  <a:lnTo>
                    <a:pt x="74" y="232"/>
                  </a:lnTo>
                  <a:lnTo>
                    <a:pt x="74" y="230"/>
                  </a:lnTo>
                  <a:lnTo>
                    <a:pt x="72" y="232"/>
                  </a:lnTo>
                  <a:lnTo>
                    <a:pt x="71" y="232"/>
                  </a:lnTo>
                  <a:lnTo>
                    <a:pt x="71" y="230"/>
                  </a:lnTo>
                  <a:lnTo>
                    <a:pt x="69" y="230"/>
                  </a:lnTo>
                  <a:lnTo>
                    <a:pt x="69" y="228"/>
                  </a:lnTo>
                  <a:lnTo>
                    <a:pt x="69" y="230"/>
                  </a:lnTo>
                  <a:lnTo>
                    <a:pt x="68" y="228"/>
                  </a:lnTo>
                  <a:lnTo>
                    <a:pt x="68" y="227"/>
                  </a:lnTo>
                  <a:lnTo>
                    <a:pt x="66" y="225"/>
                  </a:lnTo>
                  <a:lnTo>
                    <a:pt x="65" y="224"/>
                  </a:lnTo>
                  <a:lnTo>
                    <a:pt x="65" y="222"/>
                  </a:lnTo>
                  <a:lnTo>
                    <a:pt x="63" y="221"/>
                  </a:lnTo>
                  <a:lnTo>
                    <a:pt x="63" y="219"/>
                  </a:lnTo>
                  <a:lnTo>
                    <a:pt x="63" y="218"/>
                  </a:lnTo>
                  <a:lnTo>
                    <a:pt x="62" y="218"/>
                  </a:lnTo>
                  <a:lnTo>
                    <a:pt x="62" y="216"/>
                  </a:lnTo>
                  <a:lnTo>
                    <a:pt x="60" y="216"/>
                  </a:lnTo>
                  <a:lnTo>
                    <a:pt x="60" y="215"/>
                  </a:lnTo>
                  <a:lnTo>
                    <a:pt x="60" y="213"/>
                  </a:lnTo>
                  <a:lnTo>
                    <a:pt x="59" y="212"/>
                  </a:lnTo>
                  <a:lnTo>
                    <a:pt x="57" y="210"/>
                  </a:lnTo>
                  <a:lnTo>
                    <a:pt x="57" y="209"/>
                  </a:lnTo>
                  <a:lnTo>
                    <a:pt x="56" y="209"/>
                  </a:lnTo>
                  <a:lnTo>
                    <a:pt x="56" y="207"/>
                  </a:lnTo>
                  <a:lnTo>
                    <a:pt x="54" y="207"/>
                  </a:lnTo>
                  <a:lnTo>
                    <a:pt x="54" y="206"/>
                  </a:lnTo>
                  <a:lnTo>
                    <a:pt x="53" y="206"/>
                  </a:lnTo>
                  <a:lnTo>
                    <a:pt x="53" y="204"/>
                  </a:lnTo>
                  <a:lnTo>
                    <a:pt x="51" y="204"/>
                  </a:lnTo>
                  <a:lnTo>
                    <a:pt x="51" y="206"/>
                  </a:lnTo>
                  <a:lnTo>
                    <a:pt x="50" y="206"/>
                  </a:lnTo>
                  <a:lnTo>
                    <a:pt x="50" y="207"/>
                  </a:lnTo>
                  <a:lnTo>
                    <a:pt x="48" y="207"/>
                  </a:lnTo>
                  <a:lnTo>
                    <a:pt x="48" y="209"/>
                  </a:lnTo>
                  <a:lnTo>
                    <a:pt x="47" y="209"/>
                  </a:lnTo>
                  <a:lnTo>
                    <a:pt x="47" y="210"/>
                  </a:lnTo>
                  <a:lnTo>
                    <a:pt x="45" y="210"/>
                  </a:lnTo>
                  <a:lnTo>
                    <a:pt x="45" y="212"/>
                  </a:lnTo>
                  <a:lnTo>
                    <a:pt x="45" y="210"/>
                  </a:lnTo>
                  <a:lnTo>
                    <a:pt x="44" y="210"/>
                  </a:lnTo>
                  <a:lnTo>
                    <a:pt x="42" y="210"/>
                  </a:lnTo>
                  <a:lnTo>
                    <a:pt x="41" y="209"/>
                  </a:lnTo>
                  <a:lnTo>
                    <a:pt x="39" y="209"/>
                  </a:lnTo>
                  <a:lnTo>
                    <a:pt x="38" y="209"/>
                  </a:lnTo>
                  <a:lnTo>
                    <a:pt x="36" y="209"/>
                  </a:lnTo>
                  <a:lnTo>
                    <a:pt x="34" y="209"/>
                  </a:lnTo>
                  <a:lnTo>
                    <a:pt x="33" y="210"/>
                  </a:lnTo>
                  <a:lnTo>
                    <a:pt x="31" y="207"/>
                  </a:lnTo>
                  <a:lnTo>
                    <a:pt x="30" y="206"/>
                  </a:lnTo>
                  <a:lnTo>
                    <a:pt x="30" y="204"/>
                  </a:lnTo>
                  <a:lnTo>
                    <a:pt x="28" y="204"/>
                  </a:lnTo>
                  <a:lnTo>
                    <a:pt x="24" y="200"/>
                  </a:lnTo>
                  <a:lnTo>
                    <a:pt x="25" y="200"/>
                  </a:lnTo>
                  <a:lnTo>
                    <a:pt x="25" y="198"/>
                  </a:lnTo>
                  <a:lnTo>
                    <a:pt x="27" y="198"/>
                  </a:lnTo>
                  <a:lnTo>
                    <a:pt x="27" y="197"/>
                  </a:lnTo>
                  <a:lnTo>
                    <a:pt x="28" y="197"/>
                  </a:lnTo>
                  <a:lnTo>
                    <a:pt x="28" y="195"/>
                  </a:lnTo>
                  <a:lnTo>
                    <a:pt x="30" y="195"/>
                  </a:lnTo>
                  <a:lnTo>
                    <a:pt x="30" y="194"/>
                  </a:lnTo>
                  <a:lnTo>
                    <a:pt x="31" y="194"/>
                  </a:lnTo>
                  <a:lnTo>
                    <a:pt x="31" y="192"/>
                  </a:lnTo>
                  <a:lnTo>
                    <a:pt x="33" y="192"/>
                  </a:lnTo>
                  <a:lnTo>
                    <a:pt x="33" y="191"/>
                  </a:lnTo>
                  <a:lnTo>
                    <a:pt x="31" y="191"/>
                  </a:lnTo>
                  <a:lnTo>
                    <a:pt x="31" y="189"/>
                  </a:lnTo>
                  <a:lnTo>
                    <a:pt x="30" y="188"/>
                  </a:lnTo>
                  <a:lnTo>
                    <a:pt x="28" y="186"/>
                  </a:lnTo>
                  <a:lnTo>
                    <a:pt x="27" y="186"/>
                  </a:lnTo>
                  <a:lnTo>
                    <a:pt x="27" y="185"/>
                  </a:lnTo>
                  <a:lnTo>
                    <a:pt x="25" y="185"/>
                  </a:lnTo>
                  <a:lnTo>
                    <a:pt x="25" y="183"/>
                  </a:lnTo>
                  <a:lnTo>
                    <a:pt x="25" y="182"/>
                  </a:lnTo>
                  <a:lnTo>
                    <a:pt x="24" y="180"/>
                  </a:lnTo>
                  <a:lnTo>
                    <a:pt x="22" y="180"/>
                  </a:lnTo>
                  <a:lnTo>
                    <a:pt x="22" y="179"/>
                  </a:lnTo>
                  <a:lnTo>
                    <a:pt x="22" y="177"/>
                  </a:lnTo>
                  <a:lnTo>
                    <a:pt x="22" y="175"/>
                  </a:lnTo>
                  <a:lnTo>
                    <a:pt x="21" y="174"/>
                  </a:lnTo>
                  <a:lnTo>
                    <a:pt x="21" y="172"/>
                  </a:lnTo>
                  <a:lnTo>
                    <a:pt x="21" y="174"/>
                  </a:lnTo>
                  <a:lnTo>
                    <a:pt x="19" y="174"/>
                  </a:lnTo>
                  <a:lnTo>
                    <a:pt x="18" y="174"/>
                  </a:lnTo>
                  <a:lnTo>
                    <a:pt x="18" y="172"/>
                  </a:lnTo>
                  <a:lnTo>
                    <a:pt x="16" y="172"/>
                  </a:lnTo>
                  <a:lnTo>
                    <a:pt x="16" y="171"/>
                  </a:lnTo>
                  <a:lnTo>
                    <a:pt x="15" y="171"/>
                  </a:lnTo>
                  <a:lnTo>
                    <a:pt x="15" y="169"/>
                  </a:lnTo>
                  <a:lnTo>
                    <a:pt x="13" y="169"/>
                  </a:lnTo>
                  <a:lnTo>
                    <a:pt x="13" y="168"/>
                  </a:lnTo>
                  <a:lnTo>
                    <a:pt x="12" y="168"/>
                  </a:lnTo>
                  <a:lnTo>
                    <a:pt x="12" y="166"/>
                  </a:lnTo>
                  <a:lnTo>
                    <a:pt x="10" y="165"/>
                  </a:lnTo>
                  <a:lnTo>
                    <a:pt x="10" y="163"/>
                  </a:lnTo>
                  <a:lnTo>
                    <a:pt x="10" y="162"/>
                  </a:lnTo>
                  <a:lnTo>
                    <a:pt x="9" y="162"/>
                  </a:lnTo>
                  <a:lnTo>
                    <a:pt x="9" y="160"/>
                  </a:lnTo>
                  <a:lnTo>
                    <a:pt x="7" y="160"/>
                  </a:lnTo>
                  <a:lnTo>
                    <a:pt x="7" y="159"/>
                  </a:lnTo>
                  <a:lnTo>
                    <a:pt x="6" y="159"/>
                  </a:lnTo>
                  <a:lnTo>
                    <a:pt x="6" y="157"/>
                  </a:lnTo>
                  <a:lnTo>
                    <a:pt x="6" y="156"/>
                  </a:lnTo>
                  <a:lnTo>
                    <a:pt x="4" y="156"/>
                  </a:lnTo>
                  <a:lnTo>
                    <a:pt x="4" y="154"/>
                  </a:lnTo>
                  <a:lnTo>
                    <a:pt x="3" y="153"/>
                  </a:lnTo>
                  <a:lnTo>
                    <a:pt x="3" y="151"/>
                  </a:lnTo>
                  <a:lnTo>
                    <a:pt x="1" y="150"/>
                  </a:lnTo>
                  <a:lnTo>
                    <a:pt x="1" y="148"/>
                  </a:lnTo>
                  <a:lnTo>
                    <a:pt x="0" y="147"/>
                  </a:lnTo>
                  <a:lnTo>
                    <a:pt x="0" y="145"/>
                  </a:lnTo>
                  <a:lnTo>
                    <a:pt x="1" y="144"/>
                  </a:lnTo>
                  <a:lnTo>
                    <a:pt x="3" y="144"/>
                  </a:lnTo>
                  <a:lnTo>
                    <a:pt x="3" y="142"/>
                  </a:lnTo>
                  <a:lnTo>
                    <a:pt x="4" y="142"/>
                  </a:lnTo>
                  <a:lnTo>
                    <a:pt x="4" y="141"/>
                  </a:lnTo>
                  <a:lnTo>
                    <a:pt x="6" y="141"/>
                  </a:lnTo>
                  <a:lnTo>
                    <a:pt x="6" y="139"/>
                  </a:lnTo>
                  <a:lnTo>
                    <a:pt x="7" y="139"/>
                  </a:lnTo>
                  <a:lnTo>
                    <a:pt x="7" y="138"/>
                  </a:lnTo>
                  <a:lnTo>
                    <a:pt x="9" y="138"/>
                  </a:lnTo>
                  <a:lnTo>
                    <a:pt x="10" y="136"/>
                  </a:lnTo>
                  <a:lnTo>
                    <a:pt x="12" y="136"/>
                  </a:lnTo>
                  <a:lnTo>
                    <a:pt x="12" y="135"/>
                  </a:lnTo>
                  <a:lnTo>
                    <a:pt x="12" y="133"/>
                  </a:lnTo>
                  <a:lnTo>
                    <a:pt x="10" y="132"/>
                  </a:lnTo>
                  <a:lnTo>
                    <a:pt x="10" y="130"/>
                  </a:lnTo>
                  <a:lnTo>
                    <a:pt x="9" y="129"/>
                  </a:lnTo>
                  <a:lnTo>
                    <a:pt x="7" y="126"/>
                  </a:lnTo>
                  <a:lnTo>
                    <a:pt x="7" y="124"/>
                  </a:lnTo>
                  <a:lnTo>
                    <a:pt x="6" y="124"/>
                  </a:lnTo>
                  <a:lnTo>
                    <a:pt x="6" y="122"/>
                  </a:lnTo>
                  <a:lnTo>
                    <a:pt x="4" y="122"/>
                  </a:lnTo>
                  <a:lnTo>
                    <a:pt x="4" y="121"/>
                  </a:lnTo>
                  <a:lnTo>
                    <a:pt x="3" y="121"/>
                  </a:lnTo>
                  <a:lnTo>
                    <a:pt x="3" y="119"/>
                  </a:lnTo>
                  <a:lnTo>
                    <a:pt x="3" y="118"/>
                  </a:lnTo>
                  <a:lnTo>
                    <a:pt x="1" y="118"/>
                  </a:lnTo>
                  <a:lnTo>
                    <a:pt x="1" y="116"/>
                  </a:lnTo>
                  <a:lnTo>
                    <a:pt x="1" y="115"/>
                  </a:lnTo>
                  <a:lnTo>
                    <a:pt x="0" y="115"/>
                  </a:lnTo>
                  <a:lnTo>
                    <a:pt x="0" y="113"/>
                  </a:lnTo>
                  <a:lnTo>
                    <a:pt x="1" y="112"/>
                  </a:lnTo>
                  <a:lnTo>
                    <a:pt x="3" y="112"/>
                  </a:lnTo>
                  <a:lnTo>
                    <a:pt x="4" y="110"/>
                  </a:lnTo>
                  <a:lnTo>
                    <a:pt x="6" y="110"/>
                  </a:lnTo>
                  <a:lnTo>
                    <a:pt x="7" y="109"/>
                  </a:lnTo>
                  <a:lnTo>
                    <a:pt x="9" y="109"/>
                  </a:lnTo>
                  <a:lnTo>
                    <a:pt x="10" y="109"/>
                  </a:lnTo>
                  <a:lnTo>
                    <a:pt x="12" y="109"/>
                  </a:lnTo>
                  <a:lnTo>
                    <a:pt x="12" y="107"/>
                  </a:lnTo>
                  <a:lnTo>
                    <a:pt x="13" y="107"/>
                  </a:lnTo>
                  <a:lnTo>
                    <a:pt x="13" y="106"/>
                  </a:lnTo>
                  <a:lnTo>
                    <a:pt x="13" y="107"/>
                  </a:lnTo>
                  <a:lnTo>
                    <a:pt x="15" y="106"/>
                  </a:lnTo>
                  <a:lnTo>
                    <a:pt x="15" y="104"/>
                  </a:lnTo>
                  <a:lnTo>
                    <a:pt x="16" y="103"/>
                  </a:lnTo>
                  <a:lnTo>
                    <a:pt x="15" y="103"/>
                  </a:lnTo>
                  <a:lnTo>
                    <a:pt x="16" y="103"/>
                  </a:lnTo>
                  <a:lnTo>
                    <a:pt x="16" y="101"/>
                  </a:lnTo>
                  <a:lnTo>
                    <a:pt x="18" y="101"/>
                  </a:lnTo>
                  <a:lnTo>
                    <a:pt x="19" y="101"/>
                  </a:lnTo>
                  <a:lnTo>
                    <a:pt x="21" y="101"/>
                  </a:lnTo>
                  <a:lnTo>
                    <a:pt x="22" y="101"/>
                  </a:lnTo>
                  <a:lnTo>
                    <a:pt x="24" y="101"/>
                  </a:lnTo>
                  <a:lnTo>
                    <a:pt x="25" y="100"/>
                  </a:lnTo>
                  <a:lnTo>
                    <a:pt x="27" y="100"/>
                  </a:lnTo>
                  <a:lnTo>
                    <a:pt x="28" y="100"/>
                  </a:lnTo>
                  <a:lnTo>
                    <a:pt x="30" y="100"/>
                  </a:lnTo>
                  <a:lnTo>
                    <a:pt x="30" y="98"/>
                  </a:lnTo>
                  <a:lnTo>
                    <a:pt x="31" y="98"/>
                  </a:lnTo>
                  <a:lnTo>
                    <a:pt x="33" y="98"/>
                  </a:lnTo>
                  <a:lnTo>
                    <a:pt x="34" y="97"/>
                  </a:lnTo>
                  <a:lnTo>
                    <a:pt x="34" y="98"/>
                  </a:lnTo>
                  <a:lnTo>
                    <a:pt x="34" y="100"/>
                  </a:lnTo>
                  <a:lnTo>
                    <a:pt x="34" y="101"/>
                  </a:lnTo>
                  <a:lnTo>
                    <a:pt x="34" y="103"/>
                  </a:lnTo>
                  <a:lnTo>
                    <a:pt x="34" y="104"/>
                  </a:lnTo>
                  <a:lnTo>
                    <a:pt x="34" y="106"/>
                  </a:lnTo>
                  <a:lnTo>
                    <a:pt x="36" y="107"/>
                  </a:lnTo>
                  <a:lnTo>
                    <a:pt x="36" y="109"/>
                  </a:lnTo>
                  <a:lnTo>
                    <a:pt x="38" y="109"/>
                  </a:lnTo>
                  <a:lnTo>
                    <a:pt x="39" y="109"/>
                  </a:lnTo>
                  <a:lnTo>
                    <a:pt x="41" y="109"/>
                  </a:lnTo>
                  <a:lnTo>
                    <a:pt x="42" y="109"/>
                  </a:lnTo>
                  <a:lnTo>
                    <a:pt x="44" y="109"/>
                  </a:lnTo>
                  <a:lnTo>
                    <a:pt x="45" y="109"/>
                  </a:lnTo>
                  <a:lnTo>
                    <a:pt x="45" y="107"/>
                  </a:lnTo>
                  <a:lnTo>
                    <a:pt x="47" y="107"/>
                  </a:lnTo>
                  <a:lnTo>
                    <a:pt x="47" y="106"/>
                  </a:lnTo>
                  <a:lnTo>
                    <a:pt x="45" y="104"/>
                  </a:lnTo>
                  <a:lnTo>
                    <a:pt x="45" y="103"/>
                  </a:lnTo>
                  <a:lnTo>
                    <a:pt x="45" y="101"/>
                  </a:lnTo>
                  <a:lnTo>
                    <a:pt x="45" y="100"/>
                  </a:lnTo>
                  <a:lnTo>
                    <a:pt x="45" y="98"/>
                  </a:lnTo>
                  <a:lnTo>
                    <a:pt x="42" y="95"/>
                  </a:lnTo>
                  <a:lnTo>
                    <a:pt x="44" y="95"/>
                  </a:lnTo>
                  <a:lnTo>
                    <a:pt x="45" y="94"/>
                  </a:lnTo>
                  <a:lnTo>
                    <a:pt x="45" y="95"/>
                  </a:lnTo>
                  <a:lnTo>
                    <a:pt x="47" y="97"/>
                  </a:lnTo>
                  <a:lnTo>
                    <a:pt x="48" y="98"/>
                  </a:lnTo>
                  <a:lnTo>
                    <a:pt x="50" y="100"/>
                  </a:lnTo>
                  <a:lnTo>
                    <a:pt x="51" y="101"/>
                  </a:lnTo>
                  <a:lnTo>
                    <a:pt x="51" y="103"/>
                  </a:lnTo>
                  <a:lnTo>
                    <a:pt x="54" y="103"/>
                  </a:lnTo>
                  <a:lnTo>
                    <a:pt x="56" y="107"/>
                  </a:lnTo>
                  <a:lnTo>
                    <a:pt x="56" y="109"/>
                  </a:lnTo>
                  <a:lnTo>
                    <a:pt x="57" y="109"/>
                  </a:lnTo>
                  <a:lnTo>
                    <a:pt x="57" y="110"/>
                  </a:lnTo>
                  <a:lnTo>
                    <a:pt x="59" y="110"/>
                  </a:lnTo>
                  <a:lnTo>
                    <a:pt x="60" y="110"/>
                  </a:lnTo>
                  <a:lnTo>
                    <a:pt x="62" y="110"/>
                  </a:lnTo>
                  <a:lnTo>
                    <a:pt x="63" y="110"/>
                  </a:lnTo>
                  <a:lnTo>
                    <a:pt x="65" y="112"/>
                  </a:lnTo>
                  <a:lnTo>
                    <a:pt x="66" y="112"/>
                  </a:lnTo>
                  <a:lnTo>
                    <a:pt x="68" y="112"/>
                  </a:lnTo>
                  <a:lnTo>
                    <a:pt x="69" y="112"/>
                  </a:lnTo>
                  <a:lnTo>
                    <a:pt x="71" y="112"/>
                  </a:lnTo>
                  <a:lnTo>
                    <a:pt x="72" y="110"/>
                  </a:lnTo>
                  <a:lnTo>
                    <a:pt x="71" y="110"/>
                  </a:lnTo>
                  <a:lnTo>
                    <a:pt x="72" y="110"/>
                  </a:lnTo>
                  <a:lnTo>
                    <a:pt x="74" y="110"/>
                  </a:lnTo>
                  <a:lnTo>
                    <a:pt x="74" y="109"/>
                  </a:lnTo>
                  <a:lnTo>
                    <a:pt x="75" y="109"/>
                  </a:lnTo>
                  <a:lnTo>
                    <a:pt x="77" y="109"/>
                  </a:lnTo>
                  <a:lnTo>
                    <a:pt x="78" y="109"/>
                  </a:lnTo>
                  <a:lnTo>
                    <a:pt x="80" y="109"/>
                  </a:lnTo>
                  <a:lnTo>
                    <a:pt x="81" y="109"/>
                  </a:lnTo>
                  <a:lnTo>
                    <a:pt x="83" y="109"/>
                  </a:lnTo>
                  <a:lnTo>
                    <a:pt x="84" y="107"/>
                  </a:lnTo>
                  <a:lnTo>
                    <a:pt x="86" y="107"/>
                  </a:lnTo>
                  <a:lnTo>
                    <a:pt x="87" y="107"/>
                  </a:lnTo>
                  <a:lnTo>
                    <a:pt x="89" y="107"/>
                  </a:lnTo>
                  <a:lnTo>
                    <a:pt x="90" y="107"/>
                  </a:lnTo>
                  <a:lnTo>
                    <a:pt x="92" y="107"/>
                  </a:lnTo>
                  <a:lnTo>
                    <a:pt x="92" y="106"/>
                  </a:lnTo>
                  <a:lnTo>
                    <a:pt x="94" y="106"/>
                  </a:lnTo>
                  <a:lnTo>
                    <a:pt x="95" y="106"/>
                  </a:lnTo>
                  <a:lnTo>
                    <a:pt x="97" y="106"/>
                  </a:lnTo>
                  <a:lnTo>
                    <a:pt x="97" y="104"/>
                  </a:lnTo>
                  <a:lnTo>
                    <a:pt x="98" y="104"/>
                  </a:lnTo>
                  <a:lnTo>
                    <a:pt x="100" y="104"/>
                  </a:lnTo>
                  <a:lnTo>
                    <a:pt x="101" y="104"/>
                  </a:lnTo>
                  <a:lnTo>
                    <a:pt x="101" y="103"/>
                  </a:lnTo>
                  <a:lnTo>
                    <a:pt x="101" y="101"/>
                  </a:lnTo>
                  <a:lnTo>
                    <a:pt x="100" y="101"/>
                  </a:lnTo>
                  <a:lnTo>
                    <a:pt x="98" y="100"/>
                  </a:lnTo>
                  <a:lnTo>
                    <a:pt x="98" y="98"/>
                  </a:lnTo>
                  <a:lnTo>
                    <a:pt x="97" y="98"/>
                  </a:lnTo>
                  <a:lnTo>
                    <a:pt x="97" y="97"/>
                  </a:lnTo>
                  <a:lnTo>
                    <a:pt x="97" y="95"/>
                  </a:lnTo>
                  <a:lnTo>
                    <a:pt x="95" y="94"/>
                  </a:lnTo>
                  <a:lnTo>
                    <a:pt x="97" y="91"/>
                  </a:lnTo>
                  <a:lnTo>
                    <a:pt x="98" y="91"/>
                  </a:lnTo>
                  <a:lnTo>
                    <a:pt x="100" y="89"/>
                  </a:lnTo>
                  <a:lnTo>
                    <a:pt x="106" y="88"/>
                  </a:lnTo>
                  <a:lnTo>
                    <a:pt x="107" y="86"/>
                  </a:lnTo>
                  <a:lnTo>
                    <a:pt x="112" y="85"/>
                  </a:lnTo>
                  <a:lnTo>
                    <a:pt x="113" y="85"/>
                  </a:lnTo>
                  <a:lnTo>
                    <a:pt x="113" y="83"/>
                  </a:lnTo>
                  <a:lnTo>
                    <a:pt x="115" y="83"/>
                  </a:lnTo>
                  <a:lnTo>
                    <a:pt x="116" y="83"/>
                  </a:lnTo>
                  <a:lnTo>
                    <a:pt x="116" y="82"/>
                  </a:lnTo>
                  <a:lnTo>
                    <a:pt x="118" y="82"/>
                  </a:lnTo>
                  <a:lnTo>
                    <a:pt x="119" y="82"/>
                  </a:lnTo>
                  <a:lnTo>
                    <a:pt x="121" y="80"/>
                  </a:lnTo>
                  <a:lnTo>
                    <a:pt x="122" y="79"/>
                  </a:lnTo>
                  <a:lnTo>
                    <a:pt x="124" y="79"/>
                  </a:lnTo>
                  <a:lnTo>
                    <a:pt x="125" y="77"/>
                  </a:lnTo>
                  <a:lnTo>
                    <a:pt x="127" y="77"/>
                  </a:lnTo>
                  <a:lnTo>
                    <a:pt x="128" y="76"/>
                  </a:lnTo>
                  <a:lnTo>
                    <a:pt x="130" y="76"/>
                  </a:lnTo>
                  <a:lnTo>
                    <a:pt x="131" y="76"/>
                  </a:lnTo>
                  <a:lnTo>
                    <a:pt x="131" y="74"/>
                  </a:lnTo>
                  <a:lnTo>
                    <a:pt x="133" y="74"/>
                  </a:lnTo>
                  <a:lnTo>
                    <a:pt x="134" y="74"/>
                  </a:lnTo>
                  <a:lnTo>
                    <a:pt x="136" y="74"/>
                  </a:lnTo>
                  <a:lnTo>
                    <a:pt x="137" y="74"/>
                  </a:lnTo>
                  <a:lnTo>
                    <a:pt x="139" y="74"/>
                  </a:lnTo>
                  <a:lnTo>
                    <a:pt x="140" y="74"/>
                  </a:lnTo>
                  <a:lnTo>
                    <a:pt x="142" y="74"/>
                  </a:lnTo>
                  <a:lnTo>
                    <a:pt x="143" y="73"/>
                  </a:lnTo>
                  <a:lnTo>
                    <a:pt x="145" y="73"/>
                  </a:lnTo>
                  <a:lnTo>
                    <a:pt x="146" y="73"/>
                  </a:lnTo>
                  <a:lnTo>
                    <a:pt x="148" y="73"/>
                  </a:lnTo>
                  <a:lnTo>
                    <a:pt x="150" y="73"/>
                  </a:lnTo>
                  <a:lnTo>
                    <a:pt x="150" y="71"/>
                  </a:lnTo>
                  <a:lnTo>
                    <a:pt x="148" y="71"/>
                  </a:lnTo>
                  <a:lnTo>
                    <a:pt x="148" y="69"/>
                  </a:lnTo>
                  <a:lnTo>
                    <a:pt x="148" y="68"/>
                  </a:lnTo>
                  <a:lnTo>
                    <a:pt x="150" y="68"/>
                  </a:lnTo>
                  <a:lnTo>
                    <a:pt x="148" y="68"/>
                  </a:lnTo>
                  <a:lnTo>
                    <a:pt x="148" y="66"/>
                  </a:lnTo>
                  <a:lnTo>
                    <a:pt x="150" y="66"/>
                  </a:lnTo>
                  <a:lnTo>
                    <a:pt x="150" y="65"/>
                  </a:lnTo>
                  <a:lnTo>
                    <a:pt x="150" y="63"/>
                  </a:lnTo>
                  <a:lnTo>
                    <a:pt x="150" y="62"/>
                  </a:lnTo>
                  <a:lnTo>
                    <a:pt x="150" y="60"/>
                  </a:lnTo>
                  <a:lnTo>
                    <a:pt x="148" y="60"/>
                  </a:lnTo>
                  <a:lnTo>
                    <a:pt x="148" y="59"/>
                  </a:lnTo>
                  <a:lnTo>
                    <a:pt x="148" y="57"/>
                  </a:lnTo>
                  <a:lnTo>
                    <a:pt x="146" y="56"/>
                  </a:lnTo>
                  <a:lnTo>
                    <a:pt x="145" y="54"/>
                  </a:lnTo>
                  <a:lnTo>
                    <a:pt x="143" y="54"/>
                  </a:lnTo>
                  <a:lnTo>
                    <a:pt x="143" y="53"/>
                  </a:lnTo>
                  <a:lnTo>
                    <a:pt x="142" y="51"/>
                  </a:lnTo>
                  <a:lnTo>
                    <a:pt x="140" y="50"/>
                  </a:lnTo>
                  <a:lnTo>
                    <a:pt x="140" y="48"/>
                  </a:lnTo>
                  <a:lnTo>
                    <a:pt x="139" y="45"/>
                  </a:lnTo>
                  <a:lnTo>
                    <a:pt x="137" y="44"/>
                  </a:lnTo>
                  <a:lnTo>
                    <a:pt x="136" y="42"/>
                  </a:lnTo>
                  <a:lnTo>
                    <a:pt x="136" y="41"/>
                  </a:lnTo>
                  <a:lnTo>
                    <a:pt x="134" y="41"/>
                  </a:lnTo>
                  <a:lnTo>
                    <a:pt x="133" y="38"/>
                  </a:lnTo>
                  <a:lnTo>
                    <a:pt x="122" y="33"/>
                  </a:lnTo>
                  <a:lnTo>
                    <a:pt x="121" y="33"/>
                  </a:lnTo>
                  <a:lnTo>
                    <a:pt x="121" y="32"/>
                  </a:lnTo>
                  <a:lnTo>
                    <a:pt x="122" y="32"/>
                  </a:lnTo>
                  <a:lnTo>
                    <a:pt x="124" y="32"/>
                  </a:lnTo>
                  <a:lnTo>
                    <a:pt x="125" y="32"/>
                  </a:lnTo>
                  <a:lnTo>
                    <a:pt x="125" y="30"/>
                  </a:lnTo>
                  <a:lnTo>
                    <a:pt x="127" y="30"/>
                  </a:lnTo>
                  <a:lnTo>
                    <a:pt x="128" y="30"/>
                  </a:lnTo>
                  <a:lnTo>
                    <a:pt x="130" y="30"/>
                  </a:lnTo>
                  <a:lnTo>
                    <a:pt x="131" y="30"/>
                  </a:lnTo>
                  <a:lnTo>
                    <a:pt x="133" y="30"/>
                  </a:lnTo>
                  <a:lnTo>
                    <a:pt x="134" y="30"/>
                  </a:lnTo>
                  <a:lnTo>
                    <a:pt x="136" y="30"/>
                  </a:lnTo>
                  <a:lnTo>
                    <a:pt x="136" y="29"/>
                  </a:lnTo>
                  <a:lnTo>
                    <a:pt x="137" y="29"/>
                  </a:lnTo>
                  <a:lnTo>
                    <a:pt x="137" y="27"/>
                  </a:lnTo>
                  <a:lnTo>
                    <a:pt x="139" y="27"/>
                  </a:lnTo>
                  <a:lnTo>
                    <a:pt x="139" y="26"/>
                  </a:lnTo>
                  <a:lnTo>
                    <a:pt x="140" y="26"/>
                  </a:lnTo>
                  <a:lnTo>
                    <a:pt x="142" y="26"/>
                  </a:lnTo>
                  <a:lnTo>
                    <a:pt x="143" y="26"/>
                  </a:lnTo>
                  <a:lnTo>
                    <a:pt x="145" y="26"/>
                  </a:lnTo>
                  <a:lnTo>
                    <a:pt x="146" y="26"/>
                  </a:lnTo>
                  <a:lnTo>
                    <a:pt x="148" y="26"/>
                  </a:lnTo>
                  <a:lnTo>
                    <a:pt x="150" y="24"/>
                  </a:lnTo>
                  <a:lnTo>
                    <a:pt x="153" y="23"/>
                  </a:lnTo>
                  <a:lnTo>
                    <a:pt x="153" y="21"/>
                  </a:lnTo>
                  <a:lnTo>
                    <a:pt x="154" y="21"/>
                  </a:lnTo>
                  <a:lnTo>
                    <a:pt x="154" y="20"/>
                  </a:lnTo>
                  <a:lnTo>
                    <a:pt x="156" y="20"/>
                  </a:lnTo>
                  <a:lnTo>
                    <a:pt x="156" y="18"/>
                  </a:lnTo>
                  <a:lnTo>
                    <a:pt x="157" y="18"/>
                  </a:lnTo>
                  <a:lnTo>
                    <a:pt x="157" y="16"/>
                  </a:lnTo>
                  <a:lnTo>
                    <a:pt x="159" y="16"/>
                  </a:lnTo>
                  <a:lnTo>
                    <a:pt x="160" y="16"/>
                  </a:lnTo>
                  <a:lnTo>
                    <a:pt x="160" y="15"/>
                  </a:lnTo>
                  <a:lnTo>
                    <a:pt x="162" y="15"/>
                  </a:lnTo>
                  <a:lnTo>
                    <a:pt x="163" y="15"/>
                  </a:lnTo>
                  <a:lnTo>
                    <a:pt x="165" y="15"/>
                  </a:lnTo>
                  <a:lnTo>
                    <a:pt x="166" y="15"/>
                  </a:lnTo>
                  <a:lnTo>
                    <a:pt x="168" y="13"/>
                  </a:lnTo>
                  <a:lnTo>
                    <a:pt x="169" y="13"/>
                  </a:lnTo>
                  <a:lnTo>
                    <a:pt x="171" y="13"/>
                  </a:lnTo>
                  <a:lnTo>
                    <a:pt x="172" y="13"/>
                  </a:lnTo>
                  <a:lnTo>
                    <a:pt x="174" y="13"/>
                  </a:lnTo>
                  <a:lnTo>
                    <a:pt x="175" y="13"/>
                  </a:lnTo>
                  <a:lnTo>
                    <a:pt x="175" y="12"/>
                  </a:lnTo>
                  <a:lnTo>
                    <a:pt x="177" y="12"/>
                  </a:lnTo>
                  <a:lnTo>
                    <a:pt x="177" y="13"/>
                  </a:lnTo>
                  <a:lnTo>
                    <a:pt x="177" y="12"/>
                  </a:lnTo>
                  <a:lnTo>
                    <a:pt x="178" y="12"/>
                  </a:lnTo>
                  <a:lnTo>
                    <a:pt x="180" y="12"/>
                  </a:lnTo>
                  <a:lnTo>
                    <a:pt x="180" y="10"/>
                  </a:lnTo>
                  <a:lnTo>
                    <a:pt x="181" y="10"/>
                  </a:lnTo>
                  <a:lnTo>
                    <a:pt x="183" y="10"/>
                  </a:lnTo>
                  <a:lnTo>
                    <a:pt x="183" y="9"/>
                  </a:lnTo>
                  <a:lnTo>
                    <a:pt x="184" y="9"/>
                  </a:lnTo>
                  <a:lnTo>
                    <a:pt x="186" y="9"/>
                  </a:lnTo>
                  <a:lnTo>
                    <a:pt x="186" y="7"/>
                  </a:lnTo>
                  <a:lnTo>
                    <a:pt x="187" y="7"/>
                  </a:lnTo>
                  <a:lnTo>
                    <a:pt x="199" y="0"/>
                  </a:lnTo>
                  <a:lnTo>
                    <a:pt x="201" y="0"/>
                  </a:lnTo>
                  <a:lnTo>
                    <a:pt x="201" y="1"/>
                  </a:lnTo>
                  <a:lnTo>
                    <a:pt x="202" y="1"/>
                  </a:lnTo>
                  <a:close/>
                  <a:moveTo>
                    <a:pt x="1094" y="85"/>
                  </a:moveTo>
                  <a:lnTo>
                    <a:pt x="1095" y="85"/>
                  </a:lnTo>
                  <a:lnTo>
                    <a:pt x="1097" y="85"/>
                  </a:lnTo>
                  <a:lnTo>
                    <a:pt x="1098" y="85"/>
                  </a:lnTo>
                  <a:lnTo>
                    <a:pt x="1098" y="86"/>
                  </a:lnTo>
                  <a:lnTo>
                    <a:pt x="1100" y="86"/>
                  </a:lnTo>
                  <a:lnTo>
                    <a:pt x="1100" y="88"/>
                  </a:lnTo>
                  <a:lnTo>
                    <a:pt x="1100" y="89"/>
                  </a:lnTo>
                  <a:lnTo>
                    <a:pt x="1098" y="89"/>
                  </a:lnTo>
                  <a:lnTo>
                    <a:pt x="1098" y="91"/>
                  </a:lnTo>
                  <a:lnTo>
                    <a:pt x="1097" y="91"/>
                  </a:lnTo>
                  <a:lnTo>
                    <a:pt x="1097" y="92"/>
                  </a:lnTo>
                  <a:lnTo>
                    <a:pt x="1098" y="94"/>
                  </a:lnTo>
                  <a:lnTo>
                    <a:pt x="1098" y="95"/>
                  </a:lnTo>
                  <a:lnTo>
                    <a:pt x="1100" y="95"/>
                  </a:lnTo>
                  <a:lnTo>
                    <a:pt x="1100" y="97"/>
                  </a:lnTo>
                  <a:lnTo>
                    <a:pt x="1101" y="97"/>
                  </a:lnTo>
                  <a:lnTo>
                    <a:pt x="1103" y="97"/>
                  </a:lnTo>
                  <a:lnTo>
                    <a:pt x="1104" y="95"/>
                  </a:lnTo>
                  <a:lnTo>
                    <a:pt x="1106" y="95"/>
                  </a:lnTo>
                  <a:lnTo>
                    <a:pt x="1108" y="95"/>
                  </a:lnTo>
                  <a:lnTo>
                    <a:pt x="1108" y="94"/>
                  </a:lnTo>
                  <a:lnTo>
                    <a:pt x="1109" y="94"/>
                  </a:lnTo>
                  <a:lnTo>
                    <a:pt x="1111" y="94"/>
                  </a:lnTo>
                  <a:lnTo>
                    <a:pt x="1112" y="94"/>
                  </a:lnTo>
                  <a:lnTo>
                    <a:pt x="1112" y="92"/>
                  </a:lnTo>
                  <a:lnTo>
                    <a:pt x="1114" y="92"/>
                  </a:lnTo>
                  <a:lnTo>
                    <a:pt x="1115" y="92"/>
                  </a:lnTo>
                  <a:lnTo>
                    <a:pt x="1118" y="91"/>
                  </a:lnTo>
                  <a:lnTo>
                    <a:pt x="1120" y="91"/>
                  </a:lnTo>
                  <a:lnTo>
                    <a:pt x="1121" y="91"/>
                  </a:lnTo>
                  <a:lnTo>
                    <a:pt x="1123" y="91"/>
                  </a:lnTo>
                  <a:lnTo>
                    <a:pt x="1123" y="92"/>
                  </a:lnTo>
                  <a:lnTo>
                    <a:pt x="1124" y="92"/>
                  </a:lnTo>
                  <a:lnTo>
                    <a:pt x="1126" y="92"/>
                  </a:lnTo>
                  <a:lnTo>
                    <a:pt x="1127" y="92"/>
                  </a:lnTo>
                  <a:lnTo>
                    <a:pt x="1129" y="92"/>
                  </a:lnTo>
                  <a:lnTo>
                    <a:pt x="1130" y="92"/>
                  </a:lnTo>
                  <a:lnTo>
                    <a:pt x="1130" y="91"/>
                  </a:lnTo>
                  <a:lnTo>
                    <a:pt x="1130" y="89"/>
                  </a:lnTo>
                  <a:lnTo>
                    <a:pt x="1132" y="89"/>
                  </a:lnTo>
                  <a:lnTo>
                    <a:pt x="1132" y="88"/>
                  </a:lnTo>
                  <a:lnTo>
                    <a:pt x="1133" y="88"/>
                  </a:lnTo>
                  <a:lnTo>
                    <a:pt x="1133" y="86"/>
                  </a:lnTo>
                  <a:lnTo>
                    <a:pt x="1133" y="85"/>
                  </a:lnTo>
                  <a:lnTo>
                    <a:pt x="1135" y="85"/>
                  </a:lnTo>
                  <a:lnTo>
                    <a:pt x="1135" y="83"/>
                  </a:lnTo>
                  <a:lnTo>
                    <a:pt x="1136" y="83"/>
                  </a:lnTo>
                  <a:lnTo>
                    <a:pt x="1138" y="83"/>
                  </a:lnTo>
                  <a:lnTo>
                    <a:pt x="1139" y="83"/>
                  </a:lnTo>
                  <a:lnTo>
                    <a:pt x="1141" y="83"/>
                  </a:lnTo>
                  <a:lnTo>
                    <a:pt x="1142" y="85"/>
                  </a:lnTo>
                  <a:lnTo>
                    <a:pt x="1144" y="85"/>
                  </a:lnTo>
                  <a:lnTo>
                    <a:pt x="1144" y="83"/>
                  </a:lnTo>
                  <a:lnTo>
                    <a:pt x="1145" y="83"/>
                  </a:lnTo>
                  <a:lnTo>
                    <a:pt x="1145" y="82"/>
                  </a:lnTo>
                  <a:lnTo>
                    <a:pt x="1145" y="80"/>
                  </a:lnTo>
                  <a:lnTo>
                    <a:pt x="1147" y="80"/>
                  </a:lnTo>
                  <a:lnTo>
                    <a:pt x="1147" y="79"/>
                  </a:lnTo>
                  <a:lnTo>
                    <a:pt x="1148" y="79"/>
                  </a:lnTo>
                  <a:lnTo>
                    <a:pt x="1148" y="77"/>
                  </a:lnTo>
                  <a:lnTo>
                    <a:pt x="1150" y="77"/>
                  </a:lnTo>
                  <a:lnTo>
                    <a:pt x="1150" y="76"/>
                  </a:lnTo>
                  <a:lnTo>
                    <a:pt x="1151" y="76"/>
                  </a:lnTo>
                  <a:lnTo>
                    <a:pt x="1153" y="76"/>
                  </a:lnTo>
                  <a:lnTo>
                    <a:pt x="1154" y="76"/>
                  </a:lnTo>
                  <a:lnTo>
                    <a:pt x="1154" y="74"/>
                  </a:lnTo>
                  <a:lnTo>
                    <a:pt x="1154" y="73"/>
                  </a:lnTo>
                  <a:lnTo>
                    <a:pt x="1156" y="73"/>
                  </a:lnTo>
                  <a:lnTo>
                    <a:pt x="1156" y="74"/>
                  </a:lnTo>
                  <a:lnTo>
                    <a:pt x="1157" y="74"/>
                  </a:lnTo>
                  <a:lnTo>
                    <a:pt x="1156" y="74"/>
                  </a:lnTo>
                  <a:lnTo>
                    <a:pt x="1156" y="76"/>
                  </a:lnTo>
                  <a:lnTo>
                    <a:pt x="1157" y="76"/>
                  </a:lnTo>
                  <a:lnTo>
                    <a:pt x="1156" y="76"/>
                  </a:lnTo>
                  <a:lnTo>
                    <a:pt x="1157" y="76"/>
                  </a:lnTo>
                  <a:lnTo>
                    <a:pt x="1157" y="77"/>
                  </a:lnTo>
                  <a:lnTo>
                    <a:pt x="1156" y="77"/>
                  </a:lnTo>
                  <a:lnTo>
                    <a:pt x="1156" y="79"/>
                  </a:lnTo>
                  <a:lnTo>
                    <a:pt x="1156" y="80"/>
                  </a:lnTo>
                  <a:lnTo>
                    <a:pt x="1156" y="82"/>
                  </a:lnTo>
                  <a:lnTo>
                    <a:pt x="1154" y="82"/>
                  </a:lnTo>
                  <a:lnTo>
                    <a:pt x="1156" y="82"/>
                  </a:lnTo>
                  <a:lnTo>
                    <a:pt x="1154" y="82"/>
                  </a:lnTo>
                  <a:lnTo>
                    <a:pt x="1154" y="83"/>
                  </a:lnTo>
                  <a:lnTo>
                    <a:pt x="1153" y="83"/>
                  </a:lnTo>
                  <a:lnTo>
                    <a:pt x="1151" y="83"/>
                  </a:lnTo>
                  <a:lnTo>
                    <a:pt x="1151" y="85"/>
                  </a:lnTo>
                  <a:lnTo>
                    <a:pt x="1151" y="86"/>
                  </a:lnTo>
                  <a:lnTo>
                    <a:pt x="1150" y="86"/>
                  </a:lnTo>
                  <a:lnTo>
                    <a:pt x="1150" y="88"/>
                  </a:lnTo>
                  <a:lnTo>
                    <a:pt x="1148" y="89"/>
                  </a:lnTo>
                  <a:lnTo>
                    <a:pt x="1150" y="89"/>
                  </a:lnTo>
                  <a:lnTo>
                    <a:pt x="1150" y="91"/>
                  </a:lnTo>
                  <a:lnTo>
                    <a:pt x="1150" y="92"/>
                  </a:lnTo>
                  <a:lnTo>
                    <a:pt x="1151" y="92"/>
                  </a:lnTo>
                  <a:lnTo>
                    <a:pt x="1151" y="94"/>
                  </a:lnTo>
                  <a:lnTo>
                    <a:pt x="1153" y="94"/>
                  </a:lnTo>
                  <a:lnTo>
                    <a:pt x="1154" y="94"/>
                  </a:lnTo>
                  <a:lnTo>
                    <a:pt x="1154" y="95"/>
                  </a:lnTo>
                  <a:lnTo>
                    <a:pt x="1154" y="97"/>
                  </a:lnTo>
                  <a:lnTo>
                    <a:pt x="1156" y="97"/>
                  </a:lnTo>
                  <a:lnTo>
                    <a:pt x="1156" y="98"/>
                  </a:lnTo>
                  <a:lnTo>
                    <a:pt x="1156" y="100"/>
                  </a:lnTo>
                  <a:lnTo>
                    <a:pt x="1156" y="101"/>
                  </a:lnTo>
                  <a:lnTo>
                    <a:pt x="1157" y="101"/>
                  </a:lnTo>
                  <a:lnTo>
                    <a:pt x="1157" y="103"/>
                  </a:lnTo>
                  <a:lnTo>
                    <a:pt x="1157" y="104"/>
                  </a:lnTo>
                  <a:lnTo>
                    <a:pt x="1157" y="106"/>
                  </a:lnTo>
                  <a:lnTo>
                    <a:pt x="1157" y="107"/>
                  </a:lnTo>
                  <a:lnTo>
                    <a:pt x="1157" y="109"/>
                  </a:lnTo>
                  <a:lnTo>
                    <a:pt x="1159" y="109"/>
                  </a:lnTo>
                  <a:lnTo>
                    <a:pt x="1159" y="110"/>
                  </a:lnTo>
                  <a:lnTo>
                    <a:pt x="1160" y="110"/>
                  </a:lnTo>
                  <a:lnTo>
                    <a:pt x="1160" y="112"/>
                  </a:lnTo>
                  <a:lnTo>
                    <a:pt x="1162" y="112"/>
                  </a:lnTo>
                  <a:lnTo>
                    <a:pt x="1164" y="113"/>
                  </a:lnTo>
                  <a:lnTo>
                    <a:pt x="1164" y="115"/>
                  </a:lnTo>
                  <a:lnTo>
                    <a:pt x="1165" y="115"/>
                  </a:lnTo>
                  <a:lnTo>
                    <a:pt x="1167" y="115"/>
                  </a:lnTo>
                  <a:lnTo>
                    <a:pt x="1167" y="116"/>
                  </a:lnTo>
                  <a:lnTo>
                    <a:pt x="1168" y="116"/>
                  </a:lnTo>
                  <a:lnTo>
                    <a:pt x="1168" y="118"/>
                  </a:lnTo>
                  <a:lnTo>
                    <a:pt x="1170" y="119"/>
                  </a:lnTo>
                  <a:lnTo>
                    <a:pt x="1170" y="121"/>
                  </a:lnTo>
                  <a:lnTo>
                    <a:pt x="1171" y="121"/>
                  </a:lnTo>
                  <a:lnTo>
                    <a:pt x="1171" y="122"/>
                  </a:lnTo>
                  <a:lnTo>
                    <a:pt x="1171" y="124"/>
                  </a:lnTo>
                  <a:lnTo>
                    <a:pt x="1173" y="124"/>
                  </a:lnTo>
                  <a:lnTo>
                    <a:pt x="1174" y="124"/>
                  </a:lnTo>
                  <a:lnTo>
                    <a:pt x="1174" y="126"/>
                  </a:lnTo>
                  <a:lnTo>
                    <a:pt x="1174" y="127"/>
                  </a:lnTo>
                  <a:lnTo>
                    <a:pt x="1173" y="127"/>
                  </a:lnTo>
                  <a:lnTo>
                    <a:pt x="1173" y="129"/>
                  </a:lnTo>
                  <a:lnTo>
                    <a:pt x="1173" y="130"/>
                  </a:lnTo>
                  <a:lnTo>
                    <a:pt x="1174" y="130"/>
                  </a:lnTo>
                  <a:lnTo>
                    <a:pt x="1174" y="132"/>
                  </a:lnTo>
                  <a:lnTo>
                    <a:pt x="1174" y="133"/>
                  </a:lnTo>
                  <a:lnTo>
                    <a:pt x="1176" y="133"/>
                  </a:lnTo>
                  <a:lnTo>
                    <a:pt x="1176" y="135"/>
                  </a:lnTo>
                  <a:lnTo>
                    <a:pt x="1176" y="136"/>
                  </a:lnTo>
                  <a:lnTo>
                    <a:pt x="1177" y="136"/>
                  </a:lnTo>
                  <a:lnTo>
                    <a:pt x="1177" y="138"/>
                  </a:lnTo>
                  <a:lnTo>
                    <a:pt x="1177" y="136"/>
                  </a:lnTo>
                  <a:lnTo>
                    <a:pt x="1179" y="136"/>
                  </a:lnTo>
                  <a:lnTo>
                    <a:pt x="1179" y="138"/>
                  </a:lnTo>
                  <a:lnTo>
                    <a:pt x="1180" y="138"/>
                  </a:lnTo>
                  <a:lnTo>
                    <a:pt x="1182" y="138"/>
                  </a:lnTo>
                  <a:lnTo>
                    <a:pt x="1182" y="136"/>
                  </a:lnTo>
                  <a:lnTo>
                    <a:pt x="1183" y="136"/>
                  </a:lnTo>
                  <a:lnTo>
                    <a:pt x="1185" y="136"/>
                  </a:lnTo>
                  <a:lnTo>
                    <a:pt x="1186" y="135"/>
                  </a:lnTo>
                  <a:lnTo>
                    <a:pt x="1186" y="136"/>
                  </a:lnTo>
                  <a:lnTo>
                    <a:pt x="1188" y="136"/>
                  </a:lnTo>
                  <a:lnTo>
                    <a:pt x="1189" y="136"/>
                  </a:lnTo>
                  <a:lnTo>
                    <a:pt x="1189" y="138"/>
                  </a:lnTo>
                  <a:lnTo>
                    <a:pt x="1191" y="138"/>
                  </a:lnTo>
                  <a:lnTo>
                    <a:pt x="1191" y="136"/>
                  </a:lnTo>
                  <a:lnTo>
                    <a:pt x="1192" y="136"/>
                  </a:lnTo>
                  <a:lnTo>
                    <a:pt x="1194" y="136"/>
                  </a:lnTo>
                  <a:lnTo>
                    <a:pt x="1195" y="136"/>
                  </a:lnTo>
                  <a:lnTo>
                    <a:pt x="1197" y="136"/>
                  </a:lnTo>
                  <a:lnTo>
                    <a:pt x="1198" y="136"/>
                  </a:lnTo>
                  <a:lnTo>
                    <a:pt x="1200" y="136"/>
                  </a:lnTo>
                  <a:lnTo>
                    <a:pt x="1200" y="135"/>
                  </a:lnTo>
                  <a:lnTo>
                    <a:pt x="1201" y="135"/>
                  </a:lnTo>
                  <a:lnTo>
                    <a:pt x="1203" y="135"/>
                  </a:lnTo>
                  <a:lnTo>
                    <a:pt x="1204" y="135"/>
                  </a:lnTo>
                  <a:lnTo>
                    <a:pt x="1206" y="135"/>
                  </a:lnTo>
                  <a:lnTo>
                    <a:pt x="1206" y="133"/>
                  </a:lnTo>
                  <a:lnTo>
                    <a:pt x="1207" y="133"/>
                  </a:lnTo>
                  <a:lnTo>
                    <a:pt x="1209" y="133"/>
                  </a:lnTo>
                  <a:lnTo>
                    <a:pt x="1210" y="133"/>
                  </a:lnTo>
                  <a:lnTo>
                    <a:pt x="1212" y="133"/>
                  </a:lnTo>
                  <a:lnTo>
                    <a:pt x="1213" y="133"/>
                  </a:lnTo>
                  <a:lnTo>
                    <a:pt x="1215" y="133"/>
                  </a:lnTo>
                  <a:lnTo>
                    <a:pt x="1216" y="133"/>
                  </a:lnTo>
                  <a:lnTo>
                    <a:pt x="1218" y="133"/>
                  </a:lnTo>
                  <a:lnTo>
                    <a:pt x="1220" y="133"/>
                  </a:lnTo>
                  <a:lnTo>
                    <a:pt x="1221" y="133"/>
                  </a:lnTo>
                  <a:lnTo>
                    <a:pt x="1223" y="133"/>
                  </a:lnTo>
                  <a:lnTo>
                    <a:pt x="1224" y="133"/>
                  </a:lnTo>
                  <a:lnTo>
                    <a:pt x="1226" y="135"/>
                  </a:lnTo>
                  <a:lnTo>
                    <a:pt x="1226" y="133"/>
                  </a:lnTo>
                  <a:lnTo>
                    <a:pt x="1227" y="133"/>
                  </a:lnTo>
                  <a:lnTo>
                    <a:pt x="1227" y="132"/>
                  </a:lnTo>
                  <a:lnTo>
                    <a:pt x="1229" y="133"/>
                  </a:lnTo>
                  <a:lnTo>
                    <a:pt x="1229" y="135"/>
                  </a:lnTo>
                  <a:lnTo>
                    <a:pt x="1229" y="136"/>
                  </a:lnTo>
                  <a:lnTo>
                    <a:pt x="1229" y="138"/>
                  </a:lnTo>
                  <a:lnTo>
                    <a:pt x="1229" y="139"/>
                  </a:lnTo>
                  <a:lnTo>
                    <a:pt x="1229" y="141"/>
                  </a:lnTo>
                  <a:lnTo>
                    <a:pt x="1230" y="141"/>
                  </a:lnTo>
                  <a:lnTo>
                    <a:pt x="1230" y="142"/>
                  </a:lnTo>
                  <a:lnTo>
                    <a:pt x="1230" y="144"/>
                  </a:lnTo>
                  <a:lnTo>
                    <a:pt x="1232" y="144"/>
                  </a:lnTo>
                  <a:lnTo>
                    <a:pt x="1233" y="144"/>
                  </a:lnTo>
                  <a:lnTo>
                    <a:pt x="1235" y="144"/>
                  </a:lnTo>
                  <a:lnTo>
                    <a:pt x="1236" y="144"/>
                  </a:lnTo>
                  <a:lnTo>
                    <a:pt x="1238" y="145"/>
                  </a:lnTo>
                  <a:lnTo>
                    <a:pt x="1239" y="145"/>
                  </a:lnTo>
                  <a:lnTo>
                    <a:pt x="1241" y="145"/>
                  </a:lnTo>
                  <a:lnTo>
                    <a:pt x="1241" y="147"/>
                  </a:lnTo>
                  <a:lnTo>
                    <a:pt x="1242" y="147"/>
                  </a:lnTo>
                  <a:lnTo>
                    <a:pt x="1244" y="147"/>
                  </a:lnTo>
                  <a:lnTo>
                    <a:pt x="1244" y="148"/>
                  </a:lnTo>
                  <a:lnTo>
                    <a:pt x="1244" y="150"/>
                  </a:lnTo>
                  <a:lnTo>
                    <a:pt x="1245" y="148"/>
                  </a:lnTo>
                  <a:lnTo>
                    <a:pt x="1247" y="148"/>
                  </a:lnTo>
                  <a:lnTo>
                    <a:pt x="1248" y="148"/>
                  </a:lnTo>
                  <a:lnTo>
                    <a:pt x="1250" y="148"/>
                  </a:lnTo>
                  <a:lnTo>
                    <a:pt x="1250" y="147"/>
                  </a:lnTo>
                  <a:lnTo>
                    <a:pt x="1251" y="147"/>
                  </a:lnTo>
                  <a:lnTo>
                    <a:pt x="1256" y="151"/>
                  </a:lnTo>
                  <a:lnTo>
                    <a:pt x="1256" y="150"/>
                  </a:lnTo>
                  <a:lnTo>
                    <a:pt x="1257" y="150"/>
                  </a:lnTo>
                  <a:lnTo>
                    <a:pt x="1259" y="148"/>
                  </a:lnTo>
                  <a:lnTo>
                    <a:pt x="1259" y="147"/>
                  </a:lnTo>
                  <a:lnTo>
                    <a:pt x="1260" y="147"/>
                  </a:lnTo>
                  <a:lnTo>
                    <a:pt x="1260" y="145"/>
                  </a:lnTo>
                  <a:lnTo>
                    <a:pt x="1262" y="145"/>
                  </a:lnTo>
                  <a:lnTo>
                    <a:pt x="1262" y="144"/>
                  </a:lnTo>
                  <a:lnTo>
                    <a:pt x="1263" y="144"/>
                  </a:lnTo>
                  <a:lnTo>
                    <a:pt x="1263" y="142"/>
                  </a:lnTo>
                  <a:lnTo>
                    <a:pt x="1265" y="142"/>
                  </a:lnTo>
                  <a:lnTo>
                    <a:pt x="1266" y="142"/>
                  </a:lnTo>
                  <a:lnTo>
                    <a:pt x="1268" y="142"/>
                  </a:lnTo>
                  <a:lnTo>
                    <a:pt x="1269" y="141"/>
                  </a:lnTo>
                  <a:lnTo>
                    <a:pt x="1269" y="139"/>
                  </a:lnTo>
                  <a:lnTo>
                    <a:pt x="1271" y="139"/>
                  </a:lnTo>
                  <a:lnTo>
                    <a:pt x="1271" y="138"/>
                  </a:lnTo>
                  <a:lnTo>
                    <a:pt x="1272" y="138"/>
                  </a:lnTo>
                  <a:lnTo>
                    <a:pt x="1272" y="136"/>
                  </a:lnTo>
                  <a:lnTo>
                    <a:pt x="1274" y="136"/>
                  </a:lnTo>
                  <a:lnTo>
                    <a:pt x="1276" y="138"/>
                  </a:lnTo>
                  <a:lnTo>
                    <a:pt x="1277" y="138"/>
                  </a:lnTo>
                  <a:lnTo>
                    <a:pt x="1277" y="139"/>
                  </a:lnTo>
                  <a:lnTo>
                    <a:pt x="1279" y="139"/>
                  </a:lnTo>
                  <a:lnTo>
                    <a:pt x="1279" y="138"/>
                  </a:lnTo>
                  <a:lnTo>
                    <a:pt x="1277" y="138"/>
                  </a:lnTo>
                  <a:lnTo>
                    <a:pt x="1277" y="136"/>
                  </a:lnTo>
                  <a:lnTo>
                    <a:pt x="1279" y="136"/>
                  </a:lnTo>
                  <a:lnTo>
                    <a:pt x="1279" y="138"/>
                  </a:lnTo>
                  <a:lnTo>
                    <a:pt x="1280" y="138"/>
                  </a:lnTo>
                  <a:lnTo>
                    <a:pt x="1280" y="139"/>
                  </a:lnTo>
                  <a:lnTo>
                    <a:pt x="1282" y="139"/>
                  </a:lnTo>
                  <a:lnTo>
                    <a:pt x="1282" y="138"/>
                  </a:lnTo>
                  <a:lnTo>
                    <a:pt x="1282" y="136"/>
                  </a:lnTo>
                  <a:lnTo>
                    <a:pt x="1282" y="135"/>
                  </a:lnTo>
                  <a:lnTo>
                    <a:pt x="1280" y="135"/>
                  </a:lnTo>
                  <a:lnTo>
                    <a:pt x="1280" y="133"/>
                  </a:lnTo>
                  <a:lnTo>
                    <a:pt x="1280" y="132"/>
                  </a:lnTo>
                  <a:lnTo>
                    <a:pt x="1280" y="130"/>
                  </a:lnTo>
                  <a:lnTo>
                    <a:pt x="1282" y="130"/>
                  </a:lnTo>
                  <a:lnTo>
                    <a:pt x="1282" y="132"/>
                  </a:lnTo>
                  <a:lnTo>
                    <a:pt x="1282" y="133"/>
                  </a:lnTo>
                  <a:lnTo>
                    <a:pt x="1283" y="135"/>
                  </a:lnTo>
                  <a:lnTo>
                    <a:pt x="1285" y="135"/>
                  </a:lnTo>
                  <a:lnTo>
                    <a:pt x="1285" y="133"/>
                  </a:lnTo>
                  <a:lnTo>
                    <a:pt x="1285" y="132"/>
                  </a:lnTo>
                  <a:lnTo>
                    <a:pt x="1286" y="133"/>
                  </a:lnTo>
                  <a:lnTo>
                    <a:pt x="1286" y="135"/>
                  </a:lnTo>
                  <a:lnTo>
                    <a:pt x="1288" y="136"/>
                  </a:lnTo>
                  <a:lnTo>
                    <a:pt x="1291" y="138"/>
                  </a:lnTo>
                  <a:lnTo>
                    <a:pt x="1292" y="138"/>
                  </a:lnTo>
                  <a:lnTo>
                    <a:pt x="1292" y="136"/>
                  </a:lnTo>
                  <a:lnTo>
                    <a:pt x="1294" y="136"/>
                  </a:lnTo>
                  <a:lnTo>
                    <a:pt x="1295" y="136"/>
                  </a:lnTo>
                  <a:lnTo>
                    <a:pt x="1295" y="138"/>
                  </a:lnTo>
                  <a:lnTo>
                    <a:pt x="1297" y="138"/>
                  </a:lnTo>
                  <a:lnTo>
                    <a:pt x="1298" y="136"/>
                  </a:lnTo>
                  <a:lnTo>
                    <a:pt x="1300" y="136"/>
                  </a:lnTo>
                  <a:lnTo>
                    <a:pt x="1300" y="135"/>
                  </a:lnTo>
                  <a:lnTo>
                    <a:pt x="1300" y="136"/>
                  </a:lnTo>
                  <a:lnTo>
                    <a:pt x="1301" y="136"/>
                  </a:lnTo>
                  <a:lnTo>
                    <a:pt x="1301" y="135"/>
                  </a:lnTo>
                  <a:lnTo>
                    <a:pt x="1303" y="135"/>
                  </a:lnTo>
                  <a:lnTo>
                    <a:pt x="1304" y="135"/>
                  </a:lnTo>
                  <a:lnTo>
                    <a:pt x="1306" y="135"/>
                  </a:lnTo>
                  <a:lnTo>
                    <a:pt x="1306" y="133"/>
                  </a:lnTo>
                  <a:lnTo>
                    <a:pt x="1307" y="133"/>
                  </a:lnTo>
                  <a:lnTo>
                    <a:pt x="1307" y="132"/>
                  </a:lnTo>
                  <a:lnTo>
                    <a:pt x="1309" y="132"/>
                  </a:lnTo>
                  <a:lnTo>
                    <a:pt x="1310" y="132"/>
                  </a:lnTo>
                  <a:lnTo>
                    <a:pt x="1312" y="133"/>
                  </a:lnTo>
                  <a:lnTo>
                    <a:pt x="1313" y="133"/>
                  </a:lnTo>
                  <a:lnTo>
                    <a:pt x="1315" y="133"/>
                  </a:lnTo>
                  <a:lnTo>
                    <a:pt x="1315" y="135"/>
                  </a:lnTo>
                  <a:lnTo>
                    <a:pt x="1316" y="135"/>
                  </a:lnTo>
                  <a:lnTo>
                    <a:pt x="1318" y="136"/>
                  </a:lnTo>
                  <a:lnTo>
                    <a:pt x="1318" y="138"/>
                  </a:lnTo>
                  <a:lnTo>
                    <a:pt x="1319" y="139"/>
                  </a:lnTo>
                  <a:lnTo>
                    <a:pt x="1319" y="141"/>
                  </a:lnTo>
                  <a:lnTo>
                    <a:pt x="1321" y="142"/>
                  </a:lnTo>
                  <a:lnTo>
                    <a:pt x="1321" y="144"/>
                  </a:lnTo>
                  <a:lnTo>
                    <a:pt x="1321" y="145"/>
                  </a:lnTo>
                  <a:lnTo>
                    <a:pt x="1321" y="147"/>
                  </a:lnTo>
                  <a:lnTo>
                    <a:pt x="1322" y="147"/>
                  </a:lnTo>
                  <a:lnTo>
                    <a:pt x="1322" y="148"/>
                  </a:lnTo>
                  <a:lnTo>
                    <a:pt x="1324" y="148"/>
                  </a:lnTo>
                  <a:lnTo>
                    <a:pt x="1325" y="148"/>
                  </a:lnTo>
                  <a:lnTo>
                    <a:pt x="1325" y="150"/>
                  </a:lnTo>
                  <a:lnTo>
                    <a:pt x="1327" y="151"/>
                  </a:lnTo>
                  <a:lnTo>
                    <a:pt x="1327" y="153"/>
                  </a:lnTo>
                  <a:lnTo>
                    <a:pt x="1328" y="154"/>
                  </a:lnTo>
                  <a:lnTo>
                    <a:pt x="1328" y="156"/>
                  </a:lnTo>
                  <a:lnTo>
                    <a:pt x="1330" y="156"/>
                  </a:lnTo>
                  <a:lnTo>
                    <a:pt x="1330" y="157"/>
                  </a:lnTo>
                  <a:lnTo>
                    <a:pt x="1332" y="157"/>
                  </a:lnTo>
                  <a:lnTo>
                    <a:pt x="1332" y="159"/>
                  </a:lnTo>
                  <a:lnTo>
                    <a:pt x="1333" y="159"/>
                  </a:lnTo>
                  <a:lnTo>
                    <a:pt x="1333" y="160"/>
                  </a:lnTo>
                  <a:lnTo>
                    <a:pt x="1332" y="160"/>
                  </a:lnTo>
                  <a:lnTo>
                    <a:pt x="1330" y="160"/>
                  </a:lnTo>
                  <a:lnTo>
                    <a:pt x="1330" y="162"/>
                  </a:lnTo>
                  <a:lnTo>
                    <a:pt x="1328" y="162"/>
                  </a:lnTo>
                  <a:lnTo>
                    <a:pt x="1327" y="162"/>
                  </a:lnTo>
                  <a:lnTo>
                    <a:pt x="1327" y="163"/>
                  </a:lnTo>
                  <a:lnTo>
                    <a:pt x="1325" y="163"/>
                  </a:lnTo>
                  <a:lnTo>
                    <a:pt x="1324" y="163"/>
                  </a:lnTo>
                  <a:lnTo>
                    <a:pt x="1325" y="165"/>
                  </a:lnTo>
                  <a:lnTo>
                    <a:pt x="1325" y="166"/>
                  </a:lnTo>
                  <a:lnTo>
                    <a:pt x="1328" y="168"/>
                  </a:lnTo>
                  <a:lnTo>
                    <a:pt x="1325" y="174"/>
                  </a:lnTo>
                  <a:lnTo>
                    <a:pt x="1330" y="175"/>
                  </a:lnTo>
                  <a:lnTo>
                    <a:pt x="1330" y="179"/>
                  </a:lnTo>
                  <a:lnTo>
                    <a:pt x="1327" y="180"/>
                  </a:lnTo>
                  <a:lnTo>
                    <a:pt x="1327" y="182"/>
                  </a:lnTo>
                  <a:lnTo>
                    <a:pt x="1327" y="183"/>
                  </a:lnTo>
                  <a:lnTo>
                    <a:pt x="1327" y="185"/>
                  </a:lnTo>
                  <a:lnTo>
                    <a:pt x="1327" y="186"/>
                  </a:lnTo>
                  <a:lnTo>
                    <a:pt x="1327" y="188"/>
                  </a:lnTo>
                  <a:lnTo>
                    <a:pt x="1325" y="188"/>
                  </a:lnTo>
                  <a:lnTo>
                    <a:pt x="1325" y="189"/>
                  </a:lnTo>
                  <a:lnTo>
                    <a:pt x="1325" y="191"/>
                  </a:lnTo>
                  <a:lnTo>
                    <a:pt x="1325" y="192"/>
                  </a:lnTo>
                  <a:lnTo>
                    <a:pt x="1324" y="192"/>
                  </a:lnTo>
                  <a:lnTo>
                    <a:pt x="1324" y="194"/>
                  </a:lnTo>
                  <a:lnTo>
                    <a:pt x="1324" y="195"/>
                  </a:lnTo>
                  <a:lnTo>
                    <a:pt x="1324" y="197"/>
                  </a:lnTo>
                  <a:lnTo>
                    <a:pt x="1324" y="198"/>
                  </a:lnTo>
                  <a:lnTo>
                    <a:pt x="1322" y="198"/>
                  </a:lnTo>
                  <a:lnTo>
                    <a:pt x="1322" y="200"/>
                  </a:lnTo>
                  <a:lnTo>
                    <a:pt x="1322" y="201"/>
                  </a:lnTo>
                  <a:lnTo>
                    <a:pt x="1322" y="203"/>
                  </a:lnTo>
                  <a:lnTo>
                    <a:pt x="1321" y="203"/>
                  </a:lnTo>
                  <a:lnTo>
                    <a:pt x="1321" y="204"/>
                  </a:lnTo>
                  <a:lnTo>
                    <a:pt x="1321" y="206"/>
                  </a:lnTo>
                  <a:lnTo>
                    <a:pt x="1321" y="207"/>
                  </a:lnTo>
                  <a:lnTo>
                    <a:pt x="1319" y="207"/>
                  </a:lnTo>
                  <a:lnTo>
                    <a:pt x="1319" y="209"/>
                  </a:lnTo>
                  <a:lnTo>
                    <a:pt x="1319" y="210"/>
                  </a:lnTo>
                  <a:lnTo>
                    <a:pt x="1321" y="210"/>
                  </a:lnTo>
                  <a:lnTo>
                    <a:pt x="1319" y="210"/>
                  </a:lnTo>
                  <a:lnTo>
                    <a:pt x="1321" y="212"/>
                  </a:lnTo>
                  <a:lnTo>
                    <a:pt x="1321" y="213"/>
                  </a:lnTo>
                  <a:lnTo>
                    <a:pt x="1322" y="213"/>
                  </a:lnTo>
                  <a:lnTo>
                    <a:pt x="1324" y="213"/>
                  </a:lnTo>
                  <a:lnTo>
                    <a:pt x="1325" y="213"/>
                  </a:lnTo>
                  <a:lnTo>
                    <a:pt x="1327" y="212"/>
                  </a:lnTo>
                  <a:lnTo>
                    <a:pt x="1328" y="213"/>
                  </a:lnTo>
                  <a:lnTo>
                    <a:pt x="1330" y="215"/>
                  </a:lnTo>
                  <a:lnTo>
                    <a:pt x="1332" y="215"/>
                  </a:lnTo>
                  <a:lnTo>
                    <a:pt x="1333" y="213"/>
                  </a:lnTo>
                  <a:lnTo>
                    <a:pt x="1335" y="213"/>
                  </a:lnTo>
                  <a:lnTo>
                    <a:pt x="1335" y="212"/>
                  </a:lnTo>
                  <a:lnTo>
                    <a:pt x="1336" y="212"/>
                  </a:lnTo>
                  <a:lnTo>
                    <a:pt x="1336" y="213"/>
                  </a:lnTo>
                  <a:lnTo>
                    <a:pt x="1335" y="215"/>
                  </a:lnTo>
                  <a:lnTo>
                    <a:pt x="1336" y="215"/>
                  </a:lnTo>
                  <a:lnTo>
                    <a:pt x="1336" y="216"/>
                  </a:lnTo>
                  <a:lnTo>
                    <a:pt x="1336" y="218"/>
                  </a:lnTo>
                  <a:lnTo>
                    <a:pt x="1336" y="219"/>
                  </a:lnTo>
                  <a:lnTo>
                    <a:pt x="1338" y="221"/>
                  </a:lnTo>
                  <a:lnTo>
                    <a:pt x="1339" y="221"/>
                  </a:lnTo>
                  <a:lnTo>
                    <a:pt x="1339" y="222"/>
                  </a:lnTo>
                  <a:lnTo>
                    <a:pt x="1338" y="222"/>
                  </a:lnTo>
                  <a:lnTo>
                    <a:pt x="1338" y="224"/>
                  </a:lnTo>
                  <a:lnTo>
                    <a:pt x="1339" y="224"/>
                  </a:lnTo>
                  <a:lnTo>
                    <a:pt x="1341" y="224"/>
                  </a:lnTo>
                  <a:lnTo>
                    <a:pt x="1341" y="225"/>
                  </a:lnTo>
                  <a:lnTo>
                    <a:pt x="1342" y="227"/>
                  </a:lnTo>
                  <a:lnTo>
                    <a:pt x="1342" y="228"/>
                  </a:lnTo>
                  <a:lnTo>
                    <a:pt x="1344" y="228"/>
                  </a:lnTo>
                  <a:lnTo>
                    <a:pt x="1344" y="230"/>
                  </a:lnTo>
                  <a:lnTo>
                    <a:pt x="1345" y="230"/>
                  </a:lnTo>
                  <a:lnTo>
                    <a:pt x="1345" y="232"/>
                  </a:lnTo>
                  <a:lnTo>
                    <a:pt x="1347" y="232"/>
                  </a:lnTo>
                  <a:lnTo>
                    <a:pt x="1347" y="233"/>
                  </a:lnTo>
                  <a:lnTo>
                    <a:pt x="1348" y="235"/>
                  </a:lnTo>
                  <a:lnTo>
                    <a:pt x="1350" y="235"/>
                  </a:lnTo>
                  <a:lnTo>
                    <a:pt x="1350" y="236"/>
                  </a:lnTo>
                  <a:lnTo>
                    <a:pt x="1350" y="238"/>
                  </a:lnTo>
                  <a:lnTo>
                    <a:pt x="1350" y="239"/>
                  </a:lnTo>
                  <a:lnTo>
                    <a:pt x="1348" y="241"/>
                  </a:lnTo>
                  <a:lnTo>
                    <a:pt x="1348" y="242"/>
                  </a:lnTo>
                  <a:lnTo>
                    <a:pt x="1347" y="242"/>
                  </a:lnTo>
                  <a:lnTo>
                    <a:pt x="1347" y="244"/>
                  </a:lnTo>
                  <a:lnTo>
                    <a:pt x="1347" y="245"/>
                  </a:lnTo>
                  <a:lnTo>
                    <a:pt x="1347" y="247"/>
                  </a:lnTo>
                  <a:lnTo>
                    <a:pt x="1345" y="247"/>
                  </a:lnTo>
                  <a:lnTo>
                    <a:pt x="1345" y="248"/>
                  </a:lnTo>
                  <a:lnTo>
                    <a:pt x="1347" y="248"/>
                  </a:lnTo>
                  <a:lnTo>
                    <a:pt x="1347" y="250"/>
                  </a:lnTo>
                  <a:lnTo>
                    <a:pt x="1348" y="250"/>
                  </a:lnTo>
                  <a:lnTo>
                    <a:pt x="1348" y="251"/>
                  </a:lnTo>
                  <a:lnTo>
                    <a:pt x="1350" y="251"/>
                  </a:lnTo>
                  <a:lnTo>
                    <a:pt x="1351" y="251"/>
                  </a:lnTo>
                  <a:lnTo>
                    <a:pt x="1351" y="250"/>
                  </a:lnTo>
                  <a:lnTo>
                    <a:pt x="1351" y="248"/>
                  </a:lnTo>
                  <a:lnTo>
                    <a:pt x="1353" y="247"/>
                  </a:lnTo>
                  <a:lnTo>
                    <a:pt x="1353" y="248"/>
                  </a:lnTo>
                  <a:lnTo>
                    <a:pt x="1354" y="248"/>
                  </a:lnTo>
                  <a:lnTo>
                    <a:pt x="1356" y="250"/>
                  </a:lnTo>
                  <a:lnTo>
                    <a:pt x="1356" y="248"/>
                  </a:lnTo>
                  <a:lnTo>
                    <a:pt x="1357" y="248"/>
                  </a:lnTo>
                  <a:lnTo>
                    <a:pt x="1359" y="247"/>
                  </a:lnTo>
                  <a:lnTo>
                    <a:pt x="1360" y="247"/>
                  </a:lnTo>
                  <a:lnTo>
                    <a:pt x="1362" y="245"/>
                  </a:lnTo>
                  <a:lnTo>
                    <a:pt x="1362" y="247"/>
                  </a:lnTo>
                  <a:lnTo>
                    <a:pt x="1362" y="245"/>
                  </a:lnTo>
                  <a:lnTo>
                    <a:pt x="1362" y="247"/>
                  </a:lnTo>
                  <a:lnTo>
                    <a:pt x="1362" y="248"/>
                  </a:lnTo>
                  <a:lnTo>
                    <a:pt x="1363" y="248"/>
                  </a:lnTo>
                  <a:lnTo>
                    <a:pt x="1363" y="250"/>
                  </a:lnTo>
                  <a:lnTo>
                    <a:pt x="1363" y="248"/>
                  </a:lnTo>
                  <a:lnTo>
                    <a:pt x="1363" y="247"/>
                  </a:lnTo>
                  <a:lnTo>
                    <a:pt x="1365" y="245"/>
                  </a:lnTo>
                  <a:lnTo>
                    <a:pt x="1366" y="245"/>
                  </a:lnTo>
                  <a:lnTo>
                    <a:pt x="1366" y="244"/>
                  </a:lnTo>
                  <a:lnTo>
                    <a:pt x="1366" y="242"/>
                  </a:lnTo>
                  <a:lnTo>
                    <a:pt x="1368" y="242"/>
                  </a:lnTo>
                  <a:lnTo>
                    <a:pt x="1368" y="244"/>
                  </a:lnTo>
                  <a:lnTo>
                    <a:pt x="1371" y="244"/>
                  </a:lnTo>
                  <a:lnTo>
                    <a:pt x="1369" y="245"/>
                  </a:lnTo>
                  <a:lnTo>
                    <a:pt x="1369" y="247"/>
                  </a:lnTo>
                  <a:lnTo>
                    <a:pt x="1371" y="247"/>
                  </a:lnTo>
                  <a:lnTo>
                    <a:pt x="1372" y="248"/>
                  </a:lnTo>
                  <a:lnTo>
                    <a:pt x="1372" y="250"/>
                  </a:lnTo>
                  <a:lnTo>
                    <a:pt x="1371" y="250"/>
                  </a:lnTo>
                  <a:lnTo>
                    <a:pt x="1371" y="251"/>
                  </a:lnTo>
                  <a:lnTo>
                    <a:pt x="1372" y="253"/>
                  </a:lnTo>
                  <a:lnTo>
                    <a:pt x="1372" y="254"/>
                  </a:lnTo>
                  <a:lnTo>
                    <a:pt x="1374" y="254"/>
                  </a:lnTo>
                  <a:lnTo>
                    <a:pt x="1375" y="254"/>
                  </a:lnTo>
                  <a:lnTo>
                    <a:pt x="1377" y="254"/>
                  </a:lnTo>
                  <a:lnTo>
                    <a:pt x="1377" y="253"/>
                  </a:lnTo>
                  <a:lnTo>
                    <a:pt x="1378" y="253"/>
                  </a:lnTo>
                  <a:lnTo>
                    <a:pt x="1380" y="253"/>
                  </a:lnTo>
                  <a:lnTo>
                    <a:pt x="1380" y="254"/>
                  </a:lnTo>
                  <a:lnTo>
                    <a:pt x="1381" y="254"/>
                  </a:lnTo>
                  <a:lnTo>
                    <a:pt x="1383" y="254"/>
                  </a:lnTo>
                  <a:lnTo>
                    <a:pt x="1383" y="256"/>
                  </a:lnTo>
                  <a:lnTo>
                    <a:pt x="1384" y="254"/>
                  </a:lnTo>
                  <a:lnTo>
                    <a:pt x="1386" y="254"/>
                  </a:lnTo>
                  <a:lnTo>
                    <a:pt x="1386" y="253"/>
                  </a:lnTo>
                  <a:lnTo>
                    <a:pt x="1387" y="253"/>
                  </a:lnTo>
                  <a:lnTo>
                    <a:pt x="1389" y="253"/>
                  </a:lnTo>
                  <a:lnTo>
                    <a:pt x="1391" y="253"/>
                  </a:lnTo>
                  <a:lnTo>
                    <a:pt x="1392" y="253"/>
                  </a:lnTo>
                  <a:lnTo>
                    <a:pt x="1394" y="253"/>
                  </a:lnTo>
                  <a:lnTo>
                    <a:pt x="1395" y="253"/>
                  </a:lnTo>
                  <a:lnTo>
                    <a:pt x="1397" y="253"/>
                  </a:lnTo>
                  <a:lnTo>
                    <a:pt x="1398" y="253"/>
                  </a:lnTo>
                  <a:lnTo>
                    <a:pt x="1398" y="254"/>
                  </a:lnTo>
                  <a:lnTo>
                    <a:pt x="1400" y="254"/>
                  </a:lnTo>
                  <a:lnTo>
                    <a:pt x="1401" y="254"/>
                  </a:lnTo>
                  <a:lnTo>
                    <a:pt x="1401" y="256"/>
                  </a:lnTo>
                  <a:lnTo>
                    <a:pt x="1403" y="256"/>
                  </a:lnTo>
                  <a:lnTo>
                    <a:pt x="1404" y="256"/>
                  </a:lnTo>
                  <a:lnTo>
                    <a:pt x="1406" y="256"/>
                  </a:lnTo>
                  <a:lnTo>
                    <a:pt x="1407" y="256"/>
                  </a:lnTo>
                  <a:lnTo>
                    <a:pt x="1407" y="254"/>
                  </a:lnTo>
                  <a:lnTo>
                    <a:pt x="1409" y="256"/>
                  </a:lnTo>
                  <a:lnTo>
                    <a:pt x="1410" y="256"/>
                  </a:lnTo>
                  <a:lnTo>
                    <a:pt x="1412" y="256"/>
                  </a:lnTo>
                  <a:lnTo>
                    <a:pt x="1413" y="256"/>
                  </a:lnTo>
                  <a:lnTo>
                    <a:pt x="1413" y="254"/>
                  </a:lnTo>
                  <a:lnTo>
                    <a:pt x="1415" y="254"/>
                  </a:lnTo>
                  <a:lnTo>
                    <a:pt x="1416" y="254"/>
                  </a:lnTo>
                  <a:lnTo>
                    <a:pt x="1418" y="254"/>
                  </a:lnTo>
                  <a:lnTo>
                    <a:pt x="1419" y="254"/>
                  </a:lnTo>
                  <a:lnTo>
                    <a:pt x="1421" y="254"/>
                  </a:lnTo>
                  <a:lnTo>
                    <a:pt x="1421" y="253"/>
                  </a:lnTo>
                  <a:lnTo>
                    <a:pt x="1422" y="253"/>
                  </a:lnTo>
                  <a:lnTo>
                    <a:pt x="1424" y="253"/>
                  </a:lnTo>
                  <a:lnTo>
                    <a:pt x="1424" y="254"/>
                  </a:lnTo>
                  <a:lnTo>
                    <a:pt x="1425" y="256"/>
                  </a:lnTo>
                  <a:lnTo>
                    <a:pt x="1427" y="256"/>
                  </a:lnTo>
                  <a:lnTo>
                    <a:pt x="1427" y="257"/>
                  </a:lnTo>
                  <a:lnTo>
                    <a:pt x="1428" y="257"/>
                  </a:lnTo>
                  <a:lnTo>
                    <a:pt x="1430" y="257"/>
                  </a:lnTo>
                  <a:lnTo>
                    <a:pt x="1431" y="257"/>
                  </a:lnTo>
                  <a:lnTo>
                    <a:pt x="1433" y="257"/>
                  </a:lnTo>
                  <a:lnTo>
                    <a:pt x="1434" y="257"/>
                  </a:lnTo>
                  <a:lnTo>
                    <a:pt x="1436" y="257"/>
                  </a:lnTo>
                  <a:lnTo>
                    <a:pt x="1437" y="257"/>
                  </a:lnTo>
                  <a:lnTo>
                    <a:pt x="1439" y="257"/>
                  </a:lnTo>
                  <a:lnTo>
                    <a:pt x="1440" y="259"/>
                  </a:lnTo>
                  <a:lnTo>
                    <a:pt x="1442" y="259"/>
                  </a:lnTo>
                  <a:lnTo>
                    <a:pt x="1443" y="259"/>
                  </a:lnTo>
                  <a:lnTo>
                    <a:pt x="1445" y="259"/>
                  </a:lnTo>
                  <a:lnTo>
                    <a:pt x="1447" y="259"/>
                  </a:lnTo>
                  <a:lnTo>
                    <a:pt x="1448" y="259"/>
                  </a:lnTo>
                  <a:lnTo>
                    <a:pt x="1448" y="257"/>
                  </a:lnTo>
                  <a:lnTo>
                    <a:pt x="1450" y="257"/>
                  </a:lnTo>
                  <a:lnTo>
                    <a:pt x="1450" y="256"/>
                  </a:lnTo>
                  <a:lnTo>
                    <a:pt x="1451" y="256"/>
                  </a:lnTo>
                  <a:lnTo>
                    <a:pt x="1451" y="254"/>
                  </a:lnTo>
                  <a:lnTo>
                    <a:pt x="1451" y="253"/>
                  </a:lnTo>
                  <a:lnTo>
                    <a:pt x="1453" y="253"/>
                  </a:lnTo>
                  <a:lnTo>
                    <a:pt x="1453" y="251"/>
                  </a:lnTo>
                  <a:lnTo>
                    <a:pt x="1454" y="251"/>
                  </a:lnTo>
                  <a:lnTo>
                    <a:pt x="1454" y="250"/>
                  </a:lnTo>
                  <a:lnTo>
                    <a:pt x="1456" y="250"/>
                  </a:lnTo>
                  <a:lnTo>
                    <a:pt x="1456" y="248"/>
                  </a:lnTo>
                  <a:lnTo>
                    <a:pt x="1457" y="248"/>
                  </a:lnTo>
                  <a:lnTo>
                    <a:pt x="1457" y="247"/>
                  </a:lnTo>
                  <a:lnTo>
                    <a:pt x="1459" y="247"/>
                  </a:lnTo>
                  <a:lnTo>
                    <a:pt x="1459" y="245"/>
                  </a:lnTo>
                  <a:lnTo>
                    <a:pt x="1460" y="245"/>
                  </a:lnTo>
                  <a:lnTo>
                    <a:pt x="1460" y="244"/>
                  </a:lnTo>
                  <a:lnTo>
                    <a:pt x="1462" y="244"/>
                  </a:lnTo>
                  <a:lnTo>
                    <a:pt x="1460" y="244"/>
                  </a:lnTo>
                  <a:lnTo>
                    <a:pt x="1462" y="244"/>
                  </a:lnTo>
                  <a:lnTo>
                    <a:pt x="1462" y="242"/>
                  </a:lnTo>
                  <a:lnTo>
                    <a:pt x="1463" y="242"/>
                  </a:lnTo>
                  <a:lnTo>
                    <a:pt x="1463" y="241"/>
                  </a:lnTo>
                  <a:lnTo>
                    <a:pt x="1465" y="241"/>
                  </a:lnTo>
                  <a:lnTo>
                    <a:pt x="1466" y="241"/>
                  </a:lnTo>
                  <a:lnTo>
                    <a:pt x="1468" y="239"/>
                  </a:lnTo>
                  <a:lnTo>
                    <a:pt x="1469" y="239"/>
                  </a:lnTo>
                  <a:lnTo>
                    <a:pt x="1471" y="238"/>
                  </a:lnTo>
                  <a:lnTo>
                    <a:pt x="1472" y="236"/>
                  </a:lnTo>
                  <a:lnTo>
                    <a:pt x="1474" y="236"/>
                  </a:lnTo>
                  <a:lnTo>
                    <a:pt x="1474" y="238"/>
                  </a:lnTo>
                  <a:lnTo>
                    <a:pt x="1475" y="238"/>
                  </a:lnTo>
                  <a:lnTo>
                    <a:pt x="1475" y="236"/>
                  </a:lnTo>
                  <a:lnTo>
                    <a:pt x="1475" y="238"/>
                  </a:lnTo>
                  <a:lnTo>
                    <a:pt x="1475" y="239"/>
                  </a:lnTo>
                  <a:lnTo>
                    <a:pt x="1477" y="239"/>
                  </a:lnTo>
                  <a:lnTo>
                    <a:pt x="1477" y="241"/>
                  </a:lnTo>
                  <a:lnTo>
                    <a:pt x="1477" y="242"/>
                  </a:lnTo>
                  <a:lnTo>
                    <a:pt x="1478" y="242"/>
                  </a:lnTo>
                  <a:lnTo>
                    <a:pt x="1478" y="244"/>
                  </a:lnTo>
                  <a:lnTo>
                    <a:pt x="1480" y="244"/>
                  </a:lnTo>
                  <a:lnTo>
                    <a:pt x="1480" y="245"/>
                  </a:lnTo>
                  <a:lnTo>
                    <a:pt x="1480" y="247"/>
                  </a:lnTo>
                  <a:lnTo>
                    <a:pt x="1481" y="247"/>
                  </a:lnTo>
                  <a:lnTo>
                    <a:pt x="1483" y="247"/>
                  </a:lnTo>
                  <a:lnTo>
                    <a:pt x="1483" y="245"/>
                  </a:lnTo>
                  <a:lnTo>
                    <a:pt x="1483" y="244"/>
                  </a:lnTo>
                  <a:lnTo>
                    <a:pt x="1484" y="244"/>
                  </a:lnTo>
                  <a:lnTo>
                    <a:pt x="1484" y="245"/>
                  </a:lnTo>
                  <a:lnTo>
                    <a:pt x="1486" y="245"/>
                  </a:lnTo>
                  <a:lnTo>
                    <a:pt x="1487" y="245"/>
                  </a:lnTo>
                  <a:lnTo>
                    <a:pt x="1487" y="247"/>
                  </a:lnTo>
                  <a:lnTo>
                    <a:pt x="1489" y="247"/>
                  </a:lnTo>
                  <a:lnTo>
                    <a:pt x="1490" y="247"/>
                  </a:lnTo>
                  <a:lnTo>
                    <a:pt x="1492" y="247"/>
                  </a:lnTo>
                  <a:lnTo>
                    <a:pt x="1493" y="247"/>
                  </a:lnTo>
                  <a:lnTo>
                    <a:pt x="1495" y="247"/>
                  </a:lnTo>
                  <a:lnTo>
                    <a:pt x="1496" y="247"/>
                  </a:lnTo>
                  <a:lnTo>
                    <a:pt x="1498" y="247"/>
                  </a:lnTo>
                  <a:lnTo>
                    <a:pt x="1499" y="247"/>
                  </a:lnTo>
                  <a:lnTo>
                    <a:pt x="1501" y="247"/>
                  </a:lnTo>
                  <a:lnTo>
                    <a:pt x="1501" y="245"/>
                  </a:lnTo>
                  <a:lnTo>
                    <a:pt x="1503" y="245"/>
                  </a:lnTo>
                  <a:lnTo>
                    <a:pt x="1503" y="244"/>
                  </a:lnTo>
                  <a:lnTo>
                    <a:pt x="1504" y="244"/>
                  </a:lnTo>
                  <a:lnTo>
                    <a:pt x="1504" y="242"/>
                  </a:lnTo>
                  <a:lnTo>
                    <a:pt x="1506" y="242"/>
                  </a:lnTo>
                  <a:lnTo>
                    <a:pt x="1507" y="241"/>
                  </a:lnTo>
                  <a:lnTo>
                    <a:pt x="1507" y="239"/>
                  </a:lnTo>
                  <a:lnTo>
                    <a:pt x="1509" y="239"/>
                  </a:lnTo>
                  <a:lnTo>
                    <a:pt x="1510" y="239"/>
                  </a:lnTo>
                  <a:lnTo>
                    <a:pt x="1510" y="238"/>
                  </a:lnTo>
                  <a:lnTo>
                    <a:pt x="1512" y="238"/>
                  </a:lnTo>
                  <a:lnTo>
                    <a:pt x="1513" y="236"/>
                  </a:lnTo>
                  <a:lnTo>
                    <a:pt x="1515" y="236"/>
                  </a:lnTo>
                  <a:lnTo>
                    <a:pt x="1515" y="235"/>
                  </a:lnTo>
                  <a:lnTo>
                    <a:pt x="1516" y="235"/>
                  </a:lnTo>
                  <a:lnTo>
                    <a:pt x="1518" y="233"/>
                  </a:lnTo>
                  <a:lnTo>
                    <a:pt x="1519" y="233"/>
                  </a:lnTo>
                  <a:lnTo>
                    <a:pt x="1519" y="232"/>
                  </a:lnTo>
                  <a:lnTo>
                    <a:pt x="1521" y="232"/>
                  </a:lnTo>
                  <a:lnTo>
                    <a:pt x="1522" y="232"/>
                  </a:lnTo>
                  <a:lnTo>
                    <a:pt x="1524" y="232"/>
                  </a:lnTo>
                  <a:lnTo>
                    <a:pt x="1525" y="232"/>
                  </a:lnTo>
                  <a:lnTo>
                    <a:pt x="1527" y="232"/>
                  </a:lnTo>
                  <a:lnTo>
                    <a:pt x="1528" y="233"/>
                  </a:lnTo>
                  <a:lnTo>
                    <a:pt x="1528" y="235"/>
                  </a:lnTo>
                  <a:lnTo>
                    <a:pt x="1530" y="235"/>
                  </a:lnTo>
                  <a:lnTo>
                    <a:pt x="1530" y="236"/>
                  </a:lnTo>
                  <a:lnTo>
                    <a:pt x="1530" y="238"/>
                  </a:lnTo>
                  <a:lnTo>
                    <a:pt x="1530" y="239"/>
                  </a:lnTo>
                  <a:lnTo>
                    <a:pt x="1530" y="241"/>
                  </a:lnTo>
                  <a:lnTo>
                    <a:pt x="1531" y="241"/>
                  </a:lnTo>
                  <a:lnTo>
                    <a:pt x="1531" y="242"/>
                  </a:lnTo>
                  <a:lnTo>
                    <a:pt x="1531" y="244"/>
                  </a:lnTo>
                  <a:lnTo>
                    <a:pt x="1533" y="244"/>
                  </a:lnTo>
                  <a:lnTo>
                    <a:pt x="1533" y="245"/>
                  </a:lnTo>
                  <a:lnTo>
                    <a:pt x="1534" y="245"/>
                  </a:lnTo>
                  <a:lnTo>
                    <a:pt x="1536" y="242"/>
                  </a:lnTo>
                  <a:lnTo>
                    <a:pt x="1536" y="241"/>
                  </a:lnTo>
                  <a:lnTo>
                    <a:pt x="1542" y="230"/>
                  </a:lnTo>
                  <a:lnTo>
                    <a:pt x="1543" y="227"/>
                  </a:lnTo>
                  <a:lnTo>
                    <a:pt x="1545" y="224"/>
                  </a:lnTo>
                  <a:lnTo>
                    <a:pt x="1545" y="222"/>
                  </a:lnTo>
                  <a:lnTo>
                    <a:pt x="1545" y="221"/>
                  </a:lnTo>
                  <a:lnTo>
                    <a:pt x="1546" y="219"/>
                  </a:lnTo>
                  <a:lnTo>
                    <a:pt x="1546" y="218"/>
                  </a:lnTo>
                  <a:lnTo>
                    <a:pt x="1548" y="218"/>
                  </a:lnTo>
                  <a:lnTo>
                    <a:pt x="1548" y="216"/>
                  </a:lnTo>
                  <a:lnTo>
                    <a:pt x="1549" y="215"/>
                  </a:lnTo>
                  <a:lnTo>
                    <a:pt x="1549" y="213"/>
                  </a:lnTo>
                  <a:lnTo>
                    <a:pt x="1551" y="212"/>
                  </a:lnTo>
                  <a:lnTo>
                    <a:pt x="1552" y="212"/>
                  </a:lnTo>
                  <a:lnTo>
                    <a:pt x="1552" y="213"/>
                  </a:lnTo>
                  <a:lnTo>
                    <a:pt x="1554" y="213"/>
                  </a:lnTo>
                  <a:lnTo>
                    <a:pt x="1555" y="213"/>
                  </a:lnTo>
                  <a:lnTo>
                    <a:pt x="1557" y="213"/>
                  </a:lnTo>
                  <a:lnTo>
                    <a:pt x="1557" y="212"/>
                  </a:lnTo>
                  <a:lnTo>
                    <a:pt x="1559" y="212"/>
                  </a:lnTo>
                  <a:lnTo>
                    <a:pt x="1560" y="212"/>
                  </a:lnTo>
                  <a:lnTo>
                    <a:pt x="1562" y="212"/>
                  </a:lnTo>
                  <a:lnTo>
                    <a:pt x="1563" y="212"/>
                  </a:lnTo>
                  <a:lnTo>
                    <a:pt x="1565" y="212"/>
                  </a:lnTo>
                  <a:lnTo>
                    <a:pt x="1566" y="212"/>
                  </a:lnTo>
                  <a:lnTo>
                    <a:pt x="1566" y="210"/>
                  </a:lnTo>
                  <a:lnTo>
                    <a:pt x="1568" y="210"/>
                  </a:lnTo>
                  <a:lnTo>
                    <a:pt x="1566" y="210"/>
                  </a:lnTo>
                  <a:lnTo>
                    <a:pt x="1569" y="209"/>
                  </a:lnTo>
                  <a:lnTo>
                    <a:pt x="1569" y="207"/>
                  </a:lnTo>
                  <a:lnTo>
                    <a:pt x="1569" y="209"/>
                  </a:lnTo>
                  <a:lnTo>
                    <a:pt x="1568" y="210"/>
                  </a:lnTo>
                  <a:lnTo>
                    <a:pt x="1568" y="212"/>
                  </a:lnTo>
                  <a:lnTo>
                    <a:pt x="1571" y="215"/>
                  </a:lnTo>
                  <a:lnTo>
                    <a:pt x="1572" y="218"/>
                  </a:lnTo>
                  <a:lnTo>
                    <a:pt x="1574" y="221"/>
                  </a:lnTo>
                  <a:lnTo>
                    <a:pt x="1575" y="219"/>
                  </a:lnTo>
                  <a:lnTo>
                    <a:pt x="1577" y="218"/>
                  </a:lnTo>
                  <a:lnTo>
                    <a:pt x="1577" y="219"/>
                  </a:lnTo>
                  <a:lnTo>
                    <a:pt x="1578" y="219"/>
                  </a:lnTo>
                  <a:lnTo>
                    <a:pt x="1580" y="219"/>
                  </a:lnTo>
                  <a:lnTo>
                    <a:pt x="1581" y="221"/>
                  </a:lnTo>
                  <a:lnTo>
                    <a:pt x="1581" y="222"/>
                  </a:lnTo>
                  <a:lnTo>
                    <a:pt x="1583" y="222"/>
                  </a:lnTo>
                  <a:lnTo>
                    <a:pt x="1584" y="222"/>
                  </a:lnTo>
                  <a:lnTo>
                    <a:pt x="1584" y="224"/>
                  </a:lnTo>
                  <a:lnTo>
                    <a:pt x="1586" y="224"/>
                  </a:lnTo>
                  <a:lnTo>
                    <a:pt x="1587" y="222"/>
                  </a:lnTo>
                  <a:lnTo>
                    <a:pt x="1589" y="222"/>
                  </a:lnTo>
                  <a:lnTo>
                    <a:pt x="1590" y="222"/>
                  </a:lnTo>
                  <a:lnTo>
                    <a:pt x="1590" y="221"/>
                  </a:lnTo>
                  <a:lnTo>
                    <a:pt x="1592" y="221"/>
                  </a:lnTo>
                  <a:lnTo>
                    <a:pt x="1593" y="219"/>
                  </a:lnTo>
                  <a:lnTo>
                    <a:pt x="1595" y="218"/>
                  </a:lnTo>
                  <a:lnTo>
                    <a:pt x="1596" y="216"/>
                  </a:lnTo>
                  <a:lnTo>
                    <a:pt x="1598" y="216"/>
                  </a:lnTo>
                  <a:lnTo>
                    <a:pt x="1599" y="216"/>
                  </a:lnTo>
                  <a:lnTo>
                    <a:pt x="1599" y="218"/>
                  </a:lnTo>
                  <a:lnTo>
                    <a:pt x="1601" y="218"/>
                  </a:lnTo>
                  <a:lnTo>
                    <a:pt x="1601" y="219"/>
                  </a:lnTo>
                  <a:lnTo>
                    <a:pt x="1602" y="222"/>
                  </a:lnTo>
                  <a:lnTo>
                    <a:pt x="1602" y="224"/>
                  </a:lnTo>
                  <a:lnTo>
                    <a:pt x="1604" y="224"/>
                  </a:lnTo>
                  <a:lnTo>
                    <a:pt x="1602" y="224"/>
                  </a:lnTo>
                  <a:lnTo>
                    <a:pt x="1602" y="225"/>
                  </a:lnTo>
                  <a:lnTo>
                    <a:pt x="1601" y="225"/>
                  </a:lnTo>
                  <a:lnTo>
                    <a:pt x="1599" y="225"/>
                  </a:lnTo>
                  <a:lnTo>
                    <a:pt x="1599" y="224"/>
                  </a:lnTo>
                  <a:lnTo>
                    <a:pt x="1599" y="222"/>
                  </a:lnTo>
                  <a:lnTo>
                    <a:pt x="1598" y="224"/>
                  </a:lnTo>
                  <a:lnTo>
                    <a:pt x="1596" y="224"/>
                  </a:lnTo>
                  <a:lnTo>
                    <a:pt x="1595" y="224"/>
                  </a:lnTo>
                  <a:lnTo>
                    <a:pt x="1593" y="224"/>
                  </a:lnTo>
                  <a:lnTo>
                    <a:pt x="1592" y="224"/>
                  </a:lnTo>
                  <a:lnTo>
                    <a:pt x="1590" y="225"/>
                  </a:lnTo>
                  <a:lnTo>
                    <a:pt x="1589" y="225"/>
                  </a:lnTo>
                  <a:lnTo>
                    <a:pt x="1589" y="227"/>
                  </a:lnTo>
                  <a:lnTo>
                    <a:pt x="1590" y="227"/>
                  </a:lnTo>
                  <a:lnTo>
                    <a:pt x="1589" y="227"/>
                  </a:lnTo>
                  <a:lnTo>
                    <a:pt x="1589" y="228"/>
                  </a:lnTo>
                  <a:lnTo>
                    <a:pt x="1587" y="228"/>
                  </a:lnTo>
                  <a:lnTo>
                    <a:pt x="1587" y="230"/>
                  </a:lnTo>
                  <a:lnTo>
                    <a:pt x="1587" y="232"/>
                  </a:lnTo>
                  <a:lnTo>
                    <a:pt x="1587" y="233"/>
                  </a:lnTo>
                  <a:lnTo>
                    <a:pt x="1587" y="232"/>
                  </a:lnTo>
                  <a:lnTo>
                    <a:pt x="1586" y="232"/>
                  </a:lnTo>
                  <a:lnTo>
                    <a:pt x="1586" y="230"/>
                  </a:lnTo>
                  <a:lnTo>
                    <a:pt x="1584" y="230"/>
                  </a:lnTo>
                  <a:lnTo>
                    <a:pt x="1584" y="228"/>
                  </a:lnTo>
                  <a:lnTo>
                    <a:pt x="1583" y="227"/>
                  </a:lnTo>
                  <a:lnTo>
                    <a:pt x="1581" y="228"/>
                  </a:lnTo>
                  <a:lnTo>
                    <a:pt x="1580" y="228"/>
                  </a:lnTo>
                  <a:lnTo>
                    <a:pt x="1578" y="228"/>
                  </a:lnTo>
                  <a:lnTo>
                    <a:pt x="1578" y="230"/>
                  </a:lnTo>
                  <a:lnTo>
                    <a:pt x="1577" y="230"/>
                  </a:lnTo>
                  <a:lnTo>
                    <a:pt x="1577" y="232"/>
                  </a:lnTo>
                  <a:lnTo>
                    <a:pt x="1577" y="233"/>
                  </a:lnTo>
                  <a:lnTo>
                    <a:pt x="1577" y="235"/>
                  </a:lnTo>
                  <a:lnTo>
                    <a:pt x="1578" y="235"/>
                  </a:lnTo>
                  <a:lnTo>
                    <a:pt x="1578" y="236"/>
                  </a:lnTo>
                  <a:lnTo>
                    <a:pt x="1578" y="238"/>
                  </a:lnTo>
                  <a:lnTo>
                    <a:pt x="1578" y="239"/>
                  </a:lnTo>
                  <a:lnTo>
                    <a:pt x="1580" y="241"/>
                  </a:lnTo>
                  <a:lnTo>
                    <a:pt x="1580" y="242"/>
                  </a:lnTo>
                  <a:lnTo>
                    <a:pt x="1580" y="244"/>
                  </a:lnTo>
                  <a:lnTo>
                    <a:pt x="1580" y="245"/>
                  </a:lnTo>
                  <a:lnTo>
                    <a:pt x="1581" y="245"/>
                  </a:lnTo>
                  <a:lnTo>
                    <a:pt x="1583" y="245"/>
                  </a:lnTo>
                  <a:lnTo>
                    <a:pt x="1584" y="245"/>
                  </a:lnTo>
                  <a:lnTo>
                    <a:pt x="1584" y="247"/>
                  </a:lnTo>
                  <a:lnTo>
                    <a:pt x="1584" y="248"/>
                  </a:lnTo>
                  <a:lnTo>
                    <a:pt x="1586" y="250"/>
                  </a:lnTo>
                  <a:lnTo>
                    <a:pt x="1584" y="250"/>
                  </a:lnTo>
                  <a:lnTo>
                    <a:pt x="1586" y="250"/>
                  </a:lnTo>
                  <a:lnTo>
                    <a:pt x="1584" y="250"/>
                  </a:lnTo>
                  <a:lnTo>
                    <a:pt x="1586" y="251"/>
                  </a:lnTo>
                  <a:lnTo>
                    <a:pt x="1586" y="253"/>
                  </a:lnTo>
                  <a:lnTo>
                    <a:pt x="1584" y="253"/>
                  </a:lnTo>
                  <a:lnTo>
                    <a:pt x="1584" y="254"/>
                  </a:lnTo>
                  <a:lnTo>
                    <a:pt x="1583" y="254"/>
                  </a:lnTo>
                  <a:lnTo>
                    <a:pt x="1583" y="256"/>
                  </a:lnTo>
                  <a:lnTo>
                    <a:pt x="1581" y="256"/>
                  </a:lnTo>
                  <a:lnTo>
                    <a:pt x="1581" y="257"/>
                  </a:lnTo>
                  <a:lnTo>
                    <a:pt x="1583" y="257"/>
                  </a:lnTo>
                  <a:lnTo>
                    <a:pt x="1583" y="259"/>
                  </a:lnTo>
                  <a:lnTo>
                    <a:pt x="1583" y="260"/>
                  </a:lnTo>
                  <a:lnTo>
                    <a:pt x="1584" y="260"/>
                  </a:lnTo>
                  <a:lnTo>
                    <a:pt x="1584" y="262"/>
                  </a:lnTo>
                  <a:lnTo>
                    <a:pt x="1583" y="262"/>
                  </a:lnTo>
                  <a:lnTo>
                    <a:pt x="1583" y="263"/>
                  </a:lnTo>
                  <a:lnTo>
                    <a:pt x="1583" y="265"/>
                  </a:lnTo>
                  <a:lnTo>
                    <a:pt x="1581" y="265"/>
                  </a:lnTo>
                  <a:lnTo>
                    <a:pt x="1583" y="265"/>
                  </a:lnTo>
                  <a:lnTo>
                    <a:pt x="1581" y="265"/>
                  </a:lnTo>
                  <a:lnTo>
                    <a:pt x="1581" y="266"/>
                  </a:lnTo>
                  <a:lnTo>
                    <a:pt x="1583" y="266"/>
                  </a:lnTo>
                  <a:lnTo>
                    <a:pt x="1581" y="266"/>
                  </a:lnTo>
                  <a:lnTo>
                    <a:pt x="1581" y="268"/>
                  </a:lnTo>
                  <a:lnTo>
                    <a:pt x="1581" y="269"/>
                  </a:lnTo>
                  <a:lnTo>
                    <a:pt x="1581" y="271"/>
                  </a:lnTo>
                  <a:lnTo>
                    <a:pt x="1580" y="271"/>
                  </a:lnTo>
                  <a:lnTo>
                    <a:pt x="1581" y="271"/>
                  </a:lnTo>
                  <a:lnTo>
                    <a:pt x="1580" y="271"/>
                  </a:lnTo>
                  <a:lnTo>
                    <a:pt x="1580" y="272"/>
                  </a:lnTo>
                  <a:lnTo>
                    <a:pt x="1580" y="274"/>
                  </a:lnTo>
                  <a:lnTo>
                    <a:pt x="1580" y="275"/>
                  </a:lnTo>
                  <a:lnTo>
                    <a:pt x="1580" y="277"/>
                  </a:lnTo>
                  <a:lnTo>
                    <a:pt x="1581" y="277"/>
                  </a:lnTo>
                  <a:lnTo>
                    <a:pt x="1581" y="278"/>
                  </a:lnTo>
                  <a:lnTo>
                    <a:pt x="1581" y="280"/>
                  </a:lnTo>
                  <a:lnTo>
                    <a:pt x="1583" y="280"/>
                  </a:lnTo>
                  <a:lnTo>
                    <a:pt x="1583" y="281"/>
                  </a:lnTo>
                  <a:lnTo>
                    <a:pt x="1583" y="283"/>
                  </a:lnTo>
                  <a:lnTo>
                    <a:pt x="1581" y="283"/>
                  </a:lnTo>
                  <a:lnTo>
                    <a:pt x="1581" y="285"/>
                  </a:lnTo>
                  <a:lnTo>
                    <a:pt x="1581" y="286"/>
                  </a:lnTo>
                  <a:lnTo>
                    <a:pt x="1580" y="286"/>
                  </a:lnTo>
                  <a:lnTo>
                    <a:pt x="1580" y="288"/>
                  </a:lnTo>
                  <a:lnTo>
                    <a:pt x="1578" y="288"/>
                  </a:lnTo>
                  <a:lnTo>
                    <a:pt x="1578" y="289"/>
                  </a:lnTo>
                  <a:lnTo>
                    <a:pt x="1578" y="291"/>
                  </a:lnTo>
                  <a:lnTo>
                    <a:pt x="1577" y="292"/>
                  </a:lnTo>
                  <a:lnTo>
                    <a:pt x="1577" y="294"/>
                  </a:lnTo>
                  <a:lnTo>
                    <a:pt x="1575" y="294"/>
                  </a:lnTo>
                  <a:lnTo>
                    <a:pt x="1575" y="295"/>
                  </a:lnTo>
                  <a:lnTo>
                    <a:pt x="1575" y="297"/>
                  </a:lnTo>
                  <a:lnTo>
                    <a:pt x="1577" y="298"/>
                  </a:lnTo>
                  <a:lnTo>
                    <a:pt x="1577" y="300"/>
                  </a:lnTo>
                  <a:lnTo>
                    <a:pt x="1578" y="300"/>
                  </a:lnTo>
                  <a:lnTo>
                    <a:pt x="1578" y="301"/>
                  </a:lnTo>
                  <a:lnTo>
                    <a:pt x="1580" y="303"/>
                  </a:lnTo>
                  <a:lnTo>
                    <a:pt x="1580" y="301"/>
                  </a:lnTo>
                  <a:lnTo>
                    <a:pt x="1581" y="301"/>
                  </a:lnTo>
                  <a:lnTo>
                    <a:pt x="1581" y="300"/>
                  </a:lnTo>
                  <a:lnTo>
                    <a:pt x="1583" y="300"/>
                  </a:lnTo>
                  <a:lnTo>
                    <a:pt x="1584" y="301"/>
                  </a:lnTo>
                  <a:lnTo>
                    <a:pt x="1584" y="304"/>
                  </a:lnTo>
                  <a:lnTo>
                    <a:pt x="1586" y="304"/>
                  </a:lnTo>
                  <a:lnTo>
                    <a:pt x="1586" y="306"/>
                  </a:lnTo>
                  <a:lnTo>
                    <a:pt x="1586" y="307"/>
                  </a:lnTo>
                  <a:lnTo>
                    <a:pt x="1586" y="309"/>
                  </a:lnTo>
                  <a:lnTo>
                    <a:pt x="1586" y="310"/>
                  </a:lnTo>
                  <a:lnTo>
                    <a:pt x="1586" y="312"/>
                  </a:lnTo>
                  <a:lnTo>
                    <a:pt x="1584" y="313"/>
                  </a:lnTo>
                  <a:lnTo>
                    <a:pt x="1584" y="315"/>
                  </a:lnTo>
                  <a:lnTo>
                    <a:pt x="1584" y="316"/>
                  </a:lnTo>
                  <a:lnTo>
                    <a:pt x="1584" y="318"/>
                  </a:lnTo>
                  <a:lnTo>
                    <a:pt x="1584" y="319"/>
                  </a:lnTo>
                  <a:lnTo>
                    <a:pt x="1584" y="322"/>
                  </a:lnTo>
                  <a:lnTo>
                    <a:pt x="1584" y="324"/>
                  </a:lnTo>
                  <a:lnTo>
                    <a:pt x="1583" y="325"/>
                  </a:lnTo>
                  <a:lnTo>
                    <a:pt x="1583" y="327"/>
                  </a:lnTo>
                  <a:lnTo>
                    <a:pt x="1583" y="328"/>
                  </a:lnTo>
                  <a:lnTo>
                    <a:pt x="1583" y="330"/>
                  </a:lnTo>
                  <a:lnTo>
                    <a:pt x="1581" y="330"/>
                  </a:lnTo>
                  <a:lnTo>
                    <a:pt x="1581" y="331"/>
                  </a:lnTo>
                  <a:lnTo>
                    <a:pt x="1580" y="330"/>
                  </a:lnTo>
                  <a:lnTo>
                    <a:pt x="1578" y="328"/>
                  </a:lnTo>
                  <a:lnTo>
                    <a:pt x="1577" y="327"/>
                  </a:lnTo>
                  <a:lnTo>
                    <a:pt x="1577" y="325"/>
                  </a:lnTo>
                  <a:lnTo>
                    <a:pt x="1578" y="325"/>
                  </a:lnTo>
                  <a:lnTo>
                    <a:pt x="1578" y="324"/>
                  </a:lnTo>
                  <a:lnTo>
                    <a:pt x="1578" y="322"/>
                  </a:lnTo>
                  <a:lnTo>
                    <a:pt x="1577" y="324"/>
                  </a:lnTo>
                  <a:lnTo>
                    <a:pt x="1575" y="324"/>
                  </a:lnTo>
                  <a:lnTo>
                    <a:pt x="1575" y="325"/>
                  </a:lnTo>
                  <a:lnTo>
                    <a:pt x="1575" y="327"/>
                  </a:lnTo>
                  <a:lnTo>
                    <a:pt x="1575" y="328"/>
                  </a:lnTo>
                  <a:lnTo>
                    <a:pt x="1577" y="330"/>
                  </a:lnTo>
                  <a:lnTo>
                    <a:pt x="1577" y="331"/>
                  </a:lnTo>
                  <a:lnTo>
                    <a:pt x="1578" y="331"/>
                  </a:lnTo>
                  <a:lnTo>
                    <a:pt x="1580" y="334"/>
                  </a:lnTo>
                  <a:lnTo>
                    <a:pt x="1580" y="336"/>
                  </a:lnTo>
                  <a:lnTo>
                    <a:pt x="1581" y="336"/>
                  </a:lnTo>
                  <a:lnTo>
                    <a:pt x="1581" y="338"/>
                  </a:lnTo>
                  <a:lnTo>
                    <a:pt x="1583" y="338"/>
                  </a:lnTo>
                  <a:lnTo>
                    <a:pt x="1583" y="339"/>
                  </a:lnTo>
                  <a:lnTo>
                    <a:pt x="1583" y="341"/>
                  </a:lnTo>
                  <a:lnTo>
                    <a:pt x="1584" y="342"/>
                  </a:lnTo>
                  <a:lnTo>
                    <a:pt x="1584" y="344"/>
                  </a:lnTo>
                  <a:lnTo>
                    <a:pt x="1584" y="345"/>
                  </a:lnTo>
                  <a:lnTo>
                    <a:pt x="1584" y="347"/>
                  </a:lnTo>
                  <a:lnTo>
                    <a:pt x="1586" y="348"/>
                  </a:lnTo>
                  <a:lnTo>
                    <a:pt x="1584" y="348"/>
                  </a:lnTo>
                  <a:lnTo>
                    <a:pt x="1584" y="350"/>
                  </a:lnTo>
                  <a:lnTo>
                    <a:pt x="1584" y="351"/>
                  </a:lnTo>
                  <a:lnTo>
                    <a:pt x="1584" y="353"/>
                  </a:lnTo>
                  <a:lnTo>
                    <a:pt x="1584" y="354"/>
                  </a:lnTo>
                  <a:lnTo>
                    <a:pt x="1586" y="354"/>
                  </a:lnTo>
                  <a:lnTo>
                    <a:pt x="1586" y="356"/>
                  </a:lnTo>
                  <a:lnTo>
                    <a:pt x="1586" y="357"/>
                  </a:lnTo>
                  <a:lnTo>
                    <a:pt x="1587" y="357"/>
                  </a:lnTo>
                  <a:lnTo>
                    <a:pt x="1587" y="359"/>
                  </a:lnTo>
                  <a:lnTo>
                    <a:pt x="1589" y="359"/>
                  </a:lnTo>
                  <a:lnTo>
                    <a:pt x="1590" y="359"/>
                  </a:lnTo>
                  <a:lnTo>
                    <a:pt x="1590" y="360"/>
                  </a:lnTo>
                  <a:lnTo>
                    <a:pt x="1593" y="362"/>
                  </a:lnTo>
                  <a:lnTo>
                    <a:pt x="1593" y="363"/>
                  </a:lnTo>
                  <a:lnTo>
                    <a:pt x="1593" y="365"/>
                  </a:lnTo>
                  <a:lnTo>
                    <a:pt x="1593" y="366"/>
                  </a:lnTo>
                  <a:lnTo>
                    <a:pt x="1595" y="366"/>
                  </a:lnTo>
                  <a:lnTo>
                    <a:pt x="1595" y="368"/>
                  </a:lnTo>
                  <a:lnTo>
                    <a:pt x="1593" y="368"/>
                  </a:lnTo>
                  <a:lnTo>
                    <a:pt x="1593" y="369"/>
                  </a:lnTo>
                  <a:lnTo>
                    <a:pt x="1595" y="371"/>
                  </a:lnTo>
                  <a:lnTo>
                    <a:pt x="1595" y="369"/>
                  </a:lnTo>
                  <a:lnTo>
                    <a:pt x="1596" y="369"/>
                  </a:lnTo>
                  <a:lnTo>
                    <a:pt x="1596" y="368"/>
                  </a:lnTo>
                  <a:lnTo>
                    <a:pt x="1598" y="368"/>
                  </a:lnTo>
                  <a:lnTo>
                    <a:pt x="1599" y="368"/>
                  </a:lnTo>
                  <a:lnTo>
                    <a:pt x="1601" y="368"/>
                  </a:lnTo>
                  <a:lnTo>
                    <a:pt x="1602" y="368"/>
                  </a:lnTo>
                  <a:lnTo>
                    <a:pt x="1602" y="366"/>
                  </a:lnTo>
                  <a:lnTo>
                    <a:pt x="1604" y="366"/>
                  </a:lnTo>
                  <a:lnTo>
                    <a:pt x="1605" y="365"/>
                  </a:lnTo>
                  <a:lnTo>
                    <a:pt x="1607" y="365"/>
                  </a:lnTo>
                  <a:lnTo>
                    <a:pt x="1608" y="365"/>
                  </a:lnTo>
                  <a:lnTo>
                    <a:pt x="1608" y="366"/>
                  </a:lnTo>
                  <a:lnTo>
                    <a:pt x="1610" y="366"/>
                  </a:lnTo>
                  <a:lnTo>
                    <a:pt x="1610" y="368"/>
                  </a:lnTo>
                  <a:lnTo>
                    <a:pt x="1611" y="368"/>
                  </a:lnTo>
                  <a:lnTo>
                    <a:pt x="1613" y="369"/>
                  </a:lnTo>
                  <a:lnTo>
                    <a:pt x="1615" y="371"/>
                  </a:lnTo>
                  <a:lnTo>
                    <a:pt x="1618" y="371"/>
                  </a:lnTo>
                  <a:lnTo>
                    <a:pt x="1618" y="372"/>
                  </a:lnTo>
                  <a:lnTo>
                    <a:pt x="1621" y="372"/>
                  </a:lnTo>
                  <a:lnTo>
                    <a:pt x="1621" y="374"/>
                  </a:lnTo>
                  <a:lnTo>
                    <a:pt x="1622" y="374"/>
                  </a:lnTo>
                  <a:lnTo>
                    <a:pt x="1624" y="374"/>
                  </a:lnTo>
                  <a:lnTo>
                    <a:pt x="1625" y="374"/>
                  </a:lnTo>
                  <a:lnTo>
                    <a:pt x="1625" y="375"/>
                  </a:lnTo>
                  <a:lnTo>
                    <a:pt x="1627" y="375"/>
                  </a:lnTo>
                  <a:lnTo>
                    <a:pt x="1628" y="375"/>
                  </a:lnTo>
                  <a:lnTo>
                    <a:pt x="1628" y="374"/>
                  </a:lnTo>
                  <a:lnTo>
                    <a:pt x="1631" y="372"/>
                  </a:lnTo>
                  <a:lnTo>
                    <a:pt x="1633" y="372"/>
                  </a:lnTo>
                  <a:lnTo>
                    <a:pt x="1636" y="371"/>
                  </a:lnTo>
                  <a:lnTo>
                    <a:pt x="1637" y="371"/>
                  </a:lnTo>
                  <a:lnTo>
                    <a:pt x="1639" y="371"/>
                  </a:lnTo>
                  <a:lnTo>
                    <a:pt x="1639" y="369"/>
                  </a:lnTo>
                  <a:lnTo>
                    <a:pt x="1640" y="369"/>
                  </a:lnTo>
                  <a:lnTo>
                    <a:pt x="1640" y="368"/>
                  </a:lnTo>
                  <a:lnTo>
                    <a:pt x="1642" y="368"/>
                  </a:lnTo>
                  <a:lnTo>
                    <a:pt x="1643" y="368"/>
                  </a:lnTo>
                  <a:lnTo>
                    <a:pt x="1643" y="366"/>
                  </a:lnTo>
                  <a:lnTo>
                    <a:pt x="1643" y="365"/>
                  </a:lnTo>
                  <a:lnTo>
                    <a:pt x="1643" y="363"/>
                  </a:lnTo>
                  <a:lnTo>
                    <a:pt x="1643" y="362"/>
                  </a:lnTo>
                  <a:lnTo>
                    <a:pt x="1643" y="360"/>
                  </a:lnTo>
                  <a:lnTo>
                    <a:pt x="1645" y="357"/>
                  </a:lnTo>
                  <a:lnTo>
                    <a:pt x="1645" y="356"/>
                  </a:lnTo>
                  <a:lnTo>
                    <a:pt x="1646" y="354"/>
                  </a:lnTo>
                  <a:lnTo>
                    <a:pt x="1648" y="353"/>
                  </a:lnTo>
                  <a:lnTo>
                    <a:pt x="1649" y="353"/>
                  </a:lnTo>
                  <a:lnTo>
                    <a:pt x="1649" y="351"/>
                  </a:lnTo>
                  <a:lnTo>
                    <a:pt x="1651" y="351"/>
                  </a:lnTo>
                  <a:lnTo>
                    <a:pt x="1651" y="350"/>
                  </a:lnTo>
                  <a:lnTo>
                    <a:pt x="1652" y="350"/>
                  </a:lnTo>
                  <a:lnTo>
                    <a:pt x="1652" y="348"/>
                  </a:lnTo>
                  <a:lnTo>
                    <a:pt x="1654" y="348"/>
                  </a:lnTo>
                  <a:lnTo>
                    <a:pt x="1655" y="347"/>
                  </a:lnTo>
                  <a:lnTo>
                    <a:pt x="1657" y="347"/>
                  </a:lnTo>
                  <a:lnTo>
                    <a:pt x="1657" y="345"/>
                  </a:lnTo>
                  <a:lnTo>
                    <a:pt x="1658" y="345"/>
                  </a:lnTo>
                  <a:lnTo>
                    <a:pt x="1658" y="344"/>
                  </a:lnTo>
                  <a:lnTo>
                    <a:pt x="1660" y="344"/>
                  </a:lnTo>
                  <a:lnTo>
                    <a:pt x="1660" y="342"/>
                  </a:lnTo>
                  <a:lnTo>
                    <a:pt x="1661" y="342"/>
                  </a:lnTo>
                  <a:lnTo>
                    <a:pt x="1661" y="341"/>
                  </a:lnTo>
                  <a:lnTo>
                    <a:pt x="1663" y="341"/>
                  </a:lnTo>
                  <a:lnTo>
                    <a:pt x="1663" y="339"/>
                  </a:lnTo>
                  <a:lnTo>
                    <a:pt x="1664" y="338"/>
                  </a:lnTo>
                  <a:lnTo>
                    <a:pt x="1666" y="336"/>
                  </a:lnTo>
                  <a:lnTo>
                    <a:pt x="1666" y="334"/>
                  </a:lnTo>
                  <a:lnTo>
                    <a:pt x="1666" y="333"/>
                  </a:lnTo>
                  <a:lnTo>
                    <a:pt x="1667" y="330"/>
                  </a:lnTo>
                  <a:lnTo>
                    <a:pt x="1669" y="328"/>
                  </a:lnTo>
                  <a:lnTo>
                    <a:pt x="1671" y="325"/>
                  </a:lnTo>
                  <a:lnTo>
                    <a:pt x="1671" y="324"/>
                  </a:lnTo>
                  <a:lnTo>
                    <a:pt x="1671" y="322"/>
                  </a:lnTo>
                  <a:lnTo>
                    <a:pt x="1672" y="322"/>
                  </a:lnTo>
                  <a:lnTo>
                    <a:pt x="1672" y="321"/>
                  </a:lnTo>
                  <a:lnTo>
                    <a:pt x="1674" y="321"/>
                  </a:lnTo>
                  <a:lnTo>
                    <a:pt x="1674" y="319"/>
                  </a:lnTo>
                  <a:lnTo>
                    <a:pt x="1675" y="318"/>
                  </a:lnTo>
                  <a:lnTo>
                    <a:pt x="1677" y="316"/>
                  </a:lnTo>
                  <a:lnTo>
                    <a:pt x="1678" y="316"/>
                  </a:lnTo>
                  <a:lnTo>
                    <a:pt x="1678" y="315"/>
                  </a:lnTo>
                  <a:lnTo>
                    <a:pt x="1680" y="315"/>
                  </a:lnTo>
                  <a:lnTo>
                    <a:pt x="1680" y="313"/>
                  </a:lnTo>
                  <a:lnTo>
                    <a:pt x="1681" y="312"/>
                  </a:lnTo>
                  <a:lnTo>
                    <a:pt x="1680" y="312"/>
                  </a:lnTo>
                  <a:lnTo>
                    <a:pt x="1681" y="310"/>
                  </a:lnTo>
                  <a:lnTo>
                    <a:pt x="1683" y="309"/>
                  </a:lnTo>
                  <a:lnTo>
                    <a:pt x="1684" y="309"/>
                  </a:lnTo>
                  <a:lnTo>
                    <a:pt x="1687" y="309"/>
                  </a:lnTo>
                  <a:lnTo>
                    <a:pt x="1689" y="310"/>
                  </a:lnTo>
                  <a:lnTo>
                    <a:pt x="1690" y="310"/>
                  </a:lnTo>
                  <a:lnTo>
                    <a:pt x="1690" y="312"/>
                  </a:lnTo>
                  <a:lnTo>
                    <a:pt x="1692" y="312"/>
                  </a:lnTo>
                  <a:lnTo>
                    <a:pt x="1692" y="313"/>
                  </a:lnTo>
                  <a:lnTo>
                    <a:pt x="1693" y="313"/>
                  </a:lnTo>
                  <a:lnTo>
                    <a:pt x="1693" y="315"/>
                  </a:lnTo>
                  <a:lnTo>
                    <a:pt x="1695" y="315"/>
                  </a:lnTo>
                  <a:lnTo>
                    <a:pt x="1696" y="315"/>
                  </a:lnTo>
                  <a:lnTo>
                    <a:pt x="1696" y="316"/>
                  </a:lnTo>
                  <a:lnTo>
                    <a:pt x="1698" y="318"/>
                  </a:lnTo>
                  <a:lnTo>
                    <a:pt x="1699" y="319"/>
                  </a:lnTo>
                  <a:lnTo>
                    <a:pt x="1701" y="321"/>
                  </a:lnTo>
                  <a:lnTo>
                    <a:pt x="1702" y="321"/>
                  </a:lnTo>
                  <a:lnTo>
                    <a:pt x="1702" y="322"/>
                  </a:lnTo>
                  <a:lnTo>
                    <a:pt x="1702" y="324"/>
                  </a:lnTo>
                  <a:lnTo>
                    <a:pt x="1704" y="325"/>
                  </a:lnTo>
                  <a:lnTo>
                    <a:pt x="1705" y="325"/>
                  </a:lnTo>
                  <a:lnTo>
                    <a:pt x="1705" y="327"/>
                  </a:lnTo>
                  <a:lnTo>
                    <a:pt x="1707" y="327"/>
                  </a:lnTo>
                  <a:lnTo>
                    <a:pt x="1708" y="328"/>
                  </a:lnTo>
                  <a:lnTo>
                    <a:pt x="1710" y="328"/>
                  </a:lnTo>
                  <a:lnTo>
                    <a:pt x="1710" y="330"/>
                  </a:lnTo>
                  <a:lnTo>
                    <a:pt x="1711" y="330"/>
                  </a:lnTo>
                  <a:lnTo>
                    <a:pt x="1711" y="331"/>
                  </a:lnTo>
                  <a:lnTo>
                    <a:pt x="1713" y="331"/>
                  </a:lnTo>
                  <a:lnTo>
                    <a:pt x="1713" y="333"/>
                  </a:lnTo>
                  <a:lnTo>
                    <a:pt x="1714" y="334"/>
                  </a:lnTo>
                  <a:lnTo>
                    <a:pt x="1714" y="336"/>
                  </a:lnTo>
                  <a:lnTo>
                    <a:pt x="1716" y="336"/>
                  </a:lnTo>
                  <a:lnTo>
                    <a:pt x="1716" y="338"/>
                  </a:lnTo>
                  <a:lnTo>
                    <a:pt x="1716" y="339"/>
                  </a:lnTo>
                  <a:lnTo>
                    <a:pt x="1717" y="339"/>
                  </a:lnTo>
                  <a:lnTo>
                    <a:pt x="1717" y="341"/>
                  </a:lnTo>
                  <a:lnTo>
                    <a:pt x="1717" y="342"/>
                  </a:lnTo>
                  <a:lnTo>
                    <a:pt x="1716" y="342"/>
                  </a:lnTo>
                  <a:lnTo>
                    <a:pt x="1716" y="344"/>
                  </a:lnTo>
                  <a:lnTo>
                    <a:pt x="1716" y="345"/>
                  </a:lnTo>
                  <a:lnTo>
                    <a:pt x="1716" y="347"/>
                  </a:lnTo>
                  <a:lnTo>
                    <a:pt x="1716" y="350"/>
                  </a:lnTo>
                  <a:lnTo>
                    <a:pt x="1714" y="350"/>
                  </a:lnTo>
                  <a:lnTo>
                    <a:pt x="1714" y="351"/>
                  </a:lnTo>
                  <a:lnTo>
                    <a:pt x="1714" y="353"/>
                  </a:lnTo>
                  <a:lnTo>
                    <a:pt x="1714" y="354"/>
                  </a:lnTo>
                  <a:lnTo>
                    <a:pt x="1713" y="354"/>
                  </a:lnTo>
                  <a:lnTo>
                    <a:pt x="1713" y="356"/>
                  </a:lnTo>
                  <a:lnTo>
                    <a:pt x="1713" y="357"/>
                  </a:lnTo>
                  <a:lnTo>
                    <a:pt x="1713" y="359"/>
                  </a:lnTo>
                  <a:lnTo>
                    <a:pt x="1711" y="359"/>
                  </a:lnTo>
                  <a:lnTo>
                    <a:pt x="1711" y="360"/>
                  </a:lnTo>
                  <a:lnTo>
                    <a:pt x="1710" y="362"/>
                  </a:lnTo>
                  <a:lnTo>
                    <a:pt x="1710" y="363"/>
                  </a:lnTo>
                  <a:lnTo>
                    <a:pt x="1708" y="363"/>
                  </a:lnTo>
                  <a:lnTo>
                    <a:pt x="1708" y="365"/>
                  </a:lnTo>
                  <a:lnTo>
                    <a:pt x="1708" y="366"/>
                  </a:lnTo>
                  <a:lnTo>
                    <a:pt x="1710" y="366"/>
                  </a:lnTo>
                  <a:lnTo>
                    <a:pt x="1710" y="368"/>
                  </a:lnTo>
                  <a:lnTo>
                    <a:pt x="1711" y="368"/>
                  </a:lnTo>
                  <a:lnTo>
                    <a:pt x="1711" y="369"/>
                  </a:lnTo>
                  <a:lnTo>
                    <a:pt x="1711" y="371"/>
                  </a:lnTo>
                  <a:lnTo>
                    <a:pt x="1713" y="371"/>
                  </a:lnTo>
                  <a:lnTo>
                    <a:pt x="1713" y="372"/>
                  </a:lnTo>
                  <a:lnTo>
                    <a:pt x="1713" y="374"/>
                  </a:lnTo>
                  <a:lnTo>
                    <a:pt x="1713" y="375"/>
                  </a:lnTo>
                  <a:lnTo>
                    <a:pt x="1711" y="377"/>
                  </a:lnTo>
                  <a:lnTo>
                    <a:pt x="1711" y="380"/>
                  </a:lnTo>
                  <a:lnTo>
                    <a:pt x="1711" y="384"/>
                  </a:lnTo>
                  <a:lnTo>
                    <a:pt x="1711" y="386"/>
                  </a:lnTo>
                  <a:lnTo>
                    <a:pt x="1713" y="386"/>
                  </a:lnTo>
                  <a:lnTo>
                    <a:pt x="1714" y="386"/>
                  </a:lnTo>
                  <a:lnTo>
                    <a:pt x="1716" y="384"/>
                  </a:lnTo>
                  <a:lnTo>
                    <a:pt x="1717" y="384"/>
                  </a:lnTo>
                  <a:lnTo>
                    <a:pt x="1719" y="383"/>
                  </a:lnTo>
                  <a:lnTo>
                    <a:pt x="1720" y="383"/>
                  </a:lnTo>
                  <a:lnTo>
                    <a:pt x="1722" y="383"/>
                  </a:lnTo>
                  <a:lnTo>
                    <a:pt x="1722" y="384"/>
                  </a:lnTo>
                  <a:lnTo>
                    <a:pt x="1723" y="384"/>
                  </a:lnTo>
                  <a:lnTo>
                    <a:pt x="1723" y="386"/>
                  </a:lnTo>
                  <a:lnTo>
                    <a:pt x="1725" y="386"/>
                  </a:lnTo>
                  <a:lnTo>
                    <a:pt x="1727" y="386"/>
                  </a:lnTo>
                  <a:lnTo>
                    <a:pt x="1728" y="386"/>
                  </a:lnTo>
                  <a:lnTo>
                    <a:pt x="1730" y="386"/>
                  </a:lnTo>
                  <a:lnTo>
                    <a:pt x="1731" y="386"/>
                  </a:lnTo>
                  <a:lnTo>
                    <a:pt x="1733" y="386"/>
                  </a:lnTo>
                  <a:lnTo>
                    <a:pt x="1734" y="386"/>
                  </a:lnTo>
                  <a:lnTo>
                    <a:pt x="1736" y="386"/>
                  </a:lnTo>
                  <a:lnTo>
                    <a:pt x="1737" y="386"/>
                  </a:lnTo>
                  <a:lnTo>
                    <a:pt x="1739" y="386"/>
                  </a:lnTo>
                  <a:lnTo>
                    <a:pt x="1745" y="386"/>
                  </a:lnTo>
                  <a:lnTo>
                    <a:pt x="1746" y="386"/>
                  </a:lnTo>
                  <a:lnTo>
                    <a:pt x="1748" y="386"/>
                  </a:lnTo>
                  <a:lnTo>
                    <a:pt x="1748" y="387"/>
                  </a:lnTo>
                  <a:lnTo>
                    <a:pt x="1749" y="387"/>
                  </a:lnTo>
                  <a:lnTo>
                    <a:pt x="1751" y="386"/>
                  </a:lnTo>
                  <a:lnTo>
                    <a:pt x="1752" y="386"/>
                  </a:lnTo>
                  <a:lnTo>
                    <a:pt x="1752" y="387"/>
                  </a:lnTo>
                  <a:lnTo>
                    <a:pt x="1754" y="387"/>
                  </a:lnTo>
                  <a:lnTo>
                    <a:pt x="1755" y="387"/>
                  </a:lnTo>
                  <a:lnTo>
                    <a:pt x="1757" y="387"/>
                  </a:lnTo>
                  <a:lnTo>
                    <a:pt x="1757" y="389"/>
                  </a:lnTo>
                  <a:lnTo>
                    <a:pt x="1758" y="389"/>
                  </a:lnTo>
                  <a:lnTo>
                    <a:pt x="1760" y="389"/>
                  </a:lnTo>
                  <a:lnTo>
                    <a:pt x="1761" y="389"/>
                  </a:lnTo>
                  <a:lnTo>
                    <a:pt x="1763" y="389"/>
                  </a:lnTo>
                  <a:lnTo>
                    <a:pt x="1763" y="391"/>
                  </a:lnTo>
                  <a:lnTo>
                    <a:pt x="1764" y="391"/>
                  </a:lnTo>
                  <a:lnTo>
                    <a:pt x="1764" y="392"/>
                  </a:lnTo>
                  <a:lnTo>
                    <a:pt x="1766" y="392"/>
                  </a:lnTo>
                  <a:lnTo>
                    <a:pt x="1766" y="394"/>
                  </a:lnTo>
                  <a:lnTo>
                    <a:pt x="1767" y="394"/>
                  </a:lnTo>
                  <a:lnTo>
                    <a:pt x="1769" y="394"/>
                  </a:lnTo>
                  <a:lnTo>
                    <a:pt x="1770" y="394"/>
                  </a:lnTo>
                  <a:lnTo>
                    <a:pt x="1770" y="395"/>
                  </a:lnTo>
                  <a:lnTo>
                    <a:pt x="1772" y="397"/>
                  </a:lnTo>
                  <a:lnTo>
                    <a:pt x="1772" y="398"/>
                  </a:lnTo>
                  <a:lnTo>
                    <a:pt x="1773" y="398"/>
                  </a:lnTo>
                  <a:lnTo>
                    <a:pt x="1773" y="400"/>
                  </a:lnTo>
                  <a:lnTo>
                    <a:pt x="1775" y="400"/>
                  </a:lnTo>
                  <a:lnTo>
                    <a:pt x="1776" y="400"/>
                  </a:lnTo>
                  <a:lnTo>
                    <a:pt x="1776" y="401"/>
                  </a:lnTo>
                  <a:lnTo>
                    <a:pt x="1778" y="401"/>
                  </a:lnTo>
                  <a:lnTo>
                    <a:pt x="1778" y="403"/>
                  </a:lnTo>
                  <a:lnTo>
                    <a:pt x="1779" y="403"/>
                  </a:lnTo>
                  <a:lnTo>
                    <a:pt x="1778" y="404"/>
                  </a:lnTo>
                  <a:lnTo>
                    <a:pt x="1776" y="404"/>
                  </a:lnTo>
                  <a:lnTo>
                    <a:pt x="1776" y="406"/>
                  </a:lnTo>
                  <a:lnTo>
                    <a:pt x="1775" y="406"/>
                  </a:lnTo>
                  <a:lnTo>
                    <a:pt x="1775" y="407"/>
                  </a:lnTo>
                  <a:lnTo>
                    <a:pt x="1776" y="407"/>
                  </a:lnTo>
                  <a:lnTo>
                    <a:pt x="1775" y="407"/>
                  </a:lnTo>
                  <a:lnTo>
                    <a:pt x="1775" y="409"/>
                  </a:lnTo>
                  <a:lnTo>
                    <a:pt x="1773" y="409"/>
                  </a:lnTo>
                  <a:lnTo>
                    <a:pt x="1772" y="409"/>
                  </a:lnTo>
                  <a:lnTo>
                    <a:pt x="1769" y="410"/>
                  </a:lnTo>
                  <a:lnTo>
                    <a:pt x="1770" y="410"/>
                  </a:lnTo>
                  <a:lnTo>
                    <a:pt x="1770" y="412"/>
                  </a:lnTo>
                  <a:lnTo>
                    <a:pt x="1770" y="413"/>
                  </a:lnTo>
                  <a:lnTo>
                    <a:pt x="1770" y="415"/>
                  </a:lnTo>
                  <a:lnTo>
                    <a:pt x="1772" y="415"/>
                  </a:lnTo>
                  <a:lnTo>
                    <a:pt x="1772" y="416"/>
                  </a:lnTo>
                  <a:lnTo>
                    <a:pt x="1772" y="418"/>
                  </a:lnTo>
                  <a:lnTo>
                    <a:pt x="1772" y="419"/>
                  </a:lnTo>
                  <a:lnTo>
                    <a:pt x="1773" y="419"/>
                  </a:lnTo>
                  <a:lnTo>
                    <a:pt x="1773" y="421"/>
                  </a:lnTo>
                  <a:lnTo>
                    <a:pt x="1773" y="422"/>
                  </a:lnTo>
                  <a:lnTo>
                    <a:pt x="1773" y="424"/>
                  </a:lnTo>
                  <a:lnTo>
                    <a:pt x="1775" y="425"/>
                  </a:lnTo>
                  <a:lnTo>
                    <a:pt x="1775" y="427"/>
                  </a:lnTo>
                  <a:lnTo>
                    <a:pt x="1775" y="428"/>
                  </a:lnTo>
                  <a:lnTo>
                    <a:pt x="1776" y="428"/>
                  </a:lnTo>
                  <a:lnTo>
                    <a:pt x="1776" y="430"/>
                  </a:lnTo>
                  <a:lnTo>
                    <a:pt x="1776" y="431"/>
                  </a:lnTo>
                  <a:lnTo>
                    <a:pt x="1776" y="433"/>
                  </a:lnTo>
                  <a:lnTo>
                    <a:pt x="1776" y="434"/>
                  </a:lnTo>
                  <a:lnTo>
                    <a:pt x="1776" y="436"/>
                  </a:lnTo>
                  <a:lnTo>
                    <a:pt x="1775" y="436"/>
                  </a:lnTo>
                  <a:lnTo>
                    <a:pt x="1773" y="436"/>
                  </a:lnTo>
                  <a:lnTo>
                    <a:pt x="1773" y="437"/>
                  </a:lnTo>
                  <a:lnTo>
                    <a:pt x="1772" y="437"/>
                  </a:lnTo>
                  <a:lnTo>
                    <a:pt x="1770" y="439"/>
                  </a:lnTo>
                  <a:lnTo>
                    <a:pt x="1770" y="440"/>
                  </a:lnTo>
                  <a:lnTo>
                    <a:pt x="1772" y="442"/>
                  </a:lnTo>
                  <a:lnTo>
                    <a:pt x="1772" y="440"/>
                  </a:lnTo>
                  <a:lnTo>
                    <a:pt x="1773" y="440"/>
                  </a:lnTo>
                  <a:lnTo>
                    <a:pt x="1773" y="442"/>
                  </a:lnTo>
                  <a:lnTo>
                    <a:pt x="1775" y="442"/>
                  </a:lnTo>
                  <a:lnTo>
                    <a:pt x="1775" y="440"/>
                  </a:lnTo>
                  <a:lnTo>
                    <a:pt x="1773" y="440"/>
                  </a:lnTo>
                  <a:lnTo>
                    <a:pt x="1775" y="440"/>
                  </a:lnTo>
                  <a:lnTo>
                    <a:pt x="1775" y="442"/>
                  </a:lnTo>
                  <a:lnTo>
                    <a:pt x="1775" y="444"/>
                  </a:lnTo>
                  <a:lnTo>
                    <a:pt x="1776" y="444"/>
                  </a:lnTo>
                  <a:lnTo>
                    <a:pt x="1776" y="445"/>
                  </a:lnTo>
                  <a:lnTo>
                    <a:pt x="1778" y="445"/>
                  </a:lnTo>
                  <a:lnTo>
                    <a:pt x="1778" y="447"/>
                  </a:lnTo>
                  <a:lnTo>
                    <a:pt x="1779" y="447"/>
                  </a:lnTo>
                  <a:lnTo>
                    <a:pt x="1781" y="447"/>
                  </a:lnTo>
                  <a:lnTo>
                    <a:pt x="1781" y="448"/>
                  </a:lnTo>
                  <a:lnTo>
                    <a:pt x="1783" y="448"/>
                  </a:lnTo>
                  <a:lnTo>
                    <a:pt x="1784" y="448"/>
                  </a:lnTo>
                  <a:lnTo>
                    <a:pt x="1784" y="447"/>
                  </a:lnTo>
                  <a:lnTo>
                    <a:pt x="1786" y="447"/>
                  </a:lnTo>
                  <a:lnTo>
                    <a:pt x="1786" y="448"/>
                  </a:lnTo>
                  <a:lnTo>
                    <a:pt x="1787" y="448"/>
                  </a:lnTo>
                  <a:lnTo>
                    <a:pt x="1789" y="448"/>
                  </a:lnTo>
                  <a:lnTo>
                    <a:pt x="1790" y="448"/>
                  </a:lnTo>
                  <a:lnTo>
                    <a:pt x="1792" y="448"/>
                  </a:lnTo>
                  <a:lnTo>
                    <a:pt x="1792" y="447"/>
                  </a:lnTo>
                  <a:lnTo>
                    <a:pt x="1793" y="447"/>
                  </a:lnTo>
                  <a:lnTo>
                    <a:pt x="1793" y="448"/>
                  </a:lnTo>
                  <a:lnTo>
                    <a:pt x="1795" y="448"/>
                  </a:lnTo>
                  <a:lnTo>
                    <a:pt x="1795" y="447"/>
                  </a:lnTo>
                  <a:lnTo>
                    <a:pt x="1796" y="447"/>
                  </a:lnTo>
                  <a:lnTo>
                    <a:pt x="1798" y="447"/>
                  </a:lnTo>
                  <a:lnTo>
                    <a:pt x="1799" y="447"/>
                  </a:lnTo>
                  <a:lnTo>
                    <a:pt x="1801" y="447"/>
                  </a:lnTo>
                  <a:lnTo>
                    <a:pt x="1802" y="447"/>
                  </a:lnTo>
                  <a:lnTo>
                    <a:pt x="1802" y="445"/>
                  </a:lnTo>
                  <a:lnTo>
                    <a:pt x="1802" y="444"/>
                  </a:lnTo>
                  <a:lnTo>
                    <a:pt x="1804" y="444"/>
                  </a:lnTo>
                  <a:lnTo>
                    <a:pt x="1804" y="442"/>
                  </a:lnTo>
                  <a:lnTo>
                    <a:pt x="1805" y="442"/>
                  </a:lnTo>
                  <a:lnTo>
                    <a:pt x="1807" y="442"/>
                  </a:lnTo>
                  <a:lnTo>
                    <a:pt x="1807" y="444"/>
                  </a:lnTo>
                  <a:lnTo>
                    <a:pt x="1805" y="444"/>
                  </a:lnTo>
                  <a:lnTo>
                    <a:pt x="1805" y="445"/>
                  </a:lnTo>
                  <a:lnTo>
                    <a:pt x="1805" y="447"/>
                  </a:lnTo>
                  <a:lnTo>
                    <a:pt x="1807" y="447"/>
                  </a:lnTo>
                  <a:lnTo>
                    <a:pt x="1807" y="448"/>
                  </a:lnTo>
                  <a:lnTo>
                    <a:pt x="1807" y="450"/>
                  </a:lnTo>
                  <a:lnTo>
                    <a:pt x="1808" y="450"/>
                  </a:lnTo>
                  <a:lnTo>
                    <a:pt x="1808" y="451"/>
                  </a:lnTo>
                  <a:lnTo>
                    <a:pt x="1810" y="451"/>
                  </a:lnTo>
                  <a:lnTo>
                    <a:pt x="1811" y="451"/>
                  </a:lnTo>
                  <a:lnTo>
                    <a:pt x="1813" y="451"/>
                  </a:lnTo>
                  <a:lnTo>
                    <a:pt x="1814" y="451"/>
                  </a:lnTo>
                  <a:lnTo>
                    <a:pt x="1813" y="451"/>
                  </a:lnTo>
                  <a:lnTo>
                    <a:pt x="1814" y="451"/>
                  </a:lnTo>
                  <a:lnTo>
                    <a:pt x="1814" y="453"/>
                  </a:lnTo>
                  <a:lnTo>
                    <a:pt x="1816" y="453"/>
                  </a:lnTo>
                  <a:lnTo>
                    <a:pt x="1816" y="454"/>
                  </a:lnTo>
                  <a:lnTo>
                    <a:pt x="1816" y="453"/>
                  </a:lnTo>
                  <a:lnTo>
                    <a:pt x="1816" y="454"/>
                  </a:lnTo>
                  <a:lnTo>
                    <a:pt x="1816" y="456"/>
                  </a:lnTo>
                  <a:lnTo>
                    <a:pt x="1817" y="456"/>
                  </a:lnTo>
                  <a:lnTo>
                    <a:pt x="1817" y="457"/>
                  </a:lnTo>
                  <a:lnTo>
                    <a:pt x="1819" y="459"/>
                  </a:lnTo>
                  <a:lnTo>
                    <a:pt x="1819" y="460"/>
                  </a:lnTo>
                  <a:lnTo>
                    <a:pt x="1819" y="462"/>
                  </a:lnTo>
                  <a:lnTo>
                    <a:pt x="1819" y="463"/>
                  </a:lnTo>
                  <a:lnTo>
                    <a:pt x="1820" y="463"/>
                  </a:lnTo>
                  <a:lnTo>
                    <a:pt x="1820" y="465"/>
                  </a:lnTo>
                  <a:lnTo>
                    <a:pt x="1822" y="465"/>
                  </a:lnTo>
                  <a:lnTo>
                    <a:pt x="1823" y="466"/>
                  </a:lnTo>
                  <a:lnTo>
                    <a:pt x="1825" y="466"/>
                  </a:lnTo>
                  <a:lnTo>
                    <a:pt x="1825" y="468"/>
                  </a:lnTo>
                  <a:lnTo>
                    <a:pt x="1826" y="469"/>
                  </a:lnTo>
                  <a:lnTo>
                    <a:pt x="1829" y="472"/>
                  </a:lnTo>
                  <a:lnTo>
                    <a:pt x="1831" y="475"/>
                  </a:lnTo>
                  <a:lnTo>
                    <a:pt x="1832" y="477"/>
                  </a:lnTo>
                  <a:lnTo>
                    <a:pt x="1834" y="477"/>
                  </a:lnTo>
                  <a:lnTo>
                    <a:pt x="1834" y="478"/>
                  </a:lnTo>
                  <a:lnTo>
                    <a:pt x="1837" y="480"/>
                  </a:lnTo>
                  <a:lnTo>
                    <a:pt x="1834" y="481"/>
                  </a:lnTo>
                  <a:lnTo>
                    <a:pt x="1835" y="484"/>
                  </a:lnTo>
                  <a:lnTo>
                    <a:pt x="1837" y="486"/>
                  </a:lnTo>
                  <a:lnTo>
                    <a:pt x="1839" y="486"/>
                  </a:lnTo>
                  <a:lnTo>
                    <a:pt x="1840" y="487"/>
                  </a:lnTo>
                  <a:lnTo>
                    <a:pt x="1840" y="489"/>
                  </a:lnTo>
                  <a:lnTo>
                    <a:pt x="1840" y="490"/>
                  </a:lnTo>
                  <a:lnTo>
                    <a:pt x="1840" y="492"/>
                  </a:lnTo>
                  <a:lnTo>
                    <a:pt x="1842" y="493"/>
                  </a:lnTo>
                  <a:lnTo>
                    <a:pt x="1842" y="495"/>
                  </a:lnTo>
                  <a:lnTo>
                    <a:pt x="1842" y="497"/>
                  </a:lnTo>
                  <a:lnTo>
                    <a:pt x="1842" y="498"/>
                  </a:lnTo>
                  <a:lnTo>
                    <a:pt x="1842" y="500"/>
                  </a:lnTo>
                  <a:lnTo>
                    <a:pt x="1842" y="498"/>
                  </a:lnTo>
                  <a:lnTo>
                    <a:pt x="1843" y="497"/>
                  </a:lnTo>
                  <a:lnTo>
                    <a:pt x="1843" y="498"/>
                  </a:lnTo>
                  <a:lnTo>
                    <a:pt x="1843" y="500"/>
                  </a:lnTo>
                  <a:lnTo>
                    <a:pt x="1845" y="500"/>
                  </a:lnTo>
                  <a:lnTo>
                    <a:pt x="1846" y="500"/>
                  </a:lnTo>
                  <a:lnTo>
                    <a:pt x="1848" y="500"/>
                  </a:lnTo>
                  <a:lnTo>
                    <a:pt x="1849" y="500"/>
                  </a:lnTo>
                  <a:lnTo>
                    <a:pt x="1851" y="500"/>
                  </a:lnTo>
                  <a:lnTo>
                    <a:pt x="1852" y="500"/>
                  </a:lnTo>
                  <a:lnTo>
                    <a:pt x="1852" y="498"/>
                  </a:lnTo>
                  <a:lnTo>
                    <a:pt x="1852" y="497"/>
                  </a:lnTo>
                  <a:lnTo>
                    <a:pt x="1854" y="497"/>
                  </a:lnTo>
                  <a:lnTo>
                    <a:pt x="1854" y="498"/>
                  </a:lnTo>
                  <a:lnTo>
                    <a:pt x="1854" y="500"/>
                  </a:lnTo>
                  <a:lnTo>
                    <a:pt x="1855" y="500"/>
                  </a:lnTo>
                  <a:lnTo>
                    <a:pt x="1857" y="500"/>
                  </a:lnTo>
                  <a:lnTo>
                    <a:pt x="1857" y="498"/>
                  </a:lnTo>
                  <a:lnTo>
                    <a:pt x="1858" y="497"/>
                  </a:lnTo>
                  <a:lnTo>
                    <a:pt x="1860" y="498"/>
                  </a:lnTo>
                  <a:lnTo>
                    <a:pt x="1860" y="500"/>
                  </a:lnTo>
                  <a:lnTo>
                    <a:pt x="1861" y="498"/>
                  </a:lnTo>
                  <a:lnTo>
                    <a:pt x="1863" y="498"/>
                  </a:lnTo>
                  <a:lnTo>
                    <a:pt x="1864" y="498"/>
                  </a:lnTo>
                  <a:lnTo>
                    <a:pt x="1866" y="498"/>
                  </a:lnTo>
                  <a:lnTo>
                    <a:pt x="1866" y="497"/>
                  </a:lnTo>
                  <a:lnTo>
                    <a:pt x="1867" y="497"/>
                  </a:lnTo>
                  <a:lnTo>
                    <a:pt x="1869" y="497"/>
                  </a:lnTo>
                  <a:lnTo>
                    <a:pt x="1872" y="495"/>
                  </a:lnTo>
                  <a:lnTo>
                    <a:pt x="1873" y="495"/>
                  </a:lnTo>
                  <a:lnTo>
                    <a:pt x="1875" y="495"/>
                  </a:lnTo>
                  <a:lnTo>
                    <a:pt x="1878" y="495"/>
                  </a:lnTo>
                  <a:lnTo>
                    <a:pt x="1882" y="497"/>
                  </a:lnTo>
                  <a:lnTo>
                    <a:pt x="1884" y="500"/>
                  </a:lnTo>
                  <a:lnTo>
                    <a:pt x="1884" y="501"/>
                  </a:lnTo>
                  <a:lnTo>
                    <a:pt x="1884" y="503"/>
                  </a:lnTo>
                  <a:lnTo>
                    <a:pt x="1882" y="504"/>
                  </a:lnTo>
                  <a:lnTo>
                    <a:pt x="1882" y="506"/>
                  </a:lnTo>
                  <a:lnTo>
                    <a:pt x="1881" y="507"/>
                  </a:lnTo>
                  <a:lnTo>
                    <a:pt x="1879" y="509"/>
                  </a:lnTo>
                  <a:lnTo>
                    <a:pt x="1878" y="510"/>
                  </a:lnTo>
                  <a:lnTo>
                    <a:pt x="1878" y="512"/>
                  </a:lnTo>
                  <a:lnTo>
                    <a:pt x="1878" y="513"/>
                  </a:lnTo>
                  <a:lnTo>
                    <a:pt x="1878" y="515"/>
                  </a:lnTo>
                  <a:lnTo>
                    <a:pt x="1879" y="515"/>
                  </a:lnTo>
                  <a:lnTo>
                    <a:pt x="1879" y="516"/>
                  </a:lnTo>
                  <a:lnTo>
                    <a:pt x="1878" y="516"/>
                  </a:lnTo>
                  <a:lnTo>
                    <a:pt x="1878" y="518"/>
                  </a:lnTo>
                  <a:lnTo>
                    <a:pt x="1879" y="518"/>
                  </a:lnTo>
                  <a:lnTo>
                    <a:pt x="1879" y="519"/>
                  </a:lnTo>
                  <a:lnTo>
                    <a:pt x="1881" y="519"/>
                  </a:lnTo>
                  <a:lnTo>
                    <a:pt x="1881" y="521"/>
                  </a:lnTo>
                  <a:lnTo>
                    <a:pt x="1882" y="522"/>
                  </a:lnTo>
                  <a:lnTo>
                    <a:pt x="1882" y="524"/>
                  </a:lnTo>
                  <a:lnTo>
                    <a:pt x="1881" y="524"/>
                  </a:lnTo>
                  <a:lnTo>
                    <a:pt x="1879" y="525"/>
                  </a:lnTo>
                  <a:lnTo>
                    <a:pt x="1879" y="527"/>
                  </a:lnTo>
                  <a:lnTo>
                    <a:pt x="1878" y="527"/>
                  </a:lnTo>
                  <a:lnTo>
                    <a:pt x="1878" y="528"/>
                  </a:lnTo>
                  <a:lnTo>
                    <a:pt x="1879" y="530"/>
                  </a:lnTo>
                  <a:lnTo>
                    <a:pt x="1879" y="531"/>
                  </a:lnTo>
                  <a:lnTo>
                    <a:pt x="1878" y="531"/>
                  </a:lnTo>
                  <a:lnTo>
                    <a:pt x="1878" y="533"/>
                  </a:lnTo>
                  <a:lnTo>
                    <a:pt x="1876" y="533"/>
                  </a:lnTo>
                  <a:lnTo>
                    <a:pt x="1873" y="533"/>
                  </a:lnTo>
                  <a:lnTo>
                    <a:pt x="1873" y="534"/>
                  </a:lnTo>
                  <a:lnTo>
                    <a:pt x="1872" y="534"/>
                  </a:lnTo>
                  <a:lnTo>
                    <a:pt x="1870" y="534"/>
                  </a:lnTo>
                  <a:lnTo>
                    <a:pt x="1870" y="536"/>
                  </a:lnTo>
                  <a:lnTo>
                    <a:pt x="1872" y="536"/>
                  </a:lnTo>
                  <a:lnTo>
                    <a:pt x="1872" y="537"/>
                  </a:lnTo>
                  <a:lnTo>
                    <a:pt x="1872" y="539"/>
                  </a:lnTo>
                  <a:lnTo>
                    <a:pt x="1873" y="540"/>
                  </a:lnTo>
                  <a:lnTo>
                    <a:pt x="1873" y="542"/>
                  </a:lnTo>
                  <a:lnTo>
                    <a:pt x="1875" y="542"/>
                  </a:lnTo>
                  <a:lnTo>
                    <a:pt x="1875" y="540"/>
                  </a:lnTo>
                  <a:lnTo>
                    <a:pt x="1876" y="540"/>
                  </a:lnTo>
                  <a:lnTo>
                    <a:pt x="1878" y="542"/>
                  </a:lnTo>
                  <a:lnTo>
                    <a:pt x="1878" y="543"/>
                  </a:lnTo>
                  <a:lnTo>
                    <a:pt x="1878" y="545"/>
                  </a:lnTo>
                  <a:lnTo>
                    <a:pt x="1878" y="546"/>
                  </a:lnTo>
                  <a:lnTo>
                    <a:pt x="1879" y="546"/>
                  </a:lnTo>
                  <a:lnTo>
                    <a:pt x="1881" y="546"/>
                  </a:lnTo>
                  <a:lnTo>
                    <a:pt x="1882" y="546"/>
                  </a:lnTo>
                  <a:lnTo>
                    <a:pt x="1884" y="546"/>
                  </a:lnTo>
                  <a:lnTo>
                    <a:pt x="1885" y="546"/>
                  </a:lnTo>
                  <a:lnTo>
                    <a:pt x="1887" y="546"/>
                  </a:lnTo>
                  <a:lnTo>
                    <a:pt x="1887" y="545"/>
                  </a:lnTo>
                  <a:lnTo>
                    <a:pt x="1887" y="543"/>
                  </a:lnTo>
                  <a:lnTo>
                    <a:pt x="1888" y="543"/>
                  </a:lnTo>
                  <a:lnTo>
                    <a:pt x="1888" y="542"/>
                  </a:lnTo>
                  <a:lnTo>
                    <a:pt x="1890" y="542"/>
                  </a:lnTo>
                  <a:lnTo>
                    <a:pt x="1890" y="540"/>
                  </a:lnTo>
                  <a:lnTo>
                    <a:pt x="1890" y="539"/>
                  </a:lnTo>
                  <a:lnTo>
                    <a:pt x="1891" y="539"/>
                  </a:lnTo>
                  <a:lnTo>
                    <a:pt x="1893" y="537"/>
                  </a:lnTo>
                  <a:lnTo>
                    <a:pt x="1894" y="536"/>
                  </a:lnTo>
                  <a:lnTo>
                    <a:pt x="1896" y="534"/>
                  </a:lnTo>
                  <a:lnTo>
                    <a:pt x="1896" y="533"/>
                  </a:lnTo>
                  <a:lnTo>
                    <a:pt x="1894" y="533"/>
                  </a:lnTo>
                  <a:lnTo>
                    <a:pt x="1894" y="531"/>
                  </a:lnTo>
                  <a:lnTo>
                    <a:pt x="1893" y="531"/>
                  </a:lnTo>
                  <a:lnTo>
                    <a:pt x="1893" y="530"/>
                  </a:lnTo>
                  <a:lnTo>
                    <a:pt x="1891" y="530"/>
                  </a:lnTo>
                  <a:lnTo>
                    <a:pt x="1891" y="528"/>
                  </a:lnTo>
                  <a:lnTo>
                    <a:pt x="1893" y="528"/>
                  </a:lnTo>
                  <a:lnTo>
                    <a:pt x="1894" y="528"/>
                  </a:lnTo>
                  <a:lnTo>
                    <a:pt x="1896" y="527"/>
                  </a:lnTo>
                  <a:lnTo>
                    <a:pt x="1896" y="528"/>
                  </a:lnTo>
                  <a:lnTo>
                    <a:pt x="1896" y="527"/>
                  </a:lnTo>
                  <a:lnTo>
                    <a:pt x="1898" y="527"/>
                  </a:lnTo>
                  <a:lnTo>
                    <a:pt x="1899" y="525"/>
                  </a:lnTo>
                  <a:lnTo>
                    <a:pt x="1901" y="524"/>
                  </a:lnTo>
                  <a:lnTo>
                    <a:pt x="1902" y="522"/>
                  </a:lnTo>
                  <a:lnTo>
                    <a:pt x="1904" y="521"/>
                  </a:lnTo>
                  <a:lnTo>
                    <a:pt x="1905" y="521"/>
                  </a:lnTo>
                  <a:lnTo>
                    <a:pt x="1907" y="521"/>
                  </a:lnTo>
                  <a:lnTo>
                    <a:pt x="1910" y="521"/>
                  </a:lnTo>
                  <a:lnTo>
                    <a:pt x="1911" y="522"/>
                  </a:lnTo>
                  <a:lnTo>
                    <a:pt x="1911" y="521"/>
                  </a:lnTo>
                  <a:lnTo>
                    <a:pt x="1911" y="519"/>
                  </a:lnTo>
                  <a:lnTo>
                    <a:pt x="1913" y="518"/>
                  </a:lnTo>
                  <a:lnTo>
                    <a:pt x="1913" y="516"/>
                  </a:lnTo>
                  <a:lnTo>
                    <a:pt x="1913" y="515"/>
                  </a:lnTo>
                  <a:lnTo>
                    <a:pt x="1911" y="516"/>
                  </a:lnTo>
                  <a:lnTo>
                    <a:pt x="1911" y="515"/>
                  </a:lnTo>
                  <a:lnTo>
                    <a:pt x="1911" y="513"/>
                  </a:lnTo>
                  <a:lnTo>
                    <a:pt x="1911" y="512"/>
                  </a:lnTo>
                  <a:lnTo>
                    <a:pt x="1910" y="512"/>
                  </a:lnTo>
                  <a:lnTo>
                    <a:pt x="1910" y="510"/>
                  </a:lnTo>
                  <a:lnTo>
                    <a:pt x="1911" y="510"/>
                  </a:lnTo>
                  <a:lnTo>
                    <a:pt x="1911" y="509"/>
                  </a:lnTo>
                  <a:lnTo>
                    <a:pt x="1913" y="509"/>
                  </a:lnTo>
                  <a:lnTo>
                    <a:pt x="1914" y="509"/>
                  </a:lnTo>
                  <a:lnTo>
                    <a:pt x="1916" y="510"/>
                  </a:lnTo>
                  <a:lnTo>
                    <a:pt x="1917" y="510"/>
                  </a:lnTo>
                  <a:lnTo>
                    <a:pt x="1917" y="512"/>
                  </a:lnTo>
                  <a:lnTo>
                    <a:pt x="1919" y="512"/>
                  </a:lnTo>
                  <a:lnTo>
                    <a:pt x="1919" y="513"/>
                  </a:lnTo>
                  <a:lnTo>
                    <a:pt x="1920" y="513"/>
                  </a:lnTo>
                  <a:lnTo>
                    <a:pt x="1920" y="512"/>
                  </a:lnTo>
                  <a:lnTo>
                    <a:pt x="1922" y="512"/>
                  </a:lnTo>
                  <a:lnTo>
                    <a:pt x="1923" y="512"/>
                  </a:lnTo>
                  <a:lnTo>
                    <a:pt x="1925" y="512"/>
                  </a:lnTo>
                  <a:lnTo>
                    <a:pt x="1925" y="510"/>
                  </a:lnTo>
                  <a:lnTo>
                    <a:pt x="1926" y="510"/>
                  </a:lnTo>
                  <a:lnTo>
                    <a:pt x="1926" y="512"/>
                  </a:lnTo>
                  <a:lnTo>
                    <a:pt x="1926" y="513"/>
                  </a:lnTo>
                  <a:lnTo>
                    <a:pt x="1928" y="513"/>
                  </a:lnTo>
                  <a:lnTo>
                    <a:pt x="1928" y="515"/>
                  </a:lnTo>
                  <a:lnTo>
                    <a:pt x="1929" y="513"/>
                  </a:lnTo>
                  <a:lnTo>
                    <a:pt x="1931" y="512"/>
                  </a:lnTo>
                  <a:lnTo>
                    <a:pt x="1934" y="515"/>
                  </a:lnTo>
                  <a:lnTo>
                    <a:pt x="1935" y="515"/>
                  </a:lnTo>
                  <a:lnTo>
                    <a:pt x="1937" y="515"/>
                  </a:lnTo>
                  <a:lnTo>
                    <a:pt x="1938" y="513"/>
                  </a:lnTo>
                  <a:lnTo>
                    <a:pt x="1938" y="512"/>
                  </a:lnTo>
                  <a:lnTo>
                    <a:pt x="1940" y="512"/>
                  </a:lnTo>
                  <a:lnTo>
                    <a:pt x="1940" y="510"/>
                  </a:lnTo>
                  <a:lnTo>
                    <a:pt x="1940" y="509"/>
                  </a:lnTo>
                  <a:lnTo>
                    <a:pt x="1941" y="509"/>
                  </a:lnTo>
                  <a:lnTo>
                    <a:pt x="1941" y="507"/>
                  </a:lnTo>
                  <a:lnTo>
                    <a:pt x="1943" y="506"/>
                  </a:lnTo>
                  <a:lnTo>
                    <a:pt x="1943" y="507"/>
                  </a:lnTo>
                  <a:lnTo>
                    <a:pt x="1944" y="507"/>
                  </a:lnTo>
                  <a:lnTo>
                    <a:pt x="1946" y="507"/>
                  </a:lnTo>
                  <a:lnTo>
                    <a:pt x="1947" y="507"/>
                  </a:lnTo>
                  <a:lnTo>
                    <a:pt x="1949" y="507"/>
                  </a:lnTo>
                  <a:lnTo>
                    <a:pt x="1952" y="507"/>
                  </a:lnTo>
                  <a:lnTo>
                    <a:pt x="1954" y="507"/>
                  </a:lnTo>
                  <a:lnTo>
                    <a:pt x="1957" y="507"/>
                  </a:lnTo>
                  <a:lnTo>
                    <a:pt x="1958" y="507"/>
                  </a:lnTo>
                  <a:lnTo>
                    <a:pt x="1960" y="509"/>
                  </a:lnTo>
                  <a:lnTo>
                    <a:pt x="1963" y="507"/>
                  </a:lnTo>
                  <a:lnTo>
                    <a:pt x="1964" y="509"/>
                  </a:lnTo>
                  <a:lnTo>
                    <a:pt x="1966" y="510"/>
                  </a:lnTo>
                  <a:lnTo>
                    <a:pt x="1966" y="509"/>
                  </a:lnTo>
                  <a:lnTo>
                    <a:pt x="1967" y="509"/>
                  </a:lnTo>
                  <a:lnTo>
                    <a:pt x="1969" y="507"/>
                  </a:lnTo>
                  <a:lnTo>
                    <a:pt x="1969" y="509"/>
                  </a:lnTo>
                  <a:lnTo>
                    <a:pt x="1970" y="507"/>
                  </a:lnTo>
                  <a:lnTo>
                    <a:pt x="1970" y="509"/>
                  </a:lnTo>
                  <a:lnTo>
                    <a:pt x="1972" y="507"/>
                  </a:lnTo>
                  <a:lnTo>
                    <a:pt x="1973" y="507"/>
                  </a:lnTo>
                  <a:lnTo>
                    <a:pt x="1975" y="507"/>
                  </a:lnTo>
                  <a:lnTo>
                    <a:pt x="1976" y="506"/>
                  </a:lnTo>
                  <a:lnTo>
                    <a:pt x="1978" y="506"/>
                  </a:lnTo>
                  <a:lnTo>
                    <a:pt x="1979" y="504"/>
                  </a:lnTo>
                  <a:lnTo>
                    <a:pt x="1981" y="506"/>
                  </a:lnTo>
                  <a:lnTo>
                    <a:pt x="1982" y="506"/>
                  </a:lnTo>
                  <a:lnTo>
                    <a:pt x="1984" y="506"/>
                  </a:lnTo>
                  <a:lnTo>
                    <a:pt x="1985" y="506"/>
                  </a:lnTo>
                  <a:lnTo>
                    <a:pt x="1987" y="506"/>
                  </a:lnTo>
                  <a:lnTo>
                    <a:pt x="1988" y="507"/>
                  </a:lnTo>
                  <a:lnTo>
                    <a:pt x="1988" y="509"/>
                  </a:lnTo>
                  <a:lnTo>
                    <a:pt x="1990" y="512"/>
                  </a:lnTo>
                  <a:lnTo>
                    <a:pt x="1991" y="515"/>
                  </a:lnTo>
                  <a:lnTo>
                    <a:pt x="1993" y="515"/>
                  </a:lnTo>
                  <a:lnTo>
                    <a:pt x="1993" y="516"/>
                  </a:lnTo>
                  <a:lnTo>
                    <a:pt x="1993" y="518"/>
                  </a:lnTo>
                  <a:lnTo>
                    <a:pt x="1994" y="518"/>
                  </a:lnTo>
                  <a:lnTo>
                    <a:pt x="1996" y="516"/>
                  </a:lnTo>
                  <a:lnTo>
                    <a:pt x="1997" y="516"/>
                  </a:lnTo>
                  <a:lnTo>
                    <a:pt x="1999" y="516"/>
                  </a:lnTo>
                  <a:lnTo>
                    <a:pt x="2000" y="516"/>
                  </a:lnTo>
                  <a:lnTo>
                    <a:pt x="2002" y="516"/>
                  </a:lnTo>
                  <a:lnTo>
                    <a:pt x="2003" y="516"/>
                  </a:lnTo>
                  <a:lnTo>
                    <a:pt x="2003" y="515"/>
                  </a:lnTo>
                  <a:lnTo>
                    <a:pt x="2006" y="515"/>
                  </a:lnTo>
                  <a:lnTo>
                    <a:pt x="2008" y="515"/>
                  </a:lnTo>
                  <a:lnTo>
                    <a:pt x="2014" y="515"/>
                  </a:lnTo>
                  <a:lnTo>
                    <a:pt x="2017" y="513"/>
                  </a:lnTo>
                  <a:lnTo>
                    <a:pt x="2019" y="515"/>
                  </a:lnTo>
                  <a:lnTo>
                    <a:pt x="2020" y="513"/>
                  </a:lnTo>
                  <a:lnTo>
                    <a:pt x="2022" y="515"/>
                  </a:lnTo>
                  <a:lnTo>
                    <a:pt x="2022" y="516"/>
                  </a:lnTo>
                  <a:lnTo>
                    <a:pt x="2023" y="518"/>
                  </a:lnTo>
                  <a:lnTo>
                    <a:pt x="2025" y="519"/>
                  </a:lnTo>
                  <a:lnTo>
                    <a:pt x="2026" y="521"/>
                  </a:lnTo>
                  <a:lnTo>
                    <a:pt x="2026" y="522"/>
                  </a:lnTo>
                  <a:lnTo>
                    <a:pt x="2028" y="525"/>
                  </a:lnTo>
                  <a:lnTo>
                    <a:pt x="2029" y="525"/>
                  </a:lnTo>
                  <a:lnTo>
                    <a:pt x="2031" y="525"/>
                  </a:lnTo>
                  <a:lnTo>
                    <a:pt x="2031" y="524"/>
                  </a:lnTo>
                  <a:lnTo>
                    <a:pt x="2032" y="524"/>
                  </a:lnTo>
                  <a:lnTo>
                    <a:pt x="2035" y="522"/>
                  </a:lnTo>
                  <a:lnTo>
                    <a:pt x="2037" y="522"/>
                  </a:lnTo>
                  <a:lnTo>
                    <a:pt x="2038" y="521"/>
                  </a:lnTo>
                  <a:lnTo>
                    <a:pt x="2040" y="521"/>
                  </a:lnTo>
                  <a:lnTo>
                    <a:pt x="2041" y="519"/>
                  </a:lnTo>
                  <a:lnTo>
                    <a:pt x="2044" y="518"/>
                  </a:lnTo>
                  <a:lnTo>
                    <a:pt x="2047" y="516"/>
                  </a:lnTo>
                  <a:lnTo>
                    <a:pt x="2050" y="516"/>
                  </a:lnTo>
                  <a:lnTo>
                    <a:pt x="2052" y="516"/>
                  </a:lnTo>
                  <a:lnTo>
                    <a:pt x="2053" y="516"/>
                  </a:lnTo>
                  <a:lnTo>
                    <a:pt x="2055" y="518"/>
                  </a:lnTo>
                  <a:lnTo>
                    <a:pt x="2055" y="519"/>
                  </a:lnTo>
                  <a:lnTo>
                    <a:pt x="2053" y="521"/>
                  </a:lnTo>
                  <a:lnTo>
                    <a:pt x="2055" y="522"/>
                  </a:lnTo>
                  <a:lnTo>
                    <a:pt x="2055" y="524"/>
                  </a:lnTo>
                  <a:lnTo>
                    <a:pt x="2056" y="527"/>
                  </a:lnTo>
                  <a:lnTo>
                    <a:pt x="2058" y="525"/>
                  </a:lnTo>
                  <a:lnTo>
                    <a:pt x="2059" y="524"/>
                  </a:lnTo>
                  <a:lnTo>
                    <a:pt x="2061" y="525"/>
                  </a:lnTo>
                  <a:lnTo>
                    <a:pt x="2061" y="527"/>
                  </a:lnTo>
                  <a:lnTo>
                    <a:pt x="2062" y="531"/>
                  </a:lnTo>
                  <a:lnTo>
                    <a:pt x="2062" y="533"/>
                  </a:lnTo>
                  <a:lnTo>
                    <a:pt x="2061" y="533"/>
                  </a:lnTo>
                  <a:lnTo>
                    <a:pt x="2059" y="533"/>
                  </a:lnTo>
                  <a:lnTo>
                    <a:pt x="2058" y="534"/>
                  </a:lnTo>
                  <a:lnTo>
                    <a:pt x="2056" y="534"/>
                  </a:lnTo>
                  <a:lnTo>
                    <a:pt x="2055" y="536"/>
                  </a:lnTo>
                  <a:lnTo>
                    <a:pt x="2053" y="537"/>
                  </a:lnTo>
                  <a:lnTo>
                    <a:pt x="2052" y="537"/>
                  </a:lnTo>
                  <a:lnTo>
                    <a:pt x="2050" y="539"/>
                  </a:lnTo>
                  <a:lnTo>
                    <a:pt x="2050" y="540"/>
                  </a:lnTo>
                  <a:lnTo>
                    <a:pt x="2049" y="540"/>
                  </a:lnTo>
                  <a:lnTo>
                    <a:pt x="2049" y="542"/>
                  </a:lnTo>
                  <a:lnTo>
                    <a:pt x="2049" y="543"/>
                  </a:lnTo>
                  <a:lnTo>
                    <a:pt x="2049" y="545"/>
                  </a:lnTo>
                  <a:lnTo>
                    <a:pt x="2050" y="545"/>
                  </a:lnTo>
                  <a:lnTo>
                    <a:pt x="2049" y="546"/>
                  </a:lnTo>
                  <a:lnTo>
                    <a:pt x="2049" y="548"/>
                  </a:lnTo>
                  <a:lnTo>
                    <a:pt x="2049" y="550"/>
                  </a:lnTo>
                  <a:lnTo>
                    <a:pt x="2049" y="551"/>
                  </a:lnTo>
                  <a:lnTo>
                    <a:pt x="2049" y="553"/>
                  </a:lnTo>
                  <a:lnTo>
                    <a:pt x="2049" y="554"/>
                  </a:lnTo>
                  <a:lnTo>
                    <a:pt x="2049" y="556"/>
                  </a:lnTo>
                  <a:lnTo>
                    <a:pt x="2050" y="556"/>
                  </a:lnTo>
                  <a:lnTo>
                    <a:pt x="2050" y="557"/>
                  </a:lnTo>
                  <a:lnTo>
                    <a:pt x="2050" y="559"/>
                  </a:lnTo>
                  <a:lnTo>
                    <a:pt x="2049" y="560"/>
                  </a:lnTo>
                  <a:lnTo>
                    <a:pt x="2049" y="562"/>
                  </a:lnTo>
                  <a:lnTo>
                    <a:pt x="2047" y="562"/>
                  </a:lnTo>
                  <a:lnTo>
                    <a:pt x="2047" y="563"/>
                  </a:lnTo>
                  <a:lnTo>
                    <a:pt x="2046" y="565"/>
                  </a:lnTo>
                  <a:lnTo>
                    <a:pt x="2046" y="566"/>
                  </a:lnTo>
                  <a:lnTo>
                    <a:pt x="2046" y="568"/>
                  </a:lnTo>
                  <a:lnTo>
                    <a:pt x="2046" y="569"/>
                  </a:lnTo>
                  <a:lnTo>
                    <a:pt x="2046" y="571"/>
                  </a:lnTo>
                  <a:lnTo>
                    <a:pt x="2047" y="572"/>
                  </a:lnTo>
                  <a:lnTo>
                    <a:pt x="2047" y="574"/>
                  </a:lnTo>
                  <a:lnTo>
                    <a:pt x="2049" y="574"/>
                  </a:lnTo>
                  <a:lnTo>
                    <a:pt x="2049" y="575"/>
                  </a:lnTo>
                  <a:lnTo>
                    <a:pt x="2049" y="577"/>
                  </a:lnTo>
                  <a:lnTo>
                    <a:pt x="2050" y="578"/>
                  </a:lnTo>
                  <a:lnTo>
                    <a:pt x="2052" y="577"/>
                  </a:lnTo>
                  <a:lnTo>
                    <a:pt x="2053" y="575"/>
                  </a:lnTo>
                  <a:lnTo>
                    <a:pt x="2053" y="574"/>
                  </a:lnTo>
                  <a:lnTo>
                    <a:pt x="2052" y="574"/>
                  </a:lnTo>
                  <a:lnTo>
                    <a:pt x="2052" y="572"/>
                  </a:lnTo>
                  <a:lnTo>
                    <a:pt x="2052" y="571"/>
                  </a:lnTo>
                  <a:lnTo>
                    <a:pt x="2053" y="571"/>
                  </a:lnTo>
                  <a:lnTo>
                    <a:pt x="2055" y="571"/>
                  </a:lnTo>
                  <a:lnTo>
                    <a:pt x="2056" y="571"/>
                  </a:lnTo>
                  <a:lnTo>
                    <a:pt x="2056" y="569"/>
                  </a:lnTo>
                  <a:lnTo>
                    <a:pt x="2056" y="568"/>
                  </a:lnTo>
                  <a:lnTo>
                    <a:pt x="2058" y="568"/>
                  </a:lnTo>
                  <a:lnTo>
                    <a:pt x="2058" y="566"/>
                  </a:lnTo>
                  <a:lnTo>
                    <a:pt x="2058" y="565"/>
                  </a:lnTo>
                  <a:lnTo>
                    <a:pt x="2056" y="565"/>
                  </a:lnTo>
                  <a:lnTo>
                    <a:pt x="2058" y="565"/>
                  </a:lnTo>
                  <a:lnTo>
                    <a:pt x="2059" y="563"/>
                  </a:lnTo>
                  <a:lnTo>
                    <a:pt x="2059" y="562"/>
                  </a:lnTo>
                  <a:lnTo>
                    <a:pt x="2061" y="560"/>
                  </a:lnTo>
                  <a:lnTo>
                    <a:pt x="2061" y="562"/>
                  </a:lnTo>
                  <a:lnTo>
                    <a:pt x="2062" y="562"/>
                  </a:lnTo>
                  <a:lnTo>
                    <a:pt x="2064" y="562"/>
                  </a:lnTo>
                  <a:lnTo>
                    <a:pt x="2066" y="562"/>
                  </a:lnTo>
                  <a:lnTo>
                    <a:pt x="2067" y="563"/>
                  </a:lnTo>
                  <a:lnTo>
                    <a:pt x="2069" y="565"/>
                  </a:lnTo>
                  <a:lnTo>
                    <a:pt x="2070" y="566"/>
                  </a:lnTo>
                  <a:lnTo>
                    <a:pt x="2072" y="566"/>
                  </a:lnTo>
                  <a:lnTo>
                    <a:pt x="2072" y="565"/>
                  </a:lnTo>
                  <a:lnTo>
                    <a:pt x="2072" y="563"/>
                  </a:lnTo>
                  <a:lnTo>
                    <a:pt x="2073" y="563"/>
                  </a:lnTo>
                  <a:lnTo>
                    <a:pt x="2076" y="565"/>
                  </a:lnTo>
                  <a:lnTo>
                    <a:pt x="2076" y="563"/>
                  </a:lnTo>
                  <a:lnTo>
                    <a:pt x="2076" y="562"/>
                  </a:lnTo>
                  <a:lnTo>
                    <a:pt x="2078" y="562"/>
                  </a:lnTo>
                  <a:lnTo>
                    <a:pt x="2078" y="559"/>
                  </a:lnTo>
                  <a:lnTo>
                    <a:pt x="2079" y="559"/>
                  </a:lnTo>
                  <a:lnTo>
                    <a:pt x="2079" y="557"/>
                  </a:lnTo>
                  <a:lnTo>
                    <a:pt x="2079" y="559"/>
                  </a:lnTo>
                  <a:lnTo>
                    <a:pt x="2081" y="559"/>
                  </a:lnTo>
                  <a:lnTo>
                    <a:pt x="2084" y="560"/>
                  </a:lnTo>
                  <a:lnTo>
                    <a:pt x="2085" y="560"/>
                  </a:lnTo>
                  <a:lnTo>
                    <a:pt x="2085" y="559"/>
                  </a:lnTo>
                  <a:lnTo>
                    <a:pt x="2087" y="559"/>
                  </a:lnTo>
                  <a:lnTo>
                    <a:pt x="2088" y="559"/>
                  </a:lnTo>
                  <a:lnTo>
                    <a:pt x="2088" y="557"/>
                  </a:lnTo>
                  <a:lnTo>
                    <a:pt x="2090" y="557"/>
                  </a:lnTo>
                  <a:lnTo>
                    <a:pt x="2091" y="557"/>
                  </a:lnTo>
                  <a:lnTo>
                    <a:pt x="2093" y="556"/>
                  </a:lnTo>
                  <a:lnTo>
                    <a:pt x="2094" y="556"/>
                  </a:lnTo>
                  <a:lnTo>
                    <a:pt x="2096" y="554"/>
                  </a:lnTo>
                  <a:lnTo>
                    <a:pt x="2096" y="556"/>
                  </a:lnTo>
                  <a:lnTo>
                    <a:pt x="2096" y="557"/>
                  </a:lnTo>
                  <a:lnTo>
                    <a:pt x="2096" y="559"/>
                  </a:lnTo>
                  <a:lnTo>
                    <a:pt x="2096" y="560"/>
                  </a:lnTo>
                  <a:lnTo>
                    <a:pt x="2096" y="562"/>
                  </a:lnTo>
                  <a:lnTo>
                    <a:pt x="2096" y="563"/>
                  </a:lnTo>
                  <a:lnTo>
                    <a:pt x="2096" y="565"/>
                  </a:lnTo>
                  <a:lnTo>
                    <a:pt x="2096" y="566"/>
                  </a:lnTo>
                  <a:lnTo>
                    <a:pt x="2097" y="568"/>
                  </a:lnTo>
                  <a:lnTo>
                    <a:pt x="2097" y="569"/>
                  </a:lnTo>
                  <a:lnTo>
                    <a:pt x="2097" y="571"/>
                  </a:lnTo>
                  <a:lnTo>
                    <a:pt x="2097" y="572"/>
                  </a:lnTo>
                  <a:lnTo>
                    <a:pt x="2096" y="572"/>
                  </a:lnTo>
                  <a:lnTo>
                    <a:pt x="2096" y="574"/>
                  </a:lnTo>
                  <a:lnTo>
                    <a:pt x="2096" y="575"/>
                  </a:lnTo>
                  <a:lnTo>
                    <a:pt x="2096" y="577"/>
                  </a:lnTo>
                  <a:lnTo>
                    <a:pt x="2097" y="575"/>
                  </a:lnTo>
                  <a:lnTo>
                    <a:pt x="2099" y="575"/>
                  </a:lnTo>
                  <a:lnTo>
                    <a:pt x="2102" y="580"/>
                  </a:lnTo>
                  <a:lnTo>
                    <a:pt x="2105" y="578"/>
                  </a:lnTo>
                  <a:lnTo>
                    <a:pt x="2106" y="580"/>
                  </a:lnTo>
                  <a:lnTo>
                    <a:pt x="2106" y="581"/>
                  </a:lnTo>
                  <a:lnTo>
                    <a:pt x="2108" y="581"/>
                  </a:lnTo>
                  <a:lnTo>
                    <a:pt x="2108" y="583"/>
                  </a:lnTo>
                  <a:lnTo>
                    <a:pt x="2112" y="581"/>
                  </a:lnTo>
                  <a:lnTo>
                    <a:pt x="2115" y="580"/>
                  </a:lnTo>
                  <a:lnTo>
                    <a:pt x="2117" y="578"/>
                  </a:lnTo>
                  <a:lnTo>
                    <a:pt x="2118" y="578"/>
                  </a:lnTo>
                  <a:lnTo>
                    <a:pt x="2120" y="578"/>
                  </a:lnTo>
                  <a:lnTo>
                    <a:pt x="2122" y="577"/>
                  </a:lnTo>
                  <a:lnTo>
                    <a:pt x="2123" y="577"/>
                  </a:lnTo>
                  <a:lnTo>
                    <a:pt x="2125" y="577"/>
                  </a:lnTo>
                  <a:lnTo>
                    <a:pt x="2125" y="575"/>
                  </a:lnTo>
                  <a:lnTo>
                    <a:pt x="2126" y="575"/>
                  </a:lnTo>
                  <a:lnTo>
                    <a:pt x="2125" y="575"/>
                  </a:lnTo>
                  <a:lnTo>
                    <a:pt x="2126" y="575"/>
                  </a:lnTo>
                  <a:lnTo>
                    <a:pt x="2126" y="574"/>
                  </a:lnTo>
                  <a:lnTo>
                    <a:pt x="2128" y="574"/>
                  </a:lnTo>
                  <a:lnTo>
                    <a:pt x="2129" y="572"/>
                  </a:lnTo>
                  <a:lnTo>
                    <a:pt x="2131" y="572"/>
                  </a:lnTo>
                  <a:lnTo>
                    <a:pt x="2131" y="571"/>
                  </a:lnTo>
                  <a:lnTo>
                    <a:pt x="2132" y="569"/>
                  </a:lnTo>
                  <a:lnTo>
                    <a:pt x="2134" y="569"/>
                  </a:lnTo>
                  <a:lnTo>
                    <a:pt x="2134" y="571"/>
                  </a:lnTo>
                  <a:lnTo>
                    <a:pt x="2135" y="569"/>
                  </a:lnTo>
                  <a:lnTo>
                    <a:pt x="2137" y="571"/>
                  </a:lnTo>
                  <a:lnTo>
                    <a:pt x="2138" y="571"/>
                  </a:lnTo>
                  <a:lnTo>
                    <a:pt x="2140" y="569"/>
                  </a:lnTo>
                  <a:lnTo>
                    <a:pt x="2141" y="569"/>
                  </a:lnTo>
                  <a:lnTo>
                    <a:pt x="2143" y="568"/>
                  </a:lnTo>
                  <a:lnTo>
                    <a:pt x="2144" y="568"/>
                  </a:lnTo>
                  <a:lnTo>
                    <a:pt x="2146" y="568"/>
                  </a:lnTo>
                  <a:lnTo>
                    <a:pt x="2146" y="566"/>
                  </a:lnTo>
                  <a:lnTo>
                    <a:pt x="2147" y="566"/>
                  </a:lnTo>
                  <a:lnTo>
                    <a:pt x="2149" y="566"/>
                  </a:lnTo>
                  <a:lnTo>
                    <a:pt x="2150" y="565"/>
                  </a:lnTo>
                  <a:lnTo>
                    <a:pt x="2152" y="565"/>
                  </a:lnTo>
                  <a:lnTo>
                    <a:pt x="2153" y="565"/>
                  </a:lnTo>
                  <a:lnTo>
                    <a:pt x="2155" y="563"/>
                  </a:lnTo>
                  <a:lnTo>
                    <a:pt x="2156" y="563"/>
                  </a:lnTo>
                  <a:lnTo>
                    <a:pt x="2158" y="563"/>
                  </a:lnTo>
                  <a:lnTo>
                    <a:pt x="2158" y="562"/>
                  </a:lnTo>
                  <a:lnTo>
                    <a:pt x="2159" y="562"/>
                  </a:lnTo>
                  <a:lnTo>
                    <a:pt x="2161" y="562"/>
                  </a:lnTo>
                  <a:lnTo>
                    <a:pt x="2162" y="560"/>
                  </a:lnTo>
                  <a:lnTo>
                    <a:pt x="2164" y="559"/>
                  </a:lnTo>
                  <a:lnTo>
                    <a:pt x="2168" y="559"/>
                  </a:lnTo>
                  <a:lnTo>
                    <a:pt x="2168" y="557"/>
                  </a:lnTo>
                  <a:lnTo>
                    <a:pt x="2170" y="557"/>
                  </a:lnTo>
                  <a:lnTo>
                    <a:pt x="2171" y="557"/>
                  </a:lnTo>
                  <a:lnTo>
                    <a:pt x="2171" y="556"/>
                  </a:lnTo>
                  <a:lnTo>
                    <a:pt x="2173" y="556"/>
                  </a:lnTo>
                  <a:lnTo>
                    <a:pt x="2174" y="556"/>
                  </a:lnTo>
                  <a:lnTo>
                    <a:pt x="2176" y="556"/>
                  </a:lnTo>
                  <a:lnTo>
                    <a:pt x="2176" y="554"/>
                  </a:lnTo>
                  <a:lnTo>
                    <a:pt x="2178" y="554"/>
                  </a:lnTo>
                  <a:lnTo>
                    <a:pt x="2179" y="554"/>
                  </a:lnTo>
                  <a:lnTo>
                    <a:pt x="2179" y="553"/>
                  </a:lnTo>
                  <a:lnTo>
                    <a:pt x="2181" y="553"/>
                  </a:lnTo>
                  <a:lnTo>
                    <a:pt x="2182" y="553"/>
                  </a:lnTo>
                  <a:lnTo>
                    <a:pt x="2182" y="551"/>
                  </a:lnTo>
                  <a:lnTo>
                    <a:pt x="2184" y="551"/>
                  </a:lnTo>
                  <a:lnTo>
                    <a:pt x="2185" y="551"/>
                  </a:lnTo>
                  <a:lnTo>
                    <a:pt x="2187" y="551"/>
                  </a:lnTo>
                  <a:lnTo>
                    <a:pt x="2187" y="550"/>
                  </a:lnTo>
                  <a:lnTo>
                    <a:pt x="2188" y="550"/>
                  </a:lnTo>
                  <a:lnTo>
                    <a:pt x="2190" y="550"/>
                  </a:lnTo>
                  <a:lnTo>
                    <a:pt x="2190" y="548"/>
                  </a:lnTo>
                  <a:lnTo>
                    <a:pt x="2190" y="550"/>
                  </a:lnTo>
                  <a:lnTo>
                    <a:pt x="2190" y="551"/>
                  </a:lnTo>
                  <a:lnTo>
                    <a:pt x="2191" y="551"/>
                  </a:lnTo>
                  <a:lnTo>
                    <a:pt x="2191" y="553"/>
                  </a:lnTo>
                  <a:lnTo>
                    <a:pt x="2191" y="554"/>
                  </a:lnTo>
                  <a:lnTo>
                    <a:pt x="2191" y="556"/>
                  </a:lnTo>
                  <a:lnTo>
                    <a:pt x="2193" y="557"/>
                  </a:lnTo>
                  <a:lnTo>
                    <a:pt x="2193" y="559"/>
                  </a:lnTo>
                  <a:lnTo>
                    <a:pt x="2193" y="560"/>
                  </a:lnTo>
                  <a:lnTo>
                    <a:pt x="2193" y="562"/>
                  </a:lnTo>
                  <a:lnTo>
                    <a:pt x="2193" y="563"/>
                  </a:lnTo>
                  <a:lnTo>
                    <a:pt x="2194" y="563"/>
                  </a:lnTo>
                  <a:lnTo>
                    <a:pt x="2194" y="565"/>
                  </a:lnTo>
                  <a:lnTo>
                    <a:pt x="2194" y="566"/>
                  </a:lnTo>
                  <a:lnTo>
                    <a:pt x="2194" y="568"/>
                  </a:lnTo>
                  <a:lnTo>
                    <a:pt x="2194" y="569"/>
                  </a:lnTo>
                  <a:lnTo>
                    <a:pt x="2194" y="571"/>
                  </a:lnTo>
                  <a:lnTo>
                    <a:pt x="2194" y="572"/>
                  </a:lnTo>
                  <a:lnTo>
                    <a:pt x="2194" y="574"/>
                  </a:lnTo>
                  <a:lnTo>
                    <a:pt x="2193" y="575"/>
                  </a:lnTo>
                  <a:lnTo>
                    <a:pt x="2193" y="577"/>
                  </a:lnTo>
                  <a:lnTo>
                    <a:pt x="2191" y="577"/>
                  </a:lnTo>
                  <a:lnTo>
                    <a:pt x="2190" y="577"/>
                  </a:lnTo>
                  <a:lnTo>
                    <a:pt x="2190" y="578"/>
                  </a:lnTo>
                  <a:lnTo>
                    <a:pt x="2188" y="580"/>
                  </a:lnTo>
                  <a:lnTo>
                    <a:pt x="2188" y="581"/>
                  </a:lnTo>
                  <a:lnTo>
                    <a:pt x="2190" y="583"/>
                  </a:lnTo>
                  <a:lnTo>
                    <a:pt x="2190" y="584"/>
                  </a:lnTo>
                  <a:lnTo>
                    <a:pt x="2188" y="584"/>
                  </a:lnTo>
                  <a:lnTo>
                    <a:pt x="2188" y="586"/>
                  </a:lnTo>
                  <a:lnTo>
                    <a:pt x="2188" y="587"/>
                  </a:lnTo>
                  <a:lnTo>
                    <a:pt x="2187" y="587"/>
                  </a:lnTo>
                  <a:lnTo>
                    <a:pt x="2187" y="589"/>
                  </a:lnTo>
                  <a:lnTo>
                    <a:pt x="2187" y="590"/>
                  </a:lnTo>
                  <a:lnTo>
                    <a:pt x="2185" y="590"/>
                  </a:lnTo>
                  <a:lnTo>
                    <a:pt x="2185" y="592"/>
                  </a:lnTo>
                  <a:lnTo>
                    <a:pt x="2184" y="592"/>
                  </a:lnTo>
                  <a:lnTo>
                    <a:pt x="2182" y="592"/>
                  </a:lnTo>
                  <a:lnTo>
                    <a:pt x="2181" y="592"/>
                  </a:lnTo>
                  <a:lnTo>
                    <a:pt x="2179" y="592"/>
                  </a:lnTo>
                  <a:lnTo>
                    <a:pt x="2178" y="593"/>
                  </a:lnTo>
                  <a:lnTo>
                    <a:pt x="2178" y="592"/>
                  </a:lnTo>
                  <a:lnTo>
                    <a:pt x="2178" y="593"/>
                  </a:lnTo>
                  <a:lnTo>
                    <a:pt x="2176" y="593"/>
                  </a:lnTo>
                  <a:lnTo>
                    <a:pt x="2174" y="593"/>
                  </a:lnTo>
                  <a:lnTo>
                    <a:pt x="2176" y="595"/>
                  </a:lnTo>
                  <a:lnTo>
                    <a:pt x="2173" y="598"/>
                  </a:lnTo>
                  <a:lnTo>
                    <a:pt x="2173" y="599"/>
                  </a:lnTo>
                  <a:lnTo>
                    <a:pt x="2174" y="599"/>
                  </a:lnTo>
                  <a:lnTo>
                    <a:pt x="2174" y="601"/>
                  </a:lnTo>
                  <a:lnTo>
                    <a:pt x="2176" y="601"/>
                  </a:lnTo>
                  <a:lnTo>
                    <a:pt x="2176" y="603"/>
                  </a:lnTo>
                  <a:lnTo>
                    <a:pt x="2174" y="603"/>
                  </a:lnTo>
                  <a:lnTo>
                    <a:pt x="2174" y="604"/>
                  </a:lnTo>
                  <a:lnTo>
                    <a:pt x="2173" y="604"/>
                  </a:lnTo>
                  <a:lnTo>
                    <a:pt x="2174" y="606"/>
                  </a:lnTo>
                  <a:lnTo>
                    <a:pt x="2174" y="607"/>
                  </a:lnTo>
                  <a:lnTo>
                    <a:pt x="2173" y="609"/>
                  </a:lnTo>
                  <a:lnTo>
                    <a:pt x="2171" y="609"/>
                  </a:lnTo>
                  <a:lnTo>
                    <a:pt x="2170" y="610"/>
                  </a:lnTo>
                  <a:lnTo>
                    <a:pt x="2171" y="610"/>
                  </a:lnTo>
                  <a:lnTo>
                    <a:pt x="2171" y="612"/>
                  </a:lnTo>
                  <a:lnTo>
                    <a:pt x="2170" y="612"/>
                  </a:lnTo>
                  <a:lnTo>
                    <a:pt x="2171" y="613"/>
                  </a:lnTo>
                  <a:lnTo>
                    <a:pt x="2170" y="615"/>
                  </a:lnTo>
                  <a:lnTo>
                    <a:pt x="2171" y="616"/>
                  </a:lnTo>
                  <a:lnTo>
                    <a:pt x="2171" y="618"/>
                  </a:lnTo>
                  <a:lnTo>
                    <a:pt x="2170" y="618"/>
                  </a:lnTo>
                  <a:lnTo>
                    <a:pt x="2170" y="619"/>
                  </a:lnTo>
                  <a:lnTo>
                    <a:pt x="2168" y="619"/>
                  </a:lnTo>
                  <a:lnTo>
                    <a:pt x="2168" y="621"/>
                  </a:lnTo>
                  <a:lnTo>
                    <a:pt x="2167" y="621"/>
                  </a:lnTo>
                  <a:lnTo>
                    <a:pt x="2165" y="621"/>
                  </a:lnTo>
                  <a:lnTo>
                    <a:pt x="2165" y="622"/>
                  </a:lnTo>
                  <a:lnTo>
                    <a:pt x="2164" y="622"/>
                  </a:lnTo>
                  <a:lnTo>
                    <a:pt x="2165" y="622"/>
                  </a:lnTo>
                  <a:lnTo>
                    <a:pt x="2165" y="624"/>
                  </a:lnTo>
                  <a:lnTo>
                    <a:pt x="2167" y="625"/>
                  </a:lnTo>
                  <a:lnTo>
                    <a:pt x="2167" y="627"/>
                  </a:lnTo>
                  <a:lnTo>
                    <a:pt x="2167" y="628"/>
                  </a:lnTo>
                  <a:lnTo>
                    <a:pt x="2167" y="630"/>
                  </a:lnTo>
                  <a:lnTo>
                    <a:pt x="2167" y="631"/>
                  </a:lnTo>
                  <a:lnTo>
                    <a:pt x="2167" y="633"/>
                  </a:lnTo>
                  <a:lnTo>
                    <a:pt x="2167" y="634"/>
                  </a:lnTo>
                  <a:lnTo>
                    <a:pt x="2168" y="634"/>
                  </a:lnTo>
                  <a:lnTo>
                    <a:pt x="2170" y="636"/>
                  </a:lnTo>
                  <a:lnTo>
                    <a:pt x="2171" y="637"/>
                  </a:lnTo>
                  <a:lnTo>
                    <a:pt x="2173" y="637"/>
                  </a:lnTo>
                  <a:lnTo>
                    <a:pt x="2173" y="639"/>
                  </a:lnTo>
                  <a:lnTo>
                    <a:pt x="2173" y="640"/>
                  </a:lnTo>
                  <a:lnTo>
                    <a:pt x="2171" y="640"/>
                  </a:lnTo>
                  <a:lnTo>
                    <a:pt x="2171" y="642"/>
                  </a:lnTo>
                  <a:lnTo>
                    <a:pt x="2170" y="642"/>
                  </a:lnTo>
                  <a:lnTo>
                    <a:pt x="2170" y="643"/>
                  </a:lnTo>
                  <a:lnTo>
                    <a:pt x="2168" y="645"/>
                  </a:lnTo>
                  <a:lnTo>
                    <a:pt x="2168" y="646"/>
                  </a:lnTo>
                  <a:lnTo>
                    <a:pt x="2167" y="646"/>
                  </a:lnTo>
                  <a:lnTo>
                    <a:pt x="2168" y="646"/>
                  </a:lnTo>
                  <a:lnTo>
                    <a:pt x="2168" y="648"/>
                  </a:lnTo>
                  <a:lnTo>
                    <a:pt x="2168" y="649"/>
                  </a:lnTo>
                  <a:lnTo>
                    <a:pt x="2170" y="649"/>
                  </a:lnTo>
                  <a:lnTo>
                    <a:pt x="2170" y="652"/>
                  </a:lnTo>
                  <a:lnTo>
                    <a:pt x="2170" y="654"/>
                  </a:lnTo>
                  <a:lnTo>
                    <a:pt x="2171" y="652"/>
                  </a:lnTo>
                  <a:lnTo>
                    <a:pt x="2174" y="651"/>
                  </a:lnTo>
                  <a:lnTo>
                    <a:pt x="2176" y="649"/>
                  </a:lnTo>
                  <a:lnTo>
                    <a:pt x="2179" y="646"/>
                  </a:lnTo>
                  <a:lnTo>
                    <a:pt x="2182" y="643"/>
                  </a:lnTo>
                  <a:lnTo>
                    <a:pt x="2185" y="640"/>
                  </a:lnTo>
                  <a:lnTo>
                    <a:pt x="2190" y="637"/>
                  </a:lnTo>
                  <a:lnTo>
                    <a:pt x="2191" y="636"/>
                  </a:lnTo>
                  <a:lnTo>
                    <a:pt x="2193" y="634"/>
                  </a:lnTo>
                  <a:lnTo>
                    <a:pt x="2193" y="636"/>
                  </a:lnTo>
                  <a:lnTo>
                    <a:pt x="2194" y="636"/>
                  </a:lnTo>
                  <a:lnTo>
                    <a:pt x="2196" y="636"/>
                  </a:lnTo>
                  <a:lnTo>
                    <a:pt x="2197" y="639"/>
                  </a:lnTo>
                  <a:lnTo>
                    <a:pt x="2200" y="642"/>
                  </a:lnTo>
                  <a:lnTo>
                    <a:pt x="2202" y="640"/>
                  </a:lnTo>
                  <a:lnTo>
                    <a:pt x="2203" y="639"/>
                  </a:lnTo>
                  <a:lnTo>
                    <a:pt x="2205" y="637"/>
                  </a:lnTo>
                  <a:lnTo>
                    <a:pt x="2203" y="637"/>
                  </a:lnTo>
                  <a:lnTo>
                    <a:pt x="2205" y="637"/>
                  </a:lnTo>
                  <a:lnTo>
                    <a:pt x="2205" y="636"/>
                  </a:lnTo>
                  <a:lnTo>
                    <a:pt x="2206" y="636"/>
                  </a:lnTo>
                  <a:lnTo>
                    <a:pt x="2208" y="634"/>
                  </a:lnTo>
                  <a:lnTo>
                    <a:pt x="2208" y="636"/>
                  </a:lnTo>
                  <a:lnTo>
                    <a:pt x="2209" y="634"/>
                  </a:lnTo>
                  <a:lnTo>
                    <a:pt x="2211" y="634"/>
                  </a:lnTo>
                  <a:lnTo>
                    <a:pt x="2212" y="637"/>
                  </a:lnTo>
                  <a:lnTo>
                    <a:pt x="2211" y="637"/>
                  </a:lnTo>
                  <a:lnTo>
                    <a:pt x="2209" y="639"/>
                  </a:lnTo>
                  <a:lnTo>
                    <a:pt x="2208" y="640"/>
                  </a:lnTo>
                  <a:lnTo>
                    <a:pt x="2206" y="640"/>
                  </a:lnTo>
                  <a:lnTo>
                    <a:pt x="2205" y="642"/>
                  </a:lnTo>
                  <a:lnTo>
                    <a:pt x="2205" y="643"/>
                  </a:lnTo>
                  <a:lnTo>
                    <a:pt x="2203" y="645"/>
                  </a:lnTo>
                  <a:lnTo>
                    <a:pt x="2202" y="645"/>
                  </a:lnTo>
                  <a:lnTo>
                    <a:pt x="2202" y="646"/>
                  </a:lnTo>
                  <a:lnTo>
                    <a:pt x="2203" y="648"/>
                  </a:lnTo>
                  <a:lnTo>
                    <a:pt x="2205" y="649"/>
                  </a:lnTo>
                  <a:lnTo>
                    <a:pt x="2206" y="649"/>
                  </a:lnTo>
                  <a:lnTo>
                    <a:pt x="2206" y="651"/>
                  </a:lnTo>
                  <a:lnTo>
                    <a:pt x="2205" y="652"/>
                  </a:lnTo>
                  <a:lnTo>
                    <a:pt x="2203" y="652"/>
                  </a:lnTo>
                  <a:lnTo>
                    <a:pt x="2205" y="654"/>
                  </a:lnTo>
                  <a:lnTo>
                    <a:pt x="2205" y="656"/>
                  </a:lnTo>
                  <a:lnTo>
                    <a:pt x="2206" y="656"/>
                  </a:lnTo>
                  <a:lnTo>
                    <a:pt x="2205" y="657"/>
                  </a:lnTo>
                  <a:lnTo>
                    <a:pt x="2206" y="657"/>
                  </a:lnTo>
                  <a:lnTo>
                    <a:pt x="2206" y="659"/>
                  </a:lnTo>
                  <a:lnTo>
                    <a:pt x="2208" y="659"/>
                  </a:lnTo>
                  <a:lnTo>
                    <a:pt x="2206" y="659"/>
                  </a:lnTo>
                  <a:lnTo>
                    <a:pt x="2208" y="660"/>
                  </a:lnTo>
                  <a:lnTo>
                    <a:pt x="2209" y="663"/>
                  </a:lnTo>
                  <a:lnTo>
                    <a:pt x="2209" y="665"/>
                  </a:lnTo>
                  <a:lnTo>
                    <a:pt x="2211" y="666"/>
                  </a:lnTo>
                  <a:lnTo>
                    <a:pt x="2212" y="668"/>
                  </a:lnTo>
                  <a:lnTo>
                    <a:pt x="2212" y="669"/>
                  </a:lnTo>
                  <a:lnTo>
                    <a:pt x="2214" y="671"/>
                  </a:lnTo>
                  <a:lnTo>
                    <a:pt x="2215" y="672"/>
                  </a:lnTo>
                  <a:lnTo>
                    <a:pt x="2217" y="672"/>
                  </a:lnTo>
                  <a:lnTo>
                    <a:pt x="2217" y="674"/>
                  </a:lnTo>
                  <a:lnTo>
                    <a:pt x="2217" y="675"/>
                  </a:lnTo>
                  <a:lnTo>
                    <a:pt x="2218" y="677"/>
                  </a:lnTo>
                  <a:lnTo>
                    <a:pt x="2218" y="678"/>
                  </a:lnTo>
                  <a:lnTo>
                    <a:pt x="2220" y="680"/>
                  </a:lnTo>
                  <a:lnTo>
                    <a:pt x="2218" y="681"/>
                  </a:lnTo>
                  <a:lnTo>
                    <a:pt x="2217" y="683"/>
                  </a:lnTo>
                  <a:lnTo>
                    <a:pt x="2218" y="683"/>
                  </a:lnTo>
                  <a:lnTo>
                    <a:pt x="2218" y="684"/>
                  </a:lnTo>
                  <a:lnTo>
                    <a:pt x="2218" y="686"/>
                  </a:lnTo>
                  <a:lnTo>
                    <a:pt x="2217" y="686"/>
                  </a:lnTo>
                  <a:lnTo>
                    <a:pt x="2217" y="687"/>
                  </a:lnTo>
                  <a:lnTo>
                    <a:pt x="2215" y="687"/>
                  </a:lnTo>
                  <a:lnTo>
                    <a:pt x="2215" y="689"/>
                  </a:lnTo>
                  <a:lnTo>
                    <a:pt x="2215" y="690"/>
                  </a:lnTo>
                  <a:lnTo>
                    <a:pt x="2215" y="692"/>
                  </a:lnTo>
                  <a:lnTo>
                    <a:pt x="2215" y="693"/>
                  </a:lnTo>
                  <a:lnTo>
                    <a:pt x="2214" y="693"/>
                  </a:lnTo>
                  <a:lnTo>
                    <a:pt x="2214" y="695"/>
                  </a:lnTo>
                  <a:lnTo>
                    <a:pt x="2212" y="696"/>
                  </a:lnTo>
                  <a:lnTo>
                    <a:pt x="2212" y="698"/>
                  </a:lnTo>
                  <a:lnTo>
                    <a:pt x="2211" y="698"/>
                  </a:lnTo>
                  <a:lnTo>
                    <a:pt x="2211" y="699"/>
                  </a:lnTo>
                  <a:lnTo>
                    <a:pt x="2209" y="701"/>
                  </a:lnTo>
                  <a:lnTo>
                    <a:pt x="2208" y="702"/>
                  </a:lnTo>
                  <a:lnTo>
                    <a:pt x="2208" y="704"/>
                  </a:lnTo>
                  <a:lnTo>
                    <a:pt x="2206" y="704"/>
                  </a:lnTo>
                  <a:lnTo>
                    <a:pt x="2206" y="705"/>
                  </a:lnTo>
                  <a:lnTo>
                    <a:pt x="2205" y="705"/>
                  </a:lnTo>
                  <a:lnTo>
                    <a:pt x="2203" y="705"/>
                  </a:lnTo>
                  <a:lnTo>
                    <a:pt x="2203" y="707"/>
                  </a:lnTo>
                  <a:lnTo>
                    <a:pt x="2205" y="709"/>
                  </a:lnTo>
                  <a:lnTo>
                    <a:pt x="2205" y="710"/>
                  </a:lnTo>
                  <a:lnTo>
                    <a:pt x="2205" y="712"/>
                  </a:lnTo>
                  <a:lnTo>
                    <a:pt x="2203" y="713"/>
                  </a:lnTo>
                  <a:lnTo>
                    <a:pt x="2203" y="715"/>
                  </a:lnTo>
                  <a:lnTo>
                    <a:pt x="2205" y="715"/>
                  </a:lnTo>
                  <a:lnTo>
                    <a:pt x="2205" y="716"/>
                  </a:lnTo>
                  <a:lnTo>
                    <a:pt x="2205" y="718"/>
                  </a:lnTo>
                  <a:lnTo>
                    <a:pt x="2203" y="719"/>
                  </a:lnTo>
                  <a:lnTo>
                    <a:pt x="2202" y="721"/>
                  </a:lnTo>
                  <a:lnTo>
                    <a:pt x="2202" y="722"/>
                  </a:lnTo>
                  <a:lnTo>
                    <a:pt x="2200" y="722"/>
                  </a:lnTo>
                  <a:lnTo>
                    <a:pt x="2199" y="724"/>
                  </a:lnTo>
                  <a:lnTo>
                    <a:pt x="2199" y="722"/>
                  </a:lnTo>
                  <a:lnTo>
                    <a:pt x="2197" y="722"/>
                  </a:lnTo>
                  <a:lnTo>
                    <a:pt x="2196" y="722"/>
                  </a:lnTo>
                  <a:lnTo>
                    <a:pt x="2196" y="724"/>
                  </a:lnTo>
                  <a:lnTo>
                    <a:pt x="2196" y="722"/>
                  </a:lnTo>
                  <a:lnTo>
                    <a:pt x="2196" y="724"/>
                  </a:lnTo>
                  <a:lnTo>
                    <a:pt x="2196" y="722"/>
                  </a:lnTo>
                  <a:lnTo>
                    <a:pt x="2196" y="724"/>
                  </a:lnTo>
                  <a:lnTo>
                    <a:pt x="2194" y="724"/>
                  </a:lnTo>
                  <a:lnTo>
                    <a:pt x="2193" y="724"/>
                  </a:lnTo>
                  <a:lnTo>
                    <a:pt x="2191" y="724"/>
                  </a:lnTo>
                  <a:lnTo>
                    <a:pt x="2190" y="724"/>
                  </a:lnTo>
                  <a:lnTo>
                    <a:pt x="2188" y="724"/>
                  </a:lnTo>
                  <a:lnTo>
                    <a:pt x="2187" y="725"/>
                  </a:lnTo>
                  <a:lnTo>
                    <a:pt x="2185" y="725"/>
                  </a:lnTo>
                  <a:lnTo>
                    <a:pt x="2185" y="724"/>
                  </a:lnTo>
                  <a:lnTo>
                    <a:pt x="2185" y="725"/>
                  </a:lnTo>
                  <a:lnTo>
                    <a:pt x="2188" y="727"/>
                  </a:lnTo>
                  <a:lnTo>
                    <a:pt x="2188" y="728"/>
                  </a:lnTo>
                  <a:lnTo>
                    <a:pt x="2190" y="728"/>
                  </a:lnTo>
                  <a:lnTo>
                    <a:pt x="2191" y="728"/>
                  </a:lnTo>
                  <a:lnTo>
                    <a:pt x="2191" y="730"/>
                  </a:lnTo>
                  <a:lnTo>
                    <a:pt x="2191" y="731"/>
                  </a:lnTo>
                  <a:lnTo>
                    <a:pt x="2193" y="731"/>
                  </a:lnTo>
                  <a:lnTo>
                    <a:pt x="2194" y="734"/>
                  </a:lnTo>
                  <a:lnTo>
                    <a:pt x="2194" y="736"/>
                  </a:lnTo>
                  <a:lnTo>
                    <a:pt x="2197" y="736"/>
                  </a:lnTo>
                  <a:lnTo>
                    <a:pt x="2197" y="737"/>
                  </a:lnTo>
                  <a:lnTo>
                    <a:pt x="2197" y="739"/>
                  </a:lnTo>
                  <a:lnTo>
                    <a:pt x="2199" y="739"/>
                  </a:lnTo>
                  <a:lnTo>
                    <a:pt x="2199" y="740"/>
                  </a:lnTo>
                  <a:lnTo>
                    <a:pt x="2196" y="743"/>
                  </a:lnTo>
                  <a:lnTo>
                    <a:pt x="2196" y="746"/>
                  </a:lnTo>
                  <a:lnTo>
                    <a:pt x="2196" y="748"/>
                  </a:lnTo>
                  <a:lnTo>
                    <a:pt x="2194" y="748"/>
                  </a:lnTo>
                  <a:lnTo>
                    <a:pt x="2194" y="749"/>
                  </a:lnTo>
                  <a:lnTo>
                    <a:pt x="2193" y="749"/>
                  </a:lnTo>
                  <a:lnTo>
                    <a:pt x="2191" y="749"/>
                  </a:lnTo>
                  <a:lnTo>
                    <a:pt x="2190" y="749"/>
                  </a:lnTo>
                  <a:lnTo>
                    <a:pt x="2188" y="748"/>
                  </a:lnTo>
                  <a:lnTo>
                    <a:pt x="2187" y="748"/>
                  </a:lnTo>
                  <a:lnTo>
                    <a:pt x="2185" y="748"/>
                  </a:lnTo>
                  <a:lnTo>
                    <a:pt x="2184" y="748"/>
                  </a:lnTo>
                  <a:lnTo>
                    <a:pt x="2185" y="748"/>
                  </a:lnTo>
                  <a:lnTo>
                    <a:pt x="2185" y="749"/>
                  </a:lnTo>
                  <a:lnTo>
                    <a:pt x="2187" y="751"/>
                  </a:lnTo>
                  <a:lnTo>
                    <a:pt x="2188" y="752"/>
                  </a:lnTo>
                  <a:lnTo>
                    <a:pt x="2188" y="754"/>
                  </a:lnTo>
                  <a:lnTo>
                    <a:pt x="2188" y="755"/>
                  </a:lnTo>
                  <a:lnTo>
                    <a:pt x="2191" y="755"/>
                  </a:lnTo>
                  <a:lnTo>
                    <a:pt x="2193" y="755"/>
                  </a:lnTo>
                  <a:lnTo>
                    <a:pt x="2194" y="755"/>
                  </a:lnTo>
                  <a:lnTo>
                    <a:pt x="2196" y="755"/>
                  </a:lnTo>
                  <a:lnTo>
                    <a:pt x="2197" y="755"/>
                  </a:lnTo>
                  <a:lnTo>
                    <a:pt x="2199" y="755"/>
                  </a:lnTo>
                  <a:lnTo>
                    <a:pt x="2199" y="757"/>
                  </a:lnTo>
                  <a:lnTo>
                    <a:pt x="2200" y="757"/>
                  </a:lnTo>
                  <a:lnTo>
                    <a:pt x="2200" y="758"/>
                  </a:lnTo>
                  <a:lnTo>
                    <a:pt x="2200" y="760"/>
                  </a:lnTo>
                  <a:lnTo>
                    <a:pt x="2200" y="762"/>
                  </a:lnTo>
                  <a:lnTo>
                    <a:pt x="2199" y="762"/>
                  </a:lnTo>
                  <a:lnTo>
                    <a:pt x="2199" y="763"/>
                  </a:lnTo>
                  <a:lnTo>
                    <a:pt x="2199" y="765"/>
                  </a:lnTo>
                  <a:lnTo>
                    <a:pt x="2197" y="765"/>
                  </a:lnTo>
                  <a:lnTo>
                    <a:pt x="2197" y="766"/>
                  </a:lnTo>
                  <a:lnTo>
                    <a:pt x="2196" y="766"/>
                  </a:lnTo>
                  <a:lnTo>
                    <a:pt x="2196" y="768"/>
                  </a:lnTo>
                  <a:lnTo>
                    <a:pt x="2197" y="768"/>
                  </a:lnTo>
                  <a:lnTo>
                    <a:pt x="2199" y="768"/>
                  </a:lnTo>
                  <a:lnTo>
                    <a:pt x="2200" y="769"/>
                  </a:lnTo>
                  <a:lnTo>
                    <a:pt x="2200" y="771"/>
                  </a:lnTo>
                  <a:lnTo>
                    <a:pt x="2202" y="771"/>
                  </a:lnTo>
                  <a:lnTo>
                    <a:pt x="2203" y="771"/>
                  </a:lnTo>
                  <a:lnTo>
                    <a:pt x="2203" y="769"/>
                  </a:lnTo>
                  <a:lnTo>
                    <a:pt x="2203" y="768"/>
                  </a:lnTo>
                  <a:lnTo>
                    <a:pt x="2205" y="768"/>
                  </a:lnTo>
                  <a:lnTo>
                    <a:pt x="2206" y="766"/>
                  </a:lnTo>
                  <a:lnTo>
                    <a:pt x="2208" y="766"/>
                  </a:lnTo>
                  <a:lnTo>
                    <a:pt x="2209" y="769"/>
                  </a:lnTo>
                  <a:lnTo>
                    <a:pt x="2211" y="769"/>
                  </a:lnTo>
                  <a:lnTo>
                    <a:pt x="2211" y="772"/>
                  </a:lnTo>
                  <a:lnTo>
                    <a:pt x="2212" y="774"/>
                  </a:lnTo>
                  <a:lnTo>
                    <a:pt x="2212" y="775"/>
                  </a:lnTo>
                  <a:lnTo>
                    <a:pt x="2214" y="775"/>
                  </a:lnTo>
                  <a:lnTo>
                    <a:pt x="2215" y="775"/>
                  </a:lnTo>
                  <a:lnTo>
                    <a:pt x="2217" y="777"/>
                  </a:lnTo>
                  <a:lnTo>
                    <a:pt x="2218" y="777"/>
                  </a:lnTo>
                  <a:lnTo>
                    <a:pt x="2220" y="777"/>
                  </a:lnTo>
                  <a:lnTo>
                    <a:pt x="2221" y="777"/>
                  </a:lnTo>
                  <a:lnTo>
                    <a:pt x="2223" y="778"/>
                  </a:lnTo>
                  <a:lnTo>
                    <a:pt x="2224" y="778"/>
                  </a:lnTo>
                  <a:lnTo>
                    <a:pt x="2224" y="780"/>
                  </a:lnTo>
                  <a:lnTo>
                    <a:pt x="2226" y="780"/>
                  </a:lnTo>
                  <a:lnTo>
                    <a:pt x="2227" y="780"/>
                  </a:lnTo>
                  <a:lnTo>
                    <a:pt x="2227" y="778"/>
                  </a:lnTo>
                  <a:lnTo>
                    <a:pt x="2229" y="778"/>
                  </a:lnTo>
                  <a:lnTo>
                    <a:pt x="2229" y="777"/>
                  </a:lnTo>
                  <a:lnTo>
                    <a:pt x="2230" y="777"/>
                  </a:lnTo>
                  <a:lnTo>
                    <a:pt x="2230" y="775"/>
                  </a:lnTo>
                  <a:lnTo>
                    <a:pt x="2232" y="775"/>
                  </a:lnTo>
                  <a:lnTo>
                    <a:pt x="2232" y="774"/>
                  </a:lnTo>
                  <a:lnTo>
                    <a:pt x="2232" y="772"/>
                  </a:lnTo>
                  <a:lnTo>
                    <a:pt x="2234" y="772"/>
                  </a:lnTo>
                  <a:lnTo>
                    <a:pt x="2235" y="772"/>
                  </a:lnTo>
                  <a:lnTo>
                    <a:pt x="2237" y="772"/>
                  </a:lnTo>
                  <a:lnTo>
                    <a:pt x="2238" y="774"/>
                  </a:lnTo>
                  <a:lnTo>
                    <a:pt x="2238" y="775"/>
                  </a:lnTo>
                  <a:lnTo>
                    <a:pt x="2238" y="777"/>
                  </a:lnTo>
                  <a:lnTo>
                    <a:pt x="2240" y="780"/>
                  </a:lnTo>
                  <a:lnTo>
                    <a:pt x="2241" y="781"/>
                  </a:lnTo>
                  <a:lnTo>
                    <a:pt x="2241" y="783"/>
                  </a:lnTo>
                  <a:lnTo>
                    <a:pt x="2240" y="784"/>
                  </a:lnTo>
                  <a:lnTo>
                    <a:pt x="2238" y="784"/>
                  </a:lnTo>
                  <a:lnTo>
                    <a:pt x="2237" y="784"/>
                  </a:lnTo>
                  <a:lnTo>
                    <a:pt x="2235" y="787"/>
                  </a:lnTo>
                  <a:lnTo>
                    <a:pt x="2234" y="787"/>
                  </a:lnTo>
                  <a:lnTo>
                    <a:pt x="2232" y="789"/>
                  </a:lnTo>
                  <a:lnTo>
                    <a:pt x="2232" y="790"/>
                  </a:lnTo>
                  <a:lnTo>
                    <a:pt x="2232" y="792"/>
                  </a:lnTo>
                  <a:lnTo>
                    <a:pt x="2232" y="798"/>
                  </a:lnTo>
                  <a:lnTo>
                    <a:pt x="2232" y="799"/>
                  </a:lnTo>
                  <a:lnTo>
                    <a:pt x="2232" y="801"/>
                  </a:lnTo>
                  <a:lnTo>
                    <a:pt x="2232" y="802"/>
                  </a:lnTo>
                  <a:lnTo>
                    <a:pt x="2232" y="804"/>
                  </a:lnTo>
                  <a:lnTo>
                    <a:pt x="2230" y="805"/>
                  </a:lnTo>
                  <a:lnTo>
                    <a:pt x="2230" y="807"/>
                  </a:lnTo>
                  <a:lnTo>
                    <a:pt x="2230" y="808"/>
                  </a:lnTo>
                  <a:lnTo>
                    <a:pt x="2230" y="810"/>
                  </a:lnTo>
                  <a:lnTo>
                    <a:pt x="2230" y="811"/>
                  </a:lnTo>
                  <a:lnTo>
                    <a:pt x="2229" y="811"/>
                  </a:lnTo>
                  <a:lnTo>
                    <a:pt x="2229" y="813"/>
                  </a:lnTo>
                  <a:lnTo>
                    <a:pt x="2229" y="815"/>
                  </a:lnTo>
                  <a:lnTo>
                    <a:pt x="2227" y="815"/>
                  </a:lnTo>
                  <a:lnTo>
                    <a:pt x="2226" y="815"/>
                  </a:lnTo>
                  <a:lnTo>
                    <a:pt x="2224" y="815"/>
                  </a:lnTo>
                  <a:lnTo>
                    <a:pt x="2224" y="816"/>
                  </a:lnTo>
                  <a:lnTo>
                    <a:pt x="2224" y="818"/>
                  </a:lnTo>
                  <a:lnTo>
                    <a:pt x="2223" y="818"/>
                  </a:lnTo>
                  <a:lnTo>
                    <a:pt x="2223" y="819"/>
                  </a:lnTo>
                  <a:lnTo>
                    <a:pt x="2223" y="821"/>
                  </a:lnTo>
                  <a:lnTo>
                    <a:pt x="2223" y="822"/>
                  </a:lnTo>
                  <a:lnTo>
                    <a:pt x="2223" y="824"/>
                  </a:lnTo>
                  <a:lnTo>
                    <a:pt x="2224" y="825"/>
                  </a:lnTo>
                  <a:lnTo>
                    <a:pt x="2224" y="827"/>
                  </a:lnTo>
                  <a:lnTo>
                    <a:pt x="2221" y="825"/>
                  </a:lnTo>
                  <a:lnTo>
                    <a:pt x="2220" y="825"/>
                  </a:lnTo>
                  <a:lnTo>
                    <a:pt x="2218" y="825"/>
                  </a:lnTo>
                  <a:lnTo>
                    <a:pt x="2217" y="825"/>
                  </a:lnTo>
                  <a:lnTo>
                    <a:pt x="2217" y="827"/>
                  </a:lnTo>
                  <a:lnTo>
                    <a:pt x="2215" y="828"/>
                  </a:lnTo>
                  <a:lnTo>
                    <a:pt x="2214" y="828"/>
                  </a:lnTo>
                  <a:lnTo>
                    <a:pt x="2212" y="828"/>
                  </a:lnTo>
                  <a:lnTo>
                    <a:pt x="2211" y="828"/>
                  </a:lnTo>
                  <a:lnTo>
                    <a:pt x="2212" y="831"/>
                  </a:lnTo>
                  <a:lnTo>
                    <a:pt x="2211" y="834"/>
                  </a:lnTo>
                  <a:lnTo>
                    <a:pt x="2202" y="833"/>
                  </a:lnTo>
                  <a:lnTo>
                    <a:pt x="2200" y="833"/>
                  </a:lnTo>
                  <a:lnTo>
                    <a:pt x="2200" y="834"/>
                  </a:lnTo>
                  <a:lnTo>
                    <a:pt x="2200" y="836"/>
                  </a:lnTo>
                  <a:lnTo>
                    <a:pt x="2199" y="836"/>
                  </a:lnTo>
                  <a:lnTo>
                    <a:pt x="2199" y="837"/>
                  </a:lnTo>
                  <a:lnTo>
                    <a:pt x="2200" y="837"/>
                  </a:lnTo>
                  <a:lnTo>
                    <a:pt x="2200" y="839"/>
                  </a:lnTo>
                  <a:lnTo>
                    <a:pt x="2202" y="840"/>
                  </a:lnTo>
                  <a:lnTo>
                    <a:pt x="2203" y="840"/>
                  </a:lnTo>
                  <a:lnTo>
                    <a:pt x="2203" y="842"/>
                  </a:lnTo>
                  <a:lnTo>
                    <a:pt x="2205" y="842"/>
                  </a:lnTo>
                  <a:lnTo>
                    <a:pt x="2205" y="843"/>
                  </a:lnTo>
                  <a:lnTo>
                    <a:pt x="2206" y="843"/>
                  </a:lnTo>
                  <a:lnTo>
                    <a:pt x="2206" y="845"/>
                  </a:lnTo>
                  <a:lnTo>
                    <a:pt x="2208" y="845"/>
                  </a:lnTo>
                  <a:lnTo>
                    <a:pt x="2208" y="846"/>
                  </a:lnTo>
                  <a:lnTo>
                    <a:pt x="2209" y="848"/>
                  </a:lnTo>
                  <a:lnTo>
                    <a:pt x="2209" y="849"/>
                  </a:lnTo>
                  <a:lnTo>
                    <a:pt x="2211" y="849"/>
                  </a:lnTo>
                  <a:lnTo>
                    <a:pt x="2217" y="854"/>
                  </a:lnTo>
                  <a:lnTo>
                    <a:pt x="2218" y="854"/>
                  </a:lnTo>
                  <a:lnTo>
                    <a:pt x="2220" y="854"/>
                  </a:lnTo>
                  <a:lnTo>
                    <a:pt x="2221" y="854"/>
                  </a:lnTo>
                  <a:lnTo>
                    <a:pt x="2221" y="855"/>
                  </a:lnTo>
                  <a:lnTo>
                    <a:pt x="2223" y="855"/>
                  </a:lnTo>
                  <a:lnTo>
                    <a:pt x="2224" y="857"/>
                  </a:lnTo>
                  <a:lnTo>
                    <a:pt x="2226" y="857"/>
                  </a:lnTo>
                  <a:lnTo>
                    <a:pt x="2226" y="858"/>
                  </a:lnTo>
                  <a:lnTo>
                    <a:pt x="2226" y="860"/>
                  </a:lnTo>
                  <a:lnTo>
                    <a:pt x="2227" y="860"/>
                  </a:lnTo>
                  <a:lnTo>
                    <a:pt x="2227" y="861"/>
                  </a:lnTo>
                  <a:lnTo>
                    <a:pt x="2227" y="863"/>
                  </a:lnTo>
                  <a:lnTo>
                    <a:pt x="2227" y="865"/>
                  </a:lnTo>
                  <a:lnTo>
                    <a:pt x="2226" y="866"/>
                  </a:lnTo>
                  <a:lnTo>
                    <a:pt x="2227" y="866"/>
                  </a:lnTo>
                  <a:lnTo>
                    <a:pt x="2226" y="866"/>
                  </a:lnTo>
                  <a:lnTo>
                    <a:pt x="2224" y="866"/>
                  </a:lnTo>
                  <a:lnTo>
                    <a:pt x="2224" y="868"/>
                  </a:lnTo>
                  <a:lnTo>
                    <a:pt x="2223" y="866"/>
                  </a:lnTo>
                  <a:lnTo>
                    <a:pt x="2223" y="868"/>
                  </a:lnTo>
                  <a:lnTo>
                    <a:pt x="2221" y="868"/>
                  </a:lnTo>
                  <a:lnTo>
                    <a:pt x="2220" y="868"/>
                  </a:lnTo>
                  <a:lnTo>
                    <a:pt x="2218" y="868"/>
                  </a:lnTo>
                  <a:lnTo>
                    <a:pt x="2218" y="869"/>
                  </a:lnTo>
                  <a:lnTo>
                    <a:pt x="2217" y="869"/>
                  </a:lnTo>
                  <a:lnTo>
                    <a:pt x="2215" y="869"/>
                  </a:lnTo>
                  <a:lnTo>
                    <a:pt x="2214" y="871"/>
                  </a:lnTo>
                  <a:lnTo>
                    <a:pt x="2212" y="871"/>
                  </a:lnTo>
                  <a:lnTo>
                    <a:pt x="2211" y="871"/>
                  </a:lnTo>
                  <a:lnTo>
                    <a:pt x="2211" y="872"/>
                  </a:lnTo>
                  <a:lnTo>
                    <a:pt x="2209" y="872"/>
                  </a:lnTo>
                  <a:lnTo>
                    <a:pt x="2211" y="872"/>
                  </a:lnTo>
                  <a:lnTo>
                    <a:pt x="2211" y="874"/>
                  </a:lnTo>
                  <a:lnTo>
                    <a:pt x="2212" y="875"/>
                  </a:lnTo>
                  <a:lnTo>
                    <a:pt x="2212" y="877"/>
                  </a:lnTo>
                  <a:lnTo>
                    <a:pt x="2214" y="877"/>
                  </a:lnTo>
                  <a:lnTo>
                    <a:pt x="2214" y="878"/>
                  </a:lnTo>
                  <a:lnTo>
                    <a:pt x="2212" y="878"/>
                  </a:lnTo>
                  <a:lnTo>
                    <a:pt x="2212" y="880"/>
                  </a:lnTo>
                  <a:lnTo>
                    <a:pt x="2212" y="881"/>
                  </a:lnTo>
                  <a:lnTo>
                    <a:pt x="2212" y="883"/>
                  </a:lnTo>
                  <a:lnTo>
                    <a:pt x="2211" y="883"/>
                  </a:lnTo>
                  <a:lnTo>
                    <a:pt x="2211" y="884"/>
                  </a:lnTo>
                  <a:lnTo>
                    <a:pt x="2212" y="886"/>
                  </a:lnTo>
                  <a:lnTo>
                    <a:pt x="2212" y="887"/>
                  </a:lnTo>
                  <a:lnTo>
                    <a:pt x="2212" y="889"/>
                  </a:lnTo>
                  <a:lnTo>
                    <a:pt x="2211" y="889"/>
                  </a:lnTo>
                  <a:lnTo>
                    <a:pt x="2211" y="890"/>
                  </a:lnTo>
                  <a:lnTo>
                    <a:pt x="2209" y="890"/>
                  </a:lnTo>
                  <a:lnTo>
                    <a:pt x="2209" y="892"/>
                  </a:lnTo>
                  <a:lnTo>
                    <a:pt x="2208" y="892"/>
                  </a:lnTo>
                  <a:lnTo>
                    <a:pt x="2208" y="893"/>
                  </a:lnTo>
                  <a:lnTo>
                    <a:pt x="2206" y="893"/>
                  </a:lnTo>
                  <a:lnTo>
                    <a:pt x="2206" y="895"/>
                  </a:lnTo>
                  <a:lnTo>
                    <a:pt x="2206" y="896"/>
                  </a:lnTo>
                  <a:lnTo>
                    <a:pt x="2205" y="896"/>
                  </a:lnTo>
                  <a:lnTo>
                    <a:pt x="2203" y="896"/>
                  </a:lnTo>
                  <a:lnTo>
                    <a:pt x="2203" y="898"/>
                  </a:lnTo>
                  <a:lnTo>
                    <a:pt x="2202" y="898"/>
                  </a:lnTo>
                  <a:lnTo>
                    <a:pt x="2202" y="899"/>
                  </a:lnTo>
                  <a:lnTo>
                    <a:pt x="2202" y="901"/>
                  </a:lnTo>
                  <a:lnTo>
                    <a:pt x="2200" y="901"/>
                  </a:lnTo>
                  <a:lnTo>
                    <a:pt x="2200" y="902"/>
                  </a:lnTo>
                  <a:lnTo>
                    <a:pt x="2199" y="902"/>
                  </a:lnTo>
                  <a:lnTo>
                    <a:pt x="2199" y="904"/>
                  </a:lnTo>
                  <a:lnTo>
                    <a:pt x="2199" y="905"/>
                  </a:lnTo>
                  <a:lnTo>
                    <a:pt x="2200" y="905"/>
                  </a:lnTo>
                  <a:lnTo>
                    <a:pt x="2199" y="905"/>
                  </a:lnTo>
                  <a:lnTo>
                    <a:pt x="2199" y="907"/>
                  </a:lnTo>
                  <a:lnTo>
                    <a:pt x="2200" y="907"/>
                  </a:lnTo>
                  <a:lnTo>
                    <a:pt x="2200" y="908"/>
                  </a:lnTo>
                  <a:lnTo>
                    <a:pt x="2200" y="910"/>
                  </a:lnTo>
                  <a:lnTo>
                    <a:pt x="2200" y="911"/>
                  </a:lnTo>
                  <a:lnTo>
                    <a:pt x="2199" y="911"/>
                  </a:lnTo>
                  <a:lnTo>
                    <a:pt x="2199" y="913"/>
                  </a:lnTo>
                  <a:lnTo>
                    <a:pt x="2197" y="913"/>
                  </a:lnTo>
                  <a:lnTo>
                    <a:pt x="2197" y="914"/>
                  </a:lnTo>
                  <a:lnTo>
                    <a:pt x="2197" y="916"/>
                  </a:lnTo>
                  <a:lnTo>
                    <a:pt x="2197" y="918"/>
                  </a:lnTo>
                  <a:lnTo>
                    <a:pt x="2197" y="919"/>
                  </a:lnTo>
                  <a:lnTo>
                    <a:pt x="2197" y="921"/>
                  </a:lnTo>
                  <a:lnTo>
                    <a:pt x="2197" y="922"/>
                  </a:lnTo>
                  <a:lnTo>
                    <a:pt x="2199" y="922"/>
                  </a:lnTo>
                  <a:lnTo>
                    <a:pt x="2199" y="924"/>
                  </a:lnTo>
                  <a:lnTo>
                    <a:pt x="2200" y="924"/>
                  </a:lnTo>
                  <a:lnTo>
                    <a:pt x="2200" y="925"/>
                  </a:lnTo>
                  <a:lnTo>
                    <a:pt x="2202" y="925"/>
                  </a:lnTo>
                  <a:lnTo>
                    <a:pt x="2203" y="925"/>
                  </a:lnTo>
                  <a:lnTo>
                    <a:pt x="2203" y="927"/>
                  </a:lnTo>
                  <a:lnTo>
                    <a:pt x="2203" y="928"/>
                  </a:lnTo>
                  <a:lnTo>
                    <a:pt x="2203" y="930"/>
                  </a:lnTo>
                  <a:lnTo>
                    <a:pt x="2205" y="930"/>
                  </a:lnTo>
                  <a:lnTo>
                    <a:pt x="2205" y="931"/>
                  </a:lnTo>
                  <a:lnTo>
                    <a:pt x="2203" y="934"/>
                  </a:lnTo>
                  <a:lnTo>
                    <a:pt x="2202" y="936"/>
                  </a:lnTo>
                  <a:lnTo>
                    <a:pt x="2202" y="937"/>
                  </a:lnTo>
                  <a:lnTo>
                    <a:pt x="2200" y="937"/>
                  </a:lnTo>
                  <a:lnTo>
                    <a:pt x="2200" y="939"/>
                  </a:lnTo>
                  <a:lnTo>
                    <a:pt x="2200" y="940"/>
                  </a:lnTo>
                  <a:lnTo>
                    <a:pt x="2199" y="940"/>
                  </a:lnTo>
                  <a:lnTo>
                    <a:pt x="2199" y="942"/>
                  </a:lnTo>
                  <a:lnTo>
                    <a:pt x="2197" y="943"/>
                  </a:lnTo>
                  <a:lnTo>
                    <a:pt x="2199" y="945"/>
                  </a:lnTo>
                  <a:lnTo>
                    <a:pt x="2197" y="948"/>
                  </a:lnTo>
                  <a:lnTo>
                    <a:pt x="2199" y="948"/>
                  </a:lnTo>
                  <a:lnTo>
                    <a:pt x="2200" y="949"/>
                  </a:lnTo>
                  <a:lnTo>
                    <a:pt x="2202" y="949"/>
                  </a:lnTo>
                  <a:lnTo>
                    <a:pt x="2203" y="949"/>
                  </a:lnTo>
                  <a:lnTo>
                    <a:pt x="2205" y="949"/>
                  </a:lnTo>
                  <a:lnTo>
                    <a:pt x="2211" y="951"/>
                  </a:lnTo>
                  <a:lnTo>
                    <a:pt x="2212" y="952"/>
                  </a:lnTo>
                  <a:lnTo>
                    <a:pt x="2211" y="954"/>
                  </a:lnTo>
                  <a:lnTo>
                    <a:pt x="2211" y="955"/>
                  </a:lnTo>
                  <a:lnTo>
                    <a:pt x="2209" y="957"/>
                  </a:lnTo>
                  <a:lnTo>
                    <a:pt x="2212" y="957"/>
                  </a:lnTo>
                  <a:lnTo>
                    <a:pt x="2211" y="958"/>
                  </a:lnTo>
                  <a:lnTo>
                    <a:pt x="2211" y="960"/>
                  </a:lnTo>
                  <a:lnTo>
                    <a:pt x="2212" y="961"/>
                  </a:lnTo>
                  <a:lnTo>
                    <a:pt x="2212" y="964"/>
                  </a:lnTo>
                  <a:lnTo>
                    <a:pt x="2212" y="967"/>
                  </a:lnTo>
                  <a:lnTo>
                    <a:pt x="2212" y="972"/>
                  </a:lnTo>
                  <a:lnTo>
                    <a:pt x="2212" y="974"/>
                  </a:lnTo>
                  <a:lnTo>
                    <a:pt x="2212" y="975"/>
                  </a:lnTo>
                  <a:lnTo>
                    <a:pt x="2212" y="977"/>
                  </a:lnTo>
                  <a:lnTo>
                    <a:pt x="2212" y="978"/>
                  </a:lnTo>
                  <a:lnTo>
                    <a:pt x="2211" y="983"/>
                  </a:lnTo>
                  <a:lnTo>
                    <a:pt x="2208" y="983"/>
                  </a:lnTo>
                  <a:lnTo>
                    <a:pt x="2206" y="983"/>
                  </a:lnTo>
                  <a:lnTo>
                    <a:pt x="2206" y="984"/>
                  </a:lnTo>
                  <a:lnTo>
                    <a:pt x="2205" y="986"/>
                  </a:lnTo>
                  <a:lnTo>
                    <a:pt x="2208" y="986"/>
                  </a:lnTo>
                  <a:lnTo>
                    <a:pt x="2208" y="987"/>
                  </a:lnTo>
                  <a:lnTo>
                    <a:pt x="2205" y="987"/>
                  </a:lnTo>
                  <a:lnTo>
                    <a:pt x="2205" y="989"/>
                  </a:lnTo>
                  <a:lnTo>
                    <a:pt x="2203" y="989"/>
                  </a:lnTo>
                  <a:lnTo>
                    <a:pt x="2200" y="987"/>
                  </a:lnTo>
                  <a:lnTo>
                    <a:pt x="2199" y="987"/>
                  </a:lnTo>
                  <a:lnTo>
                    <a:pt x="2196" y="987"/>
                  </a:lnTo>
                  <a:lnTo>
                    <a:pt x="2194" y="987"/>
                  </a:lnTo>
                  <a:lnTo>
                    <a:pt x="2193" y="987"/>
                  </a:lnTo>
                  <a:lnTo>
                    <a:pt x="2190" y="987"/>
                  </a:lnTo>
                  <a:lnTo>
                    <a:pt x="2187" y="986"/>
                  </a:lnTo>
                  <a:lnTo>
                    <a:pt x="2185" y="986"/>
                  </a:lnTo>
                  <a:lnTo>
                    <a:pt x="2184" y="987"/>
                  </a:lnTo>
                  <a:lnTo>
                    <a:pt x="2182" y="986"/>
                  </a:lnTo>
                  <a:lnTo>
                    <a:pt x="2179" y="986"/>
                  </a:lnTo>
                  <a:lnTo>
                    <a:pt x="2176" y="986"/>
                  </a:lnTo>
                  <a:lnTo>
                    <a:pt x="2174" y="986"/>
                  </a:lnTo>
                  <a:lnTo>
                    <a:pt x="2173" y="986"/>
                  </a:lnTo>
                  <a:lnTo>
                    <a:pt x="2171" y="986"/>
                  </a:lnTo>
                  <a:lnTo>
                    <a:pt x="2171" y="987"/>
                  </a:lnTo>
                  <a:lnTo>
                    <a:pt x="2170" y="987"/>
                  </a:lnTo>
                  <a:lnTo>
                    <a:pt x="2168" y="989"/>
                  </a:lnTo>
                  <a:lnTo>
                    <a:pt x="2165" y="990"/>
                  </a:lnTo>
                  <a:lnTo>
                    <a:pt x="2164" y="990"/>
                  </a:lnTo>
                  <a:lnTo>
                    <a:pt x="2162" y="992"/>
                  </a:lnTo>
                  <a:lnTo>
                    <a:pt x="2161" y="992"/>
                  </a:lnTo>
                  <a:lnTo>
                    <a:pt x="2159" y="992"/>
                  </a:lnTo>
                  <a:lnTo>
                    <a:pt x="2155" y="992"/>
                  </a:lnTo>
                  <a:lnTo>
                    <a:pt x="2150" y="995"/>
                  </a:lnTo>
                  <a:lnTo>
                    <a:pt x="2149" y="995"/>
                  </a:lnTo>
                  <a:lnTo>
                    <a:pt x="2147" y="995"/>
                  </a:lnTo>
                  <a:lnTo>
                    <a:pt x="2146" y="996"/>
                  </a:lnTo>
                  <a:lnTo>
                    <a:pt x="2140" y="996"/>
                  </a:lnTo>
                  <a:lnTo>
                    <a:pt x="2138" y="996"/>
                  </a:lnTo>
                  <a:lnTo>
                    <a:pt x="2134" y="998"/>
                  </a:lnTo>
                  <a:lnTo>
                    <a:pt x="2128" y="1001"/>
                  </a:lnTo>
                  <a:lnTo>
                    <a:pt x="2118" y="1001"/>
                  </a:lnTo>
                  <a:lnTo>
                    <a:pt x="2115" y="1001"/>
                  </a:lnTo>
                  <a:lnTo>
                    <a:pt x="2115" y="999"/>
                  </a:lnTo>
                  <a:lnTo>
                    <a:pt x="2115" y="998"/>
                  </a:lnTo>
                  <a:lnTo>
                    <a:pt x="2115" y="996"/>
                  </a:lnTo>
                  <a:lnTo>
                    <a:pt x="2115" y="995"/>
                  </a:lnTo>
                  <a:lnTo>
                    <a:pt x="2111" y="992"/>
                  </a:lnTo>
                  <a:lnTo>
                    <a:pt x="2109" y="992"/>
                  </a:lnTo>
                  <a:lnTo>
                    <a:pt x="2108" y="990"/>
                  </a:lnTo>
                  <a:lnTo>
                    <a:pt x="2106" y="990"/>
                  </a:lnTo>
                  <a:lnTo>
                    <a:pt x="2102" y="989"/>
                  </a:lnTo>
                  <a:lnTo>
                    <a:pt x="2100" y="989"/>
                  </a:lnTo>
                  <a:lnTo>
                    <a:pt x="2099" y="989"/>
                  </a:lnTo>
                  <a:lnTo>
                    <a:pt x="2099" y="987"/>
                  </a:lnTo>
                  <a:lnTo>
                    <a:pt x="2100" y="987"/>
                  </a:lnTo>
                  <a:lnTo>
                    <a:pt x="2100" y="986"/>
                  </a:lnTo>
                  <a:lnTo>
                    <a:pt x="2100" y="984"/>
                  </a:lnTo>
                  <a:lnTo>
                    <a:pt x="2102" y="983"/>
                  </a:lnTo>
                  <a:lnTo>
                    <a:pt x="2102" y="981"/>
                  </a:lnTo>
                  <a:lnTo>
                    <a:pt x="2102" y="980"/>
                  </a:lnTo>
                  <a:lnTo>
                    <a:pt x="2100" y="978"/>
                  </a:lnTo>
                  <a:lnTo>
                    <a:pt x="2100" y="977"/>
                  </a:lnTo>
                  <a:lnTo>
                    <a:pt x="2099" y="977"/>
                  </a:lnTo>
                  <a:lnTo>
                    <a:pt x="2099" y="975"/>
                  </a:lnTo>
                  <a:lnTo>
                    <a:pt x="2099" y="974"/>
                  </a:lnTo>
                  <a:lnTo>
                    <a:pt x="2097" y="974"/>
                  </a:lnTo>
                  <a:lnTo>
                    <a:pt x="2096" y="974"/>
                  </a:lnTo>
                  <a:lnTo>
                    <a:pt x="2094" y="974"/>
                  </a:lnTo>
                  <a:lnTo>
                    <a:pt x="2093" y="974"/>
                  </a:lnTo>
                  <a:lnTo>
                    <a:pt x="2091" y="974"/>
                  </a:lnTo>
                  <a:lnTo>
                    <a:pt x="2090" y="974"/>
                  </a:lnTo>
                  <a:lnTo>
                    <a:pt x="2088" y="974"/>
                  </a:lnTo>
                  <a:lnTo>
                    <a:pt x="2087" y="974"/>
                  </a:lnTo>
                  <a:lnTo>
                    <a:pt x="2085" y="974"/>
                  </a:lnTo>
                  <a:lnTo>
                    <a:pt x="2084" y="974"/>
                  </a:lnTo>
                  <a:lnTo>
                    <a:pt x="2082" y="975"/>
                  </a:lnTo>
                  <a:lnTo>
                    <a:pt x="2081" y="974"/>
                  </a:lnTo>
                  <a:lnTo>
                    <a:pt x="2081" y="975"/>
                  </a:lnTo>
                  <a:lnTo>
                    <a:pt x="2079" y="975"/>
                  </a:lnTo>
                  <a:lnTo>
                    <a:pt x="2078" y="975"/>
                  </a:lnTo>
                  <a:lnTo>
                    <a:pt x="2076" y="975"/>
                  </a:lnTo>
                  <a:lnTo>
                    <a:pt x="2075" y="975"/>
                  </a:lnTo>
                  <a:lnTo>
                    <a:pt x="2073" y="974"/>
                  </a:lnTo>
                  <a:lnTo>
                    <a:pt x="2072" y="974"/>
                  </a:lnTo>
                  <a:lnTo>
                    <a:pt x="2064" y="978"/>
                  </a:lnTo>
                  <a:lnTo>
                    <a:pt x="2062" y="978"/>
                  </a:lnTo>
                  <a:lnTo>
                    <a:pt x="2061" y="977"/>
                  </a:lnTo>
                  <a:lnTo>
                    <a:pt x="2059" y="978"/>
                  </a:lnTo>
                  <a:lnTo>
                    <a:pt x="2058" y="978"/>
                  </a:lnTo>
                  <a:lnTo>
                    <a:pt x="2058" y="980"/>
                  </a:lnTo>
                  <a:lnTo>
                    <a:pt x="2058" y="981"/>
                  </a:lnTo>
                  <a:lnTo>
                    <a:pt x="2058" y="983"/>
                  </a:lnTo>
                  <a:lnTo>
                    <a:pt x="2056" y="984"/>
                  </a:lnTo>
                  <a:lnTo>
                    <a:pt x="2056" y="986"/>
                  </a:lnTo>
                  <a:lnTo>
                    <a:pt x="2056" y="987"/>
                  </a:lnTo>
                  <a:lnTo>
                    <a:pt x="2056" y="990"/>
                  </a:lnTo>
                  <a:lnTo>
                    <a:pt x="2056" y="992"/>
                  </a:lnTo>
                  <a:lnTo>
                    <a:pt x="2056" y="993"/>
                  </a:lnTo>
                  <a:lnTo>
                    <a:pt x="2055" y="993"/>
                  </a:lnTo>
                  <a:lnTo>
                    <a:pt x="2055" y="995"/>
                  </a:lnTo>
                  <a:lnTo>
                    <a:pt x="2053" y="996"/>
                  </a:lnTo>
                  <a:lnTo>
                    <a:pt x="2050" y="999"/>
                  </a:lnTo>
                  <a:lnTo>
                    <a:pt x="2049" y="999"/>
                  </a:lnTo>
                  <a:lnTo>
                    <a:pt x="2049" y="1001"/>
                  </a:lnTo>
                  <a:lnTo>
                    <a:pt x="2047" y="1002"/>
                  </a:lnTo>
                  <a:lnTo>
                    <a:pt x="2046" y="1004"/>
                  </a:lnTo>
                  <a:lnTo>
                    <a:pt x="2047" y="1005"/>
                  </a:lnTo>
                  <a:lnTo>
                    <a:pt x="2049" y="1007"/>
                  </a:lnTo>
                  <a:lnTo>
                    <a:pt x="2049" y="1008"/>
                  </a:lnTo>
                  <a:lnTo>
                    <a:pt x="2049" y="1011"/>
                  </a:lnTo>
                  <a:lnTo>
                    <a:pt x="2047" y="1011"/>
                  </a:lnTo>
                  <a:lnTo>
                    <a:pt x="2047" y="1013"/>
                  </a:lnTo>
                  <a:lnTo>
                    <a:pt x="2046" y="1014"/>
                  </a:lnTo>
                  <a:lnTo>
                    <a:pt x="2044" y="1014"/>
                  </a:lnTo>
                  <a:lnTo>
                    <a:pt x="2043" y="1014"/>
                  </a:lnTo>
                  <a:lnTo>
                    <a:pt x="2041" y="1014"/>
                  </a:lnTo>
                  <a:lnTo>
                    <a:pt x="2041" y="1016"/>
                  </a:lnTo>
                  <a:lnTo>
                    <a:pt x="2040" y="1017"/>
                  </a:lnTo>
                  <a:lnTo>
                    <a:pt x="2040" y="1019"/>
                  </a:lnTo>
                  <a:lnTo>
                    <a:pt x="2040" y="1020"/>
                  </a:lnTo>
                  <a:lnTo>
                    <a:pt x="2038" y="1020"/>
                  </a:lnTo>
                  <a:lnTo>
                    <a:pt x="2038" y="1022"/>
                  </a:lnTo>
                  <a:lnTo>
                    <a:pt x="2035" y="1022"/>
                  </a:lnTo>
                  <a:lnTo>
                    <a:pt x="2034" y="1022"/>
                  </a:lnTo>
                  <a:lnTo>
                    <a:pt x="2034" y="1020"/>
                  </a:lnTo>
                  <a:lnTo>
                    <a:pt x="2032" y="1020"/>
                  </a:lnTo>
                  <a:lnTo>
                    <a:pt x="2031" y="1019"/>
                  </a:lnTo>
                  <a:lnTo>
                    <a:pt x="2029" y="1019"/>
                  </a:lnTo>
                  <a:lnTo>
                    <a:pt x="2028" y="1017"/>
                  </a:lnTo>
                  <a:lnTo>
                    <a:pt x="2026" y="1017"/>
                  </a:lnTo>
                  <a:lnTo>
                    <a:pt x="2025" y="1016"/>
                  </a:lnTo>
                  <a:lnTo>
                    <a:pt x="2022" y="1016"/>
                  </a:lnTo>
                  <a:lnTo>
                    <a:pt x="2020" y="1016"/>
                  </a:lnTo>
                  <a:lnTo>
                    <a:pt x="2019" y="1016"/>
                  </a:lnTo>
                  <a:lnTo>
                    <a:pt x="2017" y="1016"/>
                  </a:lnTo>
                  <a:lnTo>
                    <a:pt x="2016" y="1016"/>
                  </a:lnTo>
                  <a:lnTo>
                    <a:pt x="2014" y="1016"/>
                  </a:lnTo>
                  <a:lnTo>
                    <a:pt x="2013" y="1016"/>
                  </a:lnTo>
                  <a:lnTo>
                    <a:pt x="2011" y="1016"/>
                  </a:lnTo>
                  <a:lnTo>
                    <a:pt x="2010" y="1016"/>
                  </a:lnTo>
                  <a:lnTo>
                    <a:pt x="2010" y="1014"/>
                  </a:lnTo>
                  <a:lnTo>
                    <a:pt x="2008" y="1013"/>
                  </a:lnTo>
                  <a:lnTo>
                    <a:pt x="2008" y="1011"/>
                  </a:lnTo>
                  <a:lnTo>
                    <a:pt x="2006" y="1011"/>
                  </a:lnTo>
                  <a:lnTo>
                    <a:pt x="2005" y="1011"/>
                  </a:lnTo>
                  <a:lnTo>
                    <a:pt x="2005" y="1013"/>
                  </a:lnTo>
                  <a:lnTo>
                    <a:pt x="2003" y="1013"/>
                  </a:lnTo>
                  <a:lnTo>
                    <a:pt x="2003" y="1014"/>
                  </a:lnTo>
                  <a:lnTo>
                    <a:pt x="2002" y="1014"/>
                  </a:lnTo>
                  <a:lnTo>
                    <a:pt x="2000" y="1016"/>
                  </a:lnTo>
                  <a:lnTo>
                    <a:pt x="2000" y="1014"/>
                  </a:lnTo>
                  <a:lnTo>
                    <a:pt x="1999" y="1014"/>
                  </a:lnTo>
                  <a:lnTo>
                    <a:pt x="1997" y="1014"/>
                  </a:lnTo>
                  <a:lnTo>
                    <a:pt x="1997" y="1016"/>
                  </a:lnTo>
                  <a:lnTo>
                    <a:pt x="1997" y="1017"/>
                  </a:lnTo>
                  <a:lnTo>
                    <a:pt x="1996" y="1017"/>
                  </a:lnTo>
                  <a:lnTo>
                    <a:pt x="1996" y="1019"/>
                  </a:lnTo>
                  <a:lnTo>
                    <a:pt x="1994" y="1019"/>
                  </a:lnTo>
                  <a:lnTo>
                    <a:pt x="1993" y="1019"/>
                  </a:lnTo>
                  <a:lnTo>
                    <a:pt x="1993" y="1017"/>
                  </a:lnTo>
                  <a:lnTo>
                    <a:pt x="1991" y="1019"/>
                  </a:lnTo>
                  <a:lnTo>
                    <a:pt x="1991" y="1020"/>
                  </a:lnTo>
                  <a:lnTo>
                    <a:pt x="1990" y="1020"/>
                  </a:lnTo>
                  <a:lnTo>
                    <a:pt x="1990" y="1019"/>
                  </a:lnTo>
                  <a:lnTo>
                    <a:pt x="1988" y="1020"/>
                  </a:lnTo>
                  <a:lnTo>
                    <a:pt x="1988" y="1019"/>
                  </a:lnTo>
                  <a:lnTo>
                    <a:pt x="1990" y="1017"/>
                  </a:lnTo>
                  <a:lnTo>
                    <a:pt x="1985" y="1016"/>
                  </a:lnTo>
                  <a:lnTo>
                    <a:pt x="1984" y="1016"/>
                  </a:lnTo>
                  <a:lnTo>
                    <a:pt x="1982" y="1016"/>
                  </a:lnTo>
                  <a:lnTo>
                    <a:pt x="1981" y="1016"/>
                  </a:lnTo>
                  <a:lnTo>
                    <a:pt x="1981" y="1014"/>
                  </a:lnTo>
                  <a:lnTo>
                    <a:pt x="1979" y="1014"/>
                  </a:lnTo>
                  <a:lnTo>
                    <a:pt x="1978" y="1014"/>
                  </a:lnTo>
                  <a:lnTo>
                    <a:pt x="1978" y="1013"/>
                  </a:lnTo>
                  <a:lnTo>
                    <a:pt x="1975" y="1013"/>
                  </a:lnTo>
                  <a:lnTo>
                    <a:pt x="1973" y="1013"/>
                  </a:lnTo>
                  <a:lnTo>
                    <a:pt x="1972" y="1011"/>
                  </a:lnTo>
                  <a:lnTo>
                    <a:pt x="1970" y="1010"/>
                  </a:lnTo>
                  <a:lnTo>
                    <a:pt x="1969" y="1010"/>
                  </a:lnTo>
                  <a:lnTo>
                    <a:pt x="1967" y="1008"/>
                  </a:lnTo>
                  <a:lnTo>
                    <a:pt x="1966" y="1010"/>
                  </a:lnTo>
                  <a:lnTo>
                    <a:pt x="1966" y="1011"/>
                  </a:lnTo>
                  <a:lnTo>
                    <a:pt x="1967" y="1011"/>
                  </a:lnTo>
                  <a:lnTo>
                    <a:pt x="1967" y="1013"/>
                  </a:lnTo>
                  <a:lnTo>
                    <a:pt x="1967" y="1014"/>
                  </a:lnTo>
                  <a:lnTo>
                    <a:pt x="1967" y="1016"/>
                  </a:lnTo>
                  <a:lnTo>
                    <a:pt x="1966" y="1016"/>
                  </a:lnTo>
                  <a:lnTo>
                    <a:pt x="1967" y="1017"/>
                  </a:lnTo>
                  <a:lnTo>
                    <a:pt x="1967" y="1019"/>
                  </a:lnTo>
                  <a:lnTo>
                    <a:pt x="1969" y="1019"/>
                  </a:lnTo>
                  <a:lnTo>
                    <a:pt x="1969" y="1020"/>
                  </a:lnTo>
                  <a:lnTo>
                    <a:pt x="1970" y="1020"/>
                  </a:lnTo>
                  <a:lnTo>
                    <a:pt x="1970" y="1022"/>
                  </a:lnTo>
                  <a:lnTo>
                    <a:pt x="1972" y="1022"/>
                  </a:lnTo>
                  <a:lnTo>
                    <a:pt x="1970" y="1024"/>
                  </a:lnTo>
                  <a:lnTo>
                    <a:pt x="1969" y="1025"/>
                  </a:lnTo>
                  <a:lnTo>
                    <a:pt x="1969" y="1027"/>
                  </a:lnTo>
                  <a:lnTo>
                    <a:pt x="1967" y="1028"/>
                  </a:lnTo>
                  <a:lnTo>
                    <a:pt x="1966" y="1030"/>
                  </a:lnTo>
                  <a:lnTo>
                    <a:pt x="1966" y="1031"/>
                  </a:lnTo>
                  <a:lnTo>
                    <a:pt x="1964" y="1033"/>
                  </a:lnTo>
                  <a:lnTo>
                    <a:pt x="1964" y="1034"/>
                  </a:lnTo>
                  <a:lnTo>
                    <a:pt x="1963" y="1036"/>
                  </a:lnTo>
                  <a:lnTo>
                    <a:pt x="1963" y="1037"/>
                  </a:lnTo>
                  <a:lnTo>
                    <a:pt x="1964" y="1037"/>
                  </a:lnTo>
                  <a:lnTo>
                    <a:pt x="1963" y="1039"/>
                  </a:lnTo>
                  <a:lnTo>
                    <a:pt x="1961" y="1040"/>
                  </a:lnTo>
                  <a:lnTo>
                    <a:pt x="1960" y="1042"/>
                  </a:lnTo>
                  <a:lnTo>
                    <a:pt x="1958" y="1043"/>
                  </a:lnTo>
                  <a:lnTo>
                    <a:pt x="1958" y="1045"/>
                  </a:lnTo>
                  <a:lnTo>
                    <a:pt x="1957" y="1045"/>
                  </a:lnTo>
                  <a:lnTo>
                    <a:pt x="1955" y="1045"/>
                  </a:lnTo>
                  <a:lnTo>
                    <a:pt x="1955" y="1046"/>
                  </a:lnTo>
                  <a:lnTo>
                    <a:pt x="1955" y="1045"/>
                  </a:lnTo>
                  <a:lnTo>
                    <a:pt x="1954" y="1046"/>
                  </a:lnTo>
                  <a:lnTo>
                    <a:pt x="1954" y="1048"/>
                  </a:lnTo>
                  <a:lnTo>
                    <a:pt x="1952" y="1048"/>
                  </a:lnTo>
                  <a:lnTo>
                    <a:pt x="1952" y="1049"/>
                  </a:lnTo>
                  <a:lnTo>
                    <a:pt x="1950" y="1049"/>
                  </a:lnTo>
                  <a:lnTo>
                    <a:pt x="1949" y="1051"/>
                  </a:lnTo>
                  <a:lnTo>
                    <a:pt x="1947" y="1051"/>
                  </a:lnTo>
                  <a:lnTo>
                    <a:pt x="1946" y="1051"/>
                  </a:lnTo>
                  <a:lnTo>
                    <a:pt x="1946" y="1049"/>
                  </a:lnTo>
                  <a:lnTo>
                    <a:pt x="1944" y="1049"/>
                  </a:lnTo>
                  <a:lnTo>
                    <a:pt x="1943" y="1049"/>
                  </a:lnTo>
                  <a:lnTo>
                    <a:pt x="1937" y="1049"/>
                  </a:lnTo>
                  <a:lnTo>
                    <a:pt x="1937" y="1051"/>
                  </a:lnTo>
                  <a:lnTo>
                    <a:pt x="1937" y="1052"/>
                  </a:lnTo>
                  <a:lnTo>
                    <a:pt x="1934" y="1051"/>
                  </a:lnTo>
                  <a:lnTo>
                    <a:pt x="1931" y="1049"/>
                  </a:lnTo>
                  <a:lnTo>
                    <a:pt x="1931" y="1048"/>
                  </a:lnTo>
                  <a:lnTo>
                    <a:pt x="1929" y="1048"/>
                  </a:lnTo>
                  <a:lnTo>
                    <a:pt x="1926" y="1048"/>
                  </a:lnTo>
                  <a:lnTo>
                    <a:pt x="1925" y="1054"/>
                  </a:lnTo>
                  <a:lnTo>
                    <a:pt x="1926" y="1057"/>
                  </a:lnTo>
                  <a:lnTo>
                    <a:pt x="1926" y="1058"/>
                  </a:lnTo>
                  <a:lnTo>
                    <a:pt x="1925" y="1058"/>
                  </a:lnTo>
                  <a:lnTo>
                    <a:pt x="1925" y="1060"/>
                  </a:lnTo>
                  <a:lnTo>
                    <a:pt x="1926" y="1061"/>
                  </a:lnTo>
                  <a:lnTo>
                    <a:pt x="1925" y="1061"/>
                  </a:lnTo>
                  <a:lnTo>
                    <a:pt x="1925" y="1063"/>
                  </a:lnTo>
                  <a:lnTo>
                    <a:pt x="1922" y="1063"/>
                  </a:lnTo>
                  <a:lnTo>
                    <a:pt x="1920" y="1064"/>
                  </a:lnTo>
                  <a:lnTo>
                    <a:pt x="1919" y="1066"/>
                  </a:lnTo>
                  <a:lnTo>
                    <a:pt x="1917" y="1064"/>
                  </a:lnTo>
                  <a:lnTo>
                    <a:pt x="1917" y="1066"/>
                  </a:lnTo>
                  <a:lnTo>
                    <a:pt x="1916" y="1066"/>
                  </a:lnTo>
                  <a:lnTo>
                    <a:pt x="1917" y="1067"/>
                  </a:lnTo>
                  <a:lnTo>
                    <a:pt x="1916" y="1069"/>
                  </a:lnTo>
                  <a:lnTo>
                    <a:pt x="1916" y="1070"/>
                  </a:lnTo>
                  <a:lnTo>
                    <a:pt x="1917" y="1070"/>
                  </a:lnTo>
                  <a:lnTo>
                    <a:pt x="1917" y="1072"/>
                  </a:lnTo>
                  <a:lnTo>
                    <a:pt x="1916" y="1072"/>
                  </a:lnTo>
                  <a:lnTo>
                    <a:pt x="1914" y="1073"/>
                  </a:lnTo>
                  <a:lnTo>
                    <a:pt x="1914" y="1075"/>
                  </a:lnTo>
                  <a:lnTo>
                    <a:pt x="1913" y="1075"/>
                  </a:lnTo>
                  <a:lnTo>
                    <a:pt x="1913" y="1077"/>
                  </a:lnTo>
                  <a:lnTo>
                    <a:pt x="1914" y="1077"/>
                  </a:lnTo>
                  <a:lnTo>
                    <a:pt x="1913" y="1081"/>
                  </a:lnTo>
                  <a:lnTo>
                    <a:pt x="1911" y="1081"/>
                  </a:lnTo>
                  <a:lnTo>
                    <a:pt x="1910" y="1081"/>
                  </a:lnTo>
                  <a:lnTo>
                    <a:pt x="1907" y="1080"/>
                  </a:lnTo>
                  <a:lnTo>
                    <a:pt x="1907" y="1078"/>
                  </a:lnTo>
                  <a:lnTo>
                    <a:pt x="1907" y="1077"/>
                  </a:lnTo>
                  <a:lnTo>
                    <a:pt x="1902" y="1077"/>
                  </a:lnTo>
                  <a:lnTo>
                    <a:pt x="1904" y="1075"/>
                  </a:lnTo>
                  <a:lnTo>
                    <a:pt x="1891" y="1073"/>
                  </a:lnTo>
                  <a:lnTo>
                    <a:pt x="1890" y="1073"/>
                  </a:lnTo>
                  <a:lnTo>
                    <a:pt x="1890" y="1075"/>
                  </a:lnTo>
                  <a:lnTo>
                    <a:pt x="1888" y="1077"/>
                  </a:lnTo>
                  <a:lnTo>
                    <a:pt x="1888" y="1078"/>
                  </a:lnTo>
                  <a:lnTo>
                    <a:pt x="1887" y="1080"/>
                  </a:lnTo>
                  <a:lnTo>
                    <a:pt x="1885" y="1081"/>
                  </a:lnTo>
                  <a:lnTo>
                    <a:pt x="1885" y="1080"/>
                  </a:lnTo>
                  <a:lnTo>
                    <a:pt x="1887" y="1080"/>
                  </a:lnTo>
                  <a:lnTo>
                    <a:pt x="1887" y="1078"/>
                  </a:lnTo>
                  <a:lnTo>
                    <a:pt x="1887" y="1077"/>
                  </a:lnTo>
                  <a:lnTo>
                    <a:pt x="1885" y="1077"/>
                  </a:lnTo>
                  <a:lnTo>
                    <a:pt x="1887" y="1077"/>
                  </a:lnTo>
                  <a:lnTo>
                    <a:pt x="1885" y="1078"/>
                  </a:lnTo>
                  <a:lnTo>
                    <a:pt x="1884" y="1077"/>
                  </a:lnTo>
                  <a:lnTo>
                    <a:pt x="1882" y="1077"/>
                  </a:lnTo>
                  <a:lnTo>
                    <a:pt x="1881" y="1078"/>
                  </a:lnTo>
                  <a:lnTo>
                    <a:pt x="1879" y="1080"/>
                  </a:lnTo>
                  <a:lnTo>
                    <a:pt x="1878" y="1078"/>
                  </a:lnTo>
                  <a:lnTo>
                    <a:pt x="1878" y="1077"/>
                  </a:lnTo>
                  <a:lnTo>
                    <a:pt x="1876" y="1077"/>
                  </a:lnTo>
                  <a:lnTo>
                    <a:pt x="1873" y="1077"/>
                  </a:lnTo>
                  <a:lnTo>
                    <a:pt x="1872" y="1083"/>
                  </a:lnTo>
                  <a:lnTo>
                    <a:pt x="1873" y="1083"/>
                  </a:lnTo>
                  <a:lnTo>
                    <a:pt x="1873" y="1084"/>
                  </a:lnTo>
                  <a:lnTo>
                    <a:pt x="1872" y="1086"/>
                  </a:lnTo>
                  <a:lnTo>
                    <a:pt x="1870" y="1086"/>
                  </a:lnTo>
                  <a:lnTo>
                    <a:pt x="1869" y="1084"/>
                  </a:lnTo>
                  <a:lnTo>
                    <a:pt x="1867" y="1084"/>
                  </a:lnTo>
                  <a:lnTo>
                    <a:pt x="1864" y="1084"/>
                  </a:lnTo>
                  <a:lnTo>
                    <a:pt x="1863" y="1084"/>
                  </a:lnTo>
                  <a:lnTo>
                    <a:pt x="1861" y="1087"/>
                  </a:lnTo>
                  <a:lnTo>
                    <a:pt x="1858" y="1086"/>
                  </a:lnTo>
                  <a:lnTo>
                    <a:pt x="1858" y="1087"/>
                  </a:lnTo>
                  <a:lnTo>
                    <a:pt x="1861" y="1090"/>
                  </a:lnTo>
                  <a:lnTo>
                    <a:pt x="1863" y="1092"/>
                  </a:lnTo>
                  <a:lnTo>
                    <a:pt x="1863" y="1093"/>
                  </a:lnTo>
                  <a:lnTo>
                    <a:pt x="1861" y="1095"/>
                  </a:lnTo>
                  <a:lnTo>
                    <a:pt x="1860" y="1093"/>
                  </a:lnTo>
                  <a:lnTo>
                    <a:pt x="1858" y="1095"/>
                  </a:lnTo>
                  <a:lnTo>
                    <a:pt x="1857" y="1096"/>
                  </a:lnTo>
                  <a:lnTo>
                    <a:pt x="1852" y="1095"/>
                  </a:lnTo>
                  <a:lnTo>
                    <a:pt x="1852" y="1092"/>
                  </a:lnTo>
                  <a:lnTo>
                    <a:pt x="1851" y="1092"/>
                  </a:lnTo>
                  <a:lnTo>
                    <a:pt x="1849" y="1092"/>
                  </a:lnTo>
                  <a:lnTo>
                    <a:pt x="1849" y="1093"/>
                  </a:lnTo>
                  <a:lnTo>
                    <a:pt x="1849" y="1095"/>
                  </a:lnTo>
                  <a:lnTo>
                    <a:pt x="1849" y="1096"/>
                  </a:lnTo>
                  <a:lnTo>
                    <a:pt x="1848" y="1096"/>
                  </a:lnTo>
                  <a:lnTo>
                    <a:pt x="1848" y="1098"/>
                  </a:lnTo>
                  <a:lnTo>
                    <a:pt x="1848" y="1099"/>
                  </a:lnTo>
                  <a:lnTo>
                    <a:pt x="1843" y="1104"/>
                  </a:lnTo>
                  <a:lnTo>
                    <a:pt x="1843" y="1102"/>
                  </a:lnTo>
                  <a:lnTo>
                    <a:pt x="1842" y="1101"/>
                  </a:lnTo>
                  <a:lnTo>
                    <a:pt x="1840" y="1102"/>
                  </a:lnTo>
                  <a:lnTo>
                    <a:pt x="1839" y="1102"/>
                  </a:lnTo>
                  <a:lnTo>
                    <a:pt x="1839" y="1104"/>
                  </a:lnTo>
                  <a:lnTo>
                    <a:pt x="1837" y="1104"/>
                  </a:lnTo>
                  <a:lnTo>
                    <a:pt x="1837" y="1105"/>
                  </a:lnTo>
                  <a:lnTo>
                    <a:pt x="1835" y="1104"/>
                  </a:lnTo>
                  <a:lnTo>
                    <a:pt x="1832" y="1105"/>
                  </a:lnTo>
                  <a:lnTo>
                    <a:pt x="1832" y="1107"/>
                  </a:lnTo>
                  <a:lnTo>
                    <a:pt x="1832" y="1108"/>
                  </a:lnTo>
                  <a:lnTo>
                    <a:pt x="1832" y="1110"/>
                  </a:lnTo>
                  <a:lnTo>
                    <a:pt x="1831" y="1110"/>
                  </a:lnTo>
                  <a:lnTo>
                    <a:pt x="1826" y="1113"/>
                  </a:lnTo>
                  <a:lnTo>
                    <a:pt x="1823" y="1116"/>
                  </a:lnTo>
                  <a:lnTo>
                    <a:pt x="1823" y="1117"/>
                  </a:lnTo>
                  <a:lnTo>
                    <a:pt x="1822" y="1117"/>
                  </a:lnTo>
                  <a:lnTo>
                    <a:pt x="1822" y="1119"/>
                  </a:lnTo>
                  <a:lnTo>
                    <a:pt x="1820" y="1119"/>
                  </a:lnTo>
                  <a:lnTo>
                    <a:pt x="1822" y="1120"/>
                  </a:lnTo>
                  <a:lnTo>
                    <a:pt x="1823" y="1122"/>
                  </a:lnTo>
                  <a:lnTo>
                    <a:pt x="1823" y="1123"/>
                  </a:lnTo>
                  <a:lnTo>
                    <a:pt x="1825" y="1123"/>
                  </a:lnTo>
                  <a:lnTo>
                    <a:pt x="1825" y="1125"/>
                  </a:lnTo>
                  <a:lnTo>
                    <a:pt x="1823" y="1125"/>
                  </a:lnTo>
                  <a:lnTo>
                    <a:pt x="1822" y="1126"/>
                  </a:lnTo>
                  <a:lnTo>
                    <a:pt x="1822" y="1128"/>
                  </a:lnTo>
                  <a:lnTo>
                    <a:pt x="1822" y="1130"/>
                  </a:lnTo>
                  <a:lnTo>
                    <a:pt x="1820" y="1131"/>
                  </a:lnTo>
                  <a:lnTo>
                    <a:pt x="1820" y="1133"/>
                  </a:lnTo>
                  <a:lnTo>
                    <a:pt x="1822" y="1133"/>
                  </a:lnTo>
                  <a:lnTo>
                    <a:pt x="1825" y="1131"/>
                  </a:lnTo>
                  <a:lnTo>
                    <a:pt x="1828" y="1131"/>
                  </a:lnTo>
                  <a:lnTo>
                    <a:pt x="1829" y="1131"/>
                  </a:lnTo>
                  <a:lnTo>
                    <a:pt x="1828" y="1133"/>
                  </a:lnTo>
                  <a:lnTo>
                    <a:pt x="1831" y="1133"/>
                  </a:lnTo>
                  <a:lnTo>
                    <a:pt x="1832" y="1134"/>
                  </a:lnTo>
                  <a:lnTo>
                    <a:pt x="1832" y="1136"/>
                  </a:lnTo>
                  <a:lnTo>
                    <a:pt x="1832" y="1139"/>
                  </a:lnTo>
                  <a:lnTo>
                    <a:pt x="1832" y="1140"/>
                  </a:lnTo>
                  <a:lnTo>
                    <a:pt x="1834" y="1142"/>
                  </a:lnTo>
                  <a:lnTo>
                    <a:pt x="1835" y="1143"/>
                  </a:lnTo>
                  <a:lnTo>
                    <a:pt x="1837" y="1143"/>
                  </a:lnTo>
                  <a:lnTo>
                    <a:pt x="1839" y="1145"/>
                  </a:lnTo>
                  <a:lnTo>
                    <a:pt x="1842" y="1146"/>
                  </a:lnTo>
                  <a:lnTo>
                    <a:pt x="1843" y="1146"/>
                  </a:lnTo>
                  <a:lnTo>
                    <a:pt x="1845" y="1146"/>
                  </a:lnTo>
                  <a:lnTo>
                    <a:pt x="1846" y="1146"/>
                  </a:lnTo>
                  <a:lnTo>
                    <a:pt x="1848" y="1146"/>
                  </a:lnTo>
                  <a:lnTo>
                    <a:pt x="1848" y="1148"/>
                  </a:lnTo>
                  <a:lnTo>
                    <a:pt x="1849" y="1148"/>
                  </a:lnTo>
                  <a:lnTo>
                    <a:pt x="1848" y="1151"/>
                  </a:lnTo>
                  <a:lnTo>
                    <a:pt x="1849" y="1155"/>
                  </a:lnTo>
                  <a:lnTo>
                    <a:pt x="1852" y="1155"/>
                  </a:lnTo>
                  <a:lnTo>
                    <a:pt x="1854" y="1155"/>
                  </a:lnTo>
                  <a:lnTo>
                    <a:pt x="1855" y="1154"/>
                  </a:lnTo>
                  <a:lnTo>
                    <a:pt x="1858" y="1155"/>
                  </a:lnTo>
                  <a:lnTo>
                    <a:pt x="1860" y="1157"/>
                  </a:lnTo>
                  <a:lnTo>
                    <a:pt x="1861" y="1157"/>
                  </a:lnTo>
                  <a:lnTo>
                    <a:pt x="1861" y="1155"/>
                  </a:lnTo>
                  <a:lnTo>
                    <a:pt x="1861" y="1157"/>
                  </a:lnTo>
                  <a:lnTo>
                    <a:pt x="1861" y="1158"/>
                  </a:lnTo>
                  <a:lnTo>
                    <a:pt x="1863" y="1158"/>
                  </a:lnTo>
                  <a:lnTo>
                    <a:pt x="1863" y="1160"/>
                  </a:lnTo>
                  <a:lnTo>
                    <a:pt x="1863" y="1161"/>
                  </a:lnTo>
                  <a:lnTo>
                    <a:pt x="1864" y="1161"/>
                  </a:lnTo>
                  <a:lnTo>
                    <a:pt x="1866" y="1161"/>
                  </a:lnTo>
                  <a:lnTo>
                    <a:pt x="1869" y="1163"/>
                  </a:lnTo>
                  <a:lnTo>
                    <a:pt x="1870" y="1163"/>
                  </a:lnTo>
                  <a:lnTo>
                    <a:pt x="1875" y="1163"/>
                  </a:lnTo>
                  <a:lnTo>
                    <a:pt x="1875" y="1164"/>
                  </a:lnTo>
                  <a:lnTo>
                    <a:pt x="1876" y="1164"/>
                  </a:lnTo>
                  <a:lnTo>
                    <a:pt x="1878" y="1164"/>
                  </a:lnTo>
                  <a:lnTo>
                    <a:pt x="1879" y="1166"/>
                  </a:lnTo>
                  <a:lnTo>
                    <a:pt x="1879" y="1167"/>
                  </a:lnTo>
                  <a:lnTo>
                    <a:pt x="1881" y="1169"/>
                  </a:lnTo>
                  <a:lnTo>
                    <a:pt x="1882" y="1170"/>
                  </a:lnTo>
                  <a:lnTo>
                    <a:pt x="1884" y="1170"/>
                  </a:lnTo>
                  <a:lnTo>
                    <a:pt x="1885" y="1172"/>
                  </a:lnTo>
                  <a:lnTo>
                    <a:pt x="1887" y="1172"/>
                  </a:lnTo>
                  <a:lnTo>
                    <a:pt x="1888" y="1173"/>
                  </a:lnTo>
                  <a:lnTo>
                    <a:pt x="1890" y="1173"/>
                  </a:lnTo>
                  <a:lnTo>
                    <a:pt x="1893" y="1175"/>
                  </a:lnTo>
                  <a:lnTo>
                    <a:pt x="1894" y="1175"/>
                  </a:lnTo>
                  <a:lnTo>
                    <a:pt x="1894" y="1176"/>
                  </a:lnTo>
                  <a:lnTo>
                    <a:pt x="1896" y="1175"/>
                  </a:lnTo>
                  <a:lnTo>
                    <a:pt x="1896" y="1173"/>
                  </a:lnTo>
                  <a:lnTo>
                    <a:pt x="1896" y="1172"/>
                  </a:lnTo>
                  <a:lnTo>
                    <a:pt x="1898" y="1170"/>
                  </a:lnTo>
                  <a:lnTo>
                    <a:pt x="1898" y="1169"/>
                  </a:lnTo>
                  <a:lnTo>
                    <a:pt x="1899" y="1169"/>
                  </a:lnTo>
                  <a:lnTo>
                    <a:pt x="1901" y="1169"/>
                  </a:lnTo>
                  <a:lnTo>
                    <a:pt x="1901" y="1167"/>
                  </a:lnTo>
                  <a:lnTo>
                    <a:pt x="1902" y="1167"/>
                  </a:lnTo>
                  <a:lnTo>
                    <a:pt x="1902" y="1166"/>
                  </a:lnTo>
                  <a:lnTo>
                    <a:pt x="1904" y="1164"/>
                  </a:lnTo>
                  <a:lnTo>
                    <a:pt x="1905" y="1164"/>
                  </a:lnTo>
                  <a:lnTo>
                    <a:pt x="1904" y="1164"/>
                  </a:lnTo>
                  <a:lnTo>
                    <a:pt x="1905" y="1163"/>
                  </a:lnTo>
                  <a:lnTo>
                    <a:pt x="1905" y="1161"/>
                  </a:lnTo>
                  <a:lnTo>
                    <a:pt x="1907" y="1161"/>
                  </a:lnTo>
                  <a:lnTo>
                    <a:pt x="1907" y="1160"/>
                  </a:lnTo>
                  <a:lnTo>
                    <a:pt x="1908" y="1160"/>
                  </a:lnTo>
                  <a:lnTo>
                    <a:pt x="1910" y="1160"/>
                  </a:lnTo>
                  <a:lnTo>
                    <a:pt x="1910" y="1158"/>
                  </a:lnTo>
                  <a:lnTo>
                    <a:pt x="1911" y="1158"/>
                  </a:lnTo>
                  <a:lnTo>
                    <a:pt x="1913" y="1158"/>
                  </a:lnTo>
                  <a:lnTo>
                    <a:pt x="1913" y="1157"/>
                  </a:lnTo>
                  <a:lnTo>
                    <a:pt x="1914" y="1155"/>
                  </a:lnTo>
                  <a:lnTo>
                    <a:pt x="1914" y="1154"/>
                  </a:lnTo>
                  <a:lnTo>
                    <a:pt x="1914" y="1152"/>
                  </a:lnTo>
                  <a:lnTo>
                    <a:pt x="1916" y="1152"/>
                  </a:lnTo>
                  <a:lnTo>
                    <a:pt x="1916" y="1151"/>
                  </a:lnTo>
                  <a:lnTo>
                    <a:pt x="1917" y="1151"/>
                  </a:lnTo>
                  <a:lnTo>
                    <a:pt x="1917" y="1149"/>
                  </a:lnTo>
                  <a:lnTo>
                    <a:pt x="1919" y="1149"/>
                  </a:lnTo>
                  <a:lnTo>
                    <a:pt x="1920" y="1148"/>
                  </a:lnTo>
                  <a:lnTo>
                    <a:pt x="1922" y="1146"/>
                  </a:lnTo>
                  <a:lnTo>
                    <a:pt x="1923" y="1145"/>
                  </a:lnTo>
                  <a:lnTo>
                    <a:pt x="1923" y="1143"/>
                  </a:lnTo>
                  <a:lnTo>
                    <a:pt x="1923" y="1145"/>
                  </a:lnTo>
                  <a:lnTo>
                    <a:pt x="1925" y="1145"/>
                  </a:lnTo>
                  <a:lnTo>
                    <a:pt x="1926" y="1145"/>
                  </a:lnTo>
                  <a:lnTo>
                    <a:pt x="1928" y="1146"/>
                  </a:lnTo>
                  <a:lnTo>
                    <a:pt x="1929" y="1146"/>
                  </a:lnTo>
                  <a:lnTo>
                    <a:pt x="1931" y="1146"/>
                  </a:lnTo>
                  <a:lnTo>
                    <a:pt x="1931" y="1148"/>
                  </a:lnTo>
                  <a:lnTo>
                    <a:pt x="1931" y="1149"/>
                  </a:lnTo>
                  <a:lnTo>
                    <a:pt x="1934" y="1148"/>
                  </a:lnTo>
                  <a:lnTo>
                    <a:pt x="1935" y="1151"/>
                  </a:lnTo>
                  <a:lnTo>
                    <a:pt x="1935" y="1152"/>
                  </a:lnTo>
                  <a:lnTo>
                    <a:pt x="1937" y="1152"/>
                  </a:lnTo>
                  <a:lnTo>
                    <a:pt x="1938" y="1152"/>
                  </a:lnTo>
                  <a:lnTo>
                    <a:pt x="1938" y="1154"/>
                  </a:lnTo>
                  <a:lnTo>
                    <a:pt x="1941" y="1152"/>
                  </a:lnTo>
                  <a:lnTo>
                    <a:pt x="1943" y="1152"/>
                  </a:lnTo>
                  <a:lnTo>
                    <a:pt x="1946" y="1152"/>
                  </a:lnTo>
                  <a:lnTo>
                    <a:pt x="1949" y="1152"/>
                  </a:lnTo>
                  <a:lnTo>
                    <a:pt x="1949" y="1154"/>
                  </a:lnTo>
                  <a:lnTo>
                    <a:pt x="1950" y="1155"/>
                  </a:lnTo>
                  <a:lnTo>
                    <a:pt x="1950" y="1157"/>
                  </a:lnTo>
                  <a:lnTo>
                    <a:pt x="1950" y="1158"/>
                  </a:lnTo>
                  <a:lnTo>
                    <a:pt x="1950" y="1160"/>
                  </a:lnTo>
                  <a:lnTo>
                    <a:pt x="1950" y="1161"/>
                  </a:lnTo>
                  <a:lnTo>
                    <a:pt x="1952" y="1163"/>
                  </a:lnTo>
                  <a:lnTo>
                    <a:pt x="1954" y="1163"/>
                  </a:lnTo>
                  <a:lnTo>
                    <a:pt x="1955" y="1163"/>
                  </a:lnTo>
                  <a:lnTo>
                    <a:pt x="1957" y="1164"/>
                  </a:lnTo>
                  <a:lnTo>
                    <a:pt x="1958" y="1164"/>
                  </a:lnTo>
                  <a:lnTo>
                    <a:pt x="1960" y="1164"/>
                  </a:lnTo>
                  <a:lnTo>
                    <a:pt x="1961" y="1164"/>
                  </a:lnTo>
                  <a:lnTo>
                    <a:pt x="1963" y="1164"/>
                  </a:lnTo>
                  <a:lnTo>
                    <a:pt x="1964" y="1164"/>
                  </a:lnTo>
                  <a:lnTo>
                    <a:pt x="1967" y="1164"/>
                  </a:lnTo>
                  <a:lnTo>
                    <a:pt x="1967" y="1166"/>
                  </a:lnTo>
                  <a:lnTo>
                    <a:pt x="1966" y="1166"/>
                  </a:lnTo>
                  <a:lnTo>
                    <a:pt x="1966" y="1167"/>
                  </a:lnTo>
                  <a:lnTo>
                    <a:pt x="1964" y="1169"/>
                  </a:lnTo>
                  <a:lnTo>
                    <a:pt x="1964" y="1170"/>
                  </a:lnTo>
                  <a:lnTo>
                    <a:pt x="1964" y="1172"/>
                  </a:lnTo>
                  <a:lnTo>
                    <a:pt x="1966" y="1172"/>
                  </a:lnTo>
                  <a:lnTo>
                    <a:pt x="1966" y="1173"/>
                  </a:lnTo>
                  <a:lnTo>
                    <a:pt x="1966" y="1175"/>
                  </a:lnTo>
                  <a:lnTo>
                    <a:pt x="1966" y="1179"/>
                  </a:lnTo>
                  <a:lnTo>
                    <a:pt x="1964" y="1179"/>
                  </a:lnTo>
                  <a:lnTo>
                    <a:pt x="1963" y="1179"/>
                  </a:lnTo>
                  <a:lnTo>
                    <a:pt x="1961" y="1179"/>
                  </a:lnTo>
                  <a:lnTo>
                    <a:pt x="1960" y="1179"/>
                  </a:lnTo>
                  <a:lnTo>
                    <a:pt x="1960" y="1181"/>
                  </a:lnTo>
                  <a:lnTo>
                    <a:pt x="1961" y="1181"/>
                  </a:lnTo>
                  <a:lnTo>
                    <a:pt x="1961" y="1183"/>
                  </a:lnTo>
                  <a:lnTo>
                    <a:pt x="1963" y="1184"/>
                  </a:lnTo>
                  <a:lnTo>
                    <a:pt x="1961" y="1184"/>
                  </a:lnTo>
                  <a:lnTo>
                    <a:pt x="1960" y="1184"/>
                  </a:lnTo>
                  <a:lnTo>
                    <a:pt x="1960" y="1186"/>
                  </a:lnTo>
                  <a:lnTo>
                    <a:pt x="1958" y="1184"/>
                  </a:lnTo>
                  <a:lnTo>
                    <a:pt x="1960" y="1187"/>
                  </a:lnTo>
                  <a:lnTo>
                    <a:pt x="1958" y="1189"/>
                  </a:lnTo>
                  <a:lnTo>
                    <a:pt x="1958" y="1190"/>
                  </a:lnTo>
                  <a:lnTo>
                    <a:pt x="1960" y="1192"/>
                  </a:lnTo>
                  <a:lnTo>
                    <a:pt x="1961" y="1192"/>
                  </a:lnTo>
                  <a:lnTo>
                    <a:pt x="1961" y="1193"/>
                  </a:lnTo>
                  <a:lnTo>
                    <a:pt x="1963" y="1195"/>
                  </a:lnTo>
                  <a:lnTo>
                    <a:pt x="1961" y="1195"/>
                  </a:lnTo>
                  <a:lnTo>
                    <a:pt x="1960" y="1195"/>
                  </a:lnTo>
                  <a:lnTo>
                    <a:pt x="1960" y="1196"/>
                  </a:lnTo>
                  <a:lnTo>
                    <a:pt x="1958" y="1196"/>
                  </a:lnTo>
                  <a:lnTo>
                    <a:pt x="1958" y="1198"/>
                  </a:lnTo>
                  <a:lnTo>
                    <a:pt x="1960" y="1198"/>
                  </a:lnTo>
                  <a:lnTo>
                    <a:pt x="1960" y="1199"/>
                  </a:lnTo>
                  <a:lnTo>
                    <a:pt x="1964" y="1202"/>
                  </a:lnTo>
                  <a:lnTo>
                    <a:pt x="1964" y="1204"/>
                  </a:lnTo>
                  <a:lnTo>
                    <a:pt x="1963" y="1204"/>
                  </a:lnTo>
                  <a:lnTo>
                    <a:pt x="1963" y="1205"/>
                  </a:lnTo>
                  <a:lnTo>
                    <a:pt x="1961" y="1205"/>
                  </a:lnTo>
                  <a:lnTo>
                    <a:pt x="1961" y="1204"/>
                  </a:lnTo>
                  <a:lnTo>
                    <a:pt x="1960" y="1204"/>
                  </a:lnTo>
                  <a:lnTo>
                    <a:pt x="1960" y="1205"/>
                  </a:lnTo>
                  <a:lnTo>
                    <a:pt x="1960" y="1204"/>
                  </a:lnTo>
                  <a:lnTo>
                    <a:pt x="1958" y="1204"/>
                  </a:lnTo>
                  <a:lnTo>
                    <a:pt x="1957" y="1204"/>
                  </a:lnTo>
                  <a:lnTo>
                    <a:pt x="1958" y="1205"/>
                  </a:lnTo>
                  <a:lnTo>
                    <a:pt x="1957" y="1205"/>
                  </a:lnTo>
                  <a:lnTo>
                    <a:pt x="1957" y="1204"/>
                  </a:lnTo>
                  <a:lnTo>
                    <a:pt x="1957" y="1205"/>
                  </a:lnTo>
                  <a:lnTo>
                    <a:pt x="1955" y="1205"/>
                  </a:lnTo>
                  <a:lnTo>
                    <a:pt x="1957" y="1205"/>
                  </a:lnTo>
                  <a:lnTo>
                    <a:pt x="1955" y="1205"/>
                  </a:lnTo>
                  <a:lnTo>
                    <a:pt x="1955" y="1207"/>
                  </a:lnTo>
                  <a:lnTo>
                    <a:pt x="1954" y="1207"/>
                  </a:lnTo>
                  <a:lnTo>
                    <a:pt x="1955" y="1207"/>
                  </a:lnTo>
                  <a:lnTo>
                    <a:pt x="1955" y="1208"/>
                  </a:lnTo>
                  <a:lnTo>
                    <a:pt x="1954" y="1208"/>
                  </a:lnTo>
                  <a:lnTo>
                    <a:pt x="1955" y="1208"/>
                  </a:lnTo>
                  <a:lnTo>
                    <a:pt x="1955" y="1210"/>
                  </a:lnTo>
                  <a:lnTo>
                    <a:pt x="1955" y="1208"/>
                  </a:lnTo>
                  <a:lnTo>
                    <a:pt x="1955" y="1210"/>
                  </a:lnTo>
                  <a:lnTo>
                    <a:pt x="1955" y="1211"/>
                  </a:lnTo>
                  <a:lnTo>
                    <a:pt x="1955" y="1213"/>
                  </a:lnTo>
                  <a:lnTo>
                    <a:pt x="1955" y="1214"/>
                  </a:lnTo>
                  <a:lnTo>
                    <a:pt x="1955" y="1216"/>
                  </a:lnTo>
                  <a:lnTo>
                    <a:pt x="1955" y="1217"/>
                  </a:lnTo>
                  <a:lnTo>
                    <a:pt x="1957" y="1217"/>
                  </a:lnTo>
                  <a:lnTo>
                    <a:pt x="1957" y="1216"/>
                  </a:lnTo>
                  <a:lnTo>
                    <a:pt x="1957" y="1217"/>
                  </a:lnTo>
                  <a:lnTo>
                    <a:pt x="1957" y="1219"/>
                  </a:lnTo>
                  <a:lnTo>
                    <a:pt x="1957" y="1220"/>
                  </a:lnTo>
                  <a:lnTo>
                    <a:pt x="1958" y="1220"/>
                  </a:lnTo>
                  <a:lnTo>
                    <a:pt x="1958" y="1222"/>
                  </a:lnTo>
                  <a:lnTo>
                    <a:pt x="1957" y="1222"/>
                  </a:lnTo>
                  <a:lnTo>
                    <a:pt x="1957" y="1223"/>
                  </a:lnTo>
                  <a:lnTo>
                    <a:pt x="1957" y="1225"/>
                  </a:lnTo>
                  <a:lnTo>
                    <a:pt x="1955" y="1225"/>
                  </a:lnTo>
                  <a:lnTo>
                    <a:pt x="1955" y="1226"/>
                  </a:lnTo>
                  <a:lnTo>
                    <a:pt x="1954" y="1226"/>
                  </a:lnTo>
                  <a:lnTo>
                    <a:pt x="1954" y="1228"/>
                  </a:lnTo>
                  <a:lnTo>
                    <a:pt x="1952" y="1228"/>
                  </a:lnTo>
                  <a:lnTo>
                    <a:pt x="1952" y="1229"/>
                  </a:lnTo>
                  <a:lnTo>
                    <a:pt x="1952" y="1231"/>
                  </a:lnTo>
                  <a:lnTo>
                    <a:pt x="1952" y="1232"/>
                  </a:lnTo>
                  <a:lnTo>
                    <a:pt x="1954" y="1232"/>
                  </a:lnTo>
                  <a:lnTo>
                    <a:pt x="1954" y="1234"/>
                  </a:lnTo>
                  <a:lnTo>
                    <a:pt x="1955" y="1234"/>
                  </a:lnTo>
                  <a:lnTo>
                    <a:pt x="1957" y="1234"/>
                  </a:lnTo>
                  <a:lnTo>
                    <a:pt x="1957" y="1236"/>
                  </a:lnTo>
                  <a:lnTo>
                    <a:pt x="1955" y="1237"/>
                  </a:lnTo>
                  <a:lnTo>
                    <a:pt x="1955" y="1239"/>
                  </a:lnTo>
                  <a:lnTo>
                    <a:pt x="1954" y="1240"/>
                  </a:lnTo>
                  <a:lnTo>
                    <a:pt x="1954" y="1242"/>
                  </a:lnTo>
                  <a:lnTo>
                    <a:pt x="1955" y="1242"/>
                  </a:lnTo>
                  <a:lnTo>
                    <a:pt x="1955" y="1243"/>
                  </a:lnTo>
                  <a:lnTo>
                    <a:pt x="1955" y="1242"/>
                  </a:lnTo>
                  <a:lnTo>
                    <a:pt x="1957" y="1242"/>
                  </a:lnTo>
                  <a:lnTo>
                    <a:pt x="1957" y="1243"/>
                  </a:lnTo>
                  <a:lnTo>
                    <a:pt x="1957" y="1242"/>
                  </a:lnTo>
                  <a:lnTo>
                    <a:pt x="1958" y="1242"/>
                  </a:lnTo>
                  <a:lnTo>
                    <a:pt x="1958" y="1243"/>
                  </a:lnTo>
                  <a:lnTo>
                    <a:pt x="1960" y="1243"/>
                  </a:lnTo>
                  <a:lnTo>
                    <a:pt x="1960" y="1245"/>
                  </a:lnTo>
                  <a:lnTo>
                    <a:pt x="1960" y="1246"/>
                  </a:lnTo>
                  <a:lnTo>
                    <a:pt x="1960" y="1248"/>
                  </a:lnTo>
                  <a:lnTo>
                    <a:pt x="1961" y="1248"/>
                  </a:lnTo>
                  <a:lnTo>
                    <a:pt x="1961" y="1249"/>
                  </a:lnTo>
                  <a:lnTo>
                    <a:pt x="1960" y="1249"/>
                  </a:lnTo>
                  <a:lnTo>
                    <a:pt x="1961" y="1249"/>
                  </a:lnTo>
                  <a:lnTo>
                    <a:pt x="1961" y="1251"/>
                  </a:lnTo>
                  <a:lnTo>
                    <a:pt x="1961" y="1252"/>
                  </a:lnTo>
                  <a:lnTo>
                    <a:pt x="1960" y="1252"/>
                  </a:lnTo>
                  <a:lnTo>
                    <a:pt x="1961" y="1252"/>
                  </a:lnTo>
                  <a:lnTo>
                    <a:pt x="1961" y="1254"/>
                  </a:lnTo>
                  <a:lnTo>
                    <a:pt x="1960" y="1254"/>
                  </a:lnTo>
                  <a:lnTo>
                    <a:pt x="1960" y="1255"/>
                  </a:lnTo>
                  <a:lnTo>
                    <a:pt x="1960" y="1257"/>
                  </a:lnTo>
                  <a:lnTo>
                    <a:pt x="1961" y="1257"/>
                  </a:lnTo>
                  <a:lnTo>
                    <a:pt x="1961" y="1258"/>
                  </a:lnTo>
                  <a:lnTo>
                    <a:pt x="1963" y="1258"/>
                  </a:lnTo>
                  <a:lnTo>
                    <a:pt x="1963" y="1260"/>
                  </a:lnTo>
                  <a:lnTo>
                    <a:pt x="1961" y="1260"/>
                  </a:lnTo>
                  <a:lnTo>
                    <a:pt x="1961" y="1261"/>
                  </a:lnTo>
                  <a:lnTo>
                    <a:pt x="1960" y="1261"/>
                  </a:lnTo>
                  <a:lnTo>
                    <a:pt x="1960" y="1263"/>
                  </a:lnTo>
                  <a:lnTo>
                    <a:pt x="1958" y="1263"/>
                  </a:lnTo>
                  <a:lnTo>
                    <a:pt x="1958" y="1264"/>
                  </a:lnTo>
                  <a:lnTo>
                    <a:pt x="1958" y="1266"/>
                  </a:lnTo>
                  <a:lnTo>
                    <a:pt x="1957" y="1266"/>
                  </a:lnTo>
                  <a:lnTo>
                    <a:pt x="1957" y="1267"/>
                  </a:lnTo>
                  <a:lnTo>
                    <a:pt x="1957" y="1269"/>
                  </a:lnTo>
                  <a:lnTo>
                    <a:pt x="1955" y="1269"/>
                  </a:lnTo>
                  <a:lnTo>
                    <a:pt x="1954" y="1269"/>
                  </a:lnTo>
                  <a:lnTo>
                    <a:pt x="1952" y="1269"/>
                  </a:lnTo>
                  <a:lnTo>
                    <a:pt x="1950" y="1269"/>
                  </a:lnTo>
                  <a:lnTo>
                    <a:pt x="1950" y="1270"/>
                  </a:lnTo>
                  <a:lnTo>
                    <a:pt x="1949" y="1270"/>
                  </a:lnTo>
                  <a:lnTo>
                    <a:pt x="1947" y="1270"/>
                  </a:lnTo>
                  <a:lnTo>
                    <a:pt x="1947" y="1272"/>
                  </a:lnTo>
                  <a:lnTo>
                    <a:pt x="1946" y="1272"/>
                  </a:lnTo>
                  <a:lnTo>
                    <a:pt x="1946" y="1273"/>
                  </a:lnTo>
                  <a:lnTo>
                    <a:pt x="1944" y="1273"/>
                  </a:lnTo>
                  <a:lnTo>
                    <a:pt x="1943" y="1275"/>
                  </a:lnTo>
                  <a:lnTo>
                    <a:pt x="1941" y="1276"/>
                  </a:lnTo>
                  <a:lnTo>
                    <a:pt x="1940" y="1278"/>
                  </a:lnTo>
                  <a:lnTo>
                    <a:pt x="1937" y="1279"/>
                  </a:lnTo>
                  <a:lnTo>
                    <a:pt x="1935" y="1281"/>
                  </a:lnTo>
                  <a:lnTo>
                    <a:pt x="1934" y="1281"/>
                  </a:lnTo>
                  <a:lnTo>
                    <a:pt x="1929" y="1282"/>
                  </a:lnTo>
                  <a:lnTo>
                    <a:pt x="1929" y="1284"/>
                  </a:lnTo>
                  <a:lnTo>
                    <a:pt x="1925" y="1284"/>
                  </a:lnTo>
                  <a:lnTo>
                    <a:pt x="1922" y="1285"/>
                  </a:lnTo>
                  <a:lnTo>
                    <a:pt x="1920" y="1285"/>
                  </a:lnTo>
                  <a:lnTo>
                    <a:pt x="1919" y="1287"/>
                  </a:lnTo>
                  <a:lnTo>
                    <a:pt x="1917" y="1287"/>
                  </a:lnTo>
                  <a:lnTo>
                    <a:pt x="1917" y="1289"/>
                  </a:lnTo>
                  <a:lnTo>
                    <a:pt x="1916" y="1289"/>
                  </a:lnTo>
                  <a:lnTo>
                    <a:pt x="1917" y="1290"/>
                  </a:lnTo>
                  <a:lnTo>
                    <a:pt x="1917" y="1292"/>
                  </a:lnTo>
                  <a:lnTo>
                    <a:pt x="1919" y="1295"/>
                  </a:lnTo>
                  <a:lnTo>
                    <a:pt x="1919" y="1296"/>
                  </a:lnTo>
                  <a:lnTo>
                    <a:pt x="1919" y="1299"/>
                  </a:lnTo>
                  <a:lnTo>
                    <a:pt x="1919" y="1302"/>
                  </a:lnTo>
                  <a:lnTo>
                    <a:pt x="1920" y="1302"/>
                  </a:lnTo>
                  <a:lnTo>
                    <a:pt x="1920" y="1304"/>
                  </a:lnTo>
                  <a:lnTo>
                    <a:pt x="1920" y="1305"/>
                  </a:lnTo>
                  <a:lnTo>
                    <a:pt x="1922" y="1305"/>
                  </a:lnTo>
                  <a:lnTo>
                    <a:pt x="1919" y="1307"/>
                  </a:lnTo>
                  <a:lnTo>
                    <a:pt x="1919" y="1308"/>
                  </a:lnTo>
                  <a:lnTo>
                    <a:pt x="1919" y="1310"/>
                  </a:lnTo>
                  <a:lnTo>
                    <a:pt x="1920" y="1311"/>
                  </a:lnTo>
                  <a:lnTo>
                    <a:pt x="1920" y="1313"/>
                  </a:lnTo>
                  <a:lnTo>
                    <a:pt x="1920" y="1314"/>
                  </a:lnTo>
                  <a:lnTo>
                    <a:pt x="1922" y="1316"/>
                  </a:lnTo>
                  <a:lnTo>
                    <a:pt x="1923" y="1316"/>
                  </a:lnTo>
                  <a:lnTo>
                    <a:pt x="1923" y="1314"/>
                  </a:lnTo>
                  <a:lnTo>
                    <a:pt x="1925" y="1314"/>
                  </a:lnTo>
                  <a:lnTo>
                    <a:pt x="1926" y="1314"/>
                  </a:lnTo>
                  <a:lnTo>
                    <a:pt x="1926" y="1316"/>
                  </a:lnTo>
                  <a:lnTo>
                    <a:pt x="1928" y="1316"/>
                  </a:lnTo>
                  <a:lnTo>
                    <a:pt x="1929" y="1316"/>
                  </a:lnTo>
                  <a:lnTo>
                    <a:pt x="1931" y="1316"/>
                  </a:lnTo>
                  <a:lnTo>
                    <a:pt x="1932" y="1316"/>
                  </a:lnTo>
                  <a:lnTo>
                    <a:pt x="1934" y="1316"/>
                  </a:lnTo>
                  <a:lnTo>
                    <a:pt x="1935" y="1316"/>
                  </a:lnTo>
                  <a:lnTo>
                    <a:pt x="1935" y="1323"/>
                  </a:lnTo>
                  <a:lnTo>
                    <a:pt x="1935" y="1325"/>
                  </a:lnTo>
                  <a:lnTo>
                    <a:pt x="1935" y="1323"/>
                  </a:lnTo>
                  <a:lnTo>
                    <a:pt x="1935" y="1325"/>
                  </a:lnTo>
                  <a:lnTo>
                    <a:pt x="1937" y="1325"/>
                  </a:lnTo>
                  <a:lnTo>
                    <a:pt x="1937" y="1323"/>
                  </a:lnTo>
                  <a:lnTo>
                    <a:pt x="1938" y="1323"/>
                  </a:lnTo>
                  <a:lnTo>
                    <a:pt x="1940" y="1323"/>
                  </a:lnTo>
                  <a:lnTo>
                    <a:pt x="1941" y="1323"/>
                  </a:lnTo>
                  <a:lnTo>
                    <a:pt x="1941" y="1325"/>
                  </a:lnTo>
                  <a:lnTo>
                    <a:pt x="1943" y="1325"/>
                  </a:lnTo>
                  <a:lnTo>
                    <a:pt x="1943" y="1326"/>
                  </a:lnTo>
                  <a:lnTo>
                    <a:pt x="1944" y="1328"/>
                  </a:lnTo>
                  <a:lnTo>
                    <a:pt x="1946" y="1329"/>
                  </a:lnTo>
                  <a:lnTo>
                    <a:pt x="1947" y="1331"/>
                  </a:lnTo>
                  <a:lnTo>
                    <a:pt x="1947" y="1332"/>
                  </a:lnTo>
                  <a:lnTo>
                    <a:pt x="1949" y="1334"/>
                  </a:lnTo>
                  <a:lnTo>
                    <a:pt x="1949" y="1335"/>
                  </a:lnTo>
                  <a:lnTo>
                    <a:pt x="1949" y="1337"/>
                  </a:lnTo>
                  <a:lnTo>
                    <a:pt x="1950" y="1338"/>
                  </a:lnTo>
                  <a:lnTo>
                    <a:pt x="1950" y="1340"/>
                  </a:lnTo>
                  <a:lnTo>
                    <a:pt x="1950" y="1342"/>
                  </a:lnTo>
                  <a:lnTo>
                    <a:pt x="1950" y="1343"/>
                  </a:lnTo>
                  <a:lnTo>
                    <a:pt x="1950" y="1346"/>
                  </a:lnTo>
                  <a:lnTo>
                    <a:pt x="1950" y="1348"/>
                  </a:lnTo>
                  <a:lnTo>
                    <a:pt x="1949" y="1348"/>
                  </a:lnTo>
                  <a:lnTo>
                    <a:pt x="1949" y="1349"/>
                  </a:lnTo>
                  <a:lnTo>
                    <a:pt x="1947" y="1352"/>
                  </a:lnTo>
                  <a:lnTo>
                    <a:pt x="1947" y="1355"/>
                  </a:lnTo>
                  <a:lnTo>
                    <a:pt x="1946" y="1355"/>
                  </a:lnTo>
                  <a:lnTo>
                    <a:pt x="1946" y="1357"/>
                  </a:lnTo>
                  <a:lnTo>
                    <a:pt x="1946" y="1358"/>
                  </a:lnTo>
                  <a:lnTo>
                    <a:pt x="1946" y="1360"/>
                  </a:lnTo>
                  <a:lnTo>
                    <a:pt x="1947" y="1360"/>
                  </a:lnTo>
                  <a:lnTo>
                    <a:pt x="1947" y="1361"/>
                  </a:lnTo>
                  <a:lnTo>
                    <a:pt x="1949" y="1361"/>
                  </a:lnTo>
                  <a:lnTo>
                    <a:pt x="1950" y="1361"/>
                  </a:lnTo>
                  <a:lnTo>
                    <a:pt x="1950" y="1363"/>
                  </a:lnTo>
                  <a:lnTo>
                    <a:pt x="1950" y="1364"/>
                  </a:lnTo>
                  <a:lnTo>
                    <a:pt x="1950" y="1366"/>
                  </a:lnTo>
                  <a:lnTo>
                    <a:pt x="1950" y="1367"/>
                  </a:lnTo>
                  <a:lnTo>
                    <a:pt x="1952" y="1369"/>
                  </a:lnTo>
                  <a:lnTo>
                    <a:pt x="1954" y="1370"/>
                  </a:lnTo>
                  <a:lnTo>
                    <a:pt x="1955" y="1370"/>
                  </a:lnTo>
                  <a:lnTo>
                    <a:pt x="1957" y="1370"/>
                  </a:lnTo>
                  <a:lnTo>
                    <a:pt x="1957" y="1369"/>
                  </a:lnTo>
                  <a:lnTo>
                    <a:pt x="1958" y="1370"/>
                  </a:lnTo>
                  <a:lnTo>
                    <a:pt x="1958" y="1372"/>
                  </a:lnTo>
                  <a:lnTo>
                    <a:pt x="1958" y="1373"/>
                  </a:lnTo>
                  <a:lnTo>
                    <a:pt x="1958" y="1372"/>
                  </a:lnTo>
                  <a:lnTo>
                    <a:pt x="1958" y="1373"/>
                  </a:lnTo>
                  <a:lnTo>
                    <a:pt x="1960" y="1373"/>
                  </a:lnTo>
                  <a:lnTo>
                    <a:pt x="1960" y="1375"/>
                  </a:lnTo>
                  <a:lnTo>
                    <a:pt x="1960" y="1373"/>
                  </a:lnTo>
                  <a:lnTo>
                    <a:pt x="1960" y="1375"/>
                  </a:lnTo>
                  <a:lnTo>
                    <a:pt x="1961" y="1375"/>
                  </a:lnTo>
                  <a:lnTo>
                    <a:pt x="1963" y="1375"/>
                  </a:lnTo>
                  <a:lnTo>
                    <a:pt x="1963" y="1376"/>
                  </a:lnTo>
                  <a:lnTo>
                    <a:pt x="1963" y="1378"/>
                  </a:lnTo>
                  <a:lnTo>
                    <a:pt x="1964" y="1378"/>
                  </a:lnTo>
                  <a:lnTo>
                    <a:pt x="1964" y="1379"/>
                  </a:lnTo>
                  <a:lnTo>
                    <a:pt x="1964" y="1381"/>
                  </a:lnTo>
                  <a:lnTo>
                    <a:pt x="1963" y="1381"/>
                  </a:lnTo>
                  <a:lnTo>
                    <a:pt x="1964" y="1381"/>
                  </a:lnTo>
                  <a:lnTo>
                    <a:pt x="1964" y="1382"/>
                  </a:lnTo>
                  <a:lnTo>
                    <a:pt x="1964" y="1381"/>
                  </a:lnTo>
                  <a:lnTo>
                    <a:pt x="1964" y="1382"/>
                  </a:lnTo>
                  <a:lnTo>
                    <a:pt x="1966" y="1382"/>
                  </a:lnTo>
                  <a:lnTo>
                    <a:pt x="1964" y="1382"/>
                  </a:lnTo>
                  <a:lnTo>
                    <a:pt x="1966" y="1382"/>
                  </a:lnTo>
                  <a:lnTo>
                    <a:pt x="1966" y="1384"/>
                  </a:lnTo>
                  <a:lnTo>
                    <a:pt x="1964" y="1384"/>
                  </a:lnTo>
                  <a:lnTo>
                    <a:pt x="1963" y="1385"/>
                  </a:lnTo>
                  <a:lnTo>
                    <a:pt x="1963" y="1387"/>
                  </a:lnTo>
                  <a:lnTo>
                    <a:pt x="1961" y="1388"/>
                  </a:lnTo>
                  <a:lnTo>
                    <a:pt x="1963" y="1388"/>
                  </a:lnTo>
                  <a:lnTo>
                    <a:pt x="1961" y="1388"/>
                  </a:lnTo>
                  <a:lnTo>
                    <a:pt x="1961" y="1390"/>
                  </a:lnTo>
                  <a:lnTo>
                    <a:pt x="1961" y="1391"/>
                  </a:lnTo>
                  <a:lnTo>
                    <a:pt x="1961" y="1393"/>
                  </a:lnTo>
                  <a:lnTo>
                    <a:pt x="1960" y="1393"/>
                  </a:lnTo>
                  <a:lnTo>
                    <a:pt x="1961" y="1393"/>
                  </a:lnTo>
                  <a:lnTo>
                    <a:pt x="1960" y="1393"/>
                  </a:lnTo>
                  <a:lnTo>
                    <a:pt x="1960" y="1395"/>
                  </a:lnTo>
                  <a:lnTo>
                    <a:pt x="1958" y="1396"/>
                  </a:lnTo>
                  <a:lnTo>
                    <a:pt x="1960" y="1396"/>
                  </a:lnTo>
                  <a:lnTo>
                    <a:pt x="1958" y="1396"/>
                  </a:lnTo>
                  <a:lnTo>
                    <a:pt x="1957" y="1396"/>
                  </a:lnTo>
                  <a:lnTo>
                    <a:pt x="1957" y="1398"/>
                  </a:lnTo>
                  <a:lnTo>
                    <a:pt x="1957" y="1396"/>
                  </a:lnTo>
                  <a:lnTo>
                    <a:pt x="1957" y="1398"/>
                  </a:lnTo>
                  <a:lnTo>
                    <a:pt x="1955" y="1398"/>
                  </a:lnTo>
                  <a:lnTo>
                    <a:pt x="1955" y="1399"/>
                  </a:lnTo>
                  <a:lnTo>
                    <a:pt x="1954" y="1399"/>
                  </a:lnTo>
                  <a:lnTo>
                    <a:pt x="1954" y="1401"/>
                  </a:lnTo>
                  <a:lnTo>
                    <a:pt x="1952" y="1401"/>
                  </a:lnTo>
                  <a:lnTo>
                    <a:pt x="1952" y="1402"/>
                  </a:lnTo>
                  <a:lnTo>
                    <a:pt x="1950" y="1402"/>
                  </a:lnTo>
                  <a:lnTo>
                    <a:pt x="1950" y="1404"/>
                  </a:lnTo>
                  <a:lnTo>
                    <a:pt x="1950" y="1405"/>
                  </a:lnTo>
                  <a:lnTo>
                    <a:pt x="1950" y="1407"/>
                  </a:lnTo>
                  <a:lnTo>
                    <a:pt x="1949" y="1407"/>
                  </a:lnTo>
                  <a:lnTo>
                    <a:pt x="1950" y="1407"/>
                  </a:lnTo>
                  <a:lnTo>
                    <a:pt x="1949" y="1407"/>
                  </a:lnTo>
                  <a:lnTo>
                    <a:pt x="1949" y="1408"/>
                  </a:lnTo>
                  <a:lnTo>
                    <a:pt x="1949" y="1410"/>
                  </a:lnTo>
                  <a:lnTo>
                    <a:pt x="1949" y="1408"/>
                  </a:lnTo>
                  <a:lnTo>
                    <a:pt x="1949" y="1410"/>
                  </a:lnTo>
                  <a:lnTo>
                    <a:pt x="1947" y="1410"/>
                  </a:lnTo>
                  <a:lnTo>
                    <a:pt x="1947" y="1411"/>
                  </a:lnTo>
                  <a:lnTo>
                    <a:pt x="1947" y="1414"/>
                  </a:lnTo>
                  <a:lnTo>
                    <a:pt x="1947" y="1416"/>
                  </a:lnTo>
                  <a:lnTo>
                    <a:pt x="1949" y="1416"/>
                  </a:lnTo>
                  <a:lnTo>
                    <a:pt x="1949" y="1420"/>
                  </a:lnTo>
                  <a:lnTo>
                    <a:pt x="1949" y="1422"/>
                  </a:lnTo>
                  <a:lnTo>
                    <a:pt x="1950" y="1422"/>
                  </a:lnTo>
                  <a:lnTo>
                    <a:pt x="1950" y="1423"/>
                  </a:lnTo>
                  <a:lnTo>
                    <a:pt x="1950" y="1426"/>
                  </a:lnTo>
                  <a:lnTo>
                    <a:pt x="1952" y="1428"/>
                  </a:lnTo>
                  <a:lnTo>
                    <a:pt x="1952" y="1429"/>
                  </a:lnTo>
                  <a:lnTo>
                    <a:pt x="1952" y="1432"/>
                  </a:lnTo>
                  <a:lnTo>
                    <a:pt x="1952" y="1434"/>
                  </a:lnTo>
                  <a:lnTo>
                    <a:pt x="1952" y="1435"/>
                  </a:lnTo>
                  <a:lnTo>
                    <a:pt x="1954" y="1438"/>
                  </a:lnTo>
                  <a:lnTo>
                    <a:pt x="1954" y="1441"/>
                  </a:lnTo>
                  <a:lnTo>
                    <a:pt x="1952" y="1443"/>
                  </a:lnTo>
                  <a:lnTo>
                    <a:pt x="1952" y="1444"/>
                  </a:lnTo>
                  <a:lnTo>
                    <a:pt x="1954" y="1448"/>
                  </a:lnTo>
                  <a:lnTo>
                    <a:pt x="1954" y="1449"/>
                  </a:lnTo>
                  <a:lnTo>
                    <a:pt x="1955" y="1452"/>
                  </a:lnTo>
                  <a:lnTo>
                    <a:pt x="1954" y="1452"/>
                  </a:lnTo>
                  <a:lnTo>
                    <a:pt x="1954" y="1454"/>
                  </a:lnTo>
                  <a:lnTo>
                    <a:pt x="1954" y="1455"/>
                  </a:lnTo>
                  <a:lnTo>
                    <a:pt x="1955" y="1458"/>
                  </a:lnTo>
                  <a:lnTo>
                    <a:pt x="1955" y="1460"/>
                  </a:lnTo>
                  <a:lnTo>
                    <a:pt x="1955" y="1461"/>
                  </a:lnTo>
                  <a:lnTo>
                    <a:pt x="1957" y="1463"/>
                  </a:lnTo>
                  <a:lnTo>
                    <a:pt x="1957" y="1464"/>
                  </a:lnTo>
                  <a:lnTo>
                    <a:pt x="1957" y="1466"/>
                  </a:lnTo>
                  <a:lnTo>
                    <a:pt x="1958" y="1466"/>
                  </a:lnTo>
                  <a:lnTo>
                    <a:pt x="1958" y="1467"/>
                  </a:lnTo>
                  <a:lnTo>
                    <a:pt x="1958" y="1469"/>
                  </a:lnTo>
                  <a:lnTo>
                    <a:pt x="1958" y="1470"/>
                  </a:lnTo>
                  <a:lnTo>
                    <a:pt x="1957" y="1472"/>
                  </a:lnTo>
                  <a:lnTo>
                    <a:pt x="1957" y="1473"/>
                  </a:lnTo>
                  <a:lnTo>
                    <a:pt x="1957" y="1475"/>
                  </a:lnTo>
                  <a:lnTo>
                    <a:pt x="1955" y="1476"/>
                  </a:lnTo>
                  <a:lnTo>
                    <a:pt x="1955" y="1478"/>
                  </a:lnTo>
                  <a:lnTo>
                    <a:pt x="1955" y="1479"/>
                  </a:lnTo>
                  <a:lnTo>
                    <a:pt x="1955" y="1481"/>
                  </a:lnTo>
                  <a:lnTo>
                    <a:pt x="1955" y="1482"/>
                  </a:lnTo>
                  <a:lnTo>
                    <a:pt x="1955" y="1484"/>
                  </a:lnTo>
                  <a:lnTo>
                    <a:pt x="1955" y="1485"/>
                  </a:lnTo>
                  <a:lnTo>
                    <a:pt x="1955" y="1487"/>
                  </a:lnTo>
                  <a:lnTo>
                    <a:pt x="1955" y="1488"/>
                  </a:lnTo>
                  <a:lnTo>
                    <a:pt x="1954" y="1490"/>
                  </a:lnTo>
                  <a:lnTo>
                    <a:pt x="1954" y="1491"/>
                  </a:lnTo>
                  <a:lnTo>
                    <a:pt x="1954" y="1494"/>
                  </a:lnTo>
                  <a:lnTo>
                    <a:pt x="1954" y="1496"/>
                  </a:lnTo>
                  <a:lnTo>
                    <a:pt x="1954" y="1497"/>
                  </a:lnTo>
                  <a:lnTo>
                    <a:pt x="1955" y="1502"/>
                  </a:lnTo>
                  <a:lnTo>
                    <a:pt x="1955" y="1504"/>
                  </a:lnTo>
                  <a:lnTo>
                    <a:pt x="1955" y="1505"/>
                  </a:lnTo>
                  <a:lnTo>
                    <a:pt x="1955" y="1504"/>
                  </a:lnTo>
                  <a:lnTo>
                    <a:pt x="1957" y="1505"/>
                  </a:lnTo>
                  <a:lnTo>
                    <a:pt x="1958" y="1505"/>
                  </a:lnTo>
                  <a:lnTo>
                    <a:pt x="1958" y="1507"/>
                  </a:lnTo>
                  <a:lnTo>
                    <a:pt x="1958" y="1508"/>
                  </a:lnTo>
                  <a:lnTo>
                    <a:pt x="1958" y="1510"/>
                  </a:lnTo>
                  <a:lnTo>
                    <a:pt x="1958" y="1511"/>
                  </a:lnTo>
                  <a:lnTo>
                    <a:pt x="1960" y="1511"/>
                  </a:lnTo>
                  <a:lnTo>
                    <a:pt x="1960" y="1513"/>
                  </a:lnTo>
                  <a:lnTo>
                    <a:pt x="1960" y="1514"/>
                  </a:lnTo>
                  <a:lnTo>
                    <a:pt x="1960" y="1516"/>
                  </a:lnTo>
                  <a:lnTo>
                    <a:pt x="1958" y="1516"/>
                  </a:lnTo>
                  <a:lnTo>
                    <a:pt x="1958" y="1517"/>
                  </a:lnTo>
                  <a:lnTo>
                    <a:pt x="1957" y="1517"/>
                  </a:lnTo>
                  <a:lnTo>
                    <a:pt x="1957" y="1519"/>
                  </a:lnTo>
                  <a:lnTo>
                    <a:pt x="1955" y="1520"/>
                  </a:lnTo>
                  <a:lnTo>
                    <a:pt x="1957" y="1522"/>
                  </a:lnTo>
                  <a:lnTo>
                    <a:pt x="1955" y="1522"/>
                  </a:lnTo>
                  <a:lnTo>
                    <a:pt x="1955" y="1523"/>
                  </a:lnTo>
                  <a:lnTo>
                    <a:pt x="1954" y="1525"/>
                  </a:lnTo>
                  <a:lnTo>
                    <a:pt x="1952" y="1526"/>
                  </a:lnTo>
                  <a:lnTo>
                    <a:pt x="1954" y="1528"/>
                  </a:lnTo>
                  <a:lnTo>
                    <a:pt x="1952" y="1528"/>
                  </a:lnTo>
                  <a:lnTo>
                    <a:pt x="1954" y="1529"/>
                  </a:lnTo>
                  <a:lnTo>
                    <a:pt x="1955" y="1529"/>
                  </a:lnTo>
                  <a:lnTo>
                    <a:pt x="1955" y="1531"/>
                  </a:lnTo>
                  <a:lnTo>
                    <a:pt x="1957" y="1532"/>
                  </a:lnTo>
                  <a:lnTo>
                    <a:pt x="1957" y="1534"/>
                  </a:lnTo>
                  <a:lnTo>
                    <a:pt x="1958" y="1532"/>
                  </a:lnTo>
                  <a:lnTo>
                    <a:pt x="1960" y="1532"/>
                  </a:lnTo>
                  <a:lnTo>
                    <a:pt x="1961" y="1531"/>
                  </a:lnTo>
                  <a:lnTo>
                    <a:pt x="1963" y="1531"/>
                  </a:lnTo>
                  <a:lnTo>
                    <a:pt x="1964" y="1529"/>
                  </a:lnTo>
                  <a:lnTo>
                    <a:pt x="1964" y="1528"/>
                  </a:lnTo>
                  <a:lnTo>
                    <a:pt x="1966" y="1528"/>
                  </a:lnTo>
                  <a:lnTo>
                    <a:pt x="1966" y="1526"/>
                  </a:lnTo>
                  <a:lnTo>
                    <a:pt x="1967" y="1526"/>
                  </a:lnTo>
                  <a:lnTo>
                    <a:pt x="1969" y="1529"/>
                  </a:lnTo>
                  <a:lnTo>
                    <a:pt x="1967" y="1529"/>
                  </a:lnTo>
                  <a:lnTo>
                    <a:pt x="1967" y="1531"/>
                  </a:lnTo>
                  <a:lnTo>
                    <a:pt x="1967" y="1532"/>
                  </a:lnTo>
                  <a:lnTo>
                    <a:pt x="1970" y="1531"/>
                  </a:lnTo>
                  <a:lnTo>
                    <a:pt x="1973" y="1529"/>
                  </a:lnTo>
                  <a:lnTo>
                    <a:pt x="1976" y="1535"/>
                  </a:lnTo>
                  <a:lnTo>
                    <a:pt x="1978" y="1538"/>
                  </a:lnTo>
                  <a:lnTo>
                    <a:pt x="1976" y="1544"/>
                  </a:lnTo>
                  <a:lnTo>
                    <a:pt x="1975" y="1544"/>
                  </a:lnTo>
                  <a:lnTo>
                    <a:pt x="1975" y="1546"/>
                  </a:lnTo>
                  <a:lnTo>
                    <a:pt x="1975" y="1550"/>
                  </a:lnTo>
                  <a:lnTo>
                    <a:pt x="1973" y="1555"/>
                  </a:lnTo>
                  <a:lnTo>
                    <a:pt x="1975" y="1555"/>
                  </a:lnTo>
                  <a:lnTo>
                    <a:pt x="1976" y="1555"/>
                  </a:lnTo>
                  <a:lnTo>
                    <a:pt x="1976" y="1554"/>
                  </a:lnTo>
                  <a:lnTo>
                    <a:pt x="1976" y="1555"/>
                  </a:lnTo>
                  <a:lnTo>
                    <a:pt x="1976" y="1557"/>
                  </a:lnTo>
                  <a:lnTo>
                    <a:pt x="1976" y="1558"/>
                  </a:lnTo>
                  <a:lnTo>
                    <a:pt x="1976" y="1560"/>
                  </a:lnTo>
                  <a:lnTo>
                    <a:pt x="1978" y="1560"/>
                  </a:lnTo>
                  <a:lnTo>
                    <a:pt x="1978" y="1561"/>
                  </a:lnTo>
                  <a:lnTo>
                    <a:pt x="1978" y="1563"/>
                  </a:lnTo>
                  <a:lnTo>
                    <a:pt x="1978" y="1564"/>
                  </a:lnTo>
                  <a:lnTo>
                    <a:pt x="1978" y="1566"/>
                  </a:lnTo>
                  <a:lnTo>
                    <a:pt x="1979" y="1566"/>
                  </a:lnTo>
                  <a:lnTo>
                    <a:pt x="1979" y="1567"/>
                  </a:lnTo>
                  <a:lnTo>
                    <a:pt x="1979" y="1569"/>
                  </a:lnTo>
                  <a:lnTo>
                    <a:pt x="1978" y="1570"/>
                  </a:lnTo>
                  <a:lnTo>
                    <a:pt x="1978" y="1572"/>
                  </a:lnTo>
                  <a:lnTo>
                    <a:pt x="1978" y="1573"/>
                  </a:lnTo>
                  <a:lnTo>
                    <a:pt x="1979" y="1575"/>
                  </a:lnTo>
                  <a:lnTo>
                    <a:pt x="1979" y="1579"/>
                  </a:lnTo>
                  <a:lnTo>
                    <a:pt x="1979" y="1582"/>
                  </a:lnTo>
                  <a:lnTo>
                    <a:pt x="1981" y="1582"/>
                  </a:lnTo>
                  <a:lnTo>
                    <a:pt x="1981" y="1585"/>
                  </a:lnTo>
                  <a:lnTo>
                    <a:pt x="1982" y="1588"/>
                  </a:lnTo>
                  <a:lnTo>
                    <a:pt x="1982" y="1591"/>
                  </a:lnTo>
                  <a:lnTo>
                    <a:pt x="1984" y="1602"/>
                  </a:lnTo>
                  <a:lnTo>
                    <a:pt x="1984" y="1603"/>
                  </a:lnTo>
                  <a:lnTo>
                    <a:pt x="1985" y="1607"/>
                  </a:lnTo>
                  <a:lnTo>
                    <a:pt x="1985" y="1613"/>
                  </a:lnTo>
                  <a:lnTo>
                    <a:pt x="1984" y="1617"/>
                  </a:lnTo>
                  <a:lnTo>
                    <a:pt x="1984" y="1619"/>
                  </a:lnTo>
                  <a:lnTo>
                    <a:pt x="1984" y="1620"/>
                  </a:lnTo>
                  <a:lnTo>
                    <a:pt x="1982" y="1626"/>
                  </a:lnTo>
                  <a:lnTo>
                    <a:pt x="1982" y="1629"/>
                  </a:lnTo>
                  <a:lnTo>
                    <a:pt x="1982" y="1631"/>
                  </a:lnTo>
                  <a:lnTo>
                    <a:pt x="1984" y="1632"/>
                  </a:lnTo>
                  <a:lnTo>
                    <a:pt x="1985" y="1635"/>
                  </a:lnTo>
                  <a:lnTo>
                    <a:pt x="1988" y="1638"/>
                  </a:lnTo>
                  <a:lnTo>
                    <a:pt x="1990" y="1643"/>
                  </a:lnTo>
                  <a:lnTo>
                    <a:pt x="1990" y="1647"/>
                  </a:lnTo>
                  <a:lnTo>
                    <a:pt x="1990" y="1649"/>
                  </a:lnTo>
                  <a:lnTo>
                    <a:pt x="1991" y="1652"/>
                  </a:lnTo>
                  <a:lnTo>
                    <a:pt x="1993" y="1655"/>
                  </a:lnTo>
                  <a:lnTo>
                    <a:pt x="1993" y="1656"/>
                  </a:lnTo>
                  <a:lnTo>
                    <a:pt x="1993" y="1658"/>
                  </a:lnTo>
                  <a:lnTo>
                    <a:pt x="1994" y="1660"/>
                  </a:lnTo>
                  <a:lnTo>
                    <a:pt x="1996" y="1663"/>
                  </a:lnTo>
                  <a:lnTo>
                    <a:pt x="2002" y="1672"/>
                  </a:lnTo>
                  <a:lnTo>
                    <a:pt x="2003" y="1675"/>
                  </a:lnTo>
                  <a:lnTo>
                    <a:pt x="2008" y="1679"/>
                  </a:lnTo>
                  <a:lnTo>
                    <a:pt x="2008" y="1681"/>
                  </a:lnTo>
                  <a:lnTo>
                    <a:pt x="2011" y="1682"/>
                  </a:lnTo>
                  <a:lnTo>
                    <a:pt x="2017" y="1699"/>
                  </a:lnTo>
                  <a:lnTo>
                    <a:pt x="2019" y="1703"/>
                  </a:lnTo>
                  <a:lnTo>
                    <a:pt x="2019" y="1705"/>
                  </a:lnTo>
                  <a:lnTo>
                    <a:pt x="2020" y="1708"/>
                  </a:lnTo>
                  <a:lnTo>
                    <a:pt x="2020" y="1709"/>
                  </a:lnTo>
                  <a:lnTo>
                    <a:pt x="2022" y="1709"/>
                  </a:lnTo>
                  <a:lnTo>
                    <a:pt x="2022" y="1711"/>
                  </a:lnTo>
                  <a:lnTo>
                    <a:pt x="2022" y="1713"/>
                  </a:lnTo>
                  <a:lnTo>
                    <a:pt x="2022" y="1714"/>
                  </a:lnTo>
                  <a:lnTo>
                    <a:pt x="2023" y="1716"/>
                  </a:lnTo>
                  <a:lnTo>
                    <a:pt x="2025" y="1720"/>
                  </a:lnTo>
                  <a:lnTo>
                    <a:pt x="2025" y="1722"/>
                  </a:lnTo>
                  <a:lnTo>
                    <a:pt x="2023" y="1722"/>
                  </a:lnTo>
                  <a:lnTo>
                    <a:pt x="2023" y="1723"/>
                  </a:lnTo>
                  <a:lnTo>
                    <a:pt x="2022" y="1725"/>
                  </a:lnTo>
                  <a:lnTo>
                    <a:pt x="2020" y="1726"/>
                  </a:lnTo>
                  <a:lnTo>
                    <a:pt x="2020" y="1728"/>
                  </a:lnTo>
                  <a:lnTo>
                    <a:pt x="2019" y="1728"/>
                  </a:lnTo>
                  <a:lnTo>
                    <a:pt x="2019" y="1729"/>
                  </a:lnTo>
                  <a:lnTo>
                    <a:pt x="2019" y="1731"/>
                  </a:lnTo>
                  <a:lnTo>
                    <a:pt x="2017" y="1731"/>
                  </a:lnTo>
                  <a:lnTo>
                    <a:pt x="2019" y="1731"/>
                  </a:lnTo>
                  <a:lnTo>
                    <a:pt x="2017" y="1731"/>
                  </a:lnTo>
                  <a:lnTo>
                    <a:pt x="2017" y="1732"/>
                  </a:lnTo>
                  <a:lnTo>
                    <a:pt x="2017" y="1734"/>
                  </a:lnTo>
                  <a:lnTo>
                    <a:pt x="2016" y="1734"/>
                  </a:lnTo>
                  <a:lnTo>
                    <a:pt x="2016" y="1735"/>
                  </a:lnTo>
                  <a:lnTo>
                    <a:pt x="2014" y="1737"/>
                  </a:lnTo>
                  <a:lnTo>
                    <a:pt x="2013" y="1737"/>
                  </a:lnTo>
                  <a:lnTo>
                    <a:pt x="2013" y="1738"/>
                  </a:lnTo>
                  <a:lnTo>
                    <a:pt x="2011" y="1738"/>
                  </a:lnTo>
                  <a:lnTo>
                    <a:pt x="2011" y="1740"/>
                  </a:lnTo>
                  <a:lnTo>
                    <a:pt x="2010" y="1741"/>
                  </a:lnTo>
                  <a:lnTo>
                    <a:pt x="2010" y="1743"/>
                  </a:lnTo>
                  <a:lnTo>
                    <a:pt x="2008" y="1743"/>
                  </a:lnTo>
                  <a:lnTo>
                    <a:pt x="2008" y="1744"/>
                  </a:lnTo>
                  <a:lnTo>
                    <a:pt x="2006" y="1743"/>
                  </a:lnTo>
                  <a:lnTo>
                    <a:pt x="2008" y="1743"/>
                  </a:lnTo>
                  <a:lnTo>
                    <a:pt x="2006" y="1743"/>
                  </a:lnTo>
                  <a:lnTo>
                    <a:pt x="2005" y="1743"/>
                  </a:lnTo>
                  <a:lnTo>
                    <a:pt x="2003" y="1743"/>
                  </a:lnTo>
                  <a:lnTo>
                    <a:pt x="2005" y="1743"/>
                  </a:lnTo>
                  <a:lnTo>
                    <a:pt x="2003" y="1743"/>
                  </a:lnTo>
                  <a:lnTo>
                    <a:pt x="2003" y="1741"/>
                  </a:lnTo>
                  <a:lnTo>
                    <a:pt x="2002" y="1741"/>
                  </a:lnTo>
                  <a:lnTo>
                    <a:pt x="2000" y="1740"/>
                  </a:lnTo>
                  <a:lnTo>
                    <a:pt x="2000" y="1741"/>
                  </a:lnTo>
                  <a:lnTo>
                    <a:pt x="2000" y="1740"/>
                  </a:lnTo>
                  <a:lnTo>
                    <a:pt x="1999" y="1740"/>
                  </a:lnTo>
                  <a:lnTo>
                    <a:pt x="1999" y="1738"/>
                  </a:lnTo>
                  <a:lnTo>
                    <a:pt x="1999" y="1740"/>
                  </a:lnTo>
                  <a:lnTo>
                    <a:pt x="1997" y="1740"/>
                  </a:lnTo>
                  <a:lnTo>
                    <a:pt x="1997" y="1738"/>
                  </a:lnTo>
                  <a:lnTo>
                    <a:pt x="1996" y="1738"/>
                  </a:lnTo>
                  <a:lnTo>
                    <a:pt x="1994" y="1738"/>
                  </a:lnTo>
                  <a:lnTo>
                    <a:pt x="1996" y="1738"/>
                  </a:lnTo>
                  <a:lnTo>
                    <a:pt x="1996" y="1737"/>
                  </a:lnTo>
                  <a:lnTo>
                    <a:pt x="1994" y="1737"/>
                  </a:lnTo>
                  <a:lnTo>
                    <a:pt x="1993" y="1737"/>
                  </a:lnTo>
                  <a:lnTo>
                    <a:pt x="1991" y="1737"/>
                  </a:lnTo>
                  <a:lnTo>
                    <a:pt x="1991" y="1735"/>
                  </a:lnTo>
                  <a:lnTo>
                    <a:pt x="1990" y="1734"/>
                  </a:lnTo>
                  <a:lnTo>
                    <a:pt x="1988" y="1734"/>
                  </a:lnTo>
                  <a:lnTo>
                    <a:pt x="1988" y="1732"/>
                  </a:lnTo>
                  <a:lnTo>
                    <a:pt x="1987" y="1732"/>
                  </a:lnTo>
                  <a:lnTo>
                    <a:pt x="1987" y="1734"/>
                  </a:lnTo>
                  <a:lnTo>
                    <a:pt x="1985" y="1734"/>
                  </a:lnTo>
                  <a:lnTo>
                    <a:pt x="1984" y="1734"/>
                  </a:lnTo>
                  <a:lnTo>
                    <a:pt x="1984" y="1732"/>
                  </a:lnTo>
                  <a:lnTo>
                    <a:pt x="1982" y="1734"/>
                  </a:lnTo>
                  <a:lnTo>
                    <a:pt x="1982" y="1732"/>
                  </a:lnTo>
                  <a:lnTo>
                    <a:pt x="1981" y="1732"/>
                  </a:lnTo>
                  <a:lnTo>
                    <a:pt x="1979" y="1732"/>
                  </a:lnTo>
                  <a:lnTo>
                    <a:pt x="1978" y="1732"/>
                  </a:lnTo>
                  <a:lnTo>
                    <a:pt x="1976" y="1732"/>
                  </a:lnTo>
                  <a:lnTo>
                    <a:pt x="1976" y="1731"/>
                  </a:lnTo>
                  <a:lnTo>
                    <a:pt x="1975" y="1731"/>
                  </a:lnTo>
                  <a:lnTo>
                    <a:pt x="1973" y="1731"/>
                  </a:lnTo>
                  <a:lnTo>
                    <a:pt x="1973" y="1729"/>
                  </a:lnTo>
                  <a:lnTo>
                    <a:pt x="1972" y="1729"/>
                  </a:lnTo>
                  <a:lnTo>
                    <a:pt x="1970" y="1729"/>
                  </a:lnTo>
                  <a:lnTo>
                    <a:pt x="1969" y="1729"/>
                  </a:lnTo>
                  <a:lnTo>
                    <a:pt x="1967" y="1729"/>
                  </a:lnTo>
                  <a:lnTo>
                    <a:pt x="1966" y="1729"/>
                  </a:lnTo>
                  <a:lnTo>
                    <a:pt x="1966" y="1731"/>
                  </a:lnTo>
                  <a:lnTo>
                    <a:pt x="1966" y="1729"/>
                  </a:lnTo>
                  <a:lnTo>
                    <a:pt x="1964" y="1731"/>
                  </a:lnTo>
                  <a:lnTo>
                    <a:pt x="1963" y="1731"/>
                  </a:lnTo>
                  <a:lnTo>
                    <a:pt x="1961" y="1731"/>
                  </a:lnTo>
                  <a:lnTo>
                    <a:pt x="1960" y="1729"/>
                  </a:lnTo>
                  <a:lnTo>
                    <a:pt x="1960" y="1731"/>
                  </a:lnTo>
                  <a:lnTo>
                    <a:pt x="1960" y="1729"/>
                  </a:lnTo>
                  <a:lnTo>
                    <a:pt x="1958" y="1729"/>
                  </a:lnTo>
                  <a:lnTo>
                    <a:pt x="1958" y="1731"/>
                  </a:lnTo>
                  <a:lnTo>
                    <a:pt x="1957" y="1731"/>
                  </a:lnTo>
                  <a:lnTo>
                    <a:pt x="1957" y="1732"/>
                  </a:lnTo>
                  <a:lnTo>
                    <a:pt x="1955" y="1732"/>
                  </a:lnTo>
                  <a:lnTo>
                    <a:pt x="1954" y="1732"/>
                  </a:lnTo>
                  <a:lnTo>
                    <a:pt x="1954" y="1731"/>
                  </a:lnTo>
                  <a:lnTo>
                    <a:pt x="1952" y="1731"/>
                  </a:lnTo>
                  <a:lnTo>
                    <a:pt x="1952" y="1729"/>
                  </a:lnTo>
                  <a:lnTo>
                    <a:pt x="1952" y="1728"/>
                  </a:lnTo>
                  <a:lnTo>
                    <a:pt x="1950" y="1728"/>
                  </a:lnTo>
                  <a:lnTo>
                    <a:pt x="1950" y="1729"/>
                  </a:lnTo>
                  <a:lnTo>
                    <a:pt x="1950" y="1728"/>
                  </a:lnTo>
                  <a:lnTo>
                    <a:pt x="1949" y="1728"/>
                  </a:lnTo>
                  <a:lnTo>
                    <a:pt x="1947" y="1728"/>
                  </a:lnTo>
                  <a:lnTo>
                    <a:pt x="1947" y="1726"/>
                  </a:lnTo>
                  <a:lnTo>
                    <a:pt x="1946" y="1726"/>
                  </a:lnTo>
                  <a:lnTo>
                    <a:pt x="1944" y="1725"/>
                  </a:lnTo>
                  <a:lnTo>
                    <a:pt x="1944" y="1723"/>
                  </a:lnTo>
                  <a:lnTo>
                    <a:pt x="1943" y="1722"/>
                  </a:lnTo>
                  <a:lnTo>
                    <a:pt x="1943" y="1720"/>
                  </a:lnTo>
                  <a:lnTo>
                    <a:pt x="1941" y="1719"/>
                  </a:lnTo>
                  <a:lnTo>
                    <a:pt x="1940" y="1720"/>
                  </a:lnTo>
                  <a:lnTo>
                    <a:pt x="1940" y="1722"/>
                  </a:lnTo>
                  <a:lnTo>
                    <a:pt x="1938" y="1722"/>
                  </a:lnTo>
                  <a:lnTo>
                    <a:pt x="1937" y="1722"/>
                  </a:lnTo>
                  <a:lnTo>
                    <a:pt x="1937" y="1723"/>
                  </a:lnTo>
                  <a:lnTo>
                    <a:pt x="1935" y="1723"/>
                  </a:lnTo>
                  <a:lnTo>
                    <a:pt x="1934" y="1723"/>
                  </a:lnTo>
                  <a:lnTo>
                    <a:pt x="1932" y="1723"/>
                  </a:lnTo>
                  <a:lnTo>
                    <a:pt x="1931" y="1725"/>
                  </a:lnTo>
                  <a:lnTo>
                    <a:pt x="1929" y="1725"/>
                  </a:lnTo>
                  <a:lnTo>
                    <a:pt x="1928" y="1725"/>
                  </a:lnTo>
                  <a:lnTo>
                    <a:pt x="1926" y="1723"/>
                  </a:lnTo>
                  <a:lnTo>
                    <a:pt x="1926" y="1725"/>
                  </a:lnTo>
                  <a:lnTo>
                    <a:pt x="1926" y="1723"/>
                  </a:lnTo>
                  <a:lnTo>
                    <a:pt x="1926" y="1725"/>
                  </a:lnTo>
                  <a:lnTo>
                    <a:pt x="1926" y="1723"/>
                  </a:lnTo>
                  <a:lnTo>
                    <a:pt x="1925" y="1723"/>
                  </a:lnTo>
                  <a:lnTo>
                    <a:pt x="1925" y="1725"/>
                  </a:lnTo>
                  <a:lnTo>
                    <a:pt x="1925" y="1723"/>
                  </a:lnTo>
                  <a:lnTo>
                    <a:pt x="1925" y="1725"/>
                  </a:lnTo>
                  <a:lnTo>
                    <a:pt x="1923" y="1723"/>
                  </a:lnTo>
                  <a:lnTo>
                    <a:pt x="1922" y="1723"/>
                  </a:lnTo>
                  <a:lnTo>
                    <a:pt x="1920" y="1723"/>
                  </a:lnTo>
                  <a:lnTo>
                    <a:pt x="1920" y="1722"/>
                  </a:lnTo>
                  <a:lnTo>
                    <a:pt x="1920" y="1723"/>
                  </a:lnTo>
                  <a:lnTo>
                    <a:pt x="1920" y="1722"/>
                  </a:lnTo>
                  <a:lnTo>
                    <a:pt x="1920" y="1723"/>
                  </a:lnTo>
                  <a:lnTo>
                    <a:pt x="1920" y="1722"/>
                  </a:lnTo>
                  <a:lnTo>
                    <a:pt x="1919" y="1722"/>
                  </a:lnTo>
                  <a:lnTo>
                    <a:pt x="1919" y="1723"/>
                  </a:lnTo>
                  <a:lnTo>
                    <a:pt x="1919" y="1722"/>
                  </a:lnTo>
                  <a:lnTo>
                    <a:pt x="1919" y="1723"/>
                  </a:lnTo>
                  <a:lnTo>
                    <a:pt x="1919" y="1722"/>
                  </a:lnTo>
                  <a:lnTo>
                    <a:pt x="1917" y="1722"/>
                  </a:lnTo>
                  <a:lnTo>
                    <a:pt x="1917" y="1723"/>
                  </a:lnTo>
                  <a:lnTo>
                    <a:pt x="1917" y="1722"/>
                  </a:lnTo>
                  <a:lnTo>
                    <a:pt x="1916" y="1722"/>
                  </a:lnTo>
                  <a:lnTo>
                    <a:pt x="1917" y="1722"/>
                  </a:lnTo>
                  <a:lnTo>
                    <a:pt x="1916" y="1722"/>
                  </a:lnTo>
                  <a:lnTo>
                    <a:pt x="1916" y="1723"/>
                  </a:lnTo>
                  <a:lnTo>
                    <a:pt x="1916" y="1722"/>
                  </a:lnTo>
                  <a:lnTo>
                    <a:pt x="1916" y="1723"/>
                  </a:lnTo>
                  <a:lnTo>
                    <a:pt x="1916" y="1722"/>
                  </a:lnTo>
                  <a:lnTo>
                    <a:pt x="1914" y="1722"/>
                  </a:lnTo>
                  <a:lnTo>
                    <a:pt x="1913" y="1722"/>
                  </a:lnTo>
                  <a:lnTo>
                    <a:pt x="1913" y="1723"/>
                  </a:lnTo>
                  <a:lnTo>
                    <a:pt x="1913" y="1722"/>
                  </a:lnTo>
                  <a:lnTo>
                    <a:pt x="1911" y="1722"/>
                  </a:lnTo>
                  <a:lnTo>
                    <a:pt x="1910" y="1722"/>
                  </a:lnTo>
                  <a:lnTo>
                    <a:pt x="1910" y="1723"/>
                  </a:lnTo>
                  <a:lnTo>
                    <a:pt x="1908" y="1723"/>
                  </a:lnTo>
                  <a:lnTo>
                    <a:pt x="1907" y="1723"/>
                  </a:lnTo>
                  <a:lnTo>
                    <a:pt x="1905" y="1723"/>
                  </a:lnTo>
                  <a:lnTo>
                    <a:pt x="1905" y="1722"/>
                  </a:lnTo>
                  <a:lnTo>
                    <a:pt x="1904" y="1723"/>
                  </a:lnTo>
                  <a:lnTo>
                    <a:pt x="1902" y="1723"/>
                  </a:lnTo>
                  <a:lnTo>
                    <a:pt x="1901" y="1723"/>
                  </a:lnTo>
                  <a:lnTo>
                    <a:pt x="1901" y="1722"/>
                  </a:lnTo>
                  <a:lnTo>
                    <a:pt x="1899" y="1720"/>
                  </a:lnTo>
                  <a:lnTo>
                    <a:pt x="1899" y="1719"/>
                  </a:lnTo>
                  <a:lnTo>
                    <a:pt x="1898" y="1719"/>
                  </a:lnTo>
                  <a:lnTo>
                    <a:pt x="1896" y="1716"/>
                  </a:lnTo>
                  <a:lnTo>
                    <a:pt x="1896" y="1714"/>
                  </a:lnTo>
                  <a:lnTo>
                    <a:pt x="1894" y="1714"/>
                  </a:lnTo>
                  <a:lnTo>
                    <a:pt x="1894" y="1713"/>
                  </a:lnTo>
                  <a:lnTo>
                    <a:pt x="1893" y="1711"/>
                  </a:lnTo>
                  <a:lnTo>
                    <a:pt x="1890" y="1709"/>
                  </a:lnTo>
                  <a:lnTo>
                    <a:pt x="1885" y="1703"/>
                  </a:lnTo>
                  <a:lnTo>
                    <a:pt x="1885" y="1702"/>
                  </a:lnTo>
                  <a:lnTo>
                    <a:pt x="1884" y="1702"/>
                  </a:lnTo>
                  <a:lnTo>
                    <a:pt x="1884" y="1700"/>
                  </a:lnTo>
                  <a:lnTo>
                    <a:pt x="1882" y="1700"/>
                  </a:lnTo>
                  <a:lnTo>
                    <a:pt x="1881" y="1700"/>
                  </a:lnTo>
                  <a:lnTo>
                    <a:pt x="1879" y="1700"/>
                  </a:lnTo>
                  <a:lnTo>
                    <a:pt x="1879" y="1702"/>
                  </a:lnTo>
                  <a:lnTo>
                    <a:pt x="1878" y="1702"/>
                  </a:lnTo>
                  <a:lnTo>
                    <a:pt x="1876" y="1702"/>
                  </a:lnTo>
                  <a:lnTo>
                    <a:pt x="1875" y="1702"/>
                  </a:lnTo>
                  <a:lnTo>
                    <a:pt x="1873" y="1702"/>
                  </a:lnTo>
                  <a:lnTo>
                    <a:pt x="1870" y="1700"/>
                  </a:lnTo>
                  <a:lnTo>
                    <a:pt x="1866" y="1700"/>
                  </a:lnTo>
                  <a:lnTo>
                    <a:pt x="1864" y="1699"/>
                  </a:lnTo>
                  <a:lnTo>
                    <a:pt x="1863" y="1699"/>
                  </a:lnTo>
                  <a:lnTo>
                    <a:pt x="1861" y="1697"/>
                  </a:lnTo>
                  <a:lnTo>
                    <a:pt x="1860" y="1697"/>
                  </a:lnTo>
                  <a:lnTo>
                    <a:pt x="1858" y="1697"/>
                  </a:lnTo>
                  <a:lnTo>
                    <a:pt x="1858" y="1696"/>
                  </a:lnTo>
                  <a:lnTo>
                    <a:pt x="1857" y="1696"/>
                  </a:lnTo>
                  <a:lnTo>
                    <a:pt x="1857" y="1694"/>
                  </a:lnTo>
                  <a:lnTo>
                    <a:pt x="1855" y="1694"/>
                  </a:lnTo>
                  <a:lnTo>
                    <a:pt x="1857" y="1694"/>
                  </a:lnTo>
                  <a:lnTo>
                    <a:pt x="1855" y="1694"/>
                  </a:lnTo>
                  <a:lnTo>
                    <a:pt x="1854" y="1694"/>
                  </a:lnTo>
                  <a:lnTo>
                    <a:pt x="1854" y="1693"/>
                  </a:lnTo>
                  <a:lnTo>
                    <a:pt x="1854" y="1694"/>
                  </a:lnTo>
                  <a:lnTo>
                    <a:pt x="1854" y="1693"/>
                  </a:lnTo>
                  <a:lnTo>
                    <a:pt x="1854" y="1691"/>
                  </a:lnTo>
                  <a:lnTo>
                    <a:pt x="1852" y="1691"/>
                  </a:lnTo>
                  <a:lnTo>
                    <a:pt x="1852" y="1693"/>
                  </a:lnTo>
                  <a:lnTo>
                    <a:pt x="1852" y="1691"/>
                  </a:lnTo>
                  <a:lnTo>
                    <a:pt x="1851" y="1691"/>
                  </a:lnTo>
                  <a:lnTo>
                    <a:pt x="1852" y="1691"/>
                  </a:lnTo>
                  <a:lnTo>
                    <a:pt x="1851" y="1691"/>
                  </a:lnTo>
                  <a:lnTo>
                    <a:pt x="1852" y="1690"/>
                  </a:lnTo>
                  <a:lnTo>
                    <a:pt x="1851" y="1690"/>
                  </a:lnTo>
                  <a:lnTo>
                    <a:pt x="1849" y="1688"/>
                  </a:lnTo>
                  <a:lnTo>
                    <a:pt x="1849" y="1690"/>
                  </a:lnTo>
                  <a:lnTo>
                    <a:pt x="1848" y="1690"/>
                  </a:lnTo>
                  <a:lnTo>
                    <a:pt x="1848" y="1688"/>
                  </a:lnTo>
                  <a:lnTo>
                    <a:pt x="1848" y="1690"/>
                  </a:lnTo>
                  <a:lnTo>
                    <a:pt x="1848" y="1688"/>
                  </a:lnTo>
                  <a:lnTo>
                    <a:pt x="1848" y="1690"/>
                  </a:lnTo>
                  <a:lnTo>
                    <a:pt x="1846" y="1690"/>
                  </a:lnTo>
                  <a:lnTo>
                    <a:pt x="1846" y="1691"/>
                  </a:lnTo>
                  <a:lnTo>
                    <a:pt x="1845" y="1691"/>
                  </a:lnTo>
                  <a:lnTo>
                    <a:pt x="1843" y="1691"/>
                  </a:lnTo>
                  <a:lnTo>
                    <a:pt x="1843" y="1693"/>
                  </a:lnTo>
                  <a:lnTo>
                    <a:pt x="1842" y="1693"/>
                  </a:lnTo>
                  <a:lnTo>
                    <a:pt x="1840" y="1693"/>
                  </a:lnTo>
                  <a:lnTo>
                    <a:pt x="1840" y="1694"/>
                  </a:lnTo>
                  <a:lnTo>
                    <a:pt x="1839" y="1694"/>
                  </a:lnTo>
                  <a:lnTo>
                    <a:pt x="1839" y="1696"/>
                  </a:lnTo>
                  <a:lnTo>
                    <a:pt x="1837" y="1696"/>
                  </a:lnTo>
                  <a:lnTo>
                    <a:pt x="1837" y="1697"/>
                  </a:lnTo>
                  <a:lnTo>
                    <a:pt x="1835" y="1697"/>
                  </a:lnTo>
                  <a:lnTo>
                    <a:pt x="1835" y="1696"/>
                  </a:lnTo>
                  <a:lnTo>
                    <a:pt x="1835" y="1697"/>
                  </a:lnTo>
                  <a:lnTo>
                    <a:pt x="1834" y="1697"/>
                  </a:lnTo>
                  <a:lnTo>
                    <a:pt x="1834" y="1699"/>
                  </a:lnTo>
                  <a:lnTo>
                    <a:pt x="1832" y="1699"/>
                  </a:lnTo>
                  <a:lnTo>
                    <a:pt x="1832" y="1697"/>
                  </a:lnTo>
                  <a:lnTo>
                    <a:pt x="1832" y="1699"/>
                  </a:lnTo>
                  <a:lnTo>
                    <a:pt x="1831" y="1697"/>
                  </a:lnTo>
                  <a:lnTo>
                    <a:pt x="1831" y="1699"/>
                  </a:lnTo>
                  <a:lnTo>
                    <a:pt x="1829" y="1699"/>
                  </a:lnTo>
                  <a:lnTo>
                    <a:pt x="1828" y="1699"/>
                  </a:lnTo>
                  <a:lnTo>
                    <a:pt x="1826" y="1699"/>
                  </a:lnTo>
                  <a:lnTo>
                    <a:pt x="1826" y="1700"/>
                  </a:lnTo>
                  <a:lnTo>
                    <a:pt x="1825" y="1699"/>
                  </a:lnTo>
                  <a:lnTo>
                    <a:pt x="1825" y="1700"/>
                  </a:lnTo>
                  <a:lnTo>
                    <a:pt x="1823" y="1700"/>
                  </a:lnTo>
                  <a:lnTo>
                    <a:pt x="1823" y="1699"/>
                  </a:lnTo>
                  <a:lnTo>
                    <a:pt x="1822" y="1699"/>
                  </a:lnTo>
                  <a:lnTo>
                    <a:pt x="1820" y="1699"/>
                  </a:lnTo>
                  <a:lnTo>
                    <a:pt x="1819" y="1699"/>
                  </a:lnTo>
                  <a:lnTo>
                    <a:pt x="1817" y="1699"/>
                  </a:lnTo>
                  <a:lnTo>
                    <a:pt x="1816" y="1699"/>
                  </a:lnTo>
                  <a:lnTo>
                    <a:pt x="1814" y="1699"/>
                  </a:lnTo>
                  <a:lnTo>
                    <a:pt x="1813" y="1699"/>
                  </a:lnTo>
                  <a:lnTo>
                    <a:pt x="1813" y="1700"/>
                  </a:lnTo>
                  <a:lnTo>
                    <a:pt x="1813" y="1699"/>
                  </a:lnTo>
                  <a:lnTo>
                    <a:pt x="1813" y="1697"/>
                  </a:lnTo>
                  <a:lnTo>
                    <a:pt x="1811" y="1697"/>
                  </a:lnTo>
                  <a:lnTo>
                    <a:pt x="1811" y="1699"/>
                  </a:lnTo>
                  <a:lnTo>
                    <a:pt x="1810" y="1699"/>
                  </a:lnTo>
                  <a:lnTo>
                    <a:pt x="1810" y="1697"/>
                  </a:lnTo>
                  <a:lnTo>
                    <a:pt x="1810" y="1699"/>
                  </a:lnTo>
                  <a:lnTo>
                    <a:pt x="1808" y="1699"/>
                  </a:lnTo>
                  <a:lnTo>
                    <a:pt x="1807" y="1699"/>
                  </a:lnTo>
                  <a:lnTo>
                    <a:pt x="1805" y="1699"/>
                  </a:lnTo>
                  <a:lnTo>
                    <a:pt x="1804" y="1699"/>
                  </a:lnTo>
                  <a:lnTo>
                    <a:pt x="1802" y="1699"/>
                  </a:lnTo>
                  <a:lnTo>
                    <a:pt x="1802" y="1697"/>
                  </a:lnTo>
                  <a:lnTo>
                    <a:pt x="1801" y="1697"/>
                  </a:lnTo>
                  <a:lnTo>
                    <a:pt x="1799" y="1697"/>
                  </a:lnTo>
                  <a:lnTo>
                    <a:pt x="1798" y="1697"/>
                  </a:lnTo>
                  <a:lnTo>
                    <a:pt x="1796" y="1697"/>
                  </a:lnTo>
                  <a:lnTo>
                    <a:pt x="1796" y="1699"/>
                  </a:lnTo>
                  <a:lnTo>
                    <a:pt x="1795" y="1699"/>
                  </a:lnTo>
                  <a:lnTo>
                    <a:pt x="1793" y="1699"/>
                  </a:lnTo>
                  <a:lnTo>
                    <a:pt x="1792" y="1699"/>
                  </a:lnTo>
                  <a:lnTo>
                    <a:pt x="1792" y="1700"/>
                  </a:lnTo>
                  <a:lnTo>
                    <a:pt x="1790" y="1700"/>
                  </a:lnTo>
                  <a:lnTo>
                    <a:pt x="1789" y="1700"/>
                  </a:lnTo>
                  <a:lnTo>
                    <a:pt x="1789" y="1699"/>
                  </a:lnTo>
                  <a:lnTo>
                    <a:pt x="1787" y="1699"/>
                  </a:lnTo>
                  <a:lnTo>
                    <a:pt x="1786" y="1700"/>
                  </a:lnTo>
                  <a:lnTo>
                    <a:pt x="1784" y="1700"/>
                  </a:lnTo>
                  <a:lnTo>
                    <a:pt x="1779" y="1700"/>
                  </a:lnTo>
                  <a:lnTo>
                    <a:pt x="1778" y="1702"/>
                  </a:lnTo>
                  <a:lnTo>
                    <a:pt x="1776" y="1702"/>
                  </a:lnTo>
                  <a:lnTo>
                    <a:pt x="1775" y="1702"/>
                  </a:lnTo>
                  <a:lnTo>
                    <a:pt x="1775" y="1703"/>
                  </a:lnTo>
                  <a:lnTo>
                    <a:pt x="1773" y="1703"/>
                  </a:lnTo>
                  <a:lnTo>
                    <a:pt x="1772" y="1703"/>
                  </a:lnTo>
                  <a:lnTo>
                    <a:pt x="1770" y="1703"/>
                  </a:lnTo>
                  <a:lnTo>
                    <a:pt x="1769" y="1703"/>
                  </a:lnTo>
                  <a:lnTo>
                    <a:pt x="1767" y="1703"/>
                  </a:lnTo>
                  <a:lnTo>
                    <a:pt x="1767" y="1705"/>
                  </a:lnTo>
                  <a:lnTo>
                    <a:pt x="1766" y="1705"/>
                  </a:lnTo>
                  <a:lnTo>
                    <a:pt x="1764" y="1705"/>
                  </a:lnTo>
                  <a:lnTo>
                    <a:pt x="1763" y="1705"/>
                  </a:lnTo>
                  <a:lnTo>
                    <a:pt x="1761" y="1705"/>
                  </a:lnTo>
                  <a:lnTo>
                    <a:pt x="1763" y="1705"/>
                  </a:lnTo>
                  <a:lnTo>
                    <a:pt x="1761" y="1706"/>
                  </a:lnTo>
                  <a:lnTo>
                    <a:pt x="1760" y="1706"/>
                  </a:lnTo>
                  <a:lnTo>
                    <a:pt x="1760" y="1708"/>
                  </a:lnTo>
                  <a:lnTo>
                    <a:pt x="1760" y="1709"/>
                  </a:lnTo>
                  <a:lnTo>
                    <a:pt x="1758" y="1709"/>
                  </a:lnTo>
                  <a:lnTo>
                    <a:pt x="1757" y="1711"/>
                  </a:lnTo>
                  <a:lnTo>
                    <a:pt x="1755" y="1711"/>
                  </a:lnTo>
                  <a:lnTo>
                    <a:pt x="1754" y="1713"/>
                  </a:lnTo>
                  <a:lnTo>
                    <a:pt x="1752" y="1713"/>
                  </a:lnTo>
                  <a:lnTo>
                    <a:pt x="1751" y="1713"/>
                  </a:lnTo>
                  <a:lnTo>
                    <a:pt x="1751" y="1711"/>
                  </a:lnTo>
                  <a:lnTo>
                    <a:pt x="1749" y="1713"/>
                  </a:lnTo>
                  <a:lnTo>
                    <a:pt x="1748" y="1713"/>
                  </a:lnTo>
                  <a:lnTo>
                    <a:pt x="1746" y="1713"/>
                  </a:lnTo>
                  <a:lnTo>
                    <a:pt x="1745" y="1713"/>
                  </a:lnTo>
                  <a:lnTo>
                    <a:pt x="1745" y="1711"/>
                  </a:lnTo>
                  <a:lnTo>
                    <a:pt x="1743" y="1711"/>
                  </a:lnTo>
                  <a:lnTo>
                    <a:pt x="1743" y="1709"/>
                  </a:lnTo>
                  <a:lnTo>
                    <a:pt x="1742" y="1709"/>
                  </a:lnTo>
                  <a:lnTo>
                    <a:pt x="1740" y="1709"/>
                  </a:lnTo>
                  <a:lnTo>
                    <a:pt x="1739" y="1709"/>
                  </a:lnTo>
                  <a:lnTo>
                    <a:pt x="1737" y="1711"/>
                  </a:lnTo>
                  <a:lnTo>
                    <a:pt x="1736" y="1711"/>
                  </a:lnTo>
                  <a:lnTo>
                    <a:pt x="1736" y="1713"/>
                  </a:lnTo>
                  <a:lnTo>
                    <a:pt x="1734" y="1713"/>
                  </a:lnTo>
                  <a:lnTo>
                    <a:pt x="1733" y="1713"/>
                  </a:lnTo>
                  <a:lnTo>
                    <a:pt x="1731" y="1713"/>
                  </a:lnTo>
                  <a:lnTo>
                    <a:pt x="1730" y="1713"/>
                  </a:lnTo>
                  <a:lnTo>
                    <a:pt x="1728" y="1713"/>
                  </a:lnTo>
                  <a:lnTo>
                    <a:pt x="1727" y="1713"/>
                  </a:lnTo>
                  <a:lnTo>
                    <a:pt x="1725" y="1711"/>
                  </a:lnTo>
                  <a:lnTo>
                    <a:pt x="1723" y="1711"/>
                  </a:lnTo>
                  <a:lnTo>
                    <a:pt x="1723" y="1713"/>
                  </a:lnTo>
                  <a:lnTo>
                    <a:pt x="1722" y="1713"/>
                  </a:lnTo>
                  <a:lnTo>
                    <a:pt x="1720" y="1713"/>
                  </a:lnTo>
                  <a:lnTo>
                    <a:pt x="1719" y="1713"/>
                  </a:lnTo>
                  <a:lnTo>
                    <a:pt x="1717" y="1713"/>
                  </a:lnTo>
                  <a:lnTo>
                    <a:pt x="1716" y="1713"/>
                  </a:lnTo>
                  <a:lnTo>
                    <a:pt x="1714" y="1713"/>
                  </a:lnTo>
                  <a:lnTo>
                    <a:pt x="1714" y="1714"/>
                  </a:lnTo>
                  <a:lnTo>
                    <a:pt x="1713" y="1714"/>
                  </a:lnTo>
                  <a:lnTo>
                    <a:pt x="1711" y="1714"/>
                  </a:lnTo>
                  <a:lnTo>
                    <a:pt x="1711" y="1713"/>
                  </a:lnTo>
                  <a:lnTo>
                    <a:pt x="1711" y="1714"/>
                  </a:lnTo>
                  <a:lnTo>
                    <a:pt x="1710" y="1714"/>
                  </a:lnTo>
                  <a:lnTo>
                    <a:pt x="1710" y="1716"/>
                  </a:lnTo>
                  <a:lnTo>
                    <a:pt x="1708" y="1716"/>
                  </a:lnTo>
                  <a:lnTo>
                    <a:pt x="1707" y="1716"/>
                  </a:lnTo>
                  <a:lnTo>
                    <a:pt x="1707" y="1717"/>
                  </a:lnTo>
                  <a:lnTo>
                    <a:pt x="1707" y="1719"/>
                  </a:lnTo>
                  <a:lnTo>
                    <a:pt x="1705" y="1719"/>
                  </a:lnTo>
                  <a:lnTo>
                    <a:pt x="1705" y="1717"/>
                  </a:lnTo>
                  <a:lnTo>
                    <a:pt x="1704" y="1717"/>
                  </a:lnTo>
                  <a:lnTo>
                    <a:pt x="1704" y="1716"/>
                  </a:lnTo>
                  <a:lnTo>
                    <a:pt x="1702" y="1716"/>
                  </a:lnTo>
                  <a:lnTo>
                    <a:pt x="1702" y="1714"/>
                  </a:lnTo>
                  <a:lnTo>
                    <a:pt x="1702" y="1713"/>
                  </a:lnTo>
                  <a:lnTo>
                    <a:pt x="1702" y="1711"/>
                  </a:lnTo>
                  <a:lnTo>
                    <a:pt x="1704" y="1711"/>
                  </a:lnTo>
                  <a:lnTo>
                    <a:pt x="1704" y="1709"/>
                  </a:lnTo>
                  <a:lnTo>
                    <a:pt x="1704" y="1708"/>
                  </a:lnTo>
                  <a:lnTo>
                    <a:pt x="1704" y="1706"/>
                  </a:lnTo>
                  <a:lnTo>
                    <a:pt x="1704" y="1705"/>
                  </a:lnTo>
                  <a:lnTo>
                    <a:pt x="1704" y="1703"/>
                  </a:lnTo>
                  <a:lnTo>
                    <a:pt x="1704" y="1702"/>
                  </a:lnTo>
                  <a:lnTo>
                    <a:pt x="1704" y="1700"/>
                  </a:lnTo>
                  <a:lnTo>
                    <a:pt x="1705" y="1700"/>
                  </a:lnTo>
                  <a:lnTo>
                    <a:pt x="1705" y="1699"/>
                  </a:lnTo>
                  <a:lnTo>
                    <a:pt x="1707" y="1699"/>
                  </a:lnTo>
                  <a:lnTo>
                    <a:pt x="1705" y="1699"/>
                  </a:lnTo>
                  <a:lnTo>
                    <a:pt x="1707" y="1699"/>
                  </a:lnTo>
                  <a:lnTo>
                    <a:pt x="1705" y="1699"/>
                  </a:lnTo>
                  <a:lnTo>
                    <a:pt x="1707" y="1699"/>
                  </a:lnTo>
                  <a:lnTo>
                    <a:pt x="1707" y="1697"/>
                  </a:lnTo>
                  <a:lnTo>
                    <a:pt x="1707" y="1696"/>
                  </a:lnTo>
                  <a:lnTo>
                    <a:pt x="1707" y="1694"/>
                  </a:lnTo>
                  <a:lnTo>
                    <a:pt x="1705" y="1694"/>
                  </a:lnTo>
                  <a:lnTo>
                    <a:pt x="1707" y="1694"/>
                  </a:lnTo>
                  <a:lnTo>
                    <a:pt x="1705" y="1694"/>
                  </a:lnTo>
                  <a:lnTo>
                    <a:pt x="1705" y="1693"/>
                  </a:lnTo>
                  <a:lnTo>
                    <a:pt x="1702" y="1691"/>
                  </a:lnTo>
                  <a:lnTo>
                    <a:pt x="1701" y="1691"/>
                  </a:lnTo>
                  <a:lnTo>
                    <a:pt x="1698" y="1690"/>
                  </a:lnTo>
                  <a:lnTo>
                    <a:pt x="1698" y="1688"/>
                  </a:lnTo>
                  <a:lnTo>
                    <a:pt x="1695" y="1688"/>
                  </a:lnTo>
                  <a:lnTo>
                    <a:pt x="1693" y="1687"/>
                  </a:lnTo>
                  <a:lnTo>
                    <a:pt x="1692" y="1687"/>
                  </a:lnTo>
                  <a:lnTo>
                    <a:pt x="1690" y="1685"/>
                  </a:lnTo>
                  <a:lnTo>
                    <a:pt x="1689" y="1685"/>
                  </a:lnTo>
                  <a:lnTo>
                    <a:pt x="1687" y="1684"/>
                  </a:lnTo>
                  <a:lnTo>
                    <a:pt x="1686" y="1684"/>
                  </a:lnTo>
                  <a:lnTo>
                    <a:pt x="1683" y="1684"/>
                  </a:lnTo>
                  <a:lnTo>
                    <a:pt x="1681" y="1684"/>
                  </a:lnTo>
                  <a:lnTo>
                    <a:pt x="1680" y="1682"/>
                  </a:lnTo>
                  <a:lnTo>
                    <a:pt x="1678" y="1681"/>
                  </a:lnTo>
                  <a:lnTo>
                    <a:pt x="1678" y="1679"/>
                  </a:lnTo>
                  <a:lnTo>
                    <a:pt x="1678" y="1678"/>
                  </a:lnTo>
                  <a:lnTo>
                    <a:pt x="1678" y="1676"/>
                  </a:lnTo>
                  <a:lnTo>
                    <a:pt x="1677" y="1676"/>
                  </a:lnTo>
                  <a:lnTo>
                    <a:pt x="1677" y="1675"/>
                  </a:lnTo>
                  <a:lnTo>
                    <a:pt x="1677" y="1676"/>
                  </a:lnTo>
                  <a:lnTo>
                    <a:pt x="1677" y="1675"/>
                  </a:lnTo>
                  <a:lnTo>
                    <a:pt x="1675" y="1675"/>
                  </a:lnTo>
                  <a:lnTo>
                    <a:pt x="1674" y="1673"/>
                  </a:lnTo>
                  <a:lnTo>
                    <a:pt x="1672" y="1673"/>
                  </a:lnTo>
                  <a:lnTo>
                    <a:pt x="1671" y="1673"/>
                  </a:lnTo>
                  <a:lnTo>
                    <a:pt x="1669" y="1673"/>
                  </a:lnTo>
                  <a:lnTo>
                    <a:pt x="1667" y="1673"/>
                  </a:lnTo>
                  <a:lnTo>
                    <a:pt x="1666" y="1673"/>
                  </a:lnTo>
                  <a:lnTo>
                    <a:pt x="1664" y="1675"/>
                  </a:lnTo>
                  <a:lnTo>
                    <a:pt x="1663" y="1675"/>
                  </a:lnTo>
                  <a:lnTo>
                    <a:pt x="1663" y="1676"/>
                  </a:lnTo>
                  <a:lnTo>
                    <a:pt x="1661" y="1675"/>
                  </a:lnTo>
                  <a:lnTo>
                    <a:pt x="1660" y="1676"/>
                  </a:lnTo>
                  <a:lnTo>
                    <a:pt x="1660" y="1675"/>
                  </a:lnTo>
                  <a:lnTo>
                    <a:pt x="1658" y="1675"/>
                  </a:lnTo>
                  <a:lnTo>
                    <a:pt x="1658" y="1676"/>
                  </a:lnTo>
                  <a:lnTo>
                    <a:pt x="1657" y="1676"/>
                  </a:lnTo>
                  <a:lnTo>
                    <a:pt x="1655" y="1676"/>
                  </a:lnTo>
                  <a:lnTo>
                    <a:pt x="1655" y="1675"/>
                  </a:lnTo>
                  <a:lnTo>
                    <a:pt x="1654" y="1676"/>
                  </a:lnTo>
                  <a:lnTo>
                    <a:pt x="1652" y="1676"/>
                  </a:lnTo>
                  <a:lnTo>
                    <a:pt x="1651" y="1678"/>
                  </a:lnTo>
                  <a:lnTo>
                    <a:pt x="1649" y="1678"/>
                  </a:lnTo>
                  <a:lnTo>
                    <a:pt x="1648" y="1678"/>
                  </a:lnTo>
                  <a:lnTo>
                    <a:pt x="1646" y="1676"/>
                  </a:lnTo>
                  <a:lnTo>
                    <a:pt x="1645" y="1675"/>
                  </a:lnTo>
                  <a:lnTo>
                    <a:pt x="1643" y="1675"/>
                  </a:lnTo>
                  <a:lnTo>
                    <a:pt x="1640" y="1676"/>
                  </a:lnTo>
                  <a:lnTo>
                    <a:pt x="1639" y="1675"/>
                  </a:lnTo>
                  <a:lnTo>
                    <a:pt x="1637" y="1675"/>
                  </a:lnTo>
                  <a:lnTo>
                    <a:pt x="1636" y="1673"/>
                  </a:lnTo>
                  <a:lnTo>
                    <a:pt x="1634" y="1672"/>
                  </a:lnTo>
                  <a:lnTo>
                    <a:pt x="1634" y="1670"/>
                  </a:lnTo>
                  <a:lnTo>
                    <a:pt x="1634" y="1669"/>
                  </a:lnTo>
                  <a:lnTo>
                    <a:pt x="1636" y="1669"/>
                  </a:lnTo>
                  <a:lnTo>
                    <a:pt x="1637" y="1669"/>
                  </a:lnTo>
                  <a:lnTo>
                    <a:pt x="1639" y="1669"/>
                  </a:lnTo>
                  <a:lnTo>
                    <a:pt x="1639" y="1667"/>
                  </a:lnTo>
                  <a:lnTo>
                    <a:pt x="1639" y="1666"/>
                  </a:lnTo>
                  <a:lnTo>
                    <a:pt x="1640" y="1666"/>
                  </a:lnTo>
                  <a:lnTo>
                    <a:pt x="1640" y="1664"/>
                  </a:lnTo>
                  <a:lnTo>
                    <a:pt x="1642" y="1663"/>
                  </a:lnTo>
                  <a:lnTo>
                    <a:pt x="1642" y="1661"/>
                  </a:lnTo>
                  <a:lnTo>
                    <a:pt x="1643" y="1660"/>
                  </a:lnTo>
                  <a:lnTo>
                    <a:pt x="1645" y="1660"/>
                  </a:lnTo>
                  <a:lnTo>
                    <a:pt x="1646" y="1658"/>
                  </a:lnTo>
                  <a:lnTo>
                    <a:pt x="1648" y="1658"/>
                  </a:lnTo>
                  <a:lnTo>
                    <a:pt x="1649" y="1658"/>
                  </a:lnTo>
                  <a:lnTo>
                    <a:pt x="1651" y="1658"/>
                  </a:lnTo>
                  <a:lnTo>
                    <a:pt x="1651" y="1656"/>
                  </a:lnTo>
                  <a:lnTo>
                    <a:pt x="1652" y="1656"/>
                  </a:lnTo>
                  <a:lnTo>
                    <a:pt x="1651" y="1656"/>
                  </a:lnTo>
                  <a:lnTo>
                    <a:pt x="1652" y="1656"/>
                  </a:lnTo>
                  <a:lnTo>
                    <a:pt x="1652" y="1655"/>
                  </a:lnTo>
                  <a:lnTo>
                    <a:pt x="1652" y="1653"/>
                  </a:lnTo>
                  <a:lnTo>
                    <a:pt x="1654" y="1653"/>
                  </a:lnTo>
                  <a:lnTo>
                    <a:pt x="1654" y="1652"/>
                  </a:lnTo>
                  <a:lnTo>
                    <a:pt x="1655" y="1652"/>
                  </a:lnTo>
                  <a:lnTo>
                    <a:pt x="1655" y="1650"/>
                  </a:lnTo>
                  <a:lnTo>
                    <a:pt x="1655" y="1649"/>
                  </a:lnTo>
                  <a:lnTo>
                    <a:pt x="1654" y="1649"/>
                  </a:lnTo>
                  <a:lnTo>
                    <a:pt x="1655" y="1647"/>
                  </a:lnTo>
                  <a:lnTo>
                    <a:pt x="1655" y="1646"/>
                  </a:lnTo>
                  <a:lnTo>
                    <a:pt x="1657" y="1646"/>
                  </a:lnTo>
                  <a:lnTo>
                    <a:pt x="1657" y="1644"/>
                  </a:lnTo>
                  <a:lnTo>
                    <a:pt x="1657" y="1643"/>
                  </a:lnTo>
                  <a:lnTo>
                    <a:pt x="1657" y="1641"/>
                  </a:lnTo>
                  <a:lnTo>
                    <a:pt x="1658" y="1641"/>
                  </a:lnTo>
                  <a:lnTo>
                    <a:pt x="1658" y="1640"/>
                  </a:lnTo>
                  <a:lnTo>
                    <a:pt x="1660" y="1640"/>
                  </a:lnTo>
                  <a:lnTo>
                    <a:pt x="1661" y="1638"/>
                  </a:lnTo>
                  <a:lnTo>
                    <a:pt x="1661" y="1634"/>
                  </a:lnTo>
                  <a:lnTo>
                    <a:pt x="1661" y="1632"/>
                  </a:lnTo>
                  <a:lnTo>
                    <a:pt x="1660" y="1626"/>
                  </a:lnTo>
                  <a:lnTo>
                    <a:pt x="1658" y="1625"/>
                  </a:lnTo>
                  <a:lnTo>
                    <a:pt x="1657" y="1623"/>
                  </a:lnTo>
                  <a:lnTo>
                    <a:pt x="1657" y="1625"/>
                  </a:lnTo>
                  <a:lnTo>
                    <a:pt x="1655" y="1625"/>
                  </a:lnTo>
                  <a:lnTo>
                    <a:pt x="1654" y="1625"/>
                  </a:lnTo>
                  <a:lnTo>
                    <a:pt x="1654" y="1626"/>
                  </a:lnTo>
                  <a:lnTo>
                    <a:pt x="1652" y="1626"/>
                  </a:lnTo>
                  <a:lnTo>
                    <a:pt x="1652" y="1628"/>
                  </a:lnTo>
                  <a:lnTo>
                    <a:pt x="1651" y="1628"/>
                  </a:lnTo>
                  <a:lnTo>
                    <a:pt x="1648" y="1626"/>
                  </a:lnTo>
                  <a:lnTo>
                    <a:pt x="1645" y="1625"/>
                  </a:lnTo>
                  <a:lnTo>
                    <a:pt x="1642" y="1622"/>
                  </a:lnTo>
                  <a:lnTo>
                    <a:pt x="1640" y="1620"/>
                  </a:lnTo>
                  <a:lnTo>
                    <a:pt x="1639" y="1620"/>
                  </a:lnTo>
                  <a:lnTo>
                    <a:pt x="1640" y="1619"/>
                  </a:lnTo>
                  <a:lnTo>
                    <a:pt x="1642" y="1619"/>
                  </a:lnTo>
                  <a:lnTo>
                    <a:pt x="1642" y="1617"/>
                  </a:lnTo>
                  <a:lnTo>
                    <a:pt x="1640" y="1617"/>
                  </a:lnTo>
                  <a:lnTo>
                    <a:pt x="1642" y="1617"/>
                  </a:lnTo>
                  <a:lnTo>
                    <a:pt x="1642" y="1616"/>
                  </a:lnTo>
                  <a:lnTo>
                    <a:pt x="1642" y="1617"/>
                  </a:lnTo>
                  <a:lnTo>
                    <a:pt x="1642" y="1616"/>
                  </a:lnTo>
                  <a:lnTo>
                    <a:pt x="1640" y="1614"/>
                  </a:lnTo>
                  <a:lnTo>
                    <a:pt x="1640" y="1616"/>
                  </a:lnTo>
                  <a:lnTo>
                    <a:pt x="1640" y="1614"/>
                  </a:lnTo>
                  <a:lnTo>
                    <a:pt x="1639" y="1614"/>
                  </a:lnTo>
                  <a:lnTo>
                    <a:pt x="1637" y="1614"/>
                  </a:lnTo>
                  <a:lnTo>
                    <a:pt x="1637" y="1616"/>
                  </a:lnTo>
                  <a:lnTo>
                    <a:pt x="1636" y="1616"/>
                  </a:lnTo>
                  <a:lnTo>
                    <a:pt x="1636" y="1617"/>
                  </a:lnTo>
                  <a:lnTo>
                    <a:pt x="1634" y="1616"/>
                  </a:lnTo>
                  <a:lnTo>
                    <a:pt x="1636" y="1614"/>
                  </a:lnTo>
                  <a:lnTo>
                    <a:pt x="1637" y="1614"/>
                  </a:lnTo>
                  <a:lnTo>
                    <a:pt x="1637" y="1613"/>
                  </a:lnTo>
                  <a:lnTo>
                    <a:pt x="1639" y="1613"/>
                  </a:lnTo>
                  <a:lnTo>
                    <a:pt x="1639" y="1611"/>
                  </a:lnTo>
                  <a:lnTo>
                    <a:pt x="1637" y="1610"/>
                  </a:lnTo>
                  <a:lnTo>
                    <a:pt x="1636" y="1610"/>
                  </a:lnTo>
                  <a:lnTo>
                    <a:pt x="1633" y="1608"/>
                  </a:lnTo>
                  <a:lnTo>
                    <a:pt x="1633" y="1610"/>
                  </a:lnTo>
                  <a:lnTo>
                    <a:pt x="1631" y="1607"/>
                  </a:lnTo>
                  <a:lnTo>
                    <a:pt x="1630" y="1603"/>
                  </a:lnTo>
                  <a:lnTo>
                    <a:pt x="1628" y="1602"/>
                  </a:lnTo>
                  <a:lnTo>
                    <a:pt x="1628" y="1600"/>
                  </a:lnTo>
                  <a:lnTo>
                    <a:pt x="1630" y="1600"/>
                  </a:lnTo>
                  <a:lnTo>
                    <a:pt x="1630" y="1599"/>
                  </a:lnTo>
                  <a:lnTo>
                    <a:pt x="1628" y="1599"/>
                  </a:lnTo>
                  <a:lnTo>
                    <a:pt x="1627" y="1597"/>
                  </a:lnTo>
                  <a:lnTo>
                    <a:pt x="1627" y="1596"/>
                  </a:lnTo>
                  <a:lnTo>
                    <a:pt x="1627" y="1594"/>
                  </a:lnTo>
                  <a:lnTo>
                    <a:pt x="1627" y="1593"/>
                  </a:lnTo>
                  <a:lnTo>
                    <a:pt x="1627" y="1591"/>
                  </a:lnTo>
                  <a:lnTo>
                    <a:pt x="1627" y="1590"/>
                  </a:lnTo>
                  <a:lnTo>
                    <a:pt x="1627" y="1588"/>
                  </a:lnTo>
                  <a:lnTo>
                    <a:pt x="1627" y="1587"/>
                  </a:lnTo>
                  <a:lnTo>
                    <a:pt x="1628" y="1587"/>
                  </a:lnTo>
                  <a:lnTo>
                    <a:pt x="1628" y="1585"/>
                  </a:lnTo>
                  <a:lnTo>
                    <a:pt x="1630" y="1584"/>
                  </a:lnTo>
                  <a:lnTo>
                    <a:pt x="1631" y="1582"/>
                  </a:lnTo>
                  <a:lnTo>
                    <a:pt x="1631" y="1581"/>
                  </a:lnTo>
                  <a:lnTo>
                    <a:pt x="1633" y="1578"/>
                  </a:lnTo>
                  <a:lnTo>
                    <a:pt x="1634" y="1575"/>
                  </a:lnTo>
                  <a:lnTo>
                    <a:pt x="1636" y="1573"/>
                  </a:lnTo>
                  <a:lnTo>
                    <a:pt x="1637" y="1573"/>
                  </a:lnTo>
                  <a:lnTo>
                    <a:pt x="1637" y="1572"/>
                  </a:lnTo>
                  <a:lnTo>
                    <a:pt x="1637" y="1570"/>
                  </a:lnTo>
                  <a:lnTo>
                    <a:pt x="1639" y="1570"/>
                  </a:lnTo>
                  <a:lnTo>
                    <a:pt x="1637" y="1570"/>
                  </a:lnTo>
                  <a:lnTo>
                    <a:pt x="1637" y="1569"/>
                  </a:lnTo>
                  <a:lnTo>
                    <a:pt x="1639" y="1569"/>
                  </a:lnTo>
                  <a:lnTo>
                    <a:pt x="1639" y="1567"/>
                  </a:lnTo>
                  <a:lnTo>
                    <a:pt x="1637" y="1567"/>
                  </a:lnTo>
                  <a:lnTo>
                    <a:pt x="1639" y="1566"/>
                  </a:lnTo>
                  <a:lnTo>
                    <a:pt x="1639" y="1564"/>
                  </a:lnTo>
                  <a:lnTo>
                    <a:pt x="1640" y="1566"/>
                  </a:lnTo>
                  <a:lnTo>
                    <a:pt x="1642" y="1566"/>
                  </a:lnTo>
                  <a:lnTo>
                    <a:pt x="1642" y="1564"/>
                  </a:lnTo>
                  <a:lnTo>
                    <a:pt x="1643" y="1564"/>
                  </a:lnTo>
                  <a:lnTo>
                    <a:pt x="1645" y="1563"/>
                  </a:lnTo>
                  <a:lnTo>
                    <a:pt x="1645" y="1561"/>
                  </a:lnTo>
                  <a:lnTo>
                    <a:pt x="1645" y="1560"/>
                  </a:lnTo>
                  <a:lnTo>
                    <a:pt x="1646" y="1560"/>
                  </a:lnTo>
                  <a:lnTo>
                    <a:pt x="1646" y="1557"/>
                  </a:lnTo>
                  <a:lnTo>
                    <a:pt x="1646" y="1555"/>
                  </a:lnTo>
                  <a:lnTo>
                    <a:pt x="1648" y="1555"/>
                  </a:lnTo>
                  <a:lnTo>
                    <a:pt x="1648" y="1554"/>
                  </a:lnTo>
                  <a:lnTo>
                    <a:pt x="1648" y="1552"/>
                  </a:lnTo>
                  <a:lnTo>
                    <a:pt x="1648" y="1550"/>
                  </a:lnTo>
                  <a:lnTo>
                    <a:pt x="1649" y="1549"/>
                  </a:lnTo>
                  <a:lnTo>
                    <a:pt x="1651" y="1546"/>
                  </a:lnTo>
                  <a:lnTo>
                    <a:pt x="1652" y="1543"/>
                  </a:lnTo>
                  <a:lnTo>
                    <a:pt x="1654" y="1543"/>
                  </a:lnTo>
                  <a:lnTo>
                    <a:pt x="1654" y="1541"/>
                  </a:lnTo>
                  <a:lnTo>
                    <a:pt x="1654" y="1540"/>
                  </a:lnTo>
                  <a:lnTo>
                    <a:pt x="1655" y="1540"/>
                  </a:lnTo>
                  <a:lnTo>
                    <a:pt x="1657" y="1538"/>
                  </a:lnTo>
                  <a:lnTo>
                    <a:pt x="1657" y="1537"/>
                  </a:lnTo>
                  <a:lnTo>
                    <a:pt x="1658" y="1535"/>
                  </a:lnTo>
                  <a:lnTo>
                    <a:pt x="1658" y="1534"/>
                  </a:lnTo>
                  <a:lnTo>
                    <a:pt x="1658" y="1532"/>
                  </a:lnTo>
                  <a:lnTo>
                    <a:pt x="1660" y="1532"/>
                  </a:lnTo>
                  <a:lnTo>
                    <a:pt x="1660" y="1531"/>
                  </a:lnTo>
                  <a:lnTo>
                    <a:pt x="1661" y="1529"/>
                  </a:lnTo>
                  <a:lnTo>
                    <a:pt x="1663" y="1529"/>
                  </a:lnTo>
                  <a:lnTo>
                    <a:pt x="1663" y="1531"/>
                  </a:lnTo>
                  <a:lnTo>
                    <a:pt x="1663" y="1532"/>
                  </a:lnTo>
                  <a:lnTo>
                    <a:pt x="1664" y="1532"/>
                  </a:lnTo>
                  <a:lnTo>
                    <a:pt x="1666" y="1532"/>
                  </a:lnTo>
                  <a:lnTo>
                    <a:pt x="1667" y="1532"/>
                  </a:lnTo>
                  <a:lnTo>
                    <a:pt x="1669" y="1534"/>
                  </a:lnTo>
                  <a:lnTo>
                    <a:pt x="1671" y="1534"/>
                  </a:lnTo>
                  <a:lnTo>
                    <a:pt x="1672" y="1534"/>
                  </a:lnTo>
                  <a:lnTo>
                    <a:pt x="1674" y="1534"/>
                  </a:lnTo>
                  <a:lnTo>
                    <a:pt x="1675" y="1535"/>
                  </a:lnTo>
                  <a:lnTo>
                    <a:pt x="1675" y="1537"/>
                  </a:lnTo>
                  <a:lnTo>
                    <a:pt x="1677" y="1537"/>
                  </a:lnTo>
                  <a:lnTo>
                    <a:pt x="1683" y="1535"/>
                  </a:lnTo>
                  <a:lnTo>
                    <a:pt x="1686" y="1534"/>
                  </a:lnTo>
                  <a:lnTo>
                    <a:pt x="1689" y="1532"/>
                  </a:lnTo>
                  <a:lnTo>
                    <a:pt x="1692" y="1529"/>
                  </a:lnTo>
                  <a:lnTo>
                    <a:pt x="1696" y="1529"/>
                  </a:lnTo>
                  <a:lnTo>
                    <a:pt x="1696" y="1528"/>
                  </a:lnTo>
                  <a:lnTo>
                    <a:pt x="1698" y="1528"/>
                  </a:lnTo>
                  <a:lnTo>
                    <a:pt x="1699" y="1529"/>
                  </a:lnTo>
                  <a:lnTo>
                    <a:pt x="1701" y="1529"/>
                  </a:lnTo>
                  <a:lnTo>
                    <a:pt x="1702" y="1529"/>
                  </a:lnTo>
                  <a:lnTo>
                    <a:pt x="1704" y="1526"/>
                  </a:lnTo>
                  <a:lnTo>
                    <a:pt x="1702" y="1525"/>
                  </a:lnTo>
                  <a:lnTo>
                    <a:pt x="1704" y="1523"/>
                  </a:lnTo>
                  <a:lnTo>
                    <a:pt x="1705" y="1522"/>
                  </a:lnTo>
                  <a:lnTo>
                    <a:pt x="1705" y="1519"/>
                  </a:lnTo>
                  <a:lnTo>
                    <a:pt x="1707" y="1517"/>
                  </a:lnTo>
                  <a:lnTo>
                    <a:pt x="1708" y="1516"/>
                  </a:lnTo>
                  <a:lnTo>
                    <a:pt x="1708" y="1514"/>
                  </a:lnTo>
                  <a:lnTo>
                    <a:pt x="1710" y="1514"/>
                  </a:lnTo>
                  <a:lnTo>
                    <a:pt x="1711" y="1514"/>
                  </a:lnTo>
                  <a:lnTo>
                    <a:pt x="1713" y="1514"/>
                  </a:lnTo>
                  <a:lnTo>
                    <a:pt x="1713" y="1516"/>
                  </a:lnTo>
                  <a:lnTo>
                    <a:pt x="1713" y="1514"/>
                  </a:lnTo>
                  <a:lnTo>
                    <a:pt x="1714" y="1514"/>
                  </a:lnTo>
                  <a:lnTo>
                    <a:pt x="1716" y="1513"/>
                  </a:lnTo>
                  <a:lnTo>
                    <a:pt x="1717" y="1513"/>
                  </a:lnTo>
                  <a:lnTo>
                    <a:pt x="1719" y="1513"/>
                  </a:lnTo>
                  <a:lnTo>
                    <a:pt x="1720" y="1511"/>
                  </a:lnTo>
                  <a:lnTo>
                    <a:pt x="1723" y="1511"/>
                  </a:lnTo>
                  <a:lnTo>
                    <a:pt x="1725" y="1510"/>
                  </a:lnTo>
                  <a:lnTo>
                    <a:pt x="1728" y="1510"/>
                  </a:lnTo>
                  <a:lnTo>
                    <a:pt x="1728" y="1508"/>
                  </a:lnTo>
                  <a:lnTo>
                    <a:pt x="1730" y="1508"/>
                  </a:lnTo>
                  <a:lnTo>
                    <a:pt x="1733" y="1507"/>
                  </a:lnTo>
                  <a:lnTo>
                    <a:pt x="1734" y="1507"/>
                  </a:lnTo>
                  <a:lnTo>
                    <a:pt x="1734" y="1505"/>
                  </a:lnTo>
                  <a:lnTo>
                    <a:pt x="1736" y="1505"/>
                  </a:lnTo>
                  <a:lnTo>
                    <a:pt x="1737" y="1504"/>
                  </a:lnTo>
                  <a:lnTo>
                    <a:pt x="1739" y="1502"/>
                  </a:lnTo>
                  <a:lnTo>
                    <a:pt x="1740" y="1502"/>
                  </a:lnTo>
                  <a:lnTo>
                    <a:pt x="1745" y="1497"/>
                  </a:lnTo>
                  <a:lnTo>
                    <a:pt x="1746" y="1496"/>
                  </a:lnTo>
                  <a:lnTo>
                    <a:pt x="1749" y="1490"/>
                  </a:lnTo>
                  <a:lnTo>
                    <a:pt x="1749" y="1485"/>
                  </a:lnTo>
                  <a:lnTo>
                    <a:pt x="1749" y="1482"/>
                  </a:lnTo>
                  <a:lnTo>
                    <a:pt x="1748" y="1479"/>
                  </a:lnTo>
                  <a:lnTo>
                    <a:pt x="1748" y="1478"/>
                  </a:lnTo>
                  <a:lnTo>
                    <a:pt x="1746" y="1472"/>
                  </a:lnTo>
                  <a:lnTo>
                    <a:pt x="1743" y="1469"/>
                  </a:lnTo>
                  <a:lnTo>
                    <a:pt x="1742" y="1466"/>
                  </a:lnTo>
                  <a:lnTo>
                    <a:pt x="1742" y="1463"/>
                  </a:lnTo>
                  <a:lnTo>
                    <a:pt x="1742" y="1458"/>
                  </a:lnTo>
                  <a:lnTo>
                    <a:pt x="1736" y="1457"/>
                  </a:lnTo>
                  <a:lnTo>
                    <a:pt x="1731" y="1452"/>
                  </a:lnTo>
                  <a:lnTo>
                    <a:pt x="1731" y="1448"/>
                  </a:lnTo>
                  <a:lnTo>
                    <a:pt x="1728" y="1440"/>
                  </a:lnTo>
                  <a:lnTo>
                    <a:pt x="1727" y="1438"/>
                  </a:lnTo>
                  <a:lnTo>
                    <a:pt x="1725" y="1438"/>
                  </a:lnTo>
                  <a:lnTo>
                    <a:pt x="1723" y="1437"/>
                  </a:lnTo>
                  <a:lnTo>
                    <a:pt x="1723" y="1435"/>
                  </a:lnTo>
                  <a:lnTo>
                    <a:pt x="1722" y="1435"/>
                  </a:lnTo>
                  <a:lnTo>
                    <a:pt x="1720" y="1435"/>
                  </a:lnTo>
                  <a:lnTo>
                    <a:pt x="1720" y="1437"/>
                  </a:lnTo>
                  <a:lnTo>
                    <a:pt x="1719" y="1437"/>
                  </a:lnTo>
                  <a:lnTo>
                    <a:pt x="1717" y="1435"/>
                  </a:lnTo>
                  <a:lnTo>
                    <a:pt x="1716" y="1434"/>
                  </a:lnTo>
                  <a:lnTo>
                    <a:pt x="1716" y="1432"/>
                  </a:lnTo>
                  <a:lnTo>
                    <a:pt x="1714" y="1432"/>
                  </a:lnTo>
                  <a:lnTo>
                    <a:pt x="1711" y="1429"/>
                  </a:lnTo>
                  <a:lnTo>
                    <a:pt x="1711" y="1428"/>
                  </a:lnTo>
                  <a:lnTo>
                    <a:pt x="1713" y="1428"/>
                  </a:lnTo>
                  <a:lnTo>
                    <a:pt x="1711" y="1428"/>
                  </a:lnTo>
                  <a:lnTo>
                    <a:pt x="1711" y="1426"/>
                  </a:lnTo>
                  <a:lnTo>
                    <a:pt x="1711" y="1425"/>
                  </a:lnTo>
                  <a:lnTo>
                    <a:pt x="1713" y="1425"/>
                  </a:lnTo>
                  <a:lnTo>
                    <a:pt x="1713" y="1423"/>
                  </a:lnTo>
                  <a:lnTo>
                    <a:pt x="1714" y="1423"/>
                  </a:lnTo>
                  <a:lnTo>
                    <a:pt x="1714" y="1422"/>
                  </a:lnTo>
                  <a:lnTo>
                    <a:pt x="1716" y="1422"/>
                  </a:lnTo>
                  <a:lnTo>
                    <a:pt x="1717" y="1420"/>
                  </a:lnTo>
                  <a:lnTo>
                    <a:pt x="1717" y="1419"/>
                  </a:lnTo>
                  <a:lnTo>
                    <a:pt x="1719" y="1419"/>
                  </a:lnTo>
                  <a:lnTo>
                    <a:pt x="1717" y="1417"/>
                  </a:lnTo>
                  <a:lnTo>
                    <a:pt x="1716" y="1417"/>
                  </a:lnTo>
                  <a:lnTo>
                    <a:pt x="1714" y="1417"/>
                  </a:lnTo>
                  <a:lnTo>
                    <a:pt x="1713" y="1416"/>
                  </a:lnTo>
                  <a:lnTo>
                    <a:pt x="1711" y="1416"/>
                  </a:lnTo>
                  <a:lnTo>
                    <a:pt x="1710" y="1416"/>
                  </a:lnTo>
                  <a:lnTo>
                    <a:pt x="1708" y="1417"/>
                  </a:lnTo>
                  <a:lnTo>
                    <a:pt x="1708" y="1416"/>
                  </a:lnTo>
                  <a:lnTo>
                    <a:pt x="1707" y="1416"/>
                  </a:lnTo>
                  <a:lnTo>
                    <a:pt x="1705" y="1416"/>
                  </a:lnTo>
                  <a:lnTo>
                    <a:pt x="1705" y="1414"/>
                  </a:lnTo>
                  <a:lnTo>
                    <a:pt x="1705" y="1413"/>
                  </a:lnTo>
                  <a:lnTo>
                    <a:pt x="1707" y="1413"/>
                  </a:lnTo>
                  <a:lnTo>
                    <a:pt x="1707" y="1411"/>
                  </a:lnTo>
                  <a:lnTo>
                    <a:pt x="1707" y="1410"/>
                  </a:lnTo>
                  <a:lnTo>
                    <a:pt x="1707" y="1408"/>
                  </a:lnTo>
                  <a:lnTo>
                    <a:pt x="1708" y="1408"/>
                  </a:lnTo>
                  <a:lnTo>
                    <a:pt x="1708" y="1407"/>
                  </a:lnTo>
                  <a:lnTo>
                    <a:pt x="1710" y="1407"/>
                  </a:lnTo>
                  <a:lnTo>
                    <a:pt x="1710" y="1405"/>
                  </a:lnTo>
                  <a:lnTo>
                    <a:pt x="1711" y="1404"/>
                  </a:lnTo>
                  <a:lnTo>
                    <a:pt x="1713" y="1402"/>
                  </a:lnTo>
                  <a:lnTo>
                    <a:pt x="1713" y="1399"/>
                  </a:lnTo>
                  <a:lnTo>
                    <a:pt x="1714" y="1399"/>
                  </a:lnTo>
                  <a:lnTo>
                    <a:pt x="1714" y="1398"/>
                  </a:lnTo>
                  <a:lnTo>
                    <a:pt x="1714" y="1396"/>
                  </a:lnTo>
                  <a:lnTo>
                    <a:pt x="1713" y="1396"/>
                  </a:lnTo>
                  <a:lnTo>
                    <a:pt x="1713" y="1395"/>
                  </a:lnTo>
                  <a:lnTo>
                    <a:pt x="1713" y="1393"/>
                  </a:lnTo>
                  <a:lnTo>
                    <a:pt x="1713" y="1391"/>
                  </a:lnTo>
                  <a:lnTo>
                    <a:pt x="1713" y="1390"/>
                  </a:lnTo>
                  <a:lnTo>
                    <a:pt x="1713" y="1388"/>
                  </a:lnTo>
                  <a:lnTo>
                    <a:pt x="1714" y="1388"/>
                  </a:lnTo>
                  <a:lnTo>
                    <a:pt x="1714" y="1387"/>
                  </a:lnTo>
                  <a:lnTo>
                    <a:pt x="1713" y="1387"/>
                  </a:lnTo>
                  <a:lnTo>
                    <a:pt x="1713" y="1385"/>
                  </a:lnTo>
                  <a:lnTo>
                    <a:pt x="1713" y="1384"/>
                  </a:lnTo>
                  <a:lnTo>
                    <a:pt x="1713" y="1382"/>
                  </a:lnTo>
                  <a:lnTo>
                    <a:pt x="1711" y="1382"/>
                  </a:lnTo>
                  <a:lnTo>
                    <a:pt x="1711" y="1381"/>
                  </a:lnTo>
                  <a:lnTo>
                    <a:pt x="1711" y="1379"/>
                  </a:lnTo>
                  <a:lnTo>
                    <a:pt x="1711" y="1378"/>
                  </a:lnTo>
                  <a:lnTo>
                    <a:pt x="1710" y="1378"/>
                  </a:lnTo>
                  <a:lnTo>
                    <a:pt x="1710" y="1376"/>
                  </a:lnTo>
                  <a:lnTo>
                    <a:pt x="1708" y="1376"/>
                  </a:lnTo>
                  <a:lnTo>
                    <a:pt x="1707" y="1376"/>
                  </a:lnTo>
                  <a:lnTo>
                    <a:pt x="1707" y="1375"/>
                  </a:lnTo>
                  <a:lnTo>
                    <a:pt x="1707" y="1373"/>
                  </a:lnTo>
                  <a:lnTo>
                    <a:pt x="1707" y="1372"/>
                  </a:lnTo>
                  <a:lnTo>
                    <a:pt x="1707" y="1370"/>
                  </a:lnTo>
                  <a:lnTo>
                    <a:pt x="1708" y="1370"/>
                  </a:lnTo>
                  <a:lnTo>
                    <a:pt x="1708" y="1369"/>
                  </a:lnTo>
                  <a:lnTo>
                    <a:pt x="1708" y="1367"/>
                  </a:lnTo>
                  <a:lnTo>
                    <a:pt x="1710" y="1367"/>
                  </a:lnTo>
                  <a:lnTo>
                    <a:pt x="1710" y="1366"/>
                  </a:lnTo>
                  <a:lnTo>
                    <a:pt x="1710" y="1364"/>
                  </a:lnTo>
                  <a:lnTo>
                    <a:pt x="1711" y="1364"/>
                  </a:lnTo>
                  <a:lnTo>
                    <a:pt x="1711" y="1363"/>
                  </a:lnTo>
                  <a:lnTo>
                    <a:pt x="1710" y="1363"/>
                  </a:lnTo>
                  <a:lnTo>
                    <a:pt x="1710" y="1361"/>
                  </a:lnTo>
                  <a:lnTo>
                    <a:pt x="1708" y="1361"/>
                  </a:lnTo>
                  <a:lnTo>
                    <a:pt x="1708" y="1360"/>
                  </a:lnTo>
                  <a:lnTo>
                    <a:pt x="1707" y="1360"/>
                  </a:lnTo>
                  <a:lnTo>
                    <a:pt x="1705" y="1360"/>
                  </a:lnTo>
                  <a:lnTo>
                    <a:pt x="1704" y="1360"/>
                  </a:lnTo>
                  <a:lnTo>
                    <a:pt x="1702" y="1360"/>
                  </a:lnTo>
                  <a:lnTo>
                    <a:pt x="1701" y="1361"/>
                  </a:lnTo>
                  <a:lnTo>
                    <a:pt x="1699" y="1361"/>
                  </a:lnTo>
                  <a:lnTo>
                    <a:pt x="1698" y="1361"/>
                  </a:lnTo>
                  <a:lnTo>
                    <a:pt x="1696" y="1361"/>
                  </a:lnTo>
                  <a:lnTo>
                    <a:pt x="1695" y="1361"/>
                  </a:lnTo>
                  <a:lnTo>
                    <a:pt x="1693" y="1361"/>
                  </a:lnTo>
                  <a:lnTo>
                    <a:pt x="1690" y="1363"/>
                  </a:lnTo>
                  <a:lnTo>
                    <a:pt x="1689" y="1363"/>
                  </a:lnTo>
                  <a:lnTo>
                    <a:pt x="1687" y="1363"/>
                  </a:lnTo>
                  <a:lnTo>
                    <a:pt x="1686" y="1363"/>
                  </a:lnTo>
                  <a:lnTo>
                    <a:pt x="1684" y="1363"/>
                  </a:lnTo>
                  <a:lnTo>
                    <a:pt x="1683" y="1363"/>
                  </a:lnTo>
                  <a:lnTo>
                    <a:pt x="1681" y="1363"/>
                  </a:lnTo>
                  <a:lnTo>
                    <a:pt x="1680" y="1363"/>
                  </a:lnTo>
                  <a:lnTo>
                    <a:pt x="1677" y="1363"/>
                  </a:lnTo>
                  <a:lnTo>
                    <a:pt x="1675" y="1363"/>
                  </a:lnTo>
                  <a:lnTo>
                    <a:pt x="1672" y="1361"/>
                  </a:lnTo>
                  <a:lnTo>
                    <a:pt x="1671" y="1361"/>
                  </a:lnTo>
                  <a:lnTo>
                    <a:pt x="1669" y="1361"/>
                  </a:lnTo>
                  <a:lnTo>
                    <a:pt x="1666" y="1360"/>
                  </a:lnTo>
                  <a:lnTo>
                    <a:pt x="1663" y="1360"/>
                  </a:lnTo>
                  <a:lnTo>
                    <a:pt x="1661" y="1360"/>
                  </a:lnTo>
                  <a:lnTo>
                    <a:pt x="1660" y="1360"/>
                  </a:lnTo>
                  <a:lnTo>
                    <a:pt x="1658" y="1360"/>
                  </a:lnTo>
                  <a:lnTo>
                    <a:pt x="1657" y="1358"/>
                  </a:lnTo>
                  <a:lnTo>
                    <a:pt x="1655" y="1358"/>
                  </a:lnTo>
                  <a:lnTo>
                    <a:pt x="1655" y="1360"/>
                  </a:lnTo>
                  <a:lnTo>
                    <a:pt x="1655" y="1361"/>
                  </a:lnTo>
                  <a:lnTo>
                    <a:pt x="1655" y="1363"/>
                  </a:lnTo>
                  <a:lnTo>
                    <a:pt x="1655" y="1364"/>
                  </a:lnTo>
                  <a:lnTo>
                    <a:pt x="1654" y="1364"/>
                  </a:lnTo>
                  <a:lnTo>
                    <a:pt x="1654" y="1366"/>
                  </a:lnTo>
                  <a:lnTo>
                    <a:pt x="1654" y="1367"/>
                  </a:lnTo>
                  <a:lnTo>
                    <a:pt x="1652" y="1367"/>
                  </a:lnTo>
                  <a:lnTo>
                    <a:pt x="1652" y="1369"/>
                  </a:lnTo>
                  <a:lnTo>
                    <a:pt x="1652" y="1370"/>
                  </a:lnTo>
                  <a:lnTo>
                    <a:pt x="1654" y="1370"/>
                  </a:lnTo>
                  <a:lnTo>
                    <a:pt x="1654" y="1372"/>
                  </a:lnTo>
                  <a:lnTo>
                    <a:pt x="1654" y="1373"/>
                  </a:lnTo>
                  <a:lnTo>
                    <a:pt x="1652" y="1373"/>
                  </a:lnTo>
                  <a:lnTo>
                    <a:pt x="1651" y="1373"/>
                  </a:lnTo>
                  <a:lnTo>
                    <a:pt x="1651" y="1372"/>
                  </a:lnTo>
                  <a:lnTo>
                    <a:pt x="1649" y="1372"/>
                  </a:lnTo>
                  <a:lnTo>
                    <a:pt x="1648" y="1372"/>
                  </a:lnTo>
                  <a:lnTo>
                    <a:pt x="1646" y="1372"/>
                  </a:lnTo>
                  <a:lnTo>
                    <a:pt x="1645" y="1372"/>
                  </a:lnTo>
                  <a:lnTo>
                    <a:pt x="1643" y="1372"/>
                  </a:lnTo>
                  <a:lnTo>
                    <a:pt x="1642" y="1372"/>
                  </a:lnTo>
                  <a:lnTo>
                    <a:pt x="1640" y="1372"/>
                  </a:lnTo>
                  <a:lnTo>
                    <a:pt x="1639" y="1372"/>
                  </a:lnTo>
                  <a:lnTo>
                    <a:pt x="1637" y="1372"/>
                  </a:lnTo>
                  <a:lnTo>
                    <a:pt x="1637" y="1370"/>
                  </a:lnTo>
                  <a:lnTo>
                    <a:pt x="1636" y="1370"/>
                  </a:lnTo>
                  <a:lnTo>
                    <a:pt x="1634" y="1370"/>
                  </a:lnTo>
                  <a:lnTo>
                    <a:pt x="1634" y="1369"/>
                  </a:lnTo>
                  <a:lnTo>
                    <a:pt x="1633" y="1369"/>
                  </a:lnTo>
                  <a:lnTo>
                    <a:pt x="1631" y="1369"/>
                  </a:lnTo>
                  <a:lnTo>
                    <a:pt x="1630" y="1369"/>
                  </a:lnTo>
                  <a:lnTo>
                    <a:pt x="1630" y="1367"/>
                  </a:lnTo>
                  <a:lnTo>
                    <a:pt x="1628" y="1367"/>
                  </a:lnTo>
                  <a:lnTo>
                    <a:pt x="1627" y="1367"/>
                  </a:lnTo>
                  <a:lnTo>
                    <a:pt x="1627" y="1366"/>
                  </a:lnTo>
                  <a:lnTo>
                    <a:pt x="1625" y="1366"/>
                  </a:lnTo>
                  <a:lnTo>
                    <a:pt x="1624" y="1366"/>
                  </a:lnTo>
                  <a:lnTo>
                    <a:pt x="1622" y="1364"/>
                  </a:lnTo>
                  <a:lnTo>
                    <a:pt x="1622" y="1363"/>
                  </a:lnTo>
                  <a:lnTo>
                    <a:pt x="1621" y="1361"/>
                  </a:lnTo>
                  <a:lnTo>
                    <a:pt x="1619" y="1360"/>
                  </a:lnTo>
                  <a:lnTo>
                    <a:pt x="1619" y="1358"/>
                  </a:lnTo>
                  <a:lnTo>
                    <a:pt x="1618" y="1358"/>
                  </a:lnTo>
                  <a:lnTo>
                    <a:pt x="1616" y="1358"/>
                  </a:lnTo>
                  <a:lnTo>
                    <a:pt x="1618" y="1358"/>
                  </a:lnTo>
                  <a:lnTo>
                    <a:pt x="1618" y="1357"/>
                  </a:lnTo>
                  <a:lnTo>
                    <a:pt x="1618" y="1355"/>
                  </a:lnTo>
                  <a:lnTo>
                    <a:pt x="1619" y="1355"/>
                  </a:lnTo>
                  <a:lnTo>
                    <a:pt x="1619" y="1354"/>
                  </a:lnTo>
                  <a:lnTo>
                    <a:pt x="1621" y="1352"/>
                  </a:lnTo>
                  <a:lnTo>
                    <a:pt x="1621" y="1351"/>
                  </a:lnTo>
                  <a:lnTo>
                    <a:pt x="1621" y="1349"/>
                  </a:lnTo>
                  <a:lnTo>
                    <a:pt x="1622" y="1348"/>
                  </a:lnTo>
                  <a:lnTo>
                    <a:pt x="1624" y="1348"/>
                  </a:lnTo>
                  <a:lnTo>
                    <a:pt x="1625" y="1348"/>
                  </a:lnTo>
                  <a:lnTo>
                    <a:pt x="1625" y="1346"/>
                  </a:lnTo>
                  <a:lnTo>
                    <a:pt x="1627" y="1346"/>
                  </a:lnTo>
                  <a:lnTo>
                    <a:pt x="1627" y="1345"/>
                  </a:lnTo>
                  <a:lnTo>
                    <a:pt x="1628" y="1345"/>
                  </a:lnTo>
                  <a:lnTo>
                    <a:pt x="1628" y="1343"/>
                  </a:lnTo>
                  <a:lnTo>
                    <a:pt x="1628" y="1342"/>
                  </a:lnTo>
                  <a:lnTo>
                    <a:pt x="1628" y="1340"/>
                  </a:lnTo>
                  <a:lnTo>
                    <a:pt x="1628" y="1338"/>
                  </a:lnTo>
                  <a:lnTo>
                    <a:pt x="1627" y="1338"/>
                  </a:lnTo>
                  <a:lnTo>
                    <a:pt x="1627" y="1337"/>
                  </a:lnTo>
                  <a:lnTo>
                    <a:pt x="1628" y="1337"/>
                  </a:lnTo>
                  <a:lnTo>
                    <a:pt x="1628" y="1335"/>
                  </a:lnTo>
                  <a:lnTo>
                    <a:pt x="1628" y="1334"/>
                  </a:lnTo>
                  <a:lnTo>
                    <a:pt x="1630" y="1334"/>
                  </a:lnTo>
                  <a:lnTo>
                    <a:pt x="1630" y="1332"/>
                  </a:lnTo>
                  <a:lnTo>
                    <a:pt x="1630" y="1331"/>
                  </a:lnTo>
                  <a:lnTo>
                    <a:pt x="1628" y="1331"/>
                  </a:lnTo>
                  <a:lnTo>
                    <a:pt x="1630" y="1331"/>
                  </a:lnTo>
                  <a:lnTo>
                    <a:pt x="1630" y="1329"/>
                  </a:lnTo>
                  <a:lnTo>
                    <a:pt x="1630" y="1328"/>
                  </a:lnTo>
                  <a:lnTo>
                    <a:pt x="1630" y="1326"/>
                  </a:lnTo>
                  <a:lnTo>
                    <a:pt x="1630" y="1325"/>
                  </a:lnTo>
                  <a:lnTo>
                    <a:pt x="1631" y="1325"/>
                  </a:lnTo>
                  <a:lnTo>
                    <a:pt x="1631" y="1323"/>
                  </a:lnTo>
                  <a:lnTo>
                    <a:pt x="1633" y="1323"/>
                  </a:lnTo>
                  <a:lnTo>
                    <a:pt x="1633" y="1322"/>
                  </a:lnTo>
                  <a:lnTo>
                    <a:pt x="1634" y="1322"/>
                  </a:lnTo>
                  <a:lnTo>
                    <a:pt x="1634" y="1320"/>
                  </a:lnTo>
                  <a:lnTo>
                    <a:pt x="1636" y="1320"/>
                  </a:lnTo>
                  <a:lnTo>
                    <a:pt x="1636" y="1319"/>
                  </a:lnTo>
                  <a:lnTo>
                    <a:pt x="1637" y="1319"/>
                  </a:lnTo>
                  <a:lnTo>
                    <a:pt x="1637" y="1317"/>
                  </a:lnTo>
                  <a:lnTo>
                    <a:pt x="1639" y="1317"/>
                  </a:lnTo>
                  <a:lnTo>
                    <a:pt x="1639" y="1316"/>
                  </a:lnTo>
                  <a:lnTo>
                    <a:pt x="1640" y="1316"/>
                  </a:lnTo>
                  <a:lnTo>
                    <a:pt x="1640" y="1314"/>
                  </a:lnTo>
                  <a:lnTo>
                    <a:pt x="1642" y="1314"/>
                  </a:lnTo>
                  <a:lnTo>
                    <a:pt x="1642" y="1313"/>
                  </a:lnTo>
                  <a:lnTo>
                    <a:pt x="1643" y="1313"/>
                  </a:lnTo>
                  <a:lnTo>
                    <a:pt x="1645" y="1313"/>
                  </a:lnTo>
                  <a:lnTo>
                    <a:pt x="1646" y="1313"/>
                  </a:lnTo>
                  <a:lnTo>
                    <a:pt x="1646" y="1311"/>
                  </a:lnTo>
                  <a:lnTo>
                    <a:pt x="1648" y="1311"/>
                  </a:lnTo>
                  <a:lnTo>
                    <a:pt x="1648" y="1310"/>
                  </a:lnTo>
                  <a:lnTo>
                    <a:pt x="1649" y="1310"/>
                  </a:lnTo>
                  <a:lnTo>
                    <a:pt x="1649" y="1308"/>
                  </a:lnTo>
                  <a:lnTo>
                    <a:pt x="1651" y="1308"/>
                  </a:lnTo>
                  <a:lnTo>
                    <a:pt x="1651" y="1307"/>
                  </a:lnTo>
                  <a:lnTo>
                    <a:pt x="1652" y="1305"/>
                  </a:lnTo>
                  <a:lnTo>
                    <a:pt x="1652" y="1304"/>
                  </a:lnTo>
                  <a:lnTo>
                    <a:pt x="1652" y="1302"/>
                  </a:lnTo>
                  <a:lnTo>
                    <a:pt x="1654" y="1301"/>
                  </a:lnTo>
                  <a:lnTo>
                    <a:pt x="1652" y="1301"/>
                  </a:lnTo>
                  <a:lnTo>
                    <a:pt x="1654" y="1301"/>
                  </a:lnTo>
                  <a:lnTo>
                    <a:pt x="1652" y="1301"/>
                  </a:lnTo>
                  <a:lnTo>
                    <a:pt x="1652" y="1299"/>
                  </a:lnTo>
                  <a:lnTo>
                    <a:pt x="1652" y="1298"/>
                  </a:lnTo>
                  <a:lnTo>
                    <a:pt x="1652" y="1296"/>
                  </a:lnTo>
                  <a:lnTo>
                    <a:pt x="1652" y="1295"/>
                  </a:lnTo>
                  <a:lnTo>
                    <a:pt x="1652" y="1293"/>
                  </a:lnTo>
                  <a:lnTo>
                    <a:pt x="1652" y="1292"/>
                  </a:lnTo>
                  <a:lnTo>
                    <a:pt x="1652" y="1290"/>
                  </a:lnTo>
                  <a:lnTo>
                    <a:pt x="1652" y="1289"/>
                  </a:lnTo>
                  <a:lnTo>
                    <a:pt x="1652" y="1287"/>
                  </a:lnTo>
                  <a:lnTo>
                    <a:pt x="1654" y="1287"/>
                  </a:lnTo>
                  <a:lnTo>
                    <a:pt x="1654" y="1285"/>
                  </a:lnTo>
                  <a:lnTo>
                    <a:pt x="1652" y="1285"/>
                  </a:lnTo>
                  <a:lnTo>
                    <a:pt x="1651" y="1285"/>
                  </a:lnTo>
                  <a:lnTo>
                    <a:pt x="1651" y="1284"/>
                  </a:lnTo>
                  <a:lnTo>
                    <a:pt x="1649" y="1284"/>
                  </a:lnTo>
                  <a:lnTo>
                    <a:pt x="1648" y="1284"/>
                  </a:lnTo>
                  <a:lnTo>
                    <a:pt x="1646" y="1284"/>
                  </a:lnTo>
                  <a:lnTo>
                    <a:pt x="1645" y="1284"/>
                  </a:lnTo>
                  <a:lnTo>
                    <a:pt x="1645" y="1282"/>
                  </a:lnTo>
                  <a:lnTo>
                    <a:pt x="1643" y="1282"/>
                  </a:lnTo>
                  <a:lnTo>
                    <a:pt x="1643" y="1281"/>
                  </a:lnTo>
                  <a:lnTo>
                    <a:pt x="1645" y="1281"/>
                  </a:lnTo>
                  <a:lnTo>
                    <a:pt x="1646" y="1272"/>
                  </a:lnTo>
                  <a:lnTo>
                    <a:pt x="1648" y="1270"/>
                  </a:lnTo>
                  <a:lnTo>
                    <a:pt x="1651" y="1267"/>
                  </a:lnTo>
                  <a:lnTo>
                    <a:pt x="1651" y="1266"/>
                  </a:lnTo>
                  <a:lnTo>
                    <a:pt x="1652" y="1264"/>
                  </a:lnTo>
                  <a:lnTo>
                    <a:pt x="1654" y="1264"/>
                  </a:lnTo>
                  <a:lnTo>
                    <a:pt x="1654" y="1263"/>
                  </a:lnTo>
                  <a:lnTo>
                    <a:pt x="1654" y="1261"/>
                  </a:lnTo>
                  <a:lnTo>
                    <a:pt x="1654" y="1260"/>
                  </a:lnTo>
                  <a:lnTo>
                    <a:pt x="1654" y="1258"/>
                  </a:lnTo>
                  <a:lnTo>
                    <a:pt x="1654" y="1257"/>
                  </a:lnTo>
                  <a:lnTo>
                    <a:pt x="1654" y="1255"/>
                  </a:lnTo>
                  <a:lnTo>
                    <a:pt x="1654" y="1254"/>
                  </a:lnTo>
                  <a:lnTo>
                    <a:pt x="1655" y="1252"/>
                  </a:lnTo>
                  <a:lnTo>
                    <a:pt x="1657" y="1251"/>
                  </a:lnTo>
                  <a:lnTo>
                    <a:pt x="1655" y="1251"/>
                  </a:lnTo>
                  <a:lnTo>
                    <a:pt x="1655" y="1249"/>
                  </a:lnTo>
                  <a:lnTo>
                    <a:pt x="1654" y="1248"/>
                  </a:lnTo>
                  <a:lnTo>
                    <a:pt x="1654" y="1246"/>
                  </a:lnTo>
                  <a:lnTo>
                    <a:pt x="1654" y="1245"/>
                  </a:lnTo>
                  <a:lnTo>
                    <a:pt x="1655" y="1245"/>
                  </a:lnTo>
                  <a:lnTo>
                    <a:pt x="1655" y="1243"/>
                  </a:lnTo>
                  <a:lnTo>
                    <a:pt x="1655" y="1245"/>
                  </a:lnTo>
                  <a:lnTo>
                    <a:pt x="1657" y="1245"/>
                  </a:lnTo>
                  <a:lnTo>
                    <a:pt x="1658" y="1246"/>
                  </a:lnTo>
                  <a:lnTo>
                    <a:pt x="1660" y="1243"/>
                  </a:lnTo>
                  <a:lnTo>
                    <a:pt x="1660" y="1237"/>
                  </a:lnTo>
                  <a:lnTo>
                    <a:pt x="1660" y="1236"/>
                  </a:lnTo>
                  <a:lnTo>
                    <a:pt x="1660" y="1234"/>
                  </a:lnTo>
                  <a:lnTo>
                    <a:pt x="1660" y="1229"/>
                  </a:lnTo>
                  <a:lnTo>
                    <a:pt x="1660" y="1226"/>
                  </a:lnTo>
                  <a:lnTo>
                    <a:pt x="1660" y="1225"/>
                  </a:lnTo>
                  <a:lnTo>
                    <a:pt x="1658" y="1225"/>
                  </a:lnTo>
                  <a:lnTo>
                    <a:pt x="1657" y="1225"/>
                  </a:lnTo>
                  <a:lnTo>
                    <a:pt x="1657" y="1223"/>
                  </a:lnTo>
                  <a:lnTo>
                    <a:pt x="1655" y="1223"/>
                  </a:lnTo>
                  <a:lnTo>
                    <a:pt x="1655" y="1222"/>
                  </a:lnTo>
                  <a:lnTo>
                    <a:pt x="1654" y="1222"/>
                  </a:lnTo>
                  <a:lnTo>
                    <a:pt x="1654" y="1220"/>
                  </a:lnTo>
                  <a:lnTo>
                    <a:pt x="1652" y="1220"/>
                  </a:lnTo>
                  <a:lnTo>
                    <a:pt x="1652" y="1219"/>
                  </a:lnTo>
                  <a:lnTo>
                    <a:pt x="1652" y="1217"/>
                  </a:lnTo>
                  <a:lnTo>
                    <a:pt x="1651" y="1217"/>
                  </a:lnTo>
                  <a:lnTo>
                    <a:pt x="1651" y="1216"/>
                  </a:lnTo>
                  <a:lnTo>
                    <a:pt x="1649" y="1216"/>
                  </a:lnTo>
                  <a:lnTo>
                    <a:pt x="1649" y="1214"/>
                  </a:lnTo>
                  <a:lnTo>
                    <a:pt x="1649" y="1213"/>
                  </a:lnTo>
                  <a:lnTo>
                    <a:pt x="1649" y="1211"/>
                  </a:lnTo>
                  <a:lnTo>
                    <a:pt x="1649" y="1210"/>
                  </a:lnTo>
                  <a:lnTo>
                    <a:pt x="1649" y="1208"/>
                  </a:lnTo>
                  <a:lnTo>
                    <a:pt x="1649" y="1210"/>
                  </a:lnTo>
                  <a:lnTo>
                    <a:pt x="1649" y="1208"/>
                  </a:lnTo>
                  <a:lnTo>
                    <a:pt x="1648" y="1208"/>
                  </a:lnTo>
                  <a:lnTo>
                    <a:pt x="1649" y="1208"/>
                  </a:lnTo>
                  <a:lnTo>
                    <a:pt x="1649" y="1207"/>
                  </a:lnTo>
                  <a:lnTo>
                    <a:pt x="1649" y="1205"/>
                  </a:lnTo>
                  <a:lnTo>
                    <a:pt x="1648" y="1205"/>
                  </a:lnTo>
                  <a:lnTo>
                    <a:pt x="1646" y="1205"/>
                  </a:lnTo>
                  <a:lnTo>
                    <a:pt x="1648" y="1205"/>
                  </a:lnTo>
                  <a:lnTo>
                    <a:pt x="1648" y="1204"/>
                  </a:lnTo>
                  <a:lnTo>
                    <a:pt x="1646" y="1204"/>
                  </a:lnTo>
                  <a:lnTo>
                    <a:pt x="1646" y="1202"/>
                  </a:lnTo>
                  <a:lnTo>
                    <a:pt x="1648" y="1204"/>
                  </a:lnTo>
                  <a:lnTo>
                    <a:pt x="1649" y="1204"/>
                  </a:lnTo>
                  <a:lnTo>
                    <a:pt x="1649" y="1205"/>
                  </a:lnTo>
                  <a:lnTo>
                    <a:pt x="1651" y="1205"/>
                  </a:lnTo>
                  <a:lnTo>
                    <a:pt x="1652" y="1204"/>
                  </a:lnTo>
                  <a:lnTo>
                    <a:pt x="1654" y="1202"/>
                  </a:lnTo>
                  <a:lnTo>
                    <a:pt x="1655" y="1202"/>
                  </a:lnTo>
                  <a:lnTo>
                    <a:pt x="1657" y="1202"/>
                  </a:lnTo>
                  <a:lnTo>
                    <a:pt x="1658" y="1202"/>
                  </a:lnTo>
                  <a:lnTo>
                    <a:pt x="1660" y="1202"/>
                  </a:lnTo>
                  <a:lnTo>
                    <a:pt x="1661" y="1202"/>
                  </a:lnTo>
                  <a:lnTo>
                    <a:pt x="1661" y="1201"/>
                  </a:lnTo>
                  <a:lnTo>
                    <a:pt x="1663" y="1201"/>
                  </a:lnTo>
                  <a:lnTo>
                    <a:pt x="1664" y="1201"/>
                  </a:lnTo>
                  <a:lnTo>
                    <a:pt x="1666" y="1201"/>
                  </a:lnTo>
                  <a:lnTo>
                    <a:pt x="1666" y="1199"/>
                  </a:lnTo>
                  <a:lnTo>
                    <a:pt x="1666" y="1198"/>
                  </a:lnTo>
                  <a:lnTo>
                    <a:pt x="1669" y="1198"/>
                  </a:lnTo>
                  <a:lnTo>
                    <a:pt x="1671" y="1198"/>
                  </a:lnTo>
                  <a:lnTo>
                    <a:pt x="1671" y="1195"/>
                  </a:lnTo>
                  <a:lnTo>
                    <a:pt x="1672" y="1195"/>
                  </a:lnTo>
                  <a:lnTo>
                    <a:pt x="1674" y="1196"/>
                  </a:lnTo>
                  <a:lnTo>
                    <a:pt x="1675" y="1196"/>
                  </a:lnTo>
                  <a:lnTo>
                    <a:pt x="1675" y="1195"/>
                  </a:lnTo>
                  <a:lnTo>
                    <a:pt x="1675" y="1193"/>
                  </a:lnTo>
                  <a:lnTo>
                    <a:pt x="1674" y="1193"/>
                  </a:lnTo>
                  <a:lnTo>
                    <a:pt x="1672" y="1193"/>
                  </a:lnTo>
                  <a:lnTo>
                    <a:pt x="1672" y="1192"/>
                  </a:lnTo>
                  <a:lnTo>
                    <a:pt x="1675" y="1192"/>
                  </a:lnTo>
                  <a:lnTo>
                    <a:pt x="1675" y="1190"/>
                  </a:lnTo>
                  <a:lnTo>
                    <a:pt x="1678" y="1190"/>
                  </a:lnTo>
                  <a:lnTo>
                    <a:pt x="1680" y="1187"/>
                  </a:lnTo>
                  <a:lnTo>
                    <a:pt x="1681" y="1184"/>
                  </a:lnTo>
                  <a:lnTo>
                    <a:pt x="1683" y="1181"/>
                  </a:lnTo>
                  <a:lnTo>
                    <a:pt x="1683" y="1179"/>
                  </a:lnTo>
                  <a:lnTo>
                    <a:pt x="1684" y="1175"/>
                  </a:lnTo>
                  <a:lnTo>
                    <a:pt x="1684" y="1173"/>
                  </a:lnTo>
                  <a:lnTo>
                    <a:pt x="1686" y="1172"/>
                  </a:lnTo>
                  <a:lnTo>
                    <a:pt x="1686" y="1170"/>
                  </a:lnTo>
                  <a:lnTo>
                    <a:pt x="1686" y="1169"/>
                  </a:lnTo>
                  <a:lnTo>
                    <a:pt x="1687" y="1169"/>
                  </a:lnTo>
                  <a:lnTo>
                    <a:pt x="1686" y="1169"/>
                  </a:lnTo>
                  <a:lnTo>
                    <a:pt x="1686" y="1167"/>
                  </a:lnTo>
                  <a:lnTo>
                    <a:pt x="1686" y="1166"/>
                  </a:lnTo>
                  <a:lnTo>
                    <a:pt x="1687" y="1166"/>
                  </a:lnTo>
                  <a:lnTo>
                    <a:pt x="1687" y="1164"/>
                  </a:lnTo>
                  <a:lnTo>
                    <a:pt x="1695" y="1158"/>
                  </a:lnTo>
                  <a:lnTo>
                    <a:pt x="1696" y="1157"/>
                  </a:lnTo>
                  <a:lnTo>
                    <a:pt x="1701" y="1152"/>
                  </a:lnTo>
                  <a:lnTo>
                    <a:pt x="1702" y="1151"/>
                  </a:lnTo>
                  <a:lnTo>
                    <a:pt x="1702" y="1149"/>
                  </a:lnTo>
                  <a:lnTo>
                    <a:pt x="1704" y="1149"/>
                  </a:lnTo>
                  <a:lnTo>
                    <a:pt x="1704" y="1151"/>
                  </a:lnTo>
                  <a:lnTo>
                    <a:pt x="1705" y="1151"/>
                  </a:lnTo>
                  <a:lnTo>
                    <a:pt x="1707" y="1151"/>
                  </a:lnTo>
                  <a:lnTo>
                    <a:pt x="1708" y="1151"/>
                  </a:lnTo>
                  <a:lnTo>
                    <a:pt x="1710" y="1151"/>
                  </a:lnTo>
                  <a:lnTo>
                    <a:pt x="1710" y="1149"/>
                  </a:lnTo>
                  <a:lnTo>
                    <a:pt x="1714" y="1149"/>
                  </a:lnTo>
                  <a:lnTo>
                    <a:pt x="1714" y="1148"/>
                  </a:lnTo>
                  <a:lnTo>
                    <a:pt x="1716" y="1148"/>
                  </a:lnTo>
                  <a:lnTo>
                    <a:pt x="1716" y="1146"/>
                  </a:lnTo>
                  <a:lnTo>
                    <a:pt x="1716" y="1145"/>
                  </a:lnTo>
                  <a:lnTo>
                    <a:pt x="1717" y="1145"/>
                  </a:lnTo>
                  <a:lnTo>
                    <a:pt x="1717" y="1143"/>
                  </a:lnTo>
                  <a:lnTo>
                    <a:pt x="1719" y="1143"/>
                  </a:lnTo>
                  <a:lnTo>
                    <a:pt x="1719" y="1142"/>
                  </a:lnTo>
                  <a:lnTo>
                    <a:pt x="1720" y="1142"/>
                  </a:lnTo>
                  <a:lnTo>
                    <a:pt x="1722" y="1142"/>
                  </a:lnTo>
                  <a:lnTo>
                    <a:pt x="1723" y="1140"/>
                  </a:lnTo>
                  <a:lnTo>
                    <a:pt x="1725" y="1139"/>
                  </a:lnTo>
                  <a:lnTo>
                    <a:pt x="1727" y="1139"/>
                  </a:lnTo>
                  <a:lnTo>
                    <a:pt x="1727" y="1137"/>
                  </a:lnTo>
                  <a:lnTo>
                    <a:pt x="1728" y="1137"/>
                  </a:lnTo>
                  <a:lnTo>
                    <a:pt x="1728" y="1136"/>
                  </a:lnTo>
                  <a:lnTo>
                    <a:pt x="1728" y="1134"/>
                  </a:lnTo>
                  <a:lnTo>
                    <a:pt x="1730" y="1134"/>
                  </a:lnTo>
                  <a:lnTo>
                    <a:pt x="1731" y="1133"/>
                  </a:lnTo>
                  <a:lnTo>
                    <a:pt x="1733" y="1131"/>
                  </a:lnTo>
                  <a:lnTo>
                    <a:pt x="1734" y="1130"/>
                  </a:lnTo>
                  <a:lnTo>
                    <a:pt x="1736" y="1128"/>
                  </a:lnTo>
                  <a:lnTo>
                    <a:pt x="1736" y="1126"/>
                  </a:lnTo>
                  <a:lnTo>
                    <a:pt x="1736" y="1125"/>
                  </a:lnTo>
                  <a:lnTo>
                    <a:pt x="1737" y="1123"/>
                  </a:lnTo>
                  <a:lnTo>
                    <a:pt x="1737" y="1122"/>
                  </a:lnTo>
                  <a:lnTo>
                    <a:pt x="1737" y="1120"/>
                  </a:lnTo>
                  <a:lnTo>
                    <a:pt x="1737" y="1119"/>
                  </a:lnTo>
                  <a:lnTo>
                    <a:pt x="1737" y="1117"/>
                  </a:lnTo>
                  <a:lnTo>
                    <a:pt x="1739" y="1117"/>
                  </a:lnTo>
                  <a:lnTo>
                    <a:pt x="1737" y="1116"/>
                  </a:lnTo>
                  <a:lnTo>
                    <a:pt x="1737" y="1113"/>
                  </a:lnTo>
                  <a:lnTo>
                    <a:pt x="1736" y="1111"/>
                  </a:lnTo>
                  <a:lnTo>
                    <a:pt x="1736" y="1110"/>
                  </a:lnTo>
                  <a:lnTo>
                    <a:pt x="1734" y="1110"/>
                  </a:lnTo>
                  <a:lnTo>
                    <a:pt x="1734" y="1108"/>
                  </a:lnTo>
                  <a:lnTo>
                    <a:pt x="1731" y="1107"/>
                  </a:lnTo>
                  <a:lnTo>
                    <a:pt x="1730" y="1107"/>
                  </a:lnTo>
                  <a:lnTo>
                    <a:pt x="1730" y="1105"/>
                  </a:lnTo>
                  <a:lnTo>
                    <a:pt x="1730" y="1104"/>
                  </a:lnTo>
                  <a:lnTo>
                    <a:pt x="1730" y="1102"/>
                  </a:lnTo>
                  <a:lnTo>
                    <a:pt x="1730" y="1101"/>
                  </a:lnTo>
                  <a:lnTo>
                    <a:pt x="1728" y="1099"/>
                  </a:lnTo>
                  <a:lnTo>
                    <a:pt x="1728" y="1098"/>
                  </a:lnTo>
                  <a:lnTo>
                    <a:pt x="1727" y="1093"/>
                  </a:lnTo>
                  <a:lnTo>
                    <a:pt x="1725" y="1093"/>
                  </a:lnTo>
                  <a:lnTo>
                    <a:pt x="1725" y="1090"/>
                  </a:lnTo>
                  <a:lnTo>
                    <a:pt x="1722" y="1087"/>
                  </a:lnTo>
                  <a:lnTo>
                    <a:pt x="1720" y="1087"/>
                  </a:lnTo>
                  <a:lnTo>
                    <a:pt x="1720" y="1086"/>
                  </a:lnTo>
                  <a:lnTo>
                    <a:pt x="1720" y="1084"/>
                  </a:lnTo>
                  <a:lnTo>
                    <a:pt x="1720" y="1086"/>
                  </a:lnTo>
                  <a:lnTo>
                    <a:pt x="1719" y="1086"/>
                  </a:lnTo>
                  <a:lnTo>
                    <a:pt x="1717" y="1086"/>
                  </a:lnTo>
                  <a:lnTo>
                    <a:pt x="1717" y="1084"/>
                  </a:lnTo>
                  <a:lnTo>
                    <a:pt x="1716" y="1083"/>
                  </a:lnTo>
                  <a:lnTo>
                    <a:pt x="1714" y="1081"/>
                  </a:lnTo>
                  <a:lnTo>
                    <a:pt x="1713" y="1081"/>
                  </a:lnTo>
                  <a:lnTo>
                    <a:pt x="1711" y="1081"/>
                  </a:lnTo>
                  <a:lnTo>
                    <a:pt x="1711" y="1083"/>
                  </a:lnTo>
                  <a:lnTo>
                    <a:pt x="1710" y="1083"/>
                  </a:lnTo>
                  <a:lnTo>
                    <a:pt x="1708" y="1081"/>
                  </a:lnTo>
                  <a:lnTo>
                    <a:pt x="1708" y="1083"/>
                  </a:lnTo>
                  <a:lnTo>
                    <a:pt x="1708" y="1084"/>
                  </a:lnTo>
                  <a:lnTo>
                    <a:pt x="1707" y="1084"/>
                  </a:lnTo>
                  <a:lnTo>
                    <a:pt x="1705" y="1084"/>
                  </a:lnTo>
                  <a:lnTo>
                    <a:pt x="1704" y="1084"/>
                  </a:lnTo>
                  <a:lnTo>
                    <a:pt x="1702" y="1084"/>
                  </a:lnTo>
                  <a:lnTo>
                    <a:pt x="1702" y="1083"/>
                  </a:lnTo>
                  <a:lnTo>
                    <a:pt x="1699" y="1083"/>
                  </a:lnTo>
                  <a:lnTo>
                    <a:pt x="1698" y="1081"/>
                  </a:lnTo>
                  <a:lnTo>
                    <a:pt x="1696" y="1081"/>
                  </a:lnTo>
                  <a:lnTo>
                    <a:pt x="1696" y="1083"/>
                  </a:lnTo>
                  <a:lnTo>
                    <a:pt x="1695" y="1081"/>
                  </a:lnTo>
                  <a:lnTo>
                    <a:pt x="1693" y="1081"/>
                  </a:lnTo>
                  <a:lnTo>
                    <a:pt x="1690" y="1081"/>
                  </a:lnTo>
                  <a:lnTo>
                    <a:pt x="1689" y="1081"/>
                  </a:lnTo>
                  <a:lnTo>
                    <a:pt x="1687" y="1083"/>
                  </a:lnTo>
                  <a:lnTo>
                    <a:pt x="1686" y="1081"/>
                  </a:lnTo>
                  <a:lnTo>
                    <a:pt x="1684" y="1081"/>
                  </a:lnTo>
                  <a:lnTo>
                    <a:pt x="1683" y="1081"/>
                  </a:lnTo>
                  <a:lnTo>
                    <a:pt x="1681" y="1081"/>
                  </a:lnTo>
                  <a:lnTo>
                    <a:pt x="1681" y="1078"/>
                  </a:lnTo>
                  <a:lnTo>
                    <a:pt x="1678" y="1073"/>
                  </a:lnTo>
                  <a:lnTo>
                    <a:pt x="1678" y="1072"/>
                  </a:lnTo>
                  <a:lnTo>
                    <a:pt x="1680" y="1072"/>
                  </a:lnTo>
                  <a:lnTo>
                    <a:pt x="1680" y="1070"/>
                  </a:lnTo>
                  <a:lnTo>
                    <a:pt x="1680" y="1069"/>
                  </a:lnTo>
                  <a:lnTo>
                    <a:pt x="1680" y="1061"/>
                  </a:lnTo>
                  <a:lnTo>
                    <a:pt x="1677" y="1061"/>
                  </a:lnTo>
                  <a:lnTo>
                    <a:pt x="1674" y="1061"/>
                  </a:lnTo>
                  <a:lnTo>
                    <a:pt x="1671" y="1061"/>
                  </a:lnTo>
                  <a:lnTo>
                    <a:pt x="1672" y="1058"/>
                  </a:lnTo>
                  <a:lnTo>
                    <a:pt x="1672" y="1055"/>
                  </a:lnTo>
                  <a:lnTo>
                    <a:pt x="1672" y="1054"/>
                  </a:lnTo>
                  <a:lnTo>
                    <a:pt x="1671" y="1054"/>
                  </a:lnTo>
                  <a:lnTo>
                    <a:pt x="1669" y="1054"/>
                  </a:lnTo>
                  <a:lnTo>
                    <a:pt x="1666" y="1054"/>
                  </a:lnTo>
                  <a:lnTo>
                    <a:pt x="1663" y="1052"/>
                  </a:lnTo>
                  <a:lnTo>
                    <a:pt x="1661" y="1061"/>
                  </a:lnTo>
                  <a:lnTo>
                    <a:pt x="1660" y="1061"/>
                  </a:lnTo>
                  <a:lnTo>
                    <a:pt x="1657" y="1061"/>
                  </a:lnTo>
                  <a:lnTo>
                    <a:pt x="1657" y="1060"/>
                  </a:lnTo>
                  <a:lnTo>
                    <a:pt x="1655" y="1060"/>
                  </a:lnTo>
                  <a:lnTo>
                    <a:pt x="1652" y="1061"/>
                  </a:lnTo>
                  <a:lnTo>
                    <a:pt x="1651" y="1061"/>
                  </a:lnTo>
                  <a:lnTo>
                    <a:pt x="1652" y="1061"/>
                  </a:lnTo>
                  <a:lnTo>
                    <a:pt x="1652" y="1063"/>
                  </a:lnTo>
                  <a:lnTo>
                    <a:pt x="1654" y="1063"/>
                  </a:lnTo>
                  <a:lnTo>
                    <a:pt x="1654" y="1064"/>
                  </a:lnTo>
                  <a:lnTo>
                    <a:pt x="1654" y="1066"/>
                  </a:lnTo>
                  <a:lnTo>
                    <a:pt x="1652" y="1066"/>
                  </a:lnTo>
                  <a:lnTo>
                    <a:pt x="1654" y="1066"/>
                  </a:lnTo>
                  <a:lnTo>
                    <a:pt x="1654" y="1067"/>
                  </a:lnTo>
                  <a:lnTo>
                    <a:pt x="1652" y="1067"/>
                  </a:lnTo>
                  <a:lnTo>
                    <a:pt x="1652" y="1069"/>
                  </a:lnTo>
                  <a:lnTo>
                    <a:pt x="1654" y="1069"/>
                  </a:lnTo>
                  <a:lnTo>
                    <a:pt x="1654" y="1070"/>
                  </a:lnTo>
                  <a:lnTo>
                    <a:pt x="1652" y="1070"/>
                  </a:lnTo>
                  <a:lnTo>
                    <a:pt x="1652" y="1072"/>
                  </a:lnTo>
                  <a:lnTo>
                    <a:pt x="1651" y="1072"/>
                  </a:lnTo>
                  <a:lnTo>
                    <a:pt x="1649" y="1073"/>
                  </a:lnTo>
                  <a:lnTo>
                    <a:pt x="1649" y="1075"/>
                  </a:lnTo>
                  <a:lnTo>
                    <a:pt x="1648" y="1075"/>
                  </a:lnTo>
                  <a:lnTo>
                    <a:pt x="1648" y="1077"/>
                  </a:lnTo>
                  <a:lnTo>
                    <a:pt x="1646" y="1077"/>
                  </a:lnTo>
                  <a:lnTo>
                    <a:pt x="1646" y="1078"/>
                  </a:lnTo>
                  <a:lnTo>
                    <a:pt x="1646" y="1080"/>
                  </a:lnTo>
                  <a:lnTo>
                    <a:pt x="1646" y="1081"/>
                  </a:lnTo>
                  <a:lnTo>
                    <a:pt x="1646" y="1083"/>
                  </a:lnTo>
                  <a:lnTo>
                    <a:pt x="1648" y="1083"/>
                  </a:lnTo>
                  <a:lnTo>
                    <a:pt x="1651" y="1083"/>
                  </a:lnTo>
                  <a:lnTo>
                    <a:pt x="1651" y="1084"/>
                  </a:lnTo>
                  <a:lnTo>
                    <a:pt x="1652" y="1084"/>
                  </a:lnTo>
                  <a:lnTo>
                    <a:pt x="1654" y="1084"/>
                  </a:lnTo>
                  <a:lnTo>
                    <a:pt x="1654" y="1086"/>
                  </a:lnTo>
                  <a:lnTo>
                    <a:pt x="1655" y="1086"/>
                  </a:lnTo>
                  <a:lnTo>
                    <a:pt x="1657" y="1086"/>
                  </a:lnTo>
                  <a:lnTo>
                    <a:pt x="1657" y="1087"/>
                  </a:lnTo>
                  <a:lnTo>
                    <a:pt x="1658" y="1087"/>
                  </a:lnTo>
                  <a:lnTo>
                    <a:pt x="1660" y="1087"/>
                  </a:lnTo>
                  <a:lnTo>
                    <a:pt x="1661" y="1087"/>
                  </a:lnTo>
                  <a:lnTo>
                    <a:pt x="1663" y="1087"/>
                  </a:lnTo>
                  <a:lnTo>
                    <a:pt x="1664" y="1087"/>
                  </a:lnTo>
                  <a:lnTo>
                    <a:pt x="1664" y="1092"/>
                  </a:lnTo>
                  <a:lnTo>
                    <a:pt x="1667" y="1095"/>
                  </a:lnTo>
                  <a:lnTo>
                    <a:pt x="1667" y="1096"/>
                  </a:lnTo>
                  <a:lnTo>
                    <a:pt x="1669" y="1096"/>
                  </a:lnTo>
                  <a:lnTo>
                    <a:pt x="1671" y="1096"/>
                  </a:lnTo>
                  <a:lnTo>
                    <a:pt x="1671" y="1098"/>
                  </a:lnTo>
                  <a:lnTo>
                    <a:pt x="1671" y="1104"/>
                  </a:lnTo>
                  <a:lnTo>
                    <a:pt x="1671" y="1105"/>
                  </a:lnTo>
                  <a:lnTo>
                    <a:pt x="1669" y="1110"/>
                  </a:lnTo>
                  <a:lnTo>
                    <a:pt x="1669" y="1111"/>
                  </a:lnTo>
                  <a:lnTo>
                    <a:pt x="1667" y="1111"/>
                  </a:lnTo>
                  <a:lnTo>
                    <a:pt x="1666" y="1111"/>
                  </a:lnTo>
                  <a:lnTo>
                    <a:pt x="1664" y="1116"/>
                  </a:lnTo>
                  <a:lnTo>
                    <a:pt x="1657" y="1117"/>
                  </a:lnTo>
                  <a:lnTo>
                    <a:pt x="1655" y="1117"/>
                  </a:lnTo>
                  <a:lnTo>
                    <a:pt x="1652" y="1117"/>
                  </a:lnTo>
                  <a:lnTo>
                    <a:pt x="1651" y="1117"/>
                  </a:lnTo>
                  <a:lnTo>
                    <a:pt x="1649" y="1117"/>
                  </a:lnTo>
                  <a:lnTo>
                    <a:pt x="1648" y="1117"/>
                  </a:lnTo>
                  <a:lnTo>
                    <a:pt x="1646" y="1117"/>
                  </a:lnTo>
                  <a:lnTo>
                    <a:pt x="1646" y="1116"/>
                  </a:lnTo>
                  <a:lnTo>
                    <a:pt x="1645" y="1116"/>
                  </a:lnTo>
                  <a:lnTo>
                    <a:pt x="1645" y="1114"/>
                  </a:lnTo>
                  <a:lnTo>
                    <a:pt x="1643" y="1114"/>
                  </a:lnTo>
                  <a:lnTo>
                    <a:pt x="1642" y="1114"/>
                  </a:lnTo>
                  <a:lnTo>
                    <a:pt x="1642" y="1113"/>
                  </a:lnTo>
                  <a:lnTo>
                    <a:pt x="1640" y="1113"/>
                  </a:lnTo>
                  <a:lnTo>
                    <a:pt x="1640" y="1114"/>
                  </a:lnTo>
                  <a:lnTo>
                    <a:pt x="1639" y="1114"/>
                  </a:lnTo>
                  <a:lnTo>
                    <a:pt x="1636" y="1114"/>
                  </a:lnTo>
                  <a:lnTo>
                    <a:pt x="1636" y="1116"/>
                  </a:lnTo>
                  <a:lnTo>
                    <a:pt x="1634" y="1116"/>
                  </a:lnTo>
                  <a:lnTo>
                    <a:pt x="1633" y="1116"/>
                  </a:lnTo>
                  <a:lnTo>
                    <a:pt x="1631" y="1116"/>
                  </a:lnTo>
                  <a:lnTo>
                    <a:pt x="1630" y="1117"/>
                  </a:lnTo>
                  <a:lnTo>
                    <a:pt x="1630" y="1116"/>
                  </a:lnTo>
                  <a:lnTo>
                    <a:pt x="1628" y="1116"/>
                  </a:lnTo>
                  <a:lnTo>
                    <a:pt x="1628" y="1111"/>
                  </a:lnTo>
                  <a:lnTo>
                    <a:pt x="1630" y="1111"/>
                  </a:lnTo>
                  <a:lnTo>
                    <a:pt x="1631" y="1111"/>
                  </a:lnTo>
                  <a:lnTo>
                    <a:pt x="1633" y="1104"/>
                  </a:lnTo>
                  <a:lnTo>
                    <a:pt x="1631" y="1104"/>
                  </a:lnTo>
                  <a:lnTo>
                    <a:pt x="1631" y="1102"/>
                  </a:lnTo>
                  <a:lnTo>
                    <a:pt x="1630" y="1101"/>
                  </a:lnTo>
                  <a:lnTo>
                    <a:pt x="1630" y="1099"/>
                  </a:lnTo>
                  <a:lnTo>
                    <a:pt x="1628" y="1099"/>
                  </a:lnTo>
                  <a:lnTo>
                    <a:pt x="1627" y="1099"/>
                  </a:lnTo>
                  <a:lnTo>
                    <a:pt x="1627" y="1098"/>
                  </a:lnTo>
                  <a:lnTo>
                    <a:pt x="1625" y="1098"/>
                  </a:lnTo>
                  <a:lnTo>
                    <a:pt x="1625" y="1096"/>
                  </a:lnTo>
                  <a:lnTo>
                    <a:pt x="1627" y="1096"/>
                  </a:lnTo>
                  <a:lnTo>
                    <a:pt x="1627" y="1095"/>
                  </a:lnTo>
                  <a:lnTo>
                    <a:pt x="1628" y="1095"/>
                  </a:lnTo>
                  <a:lnTo>
                    <a:pt x="1628" y="1093"/>
                  </a:lnTo>
                  <a:lnTo>
                    <a:pt x="1628" y="1092"/>
                  </a:lnTo>
                  <a:lnTo>
                    <a:pt x="1628" y="1090"/>
                  </a:lnTo>
                  <a:lnTo>
                    <a:pt x="1628" y="1087"/>
                  </a:lnTo>
                  <a:lnTo>
                    <a:pt x="1628" y="1084"/>
                  </a:lnTo>
                  <a:lnTo>
                    <a:pt x="1630" y="1083"/>
                  </a:lnTo>
                  <a:lnTo>
                    <a:pt x="1630" y="1081"/>
                  </a:lnTo>
                  <a:lnTo>
                    <a:pt x="1628" y="1081"/>
                  </a:lnTo>
                  <a:lnTo>
                    <a:pt x="1627" y="1081"/>
                  </a:lnTo>
                  <a:lnTo>
                    <a:pt x="1625" y="1081"/>
                  </a:lnTo>
                  <a:lnTo>
                    <a:pt x="1624" y="1081"/>
                  </a:lnTo>
                  <a:lnTo>
                    <a:pt x="1622" y="1081"/>
                  </a:lnTo>
                  <a:lnTo>
                    <a:pt x="1619" y="1083"/>
                  </a:lnTo>
                  <a:lnTo>
                    <a:pt x="1618" y="1083"/>
                  </a:lnTo>
                  <a:lnTo>
                    <a:pt x="1616" y="1083"/>
                  </a:lnTo>
                  <a:lnTo>
                    <a:pt x="1615" y="1084"/>
                  </a:lnTo>
                  <a:lnTo>
                    <a:pt x="1613" y="1086"/>
                  </a:lnTo>
                  <a:lnTo>
                    <a:pt x="1613" y="1084"/>
                  </a:lnTo>
                  <a:lnTo>
                    <a:pt x="1615" y="1084"/>
                  </a:lnTo>
                  <a:lnTo>
                    <a:pt x="1615" y="1083"/>
                  </a:lnTo>
                  <a:lnTo>
                    <a:pt x="1613" y="1083"/>
                  </a:lnTo>
                  <a:lnTo>
                    <a:pt x="1613" y="1081"/>
                  </a:lnTo>
                  <a:lnTo>
                    <a:pt x="1611" y="1077"/>
                  </a:lnTo>
                  <a:lnTo>
                    <a:pt x="1611" y="1075"/>
                  </a:lnTo>
                  <a:lnTo>
                    <a:pt x="1613" y="1073"/>
                  </a:lnTo>
                  <a:lnTo>
                    <a:pt x="1615" y="1070"/>
                  </a:lnTo>
                  <a:lnTo>
                    <a:pt x="1615" y="1069"/>
                  </a:lnTo>
                  <a:lnTo>
                    <a:pt x="1615" y="1066"/>
                  </a:lnTo>
                  <a:lnTo>
                    <a:pt x="1616" y="1064"/>
                  </a:lnTo>
                  <a:lnTo>
                    <a:pt x="1616" y="1061"/>
                  </a:lnTo>
                  <a:lnTo>
                    <a:pt x="1616" y="1058"/>
                  </a:lnTo>
                  <a:lnTo>
                    <a:pt x="1616" y="1054"/>
                  </a:lnTo>
                  <a:lnTo>
                    <a:pt x="1616" y="1051"/>
                  </a:lnTo>
                  <a:lnTo>
                    <a:pt x="1615" y="1049"/>
                  </a:lnTo>
                  <a:lnTo>
                    <a:pt x="1615" y="1045"/>
                  </a:lnTo>
                  <a:lnTo>
                    <a:pt x="1613" y="1045"/>
                  </a:lnTo>
                  <a:lnTo>
                    <a:pt x="1613" y="1043"/>
                  </a:lnTo>
                  <a:lnTo>
                    <a:pt x="1613" y="1042"/>
                  </a:lnTo>
                  <a:lnTo>
                    <a:pt x="1613" y="1040"/>
                  </a:lnTo>
                  <a:lnTo>
                    <a:pt x="1613" y="1039"/>
                  </a:lnTo>
                  <a:lnTo>
                    <a:pt x="1613" y="1037"/>
                  </a:lnTo>
                  <a:lnTo>
                    <a:pt x="1611" y="1036"/>
                  </a:lnTo>
                  <a:lnTo>
                    <a:pt x="1611" y="1034"/>
                  </a:lnTo>
                  <a:lnTo>
                    <a:pt x="1610" y="1034"/>
                  </a:lnTo>
                  <a:lnTo>
                    <a:pt x="1608" y="1033"/>
                  </a:lnTo>
                  <a:lnTo>
                    <a:pt x="1608" y="1031"/>
                  </a:lnTo>
                  <a:lnTo>
                    <a:pt x="1607" y="1031"/>
                  </a:lnTo>
                  <a:lnTo>
                    <a:pt x="1607" y="1030"/>
                  </a:lnTo>
                  <a:lnTo>
                    <a:pt x="1605" y="1030"/>
                  </a:lnTo>
                  <a:lnTo>
                    <a:pt x="1605" y="1028"/>
                  </a:lnTo>
                  <a:lnTo>
                    <a:pt x="1607" y="1027"/>
                  </a:lnTo>
                  <a:lnTo>
                    <a:pt x="1607" y="1025"/>
                  </a:lnTo>
                  <a:lnTo>
                    <a:pt x="1605" y="1024"/>
                  </a:lnTo>
                  <a:lnTo>
                    <a:pt x="1605" y="1022"/>
                  </a:lnTo>
                  <a:lnTo>
                    <a:pt x="1604" y="1024"/>
                  </a:lnTo>
                  <a:lnTo>
                    <a:pt x="1604" y="1025"/>
                  </a:lnTo>
                  <a:lnTo>
                    <a:pt x="1602" y="1025"/>
                  </a:lnTo>
                  <a:lnTo>
                    <a:pt x="1601" y="1027"/>
                  </a:lnTo>
                  <a:lnTo>
                    <a:pt x="1599" y="1027"/>
                  </a:lnTo>
                  <a:lnTo>
                    <a:pt x="1599" y="1025"/>
                  </a:lnTo>
                  <a:lnTo>
                    <a:pt x="1598" y="1025"/>
                  </a:lnTo>
                  <a:lnTo>
                    <a:pt x="1596" y="1027"/>
                  </a:lnTo>
                  <a:lnTo>
                    <a:pt x="1595" y="1027"/>
                  </a:lnTo>
                  <a:lnTo>
                    <a:pt x="1595" y="1025"/>
                  </a:lnTo>
                  <a:lnTo>
                    <a:pt x="1595" y="1024"/>
                  </a:lnTo>
                  <a:lnTo>
                    <a:pt x="1593" y="1022"/>
                  </a:lnTo>
                  <a:lnTo>
                    <a:pt x="1593" y="1020"/>
                  </a:lnTo>
                  <a:lnTo>
                    <a:pt x="1592" y="1019"/>
                  </a:lnTo>
                  <a:lnTo>
                    <a:pt x="1592" y="1017"/>
                  </a:lnTo>
                  <a:lnTo>
                    <a:pt x="1590" y="1017"/>
                  </a:lnTo>
                  <a:lnTo>
                    <a:pt x="1590" y="1016"/>
                  </a:lnTo>
                  <a:lnTo>
                    <a:pt x="1589" y="1014"/>
                  </a:lnTo>
                  <a:lnTo>
                    <a:pt x="1589" y="1013"/>
                  </a:lnTo>
                  <a:lnTo>
                    <a:pt x="1586" y="1010"/>
                  </a:lnTo>
                  <a:lnTo>
                    <a:pt x="1584" y="1008"/>
                  </a:lnTo>
                  <a:lnTo>
                    <a:pt x="1584" y="1007"/>
                  </a:lnTo>
                  <a:lnTo>
                    <a:pt x="1583" y="1007"/>
                  </a:lnTo>
                  <a:lnTo>
                    <a:pt x="1583" y="1005"/>
                  </a:lnTo>
                  <a:lnTo>
                    <a:pt x="1581" y="1005"/>
                  </a:lnTo>
                  <a:lnTo>
                    <a:pt x="1580" y="1004"/>
                  </a:lnTo>
                  <a:lnTo>
                    <a:pt x="1578" y="1007"/>
                  </a:lnTo>
                  <a:lnTo>
                    <a:pt x="1575" y="1005"/>
                  </a:lnTo>
                  <a:lnTo>
                    <a:pt x="1572" y="1005"/>
                  </a:lnTo>
                  <a:lnTo>
                    <a:pt x="1568" y="1007"/>
                  </a:lnTo>
                  <a:lnTo>
                    <a:pt x="1566" y="1007"/>
                  </a:lnTo>
                  <a:lnTo>
                    <a:pt x="1563" y="1010"/>
                  </a:lnTo>
                  <a:lnTo>
                    <a:pt x="1563" y="1011"/>
                  </a:lnTo>
                  <a:lnTo>
                    <a:pt x="1562" y="1011"/>
                  </a:lnTo>
                  <a:lnTo>
                    <a:pt x="1560" y="1013"/>
                  </a:lnTo>
                  <a:lnTo>
                    <a:pt x="1559" y="1013"/>
                  </a:lnTo>
                  <a:lnTo>
                    <a:pt x="1559" y="1011"/>
                  </a:lnTo>
                  <a:lnTo>
                    <a:pt x="1557" y="1011"/>
                  </a:lnTo>
                  <a:lnTo>
                    <a:pt x="1557" y="1010"/>
                  </a:lnTo>
                  <a:lnTo>
                    <a:pt x="1555" y="1010"/>
                  </a:lnTo>
                  <a:lnTo>
                    <a:pt x="1555" y="1008"/>
                  </a:lnTo>
                  <a:lnTo>
                    <a:pt x="1557" y="1008"/>
                  </a:lnTo>
                  <a:lnTo>
                    <a:pt x="1557" y="1007"/>
                  </a:lnTo>
                  <a:lnTo>
                    <a:pt x="1557" y="1002"/>
                  </a:lnTo>
                  <a:lnTo>
                    <a:pt x="1555" y="1001"/>
                  </a:lnTo>
                  <a:lnTo>
                    <a:pt x="1555" y="999"/>
                  </a:lnTo>
                  <a:lnTo>
                    <a:pt x="1555" y="998"/>
                  </a:lnTo>
                  <a:lnTo>
                    <a:pt x="1555" y="996"/>
                  </a:lnTo>
                  <a:lnTo>
                    <a:pt x="1555" y="995"/>
                  </a:lnTo>
                  <a:lnTo>
                    <a:pt x="1555" y="993"/>
                  </a:lnTo>
                  <a:lnTo>
                    <a:pt x="1555" y="992"/>
                  </a:lnTo>
                  <a:lnTo>
                    <a:pt x="1555" y="990"/>
                  </a:lnTo>
                  <a:lnTo>
                    <a:pt x="1555" y="989"/>
                  </a:lnTo>
                  <a:lnTo>
                    <a:pt x="1554" y="989"/>
                  </a:lnTo>
                  <a:lnTo>
                    <a:pt x="1554" y="987"/>
                  </a:lnTo>
                  <a:lnTo>
                    <a:pt x="1552" y="987"/>
                  </a:lnTo>
                  <a:lnTo>
                    <a:pt x="1551" y="987"/>
                  </a:lnTo>
                  <a:lnTo>
                    <a:pt x="1551" y="986"/>
                  </a:lnTo>
                  <a:lnTo>
                    <a:pt x="1549" y="986"/>
                  </a:lnTo>
                  <a:lnTo>
                    <a:pt x="1549" y="984"/>
                  </a:lnTo>
                  <a:lnTo>
                    <a:pt x="1548" y="984"/>
                  </a:lnTo>
                  <a:lnTo>
                    <a:pt x="1546" y="983"/>
                  </a:lnTo>
                  <a:lnTo>
                    <a:pt x="1545" y="981"/>
                  </a:lnTo>
                  <a:lnTo>
                    <a:pt x="1545" y="980"/>
                  </a:lnTo>
                  <a:lnTo>
                    <a:pt x="1543" y="980"/>
                  </a:lnTo>
                  <a:lnTo>
                    <a:pt x="1543" y="978"/>
                  </a:lnTo>
                  <a:lnTo>
                    <a:pt x="1542" y="978"/>
                  </a:lnTo>
                  <a:lnTo>
                    <a:pt x="1542" y="977"/>
                  </a:lnTo>
                  <a:lnTo>
                    <a:pt x="1542" y="975"/>
                  </a:lnTo>
                  <a:lnTo>
                    <a:pt x="1540" y="975"/>
                  </a:lnTo>
                  <a:lnTo>
                    <a:pt x="1540" y="974"/>
                  </a:lnTo>
                  <a:lnTo>
                    <a:pt x="1540" y="972"/>
                  </a:lnTo>
                  <a:lnTo>
                    <a:pt x="1539" y="971"/>
                  </a:lnTo>
                  <a:lnTo>
                    <a:pt x="1539" y="969"/>
                  </a:lnTo>
                  <a:lnTo>
                    <a:pt x="1537" y="969"/>
                  </a:lnTo>
                  <a:lnTo>
                    <a:pt x="1536" y="969"/>
                  </a:lnTo>
                  <a:lnTo>
                    <a:pt x="1536" y="967"/>
                  </a:lnTo>
                  <a:lnTo>
                    <a:pt x="1534" y="967"/>
                  </a:lnTo>
                  <a:lnTo>
                    <a:pt x="1533" y="967"/>
                  </a:lnTo>
                  <a:lnTo>
                    <a:pt x="1531" y="967"/>
                  </a:lnTo>
                  <a:lnTo>
                    <a:pt x="1531" y="966"/>
                  </a:lnTo>
                  <a:lnTo>
                    <a:pt x="1530" y="966"/>
                  </a:lnTo>
                  <a:lnTo>
                    <a:pt x="1528" y="966"/>
                  </a:lnTo>
                  <a:lnTo>
                    <a:pt x="1527" y="966"/>
                  </a:lnTo>
                  <a:lnTo>
                    <a:pt x="1527" y="963"/>
                  </a:lnTo>
                  <a:lnTo>
                    <a:pt x="1527" y="961"/>
                  </a:lnTo>
                  <a:lnTo>
                    <a:pt x="1525" y="961"/>
                  </a:lnTo>
                  <a:lnTo>
                    <a:pt x="1524" y="960"/>
                  </a:lnTo>
                  <a:lnTo>
                    <a:pt x="1524" y="958"/>
                  </a:lnTo>
                  <a:lnTo>
                    <a:pt x="1524" y="957"/>
                  </a:lnTo>
                  <a:lnTo>
                    <a:pt x="1525" y="957"/>
                  </a:lnTo>
                  <a:lnTo>
                    <a:pt x="1525" y="955"/>
                  </a:lnTo>
                  <a:lnTo>
                    <a:pt x="1525" y="954"/>
                  </a:lnTo>
                  <a:lnTo>
                    <a:pt x="1525" y="952"/>
                  </a:lnTo>
                  <a:lnTo>
                    <a:pt x="1522" y="952"/>
                  </a:lnTo>
                  <a:lnTo>
                    <a:pt x="1521" y="952"/>
                  </a:lnTo>
                  <a:lnTo>
                    <a:pt x="1519" y="952"/>
                  </a:lnTo>
                  <a:lnTo>
                    <a:pt x="1518" y="952"/>
                  </a:lnTo>
                  <a:lnTo>
                    <a:pt x="1513" y="952"/>
                  </a:lnTo>
                  <a:lnTo>
                    <a:pt x="1512" y="952"/>
                  </a:lnTo>
                  <a:lnTo>
                    <a:pt x="1513" y="952"/>
                  </a:lnTo>
                  <a:lnTo>
                    <a:pt x="1512" y="952"/>
                  </a:lnTo>
                  <a:lnTo>
                    <a:pt x="1510" y="951"/>
                  </a:lnTo>
                  <a:lnTo>
                    <a:pt x="1509" y="951"/>
                  </a:lnTo>
                  <a:lnTo>
                    <a:pt x="1509" y="949"/>
                  </a:lnTo>
                  <a:lnTo>
                    <a:pt x="1506" y="946"/>
                  </a:lnTo>
                  <a:lnTo>
                    <a:pt x="1504" y="945"/>
                  </a:lnTo>
                  <a:lnTo>
                    <a:pt x="1503" y="943"/>
                  </a:lnTo>
                  <a:lnTo>
                    <a:pt x="1503" y="942"/>
                  </a:lnTo>
                  <a:lnTo>
                    <a:pt x="1503" y="940"/>
                  </a:lnTo>
                  <a:lnTo>
                    <a:pt x="1501" y="939"/>
                  </a:lnTo>
                  <a:lnTo>
                    <a:pt x="1499" y="937"/>
                  </a:lnTo>
                  <a:lnTo>
                    <a:pt x="1501" y="934"/>
                  </a:lnTo>
                  <a:lnTo>
                    <a:pt x="1499" y="933"/>
                  </a:lnTo>
                  <a:lnTo>
                    <a:pt x="1499" y="931"/>
                  </a:lnTo>
                  <a:lnTo>
                    <a:pt x="1499" y="930"/>
                  </a:lnTo>
                  <a:lnTo>
                    <a:pt x="1499" y="928"/>
                  </a:lnTo>
                  <a:lnTo>
                    <a:pt x="1499" y="930"/>
                  </a:lnTo>
                  <a:lnTo>
                    <a:pt x="1498" y="930"/>
                  </a:lnTo>
                  <a:lnTo>
                    <a:pt x="1498" y="928"/>
                  </a:lnTo>
                  <a:lnTo>
                    <a:pt x="1496" y="928"/>
                  </a:lnTo>
                  <a:lnTo>
                    <a:pt x="1498" y="927"/>
                  </a:lnTo>
                  <a:lnTo>
                    <a:pt x="1498" y="925"/>
                  </a:lnTo>
                  <a:lnTo>
                    <a:pt x="1498" y="924"/>
                  </a:lnTo>
                  <a:lnTo>
                    <a:pt x="1498" y="925"/>
                  </a:lnTo>
                  <a:lnTo>
                    <a:pt x="1496" y="927"/>
                  </a:lnTo>
                  <a:lnTo>
                    <a:pt x="1496" y="925"/>
                  </a:lnTo>
                  <a:lnTo>
                    <a:pt x="1496" y="924"/>
                  </a:lnTo>
                  <a:lnTo>
                    <a:pt x="1496" y="922"/>
                  </a:lnTo>
                  <a:lnTo>
                    <a:pt x="1495" y="921"/>
                  </a:lnTo>
                  <a:lnTo>
                    <a:pt x="1493" y="919"/>
                  </a:lnTo>
                  <a:lnTo>
                    <a:pt x="1493" y="918"/>
                  </a:lnTo>
                  <a:lnTo>
                    <a:pt x="1492" y="918"/>
                  </a:lnTo>
                  <a:lnTo>
                    <a:pt x="1492" y="916"/>
                  </a:lnTo>
                  <a:lnTo>
                    <a:pt x="1492" y="918"/>
                  </a:lnTo>
                  <a:lnTo>
                    <a:pt x="1492" y="916"/>
                  </a:lnTo>
                  <a:lnTo>
                    <a:pt x="1492" y="914"/>
                  </a:lnTo>
                  <a:lnTo>
                    <a:pt x="1490" y="914"/>
                  </a:lnTo>
                  <a:lnTo>
                    <a:pt x="1489" y="913"/>
                  </a:lnTo>
                  <a:lnTo>
                    <a:pt x="1487" y="913"/>
                  </a:lnTo>
                  <a:lnTo>
                    <a:pt x="1486" y="918"/>
                  </a:lnTo>
                  <a:lnTo>
                    <a:pt x="1481" y="916"/>
                  </a:lnTo>
                  <a:lnTo>
                    <a:pt x="1480" y="916"/>
                  </a:lnTo>
                  <a:lnTo>
                    <a:pt x="1478" y="918"/>
                  </a:lnTo>
                  <a:lnTo>
                    <a:pt x="1478" y="919"/>
                  </a:lnTo>
                  <a:lnTo>
                    <a:pt x="1477" y="921"/>
                  </a:lnTo>
                  <a:lnTo>
                    <a:pt x="1477" y="922"/>
                  </a:lnTo>
                  <a:lnTo>
                    <a:pt x="1477" y="924"/>
                  </a:lnTo>
                  <a:lnTo>
                    <a:pt x="1478" y="925"/>
                  </a:lnTo>
                  <a:lnTo>
                    <a:pt x="1478" y="927"/>
                  </a:lnTo>
                  <a:lnTo>
                    <a:pt x="1475" y="927"/>
                  </a:lnTo>
                  <a:lnTo>
                    <a:pt x="1474" y="928"/>
                  </a:lnTo>
                  <a:lnTo>
                    <a:pt x="1472" y="930"/>
                  </a:lnTo>
                  <a:lnTo>
                    <a:pt x="1471" y="930"/>
                  </a:lnTo>
                  <a:lnTo>
                    <a:pt x="1471" y="931"/>
                  </a:lnTo>
                  <a:lnTo>
                    <a:pt x="1469" y="931"/>
                  </a:lnTo>
                  <a:lnTo>
                    <a:pt x="1468" y="931"/>
                  </a:lnTo>
                  <a:lnTo>
                    <a:pt x="1468" y="930"/>
                  </a:lnTo>
                  <a:lnTo>
                    <a:pt x="1463" y="931"/>
                  </a:lnTo>
                  <a:lnTo>
                    <a:pt x="1460" y="931"/>
                  </a:lnTo>
                  <a:lnTo>
                    <a:pt x="1459" y="931"/>
                  </a:lnTo>
                  <a:lnTo>
                    <a:pt x="1459" y="930"/>
                  </a:lnTo>
                  <a:lnTo>
                    <a:pt x="1457" y="930"/>
                  </a:lnTo>
                  <a:lnTo>
                    <a:pt x="1457" y="931"/>
                  </a:lnTo>
                  <a:lnTo>
                    <a:pt x="1457" y="933"/>
                  </a:lnTo>
                  <a:lnTo>
                    <a:pt x="1457" y="934"/>
                  </a:lnTo>
                  <a:lnTo>
                    <a:pt x="1456" y="934"/>
                  </a:lnTo>
                  <a:lnTo>
                    <a:pt x="1456" y="936"/>
                  </a:lnTo>
                  <a:lnTo>
                    <a:pt x="1453" y="933"/>
                  </a:lnTo>
                  <a:lnTo>
                    <a:pt x="1451" y="934"/>
                  </a:lnTo>
                  <a:lnTo>
                    <a:pt x="1448" y="933"/>
                  </a:lnTo>
                  <a:lnTo>
                    <a:pt x="1448" y="934"/>
                  </a:lnTo>
                  <a:lnTo>
                    <a:pt x="1447" y="936"/>
                  </a:lnTo>
                  <a:lnTo>
                    <a:pt x="1442" y="939"/>
                  </a:lnTo>
                  <a:lnTo>
                    <a:pt x="1443" y="939"/>
                  </a:lnTo>
                  <a:lnTo>
                    <a:pt x="1442" y="940"/>
                  </a:lnTo>
                  <a:lnTo>
                    <a:pt x="1440" y="942"/>
                  </a:lnTo>
                  <a:lnTo>
                    <a:pt x="1442" y="943"/>
                  </a:lnTo>
                  <a:lnTo>
                    <a:pt x="1440" y="945"/>
                  </a:lnTo>
                  <a:lnTo>
                    <a:pt x="1439" y="946"/>
                  </a:lnTo>
                  <a:lnTo>
                    <a:pt x="1437" y="946"/>
                  </a:lnTo>
                  <a:lnTo>
                    <a:pt x="1434" y="943"/>
                  </a:lnTo>
                  <a:lnTo>
                    <a:pt x="1433" y="942"/>
                  </a:lnTo>
                  <a:lnTo>
                    <a:pt x="1428" y="940"/>
                  </a:lnTo>
                  <a:lnTo>
                    <a:pt x="1427" y="939"/>
                  </a:lnTo>
                  <a:lnTo>
                    <a:pt x="1425" y="937"/>
                  </a:lnTo>
                  <a:lnTo>
                    <a:pt x="1425" y="939"/>
                  </a:lnTo>
                  <a:lnTo>
                    <a:pt x="1424" y="937"/>
                  </a:lnTo>
                  <a:lnTo>
                    <a:pt x="1424" y="936"/>
                  </a:lnTo>
                  <a:lnTo>
                    <a:pt x="1422" y="936"/>
                  </a:lnTo>
                  <a:lnTo>
                    <a:pt x="1422" y="934"/>
                  </a:lnTo>
                  <a:lnTo>
                    <a:pt x="1421" y="937"/>
                  </a:lnTo>
                  <a:lnTo>
                    <a:pt x="1422" y="937"/>
                  </a:lnTo>
                  <a:lnTo>
                    <a:pt x="1421" y="939"/>
                  </a:lnTo>
                  <a:lnTo>
                    <a:pt x="1421" y="940"/>
                  </a:lnTo>
                  <a:lnTo>
                    <a:pt x="1419" y="942"/>
                  </a:lnTo>
                  <a:lnTo>
                    <a:pt x="1419" y="943"/>
                  </a:lnTo>
                  <a:lnTo>
                    <a:pt x="1419" y="945"/>
                  </a:lnTo>
                  <a:lnTo>
                    <a:pt x="1418" y="945"/>
                  </a:lnTo>
                  <a:lnTo>
                    <a:pt x="1416" y="948"/>
                  </a:lnTo>
                  <a:lnTo>
                    <a:pt x="1415" y="949"/>
                  </a:lnTo>
                  <a:lnTo>
                    <a:pt x="1412" y="948"/>
                  </a:lnTo>
                  <a:lnTo>
                    <a:pt x="1413" y="946"/>
                  </a:lnTo>
                  <a:lnTo>
                    <a:pt x="1415" y="945"/>
                  </a:lnTo>
                  <a:lnTo>
                    <a:pt x="1415" y="943"/>
                  </a:lnTo>
                  <a:lnTo>
                    <a:pt x="1416" y="943"/>
                  </a:lnTo>
                  <a:lnTo>
                    <a:pt x="1415" y="943"/>
                  </a:lnTo>
                  <a:lnTo>
                    <a:pt x="1415" y="942"/>
                  </a:lnTo>
                  <a:lnTo>
                    <a:pt x="1416" y="937"/>
                  </a:lnTo>
                  <a:lnTo>
                    <a:pt x="1416" y="936"/>
                  </a:lnTo>
                  <a:lnTo>
                    <a:pt x="1416" y="934"/>
                  </a:lnTo>
                  <a:lnTo>
                    <a:pt x="1416" y="933"/>
                  </a:lnTo>
                  <a:lnTo>
                    <a:pt x="1416" y="931"/>
                  </a:lnTo>
                  <a:lnTo>
                    <a:pt x="1415" y="931"/>
                  </a:lnTo>
                  <a:lnTo>
                    <a:pt x="1412" y="933"/>
                  </a:lnTo>
                  <a:lnTo>
                    <a:pt x="1409" y="934"/>
                  </a:lnTo>
                  <a:lnTo>
                    <a:pt x="1407" y="936"/>
                  </a:lnTo>
                  <a:lnTo>
                    <a:pt x="1404" y="937"/>
                  </a:lnTo>
                  <a:lnTo>
                    <a:pt x="1403" y="939"/>
                  </a:lnTo>
                  <a:lnTo>
                    <a:pt x="1400" y="940"/>
                  </a:lnTo>
                  <a:lnTo>
                    <a:pt x="1397" y="942"/>
                  </a:lnTo>
                  <a:lnTo>
                    <a:pt x="1395" y="942"/>
                  </a:lnTo>
                  <a:lnTo>
                    <a:pt x="1395" y="943"/>
                  </a:lnTo>
                  <a:lnTo>
                    <a:pt x="1394" y="943"/>
                  </a:lnTo>
                  <a:lnTo>
                    <a:pt x="1392" y="943"/>
                  </a:lnTo>
                  <a:lnTo>
                    <a:pt x="1391" y="945"/>
                  </a:lnTo>
                  <a:lnTo>
                    <a:pt x="1389" y="945"/>
                  </a:lnTo>
                  <a:lnTo>
                    <a:pt x="1389" y="946"/>
                  </a:lnTo>
                  <a:lnTo>
                    <a:pt x="1386" y="948"/>
                  </a:lnTo>
                  <a:lnTo>
                    <a:pt x="1384" y="948"/>
                  </a:lnTo>
                  <a:lnTo>
                    <a:pt x="1383" y="949"/>
                  </a:lnTo>
                  <a:lnTo>
                    <a:pt x="1380" y="951"/>
                  </a:lnTo>
                  <a:lnTo>
                    <a:pt x="1375" y="954"/>
                  </a:lnTo>
                  <a:lnTo>
                    <a:pt x="1372" y="955"/>
                  </a:lnTo>
                  <a:lnTo>
                    <a:pt x="1371" y="955"/>
                  </a:lnTo>
                  <a:lnTo>
                    <a:pt x="1369" y="957"/>
                  </a:lnTo>
                  <a:lnTo>
                    <a:pt x="1368" y="957"/>
                  </a:lnTo>
                  <a:lnTo>
                    <a:pt x="1368" y="958"/>
                  </a:lnTo>
                  <a:lnTo>
                    <a:pt x="1366" y="958"/>
                  </a:lnTo>
                  <a:lnTo>
                    <a:pt x="1363" y="960"/>
                  </a:lnTo>
                  <a:lnTo>
                    <a:pt x="1362" y="961"/>
                  </a:lnTo>
                  <a:lnTo>
                    <a:pt x="1359" y="963"/>
                  </a:lnTo>
                  <a:lnTo>
                    <a:pt x="1356" y="964"/>
                  </a:lnTo>
                  <a:lnTo>
                    <a:pt x="1353" y="966"/>
                  </a:lnTo>
                  <a:lnTo>
                    <a:pt x="1350" y="967"/>
                  </a:lnTo>
                  <a:lnTo>
                    <a:pt x="1347" y="969"/>
                  </a:lnTo>
                  <a:lnTo>
                    <a:pt x="1345" y="971"/>
                  </a:lnTo>
                  <a:lnTo>
                    <a:pt x="1344" y="971"/>
                  </a:lnTo>
                  <a:lnTo>
                    <a:pt x="1342" y="972"/>
                  </a:lnTo>
                  <a:lnTo>
                    <a:pt x="1341" y="972"/>
                  </a:lnTo>
                  <a:lnTo>
                    <a:pt x="1341" y="974"/>
                  </a:lnTo>
                  <a:lnTo>
                    <a:pt x="1339" y="974"/>
                  </a:lnTo>
                  <a:lnTo>
                    <a:pt x="1339" y="972"/>
                  </a:lnTo>
                  <a:lnTo>
                    <a:pt x="1339" y="971"/>
                  </a:lnTo>
                  <a:lnTo>
                    <a:pt x="1338" y="972"/>
                  </a:lnTo>
                  <a:lnTo>
                    <a:pt x="1336" y="972"/>
                  </a:lnTo>
                  <a:lnTo>
                    <a:pt x="1336" y="974"/>
                  </a:lnTo>
                  <a:lnTo>
                    <a:pt x="1335" y="975"/>
                  </a:lnTo>
                  <a:lnTo>
                    <a:pt x="1333" y="975"/>
                  </a:lnTo>
                  <a:lnTo>
                    <a:pt x="1332" y="975"/>
                  </a:lnTo>
                  <a:lnTo>
                    <a:pt x="1330" y="974"/>
                  </a:lnTo>
                  <a:lnTo>
                    <a:pt x="1330" y="975"/>
                  </a:lnTo>
                  <a:lnTo>
                    <a:pt x="1330" y="977"/>
                  </a:lnTo>
                  <a:lnTo>
                    <a:pt x="1330" y="975"/>
                  </a:lnTo>
                  <a:lnTo>
                    <a:pt x="1328" y="975"/>
                  </a:lnTo>
                  <a:lnTo>
                    <a:pt x="1327" y="975"/>
                  </a:lnTo>
                  <a:lnTo>
                    <a:pt x="1327" y="974"/>
                  </a:lnTo>
                  <a:lnTo>
                    <a:pt x="1325" y="974"/>
                  </a:lnTo>
                  <a:lnTo>
                    <a:pt x="1325" y="972"/>
                  </a:lnTo>
                  <a:lnTo>
                    <a:pt x="1324" y="972"/>
                  </a:lnTo>
                  <a:lnTo>
                    <a:pt x="1322" y="972"/>
                  </a:lnTo>
                  <a:lnTo>
                    <a:pt x="1321" y="974"/>
                  </a:lnTo>
                  <a:lnTo>
                    <a:pt x="1319" y="974"/>
                  </a:lnTo>
                  <a:lnTo>
                    <a:pt x="1318" y="974"/>
                  </a:lnTo>
                  <a:lnTo>
                    <a:pt x="1316" y="975"/>
                  </a:lnTo>
                  <a:lnTo>
                    <a:pt x="1315" y="975"/>
                  </a:lnTo>
                  <a:lnTo>
                    <a:pt x="1313" y="975"/>
                  </a:lnTo>
                  <a:lnTo>
                    <a:pt x="1312" y="975"/>
                  </a:lnTo>
                  <a:lnTo>
                    <a:pt x="1310" y="975"/>
                  </a:lnTo>
                  <a:lnTo>
                    <a:pt x="1310" y="972"/>
                  </a:lnTo>
                  <a:lnTo>
                    <a:pt x="1312" y="972"/>
                  </a:lnTo>
                  <a:lnTo>
                    <a:pt x="1313" y="972"/>
                  </a:lnTo>
                  <a:lnTo>
                    <a:pt x="1315" y="972"/>
                  </a:lnTo>
                  <a:lnTo>
                    <a:pt x="1316" y="971"/>
                  </a:lnTo>
                  <a:lnTo>
                    <a:pt x="1315" y="969"/>
                  </a:lnTo>
                  <a:lnTo>
                    <a:pt x="1315" y="967"/>
                  </a:lnTo>
                  <a:lnTo>
                    <a:pt x="1315" y="966"/>
                  </a:lnTo>
                  <a:lnTo>
                    <a:pt x="1316" y="966"/>
                  </a:lnTo>
                  <a:lnTo>
                    <a:pt x="1316" y="964"/>
                  </a:lnTo>
                  <a:lnTo>
                    <a:pt x="1316" y="963"/>
                  </a:lnTo>
                  <a:lnTo>
                    <a:pt x="1315" y="963"/>
                  </a:lnTo>
                  <a:lnTo>
                    <a:pt x="1315" y="961"/>
                  </a:lnTo>
                  <a:lnTo>
                    <a:pt x="1316" y="961"/>
                  </a:lnTo>
                  <a:lnTo>
                    <a:pt x="1316" y="960"/>
                  </a:lnTo>
                  <a:lnTo>
                    <a:pt x="1316" y="958"/>
                  </a:lnTo>
                  <a:lnTo>
                    <a:pt x="1316" y="957"/>
                  </a:lnTo>
                  <a:lnTo>
                    <a:pt x="1315" y="957"/>
                  </a:lnTo>
                  <a:lnTo>
                    <a:pt x="1313" y="958"/>
                  </a:lnTo>
                  <a:lnTo>
                    <a:pt x="1312" y="958"/>
                  </a:lnTo>
                  <a:lnTo>
                    <a:pt x="1312" y="957"/>
                  </a:lnTo>
                  <a:lnTo>
                    <a:pt x="1312" y="955"/>
                  </a:lnTo>
                  <a:lnTo>
                    <a:pt x="1313" y="955"/>
                  </a:lnTo>
                  <a:lnTo>
                    <a:pt x="1313" y="954"/>
                  </a:lnTo>
                  <a:lnTo>
                    <a:pt x="1313" y="952"/>
                  </a:lnTo>
                  <a:lnTo>
                    <a:pt x="1313" y="951"/>
                  </a:lnTo>
                  <a:lnTo>
                    <a:pt x="1313" y="949"/>
                  </a:lnTo>
                  <a:lnTo>
                    <a:pt x="1313" y="948"/>
                  </a:lnTo>
                  <a:lnTo>
                    <a:pt x="1310" y="949"/>
                  </a:lnTo>
                  <a:lnTo>
                    <a:pt x="1309" y="949"/>
                  </a:lnTo>
                  <a:lnTo>
                    <a:pt x="1309" y="951"/>
                  </a:lnTo>
                  <a:lnTo>
                    <a:pt x="1309" y="952"/>
                  </a:lnTo>
                  <a:lnTo>
                    <a:pt x="1304" y="954"/>
                  </a:lnTo>
                  <a:lnTo>
                    <a:pt x="1303" y="952"/>
                  </a:lnTo>
                  <a:lnTo>
                    <a:pt x="1298" y="954"/>
                  </a:lnTo>
                  <a:lnTo>
                    <a:pt x="1295" y="954"/>
                  </a:lnTo>
                  <a:lnTo>
                    <a:pt x="1294" y="954"/>
                  </a:lnTo>
                  <a:lnTo>
                    <a:pt x="1294" y="952"/>
                  </a:lnTo>
                  <a:lnTo>
                    <a:pt x="1292" y="952"/>
                  </a:lnTo>
                  <a:lnTo>
                    <a:pt x="1289" y="951"/>
                  </a:lnTo>
                  <a:lnTo>
                    <a:pt x="1288" y="949"/>
                  </a:lnTo>
                  <a:lnTo>
                    <a:pt x="1286" y="949"/>
                  </a:lnTo>
                  <a:lnTo>
                    <a:pt x="1285" y="948"/>
                  </a:lnTo>
                  <a:lnTo>
                    <a:pt x="1280" y="946"/>
                  </a:lnTo>
                  <a:lnTo>
                    <a:pt x="1282" y="946"/>
                  </a:lnTo>
                  <a:lnTo>
                    <a:pt x="1282" y="943"/>
                  </a:lnTo>
                  <a:lnTo>
                    <a:pt x="1282" y="942"/>
                  </a:lnTo>
                  <a:lnTo>
                    <a:pt x="1279" y="943"/>
                  </a:lnTo>
                  <a:lnTo>
                    <a:pt x="1276" y="945"/>
                  </a:lnTo>
                  <a:lnTo>
                    <a:pt x="1274" y="945"/>
                  </a:lnTo>
                  <a:lnTo>
                    <a:pt x="1274" y="943"/>
                  </a:lnTo>
                  <a:lnTo>
                    <a:pt x="1276" y="943"/>
                  </a:lnTo>
                  <a:lnTo>
                    <a:pt x="1277" y="942"/>
                  </a:lnTo>
                  <a:lnTo>
                    <a:pt x="1276" y="940"/>
                  </a:lnTo>
                  <a:lnTo>
                    <a:pt x="1276" y="939"/>
                  </a:lnTo>
                  <a:lnTo>
                    <a:pt x="1276" y="937"/>
                  </a:lnTo>
                  <a:lnTo>
                    <a:pt x="1276" y="936"/>
                  </a:lnTo>
                  <a:lnTo>
                    <a:pt x="1274" y="934"/>
                  </a:lnTo>
                  <a:lnTo>
                    <a:pt x="1274" y="933"/>
                  </a:lnTo>
                  <a:lnTo>
                    <a:pt x="1274" y="931"/>
                  </a:lnTo>
                  <a:lnTo>
                    <a:pt x="1272" y="931"/>
                  </a:lnTo>
                  <a:lnTo>
                    <a:pt x="1271" y="930"/>
                  </a:lnTo>
                  <a:lnTo>
                    <a:pt x="1271" y="928"/>
                  </a:lnTo>
                  <a:lnTo>
                    <a:pt x="1269" y="928"/>
                  </a:lnTo>
                  <a:lnTo>
                    <a:pt x="1269" y="927"/>
                  </a:lnTo>
                  <a:lnTo>
                    <a:pt x="1268" y="927"/>
                  </a:lnTo>
                  <a:lnTo>
                    <a:pt x="1263" y="925"/>
                  </a:lnTo>
                  <a:lnTo>
                    <a:pt x="1262" y="924"/>
                  </a:lnTo>
                  <a:lnTo>
                    <a:pt x="1260" y="924"/>
                  </a:lnTo>
                  <a:lnTo>
                    <a:pt x="1257" y="924"/>
                  </a:lnTo>
                  <a:lnTo>
                    <a:pt x="1256" y="922"/>
                  </a:lnTo>
                  <a:lnTo>
                    <a:pt x="1254" y="922"/>
                  </a:lnTo>
                  <a:lnTo>
                    <a:pt x="1250" y="921"/>
                  </a:lnTo>
                  <a:lnTo>
                    <a:pt x="1248" y="924"/>
                  </a:lnTo>
                  <a:lnTo>
                    <a:pt x="1247" y="924"/>
                  </a:lnTo>
                  <a:lnTo>
                    <a:pt x="1245" y="924"/>
                  </a:lnTo>
                  <a:lnTo>
                    <a:pt x="1245" y="925"/>
                  </a:lnTo>
                  <a:lnTo>
                    <a:pt x="1244" y="925"/>
                  </a:lnTo>
                  <a:lnTo>
                    <a:pt x="1242" y="925"/>
                  </a:lnTo>
                  <a:lnTo>
                    <a:pt x="1241" y="924"/>
                  </a:lnTo>
                  <a:lnTo>
                    <a:pt x="1239" y="924"/>
                  </a:lnTo>
                  <a:lnTo>
                    <a:pt x="1238" y="924"/>
                  </a:lnTo>
                  <a:lnTo>
                    <a:pt x="1238" y="922"/>
                  </a:lnTo>
                  <a:lnTo>
                    <a:pt x="1236" y="922"/>
                  </a:lnTo>
                  <a:lnTo>
                    <a:pt x="1235" y="922"/>
                  </a:lnTo>
                  <a:lnTo>
                    <a:pt x="1233" y="922"/>
                  </a:lnTo>
                  <a:lnTo>
                    <a:pt x="1233" y="924"/>
                  </a:lnTo>
                  <a:lnTo>
                    <a:pt x="1233" y="925"/>
                  </a:lnTo>
                  <a:lnTo>
                    <a:pt x="1233" y="927"/>
                  </a:lnTo>
                  <a:lnTo>
                    <a:pt x="1233" y="928"/>
                  </a:lnTo>
                  <a:lnTo>
                    <a:pt x="1233" y="930"/>
                  </a:lnTo>
                  <a:lnTo>
                    <a:pt x="1233" y="931"/>
                  </a:lnTo>
                  <a:lnTo>
                    <a:pt x="1233" y="933"/>
                  </a:lnTo>
                  <a:lnTo>
                    <a:pt x="1233" y="934"/>
                  </a:lnTo>
                  <a:lnTo>
                    <a:pt x="1232" y="934"/>
                  </a:lnTo>
                  <a:lnTo>
                    <a:pt x="1232" y="936"/>
                  </a:lnTo>
                  <a:lnTo>
                    <a:pt x="1230" y="936"/>
                  </a:lnTo>
                  <a:lnTo>
                    <a:pt x="1230" y="937"/>
                  </a:lnTo>
                  <a:lnTo>
                    <a:pt x="1229" y="937"/>
                  </a:lnTo>
                  <a:lnTo>
                    <a:pt x="1227" y="937"/>
                  </a:lnTo>
                  <a:lnTo>
                    <a:pt x="1226" y="937"/>
                  </a:lnTo>
                  <a:lnTo>
                    <a:pt x="1226" y="939"/>
                  </a:lnTo>
                  <a:lnTo>
                    <a:pt x="1224" y="939"/>
                  </a:lnTo>
                  <a:lnTo>
                    <a:pt x="1223" y="939"/>
                  </a:lnTo>
                  <a:lnTo>
                    <a:pt x="1221" y="939"/>
                  </a:lnTo>
                  <a:lnTo>
                    <a:pt x="1221" y="940"/>
                  </a:lnTo>
                  <a:lnTo>
                    <a:pt x="1221" y="939"/>
                  </a:lnTo>
                  <a:lnTo>
                    <a:pt x="1220" y="939"/>
                  </a:lnTo>
                  <a:lnTo>
                    <a:pt x="1218" y="939"/>
                  </a:lnTo>
                  <a:lnTo>
                    <a:pt x="1216" y="939"/>
                  </a:lnTo>
                  <a:lnTo>
                    <a:pt x="1216" y="937"/>
                  </a:lnTo>
                  <a:lnTo>
                    <a:pt x="1218" y="937"/>
                  </a:lnTo>
                  <a:lnTo>
                    <a:pt x="1218" y="936"/>
                  </a:lnTo>
                  <a:lnTo>
                    <a:pt x="1218" y="934"/>
                  </a:lnTo>
                  <a:lnTo>
                    <a:pt x="1220" y="934"/>
                  </a:lnTo>
                  <a:lnTo>
                    <a:pt x="1220" y="933"/>
                  </a:lnTo>
                  <a:lnTo>
                    <a:pt x="1221" y="933"/>
                  </a:lnTo>
                  <a:lnTo>
                    <a:pt x="1221" y="931"/>
                  </a:lnTo>
                  <a:lnTo>
                    <a:pt x="1221" y="930"/>
                  </a:lnTo>
                  <a:lnTo>
                    <a:pt x="1221" y="928"/>
                  </a:lnTo>
                  <a:lnTo>
                    <a:pt x="1221" y="927"/>
                  </a:lnTo>
                  <a:lnTo>
                    <a:pt x="1221" y="925"/>
                  </a:lnTo>
                  <a:lnTo>
                    <a:pt x="1220" y="925"/>
                  </a:lnTo>
                  <a:lnTo>
                    <a:pt x="1220" y="924"/>
                  </a:lnTo>
                  <a:lnTo>
                    <a:pt x="1220" y="922"/>
                  </a:lnTo>
                  <a:lnTo>
                    <a:pt x="1218" y="922"/>
                  </a:lnTo>
                  <a:lnTo>
                    <a:pt x="1216" y="922"/>
                  </a:lnTo>
                  <a:lnTo>
                    <a:pt x="1216" y="921"/>
                  </a:lnTo>
                  <a:lnTo>
                    <a:pt x="1215" y="921"/>
                  </a:lnTo>
                  <a:lnTo>
                    <a:pt x="1213" y="921"/>
                  </a:lnTo>
                  <a:lnTo>
                    <a:pt x="1213" y="919"/>
                  </a:lnTo>
                  <a:lnTo>
                    <a:pt x="1212" y="919"/>
                  </a:lnTo>
                  <a:lnTo>
                    <a:pt x="1210" y="919"/>
                  </a:lnTo>
                  <a:lnTo>
                    <a:pt x="1209" y="919"/>
                  </a:lnTo>
                  <a:lnTo>
                    <a:pt x="1209" y="921"/>
                  </a:lnTo>
                  <a:lnTo>
                    <a:pt x="1207" y="921"/>
                  </a:lnTo>
                  <a:lnTo>
                    <a:pt x="1207" y="922"/>
                  </a:lnTo>
                  <a:lnTo>
                    <a:pt x="1206" y="924"/>
                  </a:lnTo>
                  <a:lnTo>
                    <a:pt x="1206" y="925"/>
                  </a:lnTo>
                  <a:lnTo>
                    <a:pt x="1206" y="924"/>
                  </a:lnTo>
                  <a:lnTo>
                    <a:pt x="1204" y="924"/>
                  </a:lnTo>
                  <a:lnTo>
                    <a:pt x="1203" y="925"/>
                  </a:lnTo>
                  <a:lnTo>
                    <a:pt x="1201" y="927"/>
                  </a:lnTo>
                  <a:lnTo>
                    <a:pt x="1200" y="927"/>
                  </a:lnTo>
                  <a:lnTo>
                    <a:pt x="1198" y="927"/>
                  </a:lnTo>
                  <a:lnTo>
                    <a:pt x="1197" y="927"/>
                  </a:lnTo>
                  <a:lnTo>
                    <a:pt x="1195" y="927"/>
                  </a:lnTo>
                  <a:lnTo>
                    <a:pt x="1195" y="925"/>
                  </a:lnTo>
                  <a:lnTo>
                    <a:pt x="1194" y="925"/>
                  </a:lnTo>
                  <a:lnTo>
                    <a:pt x="1192" y="925"/>
                  </a:lnTo>
                  <a:lnTo>
                    <a:pt x="1192" y="924"/>
                  </a:lnTo>
                  <a:lnTo>
                    <a:pt x="1191" y="924"/>
                  </a:lnTo>
                  <a:lnTo>
                    <a:pt x="1189" y="924"/>
                  </a:lnTo>
                  <a:lnTo>
                    <a:pt x="1189" y="925"/>
                  </a:lnTo>
                  <a:lnTo>
                    <a:pt x="1188" y="925"/>
                  </a:lnTo>
                  <a:lnTo>
                    <a:pt x="1188" y="924"/>
                  </a:lnTo>
                  <a:lnTo>
                    <a:pt x="1186" y="924"/>
                  </a:lnTo>
                  <a:lnTo>
                    <a:pt x="1185" y="924"/>
                  </a:lnTo>
                  <a:lnTo>
                    <a:pt x="1185" y="922"/>
                  </a:lnTo>
                  <a:lnTo>
                    <a:pt x="1183" y="922"/>
                  </a:lnTo>
                  <a:lnTo>
                    <a:pt x="1182" y="922"/>
                  </a:lnTo>
                  <a:lnTo>
                    <a:pt x="1180" y="922"/>
                  </a:lnTo>
                  <a:lnTo>
                    <a:pt x="1179" y="922"/>
                  </a:lnTo>
                  <a:lnTo>
                    <a:pt x="1177" y="922"/>
                  </a:lnTo>
                  <a:lnTo>
                    <a:pt x="1177" y="924"/>
                  </a:lnTo>
                  <a:lnTo>
                    <a:pt x="1176" y="924"/>
                  </a:lnTo>
                  <a:lnTo>
                    <a:pt x="1174" y="924"/>
                  </a:lnTo>
                  <a:lnTo>
                    <a:pt x="1173" y="924"/>
                  </a:lnTo>
                  <a:lnTo>
                    <a:pt x="1173" y="922"/>
                  </a:lnTo>
                  <a:lnTo>
                    <a:pt x="1171" y="922"/>
                  </a:lnTo>
                  <a:lnTo>
                    <a:pt x="1171" y="924"/>
                  </a:lnTo>
                  <a:lnTo>
                    <a:pt x="1170" y="924"/>
                  </a:lnTo>
                  <a:lnTo>
                    <a:pt x="1170" y="925"/>
                  </a:lnTo>
                  <a:lnTo>
                    <a:pt x="1168" y="925"/>
                  </a:lnTo>
                  <a:lnTo>
                    <a:pt x="1167" y="927"/>
                  </a:lnTo>
                  <a:lnTo>
                    <a:pt x="1165" y="927"/>
                  </a:lnTo>
                  <a:lnTo>
                    <a:pt x="1164" y="927"/>
                  </a:lnTo>
                  <a:lnTo>
                    <a:pt x="1164" y="925"/>
                  </a:lnTo>
                  <a:lnTo>
                    <a:pt x="1162" y="925"/>
                  </a:lnTo>
                  <a:lnTo>
                    <a:pt x="1162" y="924"/>
                  </a:lnTo>
                  <a:lnTo>
                    <a:pt x="1160" y="924"/>
                  </a:lnTo>
                  <a:lnTo>
                    <a:pt x="1160" y="922"/>
                  </a:lnTo>
                  <a:lnTo>
                    <a:pt x="1159" y="922"/>
                  </a:lnTo>
                  <a:lnTo>
                    <a:pt x="1159" y="924"/>
                  </a:lnTo>
                  <a:lnTo>
                    <a:pt x="1159" y="925"/>
                  </a:lnTo>
                  <a:lnTo>
                    <a:pt x="1157" y="925"/>
                  </a:lnTo>
                  <a:lnTo>
                    <a:pt x="1157" y="927"/>
                  </a:lnTo>
                  <a:lnTo>
                    <a:pt x="1157" y="928"/>
                  </a:lnTo>
                  <a:lnTo>
                    <a:pt x="1156" y="930"/>
                  </a:lnTo>
                  <a:lnTo>
                    <a:pt x="1156" y="931"/>
                  </a:lnTo>
                  <a:lnTo>
                    <a:pt x="1156" y="933"/>
                  </a:lnTo>
                  <a:lnTo>
                    <a:pt x="1154" y="933"/>
                  </a:lnTo>
                  <a:lnTo>
                    <a:pt x="1153" y="933"/>
                  </a:lnTo>
                  <a:lnTo>
                    <a:pt x="1153" y="931"/>
                  </a:lnTo>
                  <a:lnTo>
                    <a:pt x="1153" y="930"/>
                  </a:lnTo>
                  <a:lnTo>
                    <a:pt x="1151" y="931"/>
                  </a:lnTo>
                  <a:lnTo>
                    <a:pt x="1150" y="931"/>
                  </a:lnTo>
                  <a:lnTo>
                    <a:pt x="1148" y="931"/>
                  </a:lnTo>
                  <a:lnTo>
                    <a:pt x="1148" y="930"/>
                  </a:lnTo>
                  <a:lnTo>
                    <a:pt x="1147" y="931"/>
                  </a:lnTo>
                  <a:lnTo>
                    <a:pt x="1145" y="931"/>
                  </a:lnTo>
                  <a:lnTo>
                    <a:pt x="1144" y="931"/>
                  </a:lnTo>
                  <a:lnTo>
                    <a:pt x="1144" y="930"/>
                  </a:lnTo>
                  <a:lnTo>
                    <a:pt x="1142" y="928"/>
                  </a:lnTo>
                  <a:lnTo>
                    <a:pt x="1141" y="928"/>
                  </a:lnTo>
                  <a:lnTo>
                    <a:pt x="1139" y="928"/>
                  </a:lnTo>
                  <a:lnTo>
                    <a:pt x="1139" y="927"/>
                  </a:lnTo>
                  <a:lnTo>
                    <a:pt x="1138" y="927"/>
                  </a:lnTo>
                  <a:lnTo>
                    <a:pt x="1136" y="927"/>
                  </a:lnTo>
                  <a:lnTo>
                    <a:pt x="1135" y="927"/>
                  </a:lnTo>
                  <a:lnTo>
                    <a:pt x="1133" y="927"/>
                  </a:lnTo>
                  <a:lnTo>
                    <a:pt x="1133" y="928"/>
                  </a:lnTo>
                  <a:lnTo>
                    <a:pt x="1132" y="928"/>
                  </a:lnTo>
                  <a:lnTo>
                    <a:pt x="1133" y="930"/>
                  </a:lnTo>
                  <a:lnTo>
                    <a:pt x="1133" y="931"/>
                  </a:lnTo>
                  <a:lnTo>
                    <a:pt x="1135" y="931"/>
                  </a:lnTo>
                  <a:lnTo>
                    <a:pt x="1135" y="933"/>
                  </a:lnTo>
                  <a:lnTo>
                    <a:pt x="1133" y="933"/>
                  </a:lnTo>
                  <a:lnTo>
                    <a:pt x="1133" y="931"/>
                  </a:lnTo>
                  <a:lnTo>
                    <a:pt x="1132" y="931"/>
                  </a:lnTo>
                  <a:lnTo>
                    <a:pt x="1130" y="931"/>
                  </a:lnTo>
                  <a:lnTo>
                    <a:pt x="1129" y="931"/>
                  </a:lnTo>
                  <a:lnTo>
                    <a:pt x="1127" y="934"/>
                  </a:lnTo>
                  <a:lnTo>
                    <a:pt x="1126" y="934"/>
                  </a:lnTo>
                  <a:lnTo>
                    <a:pt x="1126" y="933"/>
                  </a:lnTo>
                  <a:lnTo>
                    <a:pt x="1124" y="933"/>
                  </a:lnTo>
                  <a:lnTo>
                    <a:pt x="1124" y="934"/>
                  </a:lnTo>
                  <a:lnTo>
                    <a:pt x="1124" y="936"/>
                  </a:lnTo>
                  <a:lnTo>
                    <a:pt x="1124" y="937"/>
                  </a:lnTo>
                  <a:lnTo>
                    <a:pt x="1124" y="939"/>
                  </a:lnTo>
                  <a:lnTo>
                    <a:pt x="1123" y="939"/>
                  </a:lnTo>
                  <a:lnTo>
                    <a:pt x="1121" y="939"/>
                  </a:lnTo>
                  <a:lnTo>
                    <a:pt x="1121" y="940"/>
                  </a:lnTo>
                  <a:lnTo>
                    <a:pt x="1121" y="942"/>
                  </a:lnTo>
                  <a:lnTo>
                    <a:pt x="1120" y="942"/>
                  </a:lnTo>
                  <a:lnTo>
                    <a:pt x="1118" y="942"/>
                  </a:lnTo>
                  <a:lnTo>
                    <a:pt x="1118" y="943"/>
                  </a:lnTo>
                  <a:lnTo>
                    <a:pt x="1117" y="943"/>
                  </a:lnTo>
                  <a:lnTo>
                    <a:pt x="1118" y="943"/>
                  </a:lnTo>
                  <a:lnTo>
                    <a:pt x="1120" y="945"/>
                  </a:lnTo>
                  <a:lnTo>
                    <a:pt x="1121" y="945"/>
                  </a:lnTo>
                  <a:lnTo>
                    <a:pt x="1123" y="945"/>
                  </a:lnTo>
                  <a:lnTo>
                    <a:pt x="1123" y="946"/>
                  </a:lnTo>
                  <a:lnTo>
                    <a:pt x="1121" y="946"/>
                  </a:lnTo>
                  <a:lnTo>
                    <a:pt x="1120" y="949"/>
                  </a:lnTo>
                  <a:lnTo>
                    <a:pt x="1118" y="948"/>
                  </a:lnTo>
                  <a:lnTo>
                    <a:pt x="1118" y="949"/>
                  </a:lnTo>
                  <a:lnTo>
                    <a:pt x="1118" y="951"/>
                  </a:lnTo>
                  <a:lnTo>
                    <a:pt x="1117" y="952"/>
                  </a:lnTo>
                  <a:lnTo>
                    <a:pt x="1118" y="952"/>
                  </a:lnTo>
                  <a:lnTo>
                    <a:pt x="1118" y="954"/>
                  </a:lnTo>
                  <a:lnTo>
                    <a:pt x="1118" y="955"/>
                  </a:lnTo>
                  <a:lnTo>
                    <a:pt x="1120" y="957"/>
                  </a:lnTo>
                  <a:lnTo>
                    <a:pt x="1121" y="957"/>
                  </a:lnTo>
                  <a:lnTo>
                    <a:pt x="1121" y="955"/>
                  </a:lnTo>
                  <a:lnTo>
                    <a:pt x="1121" y="957"/>
                  </a:lnTo>
                  <a:lnTo>
                    <a:pt x="1121" y="958"/>
                  </a:lnTo>
                  <a:lnTo>
                    <a:pt x="1120" y="958"/>
                  </a:lnTo>
                  <a:lnTo>
                    <a:pt x="1118" y="958"/>
                  </a:lnTo>
                  <a:lnTo>
                    <a:pt x="1118" y="960"/>
                  </a:lnTo>
                  <a:lnTo>
                    <a:pt x="1118" y="961"/>
                  </a:lnTo>
                  <a:lnTo>
                    <a:pt x="1118" y="963"/>
                  </a:lnTo>
                  <a:lnTo>
                    <a:pt x="1118" y="967"/>
                  </a:lnTo>
                  <a:lnTo>
                    <a:pt x="1118" y="969"/>
                  </a:lnTo>
                  <a:lnTo>
                    <a:pt x="1115" y="967"/>
                  </a:lnTo>
                  <a:lnTo>
                    <a:pt x="1112" y="967"/>
                  </a:lnTo>
                  <a:lnTo>
                    <a:pt x="1112" y="969"/>
                  </a:lnTo>
                  <a:lnTo>
                    <a:pt x="1112" y="971"/>
                  </a:lnTo>
                  <a:lnTo>
                    <a:pt x="1112" y="972"/>
                  </a:lnTo>
                  <a:lnTo>
                    <a:pt x="1112" y="974"/>
                  </a:lnTo>
                  <a:lnTo>
                    <a:pt x="1112" y="977"/>
                  </a:lnTo>
                  <a:lnTo>
                    <a:pt x="1112" y="980"/>
                  </a:lnTo>
                  <a:lnTo>
                    <a:pt x="1112" y="981"/>
                  </a:lnTo>
                  <a:lnTo>
                    <a:pt x="1115" y="984"/>
                  </a:lnTo>
                  <a:lnTo>
                    <a:pt x="1115" y="986"/>
                  </a:lnTo>
                  <a:lnTo>
                    <a:pt x="1114" y="989"/>
                  </a:lnTo>
                  <a:lnTo>
                    <a:pt x="1114" y="992"/>
                  </a:lnTo>
                  <a:lnTo>
                    <a:pt x="1114" y="993"/>
                  </a:lnTo>
                  <a:lnTo>
                    <a:pt x="1112" y="993"/>
                  </a:lnTo>
                  <a:lnTo>
                    <a:pt x="1112" y="995"/>
                  </a:lnTo>
                  <a:lnTo>
                    <a:pt x="1111" y="995"/>
                  </a:lnTo>
                  <a:lnTo>
                    <a:pt x="1111" y="996"/>
                  </a:lnTo>
                  <a:lnTo>
                    <a:pt x="1109" y="998"/>
                  </a:lnTo>
                  <a:lnTo>
                    <a:pt x="1111" y="999"/>
                  </a:lnTo>
                  <a:lnTo>
                    <a:pt x="1112" y="1001"/>
                  </a:lnTo>
                  <a:lnTo>
                    <a:pt x="1111" y="1001"/>
                  </a:lnTo>
                  <a:lnTo>
                    <a:pt x="1111" y="1002"/>
                  </a:lnTo>
                  <a:lnTo>
                    <a:pt x="1112" y="1002"/>
                  </a:lnTo>
                  <a:lnTo>
                    <a:pt x="1114" y="1004"/>
                  </a:lnTo>
                  <a:lnTo>
                    <a:pt x="1115" y="1005"/>
                  </a:lnTo>
                  <a:lnTo>
                    <a:pt x="1112" y="1007"/>
                  </a:lnTo>
                  <a:lnTo>
                    <a:pt x="1111" y="1007"/>
                  </a:lnTo>
                  <a:lnTo>
                    <a:pt x="1111" y="1008"/>
                  </a:lnTo>
                  <a:lnTo>
                    <a:pt x="1109" y="1008"/>
                  </a:lnTo>
                  <a:lnTo>
                    <a:pt x="1108" y="1008"/>
                  </a:lnTo>
                  <a:lnTo>
                    <a:pt x="1104" y="1007"/>
                  </a:lnTo>
                  <a:lnTo>
                    <a:pt x="1103" y="1007"/>
                  </a:lnTo>
                  <a:lnTo>
                    <a:pt x="1101" y="1005"/>
                  </a:lnTo>
                  <a:lnTo>
                    <a:pt x="1100" y="1005"/>
                  </a:lnTo>
                  <a:lnTo>
                    <a:pt x="1100" y="1004"/>
                  </a:lnTo>
                  <a:lnTo>
                    <a:pt x="1100" y="1001"/>
                  </a:lnTo>
                  <a:lnTo>
                    <a:pt x="1100" y="999"/>
                  </a:lnTo>
                  <a:lnTo>
                    <a:pt x="1098" y="998"/>
                  </a:lnTo>
                  <a:lnTo>
                    <a:pt x="1100" y="998"/>
                  </a:lnTo>
                  <a:lnTo>
                    <a:pt x="1100" y="996"/>
                  </a:lnTo>
                  <a:lnTo>
                    <a:pt x="1097" y="993"/>
                  </a:lnTo>
                  <a:lnTo>
                    <a:pt x="1095" y="992"/>
                  </a:lnTo>
                  <a:lnTo>
                    <a:pt x="1094" y="992"/>
                  </a:lnTo>
                  <a:lnTo>
                    <a:pt x="1092" y="990"/>
                  </a:lnTo>
                  <a:lnTo>
                    <a:pt x="1091" y="990"/>
                  </a:lnTo>
                  <a:lnTo>
                    <a:pt x="1089" y="989"/>
                  </a:lnTo>
                  <a:lnTo>
                    <a:pt x="1088" y="990"/>
                  </a:lnTo>
                  <a:lnTo>
                    <a:pt x="1086" y="989"/>
                  </a:lnTo>
                  <a:lnTo>
                    <a:pt x="1086" y="990"/>
                  </a:lnTo>
                  <a:lnTo>
                    <a:pt x="1085" y="990"/>
                  </a:lnTo>
                  <a:lnTo>
                    <a:pt x="1086" y="990"/>
                  </a:lnTo>
                  <a:lnTo>
                    <a:pt x="1086" y="992"/>
                  </a:lnTo>
                  <a:lnTo>
                    <a:pt x="1088" y="992"/>
                  </a:lnTo>
                  <a:lnTo>
                    <a:pt x="1088" y="993"/>
                  </a:lnTo>
                  <a:lnTo>
                    <a:pt x="1086" y="993"/>
                  </a:lnTo>
                  <a:lnTo>
                    <a:pt x="1088" y="995"/>
                  </a:lnTo>
                  <a:lnTo>
                    <a:pt x="1086" y="995"/>
                  </a:lnTo>
                  <a:lnTo>
                    <a:pt x="1088" y="996"/>
                  </a:lnTo>
                  <a:lnTo>
                    <a:pt x="1088" y="998"/>
                  </a:lnTo>
                  <a:lnTo>
                    <a:pt x="1088" y="999"/>
                  </a:lnTo>
                  <a:lnTo>
                    <a:pt x="1086" y="999"/>
                  </a:lnTo>
                  <a:lnTo>
                    <a:pt x="1094" y="1002"/>
                  </a:lnTo>
                  <a:lnTo>
                    <a:pt x="1094" y="1004"/>
                  </a:lnTo>
                  <a:lnTo>
                    <a:pt x="1094" y="1005"/>
                  </a:lnTo>
                  <a:lnTo>
                    <a:pt x="1095" y="1007"/>
                  </a:lnTo>
                  <a:lnTo>
                    <a:pt x="1095" y="1008"/>
                  </a:lnTo>
                  <a:lnTo>
                    <a:pt x="1095" y="1010"/>
                  </a:lnTo>
                  <a:lnTo>
                    <a:pt x="1094" y="1011"/>
                  </a:lnTo>
                  <a:lnTo>
                    <a:pt x="1095" y="1013"/>
                  </a:lnTo>
                  <a:lnTo>
                    <a:pt x="1094" y="1014"/>
                  </a:lnTo>
                  <a:lnTo>
                    <a:pt x="1095" y="1014"/>
                  </a:lnTo>
                  <a:lnTo>
                    <a:pt x="1095" y="1016"/>
                  </a:lnTo>
                  <a:lnTo>
                    <a:pt x="1097" y="1017"/>
                  </a:lnTo>
                  <a:lnTo>
                    <a:pt x="1098" y="1017"/>
                  </a:lnTo>
                  <a:lnTo>
                    <a:pt x="1100" y="1017"/>
                  </a:lnTo>
                  <a:lnTo>
                    <a:pt x="1094" y="1019"/>
                  </a:lnTo>
                  <a:lnTo>
                    <a:pt x="1092" y="1019"/>
                  </a:lnTo>
                  <a:lnTo>
                    <a:pt x="1089" y="1020"/>
                  </a:lnTo>
                  <a:lnTo>
                    <a:pt x="1088" y="1020"/>
                  </a:lnTo>
                  <a:lnTo>
                    <a:pt x="1086" y="1022"/>
                  </a:lnTo>
                  <a:lnTo>
                    <a:pt x="1086" y="1020"/>
                  </a:lnTo>
                  <a:lnTo>
                    <a:pt x="1085" y="1020"/>
                  </a:lnTo>
                  <a:lnTo>
                    <a:pt x="1085" y="1019"/>
                  </a:lnTo>
                  <a:lnTo>
                    <a:pt x="1083" y="1017"/>
                  </a:lnTo>
                  <a:lnTo>
                    <a:pt x="1083" y="1016"/>
                  </a:lnTo>
                  <a:lnTo>
                    <a:pt x="1083" y="1014"/>
                  </a:lnTo>
                  <a:lnTo>
                    <a:pt x="1082" y="1013"/>
                  </a:lnTo>
                  <a:lnTo>
                    <a:pt x="1082" y="1011"/>
                  </a:lnTo>
                  <a:lnTo>
                    <a:pt x="1080" y="1011"/>
                  </a:lnTo>
                  <a:lnTo>
                    <a:pt x="1079" y="1010"/>
                  </a:lnTo>
                  <a:lnTo>
                    <a:pt x="1079" y="1008"/>
                  </a:lnTo>
                  <a:lnTo>
                    <a:pt x="1077" y="1008"/>
                  </a:lnTo>
                  <a:lnTo>
                    <a:pt x="1077" y="1007"/>
                  </a:lnTo>
                  <a:lnTo>
                    <a:pt x="1077" y="1005"/>
                  </a:lnTo>
                  <a:lnTo>
                    <a:pt x="1076" y="1005"/>
                  </a:lnTo>
                  <a:lnTo>
                    <a:pt x="1074" y="1004"/>
                  </a:lnTo>
                  <a:lnTo>
                    <a:pt x="1073" y="1004"/>
                  </a:lnTo>
                  <a:lnTo>
                    <a:pt x="1073" y="1002"/>
                  </a:lnTo>
                  <a:lnTo>
                    <a:pt x="1071" y="1002"/>
                  </a:lnTo>
                  <a:lnTo>
                    <a:pt x="1070" y="1002"/>
                  </a:lnTo>
                  <a:lnTo>
                    <a:pt x="1070" y="1001"/>
                  </a:lnTo>
                  <a:lnTo>
                    <a:pt x="1068" y="1002"/>
                  </a:lnTo>
                  <a:lnTo>
                    <a:pt x="1067" y="1001"/>
                  </a:lnTo>
                  <a:lnTo>
                    <a:pt x="1067" y="999"/>
                  </a:lnTo>
                  <a:lnTo>
                    <a:pt x="1067" y="998"/>
                  </a:lnTo>
                  <a:lnTo>
                    <a:pt x="1067" y="996"/>
                  </a:lnTo>
                  <a:lnTo>
                    <a:pt x="1068" y="996"/>
                  </a:lnTo>
                  <a:lnTo>
                    <a:pt x="1068" y="995"/>
                  </a:lnTo>
                  <a:lnTo>
                    <a:pt x="1068" y="993"/>
                  </a:lnTo>
                  <a:lnTo>
                    <a:pt x="1067" y="995"/>
                  </a:lnTo>
                  <a:lnTo>
                    <a:pt x="1065" y="993"/>
                  </a:lnTo>
                  <a:lnTo>
                    <a:pt x="1064" y="993"/>
                  </a:lnTo>
                  <a:lnTo>
                    <a:pt x="1064" y="992"/>
                  </a:lnTo>
                  <a:lnTo>
                    <a:pt x="1062" y="992"/>
                  </a:lnTo>
                  <a:lnTo>
                    <a:pt x="1061" y="990"/>
                  </a:lnTo>
                  <a:lnTo>
                    <a:pt x="1059" y="989"/>
                  </a:lnTo>
                  <a:lnTo>
                    <a:pt x="1058" y="989"/>
                  </a:lnTo>
                  <a:lnTo>
                    <a:pt x="1056" y="989"/>
                  </a:lnTo>
                  <a:lnTo>
                    <a:pt x="1055" y="987"/>
                  </a:lnTo>
                  <a:lnTo>
                    <a:pt x="1053" y="987"/>
                  </a:lnTo>
                  <a:lnTo>
                    <a:pt x="1055" y="987"/>
                  </a:lnTo>
                  <a:lnTo>
                    <a:pt x="1056" y="987"/>
                  </a:lnTo>
                  <a:lnTo>
                    <a:pt x="1058" y="989"/>
                  </a:lnTo>
                  <a:lnTo>
                    <a:pt x="1059" y="989"/>
                  </a:lnTo>
                  <a:lnTo>
                    <a:pt x="1061" y="990"/>
                  </a:lnTo>
                  <a:lnTo>
                    <a:pt x="1061" y="989"/>
                  </a:lnTo>
                  <a:lnTo>
                    <a:pt x="1062" y="989"/>
                  </a:lnTo>
                  <a:lnTo>
                    <a:pt x="1062" y="987"/>
                  </a:lnTo>
                  <a:lnTo>
                    <a:pt x="1064" y="987"/>
                  </a:lnTo>
                  <a:lnTo>
                    <a:pt x="1064" y="990"/>
                  </a:lnTo>
                  <a:lnTo>
                    <a:pt x="1065" y="990"/>
                  </a:lnTo>
                  <a:lnTo>
                    <a:pt x="1065" y="989"/>
                  </a:lnTo>
                  <a:lnTo>
                    <a:pt x="1067" y="987"/>
                  </a:lnTo>
                  <a:lnTo>
                    <a:pt x="1067" y="984"/>
                  </a:lnTo>
                  <a:lnTo>
                    <a:pt x="1065" y="984"/>
                  </a:lnTo>
                  <a:lnTo>
                    <a:pt x="1061" y="983"/>
                  </a:lnTo>
                  <a:lnTo>
                    <a:pt x="1059" y="983"/>
                  </a:lnTo>
                  <a:lnTo>
                    <a:pt x="1059" y="980"/>
                  </a:lnTo>
                  <a:lnTo>
                    <a:pt x="1058" y="980"/>
                  </a:lnTo>
                  <a:lnTo>
                    <a:pt x="1058" y="978"/>
                  </a:lnTo>
                  <a:lnTo>
                    <a:pt x="1056" y="978"/>
                  </a:lnTo>
                  <a:lnTo>
                    <a:pt x="1055" y="978"/>
                  </a:lnTo>
                  <a:lnTo>
                    <a:pt x="1056" y="977"/>
                  </a:lnTo>
                  <a:lnTo>
                    <a:pt x="1056" y="975"/>
                  </a:lnTo>
                  <a:lnTo>
                    <a:pt x="1055" y="974"/>
                  </a:lnTo>
                  <a:lnTo>
                    <a:pt x="1055" y="972"/>
                  </a:lnTo>
                  <a:lnTo>
                    <a:pt x="1053" y="972"/>
                  </a:lnTo>
                  <a:lnTo>
                    <a:pt x="1050" y="971"/>
                  </a:lnTo>
                  <a:lnTo>
                    <a:pt x="1048" y="969"/>
                  </a:lnTo>
                  <a:lnTo>
                    <a:pt x="1048" y="967"/>
                  </a:lnTo>
                  <a:lnTo>
                    <a:pt x="1047" y="966"/>
                  </a:lnTo>
                  <a:lnTo>
                    <a:pt x="1047" y="963"/>
                  </a:lnTo>
                  <a:lnTo>
                    <a:pt x="1045" y="961"/>
                  </a:lnTo>
                  <a:lnTo>
                    <a:pt x="1044" y="961"/>
                  </a:lnTo>
                  <a:lnTo>
                    <a:pt x="1042" y="961"/>
                  </a:lnTo>
                  <a:lnTo>
                    <a:pt x="1042" y="958"/>
                  </a:lnTo>
                  <a:lnTo>
                    <a:pt x="1041" y="957"/>
                  </a:lnTo>
                  <a:lnTo>
                    <a:pt x="1042" y="954"/>
                  </a:lnTo>
                  <a:lnTo>
                    <a:pt x="1042" y="952"/>
                  </a:lnTo>
                  <a:lnTo>
                    <a:pt x="1044" y="951"/>
                  </a:lnTo>
                  <a:lnTo>
                    <a:pt x="1045" y="949"/>
                  </a:lnTo>
                  <a:lnTo>
                    <a:pt x="1045" y="948"/>
                  </a:lnTo>
                  <a:lnTo>
                    <a:pt x="1044" y="945"/>
                  </a:lnTo>
                  <a:lnTo>
                    <a:pt x="1044" y="943"/>
                  </a:lnTo>
                  <a:lnTo>
                    <a:pt x="1041" y="942"/>
                  </a:lnTo>
                  <a:lnTo>
                    <a:pt x="1041" y="940"/>
                  </a:lnTo>
                  <a:lnTo>
                    <a:pt x="1039" y="940"/>
                  </a:lnTo>
                  <a:lnTo>
                    <a:pt x="1038" y="939"/>
                  </a:lnTo>
                  <a:lnTo>
                    <a:pt x="1036" y="939"/>
                  </a:lnTo>
                  <a:lnTo>
                    <a:pt x="1035" y="939"/>
                  </a:lnTo>
                  <a:lnTo>
                    <a:pt x="1035" y="937"/>
                  </a:lnTo>
                  <a:lnTo>
                    <a:pt x="1035" y="934"/>
                  </a:lnTo>
                  <a:lnTo>
                    <a:pt x="1033" y="934"/>
                  </a:lnTo>
                  <a:lnTo>
                    <a:pt x="1032" y="934"/>
                  </a:lnTo>
                  <a:lnTo>
                    <a:pt x="1030" y="934"/>
                  </a:lnTo>
                  <a:lnTo>
                    <a:pt x="1030" y="933"/>
                  </a:lnTo>
                  <a:lnTo>
                    <a:pt x="1030" y="931"/>
                  </a:lnTo>
                  <a:lnTo>
                    <a:pt x="1032" y="931"/>
                  </a:lnTo>
                  <a:lnTo>
                    <a:pt x="1033" y="927"/>
                  </a:lnTo>
                  <a:lnTo>
                    <a:pt x="1033" y="925"/>
                  </a:lnTo>
                  <a:lnTo>
                    <a:pt x="1033" y="924"/>
                  </a:lnTo>
                  <a:lnTo>
                    <a:pt x="1033" y="922"/>
                  </a:lnTo>
                  <a:lnTo>
                    <a:pt x="1033" y="921"/>
                  </a:lnTo>
                  <a:lnTo>
                    <a:pt x="1033" y="918"/>
                  </a:lnTo>
                  <a:lnTo>
                    <a:pt x="1033" y="916"/>
                  </a:lnTo>
                  <a:lnTo>
                    <a:pt x="1033" y="911"/>
                  </a:lnTo>
                  <a:lnTo>
                    <a:pt x="1033" y="910"/>
                  </a:lnTo>
                  <a:lnTo>
                    <a:pt x="1033" y="907"/>
                  </a:lnTo>
                  <a:lnTo>
                    <a:pt x="1033" y="905"/>
                  </a:lnTo>
                  <a:lnTo>
                    <a:pt x="1032" y="904"/>
                  </a:lnTo>
                  <a:lnTo>
                    <a:pt x="1032" y="902"/>
                  </a:lnTo>
                  <a:lnTo>
                    <a:pt x="1032" y="899"/>
                  </a:lnTo>
                  <a:lnTo>
                    <a:pt x="1030" y="899"/>
                  </a:lnTo>
                  <a:lnTo>
                    <a:pt x="1030" y="898"/>
                  </a:lnTo>
                  <a:lnTo>
                    <a:pt x="1030" y="896"/>
                  </a:lnTo>
                  <a:lnTo>
                    <a:pt x="1026" y="896"/>
                  </a:lnTo>
                  <a:lnTo>
                    <a:pt x="1026" y="895"/>
                  </a:lnTo>
                  <a:lnTo>
                    <a:pt x="1024" y="895"/>
                  </a:lnTo>
                  <a:lnTo>
                    <a:pt x="1023" y="895"/>
                  </a:lnTo>
                  <a:lnTo>
                    <a:pt x="1023" y="893"/>
                  </a:lnTo>
                  <a:lnTo>
                    <a:pt x="1021" y="892"/>
                  </a:lnTo>
                  <a:lnTo>
                    <a:pt x="1021" y="890"/>
                  </a:lnTo>
                  <a:lnTo>
                    <a:pt x="1020" y="889"/>
                  </a:lnTo>
                  <a:lnTo>
                    <a:pt x="1021" y="887"/>
                  </a:lnTo>
                  <a:lnTo>
                    <a:pt x="1021" y="886"/>
                  </a:lnTo>
                  <a:lnTo>
                    <a:pt x="1023" y="886"/>
                  </a:lnTo>
                  <a:lnTo>
                    <a:pt x="1023" y="884"/>
                  </a:lnTo>
                  <a:lnTo>
                    <a:pt x="1021" y="884"/>
                  </a:lnTo>
                  <a:lnTo>
                    <a:pt x="1021" y="883"/>
                  </a:lnTo>
                  <a:lnTo>
                    <a:pt x="1023" y="883"/>
                  </a:lnTo>
                  <a:lnTo>
                    <a:pt x="1023" y="881"/>
                  </a:lnTo>
                  <a:lnTo>
                    <a:pt x="1021" y="881"/>
                  </a:lnTo>
                  <a:lnTo>
                    <a:pt x="1023" y="881"/>
                  </a:lnTo>
                  <a:lnTo>
                    <a:pt x="1023" y="880"/>
                  </a:lnTo>
                  <a:lnTo>
                    <a:pt x="1024" y="880"/>
                  </a:lnTo>
                  <a:lnTo>
                    <a:pt x="1024" y="878"/>
                  </a:lnTo>
                  <a:lnTo>
                    <a:pt x="1026" y="878"/>
                  </a:lnTo>
                  <a:lnTo>
                    <a:pt x="1026" y="877"/>
                  </a:lnTo>
                  <a:lnTo>
                    <a:pt x="1027" y="877"/>
                  </a:lnTo>
                  <a:lnTo>
                    <a:pt x="1027" y="875"/>
                  </a:lnTo>
                  <a:lnTo>
                    <a:pt x="1029" y="875"/>
                  </a:lnTo>
                  <a:lnTo>
                    <a:pt x="1029" y="874"/>
                  </a:lnTo>
                  <a:lnTo>
                    <a:pt x="1030" y="874"/>
                  </a:lnTo>
                  <a:lnTo>
                    <a:pt x="1030" y="872"/>
                  </a:lnTo>
                  <a:lnTo>
                    <a:pt x="1030" y="871"/>
                  </a:lnTo>
                  <a:lnTo>
                    <a:pt x="1032" y="871"/>
                  </a:lnTo>
                  <a:lnTo>
                    <a:pt x="1032" y="869"/>
                  </a:lnTo>
                  <a:lnTo>
                    <a:pt x="1032" y="868"/>
                  </a:lnTo>
                  <a:lnTo>
                    <a:pt x="1033" y="868"/>
                  </a:lnTo>
                  <a:lnTo>
                    <a:pt x="1033" y="866"/>
                  </a:lnTo>
                  <a:lnTo>
                    <a:pt x="1033" y="865"/>
                  </a:lnTo>
                  <a:lnTo>
                    <a:pt x="1032" y="865"/>
                  </a:lnTo>
                  <a:lnTo>
                    <a:pt x="1033" y="865"/>
                  </a:lnTo>
                  <a:lnTo>
                    <a:pt x="1035" y="865"/>
                  </a:lnTo>
                  <a:lnTo>
                    <a:pt x="1035" y="863"/>
                  </a:lnTo>
                  <a:lnTo>
                    <a:pt x="1035" y="865"/>
                  </a:lnTo>
                  <a:lnTo>
                    <a:pt x="1035" y="863"/>
                  </a:lnTo>
                  <a:lnTo>
                    <a:pt x="1033" y="863"/>
                  </a:lnTo>
                  <a:lnTo>
                    <a:pt x="1033" y="861"/>
                  </a:lnTo>
                  <a:lnTo>
                    <a:pt x="1035" y="861"/>
                  </a:lnTo>
                  <a:lnTo>
                    <a:pt x="1035" y="860"/>
                  </a:lnTo>
                  <a:lnTo>
                    <a:pt x="1035" y="858"/>
                  </a:lnTo>
                  <a:lnTo>
                    <a:pt x="1036" y="858"/>
                  </a:lnTo>
                  <a:lnTo>
                    <a:pt x="1036" y="857"/>
                  </a:lnTo>
                  <a:lnTo>
                    <a:pt x="1036" y="855"/>
                  </a:lnTo>
                  <a:lnTo>
                    <a:pt x="1038" y="855"/>
                  </a:lnTo>
                  <a:lnTo>
                    <a:pt x="1036" y="855"/>
                  </a:lnTo>
                  <a:lnTo>
                    <a:pt x="1036" y="854"/>
                  </a:lnTo>
                  <a:lnTo>
                    <a:pt x="1038" y="854"/>
                  </a:lnTo>
                  <a:lnTo>
                    <a:pt x="1039" y="854"/>
                  </a:lnTo>
                  <a:lnTo>
                    <a:pt x="1041" y="854"/>
                  </a:lnTo>
                  <a:lnTo>
                    <a:pt x="1041" y="852"/>
                  </a:lnTo>
                  <a:lnTo>
                    <a:pt x="1042" y="851"/>
                  </a:lnTo>
                  <a:lnTo>
                    <a:pt x="1042" y="849"/>
                  </a:lnTo>
                  <a:lnTo>
                    <a:pt x="1042" y="848"/>
                  </a:lnTo>
                  <a:lnTo>
                    <a:pt x="1042" y="846"/>
                  </a:lnTo>
                  <a:lnTo>
                    <a:pt x="1041" y="846"/>
                  </a:lnTo>
                  <a:lnTo>
                    <a:pt x="1041" y="845"/>
                  </a:lnTo>
                  <a:lnTo>
                    <a:pt x="1041" y="843"/>
                  </a:lnTo>
                  <a:lnTo>
                    <a:pt x="1041" y="842"/>
                  </a:lnTo>
                  <a:lnTo>
                    <a:pt x="1041" y="840"/>
                  </a:lnTo>
                  <a:lnTo>
                    <a:pt x="1041" y="839"/>
                  </a:lnTo>
                  <a:lnTo>
                    <a:pt x="1041" y="837"/>
                  </a:lnTo>
                  <a:lnTo>
                    <a:pt x="1041" y="836"/>
                  </a:lnTo>
                  <a:lnTo>
                    <a:pt x="1041" y="834"/>
                  </a:lnTo>
                  <a:lnTo>
                    <a:pt x="1042" y="834"/>
                  </a:lnTo>
                  <a:lnTo>
                    <a:pt x="1042" y="833"/>
                  </a:lnTo>
                  <a:lnTo>
                    <a:pt x="1041" y="833"/>
                  </a:lnTo>
                  <a:lnTo>
                    <a:pt x="1041" y="831"/>
                  </a:lnTo>
                  <a:lnTo>
                    <a:pt x="1041" y="830"/>
                  </a:lnTo>
                  <a:lnTo>
                    <a:pt x="1041" y="828"/>
                  </a:lnTo>
                  <a:lnTo>
                    <a:pt x="1042" y="828"/>
                  </a:lnTo>
                  <a:lnTo>
                    <a:pt x="1042" y="827"/>
                  </a:lnTo>
                  <a:lnTo>
                    <a:pt x="1042" y="825"/>
                  </a:lnTo>
                  <a:lnTo>
                    <a:pt x="1044" y="825"/>
                  </a:lnTo>
                  <a:lnTo>
                    <a:pt x="1044" y="824"/>
                  </a:lnTo>
                  <a:lnTo>
                    <a:pt x="1044" y="822"/>
                  </a:lnTo>
                  <a:lnTo>
                    <a:pt x="1044" y="821"/>
                  </a:lnTo>
                  <a:lnTo>
                    <a:pt x="1042" y="821"/>
                  </a:lnTo>
                  <a:lnTo>
                    <a:pt x="1042" y="819"/>
                  </a:lnTo>
                  <a:lnTo>
                    <a:pt x="1041" y="819"/>
                  </a:lnTo>
                  <a:lnTo>
                    <a:pt x="1041" y="818"/>
                  </a:lnTo>
                  <a:lnTo>
                    <a:pt x="1041" y="816"/>
                  </a:lnTo>
                  <a:lnTo>
                    <a:pt x="1041" y="815"/>
                  </a:lnTo>
                  <a:lnTo>
                    <a:pt x="1042" y="815"/>
                  </a:lnTo>
                  <a:lnTo>
                    <a:pt x="1042" y="813"/>
                  </a:lnTo>
                  <a:lnTo>
                    <a:pt x="1042" y="811"/>
                  </a:lnTo>
                  <a:lnTo>
                    <a:pt x="1042" y="810"/>
                  </a:lnTo>
                  <a:lnTo>
                    <a:pt x="1042" y="808"/>
                  </a:lnTo>
                  <a:lnTo>
                    <a:pt x="1042" y="807"/>
                  </a:lnTo>
                  <a:lnTo>
                    <a:pt x="1041" y="807"/>
                  </a:lnTo>
                  <a:lnTo>
                    <a:pt x="1041" y="805"/>
                  </a:lnTo>
                  <a:lnTo>
                    <a:pt x="1041" y="804"/>
                  </a:lnTo>
                  <a:lnTo>
                    <a:pt x="1041" y="802"/>
                  </a:lnTo>
                  <a:lnTo>
                    <a:pt x="1039" y="802"/>
                  </a:lnTo>
                  <a:lnTo>
                    <a:pt x="1039" y="801"/>
                  </a:lnTo>
                  <a:lnTo>
                    <a:pt x="1041" y="799"/>
                  </a:lnTo>
                  <a:lnTo>
                    <a:pt x="1039" y="799"/>
                  </a:lnTo>
                  <a:lnTo>
                    <a:pt x="1039" y="798"/>
                  </a:lnTo>
                  <a:lnTo>
                    <a:pt x="1039" y="796"/>
                  </a:lnTo>
                  <a:lnTo>
                    <a:pt x="1038" y="796"/>
                  </a:lnTo>
                  <a:lnTo>
                    <a:pt x="1038" y="795"/>
                  </a:lnTo>
                  <a:lnTo>
                    <a:pt x="1038" y="793"/>
                  </a:lnTo>
                  <a:lnTo>
                    <a:pt x="1038" y="792"/>
                  </a:lnTo>
                  <a:lnTo>
                    <a:pt x="1038" y="790"/>
                  </a:lnTo>
                  <a:lnTo>
                    <a:pt x="1038" y="789"/>
                  </a:lnTo>
                  <a:lnTo>
                    <a:pt x="1039" y="789"/>
                  </a:lnTo>
                  <a:lnTo>
                    <a:pt x="1041" y="789"/>
                  </a:lnTo>
                  <a:lnTo>
                    <a:pt x="1041" y="787"/>
                  </a:lnTo>
                  <a:lnTo>
                    <a:pt x="1041" y="784"/>
                  </a:lnTo>
                  <a:lnTo>
                    <a:pt x="1039" y="784"/>
                  </a:lnTo>
                  <a:lnTo>
                    <a:pt x="1038" y="783"/>
                  </a:lnTo>
                  <a:lnTo>
                    <a:pt x="1036" y="783"/>
                  </a:lnTo>
                  <a:lnTo>
                    <a:pt x="1036" y="781"/>
                  </a:lnTo>
                  <a:lnTo>
                    <a:pt x="1036" y="780"/>
                  </a:lnTo>
                  <a:lnTo>
                    <a:pt x="1036" y="778"/>
                  </a:lnTo>
                  <a:lnTo>
                    <a:pt x="1036" y="777"/>
                  </a:lnTo>
                  <a:lnTo>
                    <a:pt x="1036" y="775"/>
                  </a:lnTo>
                  <a:lnTo>
                    <a:pt x="1036" y="774"/>
                  </a:lnTo>
                  <a:lnTo>
                    <a:pt x="1036" y="772"/>
                  </a:lnTo>
                  <a:lnTo>
                    <a:pt x="1038" y="772"/>
                  </a:lnTo>
                  <a:lnTo>
                    <a:pt x="1038" y="771"/>
                  </a:lnTo>
                  <a:lnTo>
                    <a:pt x="1038" y="769"/>
                  </a:lnTo>
                  <a:lnTo>
                    <a:pt x="1038" y="768"/>
                  </a:lnTo>
                  <a:lnTo>
                    <a:pt x="1036" y="768"/>
                  </a:lnTo>
                  <a:lnTo>
                    <a:pt x="1036" y="766"/>
                  </a:lnTo>
                  <a:lnTo>
                    <a:pt x="1036" y="765"/>
                  </a:lnTo>
                  <a:lnTo>
                    <a:pt x="1036" y="760"/>
                  </a:lnTo>
                  <a:lnTo>
                    <a:pt x="1036" y="758"/>
                  </a:lnTo>
                  <a:lnTo>
                    <a:pt x="1036" y="755"/>
                  </a:lnTo>
                  <a:lnTo>
                    <a:pt x="1038" y="754"/>
                  </a:lnTo>
                  <a:lnTo>
                    <a:pt x="1038" y="752"/>
                  </a:lnTo>
                  <a:lnTo>
                    <a:pt x="1036" y="752"/>
                  </a:lnTo>
                  <a:lnTo>
                    <a:pt x="1036" y="751"/>
                  </a:lnTo>
                  <a:lnTo>
                    <a:pt x="1036" y="749"/>
                  </a:lnTo>
                  <a:lnTo>
                    <a:pt x="1035" y="749"/>
                  </a:lnTo>
                  <a:lnTo>
                    <a:pt x="1033" y="748"/>
                  </a:lnTo>
                  <a:lnTo>
                    <a:pt x="1035" y="748"/>
                  </a:lnTo>
                  <a:lnTo>
                    <a:pt x="1032" y="746"/>
                  </a:lnTo>
                  <a:lnTo>
                    <a:pt x="1030" y="746"/>
                  </a:lnTo>
                  <a:lnTo>
                    <a:pt x="1029" y="746"/>
                  </a:lnTo>
                  <a:lnTo>
                    <a:pt x="1029" y="745"/>
                  </a:lnTo>
                  <a:lnTo>
                    <a:pt x="1027" y="743"/>
                  </a:lnTo>
                  <a:lnTo>
                    <a:pt x="1027" y="742"/>
                  </a:lnTo>
                  <a:lnTo>
                    <a:pt x="1026" y="740"/>
                  </a:lnTo>
                  <a:lnTo>
                    <a:pt x="1026" y="739"/>
                  </a:lnTo>
                  <a:lnTo>
                    <a:pt x="1024" y="739"/>
                  </a:lnTo>
                  <a:lnTo>
                    <a:pt x="1026" y="737"/>
                  </a:lnTo>
                  <a:lnTo>
                    <a:pt x="1026" y="736"/>
                  </a:lnTo>
                  <a:lnTo>
                    <a:pt x="1024" y="736"/>
                  </a:lnTo>
                  <a:lnTo>
                    <a:pt x="1024" y="734"/>
                  </a:lnTo>
                  <a:lnTo>
                    <a:pt x="1026" y="734"/>
                  </a:lnTo>
                  <a:lnTo>
                    <a:pt x="1026" y="733"/>
                  </a:lnTo>
                  <a:lnTo>
                    <a:pt x="1026" y="731"/>
                  </a:lnTo>
                  <a:lnTo>
                    <a:pt x="1027" y="730"/>
                  </a:lnTo>
                  <a:lnTo>
                    <a:pt x="1027" y="728"/>
                  </a:lnTo>
                  <a:lnTo>
                    <a:pt x="1027" y="727"/>
                  </a:lnTo>
                  <a:lnTo>
                    <a:pt x="1029" y="727"/>
                  </a:lnTo>
                  <a:lnTo>
                    <a:pt x="1030" y="725"/>
                  </a:lnTo>
                  <a:lnTo>
                    <a:pt x="1030" y="724"/>
                  </a:lnTo>
                  <a:lnTo>
                    <a:pt x="1030" y="722"/>
                  </a:lnTo>
                  <a:lnTo>
                    <a:pt x="1029" y="721"/>
                  </a:lnTo>
                  <a:lnTo>
                    <a:pt x="1029" y="719"/>
                  </a:lnTo>
                  <a:lnTo>
                    <a:pt x="1029" y="718"/>
                  </a:lnTo>
                  <a:lnTo>
                    <a:pt x="1029" y="716"/>
                  </a:lnTo>
                  <a:lnTo>
                    <a:pt x="1029" y="715"/>
                  </a:lnTo>
                  <a:lnTo>
                    <a:pt x="1027" y="715"/>
                  </a:lnTo>
                  <a:lnTo>
                    <a:pt x="1027" y="713"/>
                  </a:lnTo>
                  <a:lnTo>
                    <a:pt x="1026" y="713"/>
                  </a:lnTo>
                  <a:lnTo>
                    <a:pt x="1026" y="712"/>
                  </a:lnTo>
                  <a:lnTo>
                    <a:pt x="1024" y="712"/>
                  </a:lnTo>
                  <a:lnTo>
                    <a:pt x="1024" y="710"/>
                  </a:lnTo>
                  <a:lnTo>
                    <a:pt x="1023" y="710"/>
                  </a:lnTo>
                  <a:lnTo>
                    <a:pt x="1023" y="709"/>
                  </a:lnTo>
                  <a:lnTo>
                    <a:pt x="1021" y="709"/>
                  </a:lnTo>
                  <a:lnTo>
                    <a:pt x="1021" y="707"/>
                  </a:lnTo>
                  <a:lnTo>
                    <a:pt x="1021" y="705"/>
                  </a:lnTo>
                  <a:lnTo>
                    <a:pt x="1020" y="705"/>
                  </a:lnTo>
                  <a:lnTo>
                    <a:pt x="1020" y="704"/>
                  </a:lnTo>
                  <a:lnTo>
                    <a:pt x="1018" y="702"/>
                  </a:lnTo>
                  <a:lnTo>
                    <a:pt x="1017" y="702"/>
                  </a:lnTo>
                  <a:lnTo>
                    <a:pt x="1015" y="702"/>
                  </a:lnTo>
                  <a:lnTo>
                    <a:pt x="1014" y="702"/>
                  </a:lnTo>
                  <a:lnTo>
                    <a:pt x="1014" y="701"/>
                  </a:lnTo>
                  <a:lnTo>
                    <a:pt x="1012" y="701"/>
                  </a:lnTo>
                  <a:lnTo>
                    <a:pt x="1011" y="701"/>
                  </a:lnTo>
                  <a:lnTo>
                    <a:pt x="1009" y="701"/>
                  </a:lnTo>
                  <a:lnTo>
                    <a:pt x="1008" y="701"/>
                  </a:lnTo>
                  <a:lnTo>
                    <a:pt x="1008" y="702"/>
                  </a:lnTo>
                  <a:lnTo>
                    <a:pt x="1008" y="704"/>
                  </a:lnTo>
                  <a:lnTo>
                    <a:pt x="1006" y="704"/>
                  </a:lnTo>
                  <a:lnTo>
                    <a:pt x="1006" y="702"/>
                  </a:lnTo>
                  <a:lnTo>
                    <a:pt x="1005" y="702"/>
                  </a:lnTo>
                  <a:lnTo>
                    <a:pt x="1005" y="701"/>
                  </a:lnTo>
                  <a:lnTo>
                    <a:pt x="1002" y="698"/>
                  </a:lnTo>
                  <a:lnTo>
                    <a:pt x="1002" y="696"/>
                  </a:lnTo>
                  <a:lnTo>
                    <a:pt x="1000" y="695"/>
                  </a:lnTo>
                  <a:lnTo>
                    <a:pt x="999" y="692"/>
                  </a:lnTo>
                  <a:lnTo>
                    <a:pt x="997" y="692"/>
                  </a:lnTo>
                  <a:lnTo>
                    <a:pt x="997" y="690"/>
                  </a:lnTo>
                  <a:lnTo>
                    <a:pt x="997" y="689"/>
                  </a:lnTo>
                  <a:lnTo>
                    <a:pt x="996" y="689"/>
                  </a:lnTo>
                  <a:lnTo>
                    <a:pt x="996" y="687"/>
                  </a:lnTo>
                  <a:lnTo>
                    <a:pt x="994" y="686"/>
                  </a:lnTo>
                  <a:lnTo>
                    <a:pt x="994" y="684"/>
                  </a:lnTo>
                  <a:lnTo>
                    <a:pt x="994" y="683"/>
                  </a:lnTo>
                  <a:lnTo>
                    <a:pt x="992" y="681"/>
                  </a:lnTo>
                  <a:lnTo>
                    <a:pt x="992" y="680"/>
                  </a:lnTo>
                  <a:lnTo>
                    <a:pt x="991" y="678"/>
                  </a:lnTo>
                  <a:lnTo>
                    <a:pt x="991" y="677"/>
                  </a:lnTo>
                  <a:lnTo>
                    <a:pt x="991" y="675"/>
                  </a:lnTo>
                  <a:lnTo>
                    <a:pt x="989" y="674"/>
                  </a:lnTo>
                  <a:lnTo>
                    <a:pt x="989" y="672"/>
                  </a:lnTo>
                  <a:lnTo>
                    <a:pt x="989" y="671"/>
                  </a:lnTo>
                  <a:lnTo>
                    <a:pt x="988" y="671"/>
                  </a:lnTo>
                  <a:lnTo>
                    <a:pt x="989" y="669"/>
                  </a:lnTo>
                  <a:lnTo>
                    <a:pt x="991" y="669"/>
                  </a:lnTo>
                  <a:lnTo>
                    <a:pt x="988" y="665"/>
                  </a:lnTo>
                  <a:lnTo>
                    <a:pt x="986" y="665"/>
                  </a:lnTo>
                  <a:lnTo>
                    <a:pt x="985" y="663"/>
                  </a:lnTo>
                  <a:lnTo>
                    <a:pt x="983" y="663"/>
                  </a:lnTo>
                  <a:lnTo>
                    <a:pt x="974" y="656"/>
                  </a:lnTo>
                  <a:lnTo>
                    <a:pt x="970" y="648"/>
                  </a:lnTo>
                  <a:lnTo>
                    <a:pt x="961" y="636"/>
                  </a:lnTo>
                  <a:lnTo>
                    <a:pt x="961" y="634"/>
                  </a:lnTo>
                  <a:lnTo>
                    <a:pt x="959" y="634"/>
                  </a:lnTo>
                  <a:lnTo>
                    <a:pt x="958" y="636"/>
                  </a:lnTo>
                  <a:lnTo>
                    <a:pt x="956" y="636"/>
                  </a:lnTo>
                  <a:lnTo>
                    <a:pt x="956" y="637"/>
                  </a:lnTo>
                  <a:lnTo>
                    <a:pt x="955" y="637"/>
                  </a:lnTo>
                  <a:lnTo>
                    <a:pt x="953" y="639"/>
                  </a:lnTo>
                  <a:lnTo>
                    <a:pt x="952" y="639"/>
                  </a:lnTo>
                  <a:lnTo>
                    <a:pt x="952" y="640"/>
                  </a:lnTo>
                  <a:lnTo>
                    <a:pt x="950" y="640"/>
                  </a:lnTo>
                  <a:lnTo>
                    <a:pt x="950" y="642"/>
                  </a:lnTo>
                  <a:lnTo>
                    <a:pt x="949" y="642"/>
                  </a:lnTo>
                  <a:lnTo>
                    <a:pt x="947" y="643"/>
                  </a:lnTo>
                  <a:lnTo>
                    <a:pt x="946" y="643"/>
                  </a:lnTo>
                  <a:lnTo>
                    <a:pt x="946" y="645"/>
                  </a:lnTo>
                  <a:lnTo>
                    <a:pt x="944" y="645"/>
                  </a:lnTo>
                  <a:lnTo>
                    <a:pt x="943" y="645"/>
                  </a:lnTo>
                  <a:lnTo>
                    <a:pt x="941" y="645"/>
                  </a:lnTo>
                  <a:lnTo>
                    <a:pt x="941" y="646"/>
                  </a:lnTo>
                  <a:lnTo>
                    <a:pt x="932" y="646"/>
                  </a:lnTo>
                  <a:lnTo>
                    <a:pt x="927" y="646"/>
                  </a:lnTo>
                  <a:lnTo>
                    <a:pt x="926" y="646"/>
                  </a:lnTo>
                  <a:lnTo>
                    <a:pt x="926" y="645"/>
                  </a:lnTo>
                  <a:lnTo>
                    <a:pt x="924" y="645"/>
                  </a:lnTo>
                  <a:lnTo>
                    <a:pt x="924" y="643"/>
                  </a:lnTo>
                  <a:lnTo>
                    <a:pt x="923" y="643"/>
                  </a:lnTo>
                  <a:lnTo>
                    <a:pt x="923" y="642"/>
                  </a:lnTo>
                  <a:lnTo>
                    <a:pt x="924" y="640"/>
                  </a:lnTo>
                  <a:lnTo>
                    <a:pt x="924" y="639"/>
                  </a:lnTo>
                  <a:lnTo>
                    <a:pt x="923" y="639"/>
                  </a:lnTo>
                  <a:lnTo>
                    <a:pt x="923" y="637"/>
                  </a:lnTo>
                  <a:lnTo>
                    <a:pt x="921" y="637"/>
                  </a:lnTo>
                  <a:lnTo>
                    <a:pt x="920" y="636"/>
                  </a:lnTo>
                  <a:lnTo>
                    <a:pt x="918" y="636"/>
                  </a:lnTo>
                  <a:lnTo>
                    <a:pt x="918" y="634"/>
                  </a:lnTo>
                  <a:lnTo>
                    <a:pt x="917" y="634"/>
                  </a:lnTo>
                  <a:lnTo>
                    <a:pt x="915" y="634"/>
                  </a:lnTo>
                  <a:lnTo>
                    <a:pt x="915" y="633"/>
                  </a:lnTo>
                  <a:lnTo>
                    <a:pt x="915" y="631"/>
                  </a:lnTo>
                  <a:lnTo>
                    <a:pt x="917" y="631"/>
                  </a:lnTo>
                  <a:lnTo>
                    <a:pt x="917" y="630"/>
                  </a:lnTo>
                  <a:lnTo>
                    <a:pt x="915" y="628"/>
                  </a:lnTo>
                  <a:lnTo>
                    <a:pt x="914" y="627"/>
                  </a:lnTo>
                  <a:lnTo>
                    <a:pt x="912" y="627"/>
                  </a:lnTo>
                  <a:lnTo>
                    <a:pt x="911" y="627"/>
                  </a:lnTo>
                  <a:lnTo>
                    <a:pt x="909" y="627"/>
                  </a:lnTo>
                  <a:lnTo>
                    <a:pt x="909" y="628"/>
                  </a:lnTo>
                  <a:lnTo>
                    <a:pt x="908" y="628"/>
                  </a:lnTo>
                  <a:lnTo>
                    <a:pt x="908" y="630"/>
                  </a:lnTo>
                  <a:lnTo>
                    <a:pt x="906" y="630"/>
                  </a:lnTo>
                  <a:lnTo>
                    <a:pt x="906" y="631"/>
                  </a:lnTo>
                  <a:lnTo>
                    <a:pt x="905" y="631"/>
                  </a:lnTo>
                  <a:lnTo>
                    <a:pt x="903" y="631"/>
                  </a:lnTo>
                  <a:lnTo>
                    <a:pt x="905" y="631"/>
                  </a:lnTo>
                  <a:lnTo>
                    <a:pt x="903" y="631"/>
                  </a:lnTo>
                  <a:lnTo>
                    <a:pt x="903" y="633"/>
                  </a:lnTo>
                  <a:lnTo>
                    <a:pt x="903" y="631"/>
                  </a:lnTo>
                  <a:lnTo>
                    <a:pt x="902" y="631"/>
                  </a:lnTo>
                  <a:lnTo>
                    <a:pt x="902" y="633"/>
                  </a:lnTo>
                  <a:lnTo>
                    <a:pt x="900" y="633"/>
                  </a:lnTo>
                  <a:lnTo>
                    <a:pt x="900" y="631"/>
                  </a:lnTo>
                  <a:lnTo>
                    <a:pt x="899" y="631"/>
                  </a:lnTo>
                  <a:lnTo>
                    <a:pt x="897" y="631"/>
                  </a:lnTo>
                  <a:lnTo>
                    <a:pt x="897" y="630"/>
                  </a:lnTo>
                  <a:lnTo>
                    <a:pt x="897" y="631"/>
                  </a:lnTo>
                  <a:lnTo>
                    <a:pt x="896" y="631"/>
                  </a:lnTo>
                  <a:lnTo>
                    <a:pt x="896" y="633"/>
                  </a:lnTo>
                  <a:lnTo>
                    <a:pt x="894" y="633"/>
                  </a:lnTo>
                  <a:lnTo>
                    <a:pt x="894" y="631"/>
                  </a:lnTo>
                  <a:lnTo>
                    <a:pt x="893" y="631"/>
                  </a:lnTo>
                  <a:lnTo>
                    <a:pt x="893" y="633"/>
                  </a:lnTo>
                  <a:lnTo>
                    <a:pt x="893" y="631"/>
                  </a:lnTo>
                  <a:lnTo>
                    <a:pt x="893" y="633"/>
                  </a:lnTo>
                  <a:lnTo>
                    <a:pt x="891" y="633"/>
                  </a:lnTo>
                  <a:lnTo>
                    <a:pt x="891" y="631"/>
                  </a:lnTo>
                  <a:lnTo>
                    <a:pt x="890" y="631"/>
                  </a:lnTo>
                  <a:lnTo>
                    <a:pt x="890" y="633"/>
                  </a:lnTo>
                  <a:lnTo>
                    <a:pt x="890" y="631"/>
                  </a:lnTo>
                  <a:lnTo>
                    <a:pt x="890" y="633"/>
                  </a:lnTo>
                  <a:lnTo>
                    <a:pt x="888" y="633"/>
                  </a:lnTo>
                  <a:lnTo>
                    <a:pt x="887" y="633"/>
                  </a:lnTo>
                  <a:lnTo>
                    <a:pt x="885" y="633"/>
                  </a:lnTo>
                  <a:lnTo>
                    <a:pt x="885" y="631"/>
                  </a:lnTo>
                  <a:lnTo>
                    <a:pt x="884" y="631"/>
                  </a:lnTo>
                  <a:lnTo>
                    <a:pt x="884" y="633"/>
                  </a:lnTo>
                  <a:lnTo>
                    <a:pt x="882" y="634"/>
                  </a:lnTo>
                  <a:lnTo>
                    <a:pt x="881" y="634"/>
                  </a:lnTo>
                  <a:lnTo>
                    <a:pt x="881" y="633"/>
                  </a:lnTo>
                  <a:lnTo>
                    <a:pt x="881" y="634"/>
                  </a:lnTo>
                  <a:lnTo>
                    <a:pt x="879" y="634"/>
                  </a:lnTo>
                  <a:lnTo>
                    <a:pt x="877" y="634"/>
                  </a:lnTo>
                  <a:lnTo>
                    <a:pt x="877" y="636"/>
                  </a:lnTo>
                  <a:lnTo>
                    <a:pt x="879" y="636"/>
                  </a:lnTo>
                  <a:lnTo>
                    <a:pt x="877" y="636"/>
                  </a:lnTo>
                  <a:lnTo>
                    <a:pt x="877" y="637"/>
                  </a:lnTo>
                  <a:lnTo>
                    <a:pt x="876" y="637"/>
                  </a:lnTo>
                  <a:lnTo>
                    <a:pt x="876" y="636"/>
                  </a:lnTo>
                  <a:lnTo>
                    <a:pt x="876" y="637"/>
                  </a:lnTo>
                  <a:lnTo>
                    <a:pt x="874" y="637"/>
                  </a:lnTo>
                  <a:lnTo>
                    <a:pt x="874" y="639"/>
                  </a:lnTo>
                  <a:lnTo>
                    <a:pt x="873" y="639"/>
                  </a:lnTo>
                  <a:lnTo>
                    <a:pt x="871" y="639"/>
                  </a:lnTo>
                  <a:lnTo>
                    <a:pt x="871" y="637"/>
                  </a:lnTo>
                  <a:lnTo>
                    <a:pt x="870" y="637"/>
                  </a:lnTo>
                  <a:lnTo>
                    <a:pt x="868" y="637"/>
                  </a:lnTo>
                  <a:lnTo>
                    <a:pt x="868" y="636"/>
                  </a:lnTo>
                  <a:lnTo>
                    <a:pt x="867" y="636"/>
                  </a:lnTo>
                  <a:lnTo>
                    <a:pt x="867" y="637"/>
                  </a:lnTo>
                  <a:lnTo>
                    <a:pt x="867" y="636"/>
                  </a:lnTo>
                  <a:lnTo>
                    <a:pt x="865" y="636"/>
                  </a:lnTo>
                  <a:lnTo>
                    <a:pt x="864" y="636"/>
                  </a:lnTo>
                  <a:lnTo>
                    <a:pt x="862" y="636"/>
                  </a:lnTo>
                  <a:lnTo>
                    <a:pt x="861" y="636"/>
                  </a:lnTo>
                  <a:lnTo>
                    <a:pt x="861" y="637"/>
                  </a:lnTo>
                  <a:lnTo>
                    <a:pt x="859" y="637"/>
                  </a:lnTo>
                  <a:lnTo>
                    <a:pt x="858" y="637"/>
                  </a:lnTo>
                  <a:lnTo>
                    <a:pt x="856" y="637"/>
                  </a:lnTo>
                  <a:lnTo>
                    <a:pt x="855" y="637"/>
                  </a:lnTo>
                  <a:lnTo>
                    <a:pt x="855" y="636"/>
                  </a:lnTo>
                  <a:lnTo>
                    <a:pt x="853" y="636"/>
                  </a:lnTo>
                  <a:lnTo>
                    <a:pt x="853" y="637"/>
                  </a:lnTo>
                  <a:lnTo>
                    <a:pt x="853" y="636"/>
                  </a:lnTo>
                  <a:lnTo>
                    <a:pt x="852" y="637"/>
                  </a:lnTo>
                  <a:lnTo>
                    <a:pt x="853" y="637"/>
                  </a:lnTo>
                  <a:lnTo>
                    <a:pt x="852" y="637"/>
                  </a:lnTo>
                  <a:lnTo>
                    <a:pt x="852" y="639"/>
                  </a:lnTo>
                  <a:lnTo>
                    <a:pt x="850" y="639"/>
                  </a:lnTo>
                  <a:lnTo>
                    <a:pt x="850" y="637"/>
                  </a:lnTo>
                  <a:lnTo>
                    <a:pt x="850" y="639"/>
                  </a:lnTo>
                  <a:lnTo>
                    <a:pt x="849" y="639"/>
                  </a:lnTo>
                  <a:lnTo>
                    <a:pt x="849" y="640"/>
                  </a:lnTo>
                  <a:lnTo>
                    <a:pt x="847" y="640"/>
                  </a:lnTo>
                  <a:lnTo>
                    <a:pt x="847" y="642"/>
                  </a:lnTo>
                  <a:lnTo>
                    <a:pt x="846" y="642"/>
                  </a:lnTo>
                  <a:lnTo>
                    <a:pt x="846" y="643"/>
                  </a:lnTo>
                  <a:lnTo>
                    <a:pt x="844" y="643"/>
                  </a:lnTo>
                  <a:lnTo>
                    <a:pt x="844" y="645"/>
                  </a:lnTo>
                  <a:lnTo>
                    <a:pt x="843" y="645"/>
                  </a:lnTo>
                  <a:lnTo>
                    <a:pt x="841" y="645"/>
                  </a:lnTo>
                  <a:lnTo>
                    <a:pt x="840" y="645"/>
                  </a:lnTo>
                  <a:lnTo>
                    <a:pt x="838" y="645"/>
                  </a:lnTo>
                  <a:lnTo>
                    <a:pt x="837" y="645"/>
                  </a:lnTo>
                  <a:lnTo>
                    <a:pt x="837" y="646"/>
                  </a:lnTo>
                  <a:lnTo>
                    <a:pt x="835" y="646"/>
                  </a:lnTo>
                  <a:lnTo>
                    <a:pt x="835" y="648"/>
                  </a:lnTo>
                  <a:lnTo>
                    <a:pt x="834" y="648"/>
                  </a:lnTo>
                  <a:lnTo>
                    <a:pt x="832" y="648"/>
                  </a:lnTo>
                  <a:lnTo>
                    <a:pt x="832" y="649"/>
                  </a:lnTo>
                  <a:lnTo>
                    <a:pt x="831" y="649"/>
                  </a:lnTo>
                  <a:lnTo>
                    <a:pt x="829" y="649"/>
                  </a:lnTo>
                  <a:lnTo>
                    <a:pt x="829" y="651"/>
                  </a:lnTo>
                  <a:lnTo>
                    <a:pt x="828" y="651"/>
                  </a:lnTo>
                  <a:lnTo>
                    <a:pt x="828" y="652"/>
                  </a:lnTo>
                  <a:lnTo>
                    <a:pt x="826" y="652"/>
                  </a:lnTo>
                  <a:lnTo>
                    <a:pt x="825" y="652"/>
                  </a:lnTo>
                  <a:lnTo>
                    <a:pt x="825" y="654"/>
                  </a:lnTo>
                  <a:lnTo>
                    <a:pt x="825" y="651"/>
                  </a:lnTo>
                  <a:lnTo>
                    <a:pt x="823" y="651"/>
                  </a:lnTo>
                  <a:lnTo>
                    <a:pt x="823" y="649"/>
                  </a:lnTo>
                  <a:lnTo>
                    <a:pt x="821" y="649"/>
                  </a:lnTo>
                  <a:lnTo>
                    <a:pt x="823" y="648"/>
                  </a:lnTo>
                  <a:lnTo>
                    <a:pt x="823" y="646"/>
                  </a:lnTo>
                  <a:lnTo>
                    <a:pt x="821" y="645"/>
                  </a:lnTo>
                  <a:lnTo>
                    <a:pt x="821" y="643"/>
                  </a:lnTo>
                  <a:lnTo>
                    <a:pt x="821" y="642"/>
                  </a:lnTo>
                  <a:lnTo>
                    <a:pt x="820" y="642"/>
                  </a:lnTo>
                  <a:lnTo>
                    <a:pt x="820" y="640"/>
                  </a:lnTo>
                  <a:lnTo>
                    <a:pt x="821" y="640"/>
                  </a:lnTo>
                  <a:lnTo>
                    <a:pt x="821" y="639"/>
                  </a:lnTo>
                  <a:lnTo>
                    <a:pt x="823" y="639"/>
                  </a:lnTo>
                  <a:lnTo>
                    <a:pt x="823" y="637"/>
                  </a:lnTo>
                  <a:lnTo>
                    <a:pt x="821" y="636"/>
                  </a:lnTo>
                  <a:lnTo>
                    <a:pt x="821" y="634"/>
                  </a:lnTo>
                  <a:lnTo>
                    <a:pt x="821" y="633"/>
                  </a:lnTo>
                  <a:lnTo>
                    <a:pt x="820" y="633"/>
                  </a:lnTo>
                  <a:lnTo>
                    <a:pt x="820" y="631"/>
                  </a:lnTo>
                  <a:lnTo>
                    <a:pt x="818" y="630"/>
                  </a:lnTo>
                  <a:lnTo>
                    <a:pt x="820" y="628"/>
                  </a:lnTo>
                  <a:lnTo>
                    <a:pt x="820" y="627"/>
                  </a:lnTo>
                  <a:lnTo>
                    <a:pt x="821" y="625"/>
                  </a:lnTo>
                  <a:lnTo>
                    <a:pt x="823" y="624"/>
                  </a:lnTo>
                  <a:lnTo>
                    <a:pt x="823" y="622"/>
                  </a:lnTo>
                  <a:lnTo>
                    <a:pt x="825" y="622"/>
                  </a:lnTo>
                  <a:lnTo>
                    <a:pt x="823" y="622"/>
                  </a:lnTo>
                  <a:lnTo>
                    <a:pt x="825" y="621"/>
                  </a:lnTo>
                  <a:lnTo>
                    <a:pt x="825" y="619"/>
                  </a:lnTo>
                  <a:lnTo>
                    <a:pt x="826" y="621"/>
                  </a:lnTo>
                  <a:lnTo>
                    <a:pt x="826" y="619"/>
                  </a:lnTo>
                  <a:lnTo>
                    <a:pt x="826" y="618"/>
                  </a:lnTo>
                  <a:lnTo>
                    <a:pt x="828" y="618"/>
                  </a:lnTo>
                  <a:lnTo>
                    <a:pt x="828" y="616"/>
                  </a:lnTo>
                  <a:lnTo>
                    <a:pt x="829" y="616"/>
                  </a:lnTo>
                  <a:lnTo>
                    <a:pt x="828" y="615"/>
                  </a:lnTo>
                  <a:lnTo>
                    <a:pt x="829" y="613"/>
                  </a:lnTo>
                  <a:lnTo>
                    <a:pt x="831" y="613"/>
                  </a:lnTo>
                  <a:lnTo>
                    <a:pt x="831" y="612"/>
                  </a:lnTo>
                  <a:lnTo>
                    <a:pt x="832" y="612"/>
                  </a:lnTo>
                  <a:lnTo>
                    <a:pt x="832" y="613"/>
                  </a:lnTo>
                  <a:lnTo>
                    <a:pt x="832" y="612"/>
                  </a:lnTo>
                  <a:lnTo>
                    <a:pt x="834" y="612"/>
                  </a:lnTo>
                  <a:lnTo>
                    <a:pt x="834" y="610"/>
                  </a:lnTo>
                  <a:lnTo>
                    <a:pt x="834" y="612"/>
                  </a:lnTo>
                  <a:lnTo>
                    <a:pt x="835" y="612"/>
                  </a:lnTo>
                  <a:lnTo>
                    <a:pt x="835" y="610"/>
                  </a:lnTo>
                  <a:lnTo>
                    <a:pt x="835" y="612"/>
                  </a:lnTo>
                  <a:lnTo>
                    <a:pt x="835" y="610"/>
                  </a:lnTo>
                  <a:lnTo>
                    <a:pt x="837" y="610"/>
                  </a:lnTo>
                  <a:lnTo>
                    <a:pt x="837" y="609"/>
                  </a:lnTo>
                  <a:lnTo>
                    <a:pt x="837" y="610"/>
                  </a:lnTo>
                  <a:lnTo>
                    <a:pt x="837" y="609"/>
                  </a:lnTo>
                  <a:lnTo>
                    <a:pt x="838" y="609"/>
                  </a:lnTo>
                  <a:lnTo>
                    <a:pt x="838" y="607"/>
                  </a:lnTo>
                  <a:lnTo>
                    <a:pt x="840" y="607"/>
                  </a:lnTo>
                  <a:lnTo>
                    <a:pt x="840" y="606"/>
                  </a:lnTo>
                  <a:lnTo>
                    <a:pt x="841" y="606"/>
                  </a:lnTo>
                  <a:lnTo>
                    <a:pt x="841" y="604"/>
                  </a:lnTo>
                  <a:lnTo>
                    <a:pt x="843" y="604"/>
                  </a:lnTo>
                  <a:lnTo>
                    <a:pt x="843" y="603"/>
                  </a:lnTo>
                  <a:lnTo>
                    <a:pt x="844" y="603"/>
                  </a:lnTo>
                  <a:lnTo>
                    <a:pt x="844" y="601"/>
                  </a:lnTo>
                  <a:lnTo>
                    <a:pt x="844" y="599"/>
                  </a:lnTo>
                  <a:lnTo>
                    <a:pt x="846" y="599"/>
                  </a:lnTo>
                  <a:lnTo>
                    <a:pt x="844" y="599"/>
                  </a:lnTo>
                  <a:lnTo>
                    <a:pt x="846" y="599"/>
                  </a:lnTo>
                  <a:lnTo>
                    <a:pt x="846" y="598"/>
                  </a:lnTo>
                  <a:lnTo>
                    <a:pt x="844" y="598"/>
                  </a:lnTo>
                  <a:lnTo>
                    <a:pt x="844" y="596"/>
                  </a:lnTo>
                  <a:lnTo>
                    <a:pt x="846" y="595"/>
                  </a:lnTo>
                  <a:lnTo>
                    <a:pt x="846" y="593"/>
                  </a:lnTo>
                  <a:lnTo>
                    <a:pt x="846" y="592"/>
                  </a:lnTo>
                  <a:lnTo>
                    <a:pt x="847" y="590"/>
                  </a:lnTo>
                  <a:lnTo>
                    <a:pt x="847" y="589"/>
                  </a:lnTo>
                  <a:lnTo>
                    <a:pt x="847" y="587"/>
                  </a:lnTo>
                  <a:lnTo>
                    <a:pt x="847" y="586"/>
                  </a:lnTo>
                  <a:lnTo>
                    <a:pt x="847" y="584"/>
                  </a:lnTo>
                  <a:lnTo>
                    <a:pt x="847" y="583"/>
                  </a:lnTo>
                  <a:lnTo>
                    <a:pt x="849" y="583"/>
                  </a:lnTo>
                  <a:lnTo>
                    <a:pt x="849" y="581"/>
                  </a:lnTo>
                  <a:lnTo>
                    <a:pt x="850" y="580"/>
                  </a:lnTo>
                  <a:lnTo>
                    <a:pt x="849" y="580"/>
                  </a:lnTo>
                  <a:lnTo>
                    <a:pt x="847" y="580"/>
                  </a:lnTo>
                  <a:lnTo>
                    <a:pt x="847" y="578"/>
                  </a:lnTo>
                  <a:lnTo>
                    <a:pt x="846" y="578"/>
                  </a:lnTo>
                  <a:lnTo>
                    <a:pt x="844" y="577"/>
                  </a:lnTo>
                  <a:lnTo>
                    <a:pt x="843" y="577"/>
                  </a:lnTo>
                  <a:lnTo>
                    <a:pt x="841" y="577"/>
                  </a:lnTo>
                  <a:lnTo>
                    <a:pt x="840" y="575"/>
                  </a:lnTo>
                  <a:lnTo>
                    <a:pt x="840" y="577"/>
                  </a:lnTo>
                  <a:lnTo>
                    <a:pt x="838" y="575"/>
                  </a:lnTo>
                  <a:lnTo>
                    <a:pt x="838" y="574"/>
                  </a:lnTo>
                  <a:lnTo>
                    <a:pt x="837" y="574"/>
                  </a:lnTo>
                  <a:lnTo>
                    <a:pt x="837" y="572"/>
                  </a:lnTo>
                  <a:lnTo>
                    <a:pt x="835" y="572"/>
                  </a:lnTo>
                  <a:lnTo>
                    <a:pt x="835" y="571"/>
                  </a:lnTo>
                  <a:lnTo>
                    <a:pt x="834" y="572"/>
                  </a:lnTo>
                  <a:lnTo>
                    <a:pt x="834" y="571"/>
                  </a:lnTo>
                  <a:lnTo>
                    <a:pt x="831" y="571"/>
                  </a:lnTo>
                  <a:lnTo>
                    <a:pt x="831" y="569"/>
                  </a:lnTo>
                  <a:lnTo>
                    <a:pt x="829" y="569"/>
                  </a:lnTo>
                  <a:lnTo>
                    <a:pt x="829" y="568"/>
                  </a:lnTo>
                  <a:lnTo>
                    <a:pt x="828" y="568"/>
                  </a:lnTo>
                  <a:lnTo>
                    <a:pt x="828" y="569"/>
                  </a:lnTo>
                  <a:lnTo>
                    <a:pt x="826" y="569"/>
                  </a:lnTo>
                  <a:lnTo>
                    <a:pt x="826" y="568"/>
                  </a:lnTo>
                  <a:lnTo>
                    <a:pt x="823" y="568"/>
                  </a:lnTo>
                  <a:lnTo>
                    <a:pt x="823" y="569"/>
                  </a:lnTo>
                  <a:lnTo>
                    <a:pt x="821" y="569"/>
                  </a:lnTo>
                  <a:lnTo>
                    <a:pt x="821" y="568"/>
                  </a:lnTo>
                  <a:lnTo>
                    <a:pt x="820" y="568"/>
                  </a:lnTo>
                  <a:lnTo>
                    <a:pt x="818" y="568"/>
                  </a:lnTo>
                  <a:lnTo>
                    <a:pt x="818" y="569"/>
                  </a:lnTo>
                  <a:lnTo>
                    <a:pt x="817" y="569"/>
                  </a:lnTo>
                  <a:lnTo>
                    <a:pt x="815" y="569"/>
                  </a:lnTo>
                  <a:lnTo>
                    <a:pt x="815" y="571"/>
                  </a:lnTo>
                  <a:lnTo>
                    <a:pt x="814" y="571"/>
                  </a:lnTo>
                  <a:lnTo>
                    <a:pt x="814" y="572"/>
                  </a:lnTo>
                  <a:lnTo>
                    <a:pt x="812" y="572"/>
                  </a:lnTo>
                  <a:lnTo>
                    <a:pt x="812" y="571"/>
                  </a:lnTo>
                  <a:lnTo>
                    <a:pt x="812" y="569"/>
                  </a:lnTo>
                  <a:lnTo>
                    <a:pt x="811" y="571"/>
                  </a:lnTo>
                  <a:lnTo>
                    <a:pt x="811" y="569"/>
                  </a:lnTo>
                  <a:lnTo>
                    <a:pt x="809" y="569"/>
                  </a:lnTo>
                  <a:lnTo>
                    <a:pt x="809" y="568"/>
                  </a:lnTo>
                  <a:lnTo>
                    <a:pt x="808" y="568"/>
                  </a:lnTo>
                  <a:lnTo>
                    <a:pt x="806" y="568"/>
                  </a:lnTo>
                  <a:lnTo>
                    <a:pt x="806" y="566"/>
                  </a:lnTo>
                  <a:lnTo>
                    <a:pt x="805" y="566"/>
                  </a:lnTo>
                  <a:lnTo>
                    <a:pt x="803" y="566"/>
                  </a:lnTo>
                  <a:lnTo>
                    <a:pt x="802" y="566"/>
                  </a:lnTo>
                  <a:lnTo>
                    <a:pt x="802" y="565"/>
                  </a:lnTo>
                  <a:lnTo>
                    <a:pt x="800" y="565"/>
                  </a:lnTo>
                  <a:lnTo>
                    <a:pt x="799" y="565"/>
                  </a:lnTo>
                  <a:lnTo>
                    <a:pt x="797" y="565"/>
                  </a:lnTo>
                  <a:lnTo>
                    <a:pt x="797" y="563"/>
                  </a:lnTo>
                  <a:lnTo>
                    <a:pt x="796" y="563"/>
                  </a:lnTo>
                  <a:lnTo>
                    <a:pt x="796" y="562"/>
                  </a:lnTo>
                  <a:lnTo>
                    <a:pt x="793" y="562"/>
                  </a:lnTo>
                  <a:lnTo>
                    <a:pt x="793" y="560"/>
                  </a:lnTo>
                  <a:lnTo>
                    <a:pt x="791" y="560"/>
                  </a:lnTo>
                  <a:lnTo>
                    <a:pt x="791" y="562"/>
                  </a:lnTo>
                  <a:lnTo>
                    <a:pt x="788" y="562"/>
                  </a:lnTo>
                  <a:lnTo>
                    <a:pt x="787" y="562"/>
                  </a:lnTo>
                  <a:lnTo>
                    <a:pt x="787" y="563"/>
                  </a:lnTo>
                  <a:lnTo>
                    <a:pt x="787" y="565"/>
                  </a:lnTo>
                  <a:lnTo>
                    <a:pt x="787" y="566"/>
                  </a:lnTo>
                  <a:lnTo>
                    <a:pt x="785" y="568"/>
                  </a:lnTo>
                  <a:lnTo>
                    <a:pt x="784" y="568"/>
                  </a:lnTo>
                  <a:lnTo>
                    <a:pt x="784" y="569"/>
                  </a:lnTo>
                  <a:lnTo>
                    <a:pt x="784" y="571"/>
                  </a:lnTo>
                  <a:lnTo>
                    <a:pt x="782" y="571"/>
                  </a:lnTo>
                  <a:lnTo>
                    <a:pt x="782" y="572"/>
                  </a:lnTo>
                  <a:lnTo>
                    <a:pt x="781" y="572"/>
                  </a:lnTo>
                  <a:lnTo>
                    <a:pt x="781" y="574"/>
                  </a:lnTo>
                  <a:lnTo>
                    <a:pt x="779" y="574"/>
                  </a:lnTo>
                  <a:lnTo>
                    <a:pt x="779" y="575"/>
                  </a:lnTo>
                  <a:lnTo>
                    <a:pt x="779" y="577"/>
                  </a:lnTo>
                  <a:lnTo>
                    <a:pt x="778" y="577"/>
                  </a:lnTo>
                  <a:lnTo>
                    <a:pt x="778" y="578"/>
                  </a:lnTo>
                  <a:lnTo>
                    <a:pt x="776" y="578"/>
                  </a:lnTo>
                  <a:lnTo>
                    <a:pt x="776" y="580"/>
                  </a:lnTo>
                  <a:lnTo>
                    <a:pt x="775" y="580"/>
                  </a:lnTo>
                  <a:lnTo>
                    <a:pt x="773" y="581"/>
                  </a:lnTo>
                  <a:lnTo>
                    <a:pt x="772" y="581"/>
                  </a:lnTo>
                  <a:lnTo>
                    <a:pt x="770" y="581"/>
                  </a:lnTo>
                  <a:lnTo>
                    <a:pt x="770" y="583"/>
                  </a:lnTo>
                  <a:lnTo>
                    <a:pt x="770" y="584"/>
                  </a:lnTo>
                  <a:lnTo>
                    <a:pt x="769" y="584"/>
                  </a:lnTo>
                  <a:lnTo>
                    <a:pt x="769" y="586"/>
                  </a:lnTo>
                  <a:lnTo>
                    <a:pt x="767" y="586"/>
                  </a:lnTo>
                  <a:lnTo>
                    <a:pt x="767" y="587"/>
                  </a:lnTo>
                  <a:lnTo>
                    <a:pt x="765" y="589"/>
                  </a:lnTo>
                  <a:lnTo>
                    <a:pt x="765" y="590"/>
                  </a:lnTo>
                  <a:lnTo>
                    <a:pt x="765" y="592"/>
                  </a:lnTo>
                  <a:lnTo>
                    <a:pt x="765" y="593"/>
                  </a:lnTo>
                  <a:lnTo>
                    <a:pt x="765" y="595"/>
                  </a:lnTo>
                  <a:lnTo>
                    <a:pt x="765" y="596"/>
                  </a:lnTo>
                  <a:lnTo>
                    <a:pt x="764" y="598"/>
                  </a:lnTo>
                  <a:lnTo>
                    <a:pt x="765" y="598"/>
                  </a:lnTo>
                  <a:lnTo>
                    <a:pt x="764" y="599"/>
                  </a:lnTo>
                  <a:lnTo>
                    <a:pt x="764" y="601"/>
                  </a:lnTo>
                  <a:lnTo>
                    <a:pt x="762" y="601"/>
                  </a:lnTo>
                  <a:lnTo>
                    <a:pt x="762" y="603"/>
                  </a:lnTo>
                  <a:lnTo>
                    <a:pt x="761" y="603"/>
                  </a:lnTo>
                  <a:lnTo>
                    <a:pt x="761" y="604"/>
                  </a:lnTo>
                  <a:lnTo>
                    <a:pt x="762" y="604"/>
                  </a:lnTo>
                  <a:lnTo>
                    <a:pt x="762" y="606"/>
                  </a:lnTo>
                  <a:lnTo>
                    <a:pt x="762" y="607"/>
                  </a:lnTo>
                  <a:lnTo>
                    <a:pt x="762" y="609"/>
                  </a:lnTo>
                  <a:lnTo>
                    <a:pt x="761" y="609"/>
                  </a:lnTo>
                  <a:lnTo>
                    <a:pt x="761" y="610"/>
                  </a:lnTo>
                  <a:lnTo>
                    <a:pt x="761" y="612"/>
                  </a:lnTo>
                  <a:lnTo>
                    <a:pt x="759" y="613"/>
                  </a:lnTo>
                  <a:lnTo>
                    <a:pt x="758" y="613"/>
                  </a:lnTo>
                  <a:lnTo>
                    <a:pt x="758" y="612"/>
                  </a:lnTo>
                  <a:lnTo>
                    <a:pt x="758" y="613"/>
                  </a:lnTo>
                  <a:lnTo>
                    <a:pt x="756" y="615"/>
                  </a:lnTo>
                  <a:lnTo>
                    <a:pt x="755" y="612"/>
                  </a:lnTo>
                  <a:lnTo>
                    <a:pt x="753" y="613"/>
                  </a:lnTo>
                  <a:lnTo>
                    <a:pt x="752" y="613"/>
                  </a:lnTo>
                  <a:lnTo>
                    <a:pt x="752" y="612"/>
                  </a:lnTo>
                  <a:lnTo>
                    <a:pt x="750" y="612"/>
                  </a:lnTo>
                  <a:lnTo>
                    <a:pt x="750" y="610"/>
                  </a:lnTo>
                  <a:lnTo>
                    <a:pt x="749" y="610"/>
                  </a:lnTo>
                  <a:lnTo>
                    <a:pt x="747" y="612"/>
                  </a:lnTo>
                  <a:lnTo>
                    <a:pt x="747" y="610"/>
                  </a:lnTo>
                  <a:lnTo>
                    <a:pt x="746" y="610"/>
                  </a:lnTo>
                  <a:lnTo>
                    <a:pt x="746" y="609"/>
                  </a:lnTo>
                  <a:lnTo>
                    <a:pt x="746" y="607"/>
                  </a:lnTo>
                  <a:lnTo>
                    <a:pt x="746" y="606"/>
                  </a:lnTo>
                  <a:lnTo>
                    <a:pt x="743" y="607"/>
                  </a:lnTo>
                  <a:lnTo>
                    <a:pt x="740" y="609"/>
                  </a:lnTo>
                  <a:lnTo>
                    <a:pt x="738" y="610"/>
                  </a:lnTo>
                  <a:lnTo>
                    <a:pt x="738" y="612"/>
                  </a:lnTo>
                  <a:lnTo>
                    <a:pt x="737" y="613"/>
                  </a:lnTo>
                  <a:lnTo>
                    <a:pt x="735" y="615"/>
                  </a:lnTo>
                  <a:lnTo>
                    <a:pt x="735" y="616"/>
                  </a:lnTo>
                  <a:lnTo>
                    <a:pt x="734" y="616"/>
                  </a:lnTo>
                  <a:lnTo>
                    <a:pt x="732" y="616"/>
                  </a:lnTo>
                  <a:lnTo>
                    <a:pt x="732" y="618"/>
                  </a:lnTo>
                  <a:lnTo>
                    <a:pt x="731" y="618"/>
                  </a:lnTo>
                  <a:lnTo>
                    <a:pt x="729" y="618"/>
                  </a:lnTo>
                  <a:lnTo>
                    <a:pt x="728" y="618"/>
                  </a:lnTo>
                  <a:lnTo>
                    <a:pt x="728" y="619"/>
                  </a:lnTo>
                  <a:lnTo>
                    <a:pt x="726" y="619"/>
                  </a:lnTo>
                  <a:lnTo>
                    <a:pt x="725" y="619"/>
                  </a:lnTo>
                  <a:lnTo>
                    <a:pt x="723" y="619"/>
                  </a:lnTo>
                  <a:lnTo>
                    <a:pt x="723" y="621"/>
                  </a:lnTo>
                  <a:lnTo>
                    <a:pt x="722" y="621"/>
                  </a:lnTo>
                  <a:lnTo>
                    <a:pt x="720" y="621"/>
                  </a:lnTo>
                  <a:lnTo>
                    <a:pt x="719" y="621"/>
                  </a:lnTo>
                  <a:lnTo>
                    <a:pt x="719" y="619"/>
                  </a:lnTo>
                  <a:lnTo>
                    <a:pt x="717" y="619"/>
                  </a:lnTo>
                  <a:lnTo>
                    <a:pt x="717" y="621"/>
                  </a:lnTo>
                  <a:lnTo>
                    <a:pt x="716" y="621"/>
                  </a:lnTo>
                  <a:lnTo>
                    <a:pt x="716" y="622"/>
                  </a:lnTo>
                  <a:lnTo>
                    <a:pt x="714" y="622"/>
                  </a:lnTo>
                  <a:lnTo>
                    <a:pt x="713" y="622"/>
                  </a:lnTo>
                  <a:lnTo>
                    <a:pt x="713" y="624"/>
                  </a:lnTo>
                  <a:lnTo>
                    <a:pt x="711" y="624"/>
                  </a:lnTo>
                  <a:lnTo>
                    <a:pt x="709" y="624"/>
                  </a:lnTo>
                  <a:lnTo>
                    <a:pt x="709" y="625"/>
                  </a:lnTo>
                  <a:lnTo>
                    <a:pt x="708" y="625"/>
                  </a:lnTo>
                  <a:lnTo>
                    <a:pt x="708" y="627"/>
                  </a:lnTo>
                  <a:lnTo>
                    <a:pt x="706" y="627"/>
                  </a:lnTo>
                  <a:lnTo>
                    <a:pt x="705" y="628"/>
                  </a:lnTo>
                  <a:lnTo>
                    <a:pt x="703" y="628"/>
                  </a:lnTo>
                  <a:lnTo>
                    <a:pt x="700" y="628"/>
                  </a:lnTo>
                  <a:lnTo>
                    <a:pt x="699" y="628"/>
                  </a:lnTo>
                  <a:lnTo>
                    <a:pt x="697" y="628"/>
                  </a:lnTo>
                  <a:lnTo>
                    <a:pt x="696" y="628"/>
                  </a:lnTo>
                  <a:lnTo>
                    <a:pt x="694" y="628"/>
                  </a:lnTo>
                  <a:lnTo>
                    <a:pt x="693" y="628"/>
                  </a:lnTo>
                  <a:lnTo>
                    <a:pt x="693" y="630"/>
                  </a:lnTo>
                  <a:lnTo>
                    <a:pt x="694" y="630"/>
                  </a:lnTo>
                  <a:lnTo>
                    <a:pt x="694" y="631"/>
                  </a:lnTo>
                  <a:lnTo>
                    <a:pt x="693" y="631"/>
                  </a:lnTo>
                  <a:lnTo>
                    <a:pt x="693" y="633"/>
                  </a:lnTo>
                  <a:lnTo>
                    <a:pt x="691" y="633"/>
                  </a:lnTo>
                  <a:lnTo>
                    <a:pt x="691" y="631"/>
                  </a:lnTo>
                  <a:lnTo>
                    <a:pt x="688" y="630"/>
                  </a:lnTo>
                  <a:lnTo>
                    <a:pt x="687" y="630"/>
                  </a:lnTo>
                  <a:lnTo>
                    <a:pt x="687" y="628"/>
                  </a:lnTo>
                  <a:lnTo>
                    <a:pt x="685" y="628"/>
                  </a:lnTo>
                  <a:lnTo>
                    <a:pt x="685" y="630"/>
                  </a:lnTo>
                  <a:lnTo>
                    <a:pt x="684" y="631"/>
                  </a:lnTo>
                  <a:lnTo>
                    <a:pt x="684" y="633"/>
                  </a:lnTo>
                  <a:lnTo>
                    <a:pt x="682" y="633"/>
                  </a:lnTo>
                  <a:lnTo>
                    <a:pt x="682" y="634"/>
                  </a:lnTo>
                  <a:lnTo>
                    <a:pt x="681" y="634"/>
                  </a:lnTo>
                  <a:lnTo>
                    <a:pt x="681" y="636"/>
                  </a:lnTo>
                  <a:lnTo>
                    <a:pt x="679" y="636"/>
                  </a:lnTo>
                  <a:lnTo>
                    <a:pt x="679" y="637"/>
                  </a:lnTo>
                  <a:lnTo>
                    <a:pt x="678" y="637"/>
                  </a:lnTo>
                  <a:lnTo>
                    <a:pt x="676" y="637"/>
                  </a:lnTo>
                  <a:lnTo>
                    <a:pt x="675" y="639"/>
                  </a:lnTo>
                  <a:lnTo>
                    <a:pt x="673" y="639"/>
                  </a:lnTo>
                  <a:lnTo>
                    <a:pt x="672" y="639"/>
                  </a:lnTo>
                  <a:lnTo>
                    <a:pt x="670" y="640"/>
                  </a:lnTo>
                  <a:lnTo>
                    <a:pt x="669" y="640"/>
                  </a:lnTo>
                  <a:lnTo>
                    <a:pt x="667" y="640"/>
                  </a:lnTo>
                  <a:lnTo>
                    <a:pt x="667" y="642"/>
                  </a:lnTo>
                  <a:lnTo>
                    <a:pt x="667" y="643"/>
                  </a:lnTo>
                  <a:lnTo>
                    <a:pt x="666" y="642"/>
                  </a:lnTo>
                  <a:lnTo>
                    <a:pt x="664" y="642"/>
                  </a:lnTo>
                  <a:lnTo>
                    <a:pt x="664" y="640"/>
                  </a:lnTo>
                  <a:lnTo>
                    <a:pt x="664" y="639"/>
                  </a:lnTo>
                  <a:lnTo>
                    <a:pt x="663" y="639"/>
                  </a:lnTo>
                  <a:lnTo>
                    <a:pt x="661" y="639"/>
                  </a:lnTo>
                  <a:lnTo>
                    <a:pt x="661" y="637"/>
                  </a:lnTo>
                  <a:lnTo>
                    <a:pt x="660" y="637"/>
                  </a:lnTo>
                  <a:lnTo>
                    <a:pt x="660" y="636"/>
                  </a:lnTo>
                  <a:lnTo>
                    <a:pt x="658" y="636"/>
                  </a:lnTo>
                  <a:lnTo>
                    <a:pt x="658" y="634"/>
                  </a:lnTo>
                  <a:lnTo>
                    <a:pt x="660" y="634"/>
                  </a:lnTo>
                  <a:lnTo>
                    <a:pt x="658" y="634"/>
                  </a:lnTo>
                  <a:lnTo>
                    <a:pt x="658" y="633"/>
                  </a:lnTo>
                  <a:lnTo>
                    <a:pt x="658" y="631"/>
                  </a:lnTo>
                  <a:lnTo>
                    <a:pt x="658" y="630"/>
                  </a:lnTo>
                  <a:lnTo>
                    <a:pt x="658" y="628"/>
                  </a:lnTo>
                  <a:lnTo>
                    <a:pt x="658" y="630"/>
                  </a:lnTo>
                  <a:lnTo>
                    <a:pt x="657" y="630"/>
                  </a:lnTo>
                  <a:lnTo>
                    <a:pt x="657" y="628"/>
                  </a:lnTo>
                  <a:lnTo>
                    <a:pt x="655" y="628"/>
                  </a:lnTo>
                  <a:lnTo>
                    <a:pt x="655" y="627"/>
                  </a:lnTo>
                  <a:lnTo>
                    <a:pt x="653" y="627"/>
                  </a:lnTo>
                  <a:lnTo>
                    <a:pt x="653" y="625"/>
                  </a:lnTo>
                  <a:lnTo>
                    <a:pt x="652" y="625"/>
                  </a:lnTo>
                  <a:lnTo>
                    <a:pt x="653" y="625"/>
                  </a:lnTo>
                  <a:lnTo>
                    <a:pt x="652" y="624"/>
                  </a:lnTo>
                  <a:lnTo>
                    <a:pt x="652" y="622"/>
                  </a:lnTo>
                  <a:lnTo>
                    <a:pt x="650" y="622"/>
                  </a:lnTo>
                  <a:lnTo>
                    <a:pt x="650" y="621"/>
                  </a:lnTo>
                  <a:lnTo>
                    <a:pt x="650" y="619"/>
                  </a:lnTo>
                  <a:lnTo>
                    <a:pt x="649" y="619"/>
                  </a:lnTo>
                  <a:lnTo>
                    <a:pt x="650" y="618"/>
                  </a:lnTo>
                  <a:lnTo>
                    <a:pt x="649" y="618"/>
                  </a:lnTo>
                  <a:lnTo>
                    <a:pt x="647" y="618"/>
                  </a:lnTo>
                  <a:lnTo>
                    <a:pt x="647" y="616"/>
                  </a:lnTo>
                  <a:lnTo>
                    <a:pt x="646" y="616"/>
                  </a:lnTo>
                  <a:lnTo>
                    <a:pt x="644" y="616"/>
                  </a:lnTo>
                  <a:lnTo>
                    <a:pt x="644" y="615"/>
                  </a:lnTo>
                  <a:lnTo>
                    <a:pt x="644" y="616"/>
                  </a:lnTo>
                  <a:lnTo>
                    <a:pt x="643" y="616"/>
                  </a:lnTo>
                  <a:lnTo>
                    <a:pt x="643" y="615"/>
                  </a:lnTo>
                  <a:lnTo>
                    <a:pt x="641" y="615"/>
                  </a:lnTo>
                  <a:lnTo>
                    <a:pt x="640" y="615"/>
                  </a:lnTo>
                  <a:lnTo>
                    <a:pt x="638" y="615"/>
                  </a:lnTo>
                  <a:lnTo>
                    <a:pt x="637" y="615"/>
                  </a:lnTo>
                  <a:lnTo>
                    <a:pt x="635" y="615"/>
                  </a:lnTo>
                  <a:lnTo>
                    <a:pt x="634" y="613"/>
                  </a:lnTo>
                  <a:lnTo>
                    <a:pt x="634" y="615"/>
                  </a:lnTo>
                  <a:lnTo>
                    <a:pt x="634" y="613"/>
                  </a:lnTo>
                  <a:lnTo>
                    <a:pt x="632" y="613"/>
                  </a:lnTo>
                  <a:lnTo>
                    <a:pt x="631" y="613"/>
                  </a:lnTo>
                  <a:lnTo>
                    <a:pt x="631" y="612"/>
                  </a:lnTo>
                  <a:lnTo>
                    <a:pt x="631" y="613"/>
                  </a:lnTo>
                  <a:lnTo>
                    <a:pt x="629" y="613"/>
                  </a:lnTo>
                  <a:lnTo>
                    <a:pt x="629" y="612"/>
                  </a:lnTo>
                  <a:lnTo>
                    <a:pt x="628" y="612"/>
                  </a:lnTo>
                  <a:lnTo>
                    <a:pt x="626" y="612"/>
                  </a:lnTo>
                  <a:lnTo>
                    <a:pt x="626" y="610"/>
                  </a:lnTo>
                  <a:lnTo>
                    <a:pt x="625" y="610"/>
                  </a:lnTo>
                  <a:lnTo>
                    <a:pt x="623" y="610"/>
                  </a:lnTo>
                  <a:lnTo>
                    <a:pt x="623" y="609"/>
                  </a:lnTo>
                  <a:lnTo>
                    <a:pt x="622" y="609"/>
                  </a:lnTo>
                  <a:lnTo>
                    <a:pt x="620" y="609"/>
                  </a:lnTo>
                  <a:lnTo>
                    <a:pt x="619" y="609"/>
                  </a:lnTo>
                  <a:lnTo>
                    <a:pt x="619" y="607"/>
                  </a:lnTo>
                  <a:lnTo>
                    <a:pt x="617" y="607"/>
                  </a:lnTo>
                  <a:lnTo>
                    <a:pt x="616" y="607"/>
                  </a:lnTo>
                  <a:lnTo>
                    <a:pt x="614" y="607"/>
                  </a:lnTo>
                  <a:lnTo>
                    <a:pt x="614" y="609"/>
                  </a:lnTo>
                  <a:lnTo>
                    <a:pt x="613" y="609"/>
                  </a:lnTo>
                  <a:lnTo>
                    <a:pt x="611" y="609"/>
                  </a:lnTo>
                  <a:lnTo>
                    <a:pt x="610" y="609"/>
                  </a:lnTo>
                  <a:lnTo>
                    <a:pt x="608" y="609"/>
                  </a:lnTo>
                  <a:lnTo>
                    <a:pt x="607" y="609"/>
                  </a:lnTo>
                  <a:lnTo>
                    <a:pt x="607" y="607"/>
                  </a:lnTo>
                  <a:lnTo>
                    <a:pt x="607" y="606"/>
                  </a:lnTo>
                  <a:lnTo>
                    <a:pt x="605" y="606"/>
                  </a:lnTo>
                  <a:lnTo>
                    <a:pt x="605" y="604"/>
                  </a:lnTo>
                  <a:lnTo>
                    <a:pt x="604" y="604"/>
                  </a:lnTo>
                  <a:lnTo>
                    <a:pt x="604" y="603"/>
                  </a:lnTo>
                  <a:lnTo>
                    <a:pt x="605" y="601"/>
                  </a:lnTo>
                  <a:lnTo>
                    <a:pt x="607" y="599"/>
                  </a:lnTo>
                  <a:lnTo>
                    <a:pt x="605" y="599"/>
                  </a:lnTo>
                  <a:lnTo>
                    <a:pt x="605" y="598"/>
                  </a:lnTo>
                  <a:lnTo>
                    <a:pt x="604" y="596"/>
                  </a:lnTo>
                  <a:lnTo>
                    <a:pt x="604" y="598"/>
                  </a:lnTo>
                  <a:lnTo>
                    <a:pt x="602" y="598"/>
                  </a:lnTo>
                  <a:lnTo>
                    <a:pt x="602" y="596"/>
                  </a:lnTo>
                  <a:lnTo>
                    <a:pt x="601" y="596"/>
                  </a:lnTo>
                  <a:lnTo>
                    <a:pt x="602" y="596"/>
                  </a:lnTo>
                  <a:lnTo>
                    <a:pt x="601" y="595"/>
                  </a:lnTo>
                  <a:lnTo>
                    <a:pt x="601" y="593"/>
                  </a:lnTo>
                  <a:lnTo>
                    <a:pt x="599" y="593"/>
                  </a:lnTo>
                  <a:lnTo>
                    <a:pt x="597" y="593"/>
                  </a:lnTo>
                  <a:lnTo>
                    <a:pt x="599" y="592"/>
                  </a:lnTo>
                  <a:lnTo>
                    <a:pt x="597" y="592"/>
                  </a:lnTo>
                  <a:lnTo>
                    <a:pt x="597" y="590"/>
                  </a:lnTo>
                  <a:lnTo>
                    <a:pt x="596" y="590"/>
                  </a:lnTo>
                  <a:lnTo>
                    <a:pt x="597" y="590"/>
                  </a:lnTo>
                  <a:lnTo>
                    <a:pt x="597" y="589"/>
                  </a:lnTo>
                  <a:lnTo>
                    <a:pt x="596" y="589"/>
                  </a:lnTo>
                  <a:lnTo>
                    <a:pt x="596" y="587"/>
                  </a:lnTo>
                  <a:lnTo>
                    <a:pt x="597" y="587"/>
                  </a:lnTo>
                  <a:lnTo>
                    <a:pt x="596" y="587"/>
                  </a:lnTo>
                  <a:lnTo>
                    <a:pt x="594" y="586"/>
                  </a:lnTo>
                  <a:lnTo>
                    <a:pt x="593" y="586"/>
                  </a:lnTo>
                  <a:lnTo>
                    <a:pt x="591" y="586"/>
                  </a:lnTo>
                  <a:lnTo>
                    <a:pt x="590" y="586"/>
                  </a:lnTo>
                  <a:lnTo>
                    <a:pt x="588" y="586"/>
                  </a:lnTo>
                  <a:lnTo>
                    <a:pt x="587" y="586"/>
                  </a:lnTo>
                  <a:lnTo>
                    <a:pt x="585" y="586"/>
                  </a:lnTo>
                  <a:lnTo>
                    <a:pt x="584" y="586"/>
                  </a:lnTo>
                  <a:lnTo>
                    <a:pt x="582" y="586"/>
                  </a:lnTo>
                  <a:lnTo>
                    <a:pt x="582" y="584"/>
                  </a:lnTo>
                  <a:lnTo>
                    <a:pt x="581" y="584"/>
                  </a:lnTo>
                  <a:lnTo>
                    <a:pt x="579" y="584"/>
                  </a:lnTo>
                  <a:lnTo>
                    <a:pt x="578" y="584"/>
                  </a:lnTo>
                  <a:lnTo>
                    <a:pt x="578" y="583"/>
                  </a:lnTo>
                  <a:lnTo>
                    <a:pt x="576" y="583"/>
                  </a:lnTo>
                  <a:lnTo>
                    <a:pt x="575" y="583"/>
                  </a:lnTo>
                  <a:lnTo>
                    <a:pt x="575" y="581"/>
                  </a:lnTo>
                  <a:lnTo>
                    <a:pt x="573" y="581"/>
                  </a:lnTo>
                  <a:lnTo>
                    <a:pt x="572" y="581"/>
                  </a:lnTo>
                  <a:lnTo>
                    <a:pt x="572" y="580"/>
                  </a:lnTo>
                  <a:lnTo>
                    <a:pt x="570" y="580"/>
                  </a:lnTo>
                  <a:lnTo>
                    <a:pt x="570" y="578"/>
                  </a:lnTo>
                  <a:lnTo>
                    <a:pt x="569" y="578"/>
                  </a:lnTo>
                  <a:lnTo>
                    <a:pt x="569" y="580"/>
                  </a:lnTo>
                  <a:lnTo>
                    <a:pt x="569" y="578"/>
                  </a:lnTo>
                  <a:lnTo>
                    <a:pt x="567" y="578"/>
                  </a:lnTo>
                  <a:lnTo>
                    <a:pt x="566" y="578"/>
                  </a:lnTo>
                  <a:lnTo>
                    <a:pt x="566" y="577"/>
                  </a:lnTo>
                  <a:lnTo>
                    <a:pt x="564" y="577"/>
                  </a:lnTo>
                  <a:lnTo>
                    <a:pt x="564" y="575"/>
                  </a:lnTo>
                  <a:lnTo>
                    <a:pt x="563" y="575"/>
                  </a:lnTo>
                  <a:lnTo>
                    <a:pt x="563" y="574"/>
                  </a:lnTo>
                  <a:lnTo>
                    <a:pt x="563" y="575"/>
                  </a:lnTo>
                  <a:lnTo>
                    <a:pt x="563" y="574"/>
                  </a:lnTo>
                  <a:lnTo>
                    <a:pt x="563" y="575"/>
                  </a:lnTo>
                  <a:lnTo>
                    <a:pt x="561" y="575"/>
                  </a:lnTo>
                  <a:lnTo>
                    <a:pt x="560" y="575"/>
                  </a:lnTo>
                  <a:lnTo>
                    <a:pt x="560" y="574"/>
                  </a:lnTo>
                  <a:lnTo>
                    <a:pt x="560" y="572"/>
                  </a:lnTo>
                  <a:lnTo>
                    <a:pt x="558" y="572"/>
                  </a:lnTo>
                  <a:lnTo>
                    <a:pt x="557" y="572"/>
                  </a:lnTo>
                  <a:lnTo>
                    <a:pt x="555" y="571"/>
                  </a:lnTo>
                  <a:lnTo>
                    <a:pt x="555" y="569"/>
                  </a:lnTo>
                  <a:lnTo>
                    <a:pt x="554" y="569"/>
                  </a:lnTo>
                  <a:lnTo>
                    <a:pt x="554" y="568"/>
                  </a:lnTo>
                  <a:lnTo>
                    <a:pt x="554" y="566"/>
                  </a:lnTo>
                  <a:lnTo>
                    <a:pt x="554" y="565"/>
                  </a:lnTo>
                  <a:lnTo>
                    <a:pt x="554" y="563"/>
                  </a:lnTo>
                  <a:lnTo>
                    <a:pt x="555" y="560"/>
                  </a:lnTo>
                  <a:lnTo>
                    <a:pt x="552" y="559"/>
                  </a:lnTo>
                  <a:lnTo>
                    <a:pt x="552" y="557"/>
                  </a:lnTo>
                  <a:lnTo>
                    <a:pt x="552" y="556"/>
                  </a:lnTo>
                  <a:lnTo>
                    <a:pt x="551" y="556"/>
                  </a:lnTo>
                  <a:lnTo>
                    <a:pt x="551" y="554"/>
                  </a:lnTo>
                  <a:lnTo>
                    <a:pt x="552" y="554"/>
                  </a:lnTo>
                  <a:lnTo>
                    <a:pt x="551" y="554"/>
                  </a:lnTo>
                  <a:lnTo>
                    <a:pt x="551" y="553"/>
                  </a:lnTo>
                  <a:lnTo>
                    <a:pt x="549" y="553"/>
                  </a:lnTo>
                  <a:lnTo>
                    <a:pt x="549" y="551"/>
                  </a:lnTo>
                  <a:lnTo>
                    <a:pt x="548" y="551"/>
                  </a:lnTo>
                  <a:lnTo>
                    <a:pt x="548" y="550"/>
                  </a:lnTo>
                  <a:lnTo>
                    <a:pt x="548" y="548"/>
                  </a:lnTo>
                  <a:lnTo>
                    <a:pt x="546" y="548"/>
                  </a:lnTo>
                  <a:lnTo>
                    <a:pt x="545" y="548"/>
                  </a:lnTo>
                  <a:lnTo>
                    <a:pt x="545" y="546"/>
                  </a:lnTo>
                  <a:lnTo>
                    <a:pt x="545" y="545"/>
                  </a:lnTo>
                  <a:lnTo>
                    <a:pt x="545" y="543"/>
                  </a:lnTo>
                  <a:lnTo>
                    <a:pt x="546" y="540"/>
                  </a:lnTo>
                  <a:lnTo>
                    <a:pt x="546" y="539"/>
                  </a:lnTo>
                  <a:lnTo>
                    <a:pt x="546" y="537"/>
                  </a:lnTo>
                  <a:lnTo>
                    <a:pt x="548" y="537"/>
                  </a:lnTo>
                  <a:lnTo>
                    <a:pt x="548" y="536"/>
                  </a:lnTo>
                  <a:lnTo>
                    <a:pt x="548" y="534"/>
                  </a:lnTo>
                  <a:lnTo>
                    <a:pt x="546" y="531"/>
                  </a:lnTo>
                  <a:lnTo>
                    <a:pt x="546" y="530"/>
                  </a:lnTo>
                  <a:lnTo>
                    <a:pt x="545" y="530"/>
                  </a:lnTo>
                  <a:lnTo>
                    <a:pt x="545" y="528"/>
                  </a:lnTo>
                  <a:lnTo>
                    <a:pt x="545" y="527"/>
                  </a:lnTo>
                  <a:lnTo>
                    <a:pt x="545" y="525"/>
                  </a:lnTo>
                  <a:lnTo>
                    <a:pt x="545" y="524"/>
                  </a:lnTo>
                  <a:lnTo>
                    <a:pt x="545" y="522"/>
                  </a:lnTo>
                  <a:lnTo>
                    <a:pt x="545" y="521"/>
                  </a:lnTo>
                  <a:lnTo>
                    <a:pt x="546" y="521"/>
                  </a:lnTo>
                  <a:lnTo>
                    <a:pt x="548" y="521"/>
                  </a:lnTo>
                  <a:lnTo>
                    <a:pt x="549" y="521"/>
                  </a:lnTo>
                  <a:lnTo>
                    <a:pt x="549" y="519"/>
                  </a:lnTo>
                  <a:lnTo>
                    <a:pt x="548" y="515"/>
                  </a:lnTo>
                  <a:lnTo>
                    <a:pt x="548" y="512"/>
                  </a:lnTo>
                  <a:lnTo>
                    <a:pt x="546" y="513"/>
                  </a:lnTo>
                  <a:lnTo>
                    <a:pt x="545" y="513"/>
                  </a:lnTo>
                  <a:lnTo>
                    <a:pt x="543" y="510"/>
                  </a:lnTo>
                  <a:lnTo>
                    <a:pt x="541" y="507"/>
                  </a:lnTo>
                  <a:lnTo>
                    <a:pt x="543" y="507"/>
                  </a:lnTo>
                  <a:lnTo>
                    <a:pt x="543" y="506"/>
                  </a:lnTo>
                  <a:lnTo>
                    <a:pt x="545" y="506"/>
                  </a:lnTo>
                  <a:lnTo>
                    <a:pt x="546" y="506"/>
                  </a:lnTo>
                  <a:lnTo>
                    <a:pt x="548" y="504"/>
                  </a:lnTo>
                  <a:lnTo>
                    <a:pt x="549" y="504"/>
                  </a:lnTo>
                  <a:lnTo>
                    <a:pt x="551" y="503"/>
                  </a:lnTo>
                  <a:lnTo>
                    <a:pt x="552" y="503"/>
                  </a:lnTo>
                  <a:lnTo>
                    <a:pt x="552" y="501"/>
                  </a:lnTo>
                  <a:lnTo>
                    <a:pt x="554" y="501"/>
                  </a:lnTo>
                  <a:lnTo>
                    <a:pt x="551" y="498"/>
                  </a:lnTo>
                  <a:lnTo>
                    <a:pt x="549" y="498"/>
                  </a:lnTo>
                  <a:lnTo>
                    <a:pt x="548" y="497"/>
                  </a:lnTo>
                  <a:lnTo>
                    <a:pt x="545" y="495"/>
                  </a:lnTo>
                  <a:lnTo>
                    <a:pt x="543" y="495"/>
                  </a:lnTo>
                  <a:lnTo>
                    <a:pt x="545" y="493"/>
                  </a:lnTo>
                  <a:lnTo>
                    <a:pt x="545" y="492"/>
                  </a:lnTo>
                  <a:lnTo>
                    <a:pt x="545" y="490"/>
                  </a:lnTo>
                  <a:lnTo>
                    <a:pt x="545" y="489"/>
                  </a:lnTo>
                  <a:lnTo>
                    <a:pt x="545" y="487"/>
                  </a:lnTo>
                  <a:lnTo>
                    <a:pt x="543" y="487"/>
                  </a:lnTo>
                  <a:lnTo>
                    <a:pt x="545" y="486"/>
                  </a:lnTo>
                  <a:lnTo>
                    <a:pt x="545" y="484"/>
                  </a:lnTo>
                  <a:lnTo>
                    <a:pt x="545" y="483"/>
                  </a:lnTo>
                  <a:lnTo>
                    <a:pt x="545" y="481"/>
                  </a:lnTo>
                  <a:lnTo>
                    <a:pt x="546" y="481"/>
                  </a:lnTo>
                  <a:lnTo>
                    <a:pt x="545" y="480"/>
                  </a:lnTo>
                  <a:lnTo>
                    <a:pt x="545" y="478"/>
                  </a:lnTo>
                  <a:lnTo>
                    <a:pt x="546" y="478"/>
                  </a:lnTo>
                  <a:lnTo>
                    <a:pt x="548" y="478"/>
                  </a:lnTo>
                  <a:lnTo>
                    <a:pt x="549" y="478"/>
                  </a:lnTo>
                  <a:lnTo>
                    <a:pt x="549" y="474"/>
                  </a:lnTo>
                  <a:lnTo>
                    <a:pt x="549" y="472"/>
                  </a:lnTo>
                  <a:lnTo>
                    <a:pt x="549" y="471"/>
                  </a:lnTo>
                  <a:lnTo>
                    <a:pt x="549" y="469"/>
                  </a:lnTo>
                  <a:lnTo>
                    <a:pt x="549" y="468"/>
                  </a:lnTo>
                  <a:lnTo>
                    <a:pt x="548" y="466"/>
                  </a:lnTo>
                  <a:lnTo>
                    <a:pt x="546" y="465"/>
                  </a:lnTo>
                  <a:lnTo>
                    <a:pt x="546" y="463"/>
                  </a:lnTo>
                  <a:lnTo>
                    <a:pt x="543" y="463"/>
                  </a:lnTo>
                  <a:lnTo>
                    <a:pt x="543" y="462"/>
                  </a:lnTo>
                  <a:lnTo>
                    <a:pt x="541" y="462"/>
                  </a:lnTo>
                  <a:lnTo>
                    <a:pt x="541" y="460"/>
                  </a:lnTo>
                  <a:lnTo>
                    <a:pt x="541" y="454"/>
                  </a:lnTo>
                  <a:lnTo>
                    <a:pt x="543" y="453"/>
                  </a:lnTo>
                  <a:lnTo>
                    <a:pt x="543" y="447"/>
                  </a:lnTo>
                  <a:lnTo>
                    <a:pt x="543" y="445"/>
                  </a:lnTo>
                  <a:lnTo>
                    <a:pt x="543" y="444"/>
                  </a:lnTo>
                  <a:lnTo>
                    <a:pt x="545" y="444"/>
                  </a:lnTo>
                  <a:lnTo>
                    <a:pt x="545" y="442"/>
                  </a:lnTo>
                  <a:lnTo>
                    <a:pt x="543" y="442"/>
                  </a:lnTo>
                  <a:lnTo>
                    <a:pt x="543" y="440"/>
                  </a:lnTo>
                  <a:lnTo>
                    <a:pt x="545" y="440"/>
                  </a:lnTo>
                  <a:lnTo>
                    <a:pt x="545" y="439"/>
                  </a:lnTo>
                  <a:lnTo>
                    <a:pt x="545" y="437"/>
                  </a:lnTo>
                  <a:lnTo>
                    <a:pt x="545" y="436"/>
                  </a:lnTo>
                  <a:lnTo>
                    <a:pt x="546" y="436"/>
                  </a:lnTo>
                  <a:lnTo>
                    <a:pt x="546" y="434"/>
                  </a:lnTo>
                  <a:lnTo>
                    <a:pt x="548" y="433"/>
                  </a:lnTo>
                  <a:lnTo>
                    <a:pt x="546" y="433"/>
                  </a:lnTo>
                  <a:lnTo>
                    <a:pt x="546" y="431"/>
                  </a:lnTo>
                  <a:lnTo>
                    <a:pt x="545" y="431"/>
                  </a:lnTo>
                  <a:lnTo>
                    <a:pt x="543" y="431"/>
                  </a:lnTo>
                  <a:lnTo>
                    <a:pt x="541" y="431"/>
                  </a:lnTo>
                  <a:lnTo>
                    <a:pt x="540" y="430"/>
                  </a:lnTo>
                  <a:lnTo>
                    <a:pt x="541" y="430"/>
                  </a:lnTo>
                  <a:lnTo>
                    <a:pt x="543" y="425"/>
                  </a:lnTo>
                  <a:lnTo>
                    <a:pt x="543" y="424"/>
                  </a:lnTo>
                  <a:lnTo>
                    <a:pt x="540" y="424"/>
                  </a:lnTo>
                  <a:lnTo>
                    <a:pt x="540" y="422"/>
                  </a:lnTo>
                  <a:lnTo>
                    <a:pt x="540" y="419"/>
                  </a:lnTo>
                  <a:lnTo>
                    <a:pt x="541" y="415"/>
                  </a:lnTo>
                  <a:lnTo>
                    <a:pt x="540" y="415"/>
                  </a:lnTo>
                  <a:lnTo>
                    <a:pt x="538" y="415"/>
                  </a:lnTo>
                  <a:lnTo>
                    <a:pt x="537" y="415"/>
                  </a:lnTo>
                  <a:lnTo>
                    <a:pt x="538" y="413"/>
                  </a:lnTo>
                  <a:lnTo>
                    <a:pt x="538" y="412"/>
                  </a:lnTo>
                  <a:lnTo>
                    <a:pt x="537" y="412"/>
                  </a:lnTo>
                  <a:lnTo>
                    <a:pt x="537" y="410"/>
                  </a:lnTo>
                  <a:lnTo>
                    <a:pt x="537" y="409"/>
                  </a:lnTo>
                  <a:lnTo>
                    <a:pt x="535" y="409"/>
                  </a:lnTo>
                  <a:lnTo>
                    <a:pt x="537" y="404"/>
                  </a:lnTo>
                  <a:lnTo>
                    <a:pt x="535" y="404"/>
                  </a:lnTo>
                  <a:lnTo>
                    <a:pt x="535" y="403"/>
                  </a:lnTo>
                  <a:lnTo>
                    <a:pt x="535" y="401"/>
                  </a:lnTo>
                  <a:lnTo>
                    <a:pt x="535" y="400"/>
                  </a:lnTo>
                  <a:lnTo>
                    <a:pt x="534" y="400"/>
                  </a:lnTo>
                  <a:lnTo>
                    <a:pt x="534" y="398"/>
                  </a:lnTo>
                  <a:lnTo>
                    <a:pt x="532" y="398"/>
                  </a:lnTo>
                  <a:lnTo>
                    <a:pt x="532" y="397"/>
                  </a:lnTo>
                  <a:lnTo>
                    <a:pt x="531" y="397"/>
                  </a:lnTo>
                  <a:lnTo>
                    <a:pt x="531" y="395"/>
                  </a:lnTo>
                  <a:lnTo>
                    <a:pt x="531" y="394"/>
                  </a:lnTo>
                  <a:lnTo>
                    <a:pt x="529" y="394"/>
                  </a:lnTo>
                  <a:lnTo>
                    <a:pt x="528" y="394"/>
                  </a:lnTo>
                  <a:lnTo>
                    <a:pt x="528" y="392"/>
                  </a:lnTo>
                  <a:lnTo>
                    <a:pt x="526" y="392"/>
                  </a:lnTo>
                  <a:lnTo>
                    <a:pt x="526" y="391"/>
                  </a:lnTo>
                  <a:lnTo>
                    <a:pt x="528" y="389"/>
                  </a:lnTo>
                  <a:lnTo>
                    <a:pt x="526" y="387"/>
                  </a:lnTo>
                  <a:lnTo>
                    <a:pt x="525" y="387"/>
                  </a:lnTo>
                  <a:lnTo>
                    <a:pt x="523" y="386"/>
                  </a:lnTo>
                  <a:lnTo>
                    <a:pt x="522" y="384"/>
                  </a:lnTo>
                  <a:lnTo>
                    <a:pt x="520" y="384"/>
                  </a:lnTo>
                  <a:lnTo>
                    <a:pt x="520" y="383"/>
                  </a:lnTo>
                  <a:lnTo>
                    <a:pt x="520" y="381"/>
                  </a:lnTo>
                  <a:lnTo>
                    <a:pt x="522" y="381"/>
                  </a:lnTo>
                  <a:lnTo>
                    <a:pt x="520" y="381"/>
                  </a:lnTo>
                  <a:lnTo>
                    <a:pt x="520" y="380"/>
                  </a:lnTo>
                  <a:lnTo>
                    <a:pt x="519" y="380"/>
                  </a:lnTo>
                  <a:lnTo>
                    <a:pt x="517" y="380"/>
                  </a:lnTo>
                  <a:lnTo>
                    <a:pt x="517" y="378"/>
                  </a:lnTo>
                  <a:lnTo>
                    <a:pt x="517" y="377"/>
                  </a:lnTo>
                  <a:lnTo>
                    <a:pt x="517" y="375"/>
                  </a:lnTo>
                  <a:lnTo>
                    <a:pt x="519" y="374"/>
                  </a:lnTo>
                  <a:lnTo>
                    <a:pt x="519" y="372"/>
                  </a:lnTo>
                  <a:lnTo>
                    <a:pt x="520" y="372"/>
                  </a:lnTo>
                  <a:lnTo>
                    <a:pt x="522" y="369"/>
                  </a:lnTo>
                  <a:lnTo>
                    <a:pt x="522" y="366"/>
                  </a:lnTo>
                  <a:lnTo>
                    <a:pt x="522" y="365"/>
                  </a:lnTo>
                  <a:lnTo>
                    <a:pt x="520" y="365"/>
                  </a:lnTo>
                  <a:lnTo>
                    <a:pt x="519" y="365"/>
                  </a:lnTo>
                  <a:lnTo>
                    <a:pt x="519" y="363"/>
                  </a:lnTo>
                  <a:lnTo>
                    <a:pt x="517" y="363"/>
                  </a:lnTo>
                  <a:lnTo>
                    <a:pt x="519" y="362"/>
                  </a:lnTo>
                  <a:lnTo>
                    <a:pt x="517" y="362"/>
                  </a:lnTo>
                  <a:lnTo>
                    <a:pt x="517" y="360"/>
                  </a:lnTo>
                  <a:lnTo>
                    <a:pt x="516" y="360"/>
                  </a:lnTo>
                  <a:lnTo>
                    <a:pt x="514" y="359"/>
                  </a:lnTo>
                  <a:lnTo>
                    <a:pt x="514" y="357"/>
                  </a:lnTo>
                  <a:lnTo>
                    <a:pt x="514" y="356"/>
                  </a:lnTo>
                  <a:lnTo>
                    <a:pt x="513" y="354"/>
                  </a:lnTo>
                  <a:lnTo>
                    <a:pt x="513" y="353"/>
                  </a:lnTo>
                  <a:lnTo>
                    <a:pt x="513" y="351"/>
                  </a:lnTo>
                  <a:lnTo>
                    <a:pt x="511" y="351"/>
                  </a:lnTo>
                  <a:lnTo>
                    <a:pt x="510" y="351"/>
                  </a:lnTo>
                  <a:lnTo>
                    <a:pt x="510" y="350"/>
                  </a:lnTo>
                  <a:lnTo>
                    <a:pt x="510" y="348"/>
                  </a:lnTo>
                  <a:lnTo>
                    <a:pt x="508" y="347"/>
                  </a:lnTo>
                  <a:lnTo>
                    <a:pt x="507" y="347"/>
                  </a:lnTo>
                  <a:lnTo>
                    <a:pt x="507" y="345"/>
                  </a:lnTo>
                  <a:lnTo>
                    <a:pt x="505" y="345"/>
                  </a:lnTo>
                  <a:lnTo>
                    <a:pt x="505" y="344"/>
                  </a:lnTo>
                  <a:lnTo>
                    <a:pt x="504" y="344"/>
                  </a:lnTo>
                  <a:lnTo>
                    <a:pt x="504" y="342"/>
                  </a:lnTo>
                  <a:lnTo>
                    <a:pt x="504" y="341"/>
                  </a:lnTo>
                  <a:lnTo>
                    <a:pt x="505" y="339"/>
                  </a:lnTo>
                  <a:lnTo>
                    <a:pt x="505" y="338"/>
                  </a:lnTo>
                  <a:lnTo>
                    <a:pt x="507" y="336"/>
                  </a:lnTo>
                  <a:lnTo>
                    <a:pt x="508" y="336"/>
                  </a:lnTo>
                  <a:lnTo>
                    <a:pt x="508" y="334"/>
                  </a:lnTo>
                  <a:lnTo>
                    <a:pt x="510" y="333"/>
                  </a:lnTo>
                  <a:lnTo>
                    <a:pt x="510" y="330"/>
                  </a:lnTo>
                  <a:lnTo>
                    <a:pt x="510" y="328"/>
                  </a:lnTo>
                  <a:lnTo>
                    <a:pt x="510" y="325"/>
                  </a:lnTo>
                  <a:lnTo>
                    <a:pt x="510" y="324"/>
                  </a:lnTo>
                  <a:lnTo>
                    <a:pt x="508" y="324"/>
                  </a:lnTo>
                  <a:lnTo>
                    <a:pt x="507" y="324"/>
                  </a:lnTo>
                  <a:lnTo>
                    <a:pt x="505" y="322"/>
                  </a:lnTo>
                  <a:lnTo>
                    <a:pt x="505" y="321"/>
                  </a:lnTo>
                  <a:lnTo>
                    <a:pt x="507" y="321"/>
                  </a:lnTo>
                  <a:lnTo>
                    <a:pt x="507" y="319"/>
                  </a:lnTo>
                  <a:lnTo>
                    <a:pt x="501" y="310"/>
                  </a:lnTo>
                  <a:lnTo>
                    <a:pt x="499" y="307"/>
                  </a:lnTo>
                  <a:lnTo>
                    <a:pt x="499" y="306"/>
                  </a:lnTo>
                  <a:lnTo>
                    <a:pt x="501" y="306"/>
                  </a:lnTo>
                  <a:lnTo>
                    <a:pt x="501" y="304"/>
                  </a:lnTo>
                  <a:lnTo>
                    <a:pt x="501" y="303"/>
                  </a:lnTo>
                  <a:lnTo>
                    <a:pt x="501" y="300"/>
                  </a:lnTo>
                  <a:lnTo>
                    <a:pt x="502" y="300"/>
                  </a:lnTo>
                  <a:lnTo>
                    <a:pt x="502" y="298"/>
                  </a:lnTo>
                  <a:lnTo>
                    <a:pt x="502" y="297"/>
                  </a:lnTo>
                  <a:lnTo>
                    <a:pt x="501" y="295"/>
                  </a:lnTo>
                  <a:lnTo>
                    <a:pt x="502" y="294"/>
                  </a:lnTo>
                  <a:lnTo>
                    <a:pt x="502" y="292"/>
                  </a:lnTo>
                  <a:lnTo>
                    <a:pt x="502" y="291"/>
                  </a:lnTo>
                  <a:lnTo>
                    <a:pt x="501" y="291"/>
                  </a:lnTo>
                  <a:lnTo>
                    <a:pt x="501" y="289"/>
                  </a:lnTo>
                  <a:lnTo>
                    <a:pt x="501" y="288"/>
                  </a:lnTo>
                  <a:lnTo>
                    <a:pt x="501" y="286"/>
                  </a:lnTo>
                  <a:lnTo>
                    <a:pt x="504" y="285"/>
                  </a:lnTo>
                  <a:lnTo>
                    <a:pt x="505" y="285"/>
                  </a:lnTo>
                  <a:lnTo>
                    <a:pt x="505" y="283"/>
                  </a:lnTo>
                  <a:lnTo>
                    <a:pt x="508" y="283"/>
                  </a:lnTo>
                  <a:lnTo>
                    <a:pt x="510" y="281"/>
                  </a:lnTo>
                  <a:lnTo>
                    <a:pt x="510" y="280"/>
                  </a:lnTo>
                  <a:lnTo>
                    <a:pt x="511" y="280"/>
                  </a:lnTo>
                  <a:lnTo>
                    <a:pt x="511" y="278"/>
                  </a:lnTo>
                  <a:lnTo>
                    <a:pt x="513" y="278"/>
                  </a:lnTo>
                  <a:lnTo>
                    <a:pt x="514" y="277"/>
                  </a:lnTo>
                  <a:lnTo>
                    <a:pt x="516" y="277"/>
                  </a:lnTo>
                  <a:lnTo>
                    <a:pt x="517" y="277"/>
                  </a:lnTo>
                  <a:lnTo>
                    <a:pt x="519" y="277"/>
                  </a:lnTo>
                  <a:lnTo>
                    <a:pt x="519" y="275"/>
                  </a:lnTo>
                  <a:lnTo>
                    <a:pt x="520" y="275"/>
                  </a:lnTo>
                  <a:lnTo>
                    <a:pt x="522" y="275"/>
                  </a:lnTo>
                  <a:lnTo>
                    <a:pt x="523" y="274"/>
                  </a:lnTo>
                  <a:lnTo>
                    <a:pt x="525" y="274"/>
                  </a:lnTo>
                  <a:lnTo>
                    <a:pt x="525" y="272"/>
                  </a:lnTo>
                  <a:lnTo>
                    <a:pt x="526" y="272"/>
                  </a:lnTo>
                  <a:lnTo>
                    <a:pt x="528" y="272"/>
                  </a:lnTo>
                  <a:lnTo>
                    <a:pt x="529" y="272"/>
                  </a:lnTo>
                  <a:lnTo>
                    <a:pt x="531" y="272"/>
                  </a:lnTo>
                  <a:lnTo>
                    <a:pt x="531" y="271"/>
                  </a:lnTo>
                  <a:lnTo>
                    <a:pt x="531" y="269"/>
                  </a:lnTo>
                  <a:lnTo>
                    <a:pt x="528" y="268"/>
                  </a:lnTo>
                  <a:lnTo>
                    <a:pt x="526" y="268"/>
                  </a:lnTo>
                  <a:lnTo>
                    <a:pt x="526" y="266"/>
                  </a:lnTo>
                  <a:lnTo>
                    <a:pt x="525" y="266"/>
                  </a:lnTo>
                  <a:lnTo>
                    <a:pt x="525" y="263"/>
                  </a:lnTo>
                  <a:lnTo>
                    <a:pt x="523" y="263"/>
                  </a:lnTo>
                  <a:lnTo>
                    <a:pt x="523" y="262"/>
                  </a:lnTo>
                  <a:lnTo>
                    <a:pt x="525" y="262"/>
                  </a:lnTo>
                  <a:lnTo>
                    <a:pt x="525" y="260"/>
                  </a:lnTo>
                  <a:lnTo>
                    <a:pt x="523" y="260"/>
                  </a:lnTo>
                  <a:lnTo>
                    <a:pt x="523" y="259"/>
                  </a:lnTo>
                  <a:lnTo>
                    <a:pt x="522" y="259"/>
                  </a:lnTo>
                  <a:lnTo>
                    <a:pt x="522" y="257"/>
                  </a:lnTo>
                  <a:lnTo>
                    <a:pt x="523" y="256"/>
                  </a:lnTo>
                  <a:lnTo>
                    <a:pt x="523" y="254"/>
                  </a:lnTo>
                  <a:lnTo>
                    <a:pt x="522" y="254"/>
                  </a:lnTo>
                  <a:lnTo>
                    <a:pt x="522" y="253"/>
                  </a:lnTo>
                  <a:lnTo>
                    <a:pt x="520" y="253"/>
                  </a:lnTo>
                  <a:lnTo>
                    <a:pt x="519" y="253"/>
                  </a:lnTo>
                  <a:lnTo>
                    <a:pt x="519" y="251"/>
                  </a:lnTo>
                  <a:lnTo>
                    <a:pt x="519" y="250"/>
                  </a:lnTo>
                  <a:lnTo>
                    <a:pt x="517" y="247"/>
                  </a:lnTo>
                  <a:lnTo>
                    <a:pt x="516" y="245"/>
                  </a:lnTo>
                  <a:lnTo>
                    <a:pt x="517" y="244"/>
                  </a:lnTo>
                  <a:lnTo>
                    <a:pt x="517" y="242"/>
                  </a:lnTo>
                  <a:lnTo>
                    <a:pt x="519" y="242"/>
                  </a:lnTo>
                  <a:lnTo>
                    <a:pt x="520" y="242"/>
                  </a:lnTo>
                  <a:lnTo>
                    <a:pt x="522" y="242"/>
                  </a:lnTo>
                  <a:lnTo>
                    <a:pt x="523" y="242"/>
                  </a:lnTo>
                  <a:lnTo>
                    <a:pt x="522" y="242"/>
                  </a:lnTo>
                  <a:lnTo>
                    <a:pt x="523" y="242"/>
                  </a:lnTo>
                  <a:lnTo>
                    <a:pt x="525" y="242"/>
                  </a:lnTo>
                  <a:lnTo>
                    <a:pt x="526" y="242"/>
                  </a:lnTo>
                  <a:lnTo>
                    <a:pt x="526" y="241"/>
                  </a:lnTo>
                  <a:lnTo>
                    <a:pt x="526" y="239"/>
                  </a:lnTo>
                  <a:lnTo>
                    <a:pt x="525" y="239"/>
                  </a:lnTo>
                  <a:lnTo>
                    <a:pt x="525" y="238"/>
                  </a:lnTo>
                  <a:lnTo>
                    <a:pt x="525" y="236"/>
                  </a:lnTo>
                  <a:lnTo>
                    <a:pt x="525" y="235"/>
                  </a:lnTo>
                  <a:lnTo>
                    <a:pt x="523" y="235"/>
                  </a:lnTo>
                  <a:lnTo>
                    <a:pt x="523" y="233"/>
                  </a:lnTo>
                  <a:lnTo>
                    <a:pt x="523" y="232"/>
                  </a:lnTo>
                  <a:lnTo>
                    <a:pt x="523" y="230"/>
                  </a:lnTo>
                  <a:lnTo>
                    <a:pt x="525" y="230"/>
                  </a:lnTo>
                  <a:lnTo>
                    <a:pt x="523" y="228"/>
                  </a:lnTo>
                  <a:lnTo>
                    <a:pt x="525" y="228"/>
                  </a:lnTo>
                  <a:lnTo>
                    <a:pt x="525" y="227"/>
                  </a:lnTo>
                  <a:lnTo>
                    <a:pt x="526" y="225"/>
                  </a:lnTo>
                  <a:lnTo>
                    <a:pt x="526" y="224"/>
                  </a:lnTo>
                  <a:lnTo>
                    <a:pt x="526" y="222"/>
                  </a:lnTo>
                  <a:lnTo>
                    <a:pt x="526" y="221"/>
                  </a:lnTo>
                  <a:lnTo>
                    <a:pt x="525" y="221"/>
                  </a:lnTo>
                  <a:lnTo>
                    <a:pt x="523" y="221"/>
                  </a:lnTo>
                  <a:lnTo>
                    <a:pt x="523" y="219"/>
                  </a:lnTo>
                  <a:lnTo>
                    <a:pt x="522" y="219"/>
                  </a:lnTo>
                  <a:lnTo>
                    <a:pt x="520" y="219"/>
                  </a:lnTo>
                  <a:lnTo>
                    <a:pt x="519" y="218"/>
                  </a:lnTo>
                  <a:lnTo>
                    <a:pt x="517" y="218"/>
                  </a:lnTo>
                  <a:lnTo>
                    <a:pt x="517" y="216"/>
                  </a:lnTo>
                  <a:lnTo>
                    <a:pt x="516" y="216"/>
                  </a:lnTo>
                  <a:lnTo>
                    <a:pt x="514" y="215"/>
                  </a:lnTo>
                  <a:lnTo>
                    <a:pt x="514" y="213"/>
                  </a:lnTo>
                  <a:lnTo>
                    <a:pt x="516" y="212"/>
                  </a:lnTo>
                  <a:lnTo>
                    <a:pt x="514" y="210"/>
                  </a:lnTo>
                  <a:lnTo>
                    <a:pt x="513" y="209"/>
                  </a:lnTo>
                  <a:lnTo>
                    <a:pt x="513" y="207"/>
                  </a:lnTo>
                  <a:lnTo>
                    <a:pt x="511" y="207"/>
                  </a:lnTo>
                  <a:lnTo>
                    <a:pt x="511" y="206"/>
                  </a:lnTo>
                  <a:lnTo>
                    <a:pt x="513" y="206"/>
                  </a:lnTo>
                  <a:lnTo>
                    <a:pt x="511" y="206"/>
                  </a:lnTo>
                  <a:lnTo>
                    <a:pt x="511" y="204"/>
                  </a:lnTo>
                  <a:lnTo>
                    <a:pt x="510" y="203"/>
                  </a:lnTo>
                  <a:lnTo>
                    <a:pt x="510" y="201"/>
                  </a:lnTo>
                  <a:lnTo>
                    <a:pt x="508" y="201"/>
                  </a:lnTo>
                  <a:lnTo>
                    <a:pt x="508" y="200"/>
                  </a:lnTo>
                  <a:lnTo>
                    <a:pt x="507" y="200"/>
                  </a:lnTo>
                  <a:lnTo>
                    <a:pt x="505" y="200"/>
                  </a:lnTo>
                  <a:lnTo>
                    <a:pt x="504" y="200"/>
                  </a:lnTo>
                  <a:lnTo>
                    <a:pt x="501" y="200"/>
                  </a:lnTo>
                  <a:lnTo>
                    <a:pt x="501" y="201"/>
                  </a:lnTo>
                  <a:lnTo>
                    <a:pt x="499" y="201"/>
                  </a:lnTo>
                  <a:lnTo>
                    <a:pt x="498" y="201"/>
                  </a:lnTo>
                  <a:lnTo>
                    <a:pt x="498" y="203"/>
                  </a:lnTo>
                  <a:lnTo>
                    <a:pt x="498" y="201"/>
                  </a:lnTo>
                  <a:lnTo>
                    <a:pt x="496" y="201"/>
                  </a:lnTo>
                  <a:lnTo>
                    <a:pt x="496" y="200"/>
                  </a:lnTo>
                  <a:lnTo>
                    <a:pt x="495" y="200"/>
                  </a:lnTo>
                  <a:lnTo>
                    <a:pt x="495" y="198"/>
                  </a:lnTo>
                  <a:lnTo>
                    <a:pt x="493" y="198"/>
                  </a:lnTo>
                  <a:lnTo>
                    <a:pt x="493" y="200"/>
                  </a:lnTo>
                  <a:lnTo>
                    <a:pt x="492" y="200"/>
                  </a:lnTo>
                  <a:lnTo>
                    <a:pt x="492" y="198"/>
                  </a:lnTo>
                  <a:lnTo>
                    <a:pt x="490" y="198"/>
                  </a:lnTo>
                  <a:lnTo>
                    <a:pt x="490" y="200"/>
                  </a:lnTo>
                  <a:lnTo>
                    <a:pt x="489" y="200"/>
                  </a:lnTo>
                  <a:lnTo>
                    <a:pt x="489" y="201"/>
                  </a:lnTo>
                  <a:lnTo>
                    <a:pt x="487" y="200"/>
                  </a:lnTo>
                  <a:lnTo>
                    <a:pt x="485" y="200"/>
                  </a:lnTo>
                  <a:lnTo>
                    <a:pt x="485" y="198"/>
                  </a:lnTo>
                  <a:lnTo>
                    <a:pt x="484" y="198"/>
                  </a:lnTo>
                  <a:lnTo>
                    <a:pt x="484" y="200"/>
                  </a:lnTo>
                  <a:lnTo>
                    <a:pt x="482" y="200"/>
                  </a:lnTo>
                  <a:lnTo>
                    <a:pt x="482" y="201"/>
                  </a:lnTo>
                  <a:lnTo>
                    <a:pt x="481" y="201"/>
                  </a:lnTo>
                  <a:lnTo>
                    <a:pt x="479" y="201"/>
                  </a:lnTo>
                  <a:lnTo>
                    <a:pt x="479" y="203"/>
                  </a:lnTo>
                  <a:lnTo>
                    <a:pt x="478" y="203"/>
                  </a:lnTo>
                  <a:lnTo>
                    <a:pt x="478" y="204"/>
                  </a:lnTo>
                  <a:lnTo>
                    <a:pt x="476" y="204"/>
                  </a:lnTo>
                  <a:lnTo>
                    <a:pt x="475" y="204"/>
                  </a:lnTo>
                  <a:lnTo>
                    <a:pt x="475" y="203"/>
                  </a:lnTo>
                  <a:lnTo>
                    <a:pt x="473" y="201"/>
                  </a:lnTo>
                  <a:lnTo>
                    <a:pt x="473" y="200"/>
                  </a:lnTo>
                  <a:lnTo>
                    <a:pt x="473" y="201"/>
                  </a:lnTo>
                  <a:lnTo>
                    <a:pt x="472" y="201"/>
                  </a:lnTo>
                  <a:lnTo>
                    <a:pt x="472" y="200"/>
                  </a:lnTo>
                  <a:lnTo>
                    <a:pt x="470" y="200"/>
                  </a:lnTo>
                  <a:lnTo>
                    <a:pt x="469" y="200"/>
                  </a:lnTo>
                  <a:lnTo>
                    <a:pt x="467" y="200"/>
                  </a:lnTo>
                  <a:lnTo>
                    <a:pt x="466" y="200"/>
                  </a:lnTo>
                  <a:lnTo>
                    <a:pt x="466" y="198"/>
                  </a:lnTo>
                  <a:lnTo>
                    <a:pt x="464" y="198"/>
                  </a:lnTo>
                  <a:lnTo>
                    <a:pt x="463" y="198"/>
                  </a:lnTo>
                  <a:lnTo>
                    <a:pt x="461" y="200"/>
                  </a:lnTo>
                  <a:lnTo>
                    <a:pt x="463" y="200"/>
                  </a:lnTo>
                  <a:lnTo>
                    <a:pt x="463" y="201"/>
                  </a:lnTo>
                  <a:lnTo>
                    <a:pt x="461" y="201"/>
                  </a:lnTo>
                  <a:lnTo>
                    <a:pt x="461" y="203"/>
                  </a:lnTo>
                  <a:lnTo>
                    <a:pt x="461" y="201"/>
                  </a:lnTo>
                  <a:lnTo>
                    <a:pt x="460" y="201"/>
                  </a:lnTo>
                  <a:lnTo>
                    <a:pt x="458" y="201"/>
                  </a:lnTo>
                  <a:lnTo>
                    <a:pt x="457" y="201"/>
                  </a:lnTo>
                  <a:lnTo>
                    <a:pt x="457" y="200"/>
                  </a:lnTo>
                  <a:lnTo>
                    <a:pt x="458" y="200"/>
                  </a:lnTo>
                  <a:lnTo>
                    <a:pt x="458" y="198"/>
                  </a:lnTo>
                  <a:lnTo>
                    <a:pt x="460" y="198"/>
                  </a:lnTo>
                  <a:lnTo>
                    <a:pt x="461" y="198"/>
                  </a:lnTo>
                  <a:lnTo>
                    <a:pt x="461" y="197"/>
                  </a:lnTo>
                  <a:lnTo>
                    <a:pt x="461" y="195"/>
                  </a:lnTo>
                  <a:lnTo>
                    <a:pt x="461" y="194"/>
                  </a:lnTo>
                  <a:lnTo>
                    <a:pt x="461" y="192"/>
                  </a:lnTo>
                  <a:lnTo>
                    <a:pt x="463" y="192"/>
                  </a:lnTo>
                  <a:lnTo>
                    <a:pt x="463" y="191"/>
                  </a:lnTo>
                  <a:lnTo>
                    <a:pt x="463" y="189"/>
                  </a:lnTo>
                  <a:lnTo>
                    <a:pt x="461" y="189"/>
                  </a:lnTo>
                  <a:lnTo>
                    <a:pt x="461" y="188"/>
                  </a:lnTo>
                  <a:lnTo>
                    <a:pt x="460" y="188"/>
                  </a:lnTo>
                  <a:lnTo>
                    <a:pt x="460" y="186"/>
                  </a:lnTo>
                  <a:lnTo>
                    <a:pt x="458" y="186"/>
                  </a:lnTo>
                  <a:lnTo>
                    <a:pt x="458" y="185"/>
                  </a:lnTo>
                  <a:lnTo>
                    <a:pt x="457" y="185"/>
                  </a:lnTo>
                  <a:lnTo>
                    <a:pt x="457" y="183"/>
                  </a:lnTo>
                  <a:lnTo>
                    <a:pt x="455" y="183"/>
                  </a:lnTo>
                  <a:lnTo>
                    <a:pt x="455" y="185"/>
                  </a:lnTo>
                  <a:lnTo>
                    <a:pt x="454" y="185"/>
                  </a:lnTo>
                  <a:lnTo>
                    <a:pt x="452" y="185"/>
                  </a:lnTo>
                  <a:lnTo>
                    <a:pt x="452" y="183"/>
                  </a:lnTo>
                  <a:lnTo>
                    <a:pt x="452" y="185"/>
                  </a:lnTo>
                  <a:lnTo>
                    <a:pt x="451" y="183"/>
                  </a:lnTo>
                  <a:lnTo>
                    <a:pt x="451" y="185"/>
                  </a:lnTo>
                  <a:lnTo>
                    <a:pt x="451" y="183"/>
                  </a:lnTo>
                  <a:lnTo>
                    <a:pt x="449" y="183"/>
                  </a:lnTo>
                  <a:lnTo>
                    <a:pt x="448" y="183"/>
                  </a:lnTo>
                  <a:lnTo>
                    <a:pt x="448" y="182"/>
                  </a:lnTo>
                  <a:lnTo>
                    <a:pt x="446" y="182"/>
                  </a:lnTo>
                  <a:lnTo>
                    <a:pt x="446" y="180"/>
                  </a:lnTo>
                  <a:lnTo>
                    <a:pt x="445" y="180"/>
                  </a:lnTo>
                  <a:lnTo>
                    <a:pt x="445" y="179"/>
                  </a:lnTo>
                  <a:lnTo>
                    <a:pt x="443" y="179"/>
                  </a:lnTo>
                  <a:lnTo>
                    <a:pt x="443" y="177"/>
                  </a:lnTo>
                  <a:lnTo>
                    <a:pt x="442" y="177"/>
                  </a:lnTo>
                  <a:lnTo>
                    <a:pt x="442" y="175"/>
                  </a:lnTo>
                  <a:lnTo>
                    <a:pt x="440" y="175"/>
                  </a:lnTo>
                  <a:lnTo>
                    <a:pt x="440" y="174"/>
                  </a:lnTo>
                  <a:lnTo>
                    <a:pt x="440" y="172"/>
                  </a:lnTo>
                  <a:lnTo>
                    <a:pt x="439" y="172"/>
                  </a:lnTo>
                  <a:lnTo>
                    <a:pt x="440" y="172"/>
                  </a:lnTo>
                  <a:lnTo>
                    <a:pt x="439" y="172"/>
                  </a:lnTo>
                  <a:lnTo>
                    <a:pt x="439" y="171"/>
                  </a:lnTo>
                  <a:lnTo>
                    <a:pt x="440" y="171"/>
                  </a:lnTo>
                  <a:lnTo>
                    <a:pt x="440" y="169"/>
                  </a:lnTo>
                  <a:lnTo>
                    <a:pt x="440" y="168"/>
                  </a:lnTo>
                  <a:lnTo>
                    <a:pt x="442" y="168"/>
                  </a:lnTo>
                  <a:lnTo>
                    <a:pt x="442" y="166"/>
                  </a:lnTo>
                  <a:lnTo>
                    <a:pt x="443" y="166"/>
                  </a:lnTo>
                  <a:lnTo>
                    <a:pt x="445" y="166"/>
                  </a:lnTo>
                  <a:lnTo>
                    <a:pt x="445" y="165"/>
                  </a:lnTo>
                  <a:lnTo>
                    <a:pt x="445" y="166"/>
                  </a:lnTo>
                  <a:lnTo>
                    <a:pt x="445" y="165"/>
                  </a:lnTo>
                  <a:lnTo>
                    <a:pt x="446" y="165"/>
                  </a:lnTo>
                  <a:lnTo>
                    <a:pt x="446" y="163"/>
                  </a:lnTo>
                  <a:lnTo>
                    <a:pt x="448" y="163"/>
                  </a:lnTo>
                  <a:lnTo>
                    <a:pt x="448" y="162"/>
                  </a:lnTo>
                  <a:lnTo>
                    <a:pt x="449" y="162"/>
                  </a:lnTo>
                  <a:lnTo>
                    <a:pt x="449" y="160"/>
                  </a:lnTo>
                  <a:lnTo>
                    <a:pt x="449" y="159"/>
                  </a:lnTo>
                  <a:lnTo>
                    <a:pt x="449" y="157"/>
                  </a:lnTo>
                  <a:lnTo>
                    <a:pt x="451" y="157"/>
                  </a:lnTo>
                  <a:lnTo>
                    <a:pt x="451" y="156"/>
                  </a:lnTo>
                  <a:lnTo>
                    <a:pt x="451" y="154"/>
                  </a:lnTo>
                  <a:lnTo>
                    <a:pt x="449" y="154"/>
                  </a:lnTo>
                  <a:lnTo>
                    <a:pt x="449" y="153"/>
                  </a:lnTo>
                  <a:lnTo>
                    <a:pt x="448" y="153"/>
                  </a:lnTo>
                  <a:lnTo>
                    <a:pt x="448" y="151"/>
                  </a:lnTo>
                  <a:lnTo>
                    <a:pt x="448" y="150"/>
                  </a:lnTo>
                  <a:lnTo>
                    <a:pt x="446" y="150"/>
                  </a:lnTo>
                  <a:lnTo>
                    <a:pt x="445" y="150"/>
                  </a:lnTo>
                  <a:lnTo>
                    <a:pt x="445" y="148"/>
                  </a:lnTo>
                  <a:lnTo>
                    <a:pt x="443" y="148"/>
                  </a:lnTo>
                  <a:lnTo>
                    <a:pt x="442" y="148"/>
                  </a:lnTo>
                  <a:lnTo>
                    <a:pt x="442" y="147"/>
                  </a:lnTo>
                  <a:lnTo>
                    <a:pt x="442" y="145"/>
                  </a:lnTo>
                  <a:lnTo>
                    <a:pt x="440" y="145"/>
                  </a:lnTo>
                  <a:lnTo>
                    <a:pt x="439" y="145"/>
                  </a:lnTo>
                  <a:lnTo>
                    <a:pt x="437" y="145"/>
                  </a:lnTo>
                  <a:lnTo>
                    <a:pt x="437" y="144"/>
                  </a:lnTo>
                  <a:lnTo>
                    <a:pt x="436" y="144"/>
                  </a:lnTo>
                  <a:lnTo>
                    <a:pt x="436" y="142"/>
                  </a:lnTo>
                  <a:lnTo>
                    <a:pt x="434" y="142"/>
                  </a:lnTo>
                  <a:lnTo>
                    <a:pt x="434" y="141"/>
                  </a:lnTo>
                  <a:lnTo>
                    <a:pt x="434" y="139"/>
                  </a:lnTo>
                  <a:lnTo>
                    <a:pt x="434" y="138"/>
                  </a:lnTo>
                  <a:lnTo>
                    <a:pt x="433" y="138"/>
                  </a:lnTo>
                  <a:lnTo>
                    <a:pt x="433" y="136"/>
                  </a:lnTo>
                  <a:lnTo>
                    <a:pt x="433" y="135"/>
                  </a:lnTo>
                  <a:lnTo>
                    <a:pt x="433" y="133"/>
                  </a:lnTo>
                  <a:lnTo>
                    <a:pt x="433" y="132"/>
                  </a:lnTo>
                  <a:lnTo>
                    <a:pt x="434" y="132"/>
                  </a:lnTo>
                  <a:lnTo>
                    <a:pt x="434" y="130"/>
                  </a:lnTo>
                  <a:lnTo>
                    <a:pt x="433" y="130"/>
                  </a:lnTo>
                  <a:lnTo>
                    <a:pt x="433" y="129"/>
                  </a:lnTo>
                  <a:lnTo>
                    <a:pt x="433" y="127"/>
                  </a:lnTo>
                  <a:lnTo>
                    <a:pt x="431" y="127"/>
                  </a:lnTo>
                  <a:lnTo>
                    <a:pt x="431" y="126"/>
                  </a:lnTo>
                  <a:lnTo>
                    <a:pt x="431" y="124"/>
                  </a:lnTo>
                  <a:lnTo>
                    <a:pt x="429" y="124"/>
                  </a:lnTo>
                  <a:lnTo>
                    <a:pt x="429" y="122"/>
                  </a:lnTo>
                  <a:lnTo>
                    <a:pt x="428" y="121"/>
                  </a:lnTo>
                  <a:lnTo>
                    <a:pt x="428" y="119"/>
                  </a:lnTo>
                  <a:lnTo>
                    <a:pt x="426" y="119"/>
                  </a:lnTo>
                  <a:lnTo>
                    <a:pt x="426" y="118"/>
                  </a:lnTo>
                  <a:lnTo>
                    <a:pt x="425" y="118"/>
                  </a:lnTo>
                  <a:lnTo>
                    <a:pt x="425" y="116"/>
                  </a:lnTo>
                  <a:lnTo>
                    <a:pt x="425" y="115"/>
                  </a:lnTo>
                  <a:lnTo>
                    <a:pt x="426" y="115"/>
                  </a:lnTo>
                  <a:lnTo>
                    <a:pt x="426" y="113"/>
                  </a:lnTo>
                  <a:lnTo>
                    <a:pt x="425" y="113"/>
                  </a:lnTo>
                  <a:lnTo>
                    <a:pt x="425" y="112"/>
                  </a:lnTo>
                  <a:lnTo>
                    <a:pt x="423" y="112"/>
                  </a:lnTo>
                  <a:lnTo>
                    <a:pt x="428" y="113"/>
                  </a:lnTo>
                  <a:lnTo>
                    <a:pt x="429" y="113"/>
                  </a:lnTo>
                  <a:lnTo>
                    <a:pt x="429" y="112"/>
                  </a:lnTo>
                  <a:lnTo>
                    <a:pt x="431" y="110"/>
                  </a:lnTo>
                  <a:lnTo>
                    <a:pt x="431" y="109"/>
                  </a:lnTo>
                  <a:lnTo>
                    <a:pt x="433" y="109"/>
                  </a:lnTo>
                  <a:lnTo>
                    <a:pt x="433" y="107"/>
                  </a:lnTo>
                  <a:lnTo>
                    <a:pt x="433" y="109"/>
                  </a:lnTo>
                  <a:lnTo>
                    <a:pt x="434" y="109"/>
                  </a:lnTo>
                  <a:lnTo>
                    <a:pt x="436" y="110"/>
                  </a:lnTo>
                  <a:lnTo>
                    <a:pt x="437" y="112"/>
                  </a:lnTo>
                  <a:lnTo>
                    <a:pt x="439" y="112"/>
                  </a:lnTo>
                  <a:lnTo>
                    <a:pt x="440" y="113"/>
                  </a:lnTo>
                  <a:lnTo>
                    <a:pt x="440" y="112"/>
                  </a:lnTo>
                  <a:lnTo>
                    <a:pt x="442" y="112"/>
                  </a:lnTo>
                  <a:lnTo>
                    <a:pt x="443" y="112"/>
                  </a:lnTo>
                  <a:lnTo>
                    <a:pt x="445" y="110"/>
                  </a:lnTo>
                  <a:lnTo>
                    <a:pt x="446" y="110"/>
                  </a:lnTo>
                  <a:lnTo>
                    <a:pt x="448" y="109"/>
                  </a:lnTo>
                  <a:lnTo>
                    <a:pt x="449" y="109"/>
                  </a:lnTo>
                  <a:lnTo>
                    <a:pt x="451" y="109"/>
                  </a:lnTo>
                  <a:lnTo>
                    <a:pt x="451" y="107"/>
                  </a:lnTo>
                  <a:lnTo>
                    <a:pt x="452" y="107"/>
                  </a:lnTo>
                  <a:lnTo>
                    <a:pt x="452" y="106"/>
                  </a:lnTo>
                  <a:lnTo>
                    <a:pt x="454" y="106"/>
                  </a:lnTo>
                  <a:lnTo>
                    <a:pt x="455" y="106"/>
                  </a:lnTo>
                  <a:lnTo>
                    <a:pt x="455" y="104"/>
                  </a:lnTo>
                  <a:lnTo>
                    <a:pt x="457" y="104"/>
                  </a:lnTo>
                  <a:lnTo>
                    <a:pt x="458" y="104"/>
                  </a:lnTo>
                  <a:lnTo>
                    <a:pt x="458" y="103"/>
                  </a:lnTo>
                  <a:lnTo>
                    <a:pt x="460" y="103"/>
                  </a:lnTo>
                  <a:lnTo>
                    <a:pt x="461" y="103"/>
                  </a:lnTo>
                  <a:lnTo>
                    <a:pt x="463" y="103"/>
                  </a:lnTo>
                  <a:lnTo>
                    <a:pt x="464" y="103"/>
                  </a:lnTo>
                  <a:lnTo>
                    <a:pt x="464" y="101"/>
                  </a:lnTo>
                  <a:lnTo>
                    <a:pt x="466" y="101"/>
                  </a:lnTo>
                  <a:lnTo>
                    <a:pt x="467" y="101"/>
                  </a:lnTo>
                  <a:lnTo>
                    <a:pt x="467" y="100"/>
                  </a:lnTo>
                  <a:lnTo>
                    <a:pt x="469" y="100"/>
                  </a:lnTo>
                  <a:lnTo>
                    <a:pt x="469" y="98"/>
                  </a:lnTo>
                  <a:lnTo>
                    <a:pt x="470" y="98"/>
                  </a:lnTo>
                  <a:lnTo>
                    <a:pt x="472" y="97"/>
                  </a:lnTo>
                  <a:lnTo>
                    <a:pt x="473" y="97"/>
                  </a:lnTo>
                  <a:lnTo>
                    <a:pt x="473" y="95"/>
                  </a:lnTo>
                  <a:lnTo>
                    <a:pt x="475" y="95"/>
                  </a:lnTo>
                  <a:lnTo>
                    <a:pt x="475" y="94"/>
                  </a:lnTo>
                  <a:lnTo>
                    <a:pt x="476" y="94"/>
                  </a:lnTo>
                  <a:lnTo>
                    <a:pt x="478" y="94"/>
                  </a:lnTo>
                  <a:lnTo>
                    <a:pt x="478" y="95"/>
                  </a:lnTo>
                  <a:lnTo>
                    <a:pt x="479" y="95"/>
                  </a:lnTo>
                  <a:lnTo>
                    <a:pt x="479" y="94"/>
                  </a:lnTo>
                  <a:lnTo>
                    <a:pt x="481" y="95"/>
                  </a:lnTo>
                  <a:lnTo>
                    <a:pt x="482" y="95"/>
                  </a:lnTo>
                  <a:lnTo>
                    <a:pt x="484" y="95"/>
                  </a:lnTo>
                  <a:lnTo>
                    <a:pt x="485" y="95"/>
                  </a:lnTo>
                  <a:lnTo>
                    <a:pt x="487" y="95"/>
                  </a:lnTo>
                  <a:lnTo>
                    <a:pt x="487" y="97"/>
                  </a:lnTo>
                  <a:lnTo>
                    <a:pt x="487" y="98"/>
                  </a:lnTo>
                  <a:lnTo>
                    <a:pt x="489" y="98"/>
                  </a:lnTo>
                  <a:lnTo>
                    <a:pt x="490" y="98"/>
                  </a:lnTo>
                  <a:lnTo>
                    <a:pt x="490" y="100"/>
                  </a:lnTo>
                  <a:lnTo>
                    <a:pt x="492" y="100"/>
                  </a:lnTo>
                  <a:lnTo>
                    <a:pt x="492" y="101"/>
                  </a:lnTo>
                  <a:lnTo>
                    <a:pt x="493" y="101"/>
                  </a:lnTo>
                  <a:lnTo>
                    <a:pt x="493" y="103"/>
                  </a:lnTo>
                  <a:lnTo>
                    <a:pt x="495" y="103"/>
                  </a:lnTo>
                  <a:lnTo>
                    <a:pt x="495" y="104"/>
                  </a:lnTo>
                  <a:lnTo>
                    <a:pt x="496" y="104"/>
                  </a:lnTo>
                  <a:lnTo>
                    <a:pt x="496" y="106"/>
                  </a:lnTo>
                  <a:lnTo>
                    <a:pt x="498" y="106"/>
                  </a:lnTo>
                  <a:lnTo>
                    <a:pt x="498" y="107"/>
                  </a:lnTo>
                  <a:lnTo>
                    <a:pt x="499" y="107"/>
                  </a:lnTo>
                  <a:lnTo>
                    <a:pt x="501" y="109"/>
                  </a:lnTo>
                  <a:lnTo>
                    <a:pt x="502" y="109"/>
                  </a:lnTo>
                  <a:lnTo>
                    <a:pt x="502" y="110"/>
                  </a:lnTo>
                  <a:lnTo>
                    <a:pt x="502" y="112"/>
                  </a:lnTo>
                  <a:lnTo>
                    <a:pt x="504" y="112"/>
                  </a:lnTo>
                  <a:lnTo>
                    <a:pt x="505" y="112"/>
                  </a:lnTo>
                  <a:lnTo>
                    <a:pt x="507" y="112"/>
                  </a:lnTo>
                  <a:lnTo>
                    <a:pt x="508" y="112"/>
                  </a:lnTo>
                  <a:lnTo>
                    <a:pt x="510" y="110"/>
                  </a:lnTo>
                  <a:lnTo>
                    <a:pt x="511" y="110"/>
                  </a:lnTo>
                  <a:lnTo>
                    <a:pt x="513" y="110"/>
                  </a:lnTo>
                  <a:lnTo>
                    <a:pt x="513" y="112"/>
                  </a:lnTo>
                  <a:lnTo>
                    <a:pt x="513" y="113"/>
                  </a:lnTo>
                  <a:lnTo>
                    <a:pt x="514" y="113"/>
                  </a:lnTo>
                  <a:lnTo>
                    <a:pt x="514" y="115"/>
                  </a:lnTo>
                  <a:lnTo>
                    <a:pt x="516" y="115"/>
                  </a:lnTo>
                  <a:lnTo>
                    <a:pt x="516" y="116"/>
                  </a:lnTo>
                  <a:lnTo>
                    <a:pt x="517" y="116"/>
                  </a:lnTo>
                  <a:lnTo>
                    <a:pt x="517" y="118"/>
                  </a:lnTo>
                  <a:lnTo>
                    <a:pt x="519" y="118"/>
                  </a:lnTo>
                  <a:lnTo>
                    <a:pt x="520" y="118"/>
                  </a:lnTo>
                  <a:lnTo>
                    <a:pt x="520" y="119"/>
                  </a:lnTo>
                  <a:lnTo>
                    <a:pt x="522" y="119"/>
                  </a:lnTo>
                  <a:lnTo>
                    <a:pt x="523" y="119"/>
                  </a:lnTo>
                  <a:lnTo>
                    <a:pt x="523" y="121"/>
                  </a:lnTo>
                  <a:lnTo>
                    <a:pt x="525" y="121"/>
                  </a:lnTo>
                  <a:lnTo>
                    <a:pt x="525" y="122"/>
                  </a:lnTo>
                  <a:lnTo>
                    <a:pt x="526" y="122"/>
                  </a:lnTo>
                  <a:lnTo>
                    <a:pt x="528" y="122"/>
                  </a:lnTo>
                  <a:lnTo>
                    <a:pt x="529" y="122"/>
                  </a:lnTo>
                  <a:lnTo>
                    <a:pt x="529" y="124"/>
                  </a:lnTo>
                  <a:lnTo>
                    <a:pt x="531" y="124"/>
                  </a:lnTo>
                  <a:lnTo>
                    <a:pt x="532" y="124"/>
                  </a:lnTo>
                  <a:lnTo>
                    <a:pt x="534" y="124"/>
                  </a:lnTo>
                  <a:lnTo>
                    <a:pt x="535" y="124"/>
                  </a:lnTo>
                  <a:lnTo>
                    <a:pt x="537" y="124"/>
                  </a:lnTo>
                  <a:lnTo>
                    <a:pt x="538" y="124"/>
                  </a:lnTo>
                  <a:lnTo>
                    <a:pt x="540" y="124"/>
                  </a:lnTo>
                  <a:lnTo>
                    <a:pt x="541" y="124"/>
                  </a:lnTo>
                  <a:lnTo>
                    <a:pt x="543" y="124"/>
                  </a:lnTo>
                  <a:lnTo>
                    <a:pt x="545" y="124"/>
                  </a:lnTo>
                  <a:lnTo>
                    <a:pt x="546" y="124"/>
                  </a:lnTo>
                  <a:lnTo>
                    <a:pt x="548" y="124"/>
                  </a:lnTo>
                  <a:lnTo>
                    <a:pt x="549" y="124"/>
                  </a:lnTo>
                  <a:lnTo>
                    <a:pt x="551" y="124"/>
                  </a:lnTo>
                  <a:lnTo>
                    <a:pt x="552" y="124"/>
                  </a:lnTo>
                  <a:lnTo>
                    <a:pt x="552" y="122"/>
                  </a:lnTo>
                  <a:lnTo>
                    <a:pt x="554" y="122"/>
                  </a:lnTo>
                  <a:lnTo>
                    <a:pt x="555" y="122"/>
                  </a:lnTo>
                  <a:lnTo>
                    <a:pt x="557" y="122"/>
                  </a:lnTo>
                  <a:lnTo>
                    <a:pt x="558" y="122"/>
                  </a:lnTo>
                  <a:lnTo>
                    <a:pt x="560" y="122"/>
                  </a:lnTo>
                  <a:lnTo>
                    <a:pt x="561" y="122"/>
                  </a:lnTo>
                  <a:lnTo>
                    <a:pt x="563" y="122"/>
                  </a:lnTo>
                  <a:lnTo>
                    <a:pt x="563" y="124"/>
                  </a:lnTo>
                  <a:lnTo>
                    <a:pt x="563" y="126"/>
                  </a:lnTo>
                  <a:lnTo>
                    <a:pt x="563" y="127"/>
                  </a:lnTo>
                  <a:lnTo>
                    <a:pt x="564" y="127"/>
                  </a:lnTo>
                  <a:lnTo>
                    <a:pt x="566" y="127"/>
                  </a:lnTo>
                  <a:lnTo>
                    <a:pt x="567" y="127"/>
                  </a:lnTo>
                  <a:lnTo>
                    <a:pt x="569" y="127"/>
                  </a:lnTo>
                  <a:lnTo>
                    <a:pt x="570" y="127"/>
                  </a:lnTo>
                  <a:lnTo>
                    <a:pt x="570" y="126"/>
                  </a:lnTo>
                  <a:lnTo>
                    <a:pt x="570" y="124"/>
                  </a:lnTo>
                  <a:lnTo>
                    <a:pt x="572" y="124"/>
                  </a:lnTo>
                  <a:lnTo>
                    <a:pt x="573" y="122"/>
                  </a:lnTo>
                  <a:lnTo>
                    <a:pt x="573" y="121"/>
                  </a:lnTo>
                  <a:lnTo>
                    <a:pt x="575" y="121"/>
                  </a:lnTo>
                  <a:lnTo>
                    <a:pt x="576" y="119"/>
                  </a:lnTo>
                  <a:lnTo>
                    <a:pt x="578" y="119"/>
                  </a:lnTo>
                  <a:lnTo>
                    <a:pt x="579" y="119"/>
                  </a:lnTo>
                  <a:lnTo>
                    <a:pt x="581" y="119"/>
                  </a:lnTo>
                  <a:lnTo>
                    <a:pt x="582" y="118"/>
                  </a:lnTo>
                  <a:lnTo>
                    <a:pt x="584" y="118"/>
                  </a:lnTo>
                  <a:lnTo>
                    <a:pt x="585" y="118"/>
                  </a:lnTo>
                  <a:lnTo>
                    <a:pt x="585" y="119"/>
                  </a:lnTo>
                  <a:lnTo>
                    <a:pt x="588" y="122"/>
                  </a:lnTo>
                  <a:lnTo>
                    <a:pt x="588" y="124"/>
                  </a:lnTo>
                  <a:lnTo>
                    <a:pt x="591" y="127"/>
                  </a:lnTo>
                  <a:lnTo>
                    <a:pt x="593" y="129"/>
                  </a:lnTo>
                  <a:lnTo>
                    <a:pt x="596" y="135"/>
                  </a:lnTo>
                  <a:lnTo>
                    <a:pt x="597" y="138"/>
                  </a:lnTo>
                  <a:lnTo>
                    <a:pt x="599" y="139"/>
                  </a:lnTo>
                  <a:lnTo>
                    <a:pt x="599" y="141"/>
                  </a:lnTo>
                  <a:lnTo>
                    <a:pt x="602" y="142"/>
                  </a:lnTo>
                  <a:lnTo>
                    <a:pt x="602" y="144"/>
                  </a:lnTo>
                  <a:lnTo>
                    <a:pt x="604" y="145"/>
                  </a:lnTo>
                  <a:lnTo>
                    <a:pt x="604" y="147"/>
                  </a:lnTo>
                  <a:lnTo>
                    <a:pt x="607" y="150"/>
                  </a:lnTo>
                  <a:lnTo>
                    <a:pt x="608" y="150"/>
                  </a:lnTo>
                  <a:lnTo>
                    <a:pt x="607" y="151"/>
                  </a:lnTo>
                  <a:lnTo>
                    <a:pt x="605" y="151"/>
                  </a:lnTo>
                  <a:lnTo>
                    <a:pt x="605" y="153"/>
                  </a:lnTo>
                  <a:lnTo>
                    <a:pt x="608" y="154"/>
                  </a:lnTo>
                  <a:lnTo>
                    <a:pt x="607" y="154"/>
                  </a:lnTo>
                  <a:lnTo>
                    <a:pt x="605" y="154"/>
                  </a:lnTo>
                  <a:lnTo>
                    <a:pt x="605" y="156"/>
                  </a:lnTo>
                  <a:lnTo>
                    <a:pt x="607" y="156"/>
                  </a:lnTo>
                  <a:lnTo>
                    <a:pt x="607" y="157"/>
                  </a:lnTo>
                  <a:lnTo>
                    <a:pt x="607" y="159"/>
                  </a:lnTo>
                  <a:lnTo>
                    <a:pt x="608" y="159"/>
                  </a:lnTo>
                  <a:lnTo>
                    <a:pt x="608" y="160"/>
                  </a:lnTo>
                  <a:lnTo>
                    <a:pt x="610" y="160"/>
                  </a:lnTo>
                  <a:lnTo>
                    <a:pt x="610" y="162"/>
                  </a:lnTo>
                  <a:lnTo>
                    <a:pt x="611" y="162"/>
                  </a:lnTo>
                  <a:lnTo>
                    <a:pt x="611" y="163"/>
                  </a:lnTo>
                  <a:lnTo>
                    <a:pt x="613" y="163"/>
                  </a:lnTo>
                  <a:lnTo>
                    <a:pt x="613" y="165"/>
                  </a:lnTo>
                  <a:lnTo>
                    <a:pt x="613" y="166"/>
                  </a:lnTo>
                  <a:lnTo>
                    <a:pt x="613" y="168"/>
                  </a:lnTo>
                  <a:lnTo>
                    <a:pt x="611" y="168"/>
                  </a:lnTo>
                  <a:lnTo>
                    <a:pt x="611" y="169"/>
                  </a:lnTo>
                  <a:lnTo>
                    <a:pt x="611" y="171"/>
                  </a:lnTo>
                  <a:lnTo>
                    <a:pt x="610" y="172"/>
                  </a:lnTo>
                  <a:lnTo>
                    <a:pt x="610" y="174"/>
                  </a:lnTo>
                  <a:lnTo>
                    <a:pt x="610" y="175"/>
                  </a:lnTo>
                  <a:lnTo>
                    <a:pt x="610" y="177"/>
                  </a:lnTo>
                  <a:lnTo>
                    <a:pt x="608" y="177"/>
                  </a:lnTo>
                  <a:lnTo>
                    <a:pt x="610" y="177"/>
                  </a:lnTo>
                  <a:lnTo>
                    <a:pt x="608" y="177"/>
                  </a:lnTo>
                  <a:lnTo>
                    <a:pt x="608" y="179"/>
                  </a:lnTo>
                  <a:lnTo>
                    <a:pt x="607" y="180"/>
                  </a:lnTo>
                  <a:lnTo>
                    <a:pt x="607" y="182"/>
                  </a:lnTo>
                  <a:lnTo>
                    <a:pt x="608" y="182"/>
                  </a:lnTo>
                  <a:lnTo>
                    <a:pt x="610" y="182"/>
                  </a:lnTo>
                  <a:lnTo>
                    <a:pt x="611" y="182"/>
                  </a:lnTo>
                  <a:lnTo>
                    <a:pt x="611" y="183"/>
                  </a:lnTo>
                  <a:lnTo>
                    <a:pt x="613" y="183"/>
                  </a:lnTo>
                  <a:lnTo>
                    <a:pt x="614" y="185"/>
                  </a:lnTo>
                  <a:lnTo>
                    <a:pt x="616" y="186"/>
                  </a:lnTo>
                  <a:lnTo>
                    <a:pt x="616" y="188"/>
                  </a:lnTo>
                  <a:lnTo>
                    <a:pt x="617" y="188"/>
                  </a:lnTo>
                  <a:lnTo>
                    <a:pt x="619" y="189"/>
                  </a:lnTo>
                  <a:lnTo>
                    <a:pt x="620" y="191"/>
                  </a:lnTo>
                  <a:lnTo>
                    <a:pt x="620" y="192"/>
                  </a:lnTo>
                  <a:lnTo>
                    <a:pt x="622" y="191"/>
                  </a:lnTo>
                  <a:lnTo>
                    <a:pt x="622" y="192"/>
                  </a:lnTo>
                  <a:lnTo>
                    <a:pt x="623" y="192"/>
                  </a:lnTo>
                  <a:lnTo>
                    <a:pt x="625" y="192"/>
                  </a:lnTo>
                  <a:lnTo>
                    <a:pt x="625" y="194"/>
                  </a:lnTo>
                  <a:lnTo>
                    <a:pt x="626" y="192"/>
                  </a:lnTo>
                  <a:lnTo>
                    <a:pt x="628" y="194"/>
                  </a:lnTo>
                  <a:lnTo>
                    <a:pt x="628" y="192"/>
                  </a:lnTo>
                  <a:lnTo>
                    <a:pt x="629" y="192"/>
                  </a:lnTo>
                  <a:lnTo>
                    <a:pt x="629" y="194"/>
                  </a:lnTo>
                  <a:lnTo>
                    <a:pt x="631" y="194"/>
                  </a:lnTo>
                  <a:lnTo>
                    <a:pt x="631" y="195"/>
                  </a:lnTo>
                  <a:lnTo>
                    <a:pt x="632" y="195"/>
                  </a:lnTo>
                  <a:lnTo>
                    <a:pt x="634" y="195"/>
                  </a:lnTo>
                  <a:lnTo>
                    <a:pt x="634" y="197"/>
                  </a:lnTo>
                  <a:lnTo>
                    <a:pt x="634" y="195"/>
                  </a:lnTo>
                  <a:lnTo>
                    <a:pt x="634" y="197"/>
                  </a:lnTo>
                  <a:lnTo>
                    <a:pt x="635" y="197"/>
                  </a:lnTo>
                  <a:lnTo>
                    <a:pt x="637" y="197"/>
                  </a:lnTo>
                  <a:lnTo>
                    <a:pt x="638" y="195"/>
                  </a:lnTo>
                  <a:lnTo>
                    <a:pt x="638" y="197"/>
                  </a:lnTo>
                  <a:lnTo>
                    <a:pt x="638" y="198"/>
                  </a:lnTo>
                  <a:lnTo>
                    <a:pt x="638" y="200"/>
                  </a:lnTo>
                  <a:lnTo>
                    <a:pt x="640" y="200"/>
                  </a:lnTo>
                  <a:lnTo>
                    <a:pt x="640" y="201"/>
                  </a:lnTo>
                  <a:lnTo>
                    <a:pt x="643" y="201"/>
                  </a:lnTo>
                  <a:lnTo>
                    <a:pt x="644" y="203"/>
                  </a:lnTo>
                  <a:lnTo>
                    <a:pt x="646" y="204"/>
                  </a:lnTo>
                  <a:lnTo>
                    <a:pt x="647" y="206"/>
                  </a:lnTo>
                  <a:lnTo>
                    <a:pt x="649" y="206"/>
                  </a:lnTo>
                  <a:lnTo>
                    <a:pt x="649" y="207"/>
                  </a:lnTo>
                  <a:lnTo>
                    <a:pt x="652" y="207"/>
                  </a:lnTo>
                  <a:lnTo>
                    <a:pt x="653" y="206"/>
                  </a:lnTo>
                  <a:lnTo>
                    <a:pt x="653" y="204"/>
                  </a:lnTo>
                  <a:lnTo>
                    <a:pt x="653" y="203"/>
                  </a:lnTo>
                  <a:lnTo>
                    <a:pt x="652" y="201"/>
                  </a:lnTo>
                  <a:lnTo>
                    <a:pt x="653" y="200"/>
                  </a:lnTo>
                  <a:lnTo>
                    <a:pt x="653" y="198"/>
                  </a:lnTo>
                  <a:lnTo>
                    <a:pt x="655" y="197"/>
                  </a:lnTo>
                  <a:lnTo>
                    <a:pt x="657" y="197"/>
                  </a:lnTo>
                  <a:lnTo>
                    <a:pt x="657" y="195"/>
                  </a:lnTo>
                  <a:lnTo>
                    <a:pt x="658" y="194"/>
                  </a:lnTo>
                  <a:lnTo>
                    <a:pt x="658" y="192"/>
                  </a:lnTo>
                  <a:lnTo>
                    <a:pt x="660" y="191"/>
                  </a:lnTo>
                  <a:lnTo>
                    <a:pt x="658" y="191"/>
                  </a:lnTo>
                  <a:lnTo>
                    <a:pt x="658" y="189"/>
                  </a:lnTo>
                  <a:lnTo>
                    <a:pt x="657" y="189"/>
                  </a:lnTo>
                  <a:lnTo>
                    <a:pt x="657" y="188"/>
                  </a:lnTo>
                  <a:lnTo>
                    <a:pt x="658" y="186"/>
                  </a:lnTo>
                  <a:lnTo>
                    <a:pt x="660" y="185"/>
                  </a:lnTo>
                  <a:lnTo>
                    <a:pt x="660" y="183"/>
                  </a:lnTo>
                  <a:lnTo>
                    <a:pt x="661" y="183"/>
                  </a:lnTo>
                  <a:lnTo>
                    <a:pt x="661" y="182"/>
                  </a:lnTo>
                  <a:lnTo>
                    <a:pt x="663" y="182"/>
                  </a:lnTo>
                  <a:lnTo>
                    <a:pt x="663" y="180"/>
                  </a:lnTo>
                  <a:lnTo>
                    <a:pt x="663" y="179"/>
                  </a:lnTo>
                  <a:lnTo>
                    <a:pt x="663" y="177"/>
                  </a:lnTo>
                  <a:lnTo>
                    <a:pt x="664" y="177"/>
                  </a:lnTo>
                  <a:lnTo>
                    <a:pt x="664" y="175"/>
                  </a:lnTo>
                  <a:lnTo>
                    <a:pt x="664" y="174"/>
                  </a:lnTo>
                  <a:lnTo>
                    <a:pt x="666" y="174"/>
                  </a:lnTo>
                  <a:lnTo>
                    <a:pt x="667" y="172"/>
                  </a:lnTo>
                  <a:lnTo>
                    <a:pt x="669" y="172"/>
                  </a:lnTo>
                  <a:lnTo>
                    <a:pt x="670" y="172"/>
                  </a:lnTo>
                  <a:lnTo>
                    <a:pt x="672" y="171"/>
                  </a:lnTo>
                  <a:lnTo>
                    <a:pt x="673" y="171"/>
                  </a:lnTo>
                  <a:lnTo>
                    <a:pt x="675" y="172"/>
                  </a:lnTo>
                  <a:lnTo>
                    <a:pt x="676" y="171"/>
                  </a:lnTo>
                  <a:lnTo>
                    <a:pt x="678" y="171"/>
                  </a:lnTo>
                  <a:lnTo>
                    <a:pt x="679" y="171"/>
                  </a:lnTo>
                  <a:lnTo>
                    <a:pt x="681" y="171"/>
                  </a:lnTo>
                  <a:lnTo>
                    <a:pt x="682" y="171"/>
                  </a:lnTo>
                  <a:lnTo>
                    <a:pt x="684" y="171"/>
                  </a:lnTo>
                  <a:lnTo>
                    <a:pt x="685" y="171"/>
                  </a:lnTo>
                  <a:lnTo>
                    <a:pt x="687" y="171"/>
                  </a:lnTo>
                  <a:lnTo>
                    <a:pt x="688" y="171"/>
                  </a:lnTo>
                  <a:lnTo>
                    <a:pt x="688" y="169"/>
                  </a:lnTo>
                  <a:lnTo>
                    <a:pt x="690" y="169"/>
                  </a:lnTo>
                  <a:lnTo>
                    <a:pt x="691" y="169"/>
                  </a:lnTo>
                  <a:lnTo>
                    <a:pt x="693" y="169"/>
                  </a:lnTo>
                  <a:lnTo>
                    <a:pt x="694" y="169"/>
                  </a:lnTo>
                  <a:lnTo>
                    <a:pt x="696" y="169"/>
                  </a:lnTo>
                  <a:lnTo>
                    <a:pt x="696" y="168"/>
                  </a:lnTo>
                  <a:lnTo>
                    <a:pt x="697" y="168"/>
                  </a:lnTo>
                  <a:lnTo>
                    <a:pt x="696" y="168"/>
                  </a:lnTo>
                  <a:lnTo>
                    <a:pt x="696" y="166"/>
                  </a:lnTo>
                  <a:lnTo>
                    <a:pt x="694" y="166"/>
                  </a:lnTo>
                  <a:lnTo>
                    <a:pt x="694" y="165"/>
                  </a:lnTo>
                  <a:lnTo>
                    <a:pt x="693" y="165"/>
                  </a:lnTo>
                  <a:lnTo>
                    <a:pt x="694" y="165"/>
                  </a:lnTo>
                  <a:lnTo>
                    <a:pt x="694" y="163"/>
                  </a:lnTo>
                  <a:lnTo>
                    <a:pt x="694" y="165"/>
                  </a:lnTo>
                  <a:lnTo>
                    <a:pt x="696" y="165"/>
                  </a:lnTo>
                  <a:lnTo>
                    <a:pt x="697" y="165"/>
                  </a:lnTo>
                  <a:lnTo>
                    <a:pt x="699" y="163"/>
                  </a:lnTo>
                  <a:lnTo>
                    <a:pt x="700" y="165"/>
                  </a:lnTo>
                  <a:lnTo>
                    <a:pt x="702" y="163"/>
                  </a:lnTo>
                  <a:lnTo>
                    <a:pt x="702" y="162"/>
                  </a:lnTo>
                  <a:lnTo>
                    <a:pt x="700" y="162"/>
                  </a:lnTo>
                  <a:lnTo>
                    <a:pt x="700" y="160"/>
                  </a:lnTo>
                  <a:lnTo>
                    <a:pt x="700" y="159"/>
                  </a:lnTo>
                  <a:lnTo>
                    <a:pt x="702" y="159"/>
                  </a:lnTo>
                  <a:lnTo>
                    <a:pt x="702" y="157"/>
                  </a:lnTo>
                  <a:lnTo>
                    <a:pt x="702" y="156"/>
                  </a:lnTo>
                  <a:lnTo>
                    <a:pt x="703" y="156"/>
                  </a:lnTo>
                  <a:lnTo>
                    <a:pt x="703" y="154"/>
                  </a:lnTo>
                  <a:lnTo>
                    <a:pt x="705" y="153"/>
                  </a:lnTo>
                  <a:lnTo>
                    <a:pt x="705" y="151"/>
                  </a:lnTo>
                  <a:lnTo>
                    <a:pt x="706" y="151"/>
                  </a:lnTo>
                  <a:lnTo>
                    <a:pt x="708" y="150"/>
                  </a:lnTo>
                  <a:lnTo>
                    <a:pt x="708" y="148"/>
                  </a:lnTo>
                  <a:lnTo>
                    <a:pt x="706" y="148"/>
                  </a:lnTo>
                  <a:lnTo>
                    <a:pt x="706" y="147"/>
                  </a:lnTo>
                  <a:lnTo>
                    <a:pt x="706" y="145"/>
                  </a:lnTo>
                  <a:lnTo>
                    <a:pt x="708" y="144"/>
                  </a:lnTo>
                  <a:lnTo>
                    <a:pt x="708" y="142"/>
                  </a:lnTo>
                  <a:lnTo>
                    <a:pt x="706" y="142"/>
                  </a:lnTo>
                  <a:lnTo>
                    <a:pt x="706" y="141"/>
                  </a:lnTo>
                  <a:lnTo>
                    <a:pt x="706" y="139"/>
                  </a:lnTo>
                  <a:lnTo>
                    <a:pt x="708" y="139"/>
                  </a:lnTo>
                  <a:lnTo>
                    <a:pt x="708" y="138"/>
                  </a:lnTo>
                  <a:lnTo>
                    <a:pt x="709" y="138"/>
                  </a:lnTo>
                  <a:lnTo>
                    <a:pt x="709" y="136"/>
                  </a:lnTo>
                  <a:lnTo>
                    <a:pt x="711" y="136"/>
                  </a:lnTo>
                  <a:lnTo>
                    <a:pt x="711" y="135"/>
                  </a:lnTo>
                  <a:lnTo>
                    <a:pt x="713" y="135"/>
                  </a:lnTo>
                  <a:lnTo>
                    <a:pt x="714" y="135"/>
                  </a:lnTo>
                  <a:lnTo>
                    <a:pt x="716" y="135"/>
                  </a:lnTo>
                  <a:lnTo>
                    <a:pt x="717" y="135"/>
                  </a:lnTo>
                  <a:lnTo>
                    <a:pt x="719" y="135"/>
                  </a:lnTo>
                  <a:lnTo>
                    <a:pt x="722" y="135"/>
                  </a:lnTo>
                  <a:lnTo>
                    <a:pt x="723" y="135"/>
                  </a:lnTo>
                  <a:lnTo>
                    <a:pt x="725" y="136"/>
                  </a:lnTo>
                  <a:lnTo>
                    <a:pt x="726" y="136"/>
                  </a:lnTo>
                  <a:lnTo>
                    <a:pt x="728" y="136"/>
                  </a:lnTo>
                  <a:lnTo>
                    <a:pt x="729" y="136"/>
                  </a:lnTo>
                  <a:lnTo>
                    <a:pt x="731" y="136"/>
                  </a:lnTo>
                  <a:lnTo>
                    <a:pt x="732" y="136"/>
                  </a:lnTo>
                  <a:lnTo>
                    <a:pt x="734" y="136"/>
                  </a:lnTo>
                  <a:lnTo>
                    <a:pt x="735" y="136"/>
                  </a:lnTo>
                  <a:lnTo>
                    <a:pt x="737" y="135"/>
                  </a:lnTo>
                  <a:lnTo>
                    <a:pt x="737" y="133"/>
                  </a:lnTo>
                  <a:lnTo>
                    <a:pt x="737" y="132"/>
                  </a:lnTo>
                  <a:lnTo>
                    <a:pt x="738" y="132"/>
                  </a:lnTo>
                  <a:lnTo>
                    <a:pt x="740" y="132"/>
                  </a:lnTo>
                  <a:lnTo>
                    <a:pt x="741" y="130"/>
                  </a:lnTo>
                  <a:lnTo>
                    <a:pt x="743" y="130"/>
                  </a:lnTo>
                  <a:lnTo>
                    <a:pt x="743" y="132"/>
                  </a:lnTo>
                  <a:lnTo>
                    <a:pt x="744" y="132"/>
                  </a:lnTo>
                  <a:lnTo>
                    <a:pt x="746" y="132"/>
                  </a:lnTo>
                  <a:lnTo>
                    <a:pt x="746" y="130"/>
                  </a:lnTo>
                  <a:lnTo>
                    <a:pt x="747" y="130"/>
                  </a:lnTo>
                  <a:lnTo>
                    <a:pt x="747" y="129"/>
                  </a:lnTo>
                  <a:lnTo>
                    <a:pt x="746" y="127"/>
                  </a:lnTo>
                  <a:lnTo>
                    <a:pt x="746" y="126"/>
                  </a:lnTo>
                  <a:lnTo>
                    <a:pt x="744" y="126"/>
                  </a:lnTo>
                  <a:lnTo>
                    <a:pt x="744" y="124"/>
                  </a:lnTo>
                  <a:lnTo>
                    <a:pt x="744" y="122"/>
                  </a:lnTo>
                  <a:lnTo>
                    <a:pt x="746" y="122"/>
                  </a:lnTo>
                  <a:lnTo>
                    <a:pt x="746" y="121"/>
                  </a:lnTo>
                  <a:lnTo>
                    <a:pt x="744" y="121"/>
                  </a:lnTo>
                  <a:lnTo>
                    <a:pt x="743" y="119"/>
                  </a:lnTo>
                  <a:lnTo>
                    <a:pt x="743" y="118"/>
                  </a:lnTo>
                  <a:lnTo>
                    <a:pt x="743" y="116"/>
                  </a:lnTo>
                  <a:lnTo>
                    <a:pt x="743" y="115"/>
                  </a:lnTo>
                  <a:lnTo>
                    <a:pt x="744" y="115"/>
                  </a:lnTo>
                  <a:lnTo>
                    <a:pt x="746" y="116"/>
                  </a:lnTo>
                  <a:lnTo>
                    <a:pt x="746" y="118"/>
                  </a:lnTo>
                  <a:lnTo>
                    <a:pt x="746" y="119"/>
                  </a:lnTo>
                  <a:lnTo>
                    <a:pt x="747" y="119"/>
                  </a:lnTo>
                  <a:lnTo>
                    <a:pt x="749" y="119"/>
                  </a:lnTo>
                  <a:lnTo>
                    <a:pt x="750" y="119"/>
                  </a:lnTo>
                  <a:lnTo>
                    <a:pt x="752" y="119"/>
                  </a:lnTo>
                  <a:lnTo>
                    <a:pt x="753" y="119"/>
                  </a:lnTo>
                  <a:lnTo>
                    <a:pt x="753" y="118"/>
                  </a:lnTo>
                  <a:lnTo>
                    <a:pt x="752" y="118"/>
                  </a:lnTo>
                  <a:lnTo>
                    <a:pt x="752" y="116"/>
                  </a:lnTo>
                  <a:lnTo>
                    <a:pt x="750" y="116"/>
                  </a:lnTo>
                  <a:lnTo>
                    <a:pt x="749" y="116"/>
                  </a:lnTo>
                  <a:lnTo>
                    <a:pt x="749" y="115"/>
                  </a:lnTo>
                  <a:lnTo>
                    <a:pt x="749" y="113"/>
                  </a:lnTo>
                  <a:lnTo>
                    <a:pt x="750" y="113"/>
                  </a:lnTo>
                  <a:lnTo>
                    <a:pt x="750" y="112"/>
                  </a:lnTo>
                  <a:lnTo>
                    <a:pt x="752" y="112"/>
                  </a:lnTo>
                  <a:lnTo>
                    <a:pt x="753" y="112"/>
                  </a:lnTo>
                  <a:lnTo>
                    <a:pt x="755" y="112"/>
                  </a:lnTo>
                  <a:lnTo>
                    <a:pt x="756" y="112"/>
                  </a:lnTo>
                  <a:lnTo>
                    <a:pt x="758" y="112"/>
                  </a:lnTo>
                  <a:lnTo>
                    <a:pt x="758" y="113"/>
                  </a:lnTo>
                  <a:lnTo>
                    <a:pt x="758" y="115"/>
                  </a:lnTo>
                  <a:lnTo>
                    <a:pt x="759" y="115"/>
                  </a:lnTo>
                  <a:lnTo>
                    <a:pt x="761" y="115"/>
                  </a:lnTo>
                  <a:lnTo>
                    <a:pt x="762" y="113"/>
                  </a:lnTo>
                  <a:lnTo>
                    <a:pt x="764" y="113"/>
                  </a:lnTo>
                  <a:lnTo>
                    <a:pt x="765" y="113"/>
                  </a:lnTo>
                  <a:lnTo>
                    <a:pt x="767" y="113"/>
                  </a:lnTo>
                  <a:lnTo>
                    <a:pt x="767" y="112"/>
                  </a:lnTo>
                  <a:lnTo>
                    <a:pt x="769" y="112"/>
                  </a:lnTo>
                  <a:lnTo>
                    <a:pt x="769" y="113"/>
                  </a:lnTo>
                  <a:lnTo>
                    <a:pt x="770" y="113"/>
                  </a:lnTo>
                  <a:lnTo>
                    <a:pt x="772" y="113"/>
                  </a:lnTo>
                  <a:lnTo>
                    <a:pt x="772" y="112"/>
                  </a:lnTo>
                  <a:lnTo>
                    <a:pt x="773" y="112"/>
                  </a:lnTo>
                  <a:lnTo>
                    <a:pt x="773" y="110"/>
                  </a:lnTo>
                  <a:lnTo>
                    <a:pt x="772" y="110"/>
                  </a:lnTo>
                  <a:lnTo>
                    <a:pt x="772" y="109"/>
                  </a:lnTo>
                  <a:lnTo>
                    <a:pt x="770" y="109"/>
                  </a:lnTo>
                  <a:lnTo>
                    <a:pt x="772" y="109"/>
                  </a:lnTo>
                  <a:lnTo>
                    <a:pt x="772" y="107"/>
                  </a:lnTo>
                  <a:lnTo>
                    <a:pt x="773" y="107"/>
                  </a:lnTo>
                  <a:lnTo>
                    <a:pt x="773" y="106"/>
                  </a:lnTo>
                  <a:lnTo>
                    <a:pt x="775" y="106"/>
                  </a:lnTo>
                  <a:lnTo>
                    <a:pt x="775" y="104"/>
                  </a:lnTo>
                  <a:lnTo>
                    <a:pt x="775" y="103"/>
                  </a:lnTo>
                  <a:lnTo>
                    <a:pt x="776" y="103"/>
                  </a:lnTo>
                  <a:lnTo>
                    <a:pt x="776" y="101"/>
                  </a:lnTo>
                  <a:lnTo>
                    <a:pt x="775" y="100"/>
                  </a:lnTo>
                  <a:lnTo>
                    <a:pt x="773" y="100"/>
                  </a:lnTo>
                  <a:lnTo>
                    <a:pt x="772" y="100"/>
                  </a:lnTo>
                  <a:lnTo>
                    <a:pt x="772" y="98"/>
                  </a:lnTo>
                  <a:lnTo>
                    <a:pt x="772" y="97"/>
                  </a:lnTo>
                  <a:lnTo>
                    <a:pt x="772" y="95"/>
                  </a:lnTo>
                  <a:lnTo>
                    <a:pt x="772" y="94"/>
                  </a:lnTo>
                  <a:lnTo>
                    <a:pt x="772" y="92"/>
                  </a:lnTo>
                  <a:lnTo>
                    <a:pt x="772" y="91"/>
                  </a:lnTo>
                  <a:lnTo>
                    <a:pt x="772" y="89"/>
                  </a:lnTo>
                  <a:lnTo>
                    <a:pt x="772" y="88"/>
                  </a:lnTo>
                  <a:lnTo>
                    <a:pt x="773" y="88"/>
                  </a:lnTo>
                  <a:lnTo>
                    <a:pt x="773" y="86"/>
                  </a:lnTo>
                  <a:lnTo>
                    <a:pt x="775" y="86"/>
                  </a:lnTo>
                  <a:lnTo>
                    <a:pt x="775" y="88"/>
                  </a:lnTo>
                  <a:lnTo>
                    <a:pt x="776" y="88"/>
                  </a:lnTo>
                  <a:lnTo>
                    <a:pt x="775" y="88"/>
                  </a:lnTo>
                  <a:lnTo>
                    <a:pt x="775" y="89"/>
                  </a:lnTo>
                  <a:lnTo>
                    <a:pt x="775" y="91"/>
                  </a:lnTo>
                  <a:lnTo>
                    <a:pt x="775" y="92"/>
                  </a:lnTo>
                  <a:lnTo>
                    <a:pt x="775" y="94"/>
                  </a:lnTo>
                  <a:lnTo>
                    <a:pt x="775" y="95"/>
                  </a:lnTo>
                  <a:lnTo>
                    <a:pt x="776" y="95"/>
                  </a:lnTo>
                  <a:lnTo>
                    <a:pt x="778" y="95"/>
                  </a:lnTo>
                  <a:lnTo>
                    <a:pt x="778" y="97"/>
                  </a:lnTo>
                  <a:lnTo>
                    <a:pt x="779" y="97"/>
                  </a:lnTo>
                  <a:lnTo>
                    <a:pt x="778" y="98"/>
                  </a:lnTo>
                  <a:lnTo>
                    <a:pt x="778" y="100"/>
                  </a:lnTo>
                  <a:lnTo>
                    <a:pt x="779" y="101"/>
                  </a:lnTo>
                  <a:lnTo>
                    <a:pt x="779" y="103"/>
                  </a:lnTo>
                  <a:lnTo>
                    <a:pt x="779" y="104"/>
                  </a:lnTo>
                  <a:lnTo>
                    <a:pt x="779" y="106"/>
                  </a:lnTo>
                  <a:lnTo>
                    <a:pt x="779" y="104"/>
                  </a:lnTo>
                  <a:lnTo>
                    <a:pt x="781" y="104"/>
                  </a:lnTo>
                  <a:lnTo>
                    <a:pt x="782" y="104"/>
                  </a:lnTo>
                  <a:lnTo>
                    <a:pt x="782" y="103"/>
                  </a:lnTo>
                  <a:lnTo>
                    <a:pt x="784" y="103"/>
                  </a:lnTo>
                  <a:lnTo>
                    <a:pt x="785" y="101"/>
                  </a:lnTo>
                  <a:lnTo>
                    <a:pt x="787" y="101"/>
                  </a:lnTo>
                  <a:lnTo>
                    <a:pt x="787" y="100"/>
                  </a:lnTo>
                  <a:lnTo>
                    <a:pt x="788" y="100"/>
                  </a:lnTo>
                  <a:lnTo>
                    <a:pt x="788" y="101"/>
                  </a:lnTo>
                  <a:lnTo>
                    <a:pt x="790" y="101"/>
                  </a:lnTo>
                  <a:lnTo>
                    <a:pt x="790" y="103"/>
                  </a:lnTo>
                  <a:lnTo>
                    <a:pt x="791" y="103"/>
                  </a:lnTo>
                  <a:lnTo>
                    <a:pt x="791" y="104"/>
                  </a:lnTo>
                  <a:lnTo>
                    <a:pt x="793" y="104"/>
                  </a:lnTo>
                  <a:lnTo>
                    <a:pt x="793" y="106"/>
                  </a:lnTo>
                  <a:lnTo>
                    <a:pt x="794" y="106"/>
                  </a:lnTo>
                  <a:lnTo>
                    <a:pt x="796" y="106"/>
                  </a:lnTo>
                  <a:lnTo>
                    <a:pt x="797" y="107"/>
                  </a:lnTo>
                  <a:lnTo>
                    <a:pt x="799" y="107"/>
                  </a:lnTo>
                  <a:lnTo>
                    <a:pt x="799" y="106"/>
                  </a:lnTo>
                  <a:lnTo>
                    <a:pt x="800" y="106"/>
                  </a:lnTo>
                  <a:lnTo>
                    <a:pt x="802" y="104"/>
                  </a:lnTo>
                  <a:lnTo>
                    <a:pt x="803" y="104"/>
                  </a:lnTo>
                  <a:lnTo>
                    <a:pt x="803" y="106"/>
                  </a:lnTo>
                  <a:lnTo>
                    <a:pt x="805" y="106"/>
                  </a:lnTo>
                  <a:lnTo>
                    <a:pt x="806" y="107"/>
                  </a:lnTo>
                  <a:lnTo>
                    <a:pt x="805" y="107"/>
                  </a:lnTo>
                  <a:lnTo>
                    <a:pt x="803" y="107"/>
                  </a:lnTo>
                  <a:lnTo>
                    <a:pt x="803" y="109"/>
                  </a:lnTo>
                  <a:lnTo>
                    <a:pt x="802" y="109"/>
                  </a:lnTo>
                  <a:lnTo>
                    <a:pt x="802" y="110"/>
                  </a:lnTo>
                  <a:lnTo>
                    <a:pt x="802" y="112"/>
                  </a:lnTo>
                  <a:lnTo>
                    <a:pt x="803" y="112"/>
                  </a:lnTo>
                  <a:lnTo>
                    <a:pt x="805" y="112"/>
                  </a:lnTo>
                  <a:lnTo>
                    <a:pt x="806" y="112"/>
                  </a:lnTo>
                  <a:lnTo>
                    <a:pt x="808" y="112"/>
                  </a:lnTo>
                  <a:lnTo>
                    <a:pt x="809" y="112"/>
                  </a:lnTo>
                  <a:lnTo>
                    <a:pt x="811" y="112"/>
                  </a:lnTo>
                  <a:lnTo>
                    <a:pt x="812" y="112"/>
                  </a:lnTo>
                  <a:lnTo>
                    <a:pt x="814" y="112"/>
                  </a:lnTo>
                  <a:lnTo>
                    <a:pt x="815" y="112"/>
                  </a:lnTo>
                  <a:lnTo>
                    <a:pt x="817" y="112"/>
                  </a:lnTo>
                  <a:lnTo>
                    <a:pt x="817" y="113"/>
                  </a:lnTo>
                  <a:lnTo>
                    <a:pt x="818" y="113"/>
                  </a:lnTo>
                  <a:lnTo>
                    <a:pt x="820" y="113"/>
                  </a:lnTo>
                  <a:lnTo>
                    <a:pt x="820" y="115"/>
                  </a:lnTo>
                  <a:lnTo>
                    <a:pt x="821" y="115"/>
                  </a:lnTo>
                  <a:lnTo>
                    <a:pt x="823" y="115"/>
                  </a:lnTo>
                  <a:lnTo>
                    <a:pt x="825" y="115"/>
                  </a:lnTo>
                  <a:lnTo>
                    <a:pt x="826" y="115"/>
                  </a:lnTo>
                  <a:lnTo>
                    <a:pt x="828" y="115"/>
                  </a:lnTo>
                  <a:lnTo>
                    <a:pt x="828" y="113"/>
                  </a:lnTo>
                  <a:lnTo>
                    <a:pt x="829" y="113"/>
                  </a:lnTo>
                  <a:lnTo>
                    <a:pt x="829" y="112"/>
                  </a:lnTo>
                  <a:lnTo>
                    <a:pt x="831" y="112"/>
                  </a:lnTo>
                  <a:lnTo>
                    <a:pt x="832" y="112"/>
                  </a:lnTo>
                  <a:lnTo>
                    <a:pt x="834" y="112"/>
                  </a:lnTo>
                  <a:lnTo>
                    <a:pt x="835" y="112"/>
                  </a:lnTo>
                  <a:lnTo>
                    <a:pt x="837" y="112"/>
                  </a:lnTo>
                  <a:lnTo>
                    <a:pt x="838" y="112"/>
                  </a:lnTo>
                  <a:lnTo>
                    <a:pt x="840" y="112"/>
                  </a:lnTo>
                  <a:lnTo>
                    <a:pt x="841" y="112"/>
                  </a:lnTo>
                  <a:lnTo>
                    <a:pt x="843" y="112"/>
                  </a:lnTo>
                  <a:lnTo>
                    <a:pt x="843" y="110"/>
                  </a:lnTo>
                  <a:lnTo>
                    <a:pt x="844" y="110"/>
                  </a:lnTo>
                  <a:lnTo>
                    <a:pt x="846" y="110"/>
                  </a:lnTo>
                  <a:lnTo>
                    <a:pt x="847" y="110"/>
                  </a:lnTo>
                  <a:lnTo>
                    <a:pt x="847" y="109"/>
                  </a:lnTo>
                  <a:lnTo>
                    <a:pt x="849" y="109"/>
                  </a:lnTo>
                  <a:lnTo>
                    <a:pt x="850" y="109"/>
                  </a:lnTo>
                  <a:lnTo>
                    <a:pt x="852" y="109"/>
                  </a:lnTo>
                  <a:lnTo>
                    <a:pt x="853" y="109"/>
                  </a:lnTo>
                  <a:lnTo>
                    <a:pt x="855" y="107"/>
                  </a:lnTo>
                  <a:lnTo>
                    <a:pt x="856" y="106"/>
                  </a:lnTo>
                  <a:lnTo>
                    <a:pt x="858" y="106"/>
                  </a:lnTo>
                  <a:lnTo>
                    <a:pt x="858" y="104"/>
                  </a:lnTo>
                  <a:lnTo>
                    <a:pt x="859" y="104"/>
                  </a:lnTo>
                  <a:lnTo>
                    <a:pt x="861" y="104"/>
                  </a:lnTo>
                  <a:lnTo>
                    <a:pt x="864" y="103"/>
                  </a:lnTo>
                  <a:lnTo>
                    <a:pt x="865" y="103"/>
                  </a:lnTo>
                  <a:lnTo>
                    <a:pt x="867" y="101"/>
                  </a:lnTo>
                  <a:lnTo>
                    <a:pt x="868" y="101"/>
                  </a:lnTo>
                  <a:lnTo>
                    <a:pt x="870" y="101"/>
                  </a:lnTo>
                  <a:lnTo>
                    <a:pt x="871" y="101"/>
                  </a:lnTo>
                  <a:lnTo>
                    <a:pt x="873" y="101"/>
                  </a:lnTo>
                  <a:lnTo>
                    <a:pt x="874" y="101"/>
                  </a:lnTo>
                  <a:lnTo>
                    <a:pt x="876" y="101"/>
                  </a:lnTo>
                  <a:lnTo>
                    <a:pt x="877" y="101"/>
                  </a:lnTo>
                  <a:lnTo>
                    <a:pt x="879" y="101"/>
                  </a:lnTo>
                  <a:lnTo>
                    <a:pt x="879" y="103"/>
                  </a:lnTo>
                  <a:lnTo>
                    <a:pt x="881" y="103"/>
                  </a:lnTo>
                  <a:lnTo>
                    <a:pt x="881" y="104"/>
                  </a:lnTo>
                  <a:lnTo>
                    <a:pt x="881" y="106"/>
                  </a:lnTo>
                  <a:lnTo>
                    <a:pt x="881" y="107"/>
                  </a:lnTo>
                  <a:lnTo>
                    <a:pt x="879" y="107"/>
                  </a:lnTo>
                  <a:lnTo>
                    <a:pt x="879" y="109"/>
                  </a:lnTo>
                  <a:lnTo>
                    <a:pt x="879" y="110"/>
                  </a:lnTo>
                  <a:lnTo>
                    <a:pt x="877" y="110"/>
                  </a:lnTo>
                  <a:lnTo>
                    <a:pt x="877" y="112"/>
                  </a:lnTo>
                  <a:lnTo>
                    <a:pt x="877" y="113"/>
                  </a:lnTo>
                  <a:lnTo>
                    <a:pt x="877" y="115"/>
                  </a:lnTo>
                  <a:lnTo>
                    <a:pt x="879" y="116"/>
                  </a:lnTo>
                  <a:lnTo>
                    <a:pt x="879" y="118"/>
                  </a:lnTo>
                  <a:lnTo>
                    <a:pt x="881" y="118"/>
                  </a:lnTo>
                  <a:lnTo>
                    <a:pt x="881" y="119"/>
                  </a:lnTo>
                  <a:lnTo>
                    <a:pt x="881" y="121"/>
                  </a:lnTo>
                  <a:lnTo>
                    <a:pt x="882" y="121"/>
                  </a:lnTo>
                  <a:lnTo>
                    <a:pt x="882" y="122"/>
                  </a:lnTo>
                  <a:lnTo>
                    <a:pt x="882" y="124"/>
                  </a:lnTo>
                  <a:lnTo>
                    <a:pt x="884" y="124"/>
                  </a:lnTo>
                  <a:lnTo>
                    <a:pt x="884" y="126"/>
                  </a:lnTo>
                  <a:lnTo>
                    <a:pt x="884" y="127"/>
                  </a:lnTo>
                  <a:lnTo>
                    <a:pt x="885" y="127"/>
                  </a:lnTo>
                  <a:lnTo>
                    <a:pt x="885" y="129"/>
                  </a:lnTo>
                  <a:lnTo>
                    <a:pt x="887" y="129"/>
                  </a:lnTo>
                  <a:lnTo>
                    <a:pt x="887" y="130"/>
                  </a:lnTo>
                  <a:lnTo>
                    <a:pt x="887" y="132"/>
                  </a:lnTo>
                  <a:lnTo>
                    <a:pt x="888" y="132"/>
                  </a:lnTo>
                  <a:lnTo>
                    <a:pt x="888" y="133"/>
                  </a:lnTo>
                  <a:lnTo>
                    <a:pt x="888" y="135"/>
                  </a:lnTo>
                  <a:lnTo>
                    <a:pt x="890" y="135"/>
                  </a:lnTo>
                  <a:lnTo>
                    <a:pt x="890" y="136"/>
                  </a:lnTo>
                  <a:lnTo>
                    <a:pt x="887" y="136"/>
                  </a:lnTo>
                  <a:lnTo>
                    <a:pt x="888" y="141"/>
                  </a:lnTo>
                  <a:lnTo>
                    <a:pt x="888" y="142"/>
                  </a:lnTo>
                  <a:lnTo>
                    <a:pt x="888" y="144"/>
                  </a:lnTo>
                  <a:lnTo>
                    <a:pt x="888" y="145"/>
                  </a:lnTo>
                  <a:lnTo>
                    <a:pt x="887" y="147"/>
                  </a:lnTo>
                  <a:lnTo>
                    <a:pt x="887" y="148"/>
                  </a:lnTo>
                  <a:lnTo>
                    <a:pt x="887" y="150"/>
                  </a:lnTo>
                  <a:lnTo>
                    <a:pt x="887" y="151"/>
                  </a:lnTo>
                  <a:lnTo>
                    <a:pt x="885" y="151"/>
                  </a:lnTo>
                  <a:lnTo>
                    <a:pt x="885" y="153"/>
                  </a:lnTo>
                  <a:lnTo>
                    <a:pt x="887" y="153"/>
                  </a:lnTo>
                  <a:lnTo>
                    <a:pt x="885" y="154"/>
                  </a:lnTo>
                  <a:lnTo>
                    <a:pt x="884" y="154"/>
                  </a:lnTo>
                  <a:lnTo>
                    <a:pt x="884" y="156"/>
                  </a:lnTo>
                  <a:lnTo>
                    <a:pt x="884" y="157"/>
                  </a:lnTo>
                  <a:lnTo>
                    <a:pt x="882" y="157"/>
                  </a:lnTo>
                  <a:lnTo>
                    <a:pt x="882" y="159"/>
                  </a:lnTo>
                  <a:lnTo>
                    <a:pt x="882" y="160"/>
                  </a:lnTo>
                  <a:lnTo>
                    <a:pt x="881" y="160"/>
                  </a:lnTo>
                  <a:lnTo>
                    <a:pt x="881" y="162"/>
                  </a:lnTo>
                  <a:lnTo>
                    <a:pt x="882" y="163"/>
                  </a:lnTo>
                  <a:lnTo>
                    <a:pt x="881" y="163"/>
                  </a:lnTo>
                  <a:lnTo>
                    <a:pt x="881" y="165"/>
                  </a:lnTo>
                  <a:lnTo>
                    <a:pt x="882" y="165"/>
                  </a:lnTo>
                  <a:lnTo>
                    <a:pt x="884" y="165"/>
                  </a:lnTo>
                  <a:lnTo>
                    <a:pt x="885" y="165"/>
                  </a:lnTo>
                  <a:lnTo>
                    <a:pt x="887" y="165"/>
                  </a:lnTo>
                  <a:lnTo>
                    <a:pt x="888" y="165"/>
                  </a:lnTo>
                  <a:lnTo>
                    <a:pt x="890" y="165"/>
                  </a:lnTo>
                  <a:lnTo>
                    <a:pt x="891" y="165"/>
                  </a:lnTo>
                  <a:lnTo>
                    <a:pt x="893" y="165"/>
                  </a:lnTo>
                  <a:lnTo>
                    <a:pt x="893" y="163"/>
                  </a:lnTo>
                  <a:lnTo>
                    <a:pt x="894" y="163"/>
                  </a:lnTo>
                  <a:lnTo>
                    <a:pt x="894" y="162"/>
                  </a:lnTo>
                  <a:lnTo>
                    <a:pt x="896" y="162"/>
                  </a:lnTo>
                  <a:lnTo>
                    <a:pt x="897" y="162"/>
                  </a:lnTo>
                  <a:lnTo>
                    <a:pt x="899" y="160"/>
                  </a:lnTo>
                  <a:lnTo>
                    <a:pt x="899" y="162"/>
                  </a:lnTo>
                  <a:lnTo>
                    <a:pt x="903" y="162"/>
                  </a:lnTo>
                  <a:lnTo>
                    <a:pt x="905" y="162"/>
                  </a:lnTo>
                  <a:lnTo>
                    <a:pt x="905" y="163"/>
                  </a:lnTo>
                  <a:lnTo>
                    <a:pt x="906" y="165"/>
                  </a:lnTo>
                  <a:lnTo>
                    <a:pt x="906" y="166"/>
                  </a:lnTo>
                  <a:lnTo>
                    <a:pt x="908" y="168"/>
                  </a:lnTo>
                  <a:lnTo>
                    <a:pt x="908" y="169"/>
                  </a:lnTo>
                  <a:lnTo>
                    <a:pt x="909" y="169"/>
                  </a:lnTo>
                  <a:lnTo>
                    <a:pt x="909" y="171"/>
                  </a:lnTo>
                  <a:lnTo>
                    <a:pt x="911" y="171"/>
                  </a:lnTo>
                  <a:lnTo>
                    <a:pt x="911" y="172"/>
                  </a:lnTo>
                  <a:lnTo>
                    <a:pt x="912" y="172"/>
                  </a:lnTo>
                  <a:lnTo>
                    <a:pt x="914" y="174"/>
                  </a:lnTo>
                  <a:lnTo>
                    <a:pt x="915" y="174"/>
                  </a:lnTo>
                  <a:lnTo>
                    <a:pt x="917" y="174"/>
                  </a:lnTo>
                  <a:lnTo>
                    <a:pt x="917" y="172"/>
                  </a:lnTo>
                  <a:lnTo>
                    <a:pt x="918" y="172"/>
                  </a:lnTo>
                  <a:lnTo>
                    <a:pt x="920" y="172"/>
                  </a:lnTo>
                  <a:lnTo>
                    <a:pt x="921" y="172"/>
                  </a:lnTo>
                  <a:lnTo>
                    <a:pt x="921" y="171"/>
                  </a:lnTo>
                  <a:lnTo>
                    <a:pt x="923" y="171"/>
                  </a:lnTo>
                  <a:lnTo>
                    <a:pt x="923" y="172"/>
                  </a:lnTo>
                  <a:lnTo>
                    <a:pt x="923" y="171"/>
                  </a:lnTo>
                  <a:lnTo>
                    <a:pt x="924" y="171"/>
                  </a:lnTo>
                  <a:lnTo>
                    <a:pt x="926" y="171"/>
                  </a:lnTo>
                  <a:lnTo>
                    <a:pt x="927" y="169"/>
                  </a:lnTo>
                  <a:lnTo>
                    <a:pt x="929" y="171"/>
                  </a:lnTo>
                  <a:lnTo>
                    <a:pt x="930" y="171"/>
                  </a:lnTo>
                  <a:lnTo>
                    <a:pt x="932" y="171"/>
                  </a:lnTo>
                  <a:lnTo>
                    <a:pt x="933" y="171"/>
                  </a:lnTo>
                  <a:lnTo>
                    <a:pt x="935" y="171"/>
                  </a:lnTo>
                  <a:lnTo>
                    <a:pt x="936" y="171"/>
                  </a:lnTo>
                  <a:lnTo>
                    <a:pt x="936" y="172"/>
                  </a:lnTo>
                  <a:lnTo>
                    <a:pt x="938" y="172"/>
                  </a:lnTo>
                  <a:lnTo>
                    <a:pt x="940" y="172"/>
                  </a:lnTo>
                  <a:lnTo>
                    <a:pt x="941" y="172"/>
                  </a:lnTo>
                  <a:lnTo>
                    <a:pt x="943" y="172"/>
                  </a:lnTo>
                  <a:lnTo>
                    <a:pt x="944" y="172"/>
                  </a:lnTo>
                  <a:lnTo>
                    <a:pt x="944" y="171"/>
                  </a:lnTo>
                  <a:lnTo>
                    <a:pt x="946" y="171"/>
                  </a:lnTo>
                  <a:lnTo>
                    <a:pt x="947" y="171"/>
                  </a:lnTo>
                  <a:lnTo>
                    <a:pt x="947" y="169"/>
                  </a:lnTo>
                  <a:lnTo>
                    <a:pt x="949" y="169"/>
                  </a:lnTo>
                  <a:lnTo>
                    <a:pt x="952" y="166"/>
                  </a:lnTo>
                  <a:lnTo>
                    <a:pt x="953" y="166"/>
                  </a:lnTo>
                  <a:lnTo>
                    <a:pt x="955" y="166"/>
                  </a:lnTo>
                  <a:lnTo>
                    <a:pt x="956" y="166"/>
                  </a:lnTo>
                  <a:lnTo>
                    <a:pt x="958" y="166"/>
                  </a:lnTo>
                  <a:lnTo>
                    <a:pt x="959" y="166"/>
                  </a:lnTo>
                  <a:lnTo>
                    <a:pt x="959" y="168"/>
                  </a:lnTo>
                  <a:lnTo>
                    <a:pt x="961" y="168"/>
                  </a:lnTo>
                  <a:lnTo>
                    <a:pt x="961" y="166"/>
                  </a:lnTo>
                  <a:lnTo>
                    <a:pt x="961" y="168"/>
                  </a:lnTo>
                  <a:lnTo>
                    <a:pt x="961" y="166"/>
                  </a:lnTo>
                  <a:lnTo>
                    <a:pt x="962" y="166"/>
                  </a:lnTo>
                  <a:lnTo>
                    <a:pt x="964" y="166"/>
                  </a:lnTo>
                  <a:lnTo>
                    <a:pt x="965" y="166"/>
                  </a:lnTo>
                  <a:lnTo>
                    <a:pt x="965" y="168"/>
                  </a:lnTo>
                  <a:lnTo>
                    <a:pt x="967" y="168"/>
                  </a:lnTo>
                  <a:lnTo>
                    <a:pt x="967" y="166"/>
                  </a:lnTo>
                  <a:lnTo>
                    <a:pt x="968" y="166"/>
                  </a:lnTo>
                  <a:lnTo>
                    <a:pt x="968" y="168"/>
                  </a:lnTo>
                  <a:lnTo>
                    <a:pt x="970" y="168"/>
                  </a:lnTo>
                  <a:lnTo>
                    <a:pt x="970" y="169"/>
                  </a:lnTo>
                  <a:lnTo>
                    <a:pt x="971" y="169"/>
                  </a:lnTo>
                  <a:lnTo>
                    <a:pt x="973" y="169"/>
                  </a:lnTo>
                  <a:lnTo>
                    <a:pt x="973" y="171"/>
                  </a:lnTo>
                  <a:lnTo>
                    <a:pt x="974" y="171"/>
                  </a:lnTo>
                  <a:lnTo>
                    <a:pt x="973" y="171"/>
                  </a:lnTo>
                  <a:lnTo>
                    <a:pt x="973" y="172"/>
                  </a:lnTo>
                  <a:lnTo>
                    <a:pt x="973" y="174"/>
                  </a:lnTo>
                  <a:lnTo>
                    <a:pt x="974" y="174"/>
                  </a:lnTo>
                  <a:lnTo>
                    <a:pt x="974" y="175"/>
                  </a:lnTo>
                  <a:lnTo>
                    <a:pt x="976" y="177"/>
                  </a:lnTo>
                  <a:lnTo>
                    <a:pt x="976" y="179"/>
                  </a:lnTo>
                  <a:lnTo>
                    <a:pt x="977" y="179"/>
                  </a:lnTo>
                  <a:lnTo>
                    <a:pt x="979" y="180"/>
                  </a:lnTo>
                  <a:lnTo>
                    <a:pt x="980" y="182"/>
                  </a:lnTo>
                  <a:lnTo>
                    <a:pt x="980" y="183"/>
                  </a:lnTo>
                  <a:lnTo>
                    <a:pt x="982" y="183"/>
                  </a:lnTo>
                  <a:lnTo>
                    <a:pt x="983" y="183"/>
                  </a:lnTo>
                  <a:lnTo>
                    <a:pt x="983" y="185"/>
                  </a:lnTo>
                  <a:lnTo>
                    <a:pt x="985" y="186"/>
                  </a:lnTo>
                  <a:lnTo>
                    <a:pt x="986" y="186"/>
                  </a:lnTo>
                  <a:lnTo>
                    <a:pt x="988" y="186"/>
                  </a:lnTo>
                  <a:lnTo>
                    <a:pt x="988" y="188"/>
                  </a:lnTo>
                  <a:lnTo>
                    <a:pt x="988" y="186"/>
                  </a:lnTo>
                  <a:lnTo>
                    <a:pt x="989" y="186"/>
                  </a:lnTo>
                  <a:lnTo>
                    <a:pt x="989" y="188"/>
                  </a:lnTo>
                  <a:lnTo>
                    <a:pt x="991" y="188"/>
                  </a:lnTo>
                  <a:lnTo>
                    <a:pt x="992" y="189"/>
                  </a:lnTo>
                  <a:lnTo>
                    <a:pt x="992" y="188"/>
                  </a:lnTo>
                  <a:lnTo>
                    <a:pt x="992" y="189"/>
                  </a:lnTo>
                  <a:lnTo>
                    <a:pt x="994" y="189"/>
                  </a:lnTo>
                  <a:lnTo>
                    <a:pt x="996" y="188"/>
                  </a:lnTo>
                  <a:lnTo>
                    <a:pt x="997" y="188"/>
                  </a:lnTo>
                  <a:lnTo>
                    <a:pt x="997" y="186"/>
                  </a:lnTo>
                  <a:lnTo>
                    <a:pt x="999" y="186"/>
                  </a:lnTo>
                  <a:lnTo>
                    <a:pt x="1000" y="186"/>
                  </a:lnTo>
                  <a:lnTo>
                    <a:pt x="1002" y="186"/>
                  </a:lnTo>
                  <a:lnTo>
                    <a:pt x="1003" y="186"/>
                  </a:lnTo>
                  <a:lnTo>
                    <a:pt x="1005" y="186"/>
                  </a:lnTo>
                  <a:lnTo>
                    <a:pt x="1006" y="186"/>
                  </a:lnTo>
                  <a:lnTo>
                    <a:pt x="1006" y="185"/>
                  </a:lnTo>
                  <a:lnTo>
                    <a:pt x="1008" y="185"/>
                  </a:lnTo>
                  <a:lnTo>
                    <a:pt x="1008" y="183"/>
                  </a:lnTo>
                  <a:lnTo>
                    <a:pt x="1008" y="179"/>
                  </a:lnTo>
                  <a:lnTo>
                    <a:pt x="1008" y="177"/>
                  </a:lnTo>
                  <a:lnTo>
                    <a:pt x="1008" y="168"/>
                  </a:lnTo>
                  <a:lnTo>
                    <a:pt x="1008" y="166"/>
                  </a:lnTo>
                  <a:lnTo>
                    <a:pt x="1008" y="165"/>
                  </a:lnTo>
                  <a:lnTo>
                    <a:pt x="1009" y="165"/>
                  </a:lnTo>
                  <a:lnTo>
                    <a:pt x="1009" y="163"/>
                  </a:lnTo>
                  <a:lnTo>
                    <a:pt x="1009" y="162"/>
                  </a:lnTo>
                  <a:lnTo>
                    <a:pt x="1009" y="160"/>
                  </a:lnTo>
                  <a:lnTo>
                    <a:pt x="1009" y="159"/>
                  </a:lnTo>
                  <a:lnTo>
                    <a:pt x="1009" y="157"/>
                  </a:lnTo>
                  <a:lnTo>
                    <a:pt x="1009" y="156"/>
                  </a:lnTo>
                  <a:lnTo>
                    <a:pt x="1009" y="154"/>
                  </a:lnTo>
                  <a:lnTo>
                    <a:pt x="1011" y="154"/>
                  </a:lnTo>
                  <a:lnTo>
                    <a:pt x="1011" y="153"/>
                  </a:lnTo>
                  <a:lnTo>
                    <a:pt x="1012" y="153"/>
                  </a:lnTo>
                  <a:lnTo>
                    <a:pt x="1014" y="151"/>
                  </a:lnTo>
                  <a:lnTo>
                    <a:pt x="1015" y="151"/>
                  </a:lnTo>
                  <a:lnTo>
                    <a:pt x="1015" y="150"/>
                  </a:lnTo>
                  <a:lnTo>
                    <a:pt x="1029" y="139"/>
                  </a:lnTo>
                  <a:lnTo>
                    <a:pt x="1029" y="138"/>
                  </a:lnTo>
                  <a:lnTo>
                    <a:pt x="1030" y="138"/>
                  </a:lnTo>
                  <a:lnTo>
                    <a:pt x="1030" y="136"/>
                  </a:lnTo>
                  <a:lnTo>
                    <a:pt x="1030" y="135"/>
                  </a:lnTo>
                  <a:lnTo>
                    <a:pt x="1030" y="133"/>
                  </a:lnTo>
                  <a:lnTo>
                    <a:pt x="1030" y="132"/>
                  </a:lnTo>
                  <a:lnTo>
                    <a:pt x="1032" y="132"/>
                  </a:lnTo>
                  <a:lnTo>
                    <a:pt x="1032" y="130"/>
                  </a:lnTo>
                  <a:lnTo>
                    <a:pt x="1032" y="129"/>
                  </a:lnTo>
                  <a:lnTo>
                    <a:pt x="1032" y="127"/>
                  </a:lnTo>
                  <a:lnTo>
                    <a:pt x="1032" y="124"/>
                  </a:lnTo>
                  <a:lnTo>
                    <a:pt x="1030" y="124"/>
                  </a:lnTo>
                  <a:lnTo>
                    <a:pt x="1032" y="124"/>
                  </a:lnTo>
                  <a:lnTo>
                    <a:pt x="1032" y="122"/>
                  </a:lnTo>
                  <a:lnTo>
                    <a:pt x="1033" y="124"/>
                  </a:lnTo>
                  <a:lnTo>
                    <a:pt x="1035" y="124"/>
                  </a:lnTo>
                  <a:lnTo>
                    <a:pt x="1036" y="124"/>
                  </a:lnTo>
                  <a:lnTo>
                    <a:pt x="1038" y="124"/>
                  </a:lnTo>
                  <a:lnTo>
                    <a:pt x="1039" y="124"/>
                  </a:lnTo>
                  <a:lnTo>
                    <a:pt x="1039" y="122"/>
                  </a:lnTo>
                  <a:lnTo>
                    <a:pt x="1041" y="122"/>
                  </a:lnTo>
                  <a:lnTo>
                    <a:pt x="1041" y="121"/>
                  </a:lnTo>
                  <a:lnTo>
                    <a:pt x="1042" y="121"/>
                  </a:lnTo>
                  <a:lnTo>
                    <a:pt x="1042" y="119"/>
                  </a:lnTo>
                  <a:lnTo>
                    <a:pt x="1044" y="119"/>
                  </a:lnTo>
                  <a:lnTo>
                    <a:pt x="1045" y="118"/>
                  </a:lnTo>
                  <a:lnTo>
                    <a:pt x="1047" y="116"/>
                  </a:lnTo>
                  <a:lnTo>
                    <a:pt x="1047" y="115"/>
                  </a:lnTo>
                  <a:lnTo>
                    <a:pt x="1048" y="115"/>
                  </a:lnTo>
                  <a:lnTo>
                    <a:pt x="1047" y="115"/>
                  </a:lnTo>
                  <a:lnTo>
                    <a:pt x="1047" y="113"/>
                  </a:lnTo>
                  <a:lnTo>
                    <a:pt x="1048" y="112"/>
                  </a:lnTo>
                  <a:lnTo>
                    <a:pt x="1048" y="110"/>
                  </a:lnTo>
                  <a:lnTo>
                    <a:pt x="1047" y="110"/>
                  </a:lnTo>
                  <a:lnTo>
                    <a:pt x="1045" y="110"/>
                  </a:lnTo>
                  <a:lnTo>
                    <a:pt x="1047" y="109"/>
                  </a:lnTo>
                  <a:lnTo>
                    <a:pt x="1045" y="107"/>
                  </a:lnTo>
                  <a:lnTo>
                    <a:pt x="1045" y="106"/>
                  </a:lnTo>
                  <a:lnTo>
                    <a:pt x="1044" y="106"/>
                  </a:lnTo>
                  <a:lnTo>
                    <a:pt x="1044" y="104"/>
                  </a:lnTo>
                  <a:lnTo>
                    <a:pt x="1045" y="103"/>
                  </a:lnTo>
                  <a:lnTo>
                    <a:pt x="1047" y="103"/>
                  </a:lnTo>
                  <a:lnTo>
                    <a:pt x="1047" y="101"/>
                  </a:lnTo>
                  <a:lnTo>
                    <a:pt x="1048" y="101"/>
                  </a:lnTo>
                  <a:lnTo>
                    <a:pt x="1050" y="100"/>
                  </a:lnTo>
                  <a:lnTo>
                    <a:pt x="1052" y="100"/>
                  </a:lnTo>
                  <a:lnTo>
                    <a:pt x="1053" y="98"/>
                  </a:lnTo>
                  <a:lnTo>
                    <a:pt x="1053" y="97"/>
                  </a:lnTo>
                  <a:lnTo>
                    <a:pt x="1052" y="95"/>
                  </a:lnTo>
                  <a:lnTo>
                    <a:pt x="1050" y="95"/>
                  </a:lnTo>
                  <a:lnTo>
                    <a:pt x="1052" y="95"/>
                  </a:lnTo>
                  <a:lnTo>
                    <a:pt x="1052" y="94"/>
                  </a:lnTo>
                  <a:lnTo>
                    <a:pt x="1053" y="92"/>
                  </a:lnTo>
                  <a:lnTo>
                    <a:pt x="1055" y="91"/>
                  </a:lnTo>
                  <a:lnTo>
                    <a:pt x="1053" y="91"/>
                  </a:lnTo>
                  <a:lnTo>
                    <a:pt x="1055" y="91"/>
                  </a:lnTo>
                  <a:lnTo>
                    <a:pt x="1055" y="89"/>
                  </a:lnTo>
                  <a:lnTo>
                    <a:pt x="1055" y="88"/>
                  </a:lnTo>
                  <a:lnTo>
                    <a:pt x="1056" y="88"/>
                  </a:lnTo>
                  <a:lnTo>
                    <a:pt x="1056" y="89"/>
                  </a:lnTo>
                  <a:lnTo>
                    <a:pt x="1058" y="89"/>
                  </a:lnTo>
                  <a:lnTo>
                    <a:pt x="1059" y="89"/>
                  </a:lnTo>
                  <a:lnTo>
                    <a:pt x="1059" y="88"/>
                  </a:lnTo>
                  <a:lnTo>
                    <a:pt x="1061" y="86"/>
                  </a:lnTo>
                  <a:lnTo>
                    <a:pt x="1061" y="88"/>
                  </a:lnTo>
                  <a:lnTo>
                    <a:pt x="1061" y="89"/>
                  </a:lnTo>
                  <a:lnTo>
                    <a:pt x="1062" y="89"/>
                  </a:lnTo>
                  <a:lnTo>
                    <a:pt x="1064" y="91"/>
                  </a:lnTo>
                  <a:lnTo>
                    <a:pt x="1064" y="89"/>
                  </a:lnTo>
                  <a:lnTo>
                    <a:pt x="1065" y="89"/>
                  </a:lnTo>
                  <a:lnTo>
                    <a:pt x="1065" y="88"/>
                  </a:lnTo>
                  <a:lnTo>
                    <a:pt x="1067" y="88"/>
                  </a:lnTo>
                  <a:lnTo>
                    <a:pt x="1067" y="86"/>
                  </a:lnTo>
                  <a:lnTo>
                    <a:pt x="1068" y="86"/>
                  </a:lnTo>
                  <a:lnTo>
                    <a:pt x="1068" y="85"/>
                  </a:lnTo>
                  <a:lnTo>
                    <a:pt x="1068" y="83"/>
                  </a:lnTo>
                  <a:lnTo>
                    <a:pt x="1070" y="83"/>
                  </a:lnTo>
                  <a:lnTo>
                    <a:pt x="1071" y="83"/>
                  </a:lnTo>
                  <a:lnTo>
                    <a:pt x="1073" y="83"/>
                  </a:lnTo>
                  <a:lnTo>
                    <a:pt x="1074" y="83"/>
                  </a:lnTo>
                  <a:lnTo>
                    <a:pt x="1076" y="83"/>
                  </a:lnTo>
                  <a:lnTo>
                    <a:pt x="1076" y="85"/>
                  </a:lnTo>
                  <a:lnTo>
                    <a:pt x="1077" y="85"/>
                  </a:lnTo>
                  <a:lnTo>
                    <a:pt x="1079" y="86"/>
                  </a:lnTo>
                  <a:lnTo>
                    <a:pt x="1079" y="85"/>
                  </a:lnTo>
                  <a:lnTo>
                    <a:pt x="1079" y="83"/>
                  </a:lnTo>
                  <a:lnTo>
                    <a:pt x="1080" y="83"/>
                  </a:lnTo>
                  <a:lnTo>
                    <a:pt x="1080" y="82"/>
                  </a:lnTo>
                  <a:lnTo>
                    <a:pt x="1082" y="82"/>
                  </a:lnTo>
                  <a:lnTo>
                    <a:pt x="1083" y="80"/>
                  </a:lnTo>
                  <a:lnTo>
                    <a:pt x="1085" y="79"/>
                  </a:lnTo>
                  <a:lnTo>
                    <a:pt x="1086" y="77"/>
                  </a:lnTo>
                  <a:lnTo>
                    <a:pt x="1088" y="77"/>
                  </a:lnTo>
                  <a:lnTo>
                    <a:pt x="1088" y="76"/>
                  </a:lnTo>
                  <a:lnTo>
                    <a:pt x="1088" y="74"/>
                  </a:lnTo>
                  <a:lnTo>
                    <a:pt x="1089" y="74"/>
                  </a:lnTo>
                  <a:lnTo>
                    <a:pt x="1091" y="73"/>
                  </a:lnTo>
                  <a:lnTo>
                    <a:pt x="1092" y="73"/>
                  </a:lnTo>
                  <a:lnTo>
                    <a:pt x="1092" y="71"/>
                  </a:lnTo>
                  <a:lnTo>
                    <a:pt x="1094" y="71"/>
                  </a:lnTo>
                  <a:lnTo>
                    <a:pt x="1094" y="69"/>
                  </a:lnTo>
                  <a:lnTo>
                    <a:pt x="1095" y="69"/>
                  </a:lnTo>
                  <a:lnTo>
                    <a:pt x="1097" y="69"/>
                  </a:lnTo>
                  <a:lnTo>
                    <a:pt x="1098" y="73"/>
                  </a:lnTo>
                  <a:lnTo>
                    <a:pt x="1098" y="74"/>
                  </a:lnTo>
                  <a:lnTo>
                    <a:pt x="1097" y="74"/>
                  </a:lnTo>
                  <a:lnTo>
                    <a:pt x="1097" y="76"/>
                  </a:lnTo>
                  <a:lnTo>
                    <a:pt x="1095" y="76"/>
                  </a:lnTo>
                  <a:lnTo>
                    <a:pt x="1095" y="77"/>
                  </a:lnTo>
                  <a:lnTo>
                    <a:pt x="1095" y="79"/>
                  </a:lnTo>
                  <a:lnTo>
                    <a:pt x="1095" y="80"/>
                  </a:lnTo>
                  <a:lnTo>
                    <a:pt x="1094" y="80"/>
                  </a:lnTo>
                  <a:lnTo>
                    <a:pt x="1094" y="82"/>
                  </a:lnTo>
                  <a:lnTo>
                    <a:pt x="1094" y="83"/>
                  </a:lnTo>
                  <a:lnTo>
                    <a:pt x="1094" y="85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74">
              <a:extLst>
                <a:ext uri="{FF2B5EF4-FFF2-40B4-BE49-F238E27FC236}">
                  <a16:creationId xmlns:a16="http://schemas.microsoft.com/office/drawing/2014/main" id="{F1E6D0B0-F2A6-0870-286D-21DCBCE8DB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29288" y="3116263"/>
              <a:ext cx="2892425" cy="2136775"/>
            </a:xfrm>
            <a:custGeom>
              <a:avLst/>
              <a:gdLst>
                <a:gd name="T0" fmla="*/ 1350 w 1822"/>
                <a:gd name="T1" fmla="*/ 1279 h 1346"/>
                <a:gd name="T2" fmla="*/ 1327 w 1822"/>
                <a:gd name="T3" fmla="*/ 1186 h 1346"/>
                <a:gd name="T4" fmla="*/ 1323 w 1822"/>
                <a:gd name="T5" fmla="*/ 1040 h 1346"/>
                <a:gd name="T6" fmla="*/ 1249 w 1822"/>
                <a:gd name="T7" fmla="*/ 949 h 1346"/>
                <a:gd name="T8" fmla="*/ 1152 w 1822"/>
                <a:gd name="T9" fmla="*/ 933 h 1346"/>
                <a:gd name="T10" fmla="*/ 1132 w 1822"/>
                <a:gd name="T11" fmla="*/ 1004 h 1346"/>
                <a:gd name="T12" fmla="*/ 1149 w 1822"/>
                <a:gd name="T13" fmla="*/ 1061 h 1346"/>
                <a:gd name="T14" fmla="*/ 1055 w 1822"/>
                <a:gd name="T15" fmla="*/ 1090 h 1346"/>
                <a:gd name="T16" fmla="*/ 958 w 1822"/>
                <a:gd name="T17" fmla="*/ 1075 h 1346"/>
                <a:gd name="T18" fmla="*/ 935 w 1822"/>
                <a:gd name="T19" fmla="*/ 958 h 1346"/>
                <a:gd name="T20" fmla="*/ 890 w 1822"/>
                <a:gd name="T21" fmla="*/ 904 h 1346"/>
                <a:gd name="T22" fmla="*/ 796 w 1822"/>
                <a:gd name="T23" fmla="*/ 839 h 1346"/>
                <a:gd name="T24" fmla="*/ 711 w 1822"/>
                <a:gd name="T25" fmla="*/ 821 h 1346"/>
                <a:gd name="T26" fmla="*/ 648 w 1822"/>
                <a:gd name="T27" fmla="*/ 792 h 1346"/>
                <a:gd name="T28" fmla="*/ 583 w 1822"/>
                <a:gd name="T29" fmla="*/ 774 h 1346"/>
                <a:gd name="T30" fmla="*/ 542 w 1822"/>
                <a:gd name="T31" fmla="*/ 851 h 1346"/>
                <a:gd name="T32" fmla="*/ 388 w 1822"/>
                <a:gd name="T33" fmla="*/ 858 h 1346"/>
                <a:gd name="T34" fmla="*/ 316 w 1822"/>
                <a:gd name="T35" fmla="*/ 743 h 1346"/>
                <a:gd name="T36" fmla="*/ 224 w 1822"/>
                <a:gd name="T37" fmla="*/ 662 h 1346"/>
                <a:gd name="T38" fmla="*/ 182 w 1822"/>
                <a:gd name="T39" fmla="*/ 622 h 1346"/>
                <a:gd name="T40" fmla="*/ 86 w 1822"/>
                <a:gd name="T41" fmla="*/ 554 h 1346"/>
                <a:gd name="T42" fmla="*/ 26 w 1822"/>
                <a:gd name="T43" fmla="*/ 412 h 1346"/>
                <a:gd name="T44" fmla="*/ 21 w 1822"/>
                <a:gd name="T45" fmla="*/ 275 h 1346"/>
                <a:gd name="T46" fmla="*/ 15 w 1822"/>
                <a:gd name="T47" fmla="*/ 186 h 1346"/>
                <a:gd name="T48" fmla="*/ 80 w 1822"/>
                <a:gd name="T49" fmla="*/ 169 h 1346"/>
                <a:gd name="T50" fmla="*/ 185 w 1822"/>
                <a:gd name="T51" fmla="*/ 221 h 1346"/>
                <a:gd name="T52" fmla="*/ 247 w 1822"/>
                <a:gd name="T53" fmla="*/ 186 h 1346"/>
                <a:gd name="T54" fmla="*/ 354 w 1822"/>
                <a:gd name="T55" fmla="*/ 198 h 1346"/>
                <a:gd name="T56" fmla="*/ 453 w 1822"/>
                <a:gd name="T57" fmla="*/ 151 h 1346"/>
                <a:gd name="T58" fmla="*/ 554 w 1822"/>
                <a:gd name="T59" fmla="*/ 191 h 1346"/>
                <a:gd name="T60" fmla="*/ 633 w 1822"/>
                <a:gd name="T61" fmla="*/ 177 h 1346"/>
                <a:gd name="T62" fmla="*/ 698 w 1822"/>
                <a:gd name="T63" fmla="*/ 110 h 1346"/>
                <a:gd name="T64" fmla="*/ 792 w 1822"/>
                <a:gd name="T65" fmla="*/ 69 h 1346"/>
                <a:gd name="T66" fmla="*/ 890 w 1822"/>
                <a:gd name="T67" fmla="*/ 12 h 1346"/>
                <a:gd name="T68" fmla="*/ 940 w 1822"/>
                <a:gd name="T69" fmla="*/ 121 h 1346"/>
                <a:gd name="T70" fmla="*/ 1032 w 1822"/>
                <a:gd name="T71" fmla="*/ 150 h 1346"/>
                <a:gd name="T72" fmla="*/ 1141 w 1822"/>
                <a:gd name="T73" fmla="*/ 197 h 1346"/>
                <a:gd name="T74" fmla="*/ 1170 w 1822"/>
                <a:gd name="T75" fmla="*/ 109 h 1346"/>
                <a:gd name="T76" fmla="*/ 1285 w 1822"/>
                <a:gd name="T77" fmla="*/ 110 h 1346"/>
                <a:gd name="T78" fmla="*/ 1338 w 1822"/>
                <a:gd name="T79" fmla="*/ 178 h 1346"/>
                <a:gd name="T80" fmla="*/ 1444 w 1822"/>
                <a:gd name="T81" fmla="*/ 200 h 1346"/>
                <a:gd name="T82" fmla="*/ 1536 w 1822"/>
                <a:gd name="T83" fmla="*/ 294 h 1346"/>
                <a:gd name="T84" fmla="*/ 1597 w 1822"/>
                <a:gd name="T85" fmla="*/ 324 h 1346"/>
                <a:gd name="T86" fmla="*/ 1606 w 1822"/>
                <a:gd name="T87" fmla="*/ 413 h 1346"/>
                <a:gd name="T88" fmla="*/ 1551 w 1822"/>
                <a:gd name="T89" fmla="*/ 519 h 1346"/>
                <a:gd name="T90" fmla="*/ 1591 w 1822"/>
                <a:gd name="T91" fmla="*/ 610 h 1346"/>
                <a:gd name="T92" fmla="*/ 1713 w 1822"/>
                <a:gd name="T93" fmla="*/ 616 h 1346"/>
                <a:gd name="T94" fmla="*/ 1747 w 1822"/>
                <a:gd name="T95" fmla="*/ 689 h 1346"/>
                <a:gd name="T96" fmla="*/ 1738 w 1822"/>
                <a:gd name="T97" fmla="*/ 839 h 1346"/>
                <a:gd name="T98" fmla="*/ 1821 w 1822"/>
                <a:gd name="T99" fmla="*/ 940 h 1346"/>
                <a:gd name="T100" fmla="*/ 1744 w 1822"/>
                <a:gd name="T101" fmla="*/ 970 h 1346"/>
                <a:gd name="T102" fmla="*/ 1683 w 1822"/>
                <a:gd name="T103" fmla="*/ 987 h 1346"/>
                <a:gd name="T104" fmla="*/ 1656 w 1822"/>
                <a:gd name="T105" fmla="*/ 1069 h 1346"/>
                <a:gd name="T106" fmla="*/ 1568 w 1822"/>
                <a:gd name="T107" fmla="*/ 1113 h 1346"/>
                <a:gd name="T108" fmla="*/ 1544 w 1822"/>
                <a:gd name="T109" fmla="*/ 1192 h 1346"/>
                <a:gd name="T110" fmla="*/ 1515 w 1822"/>
                <a:gd name="T111" fmla="*/ 1261 h 1346"/>
                <a:gd name="T112" fmla="*/ 1506 w 1822"/>
                <a:gd name="T113" fmla="*/ 1307 h 1346"/>
                <a:gd name="T114" fmla="*/ 1464 w 1822"/>
                <a:gd name="T115" fmla="*/ 1302 h 1346"/>
                <a:gd name="T116" fmla="*/ 1524 w 1822"/>
                <a:gd name="T117" fmla="*/ 309 h 1346"/>
                <a:gd name="T118" fmla="*/ 1615 w 1822"/>
                <a:gd name="T119" fmla="*/ 324 h 1346"/>
                <a:gd name="T120" fmla="*/ 1512 w 1822"/>
                <a:gd name="T121" fmla="*/ 321 h 1346"/>
                <a:gd name="T122" fmla="*/ 1616 w 1822"/>
                <a:gd name="T123" fmla="*/ 353 h 1346"/>
                <a:gd name="T124" fmla="*/ 1592 w 1822"/>
                <a:gd name="T125" fmla="*/ 460 h 1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22" h="1346">
                  <a:moveTo>
                    <a:pt x="1465" y="1282"/>
                  </a:moveTo>
                  <a:lnTo>
                    <a:pt x="1464" y="1281"/>
                  </a:lnTo>
                  <a:lnTo>
                    <a:pt x="1464" y="1279"/>
                  </a:lnTo>
                  <a:lnTo>
                    <a:pt x="1461" y="1278"/>
                  </a:lnTo>
                  <a:lnTo>
                    <a:pt x="1459" y="1276"/>
                  </a:lnTo>
                  <a:lnTo>
                    <a:pt x="1458" y="1275"/>
                  </a:lnTo>
                  <a:lnTo>
                    <a:pt x="1456" y="1275"/>
                  </a:lnTo>
                  <a:lnTo>
                    <a:pt x="1455" y="1273"/>
                  </a:lnTo>
                  <a:lnTo>
                    <a:pt x="1453" y="1273"/>
                  </a:lnTo>
                  <a:lnTo>
                    <a:pt x="1452" y="1272"/>
                  </a:lnTo>
                  <a:lnTo>
                    <a:pt x="1450" y="1272"/>
                  </a:lnTo>
                  <a:lnTo>
                    <a:pt x="1447" y="1269"/>
                  </a:lnTo>
                  <a:lnTo>
                    <a:pt x="1445" y="1269"/>
                  </a:lnTo>
                  <a:lnTo>
                    <a:pt x="1444" y="1267"/>
                  </a:lnTo>
                  <a:lnTo>
                    <a:pt x="1442" y="1266"/>
                  </a:lnTo>
                  <a:lnTo>
                    <a:pt x="1441" y="1266"/>
                  </a:lnTo>
                  <a:lnTo>
                    <a:pt x="1439" y="1266"/>
                  </a:lnTo>
                  <a:lnTo>
                    <a:pt x="1438" y="1266"/>
                  </a:lnTo>
                  <a:lnTo>
                    <a:pt x="1436" y="1266"/>
                  </a:lnTo>
                  <a:lnTo>
                    <a:pt x="1436" y="1267"/>
                  </a:lnTo>
                  <a:lnTo>
                    <a:pt x="1435" y="1267"/>
                  </a:lnTo>
                  <a:lnTo>
                    <a:pt x="1433" y="1267"/>
                  </a:lnTo>
                  <a:lnTo>
                    <a:pt x="1433" y="1269"/>
                  </a:lnTo>
                  <a:lnTo>
                    <a:pt x="1432" y="1269"/>
                  </a:lnTo>
                  <a:lnTo>
                    <a:pt x="1430" y="1269"/>
                  </a:lnTo>
                  <a:lnTo>
                    <a:pt x="1429" y="1269"/>
                  </a:lnTo>
                  <a:lnTo>
                    <a:pt x="1429" y="1267"/>
                  </a:lnTo>
                  <a:lnTo>
                    <a:pt x="1426" y="1267"/>
                  </a:lnTo>
                  <a:lnTo>
                    <a:pt x="1424" y="1266"/>
                  </a:lnTo>
                  <a:lnTo>
                    <a:pt x="1423" y="1266"/>
                  </a:lnTo>
                  <a:lnTo>
                    <a:pt x="1421" y="1266"/>
                  </a:lnTo>
                  <a:lnTo>
                    <a:pt x="1421" y="1264"/>
                  </a:lnTo>
                  <a:lnTo>
                    <a:pt x="1418" y="1263"/>
                  </a:lnTo>
                  <a:lnTo>
                    <a:pt x="1417" y="1264"/>
                  </a:lnTo>
                  <a:lnTo>
                    <a:pt x="1412" y="1266"/>
                  </a:lnTo>
                  <a:lnTo>
                    <a:pt x="1412" y="1267"/>
                  </a:lnTo>
                  <a:lnTo>
                    <a:pt x="1412" y="1269"/>
                  </a:lnTo>
                  <a:lnTo>
                    <a:pt x="1412" y="1270"/>
                  </a:lnTo>
                  <a:lnTo>
                    <a:pt x="1411" y="1270"/>
                  </a:lnTo>
                  <a:lnTo>
                    <a:pt x="1412" y="1272"/>
                  </a:lnTo>
                  <a:lnTo>
                    <a:pt x="1412" y="1273"/>
                  </a:lnTo>
                  <a:lnTo>
                    <a:pt x="1412" y="1275"/>
                  </a:lnTo>
                  <a:lnTo>
                    <a:pt x="1412" y="1276"/>
                  </a:lnTo>
                  <a:lnTo>
                    <a:pt x="1412" y="1278"/>
                  </a:lnTo>
                  <a:lnTo>
                    <a:pt x="1414" y="1279"/>
                  </a:lnTo>
                  <a:lnTo>
                    <a:pt x="1414" y="1281"/>
                  </a:lnTo>
                  <a:lnTo>
                    <a:pt x="1414" y="1282"/>
                  </a:lnTo>
                  <a:lnTo>
                    <a:pt x="1414" y="1284"/>
                  </a:lnTo>
                  <a:lnTo>
                    <a:pt x="1414" y="1285"/>
                  </a:lnTo>
                  <a:lnTo>
                    <a:pt x="1412" y="1287"/>
                  </a:lnTo>
                  <a:lnTo>
                    <a:pt x="1412" y="1288"/>
                  </a:lnTo>
                  <a:lnTo>
                    <a:pt x="1412" y="1290"/>
                  </a:lnTo>
                  <a:lnTo>
                    <a:pt x="1411" y="1292"/>
                  </a:lnTo>
                  <a:lnTo>
                    <a:pt x="1411" y="1293"/>
                  </a:lnTo>
                  <a:lnTo>
                    <a:pt x="1412" y="1293"/>
                  </a:lnTo>
                  <a:lnTo>
                    <a:pt x="1412" y="1295"/>
                  </a:lnTo>
                  <a:lnTo>
                    <a:pt x="1411" y="1295"/>
                  </a:lnTo>
                  <a:lnTo>
                    <a:pt x="1411" y="1293"/>
                  </a:lnTo>
                  <a:lnTo>
                    <a:pt x="1409" y="1293"/>
                  </a:lnTo>
                  <a:lnTo>
                    <a:pt x="1408" y="1293"/>
                  </a:lnTo>
                  <a:lnTo>
                    <a:pt x="1406" y="1293"/>
                  </a:lnTo>
                  <a:lnTo>
                    <a:pt x="1405" y="1293"/>
                  </a:lnTo>
                  <a:lnTo>
                    <a:pt x="1403" y="1293"/>
                  </a:lnTo>
                  <a:lnTo>
                    <a:pt x="1402" y="1293"/>
                  </a:lnTo>
                  <a:lnTo>
                    <a:pt x="1402" y="1295"/>
                  </a:lnTo>
                  <a:lnTo>
                    <a:pt x="1400" y="1295"/>
                  </a:lnTo>
                  <a:lnTo>
                    <a:pt x="1400" y="1296"/>
                  </a:lnTo>
                  <a:lnTo>
                    <a:pt x="1399" y="1296"/>
                  </a:lnTo>
                  <a:lnTo>
                    <a:pt x="1399" y="1298"/>
                  </a:lnTo>
                  <a:lnTo>
                    <a:pt x="1397" y="1298"/>
                  </a:lnTo>
                  <a:lnTo>
                    <a:pt x="1397" y="1299"/>
                  </a:lnTo>
                  <a:lnTo>
                    <a:pt x="1396" y="1299"/>
                  </a:lnTo>
                  <a:lnTo>
                    <a:pt x="1396" y="1301"/>
                  </a:lnTo>
                  <a:lnTo>
                    <a:pt x="1394" y="1301"/>
                  </a:lnTo>
                  <a:lnTo>
                    <a:pt x="1392" y="1301"/>
                  </a:lnTo>
                  <a:lnTo>
                    <a:pt x="1391" y="1301"/>
                  </a:lnTo>
                  <a:lnTo>
                    <a:pt x="1389" y="1301"/>
                  </a:lnTo>
                  <a:lnTo>
                    <a:pt x="1388" y="1301"/>
                  </a:lnTo>
                  <a:lnTo>
                    <a:pt x="1386" y="1301"/>
                  </a:lnTo>
                  <a:lnTo>
                    <a:pt x="1386" y="1299"/>
                  </a:lnTo>
                  <a:lnTo>
                    <a:pt x="1385" y="1299"/>
                  </a:lnTo>
                  <a:lnTo>
                    <a:pt x="1383" y="1299"/>
                  </a:lnTo>
                  <a:lnTo>
                    <a:pt x="1382" y="1298"/>
                  </a:lnTo>
                  <a:lnTo>
                    <a:pt x="1377" y="1296"/>
                  </a:lnTo>
                  <a:lnTo>
                    <a:pt x="1376" y="1295"/>
                  </a:lnTo>
                  <a:lnTo>
                    <a:pt x="1373" y="1295"/>
                  </a:lnTo>
                  <a:lnTo>
                    <a:pt x="1370" y="1293"/>
                  </a:lnTo>
                  <a:lnTo>
                    <a:pt x="1368" y="1293"/>
                  </a:lnTo>
                  <a:lnTo>
                    <a:pt x="1367" y="1292"/>
                  </a:lnTo>
                  <a:lnTo>
                    <a:pt x="1364" y="1290"/>
                  </a:lnTo>
                  <a:lnTo>
                    <a:pt x="1362" y="1290"/>
                  </a:lnTo>
                  <a:lnTo>
                    <a:pt x="1362" y="1288"/>
                  </a:lnTo>
                  <a:lnTo>
                    <a:pt x="1361" y="1288"/>
                  </a:lnTo>
                  <a:lnTo>
                    <a:pt x="1359" y="1287"/>
                  </a:lnTo>
                  <a:lnTo>
                    <a:pt x="1358" y="1287"/>
                  </a:lnTo>
                  <a:lnTo>
                    <a:pt x="1358" y="1285"/>
                  </a:lnTo>
                  <a:lnTo>
                    <a:pt x="1356" y="1285"/>
                  </a:lnTo>
                  <a:lnTo>
                    <a:pt x="1355" y="1284"/>
                  </a:lnTo>
                  <a:lnTo>
                    <a:pt x="1353" y="1284"/>
                  </a:lnTo>
                  <a:lnTo>
                    <a:pt x="1353" y="1282"/>
                  </a:lnTo>
                  <a:lnTo>
                    <a:pt x="1352" y="1282"/>
                  </a:lnTo>
                  <a:lnTo>
                    <a:pt x="1350" y="1281"/>
                  </a:lnTo>
                  <a:lnTo>
                    <a:pt x="1350" y="1279"/>
                  </a:lnTo>
                  <a:lnTo>
                    <a:pt x="1349" y="1276"/>
                  </a:lnTo>
                  <a:lnTo>
                    <a:pt x="1349" y="1275"/>
                  </a:lnTo>
                  <a:lnTo>
                    <a:pt x="1349" y="1273"/>
                  </a:lnTo>
                  <a:lnTo>
                    <a:pt x="1349" y="1272"/>
                  </a:lnTo>
                  <a:lnTo>
                    <a:pt x="1349" y="1270"/>
                  </a:lnTo>
                  <a:lnTo>
                    <a:pt x="1349" y="1267"/>
                  </a:lnTo>
                  <a:lnTo>
                    <a:pt x="1347" y="1263"/>
                  </a:lnTo>
                  <a:lnTo>
                    <a:pt x="1347" y="1261"/>
                  </a:lnTo>
                  <a:lnTo>
                    <a:pt x="1347" y="1260"/>
                  </a:lnTo>
                  <a:lnTo>
                    <a:pt x="1347" y="1258"/>
                  </a:lnTo>
                  <a:lnTo>
                    <a:pt x="1346" y="1258"/>
                  </a:lnTo>
                  <a:lnTo>
                    <a:pt x="1346" y="1257"/>
                  </a:lnTo>
                  <a:lnTo>
                    <a:pt x="1346" y="1255"/>
                  </a:lnTo>
                  <a:lnTo>
                    <a:pt x="1344" y="1255"/>
                  </a:lnTo>
                  <a:lnTo>
                    <a:pt x="1344" y="1254"/>
                  </a:lnTo>
                  <a:lnTo>
                    <a:pt x="1344" y="1252"/>
                  </a:lnTo>
                  <a:lnTo>
                    <a:pt x="1343" y="1251"/>
                  </a:lnTo>
                  <a:lnTo>
                    <a:pt x="1343" y="1249"/>
                  </a:lnTo>
                  <a:lnTo>
                    <a:pt x="1343" y="1246"/>
                  </a:lnTo>
                  <a:lnTo>
                    <a:pt x="1341" y="1243"/>
                  </a:lnTo>
                  <a:lnTo>
                    <a:pt x="1343" y="1243"/>
                  </a:lnTo>
                  <a:lnTo>
                    <a:pt x="1344" y="1243"/>
                  </a:lnTo>
                  <a:lnTo>
                    <a:pt x="1343" y="1243"/>
                  </a:lnTo>
                  <a:lnTo>
                    <a:pt x="1343" y="1242"/>
                  </a:lnTo>
                  <a:lnTo>
                    <a:pt x="1343" y="1240"/>
                  </a:lnTo>
                  <a:lnTo>
                    <a:pt x="1341" y="1240"/>
                  </a:lnTo>
                  <a:lnTo>
                    <a:pt x="1341" y="1239"/>
                  </a:lnTo>
                  <a:lnTo>
                    <a:pt x="1341" y="1237"/>
                  </a:lnTo>
                  <a:lnTo>
                    <a:pt x="1341" y="1235"/>
                  </a:lnTo>
                  <a:lnTo>
                    <a:pt x="1340" y="1235"/>
                  </a:lnTo>
                  <a:lnTo>
                    <a:pt x="1340" y="1234"/>
                  </a:lnTo>
                  <a:lnTo>
                    <a:pt x="1340" y="1232"/>
                  </a:lnTo>
                  <a:lnTo>
                    <a:pt x="1338" y="1232"/>
                  </a:lnTo>
                  <a:lnTo>
                    <a:pt x="1338" y="1231"/>
                  </a:lnTo>
                  <a:lnTo>
                    <a:pt x="1338" y="1229"/>
                  </a:lnTo>
                  <a:lnTo>
                    <a:pt x="1336" y="1229"/>
                  </a:lnTo>
                  <a:lnTo>
                    <a:pt x="1336" y="1228"/>
                  </a:lnTo>
                  <a:lnTo>
                    <a:pt x="1335" y="1226"/>
                  </a:lnTo>
                  <a:lnTo>
                    <a:pt x="1335" y="1225"/>
                  </a:lnTo>
                  <a:lnTo>
                    <a:pt x="1336" y="1223"/>
                  </a:lnTo>
                  <a:lnTo>
                    <a:pt x="1336" y="1222"/>
                  </a:lnTo>
                  <a:lnTo>
                    <a:pt x="1338" y="1222"/>
                  </a:lnTo>
                  <a:lnTo>
                    <a:pt x="1338" y="1220"/>
                  </a:lnTo>
                  <a:lnTo>
                    <a:pt x="1340" y="1220"/>
                  </a:lnTo>
                  <a:lnTo>
                    <a:pt x="1341" y="1219"/>
                  </a:lnTo>
                  <a:lnTo>
                    <a:pt x="1341" y="1217"/>
                  </a:lnTo>
                  <a:lnTo>
                    <a:pt x="1343" y="1217"/>
                  </a:lnTo>
                  <a:lnTo>
                    <a:pt x="1343" y="1216"/>
                  </a:lnTo>
                  <a:lnTo>
                    <a:pt x="1344" y="1216"/>
                  </a:lnTo>
                  <a:lnTo>
                    <a:pt x="1346" y="1214"/>
                  </a:lnTo>
                  <a:lnTo>
                    <a:pt x="1346" y="1213"/>
                  </a:lnTo>
                  <a:lnTo>
                    <a:pt x="1347" y="1213"/>
                  </a:lnTo>
                  <a:lnTo>
                    <a:pt x="1347" y="1211"/>
                  </a:lnTo>
                  <a:lnTo>
                    <a:pt x="1349" y="1210"/>
                  </a:lnTo>
                  <a:lnTo>
                    <a:pt x="1349" y="1208"/>
                  </a:lnTo>
                  <a:lnTo>
                    <a:pt x="1350" y="1208"/>
                  </a:lnTo>
                  <a:lnTo>
                    <a:pt x="1350" y="1207"/>
                  </a:lnTo>
                  <a:lnTo>
                    <a:pt x="1352" y="1207"/>
                  </a:lnTo>
                  <a:lnTo>
                    <a:pt x="1350" y="1205"/>
                  </a:lnTo>
                  <a:lnTo>
                    <a:pt x="1350" y="1204"/>
                  </a:lnTo>
                  <a:lnTo>
                    <a:pt x="1350" y="1202"/>
                  </a:lnTo>
                  <a:lnTo>
                    <a:pt x="1350" y="1201"/>
                  </a:lnTo>
                  <a:lnTo>
                    <a:pt x="1352" y="1201"/>
                  </a:lnTo>
                  <a:lnTo>
                    <a:pt x="1352" y="1199"/>
                  </a:lnTo>
                  <a:lnTo>
                    <a:pt x="1352" y="1198"/>
                  </a:lnTo>
                  <a:lnTo>
                    <a:pt x="1353" y="1198"/>
                  </a:lnTo>
                  <a:lnTo>
                    <a:pt x="1352" y="1198"/>
                  </a:lnTo>
                  <a:lnTo>
                    <a:pt x="1350" y="1196"/>
                  </a:lnTo>
                  <a:lnTo>
                    <a:pt x="1349" y="1195"/>
                  </a:lnTo>
                  <a:lnTo>
                    <a:pt x="1346" y="1195"/>
                  </a:lnTo>
                  <a:lnTo>
                    <a:pt x="1344" y="1193"/>
                  </a:lnTo>
                  <a:lnTo>
                    <a:pt x="1344" y="1192"/>
                  </a:lnTo>
                  <a:lnTo>
                    <a:pt x="1343" y="1192"/>
                  </a:lnTo>
                  <a:lnTo>
                    <a:pt x="1344" y="1190"/>
                  </a:lnTo>
                  <a:lnTo>
                    <a:pt x="1343" y="1190"/>
                  </a:lnTo>
                  <a:lnTo>
                    <a:pt x="1341" y="1192"/>
                  </a:lnTo>
                  <a:lnTo>
                    <a:pt x="1340" y="1192"/>
                  </a:lnTo>
                  <a:lnTo>
                    <a:pt x="1340" y="1193"/>
                  </a:lnTo>
                  <a:lnTo>
                    <a:pt x="1338" y="1193"/>
                  </a:lnTo>
                  <a:lnTo>
                    <a:pt x="1336" y="1193"/>
                  </a:lnTo>
                  <a:lnTo>
                    <a:pt x="1336" y="1195"/>
                  </a:lnTo>
                  <a:lnTo>
                    <a:pt x="1335" y="1195"/>
                  </a:lnTo>
                  <a:lnTo>
                    <a:pt x="1335" y="1196"/>
                  </a:lnTo>
                  <a:lnTo>
                    <a:pt x="1335" y="1198"/>
                  </a:lnTo>
                  <a:lnTo>
                    <a:pt x="1333" y="1198"/>
                  </a:lnTo>
                  <a:lnTo>
                    <a:pt x="1332" y="1196"/>
                  </a:lnTo>
                  <a:lnTo>
                    <a:pt x="1330" y="1196"/>
                  </a:lnTo>
                  <a:lnTo>
                    <a:pt x="1329" y="1198"/>
                  </a:lnTo>
                  <a:lnTo>
                    <a:pt x="1327" y="1198"/>
                  </a:lnTo>
                  <a:lnTo>
                    <a:pt x="1327" y="1199"/>
                  </a:lnTo>
                  <a:lnTo>
                    <a:pt x="1327" y="1198"/>
                  </a:lnTo>
                  <a:lnTo>
                    <a:pt x="1326" y="1198"/>
                  </a:lnTo>
                  <a:lnTo>
                    <a:pt x="1324" y="1198"/>
                  </a:lnTo>
                  <a:lnTo>
                    <a:pt x="1324" y="1196"/>
                  </a:lnTo>
                  <a:lnTo>
                    <a:pt x="1324" y="1195"/>
                  </a:lnTo>
                  <a:lnTo>
                    <a:pt x="1324" y="1193"/>
                  </a:lnTo>
                  <a:lnTo>
                    <a:pt x="1324" y="1192"/>
                  </a:lnTo>
                  <a:lnTo>
                    <a:pt x="1324" y="1190"/>
                  </a:lnTo>
                  <a:lnTo>
                    <a:pt x="1326" y="1190"/>
                  </a:lnTo>
                  <a:lnTo>
                    <a:pt x="1326" y="1189"/>
                  </a:lnTo>
                  <a:lnTo>
                    <a:pt x="1326" y="1187"/>
                  </a:lnTo>
                  <a:lnTo>
                    <a:pt x="1326" y="1186"/>
                  </a:lnTo>
                  <a:lnTo>
                    <a:pt x="1327" y="1186"/>
                  </a:lnTo>
                  <a:lnTo>
                    <a:pt x="1327" y="1184"/>
                  </a:lnTo>
                  <a:lnTo>
                    <a:pt x="1327" y="1182"/>
                  </a:lnTo>
                  <a:lnTo>
                    <a:pt x="1327" y="1181"/>
                  </a:lnTo>
                  <a:lnTo>
                    <a:pt x="1327" y="1179"/>
                  </a:lnTo>
                  <a:lnTo>
                    <a:pt x="1327" y="1178"/>
                  </a:lnTo>
                  <a:lnTo>
                    <a:pt x="1326" y="1178"/>
                  </a:lnTo>
                  <a:lnTo>
                    <a:pt x="1326" y="1176"/>
                  </a:lnTo>
                  <a:lnTo>
                    <a:pt x="1324" y="1175"/>
                  </a:lnTo>
                  <a:lnTo>
                    <a:pt x="1324" y="1173"/>
                  </a:lnTo>
                  <a:lnTo>
                    <a:pt x="1324" y="1172"/>
                  </a:lnTo>
                  <a:lnTo>
                    <a:pt x="1324" y="1170"/>
                  </a:lnTo>
                  <a:lnTo>
                    <a:pt x="1323" y="1170"/>
                  </a:lnTo>
                  <a:lnTo>
                    <a:pt x="1323" y="1169"/>
                  </a:lnTo>
                  <a:lnTo>
                    <a:pt x="1324" y="1169"/>
                  </a:lnTo>
                  <a:lnTo>
                    <a:pt x="1324" y="1167"/>
                  </a:lnTo>
                  <a:lnTo>
                    <a:pt x="1323" y="1167"/>
                  </a:lnTo>
                  <a:lnTo>
                    <a:pt x="1323" y="1166"/>
                  </a:lnTo>
                  <a:lnTo>
                    <a:pt x="1323" y="1164"/>
                  </a:lnTo>
                  <a:lnTo>
                    <a:pt x="1323" y="1163"/>
                  </a:lnTo>
                  <a:lnTo>
                    <a:pt x="1324" y="1163"/>
                  </a:lnTo>
                  <a:lnTo>
                    <a:pt x="1324" y="1161"/>
                  </a:lnTo>
                  <a:lnTo>
                    <a:pt x="1324" y="1158"/>
                  </a:lnTo>
                  <a:lnTo>
                    <a:pt x="1324" y="1157"/>
                  </a:lnTo>
                  <a:lnTo>
                    <a:pt x="1323" y="1155"/>
                  </a:lnTo>
                  <a:lnTo>
                    <a:pt x="1323" y="1154"/>
                  </a:lnTo>
                  <a:lnTo>
                    <a:pt x="1321" y="1154"/>
                  </a:lnTo>
                  <a:lnTo>
                    <a:pt x="1321" y="1152"/>
                  </a:lnTo>
                  <a:lnTo>
                    <a:pt x="1320" y="1152"/>
                  </a:lnTo>
                  <a:lnTo>
                    <a:pt x="1320" y="1151"/>
                  </a:lnTo>
                  <a:lnTo>
                    <a:pt x="1320" y="1149"/>
                  </a:lnTo>
                  <a:lnTo>
                    <a:pt x="1320" y="1148"/>
                  </a:lnTo>
                  <a:lnTo>
                    <a:pt x="1320" y="1146"/>
                  </a:lnTo>
                  <a:lnTo>
                    <a:pt x="1320" y="1145"/>
                  </a:lnTo>
                  <a:lnTo>
                    <a:pt x="1320" y="1143"/>
                  </a:lnTo>
                  <a:lnTo>
                    <a:pt x="1321" y="1143"/>
                  </a:lnTo>
                  <a:lnTo>
                    <a:pt x="1321" y="1142"/>
                  </a:lnTo>
                  <a:lnTo>
                    <a:pt x="1320" y="1142"/>
                  </a:lnTo>
                  <a:lnTo>
                    <a:pt x="1320" y="1140"/>
                  </a:lnTo>
                  <a:lnTo>
                    <a:pt x="1320" y="1139"/>
                  </a:lnTo>
                  <a:lnTo>
                    <a:pt x="1320" y="1137"/>
                  </a:lnTo>
                  <a:lnTo>
                    <a:pt x="1318" y="1136"/>
                  </a:lnTo>
                  <a:lnTo>
                    <a:pt x="1318" y="1134"/>
                  </a:lnTo>
                  <a:lnTo>
                    <a:pt x="1320" y="1134"/>
                  </a:lnTo>
                  <a:lnTo>
                    <a:pt x="1320" y="1133"/>
                  </a:lnTo>
                  <a:lnTo>
                    <a:pt x="1318" y="1131"/>
                  </a:lnTo>
                  <a:lnTo>
                    <a:pt x="1320" y="1131"/>
                  </a:lnTo>
                  <a:lnTo>
                    <a:pt x="1320" y="1129"/>
                  </a:lnTo>
                  <a:lnTo>
                    <a:pt x="1321" y="1128"/>
                  </a:lnTo>
                  <a:lnTo>
                    <a:pt x="1321" y="1126"/>
                  </a:lnTo>
                  <a:lnTo>
                    <a:pt x="1321" y="1125"/>
                  </a:lnTo>
                  <a:lnTo>
                    <a:pt x="1323" y="1125"/>
                  </a:lnTo>
                  <a:lnTo>
                    <a:pt x="1323" y="1123"/>
                  </a:lnTo>
                  <a:lnTo>
                    <a:pt x="1323" y="1122"/>
                  </a:lnTo>
                  <a:lnTo>
                    <a:pt x="1324" y="1120"/>
                  </a:lnTo>
                  <a:lnTo>
                    <a:pt x="1324" y="1119"/>
                  </a:lnTo>
                  <a:lnTo>
                    <a:pt x="1324" y="1117"/>
                  </a:lnTo>
                  <a:lnTo>
                    <a:pt x="1326" y="1116"/>
                  </a:lnTo>
                  <a:lnTo>
                    <a:pt x="1326" y="1114"/>
                  </a:lnTo>
                  <a:lnTo>
                    <a:pt x="1326" y="1113"/>
                  </a:lnTo>
                  <a:lnTo>
                    <a:pt x="1326" y="1111"/>
                  </a:lnTo>
                  <a:lnTo>
                    <a:pt x="1326" y="1110"/>
                  </a:lnTo>
                  <a:lnTo>
                    <a:pt x="1327" y="1107"/>
                  </a:lnTo>
                  <a:lnTo>
                    <a:pt x="1327" y="1105"/>
                  </a:lnTo>
                  <a:lnTo>
                    <a:pt x="1329" y="1105"/>
                  </a:lnTo>
                  <a:lnTo>
                    <a:pt x="1327" y="1105"/>
                  </a:lnTo>
                  <a:lnTo>
                    <a:pt x="1327" y="1104"/>
                  </a:lnTo>
                  <a:lnTo>
                    <a:pt x="1327" y="1102"/>
                  </a:lnTo>
                  <a:lnTo>
                    <a:pt x="1326" y="1099"/>
                  </a:lnTo>
                  <a:lnTo>
                    <a:pt x="1326" y="1098"/>
                  </a:lnTo>
                  <a:lnTo>
                    <a:pt x="1326" y="1095"/>
                  </a:lnTo>
                  <a:lnTo>
                    <a:pt x="1324" y="1093"/>
                  </a:lnTo>
                  <a:lnTo>
                    <a:pt x="1324" y="1092"/>
                  </a:lnTo>
                  <a:lnTo>
                    <a:pt x="1324" y="1090"/>
                  </a:lnTo>
                  <a:lnTo>
                    <a:pt x="1324" y="1089"/>
                  </a:lnTo>
                  <a:lnTo>
                    <a:pt x="1323" y="1087"/>
                  </a:lnTo>
                  <a:lnTo>
                    <a:pt x="1323" y="1084"/>
                  </a:lnTo>
                  <a:lnTo>
                    <a:pt x="1323" y="1083"/>
                  </a:lnTo>
                  <a:lnTo>
                    <a:pt x="1323" y="1081"/>
                  </a:lnTo>
                  <a:lnTo>
                    <a:pt x="1323" y="1080"/>
                  </a:lnTo>
                  <a:lnTo>
                    <a:pt x="1323" y="1078"/>
                  </a:lnTo>
                  <a:lnTo>
                    <a:pt x="1323" y="1075"/>
                  </a:lnTo>
                  <a:lnTo>
                    <a:pt x="1321" y="1075"/>
                  </a:lnTo>
                  <a:lnTo>
                    <a:pt x="1321" y="1073"/>
                  </a:lnTo>
                  <a:lnTo>
                    <a:pt x="1321" y="1072"/>
                  </a:lnTo>
                  <a:lnTo>
                    <a:pt x="1321" y="1070"/>
                  </a:lnTo>
                  <a:lnTo>
                    <a:pt x="1321" y="1069"/>
                  </a:lnTo>
                  <a:lnTo>
                    <a:pt x="1321" y="1067"/>
                  </a:lnTo>
                  <a:lnTo>
                    <a:pt x="1321" y="1066"/>
                  </a:lnTo>
                  <a:lnTo>
                    <a:pt x="1321" y="1064"/>
                  </a:lnTo>
                  <a:lnTo>
                    <a:pt x="1321" y="1061"/>
                  </a:lnTo>
                  <a:lnTo>
                    <a:pt x="1321" y="1060"/>
                  </a:lnTo>
                  <a:lnTo>
                    <a:pt x="1321" y="1058"/>
                  </a:lnTo>
                  <a:lnTo>
                    <a:pt x="1321" y="1057"/>
                  </a:lnTo>
                  <a:lnTo>
                    <a:pt x="1321" y="1055"/>
                  </a:lnTo>
                  <a:lnTo>
                    <a:pt x="1323" y="1055"/>
                  </a:lnTo>
                  <a:lnTo>
                    <a:pt x="1323" y="1054"/>
                  </a:lnTo>
                  <a:lnTo>
                    <a:pt x="1321" y="1051"/>
                  </a:lnTo>
                  <a:lnTo>
                    <a:pt x="1323" y="1049"/>
                  </a:lnTo>
                  <a:lnTo>
                    <a:pt x="1323" y="1048"/>
                  </a:lnTo>
                  <a:lnTo>
                    <a:pt x="1323" y="1046"/>
                  </a:lnTo>
                  <a:lnTo>
                    <a:pt x="1323" y="1043"/>
                  </a:lnTo>
                  <a:lnTo>
                    <a:pt x="1323" y="1042"/>
                  </a:lnTo>
                  <a:lnTo>
                    <a:pt x="1323" y="1040"/>
                  </a:lnTo>
                  <a:lnTo>
                    <a:pt x="1324" y="1039"/>
                  </a:lnTo>
                  <a:lnTo>
                    <a:pt x="1324" y="1037"/>
                  </a:lnTo>
                  <a:lnTo>
                    <a:pt x="1324" y="1036"/>
                  </a:lnTo>
                  <a:lnTo>
                    <a:pt x="1324" y="1034"/>
                  </a:lnTo>
                  <a:lnTo>
                    <a:pt x="1324" y="1033"/>
                  </a:lnTo>
                  <a:lnTo>
                    <a:pt x="1324" y="1031"/>
                  </a:lnTo>
                  <a:lnTo>
                    <a:pt x="1324" y="1030"/>
                  </a:lnTo>
                  <a:lnTo>
                    <a:pt x="1324" y="1027"/>
                  </a:lnTo>
                  <a:lnTo>
                    <a:pt x="1324" y="1025"/>
                  </a:lnTo>
                  <a:lnTo>
                    <a:pt x="1324" y="1023"/>
                  </a:lnTo>
                  <a:lnTo>
                    <a:pt x="1324" y="1022"/>
                  </a:lnTo>
                  <a:lnTo>
                    <a:pt x="1324" y="1020"/>
                  </a:lnTo>
                  <a:lnTo>
                    <a:pt x="1324" y="1019"/>
                  </a:lnTo>
                  <a:lnTo>
                    <a:pt x="1326" y="1017"/>
                  </a:lnTo>
                  <a:lnTo>
                    <a:pt x="1326" y="1016"/>
                  </a:lnTo>
                  <a:lnTo>
                    <a:pt x="1326" y="1014"/>
                  </a:lnTo>
                  <a:lnTo>
                    <a:pt x="1326" y="1013"/>
                  </a:lnTo>
                  <a:lnTo>
                    <a:pt x="1327" y="1010"/>
                  </a:lnTo>
                  <a:lnTo>
                    <a:pt x="1326" y="1010"/>
                  </a:lnTo>
                  <a:lnTo>
                    <a:pt x="1324" y="1010"/>
                  </a:lnTo>
                  <a:lnTo>
                    <a:pt x="1324" y="1008"/>
                  </a:lnTo>
                  <a:lnTo>
                    <a:pt x="1324" y="1007"/>
                  </a:lnTo>
                  <a:lnTo>
                    <a:pt x="1323" y="1007"/>
                  </a:lnTo>
                  <a:lnTo>
                    <a:pt x="1323" y="1005"/>
                  </a:lnTo>
                  <a:lnTo>
                    <a:pt x="1323" y="1004"/>
                  </a:lnTo>
                  <a:lnTo>
                    <a:pt x="1323" y="1002"/>
                  </a:lnTo>
                  <a:lnTo>
                    <a:pt x="1323" y="1001"/>
                  </a:lnTo>
                  <a:lnTo>
                    <a:pt x="1321" y="999"/>
                  </a:lnTo>
                  <a:lnTo>
                    <a:pt x="1321" y="998"/>
                  </a:lnTo>
                  <a:lnTo>
                    <a:pt x="1321" y="995"/>
                  </a:lnTo>
                  <a:lnTo>
                    <a:pt x="1321" y="993"/>
                  </a:lnTo>
                  <a:lnTo>
                    <a:pt x="1321" y="992"/>
                  </a:lnTo>
                  <a:lnTo>
                    <a:pt x="1321" y="990"/>
                  </a:lnTo>
                  <a:lnTo>
                    <a:pt x="1321" y="989"/>
                  </a:lnTo>
                  <a:lnTo>
                    <a:pt x="1320" y="989"/>
                  </a:lnTo>
                  <a:lnTo>
                    <a:pt x="1320" y="987"/>
                  </a:lnTo>
                  <a:lnTo>
                    <a:pt x="1320" y="986"/>
                  </a:lnTo>
                  <a:lnTo>
                    <a:pt x="1318" y="986"/>
                  </a:lnTo>
                  <a:lnTo>
                    <a:pt x="1318" y="984"/>
                  </a:lnTo>
                  <a:lnTo>
                    <a:pt x="1317" y="984"/>
                  </a:lnTo>
                  <a:lnTo>
                    <a:pt x="1317" y="983"/>
                  </a:lnTo>
                  <a:lnTo>
                    <a:pt x="1315" y="983"/>
                  </a:lnTo>
                  <a:lnTo>
                    <a:pt x="1314" y="983"/>
                  </a:lnTo>
                  <a:lnTo>
                    <a:pt x="1312" y="981"/>
                  </a:lnTo>
                  <a:lnTo>
                    <a:pt x="1311" y="981"/>
                  </a:lnTo>
                  <a:lnTo>
                    <a:pt x="1309" y="981"/>
                  </a:lnTo>
                  <a:lnTo>
                    <a:pt x="1309" y="980"/>
                  </a:lnTo>
                  <a:lnTo>
                    <a:pt x="1308" y="980"/>
                  </a:lnTo>
                  <a:lnTo>
                    <a:pt x="1306" y="980"/>
                  </a:lnTo>
                  <a:lnTo>
                    <a:pt x="1305" y="980"/>
                  </a:lnTo>
                  <a:lnTo>
                    <a:pt x="1303" y="980"/>
                  </a:lnTo>
                  <a:lnTo>
                    <a:pt x="1303" y="978"/>
                  </a:lnTo>
                  <a:lnTo>
                    <a:pt x="1302" y="978"/>
                  </a:lnTo>
                  <a:lnTo>
                    <a:pt x="1300" y="977"/>
                  </a:lnTo>
                  <a:lnTo>
                    <a:pt x="1299" y="977"/>
                  </a:lnTo>
                  <a:lnTo>
                    <a:pt x="1297" y="977"/>
                  </a:lnTo>
                  <a:lnTo>
                    <a:pt x="1294" y="975"/>
                  </a:lnTo>
                  <a:lnTo>
                    <a:pt x="1293" y="975"/>
                  </a:lnTo>
                  <a:lnTo>
                    <a:pt x="1291" y="974"/>
                  </a:lnTo>
                  <a:lnTo>
                    <a:pt x="1290" y="974"/>
                  </a:lnTo>
                  <a:lnTo>
                    <a:pt x="1288" y="974"/>
                  </a:lnTo>
                  <a:lnTo>
                    <a:pt x="1287" y="974"/>
                  </a:lnTo>
                  <a:lnTo>
                    <a:pt x="1287" y="972"/>
                  </a:lnTo>
                  <a:lnTo>
                    <a:pt x="1285" y="972"/>
                  </a:lnTo>
                  <a:lnTo>
                    <a:pt x="1284" y="972"/>
                  </a:lnTo>
                  <a:lnTo>
                    <a:pt x="1282" y="970"/>
                  </a:lnTo>
                  <a:lnTo>
                    <a:pt x="1282" y="969"/>
                  </a:lnTo>
                  <a:lnTo>
                    <a:pt x="1282" y="967"/>
                  </a:lnTo>
                  <a:lnTo>
                    <a:pt x="1280" y="966"/>
                  </a:lnTo>
                  <a:lnTo>
                    <a:pt x="1279" y="964"/>
                  </a:lnTo>
                  <a:lnTo>
                    <a:pt x="1277" y="961"/>
                  </a:lnTo>
                  <a:lnTo>
                    <a:pt x="1276" y="958"/>
                  </a:lnTo>
                  <a:lnTo>
                    <a:pt x="1279" y="957"/>
                  </a:lnTo>
                  <a:lnTo>
                    <a:pt x="1279" y="954"/>
                  </a:lnTo>
                  <a:lnTo>
                    <a:pt x="1279" y="952"/>
                  </a:lnTo>
                  <a:lnTo>
                    <a:pt x="1277" y="952"/>
                  </a:lnTo>
                  <a:lnTo>
                    <a:pt x="1276" y="952"/>
                  </a:lnTo>
                  <a:lnTo>
                    <a:pt x="1274" y="954"/>
                  </a:lnTo>
                  <a:lnTo>
                    <a:pt x="1273" y="954"/>
                  </a:lnTo>
                  <a:lnTo>
                    <a:pt x="1271" y="954"/>
                  </a:lnTo>
                  <a:lnTo>
                    <a:pt x="1270" y="954"/>
                  </a:lnTo>
                  <a:lnTo>
                    <a:pt x="1268" y="954"/>
                  </a:lnTo>
                  <a:lnTo>
                    <a:pt x="1267" y="955"/>
                  </a:lnTo>
                  <a:lnTo>
                    <a:pt x="1265" y="955"/>
                  </a:lnTo>
                  <a:lnTo>
                    <a:pt x="1264" y="955"/>
                  </a:lnTo>
                  <a:lnTo>
                    <a:pt x="1262" y="955"/>
                  </a:lnTo>
                  <a:lnTo>
                    <a:pt x="1262" y="957"/>
                  </a:lnTo>
                  <a:lnTo>
                    <a:pt x="1261" y="957"/>
                  </a:lnTo>
                  <a:lnTo>
                    <a:pt x="1259" y="957"/>
                  </a:lnTo>
                  <a:lnTo>
                    <a:pt x="1258" y="957"/>
                  </a:lnTo>
                  <a:lnTo>
                    <a:pt x="1256" y="957"/>
                  </a:lnTo>
                  <a:lnTo>
                    <a:pt x="1255" y="957"/>
                  </a:lnTo>
                  <a:lnTo>
                    <a:pt x="1255" y="958"/>
                  </a:lnTo>
                  <a:lnTo>
                    <a:pt x="1253" y="958"/>
                  </a:lnTo>
                  <a:lnTo>
                    <a:pt x="1253" y="957"/>
                  </a:lnTo>
                  <a:lnTo>
                    <a:pt x="1253" y="955"/>
                  </a:lnTo>
                  <a:lnTo>
                    <a:pt x="1252" y="955"/>
                  </a:lnTo>
                  <a:lnTo>
                    <a:pt x="1252" y="954"/>
                  </a:lnTo>
                  <a:lnTo>
                    <a:pt x="1252" y="952"/>
                  </a:lnTo>
                  <a:lnTo>
                    <a:pt x="1250" y="952"/>
                  </a:lnTo>
                  <a:lnTo>
                    <a:pt x="1250" y="951"/>
                  </a:lnTo>
                  <a:lnTo>
                    <a:pt x="1249" y="951"/>
                  </a:lnTo>
                  <a:lnTo>
                    <a:pt x="1249" y="949"/>
                  </a:lnTo>
                  <a:lnTo>
                    <a:pt x="1247" y="949"/>
                  </a:lnTo>
                  <a:lnTo>
                    <a:pt x="1249" y="949"/>
                  </a:lnTo>
                  <a:lnTo>
                    <a:pt x="1247" y="949"/>
                  </a:lnTo>
                  <a:lnTo>
                    <a:pt x="1247" y="948"/>
                  </a:lnTo>
                  <a:lnTo>
                    <a:pt x="1249" y="948"/>
                  </a:lnTo>
                  <a:lnTo>
                    <a:pt x="1247" y="948"/>
                  </a:lnTo>
                  <a:lnTo>
                    <a:pt x="1247" y="946"/>
                  </a:lnTo>
                  <a:lnTo>
                    <a:pt x="1246" y="946"/>
                  </a:lnTo>
                  <a:lnTo>
                    <a:pt x="1246" y="945"/>
                  </a:lnTo>
                  <a:lnTo>
                    <a:pt x="1246" y="946"/>
                  </a:lnTo>
                  <a:lnTo>
                    <a:pt x="1246" y="945"/>
                  </a:lnTo>
                  <a:lnTo>
                    <a:pt x="1244" y="945"/>
                  </a:lnTo>
                  <a:lnTo>
                    <a:pt x="1244" y="943"/>
                  </a:lnTo>
                  <a:lnTo>
                    <a:pt x="1243" y="943"/>
                  </a:lnTo>
                  <a:lnTo>
                    <a:pt x="1241" y="942"/>
                  </a:lnTo>
                  <a:lnTo>
                    <a:pt x="1240" y="942"/>
                  </a:lnTo>
                  <a:lnTo>
                    <a:pt x="1240" y="940"/>
                  </a:lnTo>
                  <a:lnTo>
                    <a:pt x="1238" y="940"/>
                  </a:lnTo>
                  <a:lnTo>
                    <a:pt x="1237" y="940"/>
                  </a:lnTo>
                  <a:lnTo>
                    <a:pt x="1235" y="940"/>
                  </a:lnTo>
                  <a:lnTo>
                    <a:pt x="1234" y="940"/>
                  </a:lnTo>
                  <a:lnTo>
                    <a:pt x="1232" y="940"/>
                  </a:lnTo>
                  <a:lnTo>
                    <a:pt x="1231" y="940"/>
                  </a:lnTo>
                  <a:lnTo>
                    <a:pt x="1231" y="939"/>
                  </a:lnTo>
                  <a:lnTo>
                    <a:pt x="1231" y="940"/>
                  </a:lnTo>
                  <a:lnTo>
                    <a:pt x="1231" y="939"/>
                  </a:lnTo>
                  <a:lnTo>
                    <a:pt x="1231" y="940"/>
                  </a:lnTo>
                  <a:lnTo>
                    <a:pt x="1229" y="940"/>
                  </a:lnTo>
                  <a:lnTo>
                    <a:pt x="1229" y="939"/>
                  </a:lnTo>
                  <a:lnTo>
                    <a:pt x="1228" y="939"/>
                  </a:lnTo>
                  <a:lnTo>
                    <a:pt x="1226" y="939"/>
                  </a:lnTo>
                  <a:lnTo>
                    <a:pt x="1226" y="937"/>
                  </a:lnTo>
                  <a:lnTo>
                    <a:pt x="1224" y="937"/>
                  </a:lnTo>
                  <a:lnTo>
                    <a:pt x="1223" y="937"/>
                  </a:lnTo>
                  <a:lnTo>
                    <a:pt x="1221" y="937"/>
                  </a:lnTo>
                  <a:lnTo>
                    <a:pt x="1221" y="939"/>
                  </a:lnTo>
                  <a:lnTo>
                    <a:pt x="1221" y="940"/>
                  </a:lnTo>
                  <a:lnTo>
                    <a:pt x="1220" y="940"/>
                  </a:lnTo>
                  <a:lnTo>
                    <a:pt x="1220" y="942"/>
                  </a:lnTo>
                  <a:lnTo>
                    <a:pt x="1220" y="943"/>
                  </a:lnTo>
                  <a:lnTo>
                    <a:pt x="1218" y="943"/>
                  </a:lnTo>
                  <a:lnTo>
                    <a:pt x="1218" y="945"/>
                  </a:lnTo>
                  <a:lnTo>
                    <a:pt x="1217" y="945"/>
                  </a:lnTo>
                  <a:lnTo>
                    <a:pt x="1217" y="946"/>
                  </a:lnTo>
                  <a:lnTo>
                    <a:pt x="1215" y="946"/>
                  </a:lnTo>
                  <a:lnTo>
                    <a:pt x="1214" y="946"/>
                  </a:lnTo>
                  <a:lnTo>
                    <a:pt x="1214" y="948"/>
                  </a:lnTo>
                  <a:lnTo>
                    <a:pt x="1212" y="948"/>
                  </a:lnTo>
                  <a:lnTo>
                    <a:pt x="1212" y="949"/>
                  </a:lnTo>
                  <a:lnTo>
                    <a:pt x="1212" y="948"/>
                  </a:lnTo>
                  <a:lnTo>
                    <a:pt x="1211" y="948"/>
                  </a:lnTo>
                  <a:lnTo>
                    <a:pt x="1211" y="949"/>
                  </a:lnTo>
                  <a:lnTo>
                    <a:pt x="1209" y="949"/>
                  </a:lnTo>
                  <a:lnTo>
                    <a:pt x="1208" y="949"/>
                  </a:lnTo>
                  <a:lnTo>
                    <a:pt x="1206" y="949"/>
                  </a:lnTo>
                  <a:lnTo>
                    <a:pt x="1206" y="948"/>
                  </a:lnTo>
                  <a:lnTo>
                    <a:pt x="1205" y="948"/>
                  </a:lnTo>
                  <a:lnTo>
                    <a:pt x="1203" y="948"/>
                  </a:lnTo>
                  <a:lnTo>
                    <a:pt x="1202" y="948"/>
                  </a:lnTo>
                  <a:lnTo>
                    <a:pt x="1202" y="946"/>
                  </a:lnTo>
                  <a:lnTo>
                    <a:pt x="1200" y="946"/>
                  </a:lnTo>
                  <a:lnTo>
                    <a:pt x="1199" y="946"/>
                  </a:lnTo>
                  <a:lnTo>
                    <a:pt x="1199" y="945"/>
                  </a:lnTo>
                  <a:lnTo>
                    <a:pt x="1197" y="945"/>
                  </a:lnTo>
                  <a:lnTo>
                    <a:pt x="1197" y="946"/>
                  </a:lnTo>
                  <a:lnTo>
                    <a:pt x="1197" y="945"/>
                  </a:lnTo>
                  <a:lnTo>
                    <a:pt x="1196" y="945"/>
                  </a:lnTo>
                  <a:lnTo>
                    <a:pt x="1194" y="945"/>
                  </a:lnTo>
                  <a:lnTo>
                    <a:pt x="1193" y="945"/>
                  </a:lnTo>
                  <a:lnTo>
                    <a:pt x="1191" y="945"/>
                  </a:lnTo>
                  <a:lnTo>
                    <a:pt x="1191" y="943"/>
                  </a:lnTo>
                  <a:lnTo>
                    <a:pt x="1190" y="943"/>
                  </a:lnTo>
                  <a:lnTo>
                    <a:pt x="1188" y="943"/>
                  </a:lnTo>
                  <a:lnTo>
                    <a:pt x="1188" y="942"/>
                  </a:lnTo>
                  <a:lnTo>
                    <a:pt x="1187" y="942"/>
                  </a:lnTo>
                  <a:lnTo>
                    <a:pt x="1185" y="942"/>
                  </a:lnTo>
                  <a:lnTo>
                    <a:pt x="1184" y="940"/>
                  </a:lnTo>
                  <a:lnTo>
                    <a:pt x="1184" y="939"/>
                  </a:lnTo>
                  <a:lnTo>
                    <a:pt x="1182" y="939"/>
                  </a:lnTo>
                  <a:lnTo>
                    <a:pt x="1181" y="939"/>
                  </a:lnTo>
                  <a:lnTo>
                    <a:pt x="1179" y="937"/>
                  </a:lnTo>
                  <a:lnTo>
                    <a:pt x="1178" y="937"/>
                  </a:lnTo>
                  <a:lnTo>
                    <a:pt x="1178" y="936"/>
                  </a:lnTo>
                  <a:lnTo>
                    <a:pt x="1176" y="936"/>
                  </a:lnTo>
                  <a:lnTo>
                    <a:pt x="1175" y="936"/>
                  </a:lnTo>
                  <a:lnTo>
                    <a:pt x="1173" y="936"/>
                  </a:lnTo>
                  <a:lnTo>
                    <a:pt x="1172" y="936"/>
                  </a:lnTo>
                  <a:lnTo>
                    <a:pt x="1170" y="936"/>
                  </a:lnTo>
                  <a:lnTo>
                    <a:pt x="1168" y="936"/>
                  </a:lnTo>
                  <a:lnTo>
                    <a:pt x="1167" y="936"/>
                  </a:lnTo>
                  <a:lnTo>
                    <a:pt x="1165" y="936"/>
                  </a:lnTo>
                  <a:lnTo>
                    <a:pt x="1165" y="937"/>
                  </a:lnTo>
                  <a:lnTo>
                    <a:pt x="1164" y="937"/>
                  </a:lnTo>
                  <a:lnTo>
                    <a:pt x="1162" y="937"/>
                  </a:lnTo>
                  <a:lnTo>
                    <a:pt x="1161" y="937"/>
                  </a:lnTo>
                  <a:lnTo>
                    <a:pt x="1161" y="936"/>
                  </a:lnTo>
                  <a:lnTo>
                    <a:pt x="1159" y="936"/>
                  </a:lnTo>
                  <a:lnTo>
                    <a:pt x="1158" y="936"/>
                  </a:lnTo>
                  <a:lnTo>
                    <a:pt x="1156" y="936"/>
                  </a:lnTo>
                  <a:lnTo>
                    <a:pt x="1155" y="934"/>
                  </a:lnTo>
                  <a:lnTo>
                    <a:pt x="1153" y="934"/>
                  </a:lnTo>
                  <a:lnTo>
                    <a:pt x="1153" y="933"/>
                  </a:lnTo>
                  <a:lnTo>
                    <a:pt x="1152" y="933"/>
                  </a:lnTo>
                  <a:lnTo>
                    <a:pt x="1150" y="931"/>
                  </a:lnTo>
                  <a:lnTo>
                    <a:pt x="1149" y="931"/>
                  </a:lnTo>
                  <a:lnTo>
                    <a:pt x="1147" y="931"/>
                  </a:lnTo>
                  <a:lnTo>
                    <a:pt x="1146" y="931"/>
                  </a:lnTo>
                  <a:lnTo>
                    <a:pt x="1146" y="930"/>
                  </a:lnTo>
                  <a:lnTo>
                    <a:pt x="1144" y="930"/>
                  </a:lnTo>
                  <a:lnTo>
                    <a:pt x="1143" y="930"/>
                  </a:lnTo>
                  <a:lnTo>
                    <a:pt x="1141" y="928"/>
                  </a:lnTo>
                  <a:lnTo>
                    <a:pt x="1140" y="928"/>
                  </a:lnTo>
                  <a:lnTo>
                    <a:pt x="1138" y="928"/>
                  </a:lnTo>
                  <a:lnTo>
                    <a:pt x="1138" y="927"/>
                  </a:lnTo>
                  <a:lnTo>
                    <a:pt x="1137" y="927"/>
                  </a:lnTo>
                  <a:lnTo>
                    <a:pt x="1135" y="925"/>
                  </a:lnTo>
                  <a:lnTo>
                    <a:pt x="1134" y="925"/>
                  </a:lnTo>
                  <a:lnTo>
                    <a:pt x="1134" y="924"/>
                  </a:lnTo>
                  <a:lnTo>
                    <a:pt x="1132" y="924"/>
                  </a:lnTo>
                  <a:lnTo>
                    <a:pt x="1131" y="924"/>
                  </a:lnTo>
                  <a:lnTo>
                    <a:pt x="1131" y="922"/>
                  </a:lnTo>
                  <a:lnTo>
                    <a:pt x="1129" y="922"/>
                  </a:lnTo>
                  <a:lnTo>
                    <a:pt x="1129" y="921"/>
                  </a:lnTo>
                  <a:lnTo>
                    <a:pt x="1128" y="921"/>
                  </a:lnTo>
                  <a:lnTo>
                    <a:pt x="1128" y="919"/>
                  </a:lnTo>
                  <a:lnTo>
                    <a:pt x="1128" y="921"/>
                  </a:lnTo>
                  <a:lnTo>
                    <a:pt x="1126" y="921"/>
                  </a:lnTo>
                  <a:lnTo>
                    <a:pt x="1126" y="922"/>
                  </a:lnTo>
                  <a:lnTo>
                    <a:pt x="1126" y="924"/>
                  </a:lnTo>
                  <a:lnTo>
                    <a:pt x="1125" y="924"/>
                  </a:lnTo>
                  <a:lnTo>
                    <a:pt x="1126" y="925"/>
                  </a:lnTo>
                  <a:lnTo>
                    <a:pt x="1125" y="927"/>
                  </a:lnTo>
                  <a:lnTo>
                    <a:pt x="1125" y="928"/>
                  </a:lnTo>
                  <a:lnTo>
                    <a:pt x="1123" y="928"/>
                  </a:lnTo>
                  <a:lnTo>
                    <a:pt x="1123" y="930"/>
                  </a:lnTo>
                  <a:lnTo>
                    <a:pt x="1123" y="931"/>
                  </a:lnTo>
                  <a:lnTo>
                    <a:pt x="1122" y="931"/>
                  </a:lnTo>
                  <a:lnTo>
                    <a:pt x="1122" y="933"/>
                  </a:lnTo>
                  <a:lnTo>
                    <a:pt x="1120" y="933"/>
                  </a:lnTo>
                  <a:lnTo>
                    <a:pt x="1119" y="934"/>
                  </a:lnTo>
                  <a:lnTo>
                    <a:pt x="1120" y="934"/>
                  </a:lnTo>
                  <a:lnTo>
                    <a:pt x="1120" y="936"/>
                  </a:lnTo>
                  <a:lnTo>
                    <a:pt x="1119" y="936"/>
                  </a:lnTo>
                  <a:lnTo>
                    <a:pt x="1119" y="937"/>
                  </a:lnTo>
                  <a:lnTo>
                    <a:pt x="1117" y="939"/>
                  </a:lnTo>
                  <a:lnTo>
                    <a:pt x="1117" y="940"/>
                  </a:lnTo>
                  <a:lnTo>
                    <a:pt x="1116" y="940"/>
                  </a:lnTo>
                  <a:lnTo>
                    <a:pt x="1116" y="942"/>
                  </a:lnTo>
                  <a:lnTo>
                    <a:pt x="1116" y="943"/>
                  </a:lnTo>
                  <a:lnTo>
                    <a:pt x="1114" y="943"/>
                  </a:lnTo>
                  <a:lnTo>
                    <a:pt x="1114" y="945"/>
                  </a:lnTo>
                  <a:lnTo>
                    <a:pt x="1114" y="946"/>
                  </a:lnTo>
                  <a:lnTo>
                    <a:pt x="1114" y="948"/>
                  </a:lnTo>
                  <a:lnTo>
                    <a:pt x="1114" y="949"/>
                  </a:lnTo>
                  <a:lnTo>
                    <a:pt x="1114" y="952"/>
                  </a:lnTo>
                  <a:lnTo>
                    <a:pt x="1114" y="954"/>
                  </a:lnTo>
                  <a:lnTo>
                    <a:pt x="1114" y="955"/>
                  </a:lnTo>
                  <a:lnTo>
                    <a:pt x="1114" y="957"/>
                  </a:lnTo>
                  <a:lnTo>
                    <a:pt x="1114" y="958"/>
                  </a:lnTo>
                  <a:lnTo>
                    <a:pt x="1114" y="960"/>
                  </a:lnTo>
                  <a:lnTo>
                    <a:pt x="1113" y="960"/>
                  </a:lnTo>
                  <a:lnTo>
                    <a:pt x="1114" y="960"/>
                  </a:lnTo>
                  <a:lnTo>
                    <a:pt x="1113" y="960"/>
                  </a:lnTo>
                  <a:lnTo>
                    <a:pt x="1113" y="961"/>
                  </a:lnTo>
                  <a:lnTo>
                    <a:pt x="1114" y="961"/>
                  </a:lnTo>
                  <a:lnTo>
                    <a:pt x="1116" y="961"/>
                  </a:lnTo>
                  <a:lnTo>
                    <a:pt x="1117" y="961"/>
                  </a:lnTo>
                  <a:lnTo>
                    <a:pt x="1117" y="960"/>
                  </a:lnTo>
                  <a:lnTo>
                    <a:pt x="1119" y="960"/>
                  </a:lnTo>
                  <a:lnTo>
                    <a:pt x="1120" y="960"/>
                  </a:lnTo>
                  <a:lnTo>
                    <a:pt x="1120" y="961"/>
                  </a:lnTo>
                  <a:lnTo>
                    <a:pt x="1122" y="961"/>
                  </a:lnTo>
                  <a:lnTo>
                    <a:pt x="1123" y="963"/>
                  </a:lnTo>
                  <a:lnTo>
                    <a:pt x="1125" y="963"/>
                  </a:lnTo>
                  <a:lnTo>
                    <a:pt x="1126" y="963"/>
                  </a:lnTo>
                  <a:lnTo>
                    <a:pt x="1128" y="964"/>
                  </a:lnTo>
                  <a:lnTo>
                    <a:pt x="1129" y="964"/>
                  </a:lnTo>
                  <a:lnTo>
                    <a:pt x="1129" y="966"/>
                  </a:lnTo>
                  <a:lnTo>
                    <a:pt x="1131" y="967"/>
                  </a:lnTo>
                  <a:lnTo>
                    <a:pt x="1131" y="969"/>
                  </a:lnTo>
                  <a:lnTo>
                    <a:pt x="1131" y="970"/>
                  </a:lnTo>
                  <a:lnTo>
                    <a:pt x="1132" y="970"/>
                  </a:lnTo>
                  <a:lnTo>
                    <a:pt x="1132" y="972"/>
                  </a:lnTo>
                  <a:lnTo>
                    <a:pt x="1132" y="974"/>
                  </a:lnTo>
                  <a:lnTo>
                    <a:pt x="1134" y="974"/>
                  </a:lnTo>
                  <a:lnTo>
                    <a:pt x="1134" y="975"/>
                  </a:lnTo>
                  <a:lnTo>
                    <a:pt x="1134" y="977"/>
                  </a:lnTo>
                  <a:lnTo>
                    <a:pt x="1138" y="977"/>
                  </a:lnTo>
                  <a:lnTo>
                    <a:pt x="1137" y="978"/>
                  </a:lnTo>
                  <a:lnTo>
                    <a:pt x="1135" y="984"/>
                  </a:lnTo>
                  <a:lnTo>
                    <a:pt x="1135" y="986"/>
                  </a:lnTo>
                  <a:lnTo>
                    <a:pt x="1137" y="986"/>
                  </a:lnTo>
                  <a:lnTo>
                    <a:pt x="1138" y="986"/>
                  </a:lnTo>
                  <a:lnTo>
                    <a:pt x="1138" y="987"/>
                  </a:lnTo>
                  <a:lnTo>
                    <a:pt x="1137" y="987"/>
                  </a:lnTo>
                  <a:lnTo>
                    <a:pt x="1135" y="987"/>
                  </a:lnTo>
                  <a:lnTo>
                    <a:pt x="1135" y="989"/>
                  </a:lnTo>
                  <a:lnTo>
                    <a:pt x="1134" y="990"/>
                  </a:lnTo>
                  <a:lnTo>
                    <a:pt x="1134" y="992"/>
                  </a:lnTo>
                  <a:lnTo>
                    <a:pt x="1134" y="993"/>
                  </a:lnTo>
                  <a:lnTo>
                    <a:pt x="1134" y="995"/>
                  </a:lnTo>
                  <a:lnTo>
                    <a:pt x="1134" y="996"/>
                  </a:lnTo>
                  <a:lnTo>
                    <a:pt x="1132" y="998"/>
                  </a:lnTo>
                  <a:lnTo>
                    <a:pt x="1132" y="1001"/>
                  </a:lnTo>
                  <a:lnTo>
                    <a:pt x="1132" y="1002"/>
                  </a:lnTo>
                  <a:lnTo>
                    <a:pt x="1132" y="1004"/>
                  </a:lnTo>
                  <a:lnTo>
                    <a:pt x="1131" y="1004"/>
                  </a:lnTo>
                  <a:lnTo>
                    <a:pt x="1131" y="1005"/>
                  </a:lnTo>
                  <a:lnTo>
                    <a:pt x="1131" y="1007"/>
                  </a:lnTo>
                  <a:lnTo>
                    <a:pt x="1129" y="1007"/>
                  </a:lnTo>
                  <a:lnTo>
                    <a:pt x="1128" y="1007"/>
                  </a:lnTo>
                  <a:lnTo>
                    <a:pt x="1126" y="1008"/>
                  </a:lnTo>
                  <a:lnTo>
                    <a:pt x="1128" y="1008"/>
                  </a:lnTo>
                  <a:lnTo>
                    <a:pt x="1126" y="1008"/>
                  </a:lnTo>
                  <a:lnTo>
                    <a:pt x="1126" y="1010"/>
                  </a:lnTo>
                  <a:lnTo>
                    <a:pt x="1126" y="1011"/>
                  </a:lnTo>
                  <a:lnTo>
                    <a:pt x="1125" y="1011"/>
                  </a:lnTo>
                  <a:lnTo>
                    <a:pt x="1125" y="1013"/>
                  </a:lnTo>
                  <a:lnTo>
                    <a:pt x="1123" y="1013"/>
                  </a:lnTo>
                  <a:lnTo>
                    <a:pt x="1122" y="1013"/>
                  </a:lnTo>
                  <a:lnTo>
                    <a:pt x="1122" y="1014"/>
                  </a:lnTo>
                  <a:lnTo>
                    <a:pt x="1120" y="1014"/>
                  </a:lnTo>
                  <a:lnTo>
                    <a:pt x="1120" y="1016"/>
                  </a:lnTo>
                  <a:lnTo>
                    <a:pt x="1122" y="1017"/>
                  </a:lnTo>
                  <a:lnTo>
                    <a:pt x="1123" y="1017"/>
                  </a:lnTo>
                  <a:lnTo>
                    <a:pt x="1123" y="1019"/>
                  </a:lnTo>
                  <a:lnTo>
                    <a:pt x="1125" y="1020"/>
                  </a:lnTo>
                  <a:lnTo>
                    <a:pt x="1125" y="1022"/>
                  </a:lnTo>
                  <a:lnTo>
                    <a:pt x="1125" y="1023"/>
                  </a:lnTo>
                  <a:lnTo>
                    <a:pt x="1126" y="1023"/>
                  </a:lnTo>
                  <a:lnTo>
                    <a:pt x="1125" y="1023"/>
                  </a:lnTo>
                  <a:lnTo>
                    <a:pt x="1125" y="1025"/>
                  </a:lnTo>
                  <a:lnTo>
                    <a:pt x="1123" y="1025"/>
                  </a:lnTo>
                  <a:lnTo>
                    <a:pt x="1122" y="1025"/>
                  </a:lnTo>
                  <a:lnTo>
                    <a:pt x="1122" y="1027"/>
                  </a:lnTo>
                  <a:lnTo>
                    <a:pt x="1120" y="1027"/>
                  </a:lnTo>
                  <a:lnTo>
                    <a:pt x="1119" y="1027"/>
                  </a:lnTo>
                  <a:lnTo>
                    <a:pt x="1119" y="1028"/>
                  </a:lnTo>
                  <a:lnTo>
                    <a:pt x="1117" y="1028"/>
                  </a:lnTo>
                  <a:lnTo>
                    <a:pt x="1117" y="1030"/>
                  </a:lnTo>
                  <a:lnTo>
                    <a:pt x="1116" y="1030"/>
                  </a:lnTo>
                  <a:lnTo>
                    <a:pt x="1116" y="1031"/>
                  </a:lnTo>
                  <a:lnTo>
                    <a:pt x="1117" y="1031"/>
                  </a:lnTo>
                  <a:lnTo>
                    <a:pt x="1117" y="1033"/>
                  </a:lnTo>
                  <a:lnTo>
                    <a:pt x="1117" y="1034"/>
                  </a:lnTo>
                  <a:lnTo>
                    <a:pt x="1116" y="1034"/>
                  </a:lnTo>
                  <a:lnTo>
                    <a:pt x="1116" y="1036"/>
                  </a:lnTo>
                  <a:lnTo>
                    <a:pt x="1116" y="1037"/>
                  </a:lnTo>
                  <a:lnTo>
                    <a:pt x="1114" y="1037"/>
                  </a:lnTo>
                  <a:lnTo>
                    <a:pt x="1113" y="1037"/>
                  </a:lnTo>
                  <a:lnTo>
                    <a:pt x="1111" y="1037"/>
                  </a:lnTo>
                  <a:lnTo>
                    <a:pt x="1111" y="1039"/>
                  </a:lnTo>
                  <a:lnTo>
                    <a:pt x="1109" y="1039"/>
                  </a:lnTo>
                  <a:lnTo>
                    <a:pt x="1109" y="1040"/>
                  </a:lnTo>
                  <a:lnTo>
                    <a:pt x="1111" y="1042"/>
                  </a:lnTo>
                  <a:lnTo>
                    <a:pt x="1111" y="1043"/>
                  </a:lnTo>
                  <a:lnTo>
                    <a:pt x="1109" y="1043"/>
                  </a:lnTo>
                  <a:lnTo>
                    <a:pt x="1109" y="1045"/>
                  </a:lnTo>
                  <a:lnTo>
                    <a:pt x="1108" y="1045"/>
                  </a:lnTo>
                  <a:lnTo>
                    <a:pt x="1108" y="1046"/>
                  </a:lnTo>
                  <a:lnTo>
                    <a:pt x="1109" y="1046"/>
                  </a:lnTo>
                  <a:lnTo>
                    <a:pt x="1109" y="1048"/>
                  </a:lnTo>
                  <a:lnTo>
                    <a:pt x="1111" y="1048"/>
                  </a:lnTo>
                  <a:lnTo>
                    <a:pt x="1111" y="1049"/>
                  </a:lnTo>
                  <a:lnTo>
                    <a:pt x="1109" y="1051"/>
                  </a:lnTo>
                  <a:lnTo>
                    <a:pt x="1108" y="1051"/>
                  </a:lnTo>
                  <a:lnTo>
                    <a:pt x="1109" y="1051"/>
                  </a:lnTo>
                  <a:lnTo>
                    <a:pt x="1108" y="1052"/>
                  </a:lnTo>
                  <a:lnTo>
                    <a:pt x="1108" y="1054"/>
                  </a:lnTo>
                  <a:lnTo>
                    <a:pt x="1109" y="1054"/>
                  </a:lnTo>
                  <a:lnTo>
                    <a:pt x="1113" y="1054"/>
                  </a:lnTo>
                  <a:lnTo>
                    <a:pt x="1116" y="1052"/>
                  </a:lnTo>
                  <a:lnTo>
                    <a:pt x="1117" y="1052"/>
                  </a:lnTo>
                  <a:lnTo>
                    <a:pt x="1119" y="1051"/>
                  </a:lnTo>
                  <a:lnTo>
                    <a:pt x="1120" y="1051"/>
                  </a:lnTo>
                  <a:lnTo>
                    <a:pt x="1122" y="1051"/>
                  </a:lnTo>
                  <a:lnTo>
                    <a:pt x="1123" y="1051"/>
                  </a:lnTo>
                  <a:lnTo>
                    <a:pt x="1125" y="1051"/>
                  </a:lnTo>
                  <a:lnTo>
                    <a:pt x="1126" y="1051"/>
                  </a:lnTo>
                  <a:lnTo>
                    <a:pt x="1128" y="1051"/>
                  </a:lnTo>
                  <a:lnTo>
                    <a:pt x="1129" y="1051"/>
                  </a:lnTo>
                  <a:lnTo>
                    <a:pt x="1131" y="1049"/>
                  </a:lnTo>
                  <a:lnTo>
                    <a:pt x="1132" y="1049"/>
                  </a:lnTo>
                  <a:lnTo>
                    <a:pt x="1134" y="1049"/>
                  </a:lnTo>
                  <a:lnTo>
                    <a:pt x="1135" y="1049"/>
                  </a:lnTo>
                  <a:lnTo>
                    <a:pt x="1135" y="1051"/>
                  </a:lnTo>
                  <a:lnTo>
                    <a:pt x="1137" y="1051"/>
                  </a:lnTo>
                  <a:lnTo>
                    <a:pt x="1138" y="1051"/>
                  </a:lnTo>
                  <a:lnTo>
                    <a:pt x="1140" y="1051"/>
                  </a:lnTo>
                  <a:lnTo>
                    <a:pt x="1141" y="1051"/>
                  </a:lnTo>
                  <a:lnTo>
                    <a:pt x="1143" y="1052"/>
                  </a:lnTo>
                  <a:lnTo>
                    <a:pt x="1144" y="1052"/>
                  </a:lnTo>
                  <a:lnTo>
                    <a:pt x="1146" y="1052"/>
                  </a:lnTo>
                  <a:lnTo>
                    <a:pt x="1147" y="1052"/>
                  </a:lnTo>
                  <a:lnTo>
                    <a:pt x="1149" y="1052"/>
                  </a:lnTo>
                  <a:lnTo>
                    <a:pt x="1149" y="1054"/>
                  </a:lnTo>
                  <a:lnTo>
                    <a:pt x="1150" y="1054"/>
                  </a:lnTo>
                  <a:lnTo>
                    <a:pt x="1152" y="1054"/>
                  </a:lnTo>
                  <a:lnTo>
                    <a:pt x="1155" y="1054"/>
                  </a:lnTo>
                  <a:lnTo>
                    <a:pt x="1155" y="1055"/>
                  </a:lnTo>
                  <a:lnTo>
                    <a:pt x="1155" y="1057"/>
                  </a:lnTo>
                  <a:lnTo>
                    <a:pt x="1153" y="1057"/>
                  </a:lnTo>
                  <a:lnTo>
                    <a:pt x="1152" y="1057"/>
                  </a:lnTo>
                  <a:lnTo>
                    <a:pt x="1150" y="1057"/>
                  </a:lnTo>
                  <a:lnTo>
                    <a:pt x="1150" y="1058"/>
                  </a:lnTo>
                  <a:lnTo>
                    <a:pt x="1150" y="1060"/>
                  </a:lnTo>
                  <a:lnTo>
                    <a:pt x="1150" y="1061"/>
                  </a:lnTo>
                  <a:lnTo>
                    <a:pt x="1149" y="1063"/>
                  </a:lnTo>
                  <a:lnTo>
                    <a:pt x="1149" y="1061"/>
                  </a:lnTo>
                  <a:lnTo>
                    <a:pt x="1147" y="1061"/>
                  </a:lnTo>
                  <a:lnTo>
                    <a:pt x="1146" y="1061"/>
                  </a:lnTo>
                  <a:lnTo>
                    <a:pt x="1144" y="1061"/>
                  </a:lnTo>
                  <a:lnTo>
                    <a:pt x="1144" y="1063"/>
                  </a:lnTo>
                  <a:lnTo>
                    <a:pt x="1144" y="1064"/>
                  </a:lnTo>
                  <a:lnTo>
                    <a:pt x="1144" y="1066"/>
                  </a:lnTo>
                  <a:lnTo>
                    <a:pt x="1143" y="1066"/>
                  </a:lnTo>
                  <a:lnTo>
                    <a:pt x="1143" y="1067"/>
                  </a:lnTo>
                  <a:lnTo>
                    <a:pt x="1143" y="1069"/>
                  </a:lnTo>
                  <a:lnTo>
                    <a:pt x="1141" y="1069"/>
                  </a:lnTo>
                  <a:lnTo>
                    <a:pt x="1141" y="1070"/>
                  </a:lnTo>
                  <a:lnTo>
                    <a:pt x="1141" y="1072"/>
                  </a:lnTo>
                  <a:lnTo>
                    <a:pt x="1141" y="1073"/>
                  </a:lnTo>
                  <a:lnTo>
                    <a:pt x="1141" y="1075"/>
                  </a:lnTo>
                  <a:lnTo>
                    <a:pt x="1141" y="1076"/>
                  </a:lnTo>
                  <a:lnTo>
                    <a:pt x="1141" y="1078"/>
                  </a:lnTo>
                  <a:lnTo>
                    <a:pt x="1138" y="1078"/>
                  </a:lnTo>
                  <a:lnTo>
                    <a:pt x="1137" y="1078"/>
                  </a:lnTo>
                  <a:lnTo>
                    <a:pt x="1134" y="1078"/>
                  </a:lnTo>
                  <a:lnTo>
                    <a:pt x="1132" y="1078"/>
                  </a:lnTo>
                  <a:lnTo>
                    <a:pt x="1131" y="1078"/>
                  </a:lnTo>
                  <a:lnTo>
                    <a:pt x="1129" y="1078"/>
                  </a:lnTo>
                  <a:lnTo>
                    <a:pt x="1126" y="1080"/>
                  </a:lnTo>
                  <a:lnTo>
                    <a:pt x="1125" y="1081"/>
                  </a:lnTo>
                  <a:lnTo>
                    <a:pt x="1123" y="1081"/>
                  </a:lnTo>
                  <a:lnTo>
                    <a:pt x="1122" y="1081"/>
                  </a:lnTo>
                  <a:lnTo>
                    <a:pt x="1120" y="1083"/>
                  </a:lnTo>
                  <a:lnTo>
                    <a:pt x="1120" y="1084"/>
                  </a:lnTo>
                  <a:lnTo>
                    <a:pt x="1119" y="1084"/>
                  </a:lnTo>
                  <a:lnTo>
                    <a:pt x="1117" y="1086"/>
                  </a:lnTo>
                  <a:lnTo>
                    <a:pt x="1116" y="1087"/>
                  </a:lnTo>
                  <a:lnTo>
                    <a:pt x="1114" y="1087"/>
                  </a:lnTo>
                  <a:lnTo>
                    <a:pt x="1113" y="1089"/>
                  </a:lnTo>
                  <a:lnTo>
                    <a:pt x="1111" y="1089"/>
                  </a:lnTo>
                  <a:lnTo>
                    <a:pt x="1109" y="1089"/>
                  </a:lnTo>
                  <a:lnTo>
                    <a:pt x="1108" y="1089"/>
                  </a:lnTo>
                  <a:lnTo>
                    <a:pt x="1106" y="1089"/>
                  </a:lnTo>
                  <a:lnTo>
                    <a:pt x="1105" y="1090"/>
                  </a:lnTo>
                  <a:lnTo>
                    <a:pt x="1103" y="1092"/>
                  </a:lnTo>
                  <a:lnTo>
                    <a:pt x="1102" y="1093"/>
                  </a:lnTo>
                  <a:lnTo>
                    <a:pt x="1102" y="1092"/>
                  </a:lnTo>
                  <a:lnTo>
                    <a:pt x="1100" y="1092"/>
                  </a:lnTo>
                  <a:lnTo>
                    <a:pt x="1099" y="1092"/>
                  </a:lnTo>
                  <a:lnTo>
                    <a:pt x="1099" y="1090"/>
                  </a:lnTo>
                  <a:lnTo>
                    <a:pt x="1097" y="1090"/>
                  </a:lnTo>
                  <a:lnTo>
                    <a:pt x="1097" y="1089"/>
                  </a:lnTo>
                  <a:lnTo>
                    <a:pt x="1096" y="1089"/>
                  </a:lnTo>
                  <a:lnTo>
                    <a:pt x="1096" y="1087"/>
                  </a:lnTo>
                  <a:lnTo>
                    <a:pt x="1094" y="1087"/>
                  </a:lnTo>
                  <a:lnTo>
                    <a:pt x="1093" y="1086"/>
                  </a:lnTo>
                  <a:lnTo>
                    <a:pt x="1093" y="1084"/>
                  </a:lnTo>
                  <a:lnTo>
                    <a:pt x="1091" y="1084"/>
                  </a:lnTo>
                  <a:lnTo>
                    <a:pt x="1088" y="1083"/>
                  </a:lnTo>
                  <a:lnTo>
                    <a:pt x="1087" y="1083"/>
                  </a:lnTo>
                  <a:lnTo>
                    <a:pt x="1085" y="1083"/>
                  </a:lnTo>
                  <a:lnTo>
                    <a:pt x="1085" y="1084"/>
                  </a:lnTo>
                  <a:lnTo>
                    <a:pt x="1084" y="1084"/>
                  </a:lnTo>
                  <a:lnTo>
                    <a:pt x="1082" y="1086"/>
                  </a:lnTo>
                  <a:lnTo>
                    <a:pt x="1081" y="1086"/>
                  </a:lnTo>
                  <a:lnTo>
                    <a:pt x="1081" y="1087"/>
                  </a:lnTo>
                  <a:lnTo>
                    <a:pt x="1079" y="1087"/>
                  </a:lnTo>
                  <a:lnTo>
                    <a:pt x="1078" y="1087"/>
                  </a:lnTo>
                  <a:lnTo>
                    <a:pt x="1076" y="1087"/>
                  </a:lnTo>
                  <a:lnTo>
                    <a:pt x="1075" y="1087"/>
                  </a:lnTo>
                  <a:lnTo>
                    <a:pt x="1073" y="1087"/>
                  </a:lnTo>
                  <a:lnTo>
                    <a:pt x="1072" y="1087"/>
                  </a:lnTo>
                  <a:lnTo>
                    <a:pt x="1070" y="1087"/>
                  </a:lnTo>
                  <a:lnTo>
                    <a:pt x="1069" y="1087"/>
                  </a:lnTo>
                  <a:lnTo>
                    <a:pt x="1067" y="1087"/>
                  </a:lnTo>
                  <a:lnTo>
                    <a:pt x="1066" y="1087"/>
                  </a:lnTo>
                  <a:lnTo>
                    <a:pt x="1064" y="1087"/>
                  </a:lnTo>
                  <a:lnTo>
                    <a:pt x="1064" y="1089"/>
                  </a:lnTo>
                  <a:lnTo>
                    <a:pt x="1063" y="1089"/>
                  </a:lnTo>
                  <a:lnTo>
                    <a:pt x="1063" y="1090"/>
                  </a:lnTo>
                  <a:lnTo>
                    <a:pt x="1064" y="1090"/>
                  </a:lnTo>
                  <a:lnTo>
                    <a:pt x="1064" y="1092"/>
                  </a:lnTo>
                  <a:lnTo>
                    <a:pt x="1064" y="1093"/>
                  </a:lnTo>
                  <a:lnTo>
                    <a:pt x="1064" y="1095"/>
                  </a:lnTo>
                  <a:lnTo>
                    <a:pt x="1064" y="1096"/>
                  </a:lnTo>
                  <a:lnTo>
                    <a:pt x="1063" y="1098"/>
                  </a:lnTo>
                  <a:lnTo>
                    <a:pt x="1063" y="1099"/>
                  </a:lnTo>
                  <a:lnTo>
                    <a:pt x="1063" y="1101"/>
                  </a:lnTo>
                  <a:lnTo>
                    <a:pt x="1063" y="1102"/>
                  </a:lnTo>
                  <a:lnTo>
                    <a:pt x="1063" y="1104"/>
                  </a:lnTo>
                  <a:lnTo>
                    <a:pt x="1063" y="1105"/>
                  </a:lnTo>
                  <a:lnTo>
                    <a:pt x="1063" y="1107"/>
                  </a:lnTo>
                  <a:lnTo>
                    <a:pt x="1061" y="1107"/>
                  </a:lnTo>
                  <a:lnTo>
                    <a:pt x="1060" y="1107"/>
                  </a:lnTo>
                  <a:lnTo>
                    <a:pt x="1060" y="1105"/>
                  </a:lnTo>
                  <a:lnTo>
                    <a:pt x="1060" y="1104"/>
                  </a:lnTo>
                  <a:lnTo>
                    <a:pt x="1060" y="1102"/>
                  </a:lnTo>
                  <a:lnTo>
                    <a:pt x="1060" y="1101"/>
                  </a:lnTo>
                  <a:lnTo>
                    <a:pt x="1060" y="1099"/>
                  </a:lnTo>
                  <a:lnTo>
                    <a:pt x="1060" y="1098"/>
                  </a:lnTo>
                  <a:lnTo>
                    <a:pt x="1060" y="1096"/>
                  </a:lnTo>
                  <a:lnTo>
                    <a:pt x="1060" y="1095"/>
                  </a:lnTo>
                  <a:lnTo>
                    <a:pt x="1058" y="1095"/>
                  </a:lnTo>
                  <a:lnTo>
                    <a:pt x="1057" y="1095"/>
                  </a:lnTo>
                  <a:lnTo>
                    <a:pt x="1055" y="1093"/>
                  </a:lnTo>
                  <a:lnTo>
                    <a:pt x="1053" y="1093"/>
                  </a:lnTo>
                  <a:lnTo>
                    <a:pt x="1053" y="1092"/>
                  </a:lnTo>
                  <a:lnTo>
                    <a:pt x="1055" y="1092"/>
                  </a:lnTo>
                  <a:lnTo>
                    <a:pt x="1055" y="1090"/>
                  </a:lnTo>
                  <a:lnTo>
                    <a:pt x="1055" y="1089"/>
                  </a:lnTo>
                  <a:lnTo>
                    <a:pt x="1053" y="1089"/>
                  </a:lnTo>
                  <a:lnTo>
                    <a:pt x="1053" y="1087"/>
                  </a:lnTo>
                  <a:lnTo>
                    <a:pt x="1053" y="1089"/>
                  </a:lnTo>
                  <a:lnTo>
                    <a:pt x="1052" y="1087"/>
                  </a:lnTo>
                  <a:lnTo>
                    <a:pt x="1052" y="1086"/>
                  </a:lnTo>
                  <a:lnTo>
                    <a:pt x="1049" y="1087"/>
                  </a:lnTo>
                  <a:lnTo>
                    <a:pt x="1047" y="1087"/>
                  </a:lnTo>
                  <a:lnTo>
                    <a:pt x="1046" y="1086"/>
                  </a:lnTo>
                  <a:lnTo>
                    <a:pt x="1044" y="1087"/>
                  </a:lnTo>
                  <a:lnTo>
                    <a:pt x="1043" y="1087"/>
                  </a:lnTo>
                  <a:lnTo>
                    <a:pt x="1041" y="1087"/>
                  </a:lnTo>
                  <a:lnTo>
                    <a:pt x="1040" y="1087"/>
                  </a:lnTo>
                  <a:lnTo>
                    <a:pt x="1038" y="1087"/>
                  </a:lnTo>
                  <a:lnTo>
                    <a:pt x="1037" y="1087"/>
                  </a:lnTo>
                  <a:lnTo>
                    <a:pt x="1035" y="1087"/>
                  </a:lnTo>
                  <a:lnTo>
                    <a:pt x="1035" y="1089"/>
                  </a:lnTo>
                  <a:lnTo>
                    <a:pt x="1034" y="1089"/>
                  </a:lnTo>
                  <a:lnTo>
                    <a:pt x="1032" y="1089"/>
                  </a:lnTo>
                  <a:lnTo>
                    <a:pt x="1031" y="1090"/>
                  </a:lnTo>
                  <a:lnTo>
                    <a:pt x="1029" y="1090"/>
                  </a:lnTo>
                  <a:lnTo>
                    <a:pt x="1028" y="1092"/>
                  </a:lnTo>
                  <a:lnTo>
                    <a:pt x="1026" y="1090"/>
                  </a:lnTo>
                  <a:lnTo>
                    <a:pt x="1025" y="1090"/>
                  </a:lnTo>
                  <a:lnTo>
                    <a:pt x="1023" y="1090"/>
                  </a:lnTo>
                  <a:lnTo>
                    <a:pt x="1023" y="1089"/>
                  </a:lnTo>
                  <a:lnTo>
                    <a:pt x="1022" y="1089"/>
                  </a:lnTo>
                  <a:lnTo>
                    <a:pt x="1022" y="1087"/>
                  </a:lnTo>
                  <a:lnTo>
                    <a:pt x="1020" y="1087"/>
                  </a:lnTo>
                  <a:lnTo>
                    <a:pt x="1020" y="1086"/>
                  </a:lnTo>
                  <a:lnTo>
                    <a:pt x="1019" y="1086"/>
                  </a:lnTo>
                  <a:lnTo>
                    <a:pt x="1017" y="1086"/>
                  </a:lnTo>
                  <a:lnTo>
                    <a:pt x="1016" y="1084"/>
                  </a:lnTo>
                  <a:lnTo>
                    <a:pt x="1014" y="1084"/>
                  </a:lnTo>
                  <a:lnTo>
                    <a:pt x="1014" y="1083"/>
                  </a:lnTo>
                  <a:lnTo>
                    <a:pt x="1013" y="1083"/>
                  </a:lnTo>
                  <a:lnTo>
                    <a:pt x="1011" y="1081"/>
                  </a:lnTo>
                  <a:lnTo>
                    <a:pt x="1010" y="1081"/>
                  </a:lnTo>
                  <a:lnTo>
                    <a:pt x="1008" y="1081"/>
                  </a:lnTo>
                  <a:lnTo>
                    <a:pt x="1007" y="1081"/>
                  </a:lnTo>
                  <a:lnTo>
                    <a:pt x="1005" y="1081"/>
                  </a:lnTo>
                  <a:lnTo>
                    <a:pt x="1004" y="1081"/>
                  </a:lnTo>
                  <a:lnTo>
                    <a:pt x="1002" y="1081"/>
                  </a:lnTo>
                  <a:lnTo>
                    <a:pt x="1001" y="1081"/>
                  </a:lnTo>
                  <a:lnTo>
                    <a:pt x="1001" y="1083"/>
                  </a:lnTo>
                  <a:lnTo>
                    <a:pt x="999" y="1083"/>
                  </a:lnTo>
                  <a:lnTo>
                    <a:pt x="999" y="1084"/>
                  </a:lnTo>
                  <a:lnTo>
                    <a:pt x="997" y="1084"/>
                  </a:lnTo>
                  <a:lnTo>
                    <a:pt x="996" y="1084"/>
                  </a:lnTo>
                  <a:lnTo>
                    <a:pt x="994" y="1084"/>
                  </a:lnTo>
                  <a:lnTo>
                    <a:pt x="993" y="1084"/>
                  </a:lnTo>
                  <a:lnTo>
                    <a:pt x="991" y="1084"/>
                  </a:lnTo>
                  <a:lnTo>
                    <a:pt x="990" y="1084"/>
                  </a:lnTo>
                  <a:lnTo>
                    <a:pt x="990" y="1086"/>
                  </a:lnTo>
                  <a:lnTo>
                    <a:pt x="988" y="1086"/>
                  </a:lnTo>
                  <a:lnTo>
                    <a:pt x="988" y="1087"/>
                  </a:lnTo>
                  <a:lnTo>
                    <a:pt x="988" y="1089"/>
                  </a:lnTo>
                  <a:lnTo>
                    <a:pt x="988" y="1090"/>
                  </a:lnTo>
                  <a:lnTo>
                    <a:pt x="987" y="1090"/>
                  </a:lnTo>
                  <a:lnTo>
                    <a:pt x="987" y="1092"/>
                  </a:lnTo>
                  <a:lnTo>
                    <a:pt x="985" y="1092"/>
                  </a:lnTo>
                  <a:lnTo>
                    <a:pt x="985" y="1093"/>
                  </a:lnTo>
                  <a:lnTo>
                    <a:pt x="985" y="1095"/>
                  </a:lnTo>
                  <a:lnTo>
                    <a:pt x="984" y="1095"/>
                  </a:lnTo>
                  <a:lnTo>
                    <a:pt x="984" y="1096"/>
                  </a:lnTo>
                  <a:lnTo>
                    <a:pt x="982" y="1096"/>
                  </a:lnTo>
                  <a:lnTo>
                    <a:pt x="981" y="1096"/>
                  </a:lnTo>
                  <a:lnTo>
                    <a:pt x="979" y="1096"/>
                  </a:lnTo>
                  <a:lnTo>
                    <a:pt x="978" y="1096"/>
                  </a:lnTo>
                  <a:lnTo>
                    <a:pt x="976" y="1096"/>
                  </a:lnTo>
                  <a:lnTo>
                    <a:pt x="975" y="1096"/>
                  </a:lnTo>
                  <a:lnTo>
                    <a:pt x="975" y="1098"/>
                  </a:lnTo>
                  <a:lnTo>
                    <a:pt x="973" y="1098"/>
                  </a:lnTo>
                  <a:lnTo>
                    <a:pt x="973" y="1096"/>
                  </a:lnTo>
                  <a:lnTo>
                    <a:pt x="973" y="1098"/>
                  </a:lnTo>
                  <a:lnTo>
                    <a:pt x="972" y="1098"/>
                  </a:lnTo>
                  <a:lnTo>
                    <a:pt x="970" y="1098"/>
                  </a:lnTo>
                  <a:lnTo>
                    <a:pt x="970" y="1096"/>
                  </a:lnTo>
                  <a:lnTo>
                    <a:pt x="969" y="1096"/>
                  </a:lnTo>
                  <a:lnTo>
                    <a:pt x="969" y="1098"/>
                  </a:lnTo>
                  <a:lnTo>
                    <a:pt x="967" y="1098"/>
                  </a:lnTo>
                  <a:lnTo>
                    <a:pt x="966" y="1098"/>
                  </a:lnTo>
                  <a:lnTo>
                    <a:pt x="966" y="1096"/>
                  </a:lnTo>
                  <a:lnTo>
                    <a:pt x="964" y="1096"/>
                  </a:lnTo>
                  <a:lnTo>
                    <a:pt x="963" y="1096"/>
                  </a:lnTo>
                  <a:lnTo>
                    <a:pt x="963" y="1095"/>
                  </a:lnTo>
                  <a:lnTo>
                    <a:pt x="961" y="1095"/>
                  </a:lnTo>
                  <a:lnTo>
                    <a:pt x="960" y="1095"/>
                  </a:lnTo>
                  <a:lnTo>
                    <a:pt x="957" y="1096"/>
                  </a:lnTo>
                  <a:lnTo>
                    <a:pt x="955" y="1096"/>
                  </a:lnTo>
                  <a:lnTo>
                    <a:pt x="954" y="1096"/>
                  </a:lnTo>
                  <a:lnTo>
                    <a:pt x="951" y="1093"/>
                  </a:lnTo>
                  <a:lnTo>
                    <a:pt x="951" y="1092"/>
                  </a:lnTo>
                  <a:lnTo>
                    <a:pt x="951" y="1090"/>
                  </a:lnTo>
                  <a:lnTo>
                    <a:pt x="949" y="1089"/>
                  </a:lnTo>
                  <a:lnTo>
                    <a:pt x="948" y="1087"/>
                  </a:lnTo>
                  <a:lnTo>
                    <a:pt x="946" y="1086"/>
                  </a:lnTo>
                  <a:lnTo>
                    <a:pt x="946" y="1084"/>
                  </a:lnTo>
                  <a:lnTo>
                    <a:pt x="949" y="1083"/>
                  </a:lnTo>
                  <a:lnTo>
                    <a:pt x="952" y="1080"/>
                  </a:lnTo>
                  <a:lnTo>
                    <a:pt x="955" y="1078"/>
                  </a:lnTo>
                  <a:lnTo>
                    <a:pt x="957" y="1076"/>
                  </a:lnTo>
                  <a:lnTo>
                    <a:pt x="958" y="1075"/>
                  </a:lnTo>
                  <a:lnTo>
                    <a:pt x="960" y="1072"/>
                  </a:lnTo>
                  <a:lnTo>
                    <a:pt x="961" y="1070"/>
                  </a:lnTo>
                  <a:lnTo>
                    <a:pt x="961" y="1069"/>
                  </a:lnTo>
                  <a:lnTo>
                    <a:pt x="964" y="1067"/>
                  </a:lnTo>
                  <a:lnTo>
                    <a:pt x="966" y="1061"/>
                  </a:lnTo>
                  <a:lnTo>
                    <a:pt x="966" y="1060"/>
                  </a:lnTo>
                  <a:lnTo>
                    <a:pt x="967" y="1057"/>
                  </a:lnTo>
                  <a:lnTo>
                    <a:pt x="967" y="1055"/>
                  </a:lnTo>
                  <a:lnTo>
                    <a:pt x="967" y="1051"/>
                  </a:lnTo>
                  <a:lnTo>
                    <a:pt x="967" y="1049"/>
                  </a:lnTo>
                  <a:lnTo>
                    <a:pt x="969" y="1046"/>
                  </a:lnTo>
                  <a:lnTo>
                    <a:pt x="969" y="1045"/>
                  </a:lnTo>
                  <a:lnTo>
                    <a:pt x="970" y="1043"/>
                  </a:lnTo>
                  <a:lnTo>
                    <a:pt x="969" y="1040"/>
                  </a:lnTo>
                  <a:lnTo>
                    <a:pt x="970" y="1039"/>
                  </a:lnTo>
                  <a:lnTo>
                    <a:pt x="972" y="1037"/>
                  </a:lnTo>
                  <a:lnTo>
                    <a:pt x="972" y="1036"/>
                  </a:lnTo>
                  <a:lnTo>
                    <a:pt x="973" y="1033"/>
                  </a:lnTo>
                  <a:lnTo>
                    <a:pt x="975" y="1033"/>
                  </a:lnTo>
                  <a:lnTo>
                    <a:pt x="975" y="1031"/>
                  </a:lnTo>
                  <a:lnTo>
                    <a:pt x="976" y="1031"/>
                  </a:lnTo>
                  <a:lnTo>
                    <a:pt x="978" y="1031"/>
                  </a:lnTo>
                  <a:lnTo>
                    <a:pt x="978" y="1030"/>
                  </a:lnTo>
                  <a:lnTo>
                    <a:pt x="979" y="1030"/>
                  </a:lnTo>
                  <a:lnTo>
                    <a:pt x="981" y="1030"/>
                  </a:lnTo>
                  <a:lnTo>
                    <a:pt x="982" y="1028"/>
                  </a:lnTo>
                  <a:lnTo>
                    <a:pt x="984" y="1027"/>
                  </a:lnTo>
                  <a:lnTo>
                    <a:pt x="984" y="1025"/>
                  </a:lnTo>
                  <a:lnTo>
                    <a:pt x="984" y="1023"/>
                  </a:lnTo>
                  <a:lnTo>
                    <a:pt x="984" y="1022"/>
                  </a:lnTo>
                  <a:lnTo>
                    <a:pt x="984" y="1020"/>
                  </a:lnTo>
                  <a:lnTo>
                    <a:pt x="984" y="1019"/>
                  </a:lnTo>
                  <a:lnTo>
                    <a:pt x="984" y="1017"/>
                  </a:lnTo>
                  <a:lnTo>
                    <a:pt x="985" y="1016"/>
                  </a:lnTo>
                  <a:lnTo>
                    <a:pt x="984" y="1016"/>
                  </a:lnTo>
                  <a:lnTo>
                    <a:pt x="984" y="1014"/>
                  </a:lnTo>
                  <a:lnTo>
                    <a:pt x="984" y="1013"/>
                  </a:lnTo>
                  <a:lnTo>
                    <a:pt x="970" y="1011"/>
                  </a:lnTo>
                  <a:lnTo>
                    <a:pt x="961" y="1011"/>
                  </a:lnTo>
                  <a:lnTo>
                    <a:pt x="960" y="1011"/>
                  </a:lnTo>
                  <a:lnTo>
                    <a:pt x="958" y="1011"/>
                  </a:lnTo>
                  <a:lnTo>
                    <a:pt x="957" y="1011"/>
                  </a:lnTo>
                  <a:lnTo>
                    <a:pt x="957" y="1013"/>
                  </a:lnTo>
                  <a:lnTo>
                    <a:pt x="955" y="1013"/>
                  </a:lnTo>
                  <a:lnTo>
                    <a:pt x="955" y="1014"/>
                  </a:lnTo>
                  <a:lnTo>
                    <a:pt x="954" y="1014"/>
                  </a:lnTo>
                  <a:lnTo>
                    <a:pt x="954" y="1016"/>
                  </a:lnTo>
                  <a:lnTo>
                    <a:pt x="954" y="1014"/>
                  </a:lnTo>
                  <a:lnTo>
                    <a:pt x="952" y="1014"/>
                  </a:lnTo>
                  <a:lnTo>
                    <a:pt x="951" y="1014"/>
                  </a:lnTo>
                  <a:lnTo>
                    <a:pt x="951" y="1013"/>
                  </a:lnTo>
                  <a:lnTo>
                    <a:pt x="951" y="1011"/>
                  </a:lnTo>
                  <a:lnTo>
                    <a:pt x="949" y="1011"/>
                  </a:lnTo>
                  <a:lnTo>
                    <a:pt x="949" y="1010"/>
                  </a:lnTo>
                  <a:lnTo>
                    <a:pt x="948" y="1010"/>
                  </a:lnTo>
                  <a:lnTo>
                    <a:pt x="948" y="1008"/>
                  </a:lnTo>
                  <a:lnTo>
                    <a:pt x="946" y="1007"/>
                  </a:lnTo>
                  <a:lnTo>
                    <a:pt x="946" y="1005"/>
                  </a:lnTo>
                  <a:lnTo>
                    <a:pt x="945" y="1005"/>
                  </a:lnTo>
                  <a:lnTo>
                    <a:pt x="945" y="1004"/>
                  </a:lnTo>
                  <a:lnTo>
                    <a:pt x="945" y="1002"/>
                  </a:lnTo>
                  <a:lnTo>
                    <a:pt x="943" y="1002"/>
                  </a:lnTo>
                  <a:lnTo>
                    <a:pt x="941" y="1001"/>
                  </a:lnTo>
                  <a:lnTo>
                    <a:pt x="940" y="999"/>
                  </a:lnTo>
                  <a:lnTo>
                    <a:pt x="938" y="998"/>
                  </a:lnTo>
                  <a:lnTo>
                    <a:pt x="938" y="996"/>
                  </a:lnTo>
                  <a:lnTo>
                    <a:pt x="937" y="995"/>
                  </a:lnTo>
                  <a:lnTo>
                    <a:pt x="937" y="993"/>
                  </a:lnTo>
                  <a:lnTo>
                    <a:pt x="935" y="993"/>
                  </a:lnTo>
                  <a:lnTo>
                    <a:pt x="935" y="992"/>
                  </a:lnTo>
                  <a:lnTo>
                    <a:pt x="935" y="990"/>
                  </a:lnTo>
                  <a:lnTo>
                    <a:pt x="935" y="989"/>
                  </a:lnTo>
                  <a:lnTo>
                    <a:pt x="934" y="989"/>
                  </a:lnTo>
                  <a:lnTo>
                    <a:pt x="932" y="987"/>
                  </a:lnTo>
                  <a:lnTo>
                    <a:pt x="932" y="986"/>
                  </a:lnTo>
                  <a:lnTo>
                    <a:pt x="932" y="984"/>
                  </a:lnTo>
                  <a:lnTo>
                    <a:pt x="932" y="983"/>
                  </a:lnTo>
                  <a:lnTo>
                    <a:pt x="931" y="983"/>
                  </a:lnTo>
                  <a:lnTo>
                    <a:pt x="931" y="981"/>
                  </a:lnTo>
                  <a:lnTo>
                    <a:pt x="931" y="980"/>
                  </a:lnTo>
                  <a:lnTo>
                    <a:pt x="929" y="980"/>
                  </a:lnTo>
                  <a:lnTo>
                    <a:pt x="929" y="978"/>
                  </a:lnTo>
                  <a:lnTo>
                    <a:pt x="929" y="977"/>
                  </a:lnTo>
                  <a:lnTo>
                    <a:pt x="929" y="975"/>
                  </a:lnTo>
                  <a:lnTo>
                    <a:pt x="929" y="974"/>
                  </a:lnTo>
                  <a:lnTo>
                    <a:pt x="929" y="972"/>
                  </a:lnTo>
                  <a:lnTo>
                    <a:pt x="928" y="970"/>
                  </a:lnTo>
                  <a:lnTo>
                    <a:pt x="928" y="967"/>
                  </a:lnTo>
                  <a:lnTo>
                    <a:pt x="926" y="966"/>
                  </a:lnTo>
                  <a:lnTo>
                    <a:pt x="926" y="964"/>
                  </a:lnTo>
                  <a:lnTo>
                    <a:pt x="926" y="963"/>
                  </a:lnTo>
                  <a:lnTo>
                    <a:pt x="926" y="961"/>
                  </a:lnTo>
                  <a:lnTo>
                    <a:pt x="925" y="961"/>
                  </a:lnTo>
                  <a:lnTo>
                    <a:pt x="925" y="960"/>
                  </a:lnTo>
                  <a:lnTo>
                    <a:pt x="926" y="960"/>
                  </a:lnTo>
                  <a:lnTo>
                    <a:pt x="926" y="958"/>
                  </a:lnTo>
                  <a:lnTo>
                    <a:pt x="926" y="960"/>
                  </a:lnTo>
                  <a:lnTo>
                    <a:pt x="928" y="961"/>
                  </a:lnTo>
                  <a:lnTo>
                    <a:pt x="931" y="961"/>
                  </a:lnTo>
                  <a:lnTo>
                    <a:pt x="932" y="960"/>
                  </a:lnTo>
                  <a:lnTo>
                    <a:pt x="934" y="960"/>
                  </a:lnTo>
                  <a:lnTo>
                    <a:pt x="934" y="958"/>
                  </a:lnTo>
                  <a:lnTo>
                    <a:pt x="935" y="958"/>
                  </a:lnTo>
                  <a:lnTo>
                    <a:pt x="935" y="957"/>
                  </a:lnTo>
                  <a:lnTo>
                    <a:pt x="937" y="958"/>
                  </a:lnTo>
                  <a:lnTo>
                    <a:pt x="937" y="957"/>
                  </a:lnTo>
                  <a:lnTo>
                    <a:pt x="937" y="955"/>
                  </a:lnTo>
                  <a:lnTo>
                    <a:pt x="937" y="954"/>
                  </a:lnTo>
                  <a:lnTo>
                    <a:pt x="938" y="954"/>
                  </a:lnTo>
                  <a:lnTo>
                    <a:pt x="938" y="952"/>
                  </a:lnTo>
                  <a:lnTo>
                    <a:pt x="940" y="952"/>
                  </a:lnTo>
                  <a:lnTo>
                    <a:pt x="938" y="952"/>
                  </a:lnTo>
                  <a:lnTo>
                    <a:pt x="938" y="951"/>
                  </a:lnTo>
                  <a:lnTo>
                    <a:pt x="940" y="951"/>
                  </a:lnTo>
                  <a:lnTo>
                    <a:pt x="940" y="949"/>
                  </a:lnTo>
                  <a:lnTo>
                    <a:pt x="940" y="948"/>
                  </a:lnTo>
                  <a:lnTo>
                    <a:pt x="938" y="948"/>
                  </a:lnTo>
                  <a:lnTo>
                    <a:pt x="938" y="946"/>
                  </a:lnTo>
                  <a:lnTo>
                    <a:pt x="938" y="945"/>
                  </a:lnTo>
                  <a:lnTo>
                    <a:pt x="938" y="943"/>
                  </a:lnTo>
                  <a:lnTo>
                    <a:pt x="938" y="942"/>
                  </a:lnTo>
                  <a:lnTo>
                    <a:pt x="938" y="940"/>
                  </a:lnTo>
                  <a:lnTo>
                    <a:pt x="937" y="939"/>
                  </a:lnTo>
                  <a:lnTo>
                    <a:pt x="937" y="937"/>
                  </a:lnTo>
                  <a:lnTo>
                    <a:pt x="934" y="936"/>
                  </a:lnTo>
                  <a:lnTo>
                    <a:pt x="934" y="934"/>
                  </a:lnTo>
                  <a:lnTo>
                    <a:pt x="935" y="934"/>
                  </a:lnTo>
                  <a:lnTo>
                    <a:pt x="935" y="933"/>
                  </a:lnTo>
                  <a:lnTo>
                    <a:pt x="937" y="933"/>
                  </a:lnTo>
                  <a:lnTo>
                    <a:pt x="937" y="931"/>
                  </a:lnTo>
                  <a:lnTo>
                    <a:pt x="938" y="931"/>
                  </a:lnTo>
                  <a:lnTo>
                    <a:pt x="938" y="930"/>
                  </a:lnTo>
                  <a:lnTo>
                    <a:pt x="938" y="928"/>
                  </a:lnTo>
                  <a:lnTo>
                    <a:pt x="940" y="928"/>
                  </a:lnTo>
                  <a:lnTo>
                    <a:pt x="940" y="927"/>
                  </a:lnTo>
                  <a:lnTo>
                    <a:pt x="940" y="925"/>
                  </a:lnTo>
                  <a:lnTo>
                    <a:pt x="938" y="925"/>
                  </a:lnTo>
                  <a:lnTo>
                    <a:pt x="937" y="925"/>
                  </a:lnTo>
                  <a:lnTo>
                    <a:pt x="937" y="924"/>
                  </a:lnTo>
                  <a:lnTo>
                    <a:pt x="935" y="924"/>
                  </a:lnTo>
                  <a:lnTo>
                    <a:pt x="935" y="922"/>
                  </a:lnTo>
                  <a:lnTo>
                    <a:pt x="937" y="922"/>
                  </a:lnTo>
                  <a:lnTo>
                    <a:pt x="938" y="921"/>
                  </a:lnTo>
                  <a:lnTo>
                    <a:pt x="940" y="921"/>
                  </a:lnTo>
                  <a:lnTo>
                    <a:pt x="940" y="919"/>
                  </a:lnTo>
                  <a:lnTo>
                    <a:pt x="941" y="919"/>
                  </a:lnTo>
                  <a:lnTo>
                    <a:pt x="941" y="917"/>
                  </a:lnTo>
                  <a:lnTo>
                    <a:pt x="943" y="917"/>
                  </a:lnTo>
                  <a:lnTo>
                    <a:pt x="943" y="916"/>
                  </a:lnTo>
                  <a:lnTo>
                    <a:pt x="945" y="916"/>
                  </a:lnTo>
                  <a:lnTo>
                    <a:pt x="945" y="914"/>
                  </a:lnTo>
                  <a:lnTo>
                    <a:pt x="946" y="914"/>
                  </a:lnTo>
                  <a:lnTo>
                    <a:pt x="948" y="911"/>
                  </a:lnTo>
                  <a:lnTo>
                    <a:pt x="948" y="910"/>
                  </a:lnTo>
                  <a:lnTo>
                    <a:pt x="948" y="908"/>
                  </a:lnTo>
                  <a:lnTo>
                    <a:pt x="948" y="907"/>
                  </a:lnTo>
                  <a:lnTo>
                    <a:pt x="948" y="905"/>
                  </a:lnTo>
                  <a:lnTo>
                    <a:pt x="946" y="904"/>
                  </a:lnTo>
                  <a:lnTo>
                    <a:pt x="946" y="902"/>
                  </a:lnTo>
                  <a:lnTo>
                    <a:pt x="946" y="904"/>
                  </a:lnTo>
                  <a:lnTo>
                    <a:pt x="945" y="904"/>
                  </a:lnTo>
                  <a:lnTo>
                    <a:pt x="943" y="904"/>
                  </a:lnTo>
                  <a:lnTo>
                    <a:pt x="941" y="904"/>
                  </a:lnTo>
                  <a:lnTo>
                    <a:pt x="940" y="904"/>
                  </a:lnTo>
                  <a:lnTo>
                    <a:pt x="938" y="902"/>
                  </a:lnTo>
                  <a:lnTo>
                    <a:pt x="937" y="904"/>
                  </a:lnTo>
                  <a:lnTo>
                    <a:pt x="935" y="904"/>
                  </a:lnTo>
                  <a:lnTo>
                    <a:pt x="934" y="902"/>
                  </a:lnTo>
                  <a:lnTo>
                    <a:pt x="932" y="901"/>
                  </a:lnTo>
                  <a:lnTo>
                    <a:pt x="931" y="899"/>
                  </a:lnTo>
                  <a:lnTo>
                    <a:pt x="931" y="898"/>
                  </a:lnTo>
                  <a:lnTo>
                    <a:pt x="929" y="898"/>
                  </a:lnTo>
                  <a:lnTo>
                    <a:pt x="928" y="898"/>
                  </a:lnTo>
                  <a:lnTo>
                    <a:pt x="928" y="899"/>
                  </a:lnTo>
                  <a:lnTo>
                    <a:pt x="926" y="899"/>
                  </a:lnTo>
                  <a:lnTo>
                    <a:pt x="925" y="899"/>
                  </a:lnTo>
                  <a:lnTo>
                    <a:pt x="925" y="901"/>
                  </a:lnTo>
                  <a:lnTo>
                    <a:pt x="923" y="901"/>
                  </a:lnTo>
                  <a:lnTo>
                    <a:pt x="922" y="902"/>
                  </a:lnTo>
                  <a:lnTo>
                    <a:pt x="920" y="902"/>
                  </a:lnTo>
                  <a:lnTo>
                    <a:pt x="920" y="904"/>
                  </a:lnTo>
                  <a:lnTo>
                    <a:pt x="919" y="904"/>
                  </a:lnTo>
                  <a:lnTo>
                    <a:pt x="919" y="905"/>
                  </a:lnTo>
                  <a:lnTo>
                    <a:pt x="917" y="905"/>
                  </a:lnTo>
                  <a:lnTo>
                    <a:pt x="916" y="905"/>
                  </a:lnTo>
                  <a:lnTo>
                    <a:pt x="914" y="904"/>
                  </a:lnTo>
                  <a:lnTo>
                    <a:pt x="913" y="904"/>
                  </a:lnTo>
                  <a:lnTo>
                    <a:pt x="911" y="904"/>
                  </a:lnTo>
                  <a:lnTo>
                    <a:pt x="911" y="905"/>
                  </a:lnTo>
                  <a:lnTo>
                    <a:pt x="910" y="905"/>
                  </a:lnTo>
                  <a:lnTo>
                    <a:pt x="908" y="905"/>
                  </a:lnTo>
                  <a:lnTo>
                    <a:pt x="908" y="907"/>
                  </a:lnTo>
                  <a:lnTo>
                    <a:pt x="907" y="907"/>
                  </a:lnTo>
                  <a:lnTo>
                    <a:pt x="905" y="905"/>
                  </a:lnTo>
                  <a:lnTo>
                    <a:pt x="904" y="905"/>
                  </a:lnTo>
                  <a:lnTo>
                    <a:pt x="902" y="905"/>
                  </a:lnTo>
                  <a:lnTo>
                    <a:pt x="901" y="905"/>
                  </a:lnTo>
                  <a:lnTo>
                    <a:pt x="901" y="904"/>
                  </a:lnTo>
                  <a:lnTo>
                    <a:pt x="899" y="905"/>
                  </a:lnTo>
                  <a:lnTo>
                    <a:pt x="899" y="904"/>
                  </a:lnTo>
                  <a:lnTo>
                    <a:pt x="898" y="904"/>
                  </a:lnTo>
                  <a:lnTo>
                    <a:pt x="896" y="904"/>
                  </a:lnTo>
                  <a:lnTo>
                    <a:pt x="895" y="904"/>
                  </a:lnTo>
                  <a:lnTo>
                    <a:pt x="893" y="904"/>
                  </a:lnTo>
                  <a:lnTo>
                    <a:pt x="892" y="904"/>
                  </a:lnTo>
                  <a:lnTo>
                    <a:pt x="890" y="904"/>
                  </a:lnTo>
                  <a:lnTo>
                    <a:pt x="890" y="905"/>
                  </a:lnTo>
                  <a:lnTo>
                    <a:pt x="889" y="905"/>
                  </a:lnTo>
                  <a:lnTo>
                    <a:pt x="889" y="907"/>
                  </a:lnTo>
                  <a:lnTo>
                    <a:pt x="887" y="907"/>
                  </a:lnTo>
                  <a:lnTo>
                    <a:pt x="885" y="907"/>
                  </a:lnTo>
                  <a:lnTo>
                    <a:pt x="884" y="907"/>
                  </a:lnTo>
                  <a:lnTo>
                    <a:pt x="882" y="905"/>
                  </a:lnTo>
                  <a:lnTo>
                    <a:pt x="884" y="902"/>
                  </a:lnTo>
                  <a:lnTo>
                    <a:pt x="884" y="901"/>
                  </a:lnTo>
                  <a:lnTo>
                    <a:pt x="884" y="899"/>
                  </a:lnTo>
                  <a:lnTo>
                    <a:pt x="884" y="896"/>
                  </a:lnTo>
                  <a:lnTo>
                    <a:pt x="884" y="895"/>
                  </a:lnTo>
                  <a:lnTo>
                    <a:pt x="884" y="893"/>
                  </a:lnTo>
                  <a:lnTo>
                    <a:pt x="884" y="892"/>
                  </a:lnTo>
                  <a:lnTo>
                    <a:pt x="884" y="890"/>
                  </a:lnTo>
                  <a:lnTo>
                    <a:pt x="885" y="887"/>
                  </a:lnTo>
                  <a:lnTo>
                    <a:pt x="887" y="886"/>
                  </a:lnTo>
                  <a:lnTo>
                    <a:pt x="889" y="886"/>
                  </a:lnTo>
                  <a:lnTo>
                    <a:pt x="889" y="884"/>
                  </a:lnTo>
                  <a:lnTo>
                    <a:pt x="890" y="883"/>
                  </a:lnTo>
                  <a:lnTo>
                    <a:pt x="889" y="883"/>
                  </a:lnTo>
                  <a:lnTo>
                    <a:pt x="889" y="884"/>
                  </a:lnTo>
                  <a:lnTo>
                    <a:pt x="887" y="884"/>
                  </a:lnTo>
                  <a:lnTo>
                    <a:pt x="885" y="884"/>
                  </a:lnTo>
                  <a:lnTo>
                    <a:pt x="884" y="886"/>
                  </a:lnTo>
                  <a:lnTo>
                    <a:pt x="882" y="886"/>
                  </a:lnTo>
                  <a:lnTo>
                    <a:pt x="879" y="887"/>
                  </a:lnTo>
                  <a:lnTo>
                    <a:pt x="876" y="887"/>
                  </a:lnTo>
                  <a:lnTo>
                    <a:pt x="875" y="887"/>
                  </a:lnTo>
                  <a:lnTo>
                    <a:pt x="875" y="889"/>
                  </a:lnTo>
                  <a:lnTo>
                    <a:pt x="870" y="889"/>
                  </a:lnTo>
                  <a:lnTo>
                    <a:pt x="867" y="889"/>
                  </a:lnTo>
                  <a:lnTo>
                    <a:pt x="866" y="890"/>
                  </a:lnTo>
                  <a:lnTo>
                    <a:pt x="863" y="890"/>
                  </a:lnTo>
                  <a:lnTo>
                    <a:pt x="861" y="890"/>
                  </a:lnTo>
                  <a:lnTo>
                    <a:pt x="860" y="890"/>
                  </a:lnTo>
                  <a:lnTo>
                    <a:pt x="858" y="890"/>
                  </a:lnTo>
                  <a:lnTo>
                    <a:pt x="857" y="890"/>
                  </a:lnTo>
                  <a:lnTo>
                    <a:pt x="854" y="890"/>
                  </a:lnTo>
                  <a:lnTo>
                    <a:pt x="852" y="889"/>
                  </a:lnTo>
                  <a:lnTo>
                    <a:pt x="851" y="889"/>
                  </a:lnTo>
                  <a:lnTo>
                    <a:pt x="851" y="887"/>
                  </a:lnTo>
                  <a:lnTo>
                    <a:pt x="849" y="887"/>
                  </a:lnTo>
                  <a:lnTo>
                    <a:pt x="849" y="886"/>
                  </a:lnTo>
                  <a:lnTo>
                    <a:pt x="848" y="886"/>
                  </a:lnTo>
                  <a:lnTo>
                    <a:pt x="846" y="884"/>
                  </a:lnTo>
                  <a:lnTo>
                    <a:pt x="845" y="884"/>
                  </a:lnTo>
                  <a:lnTo>
                    <a:pt x="845" y="883"/>
                  </a:lnTo>
                  <a:lnTo>
                    <a:pt x="843" y="883"/>
                  </a:lnTo>
                  <a:lnTo>
                    <a:pt x="842" y="881"/>
                  </a:lnTo>
                  <a:lnTo>
                    <a:pt x="840" y="881"/>
                  </a:lnTo>
                  <a:lnTo>
                    <a:pt x="840" y="880"/>
                  </a:lnTo>
                  <a:lnTo>
                    <a:pt x="839" y="880"/>
                  </a:lnTo>
                  <a:lnTo>
                    <a:pt x="839" y="878"/>
                  </a:lnTo>
                  <a:lnTo>
                    <a:pt x="837" y="878"/>
                  </a:lnTo>
                  <a:lnTo>
                    <a:pt x="836" y="878"/>
                  </a:lnTo>
                  <a:lnTo>
                    <a:pt x="834" y="878"/>
                  </a:lnTo>
                  <a:lnTo>
                    <a:pt x="833" y="878"/>
                  </a:lnTo>
                  <a:lnTo>
                    <a:pt x="833" y="877"/>
                  </a:lnTo>
                  <a:lnTo>
                    <a:pt x="833" y="875"/>
                  </a:lnTo>
                  <a:lnTo>
                    <a:pt x="834" y="875"/>
                  </a:lnTo>
                  <a:lnTo>
                    <a:pt x="834" y="874"/>
                  </a:lnTo>
                  <a:lnTo>
                    <a:pt x="834" y="875"/>
                  </a:lnTo>
                  <a:lnTo>
                    <a:pt x="834" y="874"/>
                  </a:lnTo>
                  <a:lnTo>
                    <a:pt x="836" y="874"/>
                  </a:lnTo>
                  <a:lnTo>
                    <a:pt x="837" y="874"/>
                  </a:lnTo>
                  <a:lnTo>
                    <a:pt x="837" y="872"/>
                  </a:lnTo>
                  <a:lnTo>
                    <a:pt x="839" y="872"/>
                  </a:lnTo>
                  <a:lnTo>
                    <a:pt x="840" y="872"/>
                  </a:lnTo>
                  <a:lnTo>
                    <a:pt x="840" y="871"/>
                  </a:lnTo>
                  <a:lnTo>
                    <a:pt x="840" y="869"/>
                  </a:lnTo>
                  <a:lnTo>
                    <a:pt x="839" y="869"/>
                  </a:lnTo>
                  <a:lnTo>
                    <a:pt x="837" y="869"/>
                  </a:lnTo>
                  <a:lnTo>
                    <a:pt x="836" y="868"/>
                  </a:lnTo>
                  <a:lnTo>
                    <a:pt x="833" y="868"/>
                  </a:lnTo>
                  <a:lnTo>
                    <a:pt x="831" y="868"/>
                  </a:lnTo>
                  <a:lnTo>
                    <a:pt x="829" y="868"/>
                  </a:lnTo>
                  <a:lnTo>
                    <a:pt x="828" y="866"/>
                  </a:lnTo>
                  <a:lnTo>
                    <a:pt x="826" y="864"/>
                  </a:lnTo>
                  <a:lnTo>
                    <a:pt x="825" y="864"/>
                  </a:lnTo>
                  <a:lnTo>
                    <a:pt x="822" y="861"/>
                  </a:lnTo>
                  <a:lnTo>
                    <a:pt x="820" y="861"/>
                  </a:lnTo>
                  <a:lnTo>
                    <a:pt x="819" y="860"/>
                  </a:lnTo>
                  <a:lnTo>
                    <a:pt x="817" y="860"/>
                  </a:lnTo>
                  <a:lnTo>
                    <a:pt x="811" y="857"/>
                  </a:lnTo>
                  <a:lnTo>
                    <a:pt x="810" y="857"/>
                  </a:lnTo>
                  <a:lnTo>
                    <a:pt x="810" y="855"/>
                  </a:lnTo>
                  <a:lnTo>
                    <a:pt x="808" y="855"/>
                  </a:lnTo>
                  <a:lnTo>
                    <a:pt x="808" y="854"/>
                  </a:lnTo>
                  <a:lnTo>
                    <a:pt x="807" y="854"/>
                  </a:lnTo>
                  <a:lnTo>
                    <a:pt x="807" y="852"/>
                  </a:lnTo>
                  <a:lnTo>
                    <a:pt x="805" y="851"/>
                  </a:lnTo>
                  <a:lnTo>
                    <a:pt x="804" y="851"/>
                  </a:lnTo>
                  <a:lnTo>
                    <a:pt x="804" y="849"/>
                  </a:lnTo>
                  <a:lnTo>
                    <a:pt x="802" y="848"/>
                  </a:lnTo>
                  <a:lnTo>
                    <a:pt x="801" y="846"/>
                  </a:lnTo>
                  <a:lnTo>
                    <a:pt x="801" y="845"/>
                  </a:lnTo>
                  <a:lnTo>
                    <a:pt x="799" y="843"/>
                  </a:lnTo>
                  <a:lnTo>
                    <a:pt x="799" y="842"/>
                  </a:lnTo>
                  <a:lnTo>
                    <a:pt x="798" y="842"/>
                  </a:lnTo>
                  <a:lnTo>
                    <a:pt x="798" y="840"/>
                  </a:lnTo>
                  <a:lnTo>
                    <a:pt x="796" y="840"/>
                  </a:lnTo>
                  <a:lnTo>
                    <a:pt x="796" y="839"/>
                  </a:lnTo>
                  <a:lnTo>
                    <a:pt x="796" y="837"/>
                  </a:lnTo>
                  <a:lnTo>
                    <a:pt x="795" y="837"/>
                  </a:lnTo>
                  <a:lnTo>
                    <a:pt x="793" y="837"/>
                  </a:lnTo>
                  <a:lnTo>
                    <a:pt x="792" y="837"/>
                  </a:lnTo>
                  <a:lnTo>
                    <a:pt x="792" y="836"/>
                  </a:lnTo>
                  <a:lnTo>
                    <a:pt x="790" y="836"/>
                  </a:lnTo>
                  <a:lnTo>
                    <a:pt x="789" y="836"/>
                  </a:lnTo>
                  <a:lnTo>
                    <a:pt x="789" y="834"/>
                  </a:lnTo>
                  <a:lnTo>
                    <a:pt x="789" y="833"/>
                  </a:lnTo>
                  <a:lnTo>
                    <a:pt x="789" y="831"/>
                  </a:lnTo>
                  <a:lnTo>
                    <a:pt x="787" y="831"/>
                  </a:lnTo>
                  <a:lnTo>
                    <a:pt x="787" y="830"/>
                  </a:lnTo>
                  <a:lnTo>
                    <a:pt x="786" y="828"/>
                  </a:lnTo>
                  <a:lnTo>
                    <a:pt x="786" y="827"/>
                  </a:lnTo>
                  <a:lnTo>
                    <a:pt x="784" y="827"/>
                  </a:lnTo>
                  <a:lnTo>
                    <a:pt x="783" y="827"/>
                  </a:lnTo>
                  <a:lnTo>
                    <a:pt x="783" y="825"/>
                  </a:lnTo>
                  <a:lnTo>
                    <a:pt x="781" y="825"/>
                  </a:lnTo>
                  <a:lnTo>
                    <a:pt x="780" y="825"/>
                  </a:lnTo>
                  <a:lnTo>
                    <a:pt x="778" y="825"/>
                  </a:lnTo>
                  <a:lnTo>
                    <a:pt x="778" y="824"/>
                  </a:lnTo>
                  <a:lnTo>
                    <a:pt x="777" y="824"/>
                  </a:lnTo>
                  <a:lnTo>
                    <a:pt x="775" y="824"/>
                  </a:lnTo>
                  <a:lnTo>
                    <a:pt x="775" y="825"/>
                  </a:lnTo>
                  <a:lnTo>
                    <a:pt x="773" y="825"/>
                  </a:lnTo>
                  <a:lnTo>
                    <a:pt x="772" y="825"/>
                  </a:lnTo>
                  <a:lnTo>
                    <a:pt x="770" y="825"/>
                  </a:lnTo>
                  <a:lnTo>
                    <a:pt x="770" y="827"/>
                  </a:lnTo>
                  <a:lnTo>
                    <a:pt x="769" y="827"/>
                  </a:lnTo>
                  <a:lnTo>
                    <a:pt x="767" y="827"/>
                  </a:lnTo>
                  <a:lnTo>
                    <a:pt x="766" y="827"/>
                  </a:lnTo>
                  <a:lnTo>
                    <a:pt x="764" y="827"/>
                  </a:lnTo>
                  <a:lnTo>
                    <a:pt x="764" y="828"/>
                  </a:lnTo>
                  <a:lnTo>
                    <a:pt x="763" y="828"/>
                  </a:lnTo>
                  <a:lnTo>
                    <a:pt x="761" y="828"/>
                  </a:lnTo>
                  <a:lnTo>
                    <a:pt x="760" y="828"/>
                  </a:lnTo>
                  <a:lnTo>
                    <a:pt x="758" y="828"/>
                  </a:lnTo>
                  <a:lnTo>
                    <a:pt x="757" y="830"/>
                  </a:lnTo>
                  <a:lnTo>
                    <a:pt x="757" y="828"/>
                  </a:lnTo>
                  <a:lnTo>
                    <a:pt x="755" y="828"/>
                  </a:lnTo>
                  <a:lnTo>
                    <a:pt x="755" y="830"/>
                  </a:lnTo>
                  <a:lnTo>
                    <a:pt x="754" y="828"/>
                  </a:lnTo>
                  <a:lnTo>
                    <a:pt x="754" y="830"/>
                  </a:lnTo>
                  <a:lnTo>
                    <a:pt x="752" y="831"/>
                  </a:lnTo>
                  <a:lnTo>
                    <a:pt x="751" y="831"/>
                  </a:lnTo>
                  <a:lnTo>
                    <a:pt x="752" y="831"/>
                  </a:lnTo>
                  <a:lnTo>
                    <a:pt x="752" y="833"/>
                  </a:lnTo>
                  <a:lnTo>
                    <a:pt x="752" y="834"/>
                  </a:lnTo>
                  <a:lnTo>
                    <a:pt x="751" y="834"/>
                  </a:lnTo>
                  <a:lnTo>
                    <a:pt x="749" y="834"/>
                  </a:lnTo>
                  <a:lnTo>
                    <a:pt x="748" y="836"/>
                  </a:lnTo>
                  <a:lnTo>
                    <a:pt x="748" y="837"/>
                  </a:lnTo>
                  <a:lnTo>
                    <a:pt x="746" y="837"/>
                  </a:lnTo>
                  <a:lnTo>
                    <a:pt x="746" y="839"/>
                  </a:lnTo>
                  <a:lnTo>
                    <a:pt x="745" y="839"/>
                  </a:lnTo>
                  <a:lnTo>
                    <a:pt x="743" y="840"/>
                  </a:lnTo>
                  <a:lnTo>
                    <a:pt x="742" y="840"/>
                  </a:lnTo>
                  <a:lnTo>
                    <a:pt x="740" y="842"/>
                  </a:lnTo>
                  <a:lnTo>
                    <a:pt x="739" y="842"/>
                  </a:lnTo>
                  <a:lnTo>
                    <a:pt x="737" y="843"/>
                  </a:lnTo>
                  <a:lnTo>
                    <a:pt x="736" y="845"/>
                  </a:lnTo>
                  <a:lnTo>
                    <a:pt x="734" y="845"/>
                  </a:lnTo>
                  <a:lnTo>
                    <a:pt x="734" y="846"/>
                  </a:lnTo>
                  <a:lnTo>
                    <a:pt x="733" y="845"/>
                  </a:lnTo>
                  <a:lnTo>
                    <a:pt x="731" y="843"/>
                  </a:lnTo>
                  <a:lnTo>
                    <a:pt x="731" y="842"/>
                  </a:lnTo>
                  <a:lnTo>
                    <a:pt x="730" y="842"/>
                  </a:lnTo>
                  <a:lnTo>
                    <a:pt x="728" y="842"/>
                  </a:lnTo>
                  <a:lnTo>
                    <a:pt x="728" y="843"/>
                  </a:lnTo>
                  <a:lnTo>
                    <a:pt x="727" y="843"/>
                  </a:lnTo>
                  <a:lnTo>
                    <a:pt x="725" y="843"/>
                  </a:lnTo>
                  <a:lnTo>
                    <a:pt x="724" y="842"/>
                  </a:lnTo>
                  <a:lnTo>
                    <a:pt x="722" y="842"/>
                  </a:lnTo>
                  <a:lnTo>
                    <a:pt x="721" y="842"/>
                  </a:lnTo>
                  <a:lnTo>
                    <a:pt x="719" y="842"/>
                  </a:lnTo>
                  <a:lnTo>
                    <a:pt x="717" y="842"/>
                  </a:lnTo>
                  <a:lnTo>
                    <a:pt x="716" y="842"/>
                  </a:lnTo>
                  <a:lnTo>
                    <a:pt x="714" y="840"/>
                  </a:lnTo>
                  <a:lnTo>
                    <a:pt x="713" y="840"/>
                  </a:lnTo>
                  <a:lnTo>
                    <a:pt x="713" y="839"/>
                  </a:lnTo>
                  <a:lnTo>
                    <a:pt x="711" y="839"/>
                  </a:lnTo>
                  <a:lnTo>
                    <a:pt x="711" y="837"/>
                  </a:lnTo>
                  <a:lnTo>
                    <a:pt x="710" y="837"/>
                  </a:lnTo>
                  <a:lnTo>
                    <a:pt x="708" y="837"/>
                  </a:lnTo>
                  <a:lnTo>
                    <a:pt x="708" y="836"/>
                  </a:lnTo>
                  <a:lnTo>
                    <a:pt x="707" y="836"/>
                  </a:lnTo>
                  <a:lnTo>
                    <a:pt x="705" y="836"/>
                  </a:lnTo>
                  <a:lnTo>
                    <a:pt x="704" y="834"/>
                  </a:lnTo>
                  <a:lnTo>
                    <a:pt x="704" y="833"/>
                  </a:lnTo>
                  <a:lnTo>
                    <a:pt x="702" y="833"/>
                  </a:lnTo>
                  <a:lnTo>
                    <a:pt x="702" y="831"/>
                  </a:lnTo>
                  <a:lnTo>
                    <a:pt x="702" y="830"/>
                  </a:lnTo>
                  <a:lnTo>
                    <a:pt x="702" y="828"/>
                  </a:lnTo>
                  <a:lnTo>
                    <a:pt x="702" y="827"/>
                  </a:lnTo>
                  <a:lnTo>
                    <a:pt x="704" y="827"/>
                  </a:lnTo>
                  <a:lnTo>
                    <a:pt x="705" y="827"/>
                  </a:lnTo>
                  <a:lnTo>
                    <a:pt x="705" y="825"/>
                  </a:lnTo>
                  <a:lnTo>
                    <a:pt x="707" y="825"/>
                  </a:lnTo>
                  <a:lnTo>
                    <a:pt x="708" y="825"/>
                  </a:lnTo>
                  <a:lnTo>
                    <a:pt x="710" y="825"/>
                  </a:lnTo>
                  <a:lnTo>
                    <a:pt x="711" y="824"/>
                  </a:lnTo>
                  <a:lnTo>
                    <a:pt x="711" y="822"/>
                  </a:lnTo>
                  <a:lnTo>
                    <a:pt x="711" y="821"/>
                  </a:lnTo>
                  <a:lnTo>
                    <a:pt x="711" y="819"/>
                  </a:lnTo>
                  <a:lnTo>
                    <a:pt x="710" y="819"/>
                  </a:lnTo>
                  <a:lnTo>
                    <a:pt x="710" y="818"/>
                  </a:lnTo>
                  <a:lnTo>
                    <a:pt x="708" y="818"/>
                  </a:lnTo>
                  <a:lnTo>
                    <a:pt x="708" y="816"/>
                  </a:lnTo>
                  <a:lnTo>
                    <a:pt x="707" y="816"/>
                  </a:lnTo>
                  <a:lnTo>
                    <a:pt x="707" y="814"/>
                  </a:lnTo>
                  <a:lnTo>
                    <a:pt x="707" y="816"/>
                  </a:lnTo>
                  <a:lnTo>
                    <a:pt x="705" y="816"/>
                  </a:lnTo>
                  <a:lnTo>
                    <a:pt x="704" y="816"/>
                  </a:lnTo>
                  <a:lnTo>
                    <a:pt x="704" y="818"/>
                  </a:lnTo>
                  <a:lnTo>
                    <a:pt x="702" y="818"/>
                  </a:lnTo>
                  <a:lnTo>
                    <a:pt x="701" y="819"/>
                  </a:lnTo>
                  <a:lnTo>
                    <a:pt x="699" y="821"/>
                  </a:lnTo>
                  <a:lnTo>
                    <a:pt x="698" y="821"/>
                  </a:lnTo>
                  <a:lnTo>
                    <a:pt x="696" y="821"/>
                  </a:lnTo>
                  <a:lnTo>
                    <a:pt x="695" y="821"/>
                  </a:lnTo>
                  <a:lnTo>
                    <a:pt x="693" y="819"/>
                  </a:lnTo>
                  <a:lnTo>
                    <a:pt x="692" y="819"/>
                  </a:lnTo>
                  <a:lnTo>
                    <a:pt x="690" y="819"/>
                  </a:lnTo>
                  <a:lnTo>
                    <a:pt x="690" y="818"/>
                  </a:lnTo>
                  <a:lnTo>
                    <a:pt x="689" y="818"/>
                  </a:lnTo>
                  <a:lnTo>
                    <a:pt x="689" y="816"/>
                  </a:lnTo>
                  <a:lnTo>
                    <a:pt x="689" y="814"/>
                  </a:lnTo>
                  <a:lnTo>
                    <a:pt x="689" y="813"/>
                  </a:lnTo>
                  <a:lnTo>
                    <a:pt x="690" y="813"/>
                  </a:lnTo>
                  <a:lnTo>
                    <a:pt x="690" y="811"/>
                  </a:lnTo>
                  <a:lnTo>
                    <a:pt x="692" y="811"/>
                  </a:lnTo>
                  <a:lnTo>
                    <a:pt x="692" y="810"/>
                  </a:lnTo>
                  <a:lnTo>
                    <a:pt x="690" y="810"/>
                  </a:lnTo>
                  <a:lnTo>
                    <a:pt x="690" y="808"/>
                  </a:lnTo>
                  <a:lnTo>
                    <a:pt x="690" y="807"/>
                  </a:lnTo>
                  <a:lnTo>
                    <a:pt x="689" y="804"/>
                  </a:lnTo>
                  <a:lnTo>
                    <a:pt x="689" y="802"/>
                  </a:lnTo>
                  <a:lnTo>
                    <a:pt x="684" y="801"/>
                  </a:lnTo>
                  <a:lnTo>
                    <a:pt x="683" y="801"/>
                  </a:lnTo>
                  <a:lnTo>
                    <a:pt x="681" y="799"/>
                  </a:lnTo>
                  <a:lnTo>
                    <a:pt x="680" y="799"/>
                  </a:lnTo>
                  <a:lnTo>
                    <a:pt x="678" y="799"/>
                  </a:lnTo>
                  <a:lnTo>
                    <a:pt x="678" y="798"/>
                  </a:lnTo>
                  <a:lnTo>
                    <a:pt x="678" y="796"/>
                  </a:lnTo>
                  <a:lnTo>
                    <a:pt x="677" y="795"/>
                  </a:lnTo>
                  <a:lnTo>
                    <a:pt x="677" y="793"/>
                  </a:lnTo>
                  <a:lnTo>
                    <a:pt x="678" y="792"/>
                  </a:lnTo>
                  <a:lnTo>
                    <a:pt x="678" y="790"/>
                  </a:lnTo>
                  <a:lnTo>
                    <a:pt x="680" y="790"/>
                  </a:lnTo>
                  <a:lnTo>
                    <a:pt x="681" y="789"/>
                  </a:lnTo>
                  <a:lnTo>
                    <a:pt x="681" y="787"/>
                  </a:lnTo>
                  <a:lnTo>
                    <a:pt x="680" y="787"/>
                  </a:lnTo>
                  <a:lnTo>
                    <a:pt x="680" y="786"/>
                  </a:lnTo>
                  <a:lnTo>
                    <a:pt x="678" y="786"/>
                  </a:lnTo>
                  <a:lnTo>
                    <a:pt x="678" y="784"/>
                  </a:lnTo>
                  <a:lnTo>
                    <a:pt x="680" y="784"/>
                  </a:lnTo>
                  <a:lnTo>
                    <a:pt x="681" y="784"/>
                  </a:lnTo>
                  <a:lnTo>
                    <a:pt x="683" y="783"/>
                  </a:lnTo>
                  <a:lnTo>
                    <a:pt x="681" y="783"/>
                  </a:lnTo>
                  <a:lnTo>
                    <a:pt x="681" y="781"/>
                  </a:lnTo>
                  <a:lnTo>
                    <a:pt x="680" y="781"/>
                  </a:lnTo>
                  <a:lnTo>
                    <a:pt x="680" y="780"/>
                  </a:lnTo>
                  <a:lnTo>
                    <a:pt x="678" y="780"/>
                  </a:lnTo>
                  <a:lnTo>
                    <a:pt x="678" y="778"/>
                  </a:lnTo>
                  <a:lnTo>
                    <a:pt x="678" y="777"/>
                  </a:lnTo>
                  <a:lnTo>
                    <a:pt x="680" y="777"/>
                  </a:lnTo>
                  <a:lnTo>
                    <a:pt x="680" y="775"/>
                  </a:lnTo>
                  <a:lnTo>
                    <a:pt x="681" y="774"/>
                  </a:lnTo>
                  <a:lnTo>
                    <a:pt x="680" y="774"/>
                  </a:lnTo>
                  <a:lnTo>
                    <a:pt x="678" y="774"/>
                  </a:lnTo>
                  <a:lnTo>
                    <a:pt x="677" y="775"/>
                  </a:lnTo>
                  <a:lnTo>
                    <a:pt x="675" y="774"/>
                  </a:lnTo>
                  <a:lnTo>
                    <a:pt x="675" y="775"/>
                  </a:lnTo>
                  <a:lnTo>
                    <a:pt x="674" y="775"/>
                  </a:lnTo>
                  <a:lnTo>
                    <a:pt x="674" y="777"/>
                  </a:lnTo>
                  <a:lnTo>
                    <a:pt x="672" y="775"/>
                  </a:lnTo>
                  <a:lnTo>
                    <a:pt x="671" y="775"/>
                  </a:lnTo>
                  <a:lnTo>
                    <a:pt x="671" y="777"/>
                  </a:lnTo>
                  <a:lnTo>
                    <a:pt x="669" y="777"/>
                  </a:lnTo>
                  <a:lnTo>
                    <a:pt x="668" y="777"/>
                  </a:lnTo>
                  <a:lnTo>
                    <a:pt x="666" y="777"/>
                  </a:lnTo>
                  <a:lnTo>
                    <a:pt x="666" y="778"/>
                  </a:lnTo>
                  <a:lnTo>
                    <a:pt x="665" y="778"/>
                  </a:lnTo>
                  <a:lnTo>
                    <a:pt x="665" y="780"/>
                  </a:lnTo>
                  <a:lnTo>
                    <a:pt x="665" y="781"/>
                  </a:lnTo>
                  <a:lnTo>
                    <a:pt x="663" y="781"/>
                  </a:lnTo>
                  <a:lnTo>
                    <a:pt x="663" y="783"/>
                  </a:lnTo>
                  <a:lnTo>
                    <a:pt x="663" y="784"/>
                  </a:lnTo>
                  <a:lnTo>
                    <a:pt x="661" y="784"/>
                  </a:lnTo>
                  <a:lnTo>
                    <a:pt x="660" y="784"/>
                  </a:lnTo>
                  <a:lnTo>
                    <a:pt x="660" y="786"/>
                  </a:lnTo>
                  <a:lnTo>
                    <a:pt x="660" y="784"/>
                  </a:lnTo>
                  <a:lnTo>
                    <a:pt x="658" y="786"/>
                  </a:lnTo>
                  <a:lnTo>
                    <a:pt x="658" y="784"/>
                  </a:lnTo>
                  <a:lnTo>
                    <a:pt x="657" y="784"/>
                  </a:lnTo>
                  <a:lnTo>
                    <a:pt x="657" y="786"/>
                  </a:lnTo>
                  <a:lnTo>
                    <a:pt x="655" y="786"/>
                  </a:lnTo>
                  <a:lnTo>
                    <a:pt x="654" y="786"/>
                  </a:lnTo>
                  <a:lnTo>
                    <a:pt x="654" y="787"/>
                  </a:lnTo>
                  <a:lnTo>
                    <a:pt x="652" y="787"/>
                  </a:lnTo>
                  <a:lnTo>
                    <a:pt x="652" y="789"/>
                  </a:lnTo>
                  <a:lnTo>
                    <a:pt x="652" y="790"/>
                  </a:lnTo>
                  <a:lnTo>
                    <a:pt x="651" y="790"/>
                  </a:lnTo>
                  <a:lnTo>
                    <a:pt x="649" y="790"/>
                  </a:lnTo>
                  <a:lnTo>
                    <a:pt x="649" y="792"/>
                  </a:lnTo>
                  <a:lnTo>
                    <a:pt x="648" y="792"/>
                  </a:lnTo>
                  <a:lnTo>
                    <a:pt x="646" y="792"/>
                  </a:lnTo>
                  <a:lnTo>
                    <a:pt x="646" y="793"/>
                  </a:lnTo>
                  <a:lnTo>
                    <a:pt x="646" y="792"/>
                  </a:lnTo>
                  <a:lnTo>
                    <a:pt x="645" y="792"/>
                  </a:lnTo>
                  <a:lnTo>
                    <a:pt x="643" y="793"/>
                  </a:lnTo>
                  <a:lnTo>
                    <a:pt x="642" y="793"/>
                  </a:lnTo>
                  <a:lnTo>
                    <a:pt x="640" y="793"/>
                  </a:lnTo>
                  <a:lnTo>
                    <a:pt x="640" y="795"/>
                  </a:lnTo>
                  <a:lnTo>
                    <a:pt x="639" y="795"/>
                  </a:lnTo>
                  <a:lnTo>
                    <a:pt x="639" y="796"/>
                  </a:lnTo>
                  <a:lnTo>
                    <a:pt x="637" y="796"/>
                  </a:lnTo>
                  <a:lnTo>
                    <a:pt x="637" y="795"/>
                  </a:lnTo>
                  <a:lnTo>
                    <a:pt x="637" y="796"/>
                  </a:lnTo>
                  <a:lnTo>
                    <a:pt x="636" y="796"/>
                  </a:lnTo>
                  <a:lnTo>
                    <a:pt x="634" y="796"/>
                  </a:lnTo>
                  <a:lnTo>
                    <a:pt x="634" y="798"/>
                  </a:lnTo>
                  <a:lnTo>
                    <a:pt x="634" y="799"/>
                  </a:lnTo>
                  <a:lnTo>
                    <a:pt x="633" y="799"/>
                  </a:lnTo>
                  <a:lnTo>
                    <a:pt x="634" y="799"/>
                  </a:lnTo>
                  <a:lnTo>
                    <a:pt x="633" y="799"/>
                  </a:lnTo>
                  <a:lnTo>
                    <a:pt x="633" y="801"/>
                  </a:lnTo>
                  <a:lnTo>
                    <a:pt x="631" y="801"/>
                  </a:lnTo>
                  <a:lnTo>
                    <a:pt x="631" y="802"/>
                  </a:lnTo>
                  <a:lnTo>
                    <a:pt x="631" y="801"/>
                  </a:lnTo>
                  <a:lnTo>
                    <a:pt x="630" y="801"/>
                  </a:lnTo>
                  <a:lnTo>
                    <a:pt x="630" y="802"/>
                  </a:lnTo>
                  <a:lnTo>
                    <a:pt x="630" y="804"/>
                  </a:lnTo>
                  <a:lnTo>
                    <a:pt x="628" y="804"/>
                  </a:lnTo>
                  <a:lnTo>
                    <a:pt x="627" y="804"/>
                  </a:lnTo>
                  <a:lnTo>
                    <a:pt x="627" y="805"/>
                  </a:lnTo>
                  <a:lnTo>
                    <a:pt x="625" y="805"/>
                  </a:lnTo>
                  <a:lnTo>
                    <a:pt x="627" y="805"/>
                  </a:lnTo>
                  <a:lnTo>
                    <a:pt x="625" y="805"/>
                  </a:lnTo>
                  <a:lnTo>
                    <a:pt x="625" y="807"/>
                  </a:lnTo>
                  <a:lnTo>
                    <a:pt x="625" y="808"/>
                  </a:lnTo>
                  <a:lnTo>
                    <a:pt x="624" y="808"/>
                  </a:lnTo>
                  <a:lnTo>
                    <a:pt x="625" y="808"/>
                  </a:lnTo>
                  <a:lnTo>
                    <a:pt x="624" y="808"/>
                  </a:lnTo>
                  <a:lnTo>
                    <a:pt x="624" y="810"/>
                  </a:lnTo>
                  <a:lnTo>
                    <a:pt x="622" y="810"/>
                  </a:lnTo>
                  <a:lnTo>
                    <a:pt x="622" y="808"/>
                  </a:lnTo>
                  <a:lnTo>
                    <a:pt x="621" y="808"/>
                  </a:lnTo>
                  <a:lnTo>
                    <a:pt x="621" y="807"/>
                  </a:lnTo>
                  <a:lnTo>
                    <a:pt x="619" y="807"/>
                  </a:lnTo>
                  <a:lnTo>
                    <a:pt x="619" y="805"/>
                  </a:lnTo>
                  <a:lnTo>
                    <a:pt x="618" y="805"/>
                  </a:lnTo>
                  <a:lnTo>
                    <a:pt x="618" y="804"/>
                  </a:lnTo>
                  <a:lnTo>
                    <a:pt x="616" y="804"/>
                  </a:lnTo>
                  <a:lnTo>
                    <a:pt x="615" y="804"/>
                  </a:lnTo>
                  <a:lnTo>
                    <a:pt x="615" y="805"/>
                  </a:lnTo>
                  <a:lnTo>
                    <a:pt x="613" y="805"/>
                  </a:lnTo>
                  <a:lnTo>
                    <a:pt x="612" y="805"/>
                  </a:lnTo>
                  <a:lnTo>
                    <a:pt x="610" y="805"/>
                  </a:lnTo>
                  <a:lnTo>
                    <a:pt x="609" y="805"/>
                  </a:lnTo>
                  <a:lnTo>
                    <a:pt x="609" y="804"/>
                  </a:lnTo>
                  <a:lnTo>
                    <a:pt x="607" y="802"/>
                  </a:lnTo>
                  <a:lnTo>
                    <a:pt x="609" y="802"/>
                  </a:lnTo>
                  <a:lnTo>
                    <a:pt x="609" y="801"/>
                  </a:lnTo>
                  <a:lnTo>
                    <a:pt x="610" y="801"/>
                  </a:lnTo>
                  <a:lnTo>
                    <a:pt x="612" y="801"/>
                  </a:lnTo>
                  <a:lnTo>
                    <a:pt x="613" y="801"/>
                  </a:lnTo>
                  <a:lnTo>
                    <a:pt x="613" y="799"/>
                  </a:lnTo>
                  <a:lnTo>
                    <a:pt x="612" y="799"/>
                  </a:lnTo>
                  <a:lnTo>
                    <a:pt x="612" y="798"/>
                  </a:lnTo>
                  <a:lnTo>
                    <a:pt x="610" y="798"/>
                  </a:lnTo>
                  <a:lnTo>
                    <a:pt x="609" y="796"/>
                  </a:lnTo>
                  <a:lnTo>
                    <a:pt x="609" y="795"/>
                  </a:lnTo>
                  <a:lnTo>
                    <a:pt x="609" y="793"/>
                  </a:lnTo>
                  <a:lnTo>
                    <a:pt x="607" y="793"/>
                  </a:lnTo>
                  <a:lnTo>
                    <a:pt x="606" y="792"/>
                  </a:lnTo>
                  <a:lnTo>
                    <a:pt x="604" y="792"/>
                  </a:lnTo>
                  <a:lnTo>
                    <a:pt x="602" y="792"/>
                  </a:lnTo>
                  <a:lnTo>
                    <a:pt x="602" y="790"/>
                  </a:lnTo>
                  <a:lnTo>
                    <a:pt x="602" y="789"/>
                  </a:lnTo>
                  <a:lnTo>
                    <a:pt x="602" y="787"/>
                  </a:lnTo>
                  <a:lnTo>
                    <a:pt x="602" y="786"/>
                  </a:lnTo>
                  <a:lnTo>
                    <a:pt x="602" y="784"/>
                  </a:lnTo>
                  <a:lnTo>
                    <a:pt x="604" y="784"/>
                  </a:lnTo>
                  <a:lnTo>
                    <a:pt x="606" y="783"/>
                  </a:lnTo>
                  <a:lnTo>
                    <a:pt x="604" y="783"/>
                  </a:lnTo>
                  <a:lnTo>
                    <a:pt x="602" y="783"/>
                  </a:lnTo>
                  <a:lnTo>
                    <a:pt x="601" y="784"/>
                  </a:lnTo>
                  <a:lnTo>
                    <a:pt x="599" y="784"/>
                  </a:lnTo>
                  <a:lnTo>
                    <a:pt x="598" y="786"/>
                  </a:lnTo>
                  <a:lnTo>
                    <a:pt x="596" y="786"/>
                  </a:lnTo>
                  <a:lnTo>
                    <a:pt x="595" y="786"/>
                  </a:lnTo>
                  <a:lnTo>
                    <a:pt x="593" y="784"/>
                  </a:lnTo>
                  <a:lnTo>
                    <a:pt x="592" y="784"/>
                  </a:lnTo>
                  <a:lnTo>
                    <a:pt x="590" y="784"/>
                  </a:lnTo>
                  <a:lnTo>
                    <a:pt x="589" y="784"/>
                  </a:lnTo>
                  <a:lnTo>
                    <a:pt x="589" y="783"/>
                  </a:lnTo>
                  <a:lnTo>
                    <a:pt x="587" y="783"/>
                  </a:lnTo>
                  <a:lnTo>
                    <a:pt x="586" y="781"/>
                  </a:lnTo>
                  <a:lnTo>
                    <a:pt x="584" y="781"/>
                  </a:lnTo>
                  <a:lnTo>
                    <a:pt x="584" y="780"/>
                  </a:lnTo>
                  <a:lnTo>
                    <a:pt x="583" y="780"/>
                  </a:lnTo>
                  <a:lnTo>
                    <a:pt x="581" y="778"/>
                  </a:lnTo>
                  <a:lnTo>
                    <a:pt x="580" y="778"/>
                  </a:lnTo>
                  <a:lnTo>
                    <a:pt x="580" y="777"/>
                  </a:lnTo>
                  <a:lnTo>
                    <a:pt x="580" y="775"/>
                  </a:lnTo>
                  <a:lnTo>
                    <a:pt x="581" y="775"/>
                  </a:lnTo>
                  <a:lnTo>
                    <a:pt x="581" y="774"/>
                  </a:lnTo>
                  <a:lnTo>
                    <a:pt x="583" y="774"/>
                  </a:lnTo>
                  <a:lnTo>
                    <a:pt x="581" y="774"/>
                  </a:lnTo>
                  <a:lnTo>
                    <a:pt x="581" y="772"/>
                  </a:lnTo>
                  <a:lnTo>
                    <a:pt x="580" y="771"/>
                  </a:lnTo>
                  <a:lnTo>
                    <a:pt x="578" y="769"/>
                  </a:lnTo>
                  <a:lnTo>
                    <a:pt x="578" y="768"/>
                  </a:lnTo>
                  <a:lnTo>
                    <a:pt x="577" y="766"/>
                  </a:lnTo>
                  <a:lnTo>
                    <a:pt x="575" y="766"/>
                  </a:lnTo>
                  <a:lnTo>
                    <a:pt x="565" y="765"/>
                  </a:lnTo>
                  <a:lnTo>
                    <a:pt x="563" y="766"/>
                  </a:lnTo>
                  <a:lnTo>
                    <a:pt x="562" y="766"/>
                  </a:lnTo>
                  <a:lnTo>
                    <a:pt x="560" y="766"/>
                  </a:lnTo>
                  <a:lnTo>
                    <a:pt x="559" y="768"/>
                  </a:lnTo>
                  <a:lnTo>
                    <a:pt x="556" y="769"/>
                  </a:lnTo>
                  <a:lnTo>
                    <a:pt x="551" y="771"/>
                  </a:lnTo>
                  <a:lnTo>
                    <a:pt x="551" y="772"/>
                  </a:lnTo>
                  <a:lnTo>
                    <a:pt x="545" y="775"/>
                  </a:lnTo>
                  <a:lnTo>
                    <a:pt x="546" y="778"/>
                  </a:lnTo>
                  <a:lnTo>
                    <a:pt x="546" y="786"/>
                  </a:lnTo>
                  <a:lnTo>
                    <a:pt x="546" y="787"/>
                  </a:lnTo>
                  <a:lnTo>
                    <a:pt x="546" y="793"/>
                  </a:lnTo>
                  <a:lnTo>
                    <a:pt x="548" y="796"/>
                  </a:lnTo>
                  <a:lnTo>
                    <a:pt x="545" y="798"/>
                  </a:lnTo>
                  <a:lnTo>
                    <a:pt x="545" y="799"/>
                  </a:lnTo>
                  <a:lnTo>
                    <a:pt x="546" y="799"/>
                  </a:lnTo>
                  <a:lnTo>
                    <a:pt x="546" y="801"/>
                  </a:lnTo>
                  <a:lnTo>
                    <a:pt x="546" y="802"/>
                  </a:lnTo>
                  <a:lnTo>
                    <a:pt x="548" y="802"/>
                  </a:lnTo>
                  <a:lnTo>
                    <a:pt x="550" y="802"/>
                  </a:lnTo>
                  <a:lnTo>
                    <a:pt x="550" y="804"/>
                  </a:lnTo>
                  <a:lnTo>
                    <a:pt x="551" y="804"/>
                  </a:lnTo>
                  <a:lnTo>
                    <a:pt x="553" y="804"/>
                  </a:lnTo>
                  <a:lnTo>
                    <a:pt x="553" y="802"/>
                  </a:lnTo>
                  <a:lnTo>
                    <a:pt x="554" y="802"/>
                  </a:lnTo>
                  <a:lnTo>
                    <a:pt x="556" y="802"/>
                  </a:lnTo>
                  <a:lnTo>
                    <a:pt x="557" y="801"/>
                  </a:lnTo>
                  <a:lnTo>
                    <a:pt x="559" y="801"/>
                  </a:lnTo>
                  <a:lnTo>
                    <a:pt x="560" y="801"/>
                  </a:lnTo>
                  <a:lnTo>
                    <a:pt x="562" y="801"/>
                  </a:lnTo>
                  <a:lnTo>
                    <a:pt x="563" y="799"/>
                  </a:lnTo>
                  <a:lnTo>
                    <a:pt x="565" y="799"/>
                  </a:lnTo>
                  <a:lnTo>
                    <a:pt x="566" y="801"/>
                  </a:lnTo>
                  <a:lnTo>
                    <a:pt x="568" y="802"/>
                  </a:lnTo>
                  <a:lnTo>
                    <a:pt x="569" y="804"/>
                  </a:lnTo>
                  <a:lnTo>
                    <a:pt x="569" y="805"/>
                  </a:lnTo>
                  <a:lnTo>
                    <a:pt x="569" y="807"/>
                  </a:lnTo>
                  <a:lnTo>
                    <a:pt x="569" y="808"/>
                  </a:lnTo>
                  <a:lnTo>
                    <a:pt x="571" y="808"/>
                  </a:lnTo>
                  <a:lnTo>
                    <a:pt x="571" y="810"/>
                  </a:lnTo>
                  <a:lnTo>
                    <a:pt x="572" y="811"/>
                  </a:lnTo>
                  <a:lnTo>
                    <a:pt x="572" y="813"/>
                  </a:lnTo>
                  <a:lnTo>
                    <a:pt x="574" y="813"/>
                  </a:lnTo>
                  <a:lnTo>
                    <a:pt x="574" y="814"/>
                  </a:lnTo>
                  <a:lnTo>
                    <a:pt x="574" y="816"/>
                  </a:lnTo>
                  <a:lnTo>
                    <a:pt x="574" y="819"/>
                  </a:lnTo>
                  <a:lnTo>
                    <a:pt x="575" y="819"/>
                  </a:lnTo>
                  <a:lnTo>
                    <a:pt x="575" y="821"/>
                  </a:lnTo>
                  <a:lnTo>
                    <a:pt x="574" y="821"/>
                  </a:lnTo>
                  <a:lnTo>
                    <a:pt x="572" y="822"/>
                  </a:lnTo>
                  <a:lnTo>
                    <a:pt x="574" y="824"/>
                  </a:lnTo>
                  <a:lnTo>
                    <a:pt x="572" y="824"/>
                  </a:lnTo>
                  <a:lnTo>
                    <a:pt x="572" y="825"/>
                  </a:lnTo>
                  <a:lnTo>
                    <a:pt x="572" y="827"/>
                  </a:lnTo>
                  <a:lnTo>
                    <a:pt x="571" y="827"/>
                  </a:lnTo>
                  <a:lnTo>
                    <a:pt x="572" y="827"/>
                  </a:lnTo>
                  <a:lnTo>
                    <a:pt x="572" y="828"/>
                  </a:lnTo>
                  <a:lnTo>
                    <a:pt x="571" y="828"/>
                  </a:lnTo>
                  <a:lnTo>
                    <a:pt x="569" y="828"/>
                  </a:lnTo>
                  <a:lnTo>
                    <a:pt x="568" y="828"/>
                  </a:lnTo>
                  <a:lnTo>
                    <a:pt x="568" y="830"/>
                  </a:lnTo>
                  <a:lnTo>
                    <a:pt x="566" y="830"/>
                  </a:lnTo>
                  <a:lnTo>
                    <a:pt x="566" y="831"/>
                  </a:lnTo>
                  <a:lnTo>
                    <a:pt x="565" y="831"/>
                  </a:lnTo>
                  <a:lnTo>
                    <a:pt x="565" y="833"/>
                  </a:lnTo>
                  <a:lnTo>
                    <a:pt x="565" y="831"/>
                  </a:lnTo>
                  <a:lnTo>
                    <a:pt x="563" y="833"/>
                  </a:lnTo>
                  <a:lnTo>
                    <a:pt x="562" y="833"/>
                  </a:lnTo>
                  <a:lnTo>
                    <a:pt x="560" y="833"/>
                  </a:lnTo>
                  <a:lnTo>
                    <a:pt x="560" y="834"/>
                  </a:lnTo>
                  <a:lnTo>
                    <a:pt x="559" y="834"/>
                  </a:lnTo>
                  <a:lnTo>
                    <a:pt x="557" y="834"/>
                  </a:lnTo>
                  <a:lnTo>
                    <a:pt x="557" y="836"/>
                  </a:lnTo>
                  <a:lnTo>
                    <a:pt x="557" y="837"/>
                  </a:lnTo>
                  <a:lnTo>
                    <a:pt x="556" y="837"/>
                  </a:lnTo>
                  <a:lnTo>
                    <a:pt x="556" y="839"/>
                  </a:lnTo>
                  <a:lnTo>
                    <a:pt x="554" y="839"/>
                  </a:lnTo>
                  <a:lnTo>
                    <a:pt x="554" y="840"/>
                  </a:lnTo>
                  <a:lnTo>
                    <a:pt x="553" y="840"/>
                  </a:lnTo>
                  <a:lnTo>
                    <a:pt x="553" y="842"/>
                  </a:lnTo>
                  <a:lnTo>
                    <a:pt x="551" y="842"/>
                  </a:lnTo>
                  <a:lnTo>
                    <a:pt x="550" y="842"/>
                  </a:lnTo>
                  <a:lnTo>
                    <a:pt x="551" y="842"/>
                  </a:lnTo>
                  <a:lnTo>
                    <a:pt x="550" y="842"/>
                  </a:lnTo>
                  <a:lnTo>
                    <a:pt x="550" y="843"/>
                  </a:lnTo>
                  <a:lnTo>
                    <a:pt x="548" y="843"/>
                  </a:lnTo>
                  <a:lnTo>
                    <a:pt x="548" y="845"/>
                  </a:lnTo>
                  <a:lnTo>
                    <a:pt x="546" y="845"/>
                  </a:lnTo>
                  <a:lnTo>
                    <a:pt x="546" y="846"/>
                  </a:lnTo>
                  <a:lnTo>
                    <a:pt x="545" y="846"/>
                  </a:lnTo>
                  <a:lnTo>
                    <a:pt x="545" y="848"/>
                  </a:lnTo>
                  <a:lnTo>
                    <a:pt x="543" y="848"/>
                  </a:lnTo>
                  <a:lnTo>
                    <a:pt x="543" y="849"/>
                  </a:lnTo>
                  <a:lnTo>
                    <a:pt x="542" y="849"/>
                  </a:lnTo>
                  <a:lnTo>
                    <a:pt x="542" y="851"/>
                  </a:lnTo>
                  <a:lnTo>
                    <a:pt x="540" y="851"/>
                  </a:lnTo>
                  <a:lnTo>
                    <a:pt x="540" y="852"/>
                  </a:lnTo>
                  <a:lnTo>
                    <a:pt x="540" y="854"/>
                  </a:lnTo>
                  <a:lnTo>
                    <a:pt x="539" y="854"/>
                  </a:lnTo>
                  <a:lnTo>
                    <a:pt x="539" y="852"/>
                  </a:lnTo>
                  <a:lnTo>
                    <a:pt x="539" y="854"/>
                  </a:lnTo>
                  <a:lnTo>
                    <a:pt x="537" y="854"/>
                  </a:lnTo>
                  <a:lnTo>
                    <a:pt x="537" y="855"/>
                  </a:lnTo>
                  <a:lnTo>
                    <a:pt x="536" y="855"/>
                  </a:lnTo>
                  <a:lnTo>
                    <a:pt x="536" y="857"/>
                  </a:lnTo>
                  <a:lnTo>
                    <a:pt x="534" y="857"/>
                  </a:lnTo>
                  <a:lnTo>
                    <a:pt x="534" y="858"/>
                  </a:lnTo>
                  <a:lnTo>
                    <a:pt x="533" y="858"/>
                  </a:lnTo>
                  <a:lnTo>
                    <a:pt x="533" y="860"/>
                  </a:lnTo>
                  <a:lnTo>
                    <a:pt x="533" y="861"/>
                  </a:lnTo>
                  <a:lnTo>
                    <a:pt x="534" y="861"/>
                  </a:lnTo>
                  <a:lnTo>
                    <a:pt x="534" y="863"/>
                  </a:lnTo>
                  <a:lnTo>
                    <a:pt x="534" y="864"/>
                  </a:lnTo>
                  <a:lnTo>
                    <a:pt x="533" y="864"/>
                  </a:lnTo>
                  <a:lnTo>
                    <a:pt x="533" y="866"/>
                  </a:lnTo>
                  <a:lnTo>
                    <a:pt x="531" y="866"/>
                  </a:lnTo>
                  <a:lnTo>
                    <a:pt x="531" y="868"/>
                  </a:lnTo>
                  <a:lnTo>
                    <a:pt x="530" y="868"/>
                  </a:lnTo>
                  <a:lnTo>
                    <a:pt x="528" y="863"/>
                  </a:lnTo>
                  <a:lnTo>
                    <a:pt x="527" y="861"/>
                  </a:lnTo>
                  <a:lnTo>
                    <a:pt x="521" y="855"/>
                  </a:lnTo>
                  <a:lnTo>
                    <a:pt x="516" y="852"/>
                  </a:lnTo>
                  <a:lnTo>
                    <a:pt x="513" y="852"/>
                  </a:lnTo>
                  <a:lnTo>
                    <a:pt x="512" y="855"/>
                  </a:lnTo>
                  <a:lnTo>
                    <a:pt x="512" y="857"/>
                  </a:lnTo>
                  <a:lnTo>
                    <a:pt x="512" y="858"/>
                  </a:lnTo>
                  <a:lnTo>
                    <a:pt x="510" y="858"/>
                  </a:lnTo>
                  <a:lnTo>
                    <a:pt x="510" y="860"/>
                  </a:lnTo>
                  <a:lnTo>
                    <a:pt x="509" y="860"/>
                  </a:lnTo>
                  <a:lnTo>
                    <a:pt x="509" y="861"/>
                  </a:lnTo>
                  <a:lnTo>
                    <a:pt x="507" y="861"/>
                  </a:lnTo>
                  <a:lnTo>
                    <a:pt x="506" y="861"/>
                  </a:lnTo>
                  <a:lnTo>
                    <a:pt x="506" y="863"/>
                  </a:lnTo>
                  <a:lnTo>
                    <a:pt x="504" y="863"/>
                  </a:lnTo>
                  <a:lnTo>
                    <a:pt x="506" y="863"/>
                  </a:lnTo>
                  <a:lnTo>
                    <a:pt x="504" y="864"/>
                  </a:lnTo>
                  <a:lnTo>
                    <a:pt x="503" y="864"/>
                  </a:lnTo>
                  <a:lnTo>
                    <a:pt x="501" y="864"/>
                  </a:lnTo>
                  <a:lnTo>
                    <a:pt x="503" y="864"/>
                  </a:lnTo>
                  <a:lnTo>
                    <a:pt x="501" y="864"/>
                  </a:lnTo>
                  <a:lnTo>
                    <a:pt x="501" y="866"/>
                  </a:lnTo>
                  <a:lnTo>
                    <a:pt x="498" y="866"/>
                  </a:lnTo>
                  <a:lnTo>
                    <a:pt x="497" y="866"/>
                  </a:lnTo>
                  <a:lnTo>
                    <a:pt x="495" y="864"/>
                  </a:lnTo>
                  <a:lnTo>
                    <a:pt x="494" y="864"/>
                  </a:lnTo>
                  <a:lnTo>
                    <a:pt x="492" y="864"/>
                  </a:lnTo>
                  <a:lnTo>
                    <a:pt x="492" y="863"/>
                  </a:lnTo>
                  <a:lnTo>
                    <a:pt x="490" y="864"/>
                  </a:lnTo>
                  <a:lnTo>
                    <a:pt x="489" y="864"/>
                  </a:lnTo>
                  <a:lnTo>
                    <a:pt x="490" y="863"/>
                  </a:lnTo>
                  <a:lnTo>
                    <a:pt x="490" y="861"/>
                  </a:lnTo>
                  <a:lnTo>
                    <a:pt x="490" y="860"/>
                  </a:lnTo>
                  <a:lnTo>
                    <a:pt x="492" y="858"/>
                  </a:lnTo>
                  <a:lnTo>
                    <a:pt x="490" y="857"/>
                  </a:lnTo>
                  <a:lnTo>
                    <a:pt x="489" y="855"/>
                  </a:lnTo>
                  <a:lnTo>
                    <a:pt x="486" y="852"/>
                  </a:lnTo>
                  <a:lnTo>
                    <a:pt x="480" y="851"/>
                  </a:lnTo>
                  <a:lnTo>
                    <a:pt x="478" y="851"/>
                  </a:lnTo>
                  <a:lnTo>
                    <a:pt x="477" y="851"/>
                  </a:lnTo>
                  <a:lnTo>
                    <a:pt x="477" y="849"/>
                  </a:lnTo>
                  <a:lnTo>
                    <a:pt x="475" y="851"/>
                  </a:lnTo>
                  <a:lnTo>
                    <a:pt x="474" y="852"/>
                  </a:lnTo>
                  <a:lnTo>
                    <a:pt x="472" y="852"/>
                  </a:lnTo>
                  <a:lnTo>
                    <a:pt x="471" y="854"/>
                  </a:lnTo>
                  <a:lnTo>
                    <a:pt x="469" y="854"/>
                  </a:lnTo>
                  <a:lnTo>
                    <a:pt x="466" y="857"/>
                  </a:lnTo>
                  <a:lnTo>
                    <a:pt x="460" y="864"/>
                  </a:lnTo>
                  <a:lnTo>
                    <a:pt x="459" y="866"/>
                  </a:lnTo>
                  <a:lnTo>
                    <a:pt x="456" y="868"/>
                  </a:lnTo>
                  <a:lnTo>
                    <a:pt x="451" y="871"/>
                  </a:lnTo>
                  <a:lnTo>
                    <a:pt x="448" y="874"/>
                  </a:lnTo>
                  <a:lnTo>
                    <a:pt x="436" y="881"/>
                  </a:lnTo>
                  <a:lnTo>
                    <a:pt x="434" y="881"/>
                  </a:lnTo>
                  <a:lnTo>
                    <a:pt x="424" y="884"/>
                  </a:lnTo>
                  <a:lnTo>
                    <a:pt x="422" y="886"/>
                  </a:lnTo>
                  <a:lnTo>
                    <a:pt x="421" y="886"/>
                  </a:lnTo>
                  <a:lnTo>
                    <a:pt x="421" y="887"/>
                  </a:lnTo>
                  <a:lnTo>
                    <a:pt x="419" y="889"/>
                  </a:lnTo>
                  <a:lnTo>
                    <a:pt x="415" y="892"/>
                  </a:lnTo>
                  <a:lnTo>
                    <a:pt x="413" y="892"/>
                  </a:lnTo>
                  <a:lnTo>
                    <a:pt x="413" y="893"/>
                  </a:lnTo>
                  <a:lnTo>
                    <a:pt x="412" y="895"/>
                  </a:lnTo>
                  <a:lnTo>
                    <a:pt x="410" y="895"/>
                  </a:lnTo>
                  <a:lnTo>
                    <a:pt x="410" y="896"/>
                  </a:lnTo>
                  <a:lnTo>
                    <a:pt x="409" y="898"/>
                  </a:lnTo>
                  <a:lnTo>
                    <a:pt x="407" y="896"/>
                  </a:lnTo>
                  <a:lnTo>
                    <a:pt x="407" y="895"/>
                  </a:lnTo>
                  <a:lnTo>
                    <a:pt x="403" y="887"/>
                  </a:lnTo>
                  <a:lnTo>
                    <a:pt x="401" y="886"/>
                  </a:lnTo>
                  <a:lnTo>
                    <a:pt x="398" y="881"/>
                  </a:lnTo>
                  <a:lnTo>
                    <a:pt x="397" y="880"/>
                  </a:lnTo>
                  <a:lnTo>
                    <a:pt x="392" y="874"/>
                  </a:lnTo>
                  <a:lnTo>
                    <a:pt x="391" y="875"/>
                  </a:lnTo>
                  <a:lnTo>
                    <a:pt x="389" y="874"/>
                  </a:lnTo>
                  <a:lnTo>
                    <a:pt x="389" y="872"/>
                  </a:lnTo>
                  <a:lnTo>
                    <a:pt x="388" y="872"/>
                  </a:lnTo>
                  <a:lnTo>
                    <a:pt x="388" y="871"/>
                  </a:lnTo>
                  <a:lnTo>
                    <a:pt x="388" y="858"/>
                  </a:lnTo>
                  <a:lnTo>
                    <a:pt x="388" y="855"/>
                  </a:lnTo>
                  <a:lnTo>
                    <a:pt x="385" y="849"/>
                  </a:lnTo>
                  <a:lnTo>
                    <a:pt x="386" y="848"/>
                  </a:lnTo>
                  <a:lnTo>
                    <a:pt x="388" y="848"/>
                  </a:lnTo>
                  <a:lnTo>
                    <a:pt x="389" y="846"/>
                  </a:lnTo>
                  <a:lnTo>
                    <a:pt x="389" y="845"/>
                  </a:lnTo>
                  <a:lnTo>
                    <a:pt x="391" y="843"/>
                  </a:lnTo>
                  <a:lnTo>
                    <a:pt x="392" y="842"/>
                  </a:lnTo>
                  <a:lnTo>
                    <a:pt x="392" y="840"/>
                  </a:lnTo>
                  <a:lnTo>
                    <a:pt x="394" y="840"/>
                  </a:lnTo>
                  <a:lnTo>
                    <a:pt x="394" y="839"/>
                  </a:lnTo>
                  <a:lnTo>
                    <a:pt x="395" y="839"/>
                  </a:lnTo>
                  <a:lnTo>
                    <a:pt x="394" y="839"/>
                  </a:lnTo>
                  <a:lnTo>
                    <a:pt x="391" y="837"/>
                  </a:lnTo>
                  <a:lnTo>
                    <a:pt x="386" y="836"/>
                  </a:lnTo>
                  <a:lnTo>
                    <a:pt x="380" y="839"/>
                  </a:lnTo>
                  <a:lnTo>
                    <a:pt x="380" y="836"/>
                  </a:lnTo>
                  <a:lnTo>
                    <a:pt x="380" y="834"/>
                  </a:lnTo>
                  <a:lnTo>
                    <a:pt x="378" y="833"/>
                  </a:lnTo>
                  <a:lnTo>
                    <a:pt x="380" y="833"/>
                  </a:lnTo>
                  <a:lnTo>
                    <a:pt x="378" y="833"/>
                  </a:lnTo>
                  <a:lnTo>
                    <a:pt x="378" y="831"/>
                  </a:lnTo>
                  <a:lnTo>
                    <a:pt x="378" y="830"/>
                  </a:lnTo>
                  <a:lnTo>
                    <a:pt x="377" y="830"/>
                  </a:lnTo>
                  <a:lnTo>
                    <a:pt x="375" y="831"/>
                  </a:lnTo>
                  <a:lnTo>
                    <a:pt x="374" y="831"/>
                  </a:lnTo>
                  <a:lnTo>
                    <a:pt x="371" y="827"/>
                  </a:lnTo>
                  <a:lnTo>
                    <a:pt x="366" y="827"/>
                  </a:lnTo>
                  <a:lnTo>
                    <a:pt x="365" y="827"/>
                  </a:lnTo>
                  <a:lnTo>
                    <a:pt x="365" y="828"/>
                  </a:lnTo>
                  <a:lnTo>
                    <a:pt x="363" y="827"/>
                  </a:lnTo>
                  <a:lnTo>
                    <a:pt x="362" y="825"/>
                  </a:lnTo>
                  <a:lnTo>
                    <a:pt x="360" y="822"/>
                  </a:lnTo>
                  <a:lnTo>
                    <a:pt x="359" y="822"/>
                  </a:lnTo>
                  <a:lnTo>
                    <a:pt x="359" y="824"/>
                  </a:lnTo>
                  <a:lnTo>
                    <a:pt x="357" y="824"/>
                  </a:lnTo>
                  <a:lnTo>
                    <a:pt x="356" y="824"/>
                  </a:lnTo>
                  <a:lnTo>
                    <a:pt x="356" y="825"/>
                  </a:lnTo>
                  <a:lnTo>
                    <a:pt x="354" y="825"/>
                  </a:lnTo>
                  <a:lnTo>
                    <a:pt x="354" y="827"/>
                  </a:lnTo>
                  <a:lnTo>
                    <a:pt x="353" y="827"/>
                  </a:lnTo>
                  <a:lnTo>
                    <a:pt x="353" y="828"/>
                  </a:lnTo>
                  <a:lnTo>
                    <a:pt x="351" y="828"/>
                  </a:lnTo>
                  <a:lnTo>
                    <a:pt x="351" y="827"/>
                  </a:lnTo>
                  <a:lnTo>
                    <a:pt x="350" y="827"/>
                  </a:lnTo>
                  <a:lnTo>
                    <a:pt x="350" y="825"/>
                  </a:lnTo>
                  <a:lnTo>
                    <a:pt x="348" y="825"/>
                  </a:lnTo>
                  <a:lnTo>
                    <a:pt x="347" y="825"/>
                  </a:lnTo>
                  <a:lnTo>
                    <a:pt x="347" y="824"/>
                  </a:lnTo>
                  <a:lnTo>
                    <a:pt x="345" y="824"/>
                  </a:lnTo>
                  <a:lnTo>
                    <a:pt x="342" y="824"/>
                  </a:lnTo>
                  <a:lnTo>
                    <a:pt x="341" y="824"/>
                  </a:lnTo>
                  <a:lnTo>
                    <a:pt x="338" y="824"/>
                  </a:lnTo>
                  <a:lnTo>
                    <a:pt x="336" y="824"/>
                  </a:lnTo>
                  <a:lnTo>
                    <a:pt x="335" y="824"/>
                  </a:lnTo>
                  <a:lnTo>
                    <a:pt x="333" y="824"/>
                  </a:lnTo>
                  <a:lnTo>
                    <a:pt x="332" y="824"/>
                  </a:lnTo>
                  <a:lnTo>
                    <a:pt x="330" y="822"/>
                  </a:lnTo>
                  <a:lnTo>
                    <a:pt x="329" y="822"/>
                  </a:lnTo>
                  <a:lnTo>
                    <a:pt x="329" y="821"/>
                  </a:lnTo>
                  <a:lnTo>
                    <a:pt x="327" y="821"/>
                  </a:lnTo>
                  <a:lnTo>
                    <a:pt x="326" y="814"/>
                  </a:lnTo>
                  <a:lnTo>
                    <a:pt x="321" y="811"/>
                  </a:lnTo>
                  <a:lnTo>
                    <a:pt x="319" y="810"/>
                  </a:lnTo>
                  <a:lnTo>
                    <a:pt x="316" y="805"/>
                  </a:lnTo>
                  <a:lnTo>
                    <a:pt x="315" y="801"/>
                  </a:lnTo>
                  <a:lnTo>
                    <a:pt x="313" y="799"/>
                  </a:lnTo>
                  <a:lnTo>
                    <a:pt x="312" y="796"/>
                  </a:lnTo>
                  <a:lnTo>
                    <a:pt x="310" y="795"/>
                  </a:lnTo>
                  <a:lnTo>
                    <a:pt x="322" y="783"/>
                  </a:lnTo>
                  <a:lnTo>
                    <a:pt x="324" y="783"/>
                  </a:lnTo>
                  <a:lnTo>
                    <a:pt x="327" y="780"/>
                  </a:lnTo>
                  <a:lnTo>
                    <a:pt x="330" y="777"/>
                  </a:lnTo>
                  <a:lnTo>
                    <a:pt x="330" y="775"/>
                  </a:lnTo>
                  <a:lnTo>
                    <a:pt x="329" y="772"/>
                  </a:lnTo>
                  <a:lnTo>
                    <a:pt x="327" y="769"/>
                  </a:lnTo>
                  <a:lnTo>
                    <a:pt x="324" y="768"/>
                  </a:lnTo>
                  <a:lnTo>
                    <a:pt x="324" y="766"/>
                  </a:lnTo>
                  <a:lnTo>
                    <a:pt x="326" y="766"/>
                  </a:lnTo>
                  <a:lnTo>
                    <a:pt x="327" y="766"/>
                  </a:lnTo>
                  <a:lnTo>
                    <a:pt x="326" y="766"/>
                  </a:lnTo>
                  <a:lnTo>
                    <a:pt x="326" y="765"/>
                  </a:lnTo>
                  <a:lnTo>
                    <a:pt x="327" y="765"/>
                  </a:lnTo>
                  <a:lnTo>
                    <a:pt x="326" y="763"/>
                  </a:lnTo>
                  <a:lnTo>
                    <a:pt x="326" y="761"/>
                  </a:lnTo>
                  <a:lnTo>
                    <a:pt x="327" y="761"/>
                  </a:lnTo>
                  <a:lnTo>
                    <a:pt x="326" y="760"/>
                  </a:lnTo>
                  <a:lnTo>
                    <a:pt x="327" y="758"/>
                  </a:lnTo>
                  <a:lnTo>
                    <a:pt x="327" y="757"/>
                  </a:lnTo>
                  <a:lnTo>
                    <a:pt x="329" y="755"/>
                  </a:lnTo>
                  <a:lnTo>
                    <a:pt x="329" y="754"/>
                  </a:lnTo>
                  <a:lnTo>
                    <a:pt x="329" y="752"/>
                  </a:lnTo>
                  <a:lnTo>
                    <a:pt x="329" y="751"/>
                  </a:lnTo>
                  <a:lnTo>
                    <a:pt x="327" y="751"/>
                  </a:lnTo>
                  <a:lnTo>
                    <a:pt x="327" y="749"/>
                  </a:lnTo>
                  <a:lnTo>
                    <a:pt x="327" y="748"/>
                  </a:lnTo>
                  <a:lnTo>
                    <a:pt x="326" y="746"/>
                  </a:lnTo>
                  <a:lnTo>
                    <a:pt x="324" y="745"/>
                  </a:lnTo>
                  <a:lnTo>
                    <a:pt x="322" y="743"/>
                  </a:lnTo>
                  <a:lnTo>
                    <a:pt x="321" y="742"/>
                  </a:lnTo>
                  <a:lnTo>
                    <a:pt x="319" y="742"/>
                  </a:lnTo>
                  <a:lnTo>
                    <a:pt x="319" y="740"/>
                  </a:lnTo>
                  <a:lnTo>
                    <a:pt x="316" y="743"/>
                  </a:lnTo>
                  <a:lnTo>
                    <a:pt x="315" y="745"/>
                  </a:lnTo>
                  <a:lnTo>
                    <a:pt x="313" y="743"/>
                  </a:lnTo>
                  <a:lnTo>
                    <a:pt x="313" y="742"/>
                  </a:lnTo>
                  <a:lnTo>
                    <a:pt x="312" y="742"/>
                  </a:lnTo>
                  <a:lnTo>
                    <a:pt x="312" y="740"/>
                  </a:lnTo>
                  <a:lnTo>
                    <a:pt x="310" y="739"/>
                  </a:lnTo>
                  <a:lnTo>
                    <a:pt x="310" y="737"/>
                  </a:lnTo>
                  <a:lnTo>
                    <a:pt x="310" y="736"/>
                  </a:lnTo>
                  <a:lnTo>
                    <a:pt x="309" y="736"/>
                  </a:lnTo>
                  <a:lnTo>
                    <a:pt x="309" y="734"/>
                  </a:lnTo>
                  <a:lnTo>
                    <a:pt x="307" y="733"/>
                  </a:lnTo>
                  <a:lnTo>
                    <a:pt x="307" y="731"/>
                  </a:lnTo>
                  <a:lnTo>
                    <a:pt x="306" y="730"/>
                  </a:lnTo>
                  <a:lnTo>
                    <a:pt x="306" y="728"/>
                  </a:lnTo>
                  <a:lnTo>
                    <a:pt x="304" y="727"/>
                  </a:lnTo>
                  <a:lnTo>
                    <a:pt x="304" y="725"/>
                  </a:lnTo>
                  <a:lnTo>
                    <a:pt x="303" y="724"/>
                  </a:lnTo>
                  <a:lnTo>
                    <a:pt x="303" y="722"/>
                  </a:lnTo>
                  <a:lnTo>
                    <a:pt x="301" y="721"/>
                  </a:lnTo>
                  <a:lnTo>
                    <a:pt x="301" y="719"/>
                  </a:lnTo>
                  <a:lnTo>
                    <a:pt x="300" y="718"/>
                  </a:lnTo>
                  <a:lnTo>
                    <a:pt x="298" y="716"/>
                  </a:lnTo>
                  <a:lnTo>
                    <a:pt x="297" y="715"/>
                  </a:lnTo>
                  <a:lnTo>
                    <a:pt x="297" y="713"/>
                  </a:lnTo>
                  <a:lnTo>
                    <a:pt x="295" y="712"/>
                  </a:lnTo>
                  <a:lnTo>
                    <a:pt x="295" y="710"/>
                  </a:lnTo>
                  <a:lnTo>
                    <a:pt x="295" y="708"/>
                  </a:lnTo>
                  <a:lnTo>
                    <a:pt x="295" y="707"/>
                  </a:lnTo>
                  <a:lnTo>
                    <a:pt x="294" y="705"/>
                  </a:lnTo>
                  <a:lnTo>
                    <a:pt x="294" y="702"/>
                  </a:lnTo>
                  <a:lnTo>
                    <a:pt x="292" y="701"/>
                  </a:lnTo>
                  <a:lnTo>
                    <a:pt x="291" y="698"/>
                  </a:lnTo>
                  <a:lnTo>
                    <a:pt x="291" y="695"/>
                  </a:lnTo>
                  <a:lnTo>
                    <a:pt x="289" y="693"/>
                  </a:lnTo>
                  <a:lnTo>
                    <a:pt x="289" y="692"/>
                  </a:lnTo>
                  <a:lnTo>
                    <a:pt x="289" y="690"/>
                  </a:lnTo>
                  <a:lnTo>
                    <a:pt x="289" y="689"/>
                  </a:lnTo>
                  <a:lnTo>
                    <a:pt x="288" y="689"/>
                  </a:lnTo>
                  <a:lnTo>
                    <a:pt x="288" y="686"/>
                  </a:lnTo>
                  <a:lnTo>
                    <a:pt x="288" y="684"/>
                  </a:lnTo>
                  <a:lnTo>
                    <a:pt x="288" y="683"/>
                  </a:lnTo>
                  <a:lnTo>
                    <a:pt x="286" y="683"/>
                  </a:lnTo>
                  <a:lnTo>
                    <a:pt x="285" y="681"/>
                  </a:lnTo>
                  <a:lnTo>
                    <a:pt x="285" y="680"/>
                  </a:lnTo>
                  <a:lnTo>
                    <a:pt x="283" y="680"/>
                  </a:lnTo>
                  <a:lnTo>
                    <a:pt x="283" y="678"/>
                  </a:lnTo>
                  <a:lnTo>
                    <a:pt x="282" y="678"/>
                  </a:lnTo>
                  <a:lnTo>
                    <a:pt x="280" y="677"/>
                  </a:lnTo>
                  <a:lnTo>
                    <a:pt x="280" y="675"/>
                  </a:lnTo>
                  <a:lnTo>
                    <a:pt x="280" y="674"/>
                  </a:lnTo>
                  <a:lnTo>
                    <a:pt x="280" y="672"/>
                  </a:lnTo>
                  <a:lnTo>
                    <a:pt x="279" y="672"/>
                  </a:lnTo>
                  <a:lnTo>
                    <a:pt x="277" y="672"/>
                  </a:lnTo>
                  <a:lnTo>
                    <a:pt x="271" y="675"/>
                  </a:lnTo>
                  <a:lnTo>
                    <a:pt x="271" y="677"/>
                  </a:lnTo>
                  <a:lnTo>
                    <a:pt x="270" y="678"/>
                  </a:lnTo>
                  <a:lnTo>
                    <a:pt x="256" y="678"/>
                  </a:lnTo>
                  <a:lnTo>
                    <a:pt x="256" y="680"/>
                  </a:lnTo>
                  <a:lnTo>
                    <a:pt x="256" y="681"/>
                  </a:lnTo>
                  <a:lnTo>
                    <a:pt x="254" y="681"/>
                  </a:lnTo>
                  <a:lnTo>
                    <a:pt x="254" y="683"/>
                  </a:lnTo>
                  <a:lnTo>
                    <a:pt x="253" y="684"/>
                  </a:lnTo>
                  <a:lnTo>
                    <a:pt x="253" y="686"/>
                  </a:lnTo>
                  <a:lnTo>
                    <a:pt x="251" y="687"/>
                  </a:lnTo>
                  <a:lnTo>
                    <a:pt x="250" y="687"/>
                  </a:lnTo>
                  <a:lnTo>
                    <a:pt x="250" y="689"/>
                  </a:lnTo>
                  <a:lnTo>
                    <a:pt x="248" y="690"/>
                  </a:lnTo>
                  <a:lnTo>
                    <a:pt x="247" y="692"/>
                  </a:lnTo>
                  <a:lnTo>
                    <a:pt x="245" y="693"/>
                  </a:lnTo>
                  <a:lnTo>
                    <a:pt x="244" y="693"/>
                  </a:lnTo>
                  <a:lnTo>
                    <a:pt x="242" y="693"/>
                  </a:lnTo>
                  <a:lnTo>
                    <a:pt x="241" y="693"/>
                  </a:lnTo>
                  <a:lnTo>
                    <a:pt x="241" y="695"/>
                  </a:lnTo>
                  <a:lnTo>
                    <a:pt x="239" y="695"/>
                  </a:lnTo>
                  <a:lnTo>
                    <a:pt x="238" y="695"/>
                  </a:lnTo>
                  <a:lnTo>
                    <a:pt x="236" y="695"/>
                  </a:lnTo>
                  <a:lnTo>
                    <a:pt x="236" y="692"/>
                  </a:lnTo>
                  <a:lnTo>
                    <a:pt x="236" y="690"/>
                  </a:lnTo>
                  <a:lnTo>
                    <a:pt x="232" y="687"/>
                  </a:lnTo>
                  <a:lnTo>
                    <a:pt x="230" y="687"/>
                  </a:lnTo>
                  <a:lnTo>
                    <a:pt x="230" y="686"/>
                  </a:lnTo>
                  <a:lnTo>
                    <a:pt x="229" y="686"/>
                  </a:lnTo>
                  <a:lnTo>
                    <a:pt x="229" y="684"/>
                  </a:lnTo>
                  <a:lnTo>
                    <a:pt x="227" y="684"/>
                  </a:lnTo>
                  <a:lnTo>
                    <a:pt x="227" y="683"/>
                  </a:lnTo>
                  <a:lnTo>
                    <a:pt x="227" y="681"/>
                  </a:lnTo>
                  <a:lnTo>
                    <a:pt x="227" y="680"/>
                  </a:lnTo>
                  <a:lnTo>
                    <a:pt x="227" y="678"/>
                  </a:lnTo>
                  <a:lnTo>
                    <a:pt x="227" y="677"/>
                  </a:lnTo>
                  <a:lnTo>
                    <a:pt x="227" y="675"/>
                  </a:lnTo>
                  <a:lnTo>
                    <a:pt x="226" y="674"/>
                  </a:lnTo>
                  <a:lnTo>
                    <a:pt x="226" y="672"/>
                  </a:lnTo>
                  <a:lnTo>
                    <a:pt x="224" y="672"/>
                  </a:lnTo>
                  <a:lnTo>
                    <a:pt x="223" y="672"/>
                  </a:lnTo>
                  <a:lnTo>
                    <a:pt x="221" y="672"/>
                  </a:lnTo>
                  <a:lnTo>
                    <a:pt x="221" y="671"/>
                  </a:lnTo>
                  <a:lnTo>
                    <a:pt x="221" y="669"/>
                  </a:lnTo>
                  <a:lnTo>
                    <a:pt x="220" y="669"/>
                  </a:lnTo>
                  <a:lnTo>
                    <a:pt x="220" y="668"/>
                  </a:lnTo>
                  <a:lnTo>
                    <a:pt x="218" y="666"/>
                  </a:lnTo>
                  <a:lnTo>
                    <a:pt x="220" y="665"/>
                  </a:lnTo>
                  <a:lnTo>
                    <a:pt x="221" y="663"/>
                  </a:lnTo>
                  <a:lnTo>
                    <a:pt x="224" y="662"/>
                  </a:lnTo>
                  <a:lnTo>
                    <a:pt x="226" y="660"/>
                  </a:lnTo>
                  <a:lnTo>
                    <a:pt x="229" y="659"/>
                  </a:lnTo>
                  <a:lnTo>
                    <a:pt x="230" y="657"/>
                  </a:lnTo>
                  <a:lnTo>
                    <a:pt x="230" y="655"/>
                  </a:lnTo>
                  <a:lnTo>
                    <a:pt x="229" y="655"/>
                  </a:lnTo>
                  <a:lnTo>
                    <a:pt x="229" y="654"/>
                  </a:lnTo>
                  <a:lnTo>
                    <a:pt x="227" y="652"/>
                  </a:lnTo>
                  <a:lnTo>
                    <a:pt x="227" y="651"/>
                  </a:lnTo>
                  <a:lnTo>
                    <a:pt x="226" y="652"/>
                  </a:lnTo>
                  <a:lnTo>
                    <a:pt x="226" y="654"/>
                  </a:lnTo>
                  <a:lnTo>
                    <a:pt x="224" y="654"/>
                  </a:lnTo>
                  <a:lnTo>
                    <a:pt x="223" y="654"/>
                  </a:lnTo>
                  <a:lnTo>
                    <a:pt x="221" y="654"/>
                  </a:lnTo>
                  <a:lnTo>
                    <a:pt x="220" y="655"/>
                  </a:lnTo>
                  <a:lnTo>
                    <a:pt x="218" y="655"/>
                  </a:lnTo>
                  <a:lnTo>
                    <a:pt x="217" y="655"/>
                  </a:lnTo>
                  <a:lnTo>
                    <a:pt x="215" y="655"/>
                  </a:lnTo>
                  <a:lnTo>
                    <a:pt x="215" y="657"/>
                  </a:lnTo>
                  <a:lnTo>
                    <a:pt x="215" y="659"/>
                  </a:lnTo>
                  <a:lnTo>
                    <a:pt x="214" y="659"/>
                  </a:lnTo>
                  <a:lnTo>
                    <a:pt x="214" y="657"/>
                  </a:lnTo>
                  <a:lnTo>
                    <a:pt x="214" y="659"/>
                  </a:lnTo>
                  <a:lnTo>
                    <a:pt x="214" y="657"/>
                  </a:lnTo>
                  <a:lnTo>
                    <a:pt x="212" y="657"/>
                  </a:lnTo>
                  <a:lnTo>
                    <a:pt x="210" y="657"/>
                  </a:lnTo>
                  <a:lnTo>
                    <a:pt x="209" y="657"/>
                  </a:lnTo>
                  <a:lnTo>
                    <a:pt x="207" y="657"/>
                  </a:lnTo>
                  <a:lnTo>
                    <a:pt x="206" y="657"/>
                  </a:lnTo>
                  <a:lnTo>
                    <a:pt x="204" y="657"/>
                  </a:lnTo>
                  <a:lnTo>
                    <a:pt x="203" y="657"/>
                  </a:lnTo>
                  <a:lnTo>
                    <a:pt x="203" y="655"/>
                  </a:lnTo>
                  <a:lnTo>
                    <a:pt x="203" y="654"/>
                  </a:lnTo>
                  <a:lnTo>
                    <a:pt x="201" y="654"/>
                  </a:lnTo>
                  <a:lnTo>
                    <a:pt x="201" y="655"/>
                  </a:lnTo>
                  <a:lnTo>
                    <a:pt x="201" y="654"/>
                  </a:lnTo>
                  <a:lnTo>
                    <a:pt x="200" y="654"/>
                  </a:lnTo>
                  <a:lnTo>
                    <a:pt x="198" y="654"/>
                  </a:lnTo>
                  <a:lnTo>
                    <a:pt x="198" y="652"/>
                  </a:lnTo>
                  <a:lnTo>
                    <a:pt x="197" y="652"/>
                  </a:lnTo>
                  <a:lnTo>
                    <a:pt x="197" y="651"/>
                  </a:lnTo>
                  <a:lnTo>
                    <a:pt x="197" y="649"/>
                  </a:lnTo>
                  <a:lnTo>
                    <a:pt x="197" y="648"/>
                  </a:lnTo>
                  <a:lnTo>
                    <a:pt x="197" y="646"/>
                  </a:lnTo>
                  <a:lnTo>
                    <a:pt x="197" y="645"/>
                  </a:lnTo>
                  <a:lnTo>
                    <a:pt x="197" y="643"/>
                  </a:lnTo>
                  <a:lnTo>
                    <a:pt x="197" y="642"/>
                  </a:lnTo>
                  <a:lnTo>
                    <a:pt x="198" y="642"/>
                  </a:lnTo>
                  <a:lnTo>
                    <a:pt x="198" y="640"/>
                  </a:lnTo>
                  <a:lnTo>
                    <a:pt x="198" y="639"/>
                  </a:lnTo>
                  <a:lnTo>
                    <a:pt x="197" y="639"/>
                  </a:lnTo>
                  <a:lnTo>
                    <a:pt x="197" y="637"/>
                  </a:lnTo>
                  <a:lnTo>
                    <a:pt x="197" y="636"/>
                  </a:lnTo>
                  <a:lnTo>
                    <a:pt x="197" y="634"/>
                  </a:lnTo>
                  <a:lnTo>
                    <a:pt x="197" y="633"/>
                  </a:lnTo>
                  <a:lnTo>
                    <a:pt x="195" y="633"/>
                  </a:lnTo>
                  <a:lnTo>
                    <a:pt x="195" y="631"/>
                  </a:lnTo>
                  <a:lnTo>
                    <a:pt x="195" y="630"/>
                  </a:lnTo>
                  <a:lnTo>
                    <a:pt x="194" y="628"/>
                  </a:lnTo>
                  <a:lnTo>
                    <a:pt x="192" y="628"/>
                  </a:lnTo>
                  <a:lnTo>
                    <a:pt x="192" y="627"/>
                  </a:lnTo>
                  <a:lnTo>
                    <a:pt x="191" y="627"/>
                  </a:lnTo>
                  <a:lnTo>
                    <a:pt x="194" y="625"/>
                  </a:lnTo>
                  <a:lnTo>
                    <a:pt x="195" y="624"/>
                  </a:lnTo>
                  <a:lnTo>
                    <a:pt x="198" y="624"/>
                  </a:lnTo>
                  <a:lnTo>
                    <a:pt x="201" y="622"/>
                  </a:lnTo>
                  <a:lnTo>
                    <a:pt x="203" y="622"/>
                  </a:lnTo>
                  <a:lnTo>
                    <a:pt x="204" y="621"/>
                  </a:lnTo>
                  <a:lnTo>
                    <a:pt x="206" y="621"/>
                  </a:lnTo>
                  <a:lnTo>
                    <a:pt x="207" y="619"/>
                  </a:lnTo>
                  <a:lnTo>
                    <a:pt x="207" y="618"/>
                  </a:lnTo>
                  <a:lnTo>
                    <a:pt x="209" y="616"/>
                  </a:lnTo>
                  <a:lnTo>
                    <a:pt x="209" y="615"/>
                  </a:lnTo>
                  <a:lnTo>
                    <a:pt x="210" y="615"/>
                  </a:lnTo>
                  <a:lnTo>
                    <a:pt x="210" y="613"/>
                  </a:lnTo>
                  <a:lnTo>
                    <a:pt x="210" y="612"/>
                  </a:lnTo>
                  <a:lnTo>
                    <a:pt x="209" y="610"/>
                  </a:lnTo>
                  <a:lnTo>
                    <a:pt x="209" y="609"/>
                  </a:lnTo>
                  <a:lnTo>
                    <a:pt x="207" y="607"/>
                  </a:lnTo>
                  <a:lnTo>
                    <a:pt x="206" y="609"/>
                  </a:lnTo>
                  <a:lnTo>
                    <a:pt x="204" y="609"/>
                  </a:lnTo>
                  <a:lnTo>
                    <a:pt x="203" y="610"/>
                  </a:lnTo>
                  <a:lnTo>
                    <a:pt x="201" y="612"/>
                  </a:lnTo>
                  <a:lnTo>
                    <a:pt x="200" y="612"/>
                  </a:lnTo>
                  <a:lnTo>
                    <a:pt x="200" y="610"/>
                  </a:lnTo>
                  <a:lnTo>
                    <a:pt x="198" y="610"/>
                  </a:lnTo>
                  <a:lnTo>
                    <a:pt x="197" y="612"/>
                  </a:lnTo>
                  <a:lnTo>
                    <a:pt x="198" y="612"/>
                  </a:lnTo>
                  <a:lnTo>
                    <a:pt x="198" y="613"/>
                  </a:lnTo>
                  <a:lnTo>
                    <a:pt x="197" y="615"/>
                  </a:lnTo>
                  <a:lnTo>
                    <a:pt x="195" y="615"/>
                  </a:lnTo>
                  <a:lnTo>
                    <a:pt x="194" y="615"/>
                  </a:lnTo>
                  <a:lnTo>
                    <a:pt x="192" y="616"/>
                  </a:lnTo>
                  <a:lnTo>
                    <a:pt x="191" y="616"/>
                  </a:lnTo>
                  <a:lnTo>
                    <a:pt x="191" y="615"/>
                  </a:lnTo>
                  <a:lnTo>
                    <a:pt x="191" y="616"/>
                  </a:lnTo>
                  <a:lnTo>
                    <a:pt x="189" y="616"/>
                  </a:lnTo>
                  <a:lnTo>
                    <a:pt x="189" y="618"/>
                  </a:lnTo>
                  <a:lnTo>
                    <a:pt x="188" y="618"/>
                  </a:lnTo>
                  <a:lnTo>
                    <a:pt x="188" y="619"/>
                  </a:lnTo>
                  <a:lnTo>
                    <a:pt x="186" y="619"/>
                  </a:lnTo>
                  <a:lnTo>
                    <a:pt x="185" y="621"/>
                  </a:lnTo>
                  <a:lnTo>
                    <a:pt x="183" y="621"/>
                  </a:lnTo>
                  <a:lnTo>
                    <a:pt x="182" y="622"/>
                  </a:lnTo>
                  <a:lnTo>
                    <a:pt x="180" y="622"/>
                  </a:lnTo>
                  <a:lnTo>
                    <a:pt x="179" y="621"/>
                  </a:lnTo>
                  <a:lnTo>
                    <a:pt x="179" y="622"/>
                  </a:lnTo>
                  <a:lnTo>
                    <a:pt x="179" y="624"/>
                  </a:lnTo>
                  <a:lnTo>
                    <a:pt x="177" y="624"/>
                  </a:lnTo>
                  <a:lnTo>
                    <a:pt x="177" y="625"/>
                  </a:lnTo>
                  <a:lnTo>
                    <a:pt x="177" y="624"/>
                  </a:lnTo>
                  <a:lnTo>
                    <a:pt x="176" y="624"/>
                  </a:lnTo>
                  <a:lnTo>
                    <a:pt x="174" y="624"/>
                  </a:lnTo>
                  <a:lnTo>
                    <a:pt x="174" y="622"/>
                  </a:lnTo>
                  <a:lnTo>
                    <a:pt x="173" y="622"/>
                  </a:lnTo>
                  <a:lnTo>
                    <a:pt x="173" y="621"/>
                  </a:lnTo>
                  <a:lnTo>
                    <a:pt x="173" y="619"/>
                  </a:lnTo>
                  <a:lnTo>
                    <a:pt x="171" y="619"/>
                  </a:lnTo>
                  <a:lnTo>
                    <a:pt x="171" y="618"/>
                  </a:lnTo>
                  <a:lnTo>
                    <a:pt x="170" y="619"/>
                  </a:lnTo>
                  <a:lnTo>
                    <a:pt x="170" y="618"/>
                  </a:lnTo>
                  <a:lnTo>
                    <a:pt x="168" y="618"/>
                  </a:lnTo>
                  <a:lnTo>
                    <a:pt x="167" y="618"/>
                  </a:lnTo>
                  <a:lnTo>
                    <a:pt x="165" y="618"/>
                  </a:lnTo>
                  <a:lnTo>
                    <a:pt x="165" y="616"/>
                  </a:lnTo>
                  <a:lnTo>
                    <a:pt x="164" y="616"/>
                  </a:lnTo>
                  <a:lnTo>
                    <a:pt x="161" y="616"/>
                  </a:lnTo>
                  <a:lnTo>
                    <a:pt x="161" y="618"/>
                  </a:lnTo>
                  <a:lnTo>
                    <a:pt x="159" y="616"/>
                  </a:lnTo>
                  <a:lnTo>
                    <a:pt x="159" y="615"/>
                  </a:lnTo>
                  <a:lnTo>
                    <a:pt x="158" y="615"/>
                  </a:lnTo>
                  <a:lnTo>
                    <a:pt x="156" y="615"/>
                  </a:lnTo>
                  <a:lnTo>
                    <a:pt x="156" y="613"/>
                  </a:lnTo>
                  <a:lnTo>
                    <a:pt x="156" y="612"/>
                  </a:lnTo>
                  <a:lnTo>
                    <a:pt x="154" y="610"/>
                  </a:lnTo>
                  <a:lnTo>
                    <a:pt x="154" y="609"/>
                  </a:lnTo>
                  <a:lnTo>
                    <a:pt x="154" y="607"/>
                  </a:lnTo>
                  <a:lnTo>
                    <a:pt x="156" y="607"/>
                  </a:lnTo>
                  <a:lnTo>
                    <a:pt x="154" y="607"/>
                  </a:lnTo>
                  <a:lnTo>
                    <a:pt x="153" y="607"/>
                  </a:lnTo>
                  <a:lnTo>
                    <a:pt x="151" y="607"/>
                  </a:lnTo>
                  <a:lnTo>
                    <a:pt x="150" y="606"/>
                  </a:lnTo>
                  <a:lnTo>
                    <a:pt x="148" y="601"/>
                  </a:lnTo>
                  <a:lnTo>
                    <a:pt x="148" y="599"/>
                  </a:lnTo>
                  <a:lnTo>
                    <a:pt x="151" y="599"/>
                  </a:lnTo>
                  <a:lnTo>
                    <a:pt x="150" y="598"/>
                  </a:lnTo>
                  <a:lnTo>
                    <a:pt x="150" y="596"/>
                  </a:lnTo>
                  <a:lnTo>
                    <a:pt x="148" y="595"/>
                  </a:lnTo>
                  <a:lnTo>
                    <a:pt x="147" y="595"/>
                  </a:lnTo>
                  <a:lnTo>
                    <a:pt x="147" y="593"/>
                  </a:lnTo>
                  <a:lnTo>
                    <a:pt x="148" y="593"/>
                  </a:lnTo>
                  <a:lnTo>
                    <a:pt x="151" y="592"/>
                  </a:lnTo>
                  <a:lnTo>
                    <a:pt x="150" y="589"/>
                  </a:lnTo>
                  <a:lnTo>
                    <a:pt x="147" y="584"/>
                  </a:lnTo>
                  <a:lnTo>
                    <a:pt x="144" y="583"/>
                  </a:lnTo>
                  <a:lnTo>
                    <a:pt x="142" y="581"/>
                  </a:lnTo>
                  <a:lnTo>
                    <a:pt x="142" y="580"/>
                  </a:lnTo>
                  <a:lnTo>
                    <a:pt x="144" y="578"/>
                  </a:lnTo>
                  <a:lnTo>
                    <a:pt x="145" y="580"/>
                  </a:lnTo>
                  <a:lnTo>
                    <a:pt x="147" y="580"/>
                  </a:lnTo>
                  <a:lnTo>
                    <a:pt x="148" y="578"/>
                  </a:lnTo>
                  <a:lnTo>
                    <a:pt x="147" y="577"/>
                  </a:lnTo>
                  <a:lnTo>
                    <a:pt x="145" y="574"/>
                  </a:lnTo>
                  <a:lnTo>
                    <a:pt x="144" y="574"/>
                  </a:lnTo>
                  <a:lnTo>
                    <a:pt x="141" y="574"/>
                  </a:lnTo>
                  <a:lnTo>
                    <a:pt x="139" y="574"/>
                  </a:lnTo>
                  <a:lnTo>
                    <a:pt x="135" y="574"/>
                  </a:lnTo>
                  <a:lnTo>
                    <a:pt x="133" y="574"/>
                  </a:lnTo>
                  <a:lnTo>
                    <a:pt x="132" y="574"/>
                  </a:lnTo>
                  <a:lnTo>
                    <a:pt x="127" y="572"/>
                  </a:lnTo>
                  <a:lnTo>
                    <a:pt x="123" y="572"/>
                  </a:lnTo>
                  <a:lnTo>
                    <a:pt x="120" y="572"/>
                  </a:lnTo>
                  <a:lnTo>
                    <a:pt x="117" y="572"/>
                  </a:lnTo>
                  <a:lnTo>
                    <a:pt x="114" y="572"/>
                  </a:lnTo>
                  <a:lnTo>
                    <a:pt x="111" y="572"/>
                  </a:lnTo>
                  <a:lnTo>
                    <a:pt x="106" y="572"/>
                  </a:lnTo>
                  <a:lnTo>
                    <a:pt x="103" y="571"/>
                  </a:lnTo>
                  <a:lnTo>
                    <a:pt x="102" y="571"/>
                  </a:lnTo>
                  <a:lnTo>
                    <a:pt x="100" y="571"/>
                  </a:lnTo>
                  <a:lnTo>
                    <a:pt x="99" y="571"/>
                  </a:lnTo>
                  <a:lnTo>
                    <a:pt x="95" y="571"/>
                  </a:lnTo>
                  <a:lnTo>
                    <a:pt x="94" y="571"/>
                  </a:lnTo>
                  <a:lnTo>
                    <a:pt x="92" y="571"/>
                  </a:lnTo>
                  <a:lnTo>
                    <a:pt x="89" y="571"/>
                  </a:lnTo>
                  <a:lnTo>
                    <a:pt x="85" y="571"/>
                  </a:lnTo>
                  <a:lnTo>
                    <a:pt x="82" y="571"/>
                  </a:lnTo>
                  <a:lnTo>
                    <a:pt x="79" y="569"/>
                  </a:lnTo>
                  <a:lnTo>
                    <a:pt x="74" y="569"/>
                  </a:lnTo>
                  <a:lnTo>
                    <a:pt x="71" y="569"/>
                  </a:lnTo>
                  <a:lnTo>
                    <a:pt x="71" y="568"/>
                  </a:lnTo>
                  <a:lnTo>
                    <a:pt x="73" y="568"/>
                  </a:lnTo>
                  <a:lnTo>
                    <a:pt x="74" y="568"/>
                  </a:lnTo>
                  <a:lnTo>
                    <a:pt x="74" y="566"/>
                  </a:lnTo>
                  <a:lnTo>
                    <a:pt x="74" y="565"/>
                  </a:lnTo>
                  <a:lnTo>
                    <a:pt x="76" y="565"/>
                  </a:lnTo>
                  <a:lnTo>
                    <a:pt x="76" y="563"/>
                  </a:lnTo>
                  <a:lnTo>
                    <a:pt x="76" y="562"/>
                  </a:lnTo>
                  <a:lnTo>
                    <a:pt x="76" y="560"/>
                  </a:lnTo>
                  <a:lnTo>
                    <a:pt x="76" y="559"/>
                  </a:lnTo>
                  <a:lnTo>
                    <a:pt x="77" y="559"/>
                  </a:lnTo>
                  <a:lnTo>
                    <a:pt x="79" y="560"/>
                  </a:lnTo>
                  <a:lnTo>
                    <a:pt x="82" y="559"/>
                  </a:lnTo>
                  <a:lnTo>
                    <a:pt x="83" y="559"/>
                  </a:lnTo>
                  <a:lnTo>
                    <a:pt x="85" y="557"/>
                  </a:lnTo>
                  <a:lnTo>
                    <a:pt x="86" y="557"/>
                  </a:lnTo>
                  <a:lnTo>
                    <a:pt x="85" y="554"/>
                  </a:lnTo>
                  <a:lnTo>
                    <a:pt x="86" y="554"/>
                  </a:lnTo>
                  <a:lnTo>
                    <a:pt x="89" y="554"/>
                  </a:lnTo>
                  <a:lnTo>
                    <a:pt x="91" y="554"/>
                  </a:lnTo>
                  <a:lnTo>
                    <a:pt x="92" y="553"/>
                  </a:lnTo>
                  <a:lnTo>
                    <a:pt x="94" y="553"/>
                  </a:lnTo>
                  <a:lnTo>
                    <a:pt x="94" y="551"/>
                  </a:lnTo>
                  <a:lnTo>
                    <a:pt x="95" y="551"/>
                  </a:lnTo>
                  <a:lnTo>
                    <a:pt x="95" y="548"/>
                  </a:lnTo>
                  <a:lnTo>
                    <a:pt x="95" y="546"/>
                  </a:lnTo>
                  <a:lnTo>
                    <a:pt x="95" y="545"/>
                  </a:lnTo>
                  <a:lnTo>
                    <a:pt x="94" y="545"/>
                  </a:lnTo>
                  <a:lnTo>
                    <a:pt x="94" y="543"/>
                  </a:lnTo>
                  <a:lnTo>
                    <a:pt x="94" y="542"/>
                  </a:lnTo>
                  <a:lnTo>
                    <a:pt x="92" y="542"/>
                  </a:lnTo>
                  <a:lnTo>
                    <a:pt x="92" y="540"/>
                  </a:lnTo>
                  <a:lnTo>
                    <a:pt x="92" y="539"/>
                  </a:lnTo>
                  <a:lnTo>
                    <a:pt x="91" y="539"/>
                  </a:lnTo>
                  <a:lnTo>
                    <a:pt x="91" y="537"/>
                  </a:lnTo>
                  <a:lnTo>
                    <a:pt x="89" y="537"/>
                  </a:lnTo>
                  <a:lnTo>
                    <a:pt x="89" y="536"/>
                  </a:lnTo>
                  <a:lnTo>
                    <a:pt x="89" y="534"/>
                  </a:lnTo>
                  <a:lnTo>
                    <a:pt x="88" y="534"/>
                  </a:lnTo>
                  <a:lnTo>
                    <a:pt x="86" y="531"/>
                  </a:lnTo>
                  <a:lnTo>
                    <a:pt x="86" y="530"/>
                  </a:lnTo>
                  <a:lnTo>
                    <a:pt x="86" y="528"/>
                  </a:lnTo>
                  <a:lnTo>
                    <a:pt x="88" y="527"/>
                  </a:lnTo>
                  <a:lnTo>
                    <a:pt x="88" y="525"/>
                  </a:lnTo>
                  <a:lnTo>
                    <a:pt x="89" y="527"/>
                  </a:lnTo>
                  <a:lnTo>
                    <a:pt x="91" y="527"/>
                  </a:lnTo>
                  <a:lnTo>
                    <a:pt x="91" y="525"/>
                  </a:lnTo>
                  <a:lnTo>
                    <a:pt x="91" y="524"/>
                  </a:lnTo>
                  <a:lnTo>
                    <a:pt x="91" y="522"/>
                  </a:lnTo>
                  <a:lnTo>
                    <a:pt x="92" y="522"/>
                  </a:lnTo>
                  <a:lnTo>
                    <a:pt x="91" y="522"/>
                  </a:lnTo>
                  <a:lnTo>
                    <a:pt x="89" y="521"/>
                  </a:lnTo>
                  <a:lnTo>
                    <a:pt x="88" y="521"/>
                  </a:lnTo>
                  <a:lnTo>
                    <a:pt x="83" y="519"/>
                  </a:lnTo>
                  <a:lnTo>
                    <a:pt x="83" y="518"/>
                  </a:lnTo>
                  <a:lnTo>
                    <a:pt x="88" y="510"/>
                  </a:lnTo>
                  <a:lnTo>
                    <a:pt x="86" y="509"/>
                  </a:lnTo>
                  <a:lnTo>
                    <a:pt x="83" y="506"/>
                  </a:lnTo>
                  <a:lnTo>
                    <a:pt x="79" y="498"/>
                  </a:lnTo>
                  <a:lnTo>
                    <a:pt x="77" y="498"/>
                  </a:lnTo>
                  <a:lnTo>
                    <a:pt x="74" y="495"/>
                  </a:lnTo>
                  <a:lnTo>
                    <a:pt x="70" y="492"/>
                  </a:lnTo>
                  <a:lnTo>
                    <a:pt x="67" y="484"/>
                  </a:lnTo>
                  <a:lnTo>
                    <a:pt x="65" y="474"/>
                  </a:lnTo>
                  <a:lnTo>
                    <a:pt x="67" y="474"/>
                  </a:lnTo>
                  <a:lnTo>
                    <a:pt x="67" y="472"/>
                  </a:lnTo>
                  <a:lnTo>
                    <a:pt x="68" y="472"/>
                  </a:lnTo>
                  <a:lnTo>
                    <a:pt x="68" y="471"/>
                  </a:lnTo>
                  <a:lnTo>
                    <a:pt x="70" y="471"/>
                  </a:lnTo>
                  <a:lnTo>
                    <a:pt x="70" y="469"/>
                  </a:lnTo>
                  <a:lnTo>
                    <a:pt x="68" y="466"/>
                  </a:lnTo>
                  <a:lnTo>
                    <a:pt x="67" y="466"/>
                  </a:lnTo>
                  <a:lnTo>
                    <a:pt x="61" y="465"/>
                  </a:lnTo>
                  <a:lnTo>
                    <a:pt x="61" y="463"/>
                  </a:lnTo>
                  <a:lnTo>
                    <a:pt x="61" y="462"/>
                  </a:lnTo>
                  <a:lnTo>
                    <a:pt x="62" y="460"/>
                  </a:lnTo>
                  <a:lnTo>
                    <a:pt x="62" y="459"/>
                  </a:lnTo>
                  <a:lnTo>
                    <a:pt x="62" y="456"/>
                  </a:lnTo>
                  <a:lnTo>
                    <a:pt x="59" y="456"/>
                  </a:lnTo>
                  <a:lnTo>
                    <a:pt x="58" y="456"/>
                  </a:lnTo>
                  <a:lnTo>
                    <a:pt x="58" y="454"/>
                  </a:lnTo>
                  <a:lnTo>
                    <a:pt x="56" y="454"/>
                  </a:lnTo>
                  <a:lnTo>
                    <a:pt x="55" y="454"/>
                  </a:lnTo>
                  <a:lnTo>
                    <a:pt x="53" y="453"/>
                  </a:lnTo>
                  <a:lnTo>
                    <a:pt x="52" y="453"/>
                  </a:lnTo>
                  <a:lnTo>
                    <a:pt x="50" y="451"/>
                  </a:lnTo>
                  <a:lnTo>
                    <a:pt x="50" y="453"/>
                  </a:lnTo>
                  <a:lnTo>
                    <a:pt x="49" y="451"/>
                  </a:lnTo>
                  <a:lnTo>
                    <a:pt x="47" y="450"/>
                  </a:lnTo>
                  <a:lnTo>
                    <a:pt x="46" y="450"/>
                  </a:lnTo>
                  <a:lnTo>
                    <a:pt x="46" y="448"/>
                  </a:lnTo>
                  <a:lnTo>
                    <a:pt x="44" y="448"/>
                  </a:lnTo>
                  <a:lnTo>
                    <a:pt x="44" y="447"/>
                  </a:lnTo>
                  <a:lnTo>
                    <a:pt x="43" y="447"/>
                  </a:lnTo>
                  <a:lnTo>
                    <a:pt x="41" y="445"/>
                  </a:lnTo>
                  <a:lnTo>
                    <a:pt x="38" y="443"/>
                  </a:lnTo>
                  <a:lnTo>
                    <a:pt x="36" y="442"/>
                  </a:lnTo>
                  <a:lnTo>
                    <a:pt x="35" y="440"/>
                  </a:lnTo>
                  <a:lnTo>
                    <a:pt x="33" y="440"/>
                  </a:lnTo>
                  <a:lnTo>
                    <a:pt x="33" y="439"/>
                  </a:lnTo>
                  <a:lnTo>
                    <a:pt x="32" y="439"/>
                  </a:lnTo>
                  <a:lnTo>
                    <a:pt x="32" y="437"/>
                  </a:lnTo>
                  <a:lnTo>
                    <a:pt x="30" y="437"/>
                  </a:lnTo>
                  <a:lnTo>
                    <a:pt x="29" y="437"/>
                  </a:lnTo>
                  <a:lnTo>
                    <a:pt x="27" y="436"/>
                  </a:lnTo>
                  <a:lnTo>
                    <a:pt x="24" y="434"/>
                  </a:lnTo>
                  <a:lnTo>
                    <a:pt x="26" y="433"/>
                  </a:lnTo>
                  <a:lnTo>
                    <a:pt x="26" y="431"/>
                  </a:lnTo>
                  <a:lnTo>
                    <a:pt x="26" y="430"/>
                  </a:lnTo>
                  <a:lnTo>
                    <a:pt x="26" y="428"/>
                  </a:lnTo>
                  <a:lnTo>
                    <a:pt x="26" y="427"/>
                  </a:lnTo>
                  <a:lnTo>
                    <a:pt x="26" y="425"/>
                  </a:lnTo>
                  <a:lnTo>
                    <a:pt x="26" y="422"/>
                  </a:lnTo>
                  <a:lnTo>
                    <a:pt x="27" y="422"/>
                  </a:lnTo>
                  <a:lnTo>
                    <a:pt x="27" y="421"/>
                  </a:lnTo>
                  <a:lnTo>
                    <a:pt x="29" y="421"/>
                  </a:lnTo>
                  <a:lnTo>
                    <a:pt x="30" y="421"/>
                  </a:lnTo>
                  <a:lnTo>
                    <a:pt x="29" y="419"/>
                  </a:lnTo>
                  <a:lnTo>
                    <a:pt x="29" y="416"/>
                  </a:lnTo>
                  <a:lnTo>
                    <a:pt x="26" y="413"/>
                  </a:lnTo>
                  <a:lnTo>
                    <a:pt x="26" y="412"/>
                  </a:lnTo>
                  <a:lnTo>
                    <a:pt x="24" y="412"/>
                  </a:lnTo>
                  <a:lnTo>
                    <a:pt x="23" y="410"/>
                  </a:lnTo>
                  <a:lnTo>
                    <a:pt x="21" y="410"/>
                  </a:lnTo>
                  <a:lnTo>
                    <a:pt x="18" y="409"/>
                  </a:lnTo>
                  <a:lnTo>
                    <a:pt x="18" y="407"/>
                  </a:lnTo>
                  <a:lnTo>
                    <a:pt x="17" y="407"/>
                  </a:lnTo>
                  <a:lnTo>
                    <a:pt x="14" y="406"/>
                  </a:lnTo>
                  <a:lnTo>
                    <a:pt x="12" y="406"/>
                  </a:lnTo>
                  <a:lnTo>
                    <a:pt x="12" y="404"/>
                  </a:lnTo>
                  <a:lnTo>
                    <a:pt x="11" y="404"/>
                  </a:lnTo>
                  <a:lnTo>
                    <a:pt x="8" y="403"/>
                  </a:lnTo>
                  <a:lnTo>
                    <a:pt x="5" y="401"/>
                  </a:lnTo>
                  <a:lnTo>
                    <a:pt x="3" y="401"/>
                  </a:lnTo>
                  <a:lnTo>
                    <a:pt x="0" y="398"/>
                  </a:lnTo>
                  <a:lnTo>
                    <a:pt x="0" y="397"/>
                  </a:lnTo>
                  <a:lnTo>
                    <a:pt x="5" y="394"/>
                  </a:lnTo>
                  <a:lnTo>
                    <a:pt x="6" y="392"/>
                  </a:lnTo>
                  <a:lnTo>
                    <a:pt x="6" y="390"/>
                  </a:lnTo>
                  <a:lnTo>
                    <a:pt x="8" y="389"/>
                  </a:lnTo>
                  <a:lnTo>
                    <a:pt x="8" y="387"/>
                  </a:lnTo>
                  <a:lnTo>
                    <a:pt x="9" y="387"/>
                  </a:lnTo>
                  <a:lnTo>
                    <a:pt x="9" y="386"/>
                  </a:lnTo>
                  <a:lnTo>
                    <a:pt x="9" y="384"/>
                  </a:lnTo>
                  <a:lnTo>
                    <a:pt x="11" y="384"/>
                  </a:lnTo>
                  <a:lnTo>
                    <a:pt x="11" y="383"/>
                  </a:lnTo>
                  <a:lnTo>
                    <a:pt x="11" y="381"/>
                  </a:lnTo>
                  <a:lnTo>
                    <a:pt x="9" y="381"/>
                  </a:lnTo>
                  <a:lnTo>
                    <a:pt x="9" y="380"/>
                  </a:lnTo>
                  <a:lnTo>
                    <a:pt x="9" y="378"/>
                  </a:lnTo>
                  <a:lnTo>
                    <a:pt x="8" y="378"/>
                  </a:lnTo>
                  <a:lnTo>
                    <a:pt x="8" y="377"/>
                  </a:lnTo>
                  <a:lnTo>
                    <a:pt x="6" y="374"/>
                  </a:lnTo>
                  <a:lnTo>
                    <a:pt x="3" y="368"/>
                  </a:lnTo>
                  <a:lnTo>
                    <a:pt x="3" y="365"/>
                  </a:lnTo>
                  <a:lnTo>
                    <a:pt x="5" y="365"/>
                  </a:lnTo>
                  <a:lnTo>
                    <a:pt x="5" y="363"/>
                  </a:lnTo>
                  <a:lnTo>
                    <a:pt x="6" y="363"/>
                  </a:lnTo>
                  <a:lnTo>
                    <a:pt x="8" y="363"/>
                  </a:lnTo>
                  <a:lnTo>
                    <a:pt x="8" y="362"/>
                  </a:lnTo>
                  <a:lnTo>
                    <a:pt x="9" y="362"/>
                  </a:lnTo>
                  <a:lnTo>
                    <a:pt x="11" y="362"/>
                  </a:lnTo>
                  <a:lnTo>
                    <a:pt x="12" y="362"/>
                  </a:lnTo>
                  <a:lnTo>
                    <a:pt x="12" y="360"/>
                  </a:lnTo>
                  <a:lnTo>
                    <a:pt x="11" y="357"/>
                  </a:lnTo>
                  <a:lnTo>
                    <a:pt x="9" y="357"/>
                  </a:lnTo>
                  <a:lnTo>
                    <a:pt x="8" y="354"/>
                  </a:lnTo>
                  <a:lnTo>
                    <a:pt x="8" y="353"/>
                  </a:lnTo>
                  <a:lnTo>
                    <a:pt x="5" y="350"/>
                  </a:lnTo>
                  <a:lnTo>
                    <a:pt x="5" y="348"/>
                  </a:lnTo>
                  <a:lnTo>
                    <a:pt x="6" y="348"/>
                  </a:lnTo>
                  <a:lnTo>
                    <a:pt x="6" y="347"/>
                  </a:lnTo>
                  <a:lnTo>
                    <a:pt x="8" y="347"/>
                  </a:lnTo>
                  <a:lnTo>
                    <a:pt x="8" y="345"/>
                  </a:lnTo>
                  <a:lnTo>
                    <a:pt x="9" y="345"/>
                  </a:lnTo>
                  <a:lnTo>
                    <a:pt x="11" y="344"/>
                  </a:lnTo>
                  <a:lnTo>
                    <a:pt x="9" y="341"/>
                  </a:lnTo>
                  <a:lnTo>
                    <a:pt x="12" y="339"/>
                  </a:lnTo>
                  <a:lnTo>
                    <a:pt x="11" y="337"/>
                  </a:lnTo>
                  <a:lnTo>
                    <a:pt x="11" y="336"/>
                  </a:lnTo>
                  <a:lnTo>
                    <a:pt x="11" y="334"/>
                  </a:lnTo>
                  <a:lnTo>
                    <a:pt x="11" y="333"/>
                  </a:lnTo>
                  <a:lnTo>
                    <a:pt x="9" y="333"/>
                  </a:lnTo>
                  <a:lnTo>
                    <a:pt x="11" y="330"/>
                  </a:lnTo>
                  <a:lnTo>
                    <a:pt x="11" y="328"/>
                  </a:lnTo>
                  <a:lnTo>
                    <a:pt x="12" y="324"/>
                  </a:lnTo>
                  <a:lnTo>
                    <a:pt x="14" y="321"/>
                  </a:lnTo>
                  <a:lnTo>
                    <a:pt x="15" y="319"/>
                  </a:lnTo>
                  <a:lnTo>
                    <a:pt x="15" y="318"/>
                  </a:lnTo>
                  <a:lnTo>
                    <a:pt x="17" y="318"/>
                  </a:lnTo>
                  <a:lnTo>
                    <a:pt x="17" y="316"/>
                  </a:lnTo>
                  <a:lnTo>
                    <a:pt x="20" y="315"/>
                  </a:lnTo>
                  <a:lnTo>
                    <a:pt x="21" y="312"/>
                  </a:lnTo>
                  <a:lnTo>
                    <a:pt x="23" y="310"/>
                  </a:lnTo>
                  <a:lnTo>
                    <a:pt x="24" y="309"/>
                  </a:lnTo>
                  <a:lnTo>
                    <a:pt x="26" y="307"/>
                  </a:lnTo>
                  <a:lnTo>
                    <a:pt x="27" y="306"/>
                  </a:lnTo>
                  <a:lnTo>
                    <a:pt x="29" y="304"/>
                  </a:lnTo>
                  <a:lnTo>
                    <a:pt x="27" y="304"/>
                  </a:lnTo>
                  <a:lnTo>
                    <a:pt x="27" y="303"/>
                  </a:lnTo>
                  <a:lnTo>
                    <a:pt x="27" y="301"/>
                  </a:lnTo>
                  <a:lnTo>
                    <a:pt x="26" y="301"/>
                  </a:lnTo>
                  <a:lnTo>
                    <a:pt x="26" y="300"/>
                  </a:lnTo>
                  <a:lnTo>
                    <a:pt x="26" y="298"/>
                  </a:lnTo>
                  <a:lnTo>
                    <a:pt x="24" y="298"/>
                  </a:lnTo>
                  <a:lnTo>
                    <a:pt x="24" y="297"/>
                  </a:lnTo>
                  <a:lnTo>
                    <a:pt x="23" y="295"/>
                  </a:lnTo>
                  <a:lnTo>
                    <a:pt x="23" y="294"/>
                  </a:lnTo>
                  <a:lnTo>
                    <a:pt x="21" y="294"/>
                  </a:lnTo>
                  <a:lnTo>
                    <a:pt x="21" y="292"/>
                  </a:lnTo>
                  <a:lnTo>
                    <a:pt x="21" y="291"/>
                  </a:lnTo>
                  <a:lnTo>
                    <a:pt x="21" y="289"/>
                  </a:lnTo>
                  <a:lnTo>
                    <a:pt x="23" y="288"/>
                  </a:lnTo>
                  <a:lnTo>
                    <a:pt x="23" y="286"/>
                  </a:lnTo>
                  <a:lnTo>
                    <a:pt x="23" y="284"/>
                  </a:lnTo>
                  <a:lnTo>
                    <a:pt x="24" y="284"/>
                  </a:lnTo>
                  <a:lnTo>
                    <a:pt x="23" y="284"/>
                  </a:lnTo>
                  <a:lnTo>
                    <a:pt x="23" y="281"/>
                  </a:lnTo>
                  <a:lnTo>
                    <a:pt x="23" y="280"/>
                  </a:lnTo>
                  <a:lnTo>
                    <a:pt x="24" y="280"/>
                  </a:lnTo>
                  <a:lnTo>
                    <a:pt x="24" y="278"/>
                  </a:lnTo>
                  <a:lnTo>
                    <a:pt x="23" y="278"/>
                  </a:lnTo>
                  <a:lnTo>
                    <a:pt x="23" y="277"/>
                  </a:lnTo>
                  <a:lnTo>
                    <a:pt x="21" y="275"/>
                  </a:lnTo>
                  <a:lnTo>
                    <a:pt x="21" y="274"/>
                  </a:lnTo>
                  <a:lnTo>
                    <a:pt x="21" y="272"/>
                  </a:lnTo>
                  <a:lnTo>
                    <a:pt x="21" y="271"/>
                  </a:lnTo>
                  <a:lnTo>
                    <a:pt x="23" y="271"/>
                  </a:lnTo>
                  <a:lnTo>
                    <a:pt x="23" y="269"/>
                  </a:lnTo>
                  <a:lnTo>
                    <a:pt x="23" y="268"/>
                  </a:lnTo>
                  <a:lnTo>
                    <a:pt x="21" y="268"/>
                  </a:lnTo>
                  <a:lnTo>
                    <a:pt x="21" y="266"/>
                  </a:lnTo>
                  <a:lnTo>
                    <a:pt x="23" y="266"/>
                  </a:lnTo>
                  <a:lnTo>
                    <a:pt x="23" y="265"/>
                  </a:lnTo>
                  <a:lnTo>
                    <a:pt x="23" y="263"/>
                  </a:lnTo>
                  <a:lnTo>
                    <a:pt x="24" y="263"/>
                  </a:lnTo>
                  <a:lnTo>
                    <a:pt x="24" y="262"/>
                  </a:lnTo>
                  <a:lnTo>
                    <a:pt x="26" y="262"/>
                  </a:lnTo>
                  <a:lnTo>
                    <a:pt x="26" y="260"/>
                  </a:lnTo>
                  <a:lnTo>
                    <a:pt x="26" y="259"/>
                  </a:lnTo>
                  <a:lnTo>
                    <a:pt x="24" y="257"/>
                  </a:lnTo>
                  <a:lnTo>
                    <a:pt x="24" y="256"/>
                  </a:lnTo>
                  <a:lnTo>
                    <a:pt x="24" y="253"/>
                  </a:lnTo>
                  <a:lnTo>
                    <a:pt x="24" y="251"/>
                  </a:lnTo>
                  <a:lnTo>
                    <a:pt x="26" y="251"/>
                  </a:lnTo>
                  <a:lnTo>
                    <a:pt x="26" y="250"/>
                  </a:lnTo>
                  <a:lnTo>
                    <a:pt x="26" y="248"/>
                  </a:lnTo>
                  <a:lnTo>
                    <a:pt x="26" y="247"/>
                  </a:lnTo>
                  <a:lnTo>
                    <a:pt x="27" y="245"/>
                  </a:lnTo>
                  <a:lnTo>
                    <a:pt x="27" y="244"/>
                  </a:lnTo>
                  <a:lnTo>
                    <a:pt x="29" y="244"/>
                  </a:lnTo>
                  <a:lnTo>
                    <a:pt x="29" y="242"/>
                  </a:lnTo>
                  <a:lnTo>
                    <a:pt x="30" y="242"/>
                  </a:lnTo>
                  <a:lnTo>
                    <a:pt x="32" y="242"/>
                  </a:lnTo>
                  <a:lnTo>
                    <a:pt x="32" y="241"/>
                  </a:lnTo>
                  <a:lnTo>
                    <a:pt x="33" y="241"/>
                  </a:lnTo>
                  <a:lnTo>
                    <a:pt x="35" y="239"/>
                  </a:lnTo>
                  <a:lnTo>
                    <a:pt x="36" y="239"/>
                  </a:lnTo>
                  <a:lnTo>
                    <a:pt x="38" y="239"/>
                  </a:lnTo>
                  <a:lnTo>
                    <a:pt x="38" y="238"/>
                  </a:lnTo>
                  <a:lnTo>
                    <a:pt x="39" y="238"/>
                  </a:lnTo>
                  <a:lnTo>
                    <a:pt x="41" y="238"/>
                  </a:lnTo>
                  <a:lnTo>
                    <a:pt x="43" y="238"/>
                  </a:lnTo>
                  <a:lnTo>
                    <a:pt x="44" y="238"/>
                  </a:lnTo>
                  <a:lnTo>
                    <a:pt x="44" y="236"/>
                  </a:lnTo>
                  <a:lnTo>
                    <a:pt x="44" y="235"/>
                  </a:lnTo>
                  <a:lnTo>
                    <a:pt x="46" y="233"/>
                  </a:lnTo>
                  <a:lnTo>
                    <a:pt x="46" y="231"/>
                  </a:lnTo>
                  <a:lnTo>
                    <a:pt x="46" y="230"/>
                  </a:lnTo>
                  <a:lnTo>
                    <a:pt x="47" y="230"/>
                  </a:lnTo>
                  <a:lnTo>
                    <a:pt x="46" y="230"/>
                  </a:lnTo>
                  <a:lnTo>
                    <a:pt x="46" y="228"/>
                  </a:lnTo>
                  <a:lnTo>
                    <a:pt x="44" y="228"/>
                  </a:lnTo>
                  <a:lnTo>
                    <a:pt x="44" y="227"/>
                  </a:lnTo>
                  <a:lnTo>
                    <a:pt x="43" y="227"/>
                  </a:lnTo>
                  <a:lnTo>
                    <a:pt x="43" y="225"/>
                  </a:lnTo>
                  <a:lnTo>
                    <a:pt x="41" y="224"/>
                  </a:lnTo>
                  <a:lnTo>
                    <a:pt x="41" y="222"/>
                  </a:lnTo>
                  <a:lnTo>
                    <a:pt x="39" y="222"/>
                  </a:lnTo>
                  <a:lnTo>
                    <a:pt x="38" y="221"/>
                  </a:lnTo>
                  <a:lnTo>
                    <a:pt x="36" y="221"/>
                  </a:lnTo>
                  <a:lnTo>
                    <a:pt x="36" y="219"/>
                  </a:lnTo>
                  <a:lnTo>
                    <a:pt x="36" y="218"/>
                  </a:lnTo>
                  <a:lnTo>
                    <a:pt x="36" y="216"/>
                  </a:lnTo>
                  <a:lnTo>
                    <a:pt x="36" y="215"/>
                  </a:lnTo>
                  <a:lnTo>
                    <a:pt x="38" y="215"/>
                  </a:lnTo>
                  <a:lnTo>
                    <a:pt x="38" y="213"/>
                  </a:lnTo>
                  <a:lnTo>
                    <a:pt x="36" y="212"/>
                  </a:lnTo>
                  <a:lnTo>
                    <a:pt x="35" y="212"/>
                  </a:lnTo>
                  <a:lnTo>
                    <a:pt x="35" y="210"/>
                  </a:lnTo>
                  <a:lnTo>
                    <a:pt x="33" y="210"/>
                  </a:lnTo>
                  <a:lnTo>
                    <a:pt x="32" y="210"/>
                  </a:lnTo>
                  <a:lnTo>
                    <a:pt x="32" y="209"/>
                  </a:lnTo>
                  <a:lnTo>
                    <a:pt x="30" y="209"/>
                  </a:lnTo>
                  <a:lnTo>
                    <a:pt x="29" y="209"/>
                  </a:lnTo>
                  <a:lnTo>
                    <a:pt x="29" y="207"/>
                  </a:lnTo>
                  <a:lnTo>
                    <a:pt x="27" y="207"/>
                  </a:lnTo>
                  <a:lnTo>
                    <a:pt x="26" y="207"/>
                  </a:lnTo>
                  <a:lnTo>
                    <a:pt x="24" y="207"/>
                  </a:lnTo>
                  <a:lnTo>
                    <a:pt x="24" y="206"/>
                  </a:lnTo>
                  <a:lnTo>
                    <a:pt x="23" y="206"/>
                  </a:lnTo>
                  <a:lnTo>
                    <a:pt x="21" y="206"/>
                  </a:lnTo>
                  <a:lnTo>
                    <a:pt x="21" y="204"/>
                  </a:lnTo>
                  <a:lnTo>
                    <a:pt x="21" y="203"/>
                  </a:lnTo>
                  <a:lnTo>
                    <a:pt x="21" y="201"/>
                  </a:lnTo>
                  <a:lnTo>
                    <a:pt x="20" y="201"/>
                  </a:lnTo>
                  <a:lnTo>
                    <a:pt x="18" y="201"/>
                  </a:lnTo>
                  <a:lnTo>
                    <a:pt x="17" y="200"/>
                  </a:lnTo>
                  <a:lnTo>
                    <a:pt x="18" y="198"/>
                  </a:lnTo>
                  <a:lnTo>
                    <a:pt x="20" y="198"/>
                  </a:lnTo>
                  <a:lnTo>
                    <a:pt x="21" y="198"/>
                  </a:lnTo>
                  <a:lnTo>
                    <a:pt x="21" y="197"/>
                  </a:lnTo>
                  <a:lnTo>
                    <a:pt x="21" y="195"/>
                  </a:lnTo>
                  <a:lnTo>
                    <a:pt x="20" y="195"/>
                  </a:lnTo>
                  <a:lnTo>
                    <a:pt x="20" y="194"/>
                  </a:lnTo>
                  <a:lnTo>
                    <a:pt x="20" y="195"/>
                  </a:lnTo>
                  <a:lnTo>
                    <a:pt x="20" y="194"/>
                  </a:lnTo>
                  <a:lnTo>
                    <a:pt x="20" y="192"/>
                  </a:lnTo>
                  <a:lnTo>
                    <a:pt x="21" y="192"/>
                  </a:lnTo>
                  <a:lnTo>
                    <a:pt x="20" y="192"/>
                  </a:lnTo>
                  <a:lnTo>
                    <a:pt x="20" y="191"/>
                  </a:lnTo>
                  <a:lnTo>
                    <a:pt x="18" y="191"/>
                  </a:lnTo>
                  <a:lnTo>
                    <a:pt x="18" y="189"/>
                  </a:lnTo>
                  <a:lnTo>
                    <a:pt x="15" y="189"/>
                  </a:lnTo>
                  <a:lnTo>
                    <a:pt x="17" y="189"/>
                  </a:lnTo>
                  <a:lnTo>
                    <a:pt x="15" y="188"/>
                  </a:lnTo>
                  <a:lnTo>
                    <a:pt x="15" y="186"/>
                  </a:lnTo>
                  <a:lnTo>
                    <a:pt x="17" y="186"/>
                  </a:lnTo>
                  <a:lnTo>
                    <a:pt x="17" y="185"/>
                  </a:lnTo>
                  <a:lnTo>
                    <a:pt x="17" y="183"/>
                  </a:lnTo>
                  <a:lnTo>
                    <a:pt x="18" y="183"/>
                  </a:lnTo>
                  <a:lnTo>
                    <a:pt x="18" y="182"/>
                  </a:lnTo>
                  <a:lnTo>
                    <a:pt x="20" y="182"/>
                  </a:lnTo>
                  <a:lnTo>
                    <a:pt x="20" y="180"/>
                  </a:lnTo>
                  <a:lnTo>
                    <a:pt x="21" y="180"/>
                  </a:lnTo>
                  <a:lnTo>
                    <a:pt x="21" y="178"/>
                  </a:lnTo>
                  <a:lnTo>
                    <a:pt x="23" y="180"/>
                  </a:lnTo>
                  <a:lnTo>
                    <a:pt x="24" y="180"/>
                  </a:lnTo>
                  <a:lnTo>
                    <a:pt x="24" y="177"/>
                  </a:lnTo>
                  <a:lnTo>
                    <a:pt x="26" y="178"/>
                  </a:lnTo>
                  <a:lnTo>
                    <a:pt x="27" y="178"/>
                  </a:lnTo>
                  <a:lnTo>
                    <a:pt x="30" y="177"/>
                  </a:lnTo>
                  <a:lnTo>
                    <a:pt x="32" y="177"/>
                  </a:lnTo>
                  <a:lnTo>
                    <a:pt x="33" y="177"/>
                  </a:lnTo>
                  <a:lnTo>
                    <a:pt x="33" y="175"/>
                  </a:lnTo>
                  <a:lnTo>
                    <a:pt x="33" y="174"/>
                  </a:lnTo>
                  <a:lnTo>
                    <a:pt x="35" y="174"/>
                  </a:lnTo>
                  <a:lnTo>
                    <a:pt x="35" y="172"/>
                  </a:lnTo>
                  <a:lnTo>
                    <a:pt x="35" y="171"/>
                  </a:lnTo>
                  <a:lnTo>
                    <a:pt x="35" y="169"/>
                  </a:lnTo>
                  <a:lnTo>
                    <a:pt x="36" y="171"/>
                  </a:lnTo>
                  <a:lnTo>
                    <a:pt x="38" y="172"/>
                  </a:lnTo>
                  <a:lnTo>
                    <a:pt x="41" y="174"/>
                  </a:lnTo>
                  <a:lnTo>
                    <a:pt x="41" y="172"/>
                  </a:lnTo>
                  <a:lnTo>
                    <a:pt x="43" y="172"/>
                  </a:lnTo>
                  <a:lnTo>
                    <a:pt x="43" y="171"/>
                  </a:lnTo>
                  <a:lnTo>
                    <a:pt x="44" y="171"/>
                  </a:lnTo>
                  <a:lnTo>
                    <a:pt x="44" y="169"/>
                  </a:lnTo>
                  <a:lnTo>
                    <a:pt x="46" y="169"/>
                  </a:lnTo>
                  <a:lnTo>
                    <a:pt x="44" y="168"/>
                  </a:lnTo>
                  <a:lnTo>
                    <a:pt x="44" y="166"/>
                  </a:lnTo>
                  <a:lnTo>
                    <a:pt x="46" y="165"/>
                  </a:lnTo>
                  <a:lnTo>
                    <a:pt x="44" y="163"/>
                  </a:lnTo>
                  <a:lnTo>
                    <a:pt x="46" y="162"/>
                  </a:lnTo>
                  <a:lnTo>
                    <a:pt x="46" y="160"/>
                  </a:lnTo>
                  <a:lnTo>
                    <a:pt x="44" y="160"/>
                  </a:lnTo>
                  <a:lnTo>
                    <a:pt x="44" y="159"/>
                  </a:lnTo>
                  <a:lnTo>
                    <a:pt x="44" y="157"/>
                  </a:lnTo>
                  <a:lnTo>
                    <a:pt x="44" y="156"/>
                  </a:lnTo>
                  <a:lnTo>
                    <a:pt x="46" y="156"/>
                  </a:lnTo>
                  <a:lnTo>
                    <a:pt x="46" y="154"/>
                  </a:lnTo>
                  <a:lnTo>
                    <a:pt x="44" y="154"/>
                  </a:lnTo>
                  <a:lnTo>
                    <a:pt x="46" y="153"/>
                  </a:lnTo>
                  <a:lnTo>
                    <a:pt x="46" y="151"/>
                  </a:lnTo>
                  <a:lnTo>
                    <a:pt x="46" y="150"/>
                  </a:lnTo>
                  <a:lnTo>
                    <a:pt x="46" y="148"/>
                  </a:lnTo>
                  <a:lnTo>
                    <a:pt x="44" y="148"/>
                  </a:lnTo>
                  <a:lnTo>
                    <a:pt x="46" y="147"/>
                  </a:lnTo>
                  <a:lnTo>
                    <a:pt x="46" y="145"/>
                  </a:lnTo>
                  <a:lnTo>
                    <a:pt x="47" y="144"/>
                  </a:lnTo>
                  <a:lnTo>
                    <a:pt x="47" y="142"/>
                  </a:lnTo>
                  <a:lnTo>
                    <a:pt x="47" y="141"/>
                  </a:lnTo>
                  <a:lnTo>
                    <a:pt x="49" y="141"/>
                  </a:lnTo>
                  <a:lnTo>
                    <a:pt x="49" y="139"/>
                  </a:lnTo>
                  <a:lnTo>
                    <a:pt x="50" y="138"/>
                  </a:lnTo>
                  <a:lnTo>
                    <a:pt x="49" y="138"/>
                  </a:lnTo>
                  <a:lnTo>
                    <a:pt x="49" y="136"/>
                  </a:lnTo>
                  <a:lnTo>
                    <a:pt x="47" y="136"/>
                  </a:lnTo>
                  <a:lnTo>
                    <a:pt x="47" y="135"/>
                  </a:lnTo>
                  <a:lnTo>
                    <a:pt x="49" y="135"/>
                  </a:lnTo>
                  <a:lnTo>
                    <a:pt x="49" y="133"/>
                  </a:lnTo>
                  <a:lnTo>
                    <a:pt x="52" y="135"/>
                  </a:lnTo>
                  <a:lnTo>
                    <a:pt x="53" y="136"/>
                  </a:lnTo>
                  <a:lnTo>
                    <a:pt x="55" y="138"/>
                  </a:lnTo>
                  <a:lnTo>
                    <a:pt x="56" y="138"/>
                  </a:lnTo>
                  <a:lnTo>
                    <a:pt x="56" y="139"/>
                  </a:lnTo>
                  <a:lnTo>
                    <a:pt x="59" y="141"/>
                  </a:lnTo>
                  <a:lnTo>
                    <a:pt x="59" y="139"/>
                  </a:lnTo>
                  <a:lnTo>
                    <a:pt x="59" y="141"/>
                  </a:lnTo>
                  <a:lnTo>
                    <a:pt x="61" y="141"/>
                  </a:lnTo>
                  <a:lnTo>
                    <a:pt x="62" y="141"/>
                  </a:lnTo>
                  <a:lnTo>
                    <a:pt x="62" y="142"/>
                  </a:lnTo>
                  <a:lnTo>
                    <a:pt x="64" y="144"/>
                  </a:lnTo>
                  <a:lnTo>
                    <a:pt x="65" y="144"/>
                  </a:lnTo>
                  <a:lnTo>
                    <a:pt x="65" y="145"/>
                  </a:lnTo>
                  <a:lnTo>
                    <a:pt x="65" y="147"/>
                  </a:lnTo>
                  <a:lnTo>
                    <a:pt x="67" y="145"/>
                  </a:lnTo>
                  <a:lnTo>
                    <a:pt x="68" y="147"/>
                  </a:lnTo>
                  <a:lnTo>
                    <a:pt x="70" y="148"/>
                  </a:lnTo>
                  <a:lnTo>
                    <a:pt x="70" y="150"/>
                  </a:lnTo>
                  <a:lnTo>
                    <a:pt x="71" y="150"/>
                  </a:lnTo>
                  <a:lnTo>
                    <a:pt x="73" y="150"/>
                  </a:lnTo>
                  <a:lnTo>
                    <a:pt x="76" y="151"/>
                  </a:lnTo>
                  <a:lnTo>
                    <a:pt x="77" y="153"/>
                  </a:lnTo>
                  <a:lnTo>
                    <a:pt x="79" y="153"/>
                  </a:lnTo>
                  <a:lnTo>
                    <a:pt x="80" y="154"/>
                  </a:lnTo>
                  <a:lnTo>
                    <a:pt x="82" y="156"/>
                  </a:lnTo>
                  <a:lnTo>
                    <a:pt x="83" y="156"/>
                  </a:lnTo>
                  <a:lnTo>
                    <a:pt x="85" y="157"/>
                  </a:lnTo>
                  <a:lnTo>
                    <a:pt x="83" y="157"/>
                  </a:lnTo>
                  <a:lnTo>
                    <a:pt x="83" y="159"/>
                  </a:lnTo>
                  <a:lnTo>
                    <a:pt x="82" y="160"/>
                  </a:lnTo>
                  <a:lnTo>
                    <a:pt x="80" y="162"/>
                  </a:lnTo>
                  <a:lnTo>
                    <a:pt x="82" y="162"/>
                  </a:lnTo>
                  <a:lnTo>
                    <a:pt x="82" y="163"/>
                  </a:lnTo>
                  <a:lnTo>
                    <a:pt x="79" y="165"/>
                  </a:lnTo>
                  <a:lnTo>
                    <a:pt x="77" y="166"/>
                  </a:lnTo>
                  <a:lnTo>
                    <a:pt x="79" y="168"/>
                  </a:lnTo>
                  <a:lnTo>
                    <a:pt x="79" y="169"/>
                  </a:lnTo>
                  <a:lnTo>
                    <a:pt x="80" y="169"/>
                  </a:lnTo>
                  <a:lnTo>
                    <a:pt x="82" y="171"/>
                  </a:lnTo>
                  <a:lnTo>
                    <a:pt x="83" y="172"/>
                  </a:lnTo>
                  <a:lnTo>
                    <a:pt x="83" y="174"/>
                  </a:lnTo>
                  <a:lnTo>
                    <a:pt x="82" y="174"/>
                  </a:lnTo>
                  <a:lnTo>
                    <a:pt x="82" y="177"/>
                  </a:lnTo>
                  <a:lnTo>
                    <a:pt x="82" y="178"/>
                  </a:lnTo>
                  <a:lnTo>
                    <a:pt x="83" y="180"/>
                  </a:lnTo>
                  <a:lnTo>
                    <a:pt x="83" y="182"/>
                  </a:lnTo>
                  <a:lnTo>
                    <a:pt x="82" y="183"/>
                  </a:lnTo>
                  <a:lnTo>
                    <a:pt x="82" y="185"/>
                  </a:lnTo>
                  <a:lnTo>
                    <a:pt x="83" y="185"/>
                  </a:lnTo>
                  <a:lnTo>
                    <a:pt x="82" y="186"/>
                  </a:lnTo>
                  <a:lnTo>
                    <a:pt x="80" y="186"/>
                  </a:lnTo>
                  <a:lnTo>
                    <a:pt x="80" y="188"/>
                  </a:lnTo>
                  <a:lnTo>
                    <a:pt x="80" y="189"/>
                  </a:lnTo>
                  <a:lnTo>
                    <a:pt x="82" y="189"/>
                  </a:lnTo>
                  <a:lnTo>
                    <a:pt x="83" y="189"/>
                  </a:lnTo>
                  <a:lnTo>
                    <a:pt x="83" y="191"/>
                  </a:lnTo>
                  <a:lnTo>
                    <a:pt x="85" y="191"/>
                  </a:lnTo>
                  <a:lnTo>
                    <a:pt x="85" y="192"/>
                  </a:lnTo>
                  <a:lnTo>
                    <a:pt x="86" y="192"/>
                  </a:lnTo>
                  <a:lnTo>
                    <a:pt x="86" y="194"/>
                  </a:lnTo>
                  <a:lnTo>
                    <a:pt x="88" y="194"/>
                  </a:lnTo>
                  <a:lnTo>
                    <a:pt x="88" y="195"/>
                  </a:lnTo>
                  <a:lnTo>
                    <a:pt x="89" y="195"/>
                  </a:lnTo>
                  <a:lnTo>
                    <a:pt x="89" y="197"/>
                  </a:lnTo>
                  <a:lnTo>
                    <a:pt x="91" y="198"/>
                  </a:lnTo>
                  <a:lnTo>
                    <a:pt x="92" y="200"/>
                  </a:lnTo>
                  <a:lnTo>
                    <a:pt x="92" y="201"/>
                  </a:lnTo>
                  <a:lnTo>
                    <a:pt x="94" y="201"/>
                  </a:lnTo>
                  <a:lnTo>
                    <a:pt x="95" y="203"/>
                  </a:lnTo>
                  <a:lnTo>
                    <a:pt x="97" y="203"/>
                  </a:lnTo>
                  <a:lnTo>
                    <a:pt x="99" y="203"/>
                  </a:lnTo>
                  <a:lnTo>
                    <a:pt x="100" y="204"/>
                  </a:lnTo>
                  <a:lnTo>
                    <a:pt x="102" y="204"/>
                  </a:lnTo>
                  <a:lnTo>
                    <a:pt x="102" y="203"/>
                  </a:lnTo>
                  <a:lnTo>
                    <a:pt x="103" y="203"/>
                  </a:lnTo>
                  <a:lnTo>
                    <a:pt x="103" y="204"/>
                  </a:lnTo>
                  <a:lnTo>
                    <a:pt x="105" y="204"/>
                  </a:lnTo>
                  <a:lnTo>
                    <a:pt x="106" y="206"/>
                  </a:lnTo>
                  <a:lnTo>
                    <a:pt x="106" y="204"/>
                  </a:lnTo>
                  <a:lnTo>
                    <a:pt x="108" y="206"/>
                  </a:lnTo>
                  <a:lnTo>
                    <a:pt x="106" y="206"/>
                  </a:lnTo>
                  <a:lnTo>
                    <a:pt x="105" y="207"/>
                  </a:lnTo>
                  <a:lnTo>
                    <a:pt x="108" y="213"/>
                  </a:lnTo>
                  <a:lnTo>
                    <a:pt x="109" y="215"/>
                  </a:lnTo>
                  <a:lnTo>
                    <a:pt x="111" y="215"/>
                  </a:lnTo>
                  <a:lnTo>
                    <a:pt x="111" y="216"/>
                  </a:lnTo>
                  <a:lnTo>
                    <a:pt x="112" y="216"/>
                  </a:lnTo>
                  <a:lnTo>
                    <a:pt x="111" y="218"/>
                  </a:lnTo>
                  <a:lnTo>
                    <a:pt x="112" y="219"/>
                  </a:lnTo>
                  <a:lnTo>
                    <a:pt x="114" y="221"/>
                  </a:lnTo>
                  <a:lnTo>
                    <a:pt x="115" y="219"/>
                  </a:lnTo>
                  <a:lnTo>
                    <a:pt x="117" y="218"/>
                  </a:lnTo>
                  <a:lnTo>
                    <a:pt x="120" y="216"/>
                  </a:lnTo>
                  <a:lnTo>
                    <a:pt x="121" y="216"/>
                  </a:lnTo>
                  <a:lnTo>
                    <a:pt x="123" y="216"/>
                  </a:lnTo>
                  <a:lnTo>
                    <a:pt x="124" y="218"/>
                  </a:lnTo>
                  <a:lnTo>
                    <a:pt x="126" y="218"/>
                  </a:lnTo>
                  <a:lnTo>
                    <a:pt x="127" y="218"/>
                  </a:lnTo>
                  <a:lnTo>
                    <a:pt x="127" y="219"/>
                  </a:lnTo>
                  <a:lnTo>
                    <a:pt x="129" y="221"/>
                  </a:lnTo>
                  <a:lnTo>
                    <a:pt x="129" y="222"/>
                  </a:lnTo>
                  <a:lnTo>
                    <a:pt x="129" y="224"/>
                  </a:lnTo>
                  <a:lnTo>
                    <a:pt x="130" y="222"/>
                  </a:lnTo>
                  <a:lnTo>
                    <a:pt x="132" y="222"/>
                  </a:lnTo>
                  <a:lnTo>
                    <a:pt x="133" y="221"/>
                  </a:lnTo>
                  <a:lnTo>
                    <a:pt x="136" y="222"/>
                  </a:lnTo>
                  <a:lnTo>
                    <a:pt x="138" y="222"/>
                  </a:lnTo>
                  <a:lnTo>
                    <a:pt x="138" y="224"/>
                  </a:lnTo>
                  <a:lnTo>
                    <a:pt x="139" y="225"/>
                  </a:lnTo>
                  <a:lnTo>
                    <a:pt x="141" y="225"/>
                  </a:lnTo>
                  <a:lnTo>
                    <a:pt x="142" y="227"/>
                  </a:lnTo>
                  <a:lnTo>
                    <a:pt x="145" y="227"/>
                  </a:lnTo>
                  <a:lnTo>
                    <a:pt x="147" y="225"/>
                  </a:lnTo>
                  <a:lnTo>
                    <a:pt x="148" y="225"/>
                  </a:lnTo>
                  <a:lnTo>
                    <a:pt x="148" y="224"/>
                  </a:lnTo>
                  <a:lnTo>
                    <a:pt x="150" y="224"/>
                  </a:lnTo>
                  <a:lnTo>
                    <a:pt x="151" y="222"/>
                  </a:lnTo>
                  <a:lnTo>
                    <a:pt x="153" y="224"/>
                  </a:lnTo>
                  <a:lnTo>
                    <a:pt x="153" y="219"/>
                  </a:lnTo>
                  <a:lnTo>
                    <a:pt x="153" y="218"/>
                  </a:lnTo>
                  <a:lnTo>
                    <a:pt x="151" y="218"/>
                  </a:lnTo>
                  <a:lnTo>
                    <a:pt x="153" y="218"/>
                  </a:lnTo>
                  <a:lnTo>
                    <a:pt x="153" y="216"/>
                  </a:lnTo>
                  <a:lnTo>
                    <a:pt x="154" y="215"/>
                  </a:lnTo>
                  <a:lnTo>
                    <a:pt x="156" y="215"/>
                  </a:lnTo>
                  <a:lnTo>
                    <a:pt x="158" y="215"/>
                  </a:lnTo>
                  <a:lnTo>
                    <a:pt x="159" y="215"/>
                  </a:lnTo>
                  <a:lnTo>
                    <a:pt x="161" y="215"/>
                  </a:lnTo>
                  <a:lnTo>
                    <a:pt x="162" y="215"/>
                  </a:lnTo>
                  <a:lnTo>
                    <a:pt x="164" y="216"/>
                  </a:lnTo>
                  <a:lnTo>
                    <a:pt x="167" y="216"/>
                  </a:lnTo>
                  <a:lnTo>
                    <a:pt x="170" y="218"/>
                  </a:lnTo>
                  <a:lnTo>
                    <a:pt x="171" y="219"/>
                  </a:lnTo>
                  <a:lnTo>
                    <a:pt x="173" y="219"/>
                  </a:lnTo>
                  <a:lnTo>
                    <a:pt x="174" y="218"/>
                  </a:lnTo>
                  <a:lnTo>
                    <a:pt x="176" y="216"/>
                  </a:lnTo>
                  <a:lnTo>
                    <a:pt x="179" y="218"/>
                  </a:lnTo>
                  <a:lnTo>
                    <a:pt x="180" y="219"/>
                  </a:lnTo>
                  <a:lnTo>
                    <a:pt x="182" y="219"/>
                  </a:lnTo>
                  <a:lnTo>
                    <a:pt x="183" y="221"/>
                  </a:lnTo>
                  <a:lnTo>
                    <a:pt x="185" y="221"/>
                  </a:lnTo>
                  <a:lnTo>
                    <a:pt x="185" y="222"/>
                  </a:lnTo>
                  <a:lnTo>
                    <a:pt x="185" y="224"/>
                  </a:lnTo>
                  <a:lnTo>
                    <a:pt x="186" y="224"/>
                  </a:lnTo>
                  <a:lnTo>
                    <a:pt x="188" y="225"/>
                  </a:lnTo>
                  <a:lnTo>
                    <a:pt x="189" y="225"/>
                  </a:lnTo>
                  <a:lnTo>
                    <a:pt x="191" y="225"/>
                  </a:lnTo>
                  <a:lnTo>
                    <a:pt x="192" y="225"/>
                  </a:lnTo>
                  <a:lnTo>
                    <a:pt x="192" y="227"/>
                  </a:lnTo>
                  <a:lnTo>
                    <a:pt x="191" y="230"/>
                  </a:lnTo>
                  <a:lnTo>
                    <a:pt x="192" y="230"/>
                  </a:lnTo>
                  <a:lnTo>
                    <a:pt x="194" y="231"/>
                  </a:lnTo>
                  <a:lnTo>
                    <a:pt x="194" y="230"/>
                  </a:lnTo>
                  <a:lnTo>
                    <a:pt x="195" y="231"/>
                  </a:lnTo>
                  <a:lnTo>
                    <a:pt x="197" y="233"/>
                  </a:lnTo>
                  <a:lnTo>
                    <a:pt x="198" y="235"/>
                  </a:lnTo>
                  <a:lnTo>
                    <a:pt x="200" y="235"/>
                  </a:lnTo>
                  <a:lnTo>
                    <a:pt x="200" y="236"/>
                  </a:lnTo>
                  <a:lnTo>
                    <a:pt x="201" y="236"/>
                  </a:lnTo>
                  <a:lnTo>
                    <a:pt x="203" y="236"/>
                  </a:lnTo>
                  <a:lnTo>
                    <a:pt x="204" y="238"/>
                  </a:lnTo>
                  <a:lnTo>
                    <a:pt x="206" y="238"/>
                  </a:lnTo>
                  <a:lnTo>
                    <a:pt x="207" y="239"/>
                  </a:lnTo>
                  <a:lnTo>
                    <a:pt x="210" y="241"/>
                  </a:lnTo>
                  <a:lnTo>
                    <a:pt x="210" y="242"/>
                  </a:lnTo>
                  <a:lnTo>
                    <a:pt x="212" y="242"/>
                  </a:lnTo>
                  <a:lnTo>
                    <a:pt x="214" y="242"/>
                  </a:lnTo>
                  <a:lnTo>
                    <a:pt x="215" y="242"/>
                  </a:lnTo>
                  <a:lnTo>
                    <a:pt x="217" y="241"/>
                  </a:lnTo>
                  <a:lnTo>
                    <a:pt x="218" y="241"/>
                  </a:lnTo>
                  <a:lnTo>
                    <a:pt x="218" y="239"/>
                  </a:lnTo>
                  <a:lnTo>
                    <a:pt x="220" y="238"/>
                  </a:lnTo>
                  <a:lnTo>
                    <a:pt x="221" y="238"/>
                  </a:lnTo>
                  <a:lnTo>
                    <a:pt x="221" y="236"/>
                  </a:lnTo>
                  <a:lnTo>
                    <a:pt x="223" y="236"/>
                  </a:lnTo>
                  <a:lnTo>
                    <a:pt x="227" y="241"/>
                  </a:lnTo>
                  <a:lnTo>
                    <a:pt x="229" y="241"/>
                  </a:lnTo>
                  <a:lnTo>
                    <a:pt x="230" y="242"/>
                  </a:lnTo>
                  <a:lnTo>
                    <a:pt x="232" y="242"/>
                  </a:lnTo>
                  <a:lnTo>
                    <a:pt x="233" y="242"/>
                  </a:lnTo>
                  <a:lnTo>
                    <a:pt x="233" y="241"/>
                  </a:lnTo>
                  <a:lnTo>
                    <a:pt x="235" y="241"/>
                  </a:lnTo>
                  <a:lnTo>
                    <a:pt x="235" y="239"/>
                  </a:lnTo>
                  <a:lnTo>
                    <a:pt x="236" y="239"/>
                  </a:lnTo>
                  <a:lnTo>
                    <a:pt x="236" y="238"/>
                  </a:lnTo>
                  <a:lnTo>
                    <a:pt x="238" y="238"/>
                  </a:lnTo>
                  <a:lnTo>
                    <a:pt x="238" y="236"/>
                  </a:lnTo>
                  <a:lnTo>
                    <a:pt x="239" y="236"/>
                  </a:lnTo>
                  <a:lnTo>
                    <a:pt x="239" y="235"/>
                  </a:lnTo>
                  <a:lnTo>
                    <a:pt x="241" y="235"/>
                  </a:lnTo>
                  <a:lnTo>
                    <a:pt x="242" y="235"/>
                  </a:lnTo>
                  <a:lnTo>
                    <a:pt x="242" y="233"/>
                  </a:lnTo>
                  <a:lnTo>
                    <a:pt x="244" y="233"/>
                  </a:lnTo>
                  <a:lnTo>
                    <a:pt x="244" y="231"/>
                  </a:lnTo>
                  <a:lnTo>
                    <a:pt x="245" y="231"/>
                  </a:lnTo>
                  <a:lnTo>
                    <a:pt x="245" y="230"/>
                  </a:lnTo>
                  <a:lnTo>
                    <a:pt x="247" y="230"/>
                  </a:lnTo>
                  <a:lnTo>
                    <a:pt x="247" y="228"/>
                  </a:lnTo>
                  <a:lnTo>
                    <a:pt x="248" y="228"/>
                  </a:lnTo>
                  <a:lnTo>
                    <a:pt x="248" y="227"/>
                  </a:lnTo>
                  <a:lnTo>
                    <a:pt x="250" y="227"/>
                  </a:lnTo>
                  <a:lnTo>
                    <a:pt x="250" y="225"/>
                  </a:lnTo>
                  <a:lnTo>
                    <a:pt x="251" y="225"/>
                  </a:lnTo>
                  <a:lnTo>
                    <a:pt x="251" y="224"/>
                  </a:lnTo>
                  <a:lnTo>
                    <a:pt x="253" y="224"/>
                  </a:lnTo>
                  <a:lnTo>
                    <a:pt x="253" y="222"/>
                  </a:lnTo>
                  <a:lnTo>
                    <a:pt x="251" y="222"/>
                  </a:lnTo>
                  <a:lnTo>
                    <a:pt x="251" y="221"/>
                  </a:lnTo>
                  <a:lnTo>
                    <a:pt x="250" y="221"/>
                  </a:lnTo>
                  <a:lnTo>
                    <a:pt x="251" y="221"/>
                  </a:lnTo>
                  <a:lnTo>
                    <a:pt x="251" y="218"/>
                  </a:lnTo>
                  <a:lnTo>
                    <a:pt x="248" y="215"/>
                  </a:lnTo>
                  <a:lnTo>
                    <a:pt x="247" y="212"/>
                  </a:lnTo>
                  <a:lnTo>
                    <a:pt x="247" y="210"/>
                  </a:lnTo>
                  <a:lnTo>
                    <a:pt x="247" y="209"/>
                  </a:lnTo>
                  <a:lnTo>
                    <a:pt x="245" y="207"/>
                  </a:lnTo>
                  <a:lnTo>
                    <a:pt x="245" y="206"/>
                  </a:lnTo>
                  <a:lnTo>
                    <a:pt x="245" y="204"/>
                  </a:lnTo>
                  <a:lnTo>
                    <a:pt x="244" y="204"/>
                  </a:lnTo>
                  <a:lnTo>
                    <a:pt x="242" y="204"/>
                  </a:lnTo>
                  <a:lnTo>
                    <a:pt x="241" y="204"/>
                  </a:lnTo>
                  <a:lnTo>
                    <a:pt x="239" y="204"/>
                  </a:lnTo>
                  <a:lnTo>
                    <a:pt x="238" y="204"/>
                  </a:lnTo>
                  <a:lnTo>
                    <a:pt x="236" y="203"/>
                  </a:lnTo>
                  <a:lnTo>
                    <a:pt x="236" y="201"/>
                  </a:lnTo>
                  <a:lnTo>
                    <a:pt x="236" y="200"/>
                  </a:lnTo>
                  <a:lnTo>
                    <a:pt x="236" y="198"/>
                  </a:lnTo>
                  <a:lnTo>
                    <a:pt x="238" y="198"/>
                  </a:lnTo>
                  <a:lnTo>
                    <a:pt x="238" y="197"/>
                  </a:lnTo>
                  <a:lnTo>
                    <a:pt x="238" y="195"/>
                  </a:lnTo>
                  <a:lnTo>
                    <a:pt x="239" y="195"/>
                  </a:lnTo>
                  <a:lnTo>
                    <a:pt x="239" y="194"/>
                  </a:lnTo>
                  <a:lnTo>
                    <a:pt x="238" y="194"/>
                  </a:lnTo>
                  <a:lnTo>
                    <a:pt x="239" y="191"/>
                  </a:lnTo>
                  <a:lnTo>
                    <a:pt x="238" y="189"/>
                  </a:lnTo>
                  <a:lnTo>
                    <a:pt x="238" y="188"/>
                  </a:lnTo>
                  <a:lnTo>
                    <a:pt x="242" y="189"/>
                  </a:lnTo>
                  <a:lnTo>
                    <a:pt x="241" y="189"/>
                  </a:lnTo>
                  <a:lnTo>
                    <a:pt x="244" y="191"/>
                  </a:lnTo>
                  <a:lnTo>
                    <a:pt x="245" y="191"/>
                  </a:lnTo>
                  <a:lnTo>
                    <a:pt x="245" y="189"/>
                  </a:lnTo>
                  <a:lnTo>
                    <a:pt x="245" y="188"/>
                  </a:lnTo>
                  <a:lnTo>
                    <a:pt x="245" y="186"/>
                  </a:lnTo>
                  <a:lnTo>
                    <a:pt x="247" y="186"/>
                  </a:lnTo>
                  <a:lnTo>
                    <a:pt x="247" y="188"/>
                  </a:lnTo>
                  <a:lnTo>
                    <a:pt x="248" y="189"/>
                  </a:lnTo>
                  <a:lnTo>
                    <a:pt x="250" y="191"/>
                  </a:lnTo>
                  <a:lnTo>
                    <a:pt x="251" y="191"/>
                  </a:lnTo>
                  <a:lnTo>
                    <a:pt x="253" y="189"/>
                  </a:lnTo>
                  <a:lnTo>
                    <a:pt x="254" y="191"/>
                  </a:lnTo>
                  <a:lnTo>
                    <a:pt x="253" y="191"/>
                  </a:lnTo>
                  <a:lnTo>
                    <a:pt x="254" y="192"/>
                  </a:lnTo>
                  <a:lnTo>
                    <a:pt x="256" y="192"/>
                  </a:lnTo>
                  <a:lnTo>
                    <a:pt x="254" y="192"/>
                  </a:lnTo>
                  <a:lnTo>
                    <a:pt x="256" y="192"/>
                  </a:lnTo>
                  <a:lnTo>
                    <a:pt x="256" y="194"/>
                  </a:lnTo>
                  <a:lnTo>
                    <a:pt x="256" y="192"/>
                  </a:lnTo>
                  <a:lnTo>
                    <a:pt x="256" y="191"/>
                  </a:lnTo>
                  <a:lnTo>
                    <a:pt x="259" y="194"/>
                  </a:lnTo>
                  <a:lnTo>
                    <a:pt x="260" y="194"/>
                  </a:lnTo>
                  <a:lnTo>
                    <a:pt x="262" y="194"/>
                  </a:lnTo>
                  <a:lnTo>
                    <a:pt x="262" y="195"/>
                  </a:lnTo>
                  <a:lnTo>
                    <a:pt x="263" y="195"/>
                  </a:lnTo>
                  <a:lnTo>
                    <a:pt x="263" y="197"/>
                  </a:lnTo>
                  <a:lnTo>
                    <a:pt x="265" y="197"/>
                  </a:lnTo>
                  <a:lnTo>
                    <a:pt x="265" y="198"/>
                  </a:lnTo>
                  <a:lnTo>
                    <a:pt x="265" y="200"/>
                  </a:lnTo>
                  <a:lnTo>
                    <a:pt x="266" y="200"/>
                  </a:lnTo>
                  <a:lnTo>
                    <a:pt x="270" y="200"/>
                  </a:lnTo>
                  <a:lnTo>
                    <a:pt x="270" y="198"/>
                  </a:lnTo>
                  <a:lnTo>
                    <a:pt x="271" y="198"/>
                  </a:lnTo>
                  <a:lnTo>
                    <a:pt x="273" y="197"/>
                  </a:lnTo>
                  <a:lnTo>
                    <a:pt x="273" y="195"/>
                  </a:lnTo>
                  <a:lnTo>
                    <a:pt x="274" y="195"/>
                  </a:lnTo>
                  <a:lnTo>
                    <a:pt x="276" y="195"/>
                  </a:lnTo>
                  <a:lnTo>
                    <a:pt x="277" y="194"/>
                  </a:lnTo>
                  <a:lnTo>
                    <a:pt x="279" y="194"/>
                  </a:lnTo>
                  <a:lnTo>
                    <a:pt x="280" y="194"/>
                  </a:lnTo>
                  <a:lnTo>
                    <a:pt x="282" y="192"/>
                  </a:lnTo>
                  <a:lnTo>
                    <a:pt x="283" y="192"/>
                  </a:lnTo>
                  <a:lnTo>
                    <a:pt x="283" y="191"/>
                  </a:lnTo>
                  <a:lnTo>
                    <a:pt x="285" y="191"/>
                  </a:lnTo>
                  <a:lnTo>
                    <a:pt x="286" y="191"/>
                  </a:lnTo>
                  <a:lnTo>
                    <a:pt x="288" y="191"/>
                  </a:lnTo>
                  <a:lnTo>
                    <a:pt x="289" y="191"/>
                  </a:lnTo>
                  <a:lnTo>
                    <a:pt x="291" y="192"/>
                  </a:lnTo>
                  <a:lnTo>
                    <a:pt x="292" y="192"/>
                  </a:lnTo>
                  <a:lnTo>
                    <a:pt x="294" y="191"/>
                  </a:lnTo>
                  <a:lnTo>
                    <a:pt x="295" y="191"/>
                  </a:lnTo>
                  <a:lnTo>
                    <a:pt x="297" y="191"/>
                  </a:lnTo>
                  <a:lnTo>
                    <a:pt x="298" y="191"/>
                  </a:lnTo>
                  <a:lnTo>
                    <a:pt x="301" y="191"/>
                  </a:lnTo>
                  <a:lnTo>
                    <a:pt x="307" y="191"/>
                  </a:lnTo>
                  <a:lnTo>
                    <a:pt x="309" y="192"/>
                  </a:lnTo>
                  <a:lnTo>
                    <a:pt x="309" y="194"/>
                  </a:lnTo>
                  <a:lnTo>
                    <a:pt x="310" y="194"/>
                  </a:lnTo>
                  <a:lnTo>
                    <a:pt x="312" y="197"/>
                  </a:lnTo>
                  <a:lnTo>
                    <a:pt x="313" y="197"/>
                  </a:lnTo>
                  <a:lnTo>
                    <a:pt x="315" y="197"/>
                  </a:lnTo>
                  <a:lnTo>
                    <a:pt x="315" y="195"/>
                  </a:lnTo>
                  <a:lnTo>
                    <a:pt x="316" y="195"/>
                  </a:lnTo>
                  <a:lnTo>
                    <a:pt x="318" y="194"/>
                  </a:lnTo>
                  <a:lnTo>
                    <a:pt x="318" y="192"/>
                  </a:lnTo>
                  <a:lnTo>
                    <a:pt x="319" y="191"/>
                  </a:lnTo>
                  <a:lnTo>
                    <a:pt x="319" y="189"/>
                  </a:lnTo>
                  <a:lnTo>
                    <a:pt x="319" y="188"/>
                  </a:lnTo>
                  <a:lnTo>
                    <a:pt x="319" y="186"/>
                  </a:lnTo>
                  <a:lnTo>
                    <a:pt x="319" y="185"/>
                  </a:lnTo>
                  <a:lnTo>
                    <a:pt x="321" y="183"/>
                  </a:lnTo>
                  <a:lnTo>
                    <a:pt x="321" y="182"/>
                  </a:lnTo>
                  <a:lnTo>
                    <a:pt x="322" y="180"/>
                  </a:lnTo>
                  <a:lnTo>
                    <a:pt x="322" y="178"/>
                  </a:lnTo>
                  <a:lnTo>
                    <a:pt x="324" y="178"/>
                  </a:lnTo>
                  <a:lnTo>
                    <a:pt x="324" y="180"/>
                  </a:lnTo>
                  <a:lnTo>
                    <a:pt x="324" y="182"/>
                  </a:lnTo>
                  <a:lnTo>
                    <a:pt x="324" y="183"/>
                  </a:lnTo>
                  <a:lnTo>
                    <a:pt x="324" y="185"/>
                  </a:lnTo>
                  <a:lnTo>
                    <a:pt x="326" y="186"/>
                  </a:lnTo>
                  <a:lnTo>
                    <a:pt x="326" y="188"/>
                  </a:lnTo>
                  <a:lnTo>
                    <a:pt x="326" y="189"/>
                  </a:lnTo>
                  <a:lnTo>
                    <a:pt x="324" y="189"/>
                  </a:lnTo>
                  <a:lnTo>
                    <a:pt x="326" y="191"/>
                  </a:lnTo>
                  <a:lnTo>
                    <a:pt x="326" y="192"/>
                  </a:lnTo>
                  <a:lnTo>
                    <a:pt x="326" y="194"/>
                  </a:lnTo>
                  <a:lnTo>
                    <a:pt x="327" y="194"/>
                  </a:lnTo>
                  <a:lnTo>
                    <a:pt x="327" y="195"/>
                  </a:lnTo>
                  <a:lnTo>
                    <a:pt x="329" y="197"/>
                  </a:lnTo>
                  <a:lnTo>
                    <a:pt x="329" y="198"/>
                  </a:lnTo>
                  <a:lnTo>
                    <a:pt x="330" y="198"/>
                  </a:lnTo>
                  <a:lnTo>
                    <a:pt x="332" y="198"/>
                  </a:lnTo>
                  <a:lnTo>
                    <a:pt x="333" y="200"/>
                  </a:lnTo>
                  <a:lnTo>
                    <a:pt x="335" y="200"/>
                  </a:lnTo>
                  <a:lnTo>
                    <a:pt x="336" y="200"/>
                  </a:lnTo>
                  <a:lnTo>
                    <a:pt x="338" y="200"/>
                  </a:lnTo>
                  <a:lnTo>
                    <a:pt x="339" y="200"/>
                  </a:lnTo>
                  <a:lnTo>
                    <a:pt x="341" y="200"/>
                  </a:lnTo>
                  <a:lnTo>
                    <a:pt x="342" y="201"/>
                  </a:lnTo>
                  <a:lnTo>
                    <a:pt x="344" y="201"/>
                  </a:lnTo>
                  <a:lnTo>
                    <a:pt x="347" y="201"/>
                  </a:lnTo>
                  <a:lnTo>
                    <a:pt x="348" y="201"/>
                  </a:lnTo>
                  <a:lnTo>
                    <a:pt x="350" y="201"/>
                  </a:lnTo>
                  <a:lnTo>
                    <a:pt x="350" y="200"/>
                  </a:lnTo>
                  <a:lnTo>
                    <a:pt x="351" y="200"/>
                  </a:lnTo>
                  <a:lnTo>
                    <a:pt x="351" y="198"/>
                  </a:lnTo>
                  <a:lnTo>
                    <a:pt x="353" y="198"/>
                  </a:lnTo>
                  <a:lnTo>
                    <a:pt x="353" y="200"/>
                  </a:lnTo>
                  <a:lnTo>
                    <a:pt x="354" y="198"/>
                  </a:lnTo>
                  <a:lnTo>
                    <a:pt x="356" y="198"/>
                  </a:lnTo>
                  <a:lnTo>
                    <a:pt x="357" y="198"/>
                  </a:lnTo>
                  <a:lnTo>
                    <a:pt x="357" y="197"/>
                  </a:lnTo>
                  <a:lnTo>
                    <a:pt x="359" y="197"/>
                  </a:lnTo>
                  <a:lnTo>
                    <a:pt x="357" y="195"/>
                  </a:lnTo>
                  <a:lnTo>
                    <a:pt x="359" y="195"/>
                  </a:lnTo>
                  <a:lnTo>
                    <a:pt x="357" y="195"/>
                  </a:lnTo>
                  <a:lnTo>
                    <a:pt x="357" y="194"/>
                  </a:lnTo>
                  <a:lnTo>
                    <a:pt x="359" y="192"/>
                  </a:lnTo>
                  <a:lnTo>
                    <a:pt x="357" y="192"/>
                  </a:lnTo>
                  <a:lnTo>
                    <a:pt x="360" y="191"/>
                  </a:lnTo>
                  <a:lnTo>
                    <a:pt x="362" y="189"/>
                  </a:lnTo>
                  <a:lnTo>
                    <a:pt x="360" y="189"/>
                  </a:lnTo>
                  <a:lnTo>
                    <a:pt x="363" y="188"/>
                  </a:lnTo>
                  <a:lnTo>
                    <a:pt x="363" y="186"/>
                  </a:lnTo>
                  <a:lnTo>
                    <a:pt x="365" y="186"/>
                  </a:lnTo>
                  <a:lnTo>
                    <a:pt x="365" y="183"/>
                  </a:lnTo>
                  <a:lnTo>
                    <a:pt x="365" y="182"/>
                  </a:lnTo>
                  <a:lnTo>
                    <a:pt x="365" y="180"/>
                  </a:lnTo>
                  <a:lnTo>
                    <a:pt x="369" y="180"/>
                  </a:lnTo>
                  <a:lnTo>
                    <a:pt x="369" y="178"/>
                  </a:lnTo>
                  <a:lnTo>
                    <a:pt x="371" y="178"/>
                  </a:lnTo>
                  <a:lnTo>
                    <a:pt x="371" y="177"/>
                  </a:lnTo>
                  <a:lnTo>
                    <a:pt x="371" y="175"/>
                  </a:lnTo>
                  <a:lnTo>
                    <a:pt x="372" y="177"/>
                  </a:lnTo>
                  <a:lnTo>
                    <a:pt x="372" y="175"/>
                  </a:lnTo>
                  <a:lnTo>
                    <a:pt x="372" y="174"/>
                  </a:lnTo>
                  <a:lnTo>
                    <a:pt x="375" y="174"/>
                  </a:lnTo>
                  <a:lnTo>
                    <a:pt x="377" y="175"/>
                  </a:lnTo>
                  <a:lnTo>
                    <a:pt x="380" y="177"/>
                  </a:lnTo>
                  <a:lnTo>
                    <a:pt x="378" y="177"/>
                  </a:lnTo>
                  <a:lnTo>
                    <a:pt x="380" y="178"/>
                  </a:lnTo>
                  <a:lnTo>
                    <a:pt x="382" y="178"/>
                  </a:lnTo>
                  <a:lnTo>
                    <a:pt x="382" y="180"/>
                  </a:lnTo>
                  <a:lnTo>
                    <a:pt x="383" y="182"/>
                  </a:lnTo>
                  <a:lnTo>
                    <a:pt x="385" y="183"/>
                  </a:lnTo>
                  <a:lnTo>
                    <a:pt x="386" y="183"/>
                  </a:lnTo>
                  <a:lnTo>
                    <a:pt x="386" y="182"/>
                  </a:lnTo>
                  <a:lnTo>
                    <a:pt x="388" y="182"/>
                  </a:lnTo>
                  <a:lnTo>
                    <a:pt x="389" y="182"/>
                  </a:lnTo>
                  <a:lnTo>
                    <a:pt x="391" y="182"/>
                  </a:lnTo>
                  <a:lnTo>
                    <a:pt x="392" y="182"/>
                  </a:lnTo>
                  <a:lnTo>
                    <a:pt x="392" y="183"/>
                  </a:lnTo>
                  <a:lnTo>
                    <a:pt x="395" y="183"/>
                  </a:lnTo>
                  <a:lnTo>
                    <a:pt x="397" y="185"/>
                  </a:lnTo>
                  <a:lnTo>
                    <a:pt x="397" y="186"/>
                  </a:lnTo>
                  <a:lnTo>
                    <a:pt x="397" y="185"/>
                  </a:lnTo>
                  <a:lnTo>
                    <a:pt x="398" y="185"/>
                  </a:lnTo>
                  <a:lnTo>
                    <a:pt x="400" y="186"/>
                  </a:lnTo>
                  <a:lnTo>
                    <a:pt x="400" y="188"/>
                  </a:lnTo>
                  <a:lnTo>
                    <a:pt x="400" y="189"/>
                  </a:lnTo>
                  <a:lnTo>
                    <a:pt x="401" y="188"/>
                  </a:lnTo>
                  <a:lnTo>
                    <a:pt x="404" y="191"/>
                  </a:lnTo>
                  <a:lnTo>
                    <a:pt x="403" y="191"/>
                  </a:lnTo>
                  <a:lnTo>
                    <a:pt x="404" y="194"/>
                  </a:lnTo>
                  <a:lnTo>
                    <a:pt x="404" y="195"/>
                  </a:lnTo>
                  <a:lnTo>
                    <a:pt x="406" y="195"/>
                  </a:lnTo>
                  <a:lnTo>
                    <a:pt x="407" y="198"/>
                  </a:lnTo>
                  <a:lnTo>
                    <a:pt x="407" y="200"/>
                  </a:lnTo>
                  <a:lnTo>
                    <a:pt x="409" y="200"/>
                  </a:lnTo>
                  <a:lnTo>
                    <a:pt x="409" y="198"/>
                  </a:lnTo>
                  <a:lnTo>
                    <a:pt x="409" y="197"/>
                  </a:lnTo>
                  <a:lnTo>
                    <a:pt x="410" y="197"/>
                  </a:lnTo>
                  <a:lnTo>
                    <a:pt x="410" y="195"/>
                  </a:lnTo>
                  <a:lnTo>
                    <a:pt x="412" y="195"/>
                  </a:lnTo>
                  <a:lnTo>
                    <a:pt x="412" y="197"/>
                  </a:lnTo>
                  <a:lnTo>
                    <a:pt x="413" y="195"/>
                  </a:lnTo>
                  <a:lnTo>
                    <a:pt x="415" y="195"/>
                  </a:lnTo>
                  <a:lnTo>
                    <a:pt x="415" y="194"/>
                  </a:lnTo>
                  <a:lnTo>
                    <a:pt x="416" y="194"/>
                  </a:lnTo>
                  <a:lnTo>
                    <a:pt x="416" y="192"/>
                  </a:lnTo>
                  <a:lnTo>
                    <a:pt x="415" y="192"/>
                  </a:lnTo>
                  <a:lnTo>
                    <a:pt x="415" y="191"/>
                  </a:lnTo>
                  <a:lnTo>
                    <a:pt x="415" y="189"/>
                  </a:lnTo>
                  <a:lnTo>
                    <a:pt x="415" y="186"/>
                  </a:lnTo>
                  <a:lnTo>
                    <a:pt x="413" y="186"/>
                  </a:lnTo>
                  <a:lnTo>
                    <a:pt x="413" y="185"/>
                  </a:lnTo>
                  <a:lnTo>
                    <a:pt x="413" y="183"/>
                  </a:lnTo>
                  <a:lnTo>
                    <a:pt x="415" y="183"/>
                  </a:lnTo>
                  <a:lnTo>
                    <a:pt x="415" y="182"/>
                  </a:lnTo>
                  <a:lnTo>
                    <a:pt x="415" y="180"/>
                  </a:lnTo>
                  <a:lnTo>
                    <a:pt x="416" y="178"/>
                  </a:lnTo>
                  <a:lnTo>
                    <a:pt x="418" y="177"/>
                  </a:lnTo>
                  <a:lnTo>
                    <a:pt x="419" y="175"/>
                  </a:lnTo>
                  <a:lnTo>
                    <a:pt x="419" y="172"/>
                  </a:lnTo>
                  <a:lnTo>
                    <a:pt x="421" y="172"/>
                  </a:lnTo>
                  <a:lnTo>
                    <a:pt x="421" y="174"/>
                  </a:lnTo>
                  <a:lnTo>
                    <a:pt x="422" y="174"/>
                  </a:lnTo>
                  <a:lnTo>
                    <a:pt x="424" y="174"/>
                  </a:lnTo>
                  <a:lnTo>
                    <a:pt x="425" y="172"/>
                  </a:lnTo>
                  <a:lnTo>
                    <a:pt x="427" y="172"/>
                  </a:lnTo>
                  <a:lnTo>
                    <a:pt x="427" y="171"/>
                  </a:lnTo>
                  <a:lnTo>
                    <a:pt x="434" y="166"/>
                  </a:lnTo>
                  <a:lnTo>
                    <a:pt x="438" y="163"/>
                  </a:lnTo>
                  <a:lnTo>
                    <a:pt x="439" y="163"/>
                  </a:lnTo>
                  <a:lnTo>
                    <a:pt x="441" y="163"/>
                  </a:lnTo>
                  <a:lnTo>
                    <a:pt x="445" y="160"/>
                  </a:lnTo>
                  <a:lnTo>
                    <a:pt x="445" y="159"/>
                  </a:lnTo>
                  <a:lnTo>
                    <a:pt x="447" y="159"/>
                  </a:lnTo>
                  <a:lnTo>
                    <a:pt x="448" y="157"/>
                  </a:lnTo>
                  <a:lnTo>
                    <a:pt x="450" y="156"/>
                  </a:lnTo>
                  <a:lnTo>
                    <a:pt x="451" y="153"/>
                  </a:lnTo>
                  <a:lnTo>
                    <a:pt x="453" y="151"/>
                  </a:lnTo>
                  <a:lnTo>
                    <a:pt x="456" y="148"/>
                  </a:lnTo>
                  <a:lnTo>
                    <a:pt x="457" y="147"/>
                  </a:lnTo>
                  <a:lnTo>
                    <a:pt x="460" y="144"/>
                  </a:lnTo>
                  <a:lnTo>
                    <a:pt x="462" y="142"/>
                  </a:lnTo>
                  <a:lnTo>
                    <a:pt x="463" y="139"/>
                  </a:lnTo>
                  <a:lnTo>
                    <a:pt x="466" y="138"/>
                  </a:lnTo>
                  <a:lnTo>
                    <a:pt x="468" y="138"/>
                  </a:lnTo>
                  <a:lnTo>
                    <a:pt x="469" y="138"/>
                  </a:lnTo>
                  <a:lnTo>
                    <a:pt x="471" y="138"/>
                  </a:lnTo>
                  <a:lnTo>
                    <a:pt x="472" y="138"/>
                  </a:lnTo>
                  <a:lnTo>
                    <a:pt x="474" y="138"/>
                  </a:lnTo>
                  <a:lnTo>
                    <a:pt x="477" y="138"/>
                  </a:lnTo>
                  <a:lnTo>
                    <a:pt x="478" y="138"/>
                  </a:lnTo>
                  <a:lnTo>
                    <a:pt x="481" y="136"/>
                  </a:lnTo>
                  <a:lnTo>
                    <a:pt x="487" y="136"/>
                  </a:lnTo>
                  <a:lnTo>
                    <a:pt x="489" y="138"/>
                  </a:lnTo>
                  <a:lnTo>
                    <a:pt x="490" y="138"/>
                  </a:lnTo>
                  <a:lnTo>
                    <a:pt x="492" y="138"/>
                  </a:lnTo>
                  <a:lnTo>
                    <a:pt x="494" y="138"/>
                  </a:lnTo>
                  <a:lnTo>
                    <a:pt x="494" y="139"/>
                  </a:lnTo>
                  <a:lnTo>
                    <a:pt x="495" y="141"/>
                  </a:lnTo>
                  <a:lnTo>
                    <a:pt x="495" y="142"/>
                  </a:lnTo>
                  <a:lnTo>
                    <a:pt x="497" y="142"/>
                  </a:lnTo>
                  <a:lnTo>
                    <a:pt x="497" y="144"/>
                  </a:lnTo>
                  <a:lnTo>
                    <a:pt x="497" y="145"/>
                  </a:lnTo>
                  <a:lnTo>
                    <a:pt x="498" y="145"/>
                  </a:lnTo>
                  <a:lnTo>
                    <a:pt x="498" y="147"/>
                  </a:lnTo>
                  <a:lnTo>
                    <a:pt x="498" y="145"/>
                  </a:lnTo>
                  <a:lnTo>
                    <a:pt x="500" y="145"/>
                  </a:lnTo>
                  <a:lnTo>
                    <a:pt x="501" y="144"/>
                  </a:lnTo>
                  <a:lnTo>
                    <a:pt x="503" y="144"/>
                  </a:lnTo>
                  <a:lnTo>
                    <a:pt x="503" y="142"/>
                  </a:lnTo>
                  <a:lnTo>
                    <a:pt x="504" y="141"/>
                  </a:lnTo>
                  <a:lnTo>
                    <a:pt x="506" y="141"/>
                  </a:lnTo>
                  <a:lnTo>
                    <a:pt x="506" y="139"/>
                  </a:lnTo>
                  <a:lnTo>
                    <a:pt x="507" y="139"/>
                  </a:lnTo>
                  <a:lnTo>
                    <a:pt x="509" y="138"/>
                  </a:lnTo>
                  <a:lnTo>
                    <a:pt x="510" y="138"/>
                  </a:lnTo>
                  <a:lnTo>
                    <a:pt x="512" y="136"/>
                  </a:lnTo>
                  <a:lnTo>
                    <a:pt x="513" y="135"/>
                  </a:lnTo>
                  <a:lnTo>
                    <a:pt x="515" y="135"/>
                  </a:lnTo>
                  <a:lnTo>
                    <a:pt x="516" y="136"/>
                  </a:lnTo>
                  <a:lnTo>
                    <a:pt x="516" y="138"/>
                  </a:lnTo>
                  <a:lnTo>
                    <a:pt x="518" y="138"/>
                  </a:lnTo>
                  <a:lnTo>
                    <a:pt x="518" y="139"/>
                  </a:lnTo>
                  <a:lnTo>
                    <a:pt x="518" y="141"/>
                  </a:lnTo>
                  <a:lnTo>
                    <a:pt x="519" y="141"/>
                  </a:lnTo>
                  <a:lnTo>
                    <a:pt x="519" y="142"/>
                  </a:lnTo>
                  <a:lnTo>
                    <a:pt x="519" y="144"/>
                  </a:lnTo>
                  <a:lnTo>
                    <a:pt x="519" y="145"/>
                  </a:lnTo>
                  <a:lnTo>
                    <a:pt x="519" y="147"/>
                  </a:lnTo>
                  <a:lnTo>
                    <a:pt x="519" y="148"/>
                  </a:lnTo>
                  <a:lnTo>
                    <a:pt x="519" y="150"/>
                  </a:lnTo>
                  <a:lnTo>
                    <a:pt x="521" y="150"/>
                  </a:lnTo>
                  <a:lnTo>
                    <a:pt x="521" y="151"/>
                  </a:lnTo>
                  <a:lnTo>
                    <a:pt x="519" y="151"/>
                  </a:lnTo>
                  <a:lnTo>
                    <a:pt x="519" y="153"/>
                  </a:lnTo>
                  <a:lnTo>
                    <a:pt x="519" y="154"/>
                  </a:lnTo>
                  <a:lnTo>
                    <a:pt x="521" y="154"/>
                  </a:lnTo>
                  <a:lnTo>
                    <a:pt x="521" y="156"/>
                  </a:lnTo>
                  <a:lnTo>
                    <a:pt x="521" y="157"/>
                  </a:lnTo>
                  <a:lnTo>
                    <a:pt x="521" y="159"/>
                  </a:lnTo>
                  <a:lnTo>
                    <a:pt x="521" y="160"/>
                  </a:lnTo>
                  <a:lnTo>
                    <a:pt x="522" y="160"/>
                  </a:lnTo>
                  <a:lnTo>
                    <a:pt x="522" y="159"/>
                  </a:lnTo>
                  <a:lnTo>
                    <a:pt x="524" y="159"/>
                  </a:lnTo>
                  <a:lnTo>
                    <a:pt x="525" y="159"/>
                  </a:lnTo>
                  <a:lnTo>
                    <a:pt x="527" y="159"/>
                  </a:lnTo>
                  <a:lnTo>
                    <a:pt x="528" y="159"/>
                  </a:lnTo>
                  <a:lnTo>
                    <a:pt x="530" y="160"/>
                  </a:lnTo>
                  <a:lnTo>
                    <a:pt x="530" y="159"/>
                  </a:lnTo>
                  <a:lnTo>
                    <a:pt x="531" y="159"/>
                  </a:lnTo>
                  <a:lnTo>
                    <a:pt x="531" y="160"/>
                  </a:lnTo>
                  <a:lnTo>
                    <a:pt x="531" y="162"/>
                  </a:lnTo>
                  <a:lnTo>
                    <a:pt x="531" y="163"/>
                  </a:lnTo>
                  <a:lnTo>
                    <a:pt x="531" y="165"/>
                  </a:lnTo>
                  <a:lnTo>
                    <a:pt x="533" y="166"/>
                  </a:lnTo>
                  <a:lnTo>
                    <a:pt x="533" y="168"/>
                  </a:lnTo>
                  <a:lnTo>
                    <a:pt x="533" y="169"/>
                  </a:lnTo>
                  <a:lnTo>
                    <a:pt x="531" y="171"/>
                  </a:lnTo>
                  <a:lnTo>
                    <a:pt x="531" y="172"/>
                  </a:lnTo>
                  <a:lnTo>
                    <a:pt x="531" y="174"/>
                  </a:lnTo>
                  <a:lnTo>
                    <a:pt x="533" y="174"/>
                  </a:lnTo>
                  <a:lnTo>
                    <a:pt x="534" y="174"/>
                  </a:lnTo>
                  <a:lnTo>
                    <a:pt x="533" y="175"/>
                  </a:lnTo>
                  <a:lnTo>
                    <a:pt x="534" y="175"/>
                  </a:lnTo>
                  <a:lnTo>
                    <a:pt x="537" y="175"/>
                  </a:lnTo>
                  <a:lnTo>
                    <a:pt x="539" y="175"/>
                  </a:lnTo>
                  <a:lnTo>
                    <a:pt x="539" y="177"/>
                  </a:lnTo>
                  <a:lnTo>
                    <a:pt x="540" y="178"/>
                  </a:lnTo>
                  <a:lnTo>
                    <a:pt x="540" y="180"/>
                  </a:lnTo>
                  <a:lnTo>
                    <a:pt x="540" y="182"/>
                  </a:lnTo>
                  <a:lnTo>
                    <a:pt x="542" y="182"/>
                  </a:lnTo>
                  <a:lnTo>
                    <a:pt x="543" y="182"/>
                  </a:lnTo>
                  <a:lnTo>
                    <a:pt x="546" y="183"/>
                  </a:lnTo>
                  <a:lnTo>
                    <a:pt x="548" y="183"/>
                  </a:lnTo>
                  <a:lnTo>
                    <a:pt x="550" y="183"/>
                  </a:lnTo>
                  <a:lnTo>
                    <a:pt x="548" y="186"/>
                  </a:lnTo>
                  <a:lnTo>
                    <a:pt x="550" y="186"/>
                  </a:lnTo>
                  <a:lnTo>
                    <a:pt x="550" y="188"/>
                  </a:lnTo>
                  <a:lnTo>
                    <a:pt x="551" y="189"/>
                  </a:lnTo>
                  <a:lnTo>
                    <a:pt x="553" y="189"/>
                  </a:lnTo>
                  <a:lnTo>
                    <a:pt x="554" y="191"/>
                  </a:lnTo>
                  <a:lnTo>
                    <a:pt x="556" y="191"/>
                  </a:lnTo>
                  <a:lnTo>
                    <a:pt x="557" y="189"/>
                  </a:lnTo>
                  <a:lnTo>
                    <a:pt x="557" y="188"/>
                  </a:lnTo>
                  <a:lnTo>
                    <a:pt x="559" y="189"/>
                  </a:lnTo>
                  <a:lnTo>
                    <a:pt x="560" y="188"/>
                  </a:lnTo>
                  <a:lnTo>
                    <a:pt x="560" y="186"/>
                  </a:lnTo>
                  <a:lnTo>
                    <a:pt x="563" y="183"/>
                  </a:lnTo>
                  <a:lnTo>
                    <a:pt x="565" y="183"/>
                  </a:lnTo>
                  <a:lnTo>
                    <a:pt x="566" y="186"/>
                  </a:lnTo>
                  <a:lnTo>
                    <a:pt x="569" y="188"/>
                  </a:lnTo>
                  <a:lnTo>
                    <a:pt x="569" y="189"/>
                  </a:lnTo>
                  <a:lnTo>
                    <a:pt x="569" y="191"/>
                  </a:lnTo>
                  <a:lnTo>
                    <a:pt x="569" y="192"/>
                  </a:lnTo>
                  <a:lnTo>
                    <a:pt x="571" y="192"/>
                  </a:lnTo>
                  <a:lnTo>
                    <a:pt x="574" y="186"/>
                  </a:lnTo>
                  <a:lnTo>
                    <a:pt x="574" y="185"/>
                  </a:lnTo>
                  <a:lnTo>
                    <a:pt x="577" y="186"/>
                  </a:lnTo>
                  <a:lnTo>
                    <a:pt x="578" y="186"/>
                  </a:lnTo>
                  <a:lnTo>
                    <a:pt x="578" y="185"/>
                  </a:lnTo>
                  <a:lnTo>
                    <a:pt x="578" y="183"/>
                  </a:lnTo>
                  <a:lnTo>
                    <a:pt x="580" y="185"/>
                  </a:lnTo>
                  <a:lnTo>
                    <a:pt x="583" y="185"/>
                  </a:lnTo>
                  <a:lnTo>
                    <a:pt x="589" y="185"/>
                  </a:lnTo>
                  <a:lnTo>
                    <a:pt x="590" y="186"/>
                  </a:lnTo>
                  <a:lnTo>
                    <a:pt x="589" y="186"/>
                  </a:lnTo>
                  <a:lnTo>
                    <a:pt x="590" y="188"/>
                  </a:lnTo>
                  <a:lnTo>
                    <a:pt x="592" y="188"/>
                  </a:lnTo>
                  <a:lnTo>
                    <a:pt x="593" y="188"/>
                  </a:lnTo>
                  <a:lnTo>
                    <a:pt x="595" y="188"/>
                  </a:lnTo>
                  <a:lnTo>
                    <a:pt x="596" y="188"/>
                  </a:lnTo>
                  <a:lnTo>
                    <a:pt x="596" y="186"/>
                  </a:lnTo>
                  <a:lnTo>
                    <a:pt x="598" y="186"/>
                  </a:lnTo>
                  <a:lnTo>
                    <a:pt x="598" y="185"/>
                  </a:lnTo>
                  <a:lnTo>
                    <a:pt x="596" y="183"/>
                  </a:lnTo>
                  <a:lnTo>
                    <a:pt x="595" y="183"/>
                  </a:lnTo>
                  <a:lnTo>
                    <a:pt x="595" y="182"/>
                  </a:lnTo>
                  <a:lnTo>
                    <a:pt x="596" y="182"/>
                  </a:lnTo>
                  <a:lnTo>
                    <a:pt x="596" y="180"/>
                  </a:lnTo>
                  <a:lnTo>
                    <a:pt x="598" y="178"/>
                  </a:lnTo>
                  <a:lnTo>
                    <a:pt x="596" y="177"/>
                  </a:lnTo>
                  <a:lnTo>
                    <a:pt x="598" y="175"/>
                  </a:lnTo>
                  <a:lnTo>
                    <a:pt x="598" y="174"/>
                  </a:lnTo>
                  <a:lnTo>
                    <a:pt x="599" y="175"/>
                  </a:lnTo>
                  <a:lnTo>
                    <a:pt x="601" y="175"/>
                  </a:lnTo>
                  <a:lnTo>
                    <a:pt x="601" y="174"/>
                  </a:lnTo>
                  <a:lnTo>
                    <a:pt x="601" y="172"/>
                  </a:lnTo>
                  <a:lnTo>
                    <a:pt x="602" y="171"/>
                  </a:lnTo>
                  <a:lnTo>
                    <a:pt x="604" y="171"/>
                  </a:lnTo>
                  <a:lnTo>
                    <a:pt x="604" y="169"/>
                  </a:lnTo>
                  <a:lnTo>
                    <a:pt x="607" y="168"/>
                  </a:lnTo>
                  <a:lnTo>
                    <a:pt x="609" y="168"/>
                  </a:lnTo>
                  <a:lnTo>
                    <a:pt x="609" y="166"/>
                  </a:lnTo>
                  <a:lnTo>
                    <a:pt x="607" y="165"/>
                  </a:lnTo>
                  <a:lnTo>
                    <a:pt x="607" y="163"/>
                  </a:lnTo>
                  <a:lnTo>
                    <a:pt x="607" y="162"/>
                  </a:lnTo>
                  <a:lnTo>
                    <a:pt x="607" y="160"/>
                  </a:lnTo>
                  <a:lnTo>
                    <a:pt x="606" y="160"/>
                  </a:lnTo>
                  <a:lnTo>
                    <a:pt x="606" y="159"/>
                  </a:lnTo>
                  <a:lnTo>
                    <a:pt x="606" y="157"/>
                  </a:lnTo>
                  <a:lnTo>
                    <a:pt x="606" y="156"/>
                  </a:lnTo>
                  <a:lnTo>
                    <a:pt x="604" y="156"/>
                  </a:lnTo>
                  <a:lnTo>
                    <a:pt x="606" y="156"/>
                  </a:lnTo>
                  <a:lnTo>
                    <a:pt x="607" y="156"/>
                  </a:lnTo>
                  <a:lnTo>
                    <a:pt x="607" y="154"/>
                  </a:lnTo>
                  <a:lnTo>
                    <a:pt x="607" y="153"/>
                  </a:lnTo>
                  <a:lnTo>
                    <a:pt x="607" y="151"/>
                  </a:lnTo>
                  <a:lnTo>
                    <a:pt x="609" y="151"/>
                  </a:lnTo>
                  <a:lnTo>
                    <a:pt x="610" y="151"/>
                  </a:lnTo>
                  <a:lnTo>
                    <a:pt x="612" y="150"/>
                  </a:lnTo>
                  <a:lnTo>
                    <a:pt x="613" y="150"/>
                  </a:lnTo>
                  <a:lnTo>
                    <a:pt x="613" y="151"/>
                  </a:lnTo>
                  <a:lnTo>
                    <a:pt x="613" y="154"/>
                  </a:lnTo>
                  <a:lnTo>
                    <a:pt x="615" y="154"/>
                  </a:lnTo>
                  <a:lnTo>
                    <a:pt x="615" y="156"/>
                  </a:lnTo>
                  <a:lnTo>
                    <a:pt x="616" y="157"/>
                  </a:lnTo>
                  <a:lnTo>
                    <a:pt x="618" y="157"/>
                  </a:lnTo>
                  <a:lnTo>
                    <a:pt x="618" y="159"/>
                  </a:lnTo>
                  <a:lnTo>
                    <a:pt x="619" y="159"/>
                  </a:lnTo>
                  <a:lnTo>
                    <a:pt x="621" y="159"/>
                  </a:lnTo>
                  <a:lnTo>
                    <a:pt x="622" y="159"/>
                  </a:lnTo>
                  <a:lnTo>
                    <a:pt x="624" y="160"/>
                  </a:lnTo>
                  <a:lnTo>
                    <a:pt x="624" y="162"/>
                  </a:lnTo>
                  <a:lnTo>
                    <a:pt x="624" y="163"/>
                  </a:lnTo>
                  <a:lnTo>
                    <a:pt x="624" y="165"/>
                  </a:lnTo>
                  <a:lnTo>
                    <a:pt x="624" y="166"/>
                  </a:lnTo>
                  <a:lnTo>
                    <a:pt x="624" y="168"/>
                  </a:lnTo>
                  <a:lnTo>
                    <a:pt x="624" y="169"/>
                  </a:lnTo>
                  <a:lnTo>
                    <a:pt x="624" y="171"/>
                  </a:lnTo>
                  <a:lnTo>
                    <a:pt x="624" y="172"/>
                  </a:lnTo>
                  <a:lnTo>
                    <a:pt x="624" y="174"/>
                  </a:lnTo>
                  <a:lnTo>
                    <a:pt x="624" y="175"/>
                  </a:lnTo>
                  <a:lnTo>
                    <a:pt x="622" y="175"/>
                  </a:lnTo>
                  <a:lnTo>
                    <a:pt x="622" y="177"/>
                  </a:lnTo>
                  <a:lnTo>
                    <a:pt x="625" y="178"/>
                  </a:lnTo>
                  <a:lnTo>
                    <a:pt x="627" y="178"/>
                  </a:lnTo>
                  <a:lnTo>
                    <a:pt x="627" y="180"/>
                  </a:lnTo>
                  <a:lnTo>
                    <a:pt x="628" y="182"/>
                  </a:lnTo>
                  <a:lnTo>
                    <a:pt x="628" y="180"/>
                  </a:lnTo>
                  <a:lnTo>
                    <a:pt x="630" y="180"/>
                  </a:lnTo>
                  <a:lnTo>
                    <a:pt x="630" y="178"/>
                  </a:lnTo>
                  <a:lnTo>
                    <a:pt x="631" y="178"/>
                  </a:lnTo>
                  <a:lnTo>
                    <a:pt x="631" y="177"/>
                  </a:lnTo>
                  <a:lnTo>
                    <a:pt x="633" y="177"/>
                  </a:lnTo>
                  <a:lnTo>
                    <a:pt x="633" y="175"/>
                  </a:lnTo>
                  <a:lnTo>
                    <a:pt x="634" y="175"/>
                  </a:lnTo>
                  <a:lnTo>
                    <a:pt x="636" y="175"/>
                  </a:lnTo>
                  <a:lnTo>
                    <a:pt x="636" y="174"/>
                  </a:lnTo>
                  <a:lnTo>
                    <a:pt x="637" y="174"/>
                  </a:lnTo>
                  <a:lnTo>
                    <a:pt x="639" y="174"/>
                  </a:lnTo>
                  <a:lnTo>
                    <a:pt x="640" y="174"/>
                  </a:lnTo>
                  <a:lnTo>
                    <a:pt x="640" y="172"/>
                  </a:lnTo>
                  <a:lnTo>
                    <a:pt x="642" y="172"/>
                  </a:lnTo>
                  <a:lnTo>
                    <a:pt x="643" y="174"/>
                  </a:lnTo>
                  <a:lnTo>
                    <a:pt x="643" y="172"/>
                  </a:lnTo>
                  <a:lnTo>
                    <a:pt x="645" y="172"/>
                  </a:lnTo>
                  <a:lnTo>
                    <a:pt x="645" y="171"/>
                  </a:lnTo>
                  <a:lnTo>
                    <a:pt x="645" y="169"/>
                  </a:lnTo>
                  <a:lnTo>
                    <a:pt x="646" y="169"/>
                  </a:lnTo>
                  <a:lnTo>
                    <a:pt x="646" y="168"/>
                  </a:lnTo>
                  <a:lnTo>
                    <a:pt x="648" y="166"/>
                  </a:lnTo>
                  <a:lnTo>
                    <a:pt x="649" y="166"/>
                  </a:lnTo>
                  <a:lnTo>
                    <a:pt x="649" y="165"/>
                  </a:lnTo>
                  <a:lnTo>
                    <a:pt x="651" y="165"/>
                  </a:lnTo>
                  <a:lnTo>
                    <a:pt x="651" y="163"/>
                  </a:lnTo>
                  <a:lnTo>
                    <a:pt x="652" y="163"/>
                  </a:lnTo>
                  <a:lnTo>
                    <a:pt x="654" y="163"/>
                  </a:lnTo>
                  <a:lnTo>
                    <a:pt x="654" y="162"/>
                  </a:lnTo>
                  <a:lnTo>
                    <a:pt x="655" y="162"/>
                  </a:lnTo>
                  <a:lnTo>
                    <a:pt x="657" y="162"/>
                  </a:lnTo>
                  <a:lnTo>
                    <a:pt x="657" y="160"/>
                  </a:lnTo>
                  <a:lnTo>
                    <a:pt x="658" y="160"/>
                  </a:lnTo>
                  <a:lnTo>
                    <a:pt x="658" y="159"/>
                  </a:lnTo>
                  <a:lnTo>
                    <a:pt x="660" y="159"/>
                  </a:lnTo>
                  <a:lnTo>
                    <a:pt x="661" y="159"/>
                  </a:lnTo>
                  <a:lnTo>
                    <a:pt x="663" y="157"/>
                  </a:lnTo>
                  <a:lnTo>
                    <a:pt x="665" y="156"/>
                  </a:lnTo>
                  <a:lnTo>
                    <a:pt x="666" y="156"/>
                  </a:lnTo>
                  <a:lnTo>
                    <a:pt x="666" y="154"/>
                  </a:lnTo>
                  <a:lnTo>
                    <a:pt x="668" y="154"/>
                  </a:lnTo>
                  <a:lnTo>
                    <a:pt x="668" y="153"/>
                  </a:lnTo>
                  <a:lnTo>
                    <a:pt x="669" y="153"/>
                  </a:lnTo>
                  <a:lnTo>
                    <a:pt x="669" y="151"/>
                  </a:lnTo>
                  <a:lnTo>
                    <a:pt x="671" y="151"/>
                  </a:lnTo>
                  <a:lnTo>
                    <a:pt x="672" y="150"/>
                  </a:lnTo>
                  <a:lnTo>
                    <a:pt x="674" y="150"/>
                  </a:lnTo>
                  <a:lnTo>
                    <a:pt x="674" y="148"/>
                  </a:lnTo>
                  <a:lnTo>
                    <a:pt x="675" y="148"/>
                  </a:lnTo>
                  <a:lnTo>
                    <a:pt x="675" y="147"/>
                  </a:lnTo>
                  <a:lnTo>
                    <a:pt x="677" y="147"/>
                  </a:lnTo>
                  <a:lnTo>
                    <a:pt x="677" y="145"/>
                  </a:lnTo>
                  <a:lnTo>
                    <a:pt x="678" y="145"/>
                  </a:lnTo>
                  <a:lnTo>
                    <a:pt x="678" y="144"/>
                  </a:lnTo>
                  <a:lnTo>
                    <a:pt x="680" y="145"/>
                  </a:lnTo>
                  <a:lnTo>
                    <a:pt x="681" y="145"/>
                  </a:lnTo>
                  <a:lnTo>
                    <a:pt x="683" y="144"/>
                  </a:lnTo>
                  <a:lnTo>
                    <a:pt x="683" y="145"/>
                  </a:lnTo>
                  <a:lnTo>
                    <a:pt x="686" y="142"/>
                  </a:lnTo>
                  <a:lnTo>
                    <a:pt x="684" y="141"/>
                  </a:lnTo>
                  <a:lnTo>
                    <a:pt x="686" y="141"/>
                  </a:lnTo>
                  <a:lnTo>
                    <a:pt x="684" y="139"/>
                  </a:lnTo>
                  <a:lnTo>
                    <a:pt x="683" y="138"/>
                  </a:lnTo>
                  <a:lnTo>
                    <a:pt x="684" y="138"/>
                  </a:lnTo>
                  <a:lnTo>
                    <a:pt x="683" y="138"/>
                  </a:lnTo>
                  <a:lnTo>
                    <a:pt x="683" y="136"/>
                  </a:lnTo>
                  <a:lnTo>
                    <a:pt x="681" y="136"/>
                  </a:lnTo>
                  <a:lnTo>
                    <a:pt x="681" y="135"/>
                  </a:lnTo>
                  <a:lnTo>
                    <a:pt x="680" y="135"/>
                  </a:lnTo>
                  <a:lnTo>
                    <a:pt x="678" y="133"/>
                  </a:lnTo>
                  <a:lnTo>
                    <a:pt x="680" y="133"/>
                  </a:lnTo>
                  <a:lnTo>
                    <a:pt x="680" y="132"/>
                  </a:lnTo>
                  <a:lnTo>
                    <a:pt x="680" y="130"/>
                  </a:lnTo>
                  <a:lnTo>
                    <a:pt x="680" y="129"/>
                  </a:lnTo>
                  <a:lnTo>
                    <a:pt x="681" y="127"/>
                  </a:lnTo>
                  <a:lnTo>
                    <a:pt x="680" y="127"/>
                  </a:lnTo>
                  <a:lnTo>
                    <a:pt x="681" y="125"/>
                  </a:lnTo>
                  <a:lnTo>
                    <a:pt x="680" y="124"/>
                  </a:lnTo>
                  <a:lnTo>
                    <a:pt x="678" y="124"/>
                  </a:lnTo>
                  <a:lnTo>
                    <a:pt x="680" y="122"/>
                  </a:lnTo>
                  <a:lnTo>
                    <a:pt x="680" y="121"/>
                  </a:lnTo>
                  <a:lnTo>
                    <a:pt x="680" y="119"/>
                  </a:lnTo>
                  <a:lnTo>
                    <a:pt x="681" y="119"/>
                  </a:lnTo>
                  <a:lnTo>
                    <a:pt x="683" y="118"/>
                  </a:lnTo>
                  <a:lnTo>
                    <a:pt x="683" y="116"/>
                  </a:lnTo>
                  <a:lnTo>
                    <a:pt x="681" y="115"/>
                  </a:lnTo>
                  <a:lnTo>
                    <a:pt x="681" y="113"/>
                  </a:lnTo>
                  <a:lnTo>
                    <a:pt x="681" y="112"/>
                  </a:lnTo>
                  <a:lnTo>
                    <a:pt x="683" y="110"/>
                  </a:lnTo>
                  <a:lnTo>
                    <a:pt x="684" y="110"/>
                  </a:lnTo>
                  <a:lnTo>
                    <a:pt x="686" y="110"/>
                  </a:lnTo>
                  <a:lnTo>
                    <a:pt x="686" y="109"/>
                  </a:lnTo>
                  <a:lnTo>
                    <a:pt x="687" y="109"/>
                  </a:lnTo>
                  <a:lnTo>
                    <a:pt x="689" y="110"/>
                  </a:lnTo>
                  <a:lnTo>
                    <a:pt x="689" y="112"/>
                  </a:lnTo>
                  <a:lnTo>
                    <a:pt x="690" y="112"/>
                  </a:lnTo>
                  <a:lnTo>
                    <a:pt x="692" y="112"/>
                  </a:lnTo>
                  <a:lnTo>
                    <a:pt x="692" y="113"/>
                  </a:lnTo>
                  <a:lnTo>
                    <a:pt x="693" y="113"/>
                  </a:lnTo>
                  <a:lnTo>
                    <a:pt x="695" y="113"/>
                  </a:lnTo>
                  <a:lnTo>
                    <a:pt x="695" y="112"/>
                  </a:lnTo>
                  <a:lnTo>
                    <a:pt x="695" y="110"/>
                  </a:lnTo>
                  <a:lnTo>
                    <a:pt x="695" y="109"/>
                  </a:lnTo>
                  <a:lnTo>
                    <a:pt x="696" y="109"/>
                  </a:lnTo>
                  <a:lnTo>
                    <a:pt x="696" y="110"/>
                  </a:lnTo>
                  <a:lnTo>
                    <a:pt x="696" y="109"/>
                  </a:lnTo>
                  <a:lnTo>
                    <a:pt x="698" y="109"/>
                  </a:lnTo>
                  <a:lnTo>
                    <a:pt x="698" y="110"/>
                  </a:lnTo>
                  <a:lnTo>
                    <a:pt x="699" y="110"/>
                  </a:lnTo>
                  <a:lnTo>
                    <a:pt x="701" y="110"/>
                  </a:lnTo>
                  <a:lnTo>
                    <a:pt x="702" y="110"/>
                  </a:lnTo>
                  <a:lnTo>
                    <a:pt x="702" y="109"/>
                  </a:lnTo>
                  <a:lnTo>
                    <a:pt x="702" y="110"/>
                  </a:lnTo>
                  <a:lnTo>
                    <a:pt x="704" y="110"/>
                  </a:lnTo>
                  <a:lnTo>
                    <a:pt x="705" y="110"/>
                  </a:lnTo>
                  <a:lnTo>
                    <a:pt x="707" y="110"/>
                  </a:lnTo>
                  <a:lnTo>
                    <a:pt x="708" y="110"/>
                  </a:lnTo>
                  <a:lnTo>
                    <a:pt x="710" y="110"/>
                  </a:lnTo>
                  <a:lnTo>
                    <a:pt x="711" y="110"/>
                  </a:lnTo>
                  <a:lnTo>
                    <a:pt x="713" y="110"/>
                  </a:lnTo>
                  <a:lnTo>
                    <a:pt x="713" y="109"/>
                  </a:lnTo>
                  <a:lnTo>
                    <a:pt x="714" y="109"/>
                  </a:lnTo>
                  <a:lnTo>
                    <a:pt x="716" y="109"/>
                  </a:lnTo>
                  <a:lnTo>
                    <a:pt x="716" y="107"/>
                  </a:lnTo>
                  <a:lnTo>
                    <a:pt x="716" y="106"/>
                  </a:lnTo>
                  <a:lnTo>
                    <a:pt x="717" y="106"/>
                  </a:lnTo>
                  <a:lnTo>
                    <a:pt x="719" y="106"/>
                  </a:lnTo>
                  <a:lnTo>
                    <a:pt x="719" y="104"/>
                  </a:lnTo>
                  <a:lnTo>
                    <a:pt x="719" y="103"/>
                  </a:lnTo>
                  <a:lnTo>
                    <a:pt x="721" y="101"/>
                  </a:lnTo>
                  <a:lnTo>
                    <a:pt x="721" y="100"/>
                  </a:lnTo>
                  <a:lnTo>
                    <a:pt x="722" y="100"/>
                  </a:lnTo>
                  <a:lnTo>
                    <a:pt x="724" y="100"/>
                  </a:lnTo>
                  <a:lnTo>
                    <a:pt x="725" y="100"/>
                  </a:lnTo>
                  <a:lnTo>
                    <a:pt x="725" y="98"/>
                  </a:lnTo>
                  <a:lnTo>
                    <a:pt x="725" y="97"/>
                  </a:lnTo>
                  <a:lnTo>
                    <a:pt x="727" y="98"/>
                  </a:lnTo>
                  <a:lnTo>
                    <a:pt x="728" y="98"/>
                  </a:lnTo>
                  <a:lnTo>
                    <a:pt x="730" y="98"/>
                  </a:lnTo>
                  <a:lnTo>
                    <a:pt x="731" y="98"/>
                  </a:lnTo>
                  <a:lnTo>
                    <a:pt x="733" y="98"/>
                  </a:lnTo>
                  <a:lnTo>
                    <a:pt x="734" y="98"/>
                  </a:lnTo>
                  <a:lnTo>
                    <a:pt x="736" y="98"/>
                  </a:lnTo>
                  <a:lnTo>
                    <a:pt x="736" y="100"/>
                  </a:lnTo>
                  <a:lnTo>
                    <a:pt x="737" y="100"/>
                  </a:lnTo>
                  <a:lnTo>
                    <a:pt x="737" y="98"/>
                  </a:lnTo>
                  <a:lnTo>
                    <a:pt x="739" y="98"/>
                  </a:lnTo>
                  <a:lnTo>
                    <a:pt x="740" y="98"/>
                  </a:lnTo>
                  <a:lnTo>
                    <a:pt x="742" y="98"/>
                  </a:lnTo>
                  <a:lnTo>
                    <a:pt x="742" y="97"/>
                  </a:lnTo>
                  <a:lnTo>
                    <a:pt x="742" y="95"/>
                  </a:lnTo>
                  <a:lnTo>
                    <a:pt x="742" y="94"/>
                  </a:lnTo>
                  <a:lnTo>
                    <a:pt x="743" y="94"/>
                  </a:lnTo>
                  <a:lnTo>
                    <a:pt x="743" y="92"/>
                  </a:lnTo>
                  <a:lnTo>
                    <a:pt x="745" y="92"/>
                  </a:lnTo>
                  <a:lnTo>
                    <a:pt x="745" y="91"/>
                  </a:lnTo>
                  <a:lnTo>
                    <a:pt x="745" y="89"/>
                  </a:lnTo>
                  <a:lnTo>
                    <a:pt x="745" y="88"/>
                  </a:lnTo>
                  <a:lnTo>
                    <a:pt x="746" y="88"/>
                  </a:lnTo>
                  <a:lnTo>
                    <a:pt x="746" y="86"/>
                  </a:lnTo>
                  <a:lnTo>
                    <a:pt x="746" y="85"/>
                  </a:lnTo>
                  <a:lnTo>
                    <a:pt x="748" y="85"/>
                  </a:lnTo>
                  <a:lnTo>
                    <a:pt x="748" y="83"/>
                  </a:lnTo>
                  <a:lnTo>
                    <a:pt x="749" y="83"/>
                  </a:lnTo>
                  <a:lnTo>
                    <a:pt x="751" y="83"/>
                  </a:lnTo>
                  <a:lnTo>
                    <a:pt x="752" y="83"/>
                  </a:lnTo>
                  <a:lnTo>
                    <a:pt x="755" y="80"/>
                  </a:lnTo>
                  <a:lnTo>
                    <a:pt x="755" y="82"/>
                  </a:lnTo>
                  <a:lnTo>
                    <a:pt x="757" y="82"/>
                  </a:lnTo>
                  <a:lnTo>
                    <a:pt x="758" y="83"/>
                  </a:lnTo>
                  <a:lnTo>
                    <a:pt x="760" y="83"/>
                  </a:lnTo>
                  <a:lnTo>
                    <a:pt x="760" y="85"/>
                  </a:lnTo>
                  <a:lnTo>
                    <a:pt x="761" y="85"/>
                  </a:lnTo>
                  <a:lnTo>
                    <a:pt x="761" y="83"/>
                  </a:lnTo>
                  <a:lnTo>
                    <a:pt x="761" y="85"/>
                  </a:lnTo>
                  <a:lnTo>
                    <a:pt x="761" y="83"/>
                  </a:lnTo>
                  <a:lnTo>
                    <a:pt x="763" y="83"/>
                  </a:lnTo>
                  <a:lnTo>
                    <a:pt x="763" y="82"/>
                  </a:lnTo>
                  <a:lnTo>
                    <a:pt x="764" y="82"/>
                  </a:lnTo>
                  <a:lnTo>
                    <a:pt x="764" y="83"/>
                  </a:lnTo>
                  <a:lnTo>
                    <a:pt x="766" y="82"/>
                  </a:lnTo>
                  <a:lnTo>
                    <a:pt x="766" y="83"/>
                  </a:lnTo>
                  <a:lnTo>
                    <a:pt x="767" y="83"/>
                  </a:lnTo>
                  <a:lnTo>
                    <a:pt x="767" y="85"/>
                  </a:lnTo>
                  <a:lnTo>
                    <a:pt x="769" y="86"/>
                  </a:lnTo>
                  <a:lnTo>
                    <a:pt x="770" y="86"/>
                  </a:lnTo>
                  <a:lnTo>
                    <a:pt x="770" y="85"/>
                  </a:lnTo>
                  <a:lnTo>
                    <a:pt x="770" y="83"/>
                  </a:lnTo>
                  <a:lnTo>
                    <a:pt x="767" y="82"/>
                  </a:lnTo>
                  <a:lnTo>
                    <a:pt x="769" y="80"/>
                  </a:lnTo>
                  <a:lnTo>
                    <a:pt x="770" y="79"/>
                  </a:lnTo>
                  <a:lnTo>
                    <a:pt x="772" y="79"/>
                  </a:lnTo>
                  <a:lnTo>
                    <a:pt x="773" y="80"/>
                  </a:lnTo>
                  <a:lnTo>
                    <a:pt x="772" y="80"/>
                  </a:lnTo>
                  <a:lnTo>
                    <a:pt x="777" y="77"/>
                  </a:lnTo>
                  <a:lnTo>
                    <a:pt x="778" y="76"/>
                  </a:lnTo>
                  <a:lnTo>
                    <a:pt x="780" y="76"/>
                  </a:lnTo>
                  <a:lnTo>
                    <a:pt x="783" y="72"/>
                  </a:lnTo>
                  <a:lnTo>
                    <a:pt x="784" y="74"/>
                  </a:lnTo>
                  <a:lnTo>
                    <a:pt x="786" y="74"/>
                  </a:lnTo>
                  <a:lnTo>
                    <a:pt x="786" y="72"/>
                  </a:lnTo>
                  <a:lnTo>
                    <a:pt x="787" y="71"/>
                  </a:lnTo>
                  <a:lnTo>
                    <a:pt x="787" y="72"/>
                  </a:lnTo>
                  <a:lnTo>
                    <a:pt x="789" y="72"/>
                  </a:lnTo>
                  <a:lnTo>
                    <a:pt x="789" y="71"/>
                  </a:lnTo>
                  <a:lnTo>
                    <a:pt x="789" y="72"/>
                  </a:lnTo>
                  <a:lnTo>
                    <a:pt x="793" y="76"/>
                  </a:lnTo>
                  <a:lnTo>
                    <a:pt x="792" y="74"/>
                  </a:lnTo>
                  <a:lnTo>
                    <a:pt x="792" y="72"/>
                  </a:lnTo>
                  <a:lnTo>
                    <a:pt x="792" y="71"/>
                  </a:lnTo>
                  <a:lnTo>
                    <a:pt x="792" y="69"/>
                  </a:lnTo>
                  <a:lnTo>
                    <a:pt x="790" y="69"/>
                  </a:lnTo>
                  <a:lnTo>
                    <a:pt x="790" y="71"/>
                  </a:lnTo>
                  <a:lnTo>
                    <a:pt x="787" y="68"/>
                  </a:lnTo>
                  <a:lnTo>
                    <a:pt x="789" y="68"/>
                  </a:lnTo>
                  <a:lnTo>
                    <a:pt x="789" y="66"/>
                  </a:lnTo>
                  <a:lnTo>
                    <a:pt x="790" y="66"/>
                  </a:lnTo>
                  <a:lnTo>
                    <a:pt x="790" y="65"/>
                  </a:lnTo>
                  <a:lnTo>
                    <a:pt x="792" y="65"/>
                  </a:lnTo>
                  <a:lnTo>
                    <a:pt x="793" y="63"/>
                  </a:lnTo>
                  <a:lnTo>
                    <a:pt x="793" y="65"/>
                  </a:lnTo>
                  <a:lnTo>
                    <a:pt x="793" y="63"/>
                  </a:lnTo>
                  <a:lnTo>
                    <a:pt x="795" y="63"/>
                  </a:lnTo>
                  <a:lnTo>
                    <a:pt x="795" y="62"/>
                  </a:lnTo>
                  <a:lnTo>
                    <a:pt x="799" y="57"/>
                  </a:lnTo>
                  <a:lnTo>
                    <a:pt x="801" y="59"/>
                  </a:lnTo>
                  <a:lnTo>
                    <a:pt x="801" y="57"/>
                  </a:lnTo>
                  <a:lnTo>
                    <a:pt x="801" y="59"/>
                  </a:lnTo>
                  <a:lnTo>
                    <a:pt x="802" y="59"/>
                  </a:lnTo>
                  <a:lnTo>
                    <a:pt x="804" y="59"/>
                  </a:lnTo>
                  <a:lnTo>
                    <a:pt x="805" y="59"/>
                  </a:lnTo>
                  <a:lnTo>
                    <a:pt x="807" y="60"/>
                  </a:lnTo>
                  <a:lnTo>
                    <a:pt x="808" y="60"/>
                  </a:lnTo>
                  <a:lnTo>
                    <a:pt x="810" y="62"/>
                  </a:lnTo>
                  <a:lnTo>
                    <a:pt x="810" y="59"/>
                  </a:lnTo>
                  <a:lnTo>
                    <a:pt x="811" y="60"/>
                  </a:lnTo>
                  <a:lnTo>
                    <a:pt x="813" y="60"/>
                  </a:lnTo>
                  <a:lnTo>
                    <a:pt x="814" y="60"/>
                  </a:lnTo>
                  <a:lnTo>
                    <a:pt x="814" y="59"/>
                  </a:lnTo>
                  <a:lnTo>
                    <a:pt x="816" y="57"/>
                  </a:lnTo>
                  <a:lnTo>
                    <a:pt x="817" y="56"/>
                  </a:lnTo>
                  <a:lnTo>
                    <a:pt x="819" y="54"/>
                  </a:lnTo>
                  <a:lnTo>
                    <a:pt x="822" y="54"/>
                  </a:lnTo>
                  <a:lnTo>
                    <a:pt x="823" y="53"/>
                  </a:lnTo>
                  <a:lnTo>
                    <a:pt x="825" y="53"/>
                  </a:lnTo>
                  <a:lnTo>
                    <a:pt x="826" y="53"/>
                  </a:lnTo>
                  <a:lnTo>
                    <a:pt x="826" y="51"/>
                  </a:lnTo>
                  <a:lnTo>
                    <a:pt x="828" y="51"/>
                  </a:lnTo>
                  <a:lnTo>
                    <a:pt x="828" y="50"/>
                  </a:lnTo>
                  <a:lnTo>
                    <a:pt x="829" y="48"/>
                  </a:lnTo>
                  <a:lnTo>
                    <a:pt x="831" y="47"/>
                  </a:lnTo>
                  <a:lnTo>
                    <a:pt x="831" y="45"/>
                  </a:lnTo>
                  <a:lnTo>
                    <a:pt x="833" y="45"/>
                  </a:lnTo>
                  <a:lnTo>
                    <a:pt x="834" y="44"/>
                  </a:lnTo>
                  <a:lnTo>
                    <a:pt x="834" y="42"/>
                  </a:lnTo>
                  <a:lnTo>
                    <a:pt x="836" y="42"/>
                  </a:lnTo>
                  <a:lnTo>
                    <a:pt x="837" y="41"/>
                  </a:lnTo>
                  <a:lnTo>
                    <a:pt x="837" y="39"/>
                  </a:lnTo>
                  <a:lnTo>
                    <a:pt x="839" y="35"/>
                  </a:lnTo>
                  <a:lnTo>
                    <a:pt x="840" y="35"/>
                  </a:lnTo>
                  <a:lnTo>
                    <a:pt x="840" y="32"/>
                  </a:lnTo>
                  <a:lnTo>
                    <a:pt x="842" y="30"/>
                  </a:lnTo>
                  <a:lnTo>
                    <a:pt x="842" y="29"/>
                  </a:lnTo>
                  <a:lnTo>
                    <a:pt x="843" y="27"/>
                  </a:lnTo>
                  <a:lnTo>
                    <a:pt x="843" y="26"/>
                  </a:lnTo>
                  <a:lnTo>
                    <a:pt x="842" y="26"/>
                  </a:lnTo>
                  <a:lnTo>
                    <a:pt x="842" y="24"/>
                  </a:lnTo>
                  <a:lnTo>
                    <a:pt x="842" y="23"/>
                  </a:lnTo>
                  <a:lnTo>
                    <a:pt x="843" y="23"/>
                  </a:lnTo>
                  <a:lnTo>
                    <a:pt x="843" y="21"/>
                  </a:lnTo>
                  <a:lnTo>
                    <a:pt x="842" y="21"/>
                  </a:lnTo>
                  <a:lnTo>
                    <a:pt x="843" y="21"/>
                  </a:lnTo>
                  <a:lnTo>
                    <a:pt x="843" y="19"/>
                  </a:lnTo>
                  <a:lnTo>
                    <a:pt x="843" y="18"/>
                  </a:lnTo>
                  <a:lnTo>
                    <a:pt x="845" y="16"/>
                  </a:lnTo>
                  <a:lnTo>
                    <a:pt x="846" y="15"/>
                  </a:lnTo>
                  <a:lnTo>
                    <a:pt x="849" y="15"/>
                  </a:lnTo>
                  <a:lnTo>
                    <a:pt x="849" y="13"/>
                  </a:lnTo>
                  <a:lnTo>
                    <a:pt x="852" y="13"/>
                  </a:lnTo>
                  <a:lnTo>
                    <a:pt x="852" y="15"/>
                  </a:lnTo>
                  <a:lnTo>
                    <a:pt x="854" y="15"/>
                  </a:lnTo>
                  <a:lnTo>
                    <a:pt x="855" y="15"/>
                  </a:lnTo>
                  <a:lnTo>
                    <a:pt x="857" y="15"/>
                  </a:lnTo>
                  <a:lnTo>
                    <a:pt x="858" y="15"/>
                  </a:lnTo>
                  <a:lnTo>
                    <a:pt x="861" y="15"/>
                  </a:lnTo>
                  <a:lnTo>
                    <a:pt x="863" y="15"/>
                  </a:lnTo>
                  <a:lnTo>
                    <a:pt x="864" y="15"/>
                  </a:lnTo>
                  <a:lnTo>
                    <a:pt x="866" y="13"/>
                  </a:lnTo>
                  <a:lnTo>
                    <a:pt x="869" y="13"/>
                  </a:lnTo>
                  <a:lnTo>
                    <a:pt x="869" y="12"/>
                  </a:lnTo>
                  <a:lnTo>
                    <a:pt x="867" y="10"/>
                  </a:lnTo>
                  <a:lnTo>
                    <a:pt x="869" y="10"/>
                  </a:lnTo>
                  <a:lnTo>
                    <a:pt x="870" y="10"/>
                  </a:lnTo>
                  <a:lnTo>
                    <a:pt x="870" y="9"/>
                  </a:lnTo>
                  <a:lnTo>
                    <a:pt x="870" y="10"/>
                  </a:lnTo>
                  <a:lnTo>
                    <a:pt x="872" y="10"/>
                  </a:lnTo>
                  <a:lnTo>
                    <a:pt x="872" y="12"/>
                  </a:lnTo>
                  <a:lnTo>
                    <a:pt x="872" y="13"/>
                  </a:lnTo>
                  <a:lnTo>
                    <a:pt x="872" y="15"/>
                  </a:lnTo>
                  <a:lnTo>
                    <a:pt x="873" y="15"/>
                  </a:lnTo>
                  <a:lnTo>
                    <a:pt x="875" y="15"/>
                  </a:lnTo>
                  <a:lnTo>
                    <a:pt x="875" y="13"/>
                  </a:lnTo>
                  <a:lnTo>
                    <a:pt x="878" y="12"/>
                  </a:lnTo>
                  <a:lnTo>
                    <a:pt x="879" y="12"/>
                  </a:lnTo>
                  <a:lnTo>
                    <a:pt x="881" y="12"/>
                  </a:lnTo>
                  <a:lnTo>
                    <a:pt x="881" y="13"/>
                  </a:lnTo>
                  <a:lnTo>
                    <a:pt x="884" y="16"/>
                  </a:lnTo>
                  <a:lnTo>
                    <a:pt x="885" y="16"/>
                  </a:lnTo>
                  <a:lnTo>
                    <a:pt x="887" y="16"/>
                  </a:lnTo>
                  <a:lnTo>
                    <a:pt x="889" y="16"/>
                  </a:lnTo>
                  <a:lnTo>
                    <a:pt x="889" y="15"/>
                  </a:lnTo>
                  <a:lnTo>
                    <a:pt x="890" y="15"/>
                  </a:lnTo>
                  <a:lnTo>
                    <a:pt x="890" y="13"/>
                  </a:lnTo>
                  <a:lnTo>
                    <a:pt x="890" y="12"/>
                  </a:lnTo>
                  <a:lnTo>
                    <a:pt x="889" y="10"/>
                  </a:lnTo>
                  <a:lnTo>
                    <a:pt x="889" y="9"/>
                  </a:lnTo>
                  <a:lnTo>
                    <a:pt x="890" y="9"/>
                  </a:lnTo>
                  <a:lnTo>
                    <a:pt x="890" y="7"/>
                  </a:lnTo>
                  <a:lnTo>
                    <a:pt x="889" y="7"/>
                  </a:lnTo>
                  <a:lnTo>
                    <a:pt x="889" y="6"/>
                  </a:lnTo>
                  <a:lnTo>
                    <a:pt x="889" y="4"/>
                  </a:lnTo>
                  <a:lnTo>
                    <a:pt x="889" y="3"/>
                  </a:lnTo>
                  <a:lnTo>
                    <a:pt x="889" y="1"/>
                  </a:lnTo>
                  <a:lnTo>
                    <a:pt x="890" y="1"/>
                  </a:lnTo>
                  <a:lnTo>
                    <a:pt x="892" y="1"/>
                  </a:lnTo>
                  <a:lnTo>
                    <a:pt x="893" y="1"/>
                  </a:lnTo>
                  <a:lnTo>
                    <a:pt x="895" y="0"/>
                  </a:lnTo>
                  <a:lnTo>
                    <a:pt x="896" y="1"/>
                  </a:lnTo>
                  <a:lnTo>
                    <a:pt x="896" y="13"/>
                  </a:lnTo>
                  <a:lnTo>
                    <a:pt x="896" y="19"/>
                  </a:lnTo>
                  <a:lnTo>
                    <a:pt x="896" y="24"/>
                  </a:lnTo>
                  <a:lnTo>
                    <a:pt x="898" y="27"/>
                  </a:lnTo>
                  <a:lnTo>
                    <a:pt x="898" y="32"/>
                  </a:lnTo>
                  <a:lnTo>
                    <a:pt x="898" y="36"/>
                  </a:lnTo>
                  <a:lnTo>
                    <a:pt x="899" y="42"/>
                  </a:lnTo>
                  <a:lnTo>
                    <a:pt x="902" y="48"/>
                  </a:lnTo>
                  <a:lnTo>
                    <a:pt x="902" y="50"/>
                  </a:lnTo>
                  <a:lnTo>
                    <a:pt x="904" y="54"/>
                  </a:lnTo>
                  <a:lnTo>
                    <a:pt x="904" y="56"/>
                  </a:lnTo>
                  <a:lnTo>
                    <a:pt x="904" y="57"/>
                  </a:lnTo>
                  <a:lnTo>
                    <a:pt x="904" y="60"/>
                  </a:lnTo>
                  <a:lnTo>
                    <a:pt x="904" y="65"/>
                  </a:lnTo>
                  <a:lnTo>
                    <a:pt x="904" y="69"/>
                  </a:lnTo>
                  <a:lnTo>
                    <a:pt x="904" y="71"/>
                  </a:lnTo>
                  <a:lnTo>
                    <a:pt x="902" y="72"/>
                  </a:lnTo>
                  <a:lnTo>
                    <a:pt x="902" y="74"/>
                  </a:lnTo>
                  <a:lnTo>
                    <a:pt x="899" y="79"/>
                  </a:lnTo>
                  <a:lnTo>
                    <a:pt x="898" y="82"/>
                  </a:lnTo>
                  <a:lnTo>
                    <a:pt x="895" y="88"/>
                  </a:lnTo>
                  <a:lnTo>
                    <a:pt x="893" y="89"/>
                  </a:lnTo>
                  <a:lnTo>
                    <a:pt x="890" y="94"/>
                  </a:lnTo>
                  <a:lnTo>
                    <a:pt x="887" y="97"/>
                  </a:lnTo>
                  <a:lnTo>
                    <a:pt x="885" y="100"/>
                  </a:lnTo>
                  <a:lnTo>
                    <a:pt x="884" y="101"/>
                  </a:lnTo>
                  <a:lnTo>
                    <a:pt x="884" y="104"/>
                  </a:lnTo>
                  <a:lnTo>
                    <a:pt x="884" y="106"/>
                  </a:lnTo>
                  <a:lnTo>
                    <a:pt x="884" y="109"/>
                  </a:lnTo>
                  <a:lnTo>
                    <a:pt x="884" y="110"/>
                  </a:lnTo>
                  <a:lnTo>
                    <a:pt x="884" y="112"/>
                  </a:lnTo>
                  <a:lnTo>
                    <a:pt x="885" y="113"/>
                  </a:lnTo>
                  <a:lnTo>
                    <a:pt x="885" y="115"/>
                  </a:lnTo>
                  <a:lnTo>
                    <a:pt x="887" y="115"/>
                  </a:lnTo>
                  <a:lnTo>
                    <a:pt x="887" y="113"/>
                  </a:lnTo>
                  <a:lnTo>
                    <a:pt x="889" y="113"/>
                  </a:lnTo>
                  <a:lnTo>
                    <a:pt x="889" y="115"/>
                  </a:lnTo>
                  <a:lnTo>
                    <a:pt x="890" y="116"/>
                  </a:lnTo>
                  <a:lnTo>
                    <a:pt x="890" y="118"/>
                  </a:lnTo>
                  <a:lnTo>
                    <a:pt x="892" y="118"/>
                  </a:lnTo>
                  <a:lnTo>
                    <a:pt x="892" y="119"/>
                  </a:lnTo>
                  <a:lnTo>
                    <a:pt x="893" y="119"/>
                  </a:lnTo>
                  <a:lnTo>
                    <a:pt x="895" y="121"/>
                  </a:lnTo>
                  <a:lnTo>
                    <a:pt x="895" y="122"/>
                  </a:lnTo>
                  <a:lnTo>
                    <a:pt x="896" y="122"/>
                  </a:lnTo>
                  <a:lnTo>
                    <a:pt x="898" y="121"/>
                  </a:lnTo>
                  <a:lnTo>
                    <a:pt x="899" y="121"/>
                  </a:lnTo>
                  <a:lnTo>
                    <a:pt x="899" y="122"/>
                  </a:lnTo>
                  <a:lnTo>
                    <a:pt x="901" y="122"/>
                  </a:lnTo>
                  <a:lnTo>
                    <a:pt x="902" y="124"/>
                  </a:lnTo>
                  <a:lnTo>
                    <a:pt x="905" y="124"/>
                  </a:lnTo>
                  <a:lnTo>
                    <a:pt x="905" y="122"/>
                  </a:lnTo>
                  <a:lnTo>
                    <a:pt x="908" y="122"/>
                  </a:lnTo>
                  <a:lnTo>
                    <a:pt x="910" y="122"/>
                  </a:lnTo>
                  <a:lnTo>
                    <a:pt x="911" y="124"/>
                  </a:lnTo>
                  <a:lnTo>
                    <a:pt x="911" y="122"/>
                  </a:lnTo>
                  <a:lnTo>
                    <a:pt x="913" y="122"/>
                  </a:lnTo>
                  <a:lnTo>
                    <a:pt x="914" y="124"/>
                  </a:lnTo>
                  <a:lnTo>
                    <a:pt x="916" y="124"/>
                  </a:lnTo>
                  <a:lnTo>
                    <a:pt x="916" y="125"/>
                  </a:lnTo>
                  <a:lnTo>
                    <a:pt x="917" y="125"/>
                  </a:lnTo>
                  <a:lnTo>
                    <a:pt x="919" y="125"/>
                  </a:lnTo>
                  <a:lnTo>
                    <a:pt x="920" y="127"/>
                  </a:lnTo>
                  <a:lnTo>
                    <a:pt x="922" y="127"/>
                  </a:lnTo>
                  <a:lnTo>
                    <a:pt x="922" y="129"/>
                  </a:lnTo>
                  <a:lnTo>
                    <a:pt x="923" y="129"/>
                  </a:lnTo>
                  <a:lnTo>
                    <a:pt x="925" y="127"/>
                  </a:lnTo>
                  <a:lnTo>
                    <a:pt x="925" y="129"/>
                  </a:lnTo>
                  <a:lnTo>
                    <a:pt x="926" y="127"/>
                  </a:lnTo>
                  <a:lnTo>
                    <a:pt x="926" y="129"/>
                  </a:lnTo>
                  <a:lnTo>
                    <a:pt x="929" y="130"/>
                  </a:lnTo>
                  <a:lnTo>
                    <a:pt x="931" y="130"/>
                  </a:lnTo>
                  <a:lnTo>
                    <a:pt x="931" y="129"/>
                  </a:lnTo>
                  <a:lnTo>
                    <a:pt x="932" y="129"/>
                  </a:lnTo>
                  <a:lnTo>
                    <a:pt x="934" y="129"/>
                  </a:lnTo>
                  <a:lnTo>
                    <a:pt x="932" y="132"/>
                  </a:lnTo>
                  <a:lnTo>
                    <a:pt x="934" y="132"/>
                  </a:lnTo>
                  <a:lnTo>
                    <a:pt x="935" y="132"/>
                  </a:lnTo>
                  <a:lnTo>
                    <a:pt x="935" y="130"/>
                  </a:lnTo>
                  <a:lnTo>
                    <a:pt x="937" y="130"/>
                  </a:lnTo>
                  <a:lnTo>
                    <a:pt x="937" y="132"/>
                  </a:lnTo>
                  <a:lnTo>
                    <a:pt x="938" y="132"/>
                  </a:lnTo>
                  <a:lnTo>
                    <a:pt x="938" y="130"/>
                  </a:lnTo>
                  <a:lnTo>
                    <a:pt x="940" y="130"/>
                  </a:lnTo>
                  <a:lnTo>
                    <a:pt x="938" y="127"/>
                  </a:lnTo>
                  <a:lnTo>
                    <a:pt x="940" y="125"/>
                  </a:lnTo>
                  <a:lnTo>
                    <a:pt x="940" y="124"/>
                  </a:lnTo>
                  <a:lnTo>
                    <a:pt x="940" y="122"/>
                  </a:lnTo>
                  <a:lnTo>
                    <a:pt x="940" y="121"/>
                  </a:lnTo>
                  <a:lnTo>
                    <a:pt x="940" y="119"/>
                  </a:lnTo>
                  <a:lnTo>
                    <a:pt x="940" y="118"/>
                  </a:lnTo>
                  <a:lnTo>
                    <a:pt x="941" y="116"/>
                  </a:lnTo>
                  <a:lnTo>
                    <a:pt x="943" y="118"/>
                  </a:lnTo>
                  <a:lnTo>
                    <a:pt x="943" y="119"/>
                  </a:lnTo>
                  <a:lnTo>
                    <a:pt x="945" y="119"/>
                  </a:lnTo>
                  <a:lnTo>
                    <a:pt x="946" y="119"/>
                  </a:lnTo>
                  <a:lnTo>
                    <a:pt x="946" y="118"/>
                  </a:lnTo>
                  <a:lnTo>
                    <a:pt x="946" y="119"/>
                  </a:lnTo>
                  <a:lnTo>
                    <a:pt x="946" y="118"/>
                  </a:lnTo>
                  <a:lnTo>
                    <a:pt x="945" y="116"/>
                  </a:lnTo>
                  <a:lnTo>
                    <a:pt x="946" y="116"/>
                  </a:lnTo>
                  <a:lnTo>
                    <a:pt x="948" y="116"/>
                  </a:lnTo>
                  <a:lnTo>
                    <a:pt x="946" y="115"/>
                  </a:lnTo>
                  <a:lnTo>
                    <a:pt x="948" y="115"/>
                  </a:lnTo>
                  <a:lnTo>
                    <a:pt x="948" y="113"/>
                  </a:lnTo>
                  <a:lnTo>
                    <a:pt x="948" y="112"/>
                  </a:lnTo>
                  <a:lnTo>
                    <a:pt x="949" y="113"/>
                  </a:lnTo>
                  <a:lnTo>
                    <a:pt x="951" y="113"/>
                  </a:lnTo>
                  <a:lnTo>
                    <a:pt x="954" y="113"/>
                  </a:lnTo>
                  <a:lnTo>
                    <a:pt x="954" y="112"/>
                  </a:lnTo>
                  <a:lnTo>
                    <a:pt x="955" y="112"/>
                  </a:lnTo>
                  <a:lnTo>
                    <a:pt x="958" y="113"/>
                  </a:lnTo>
                  <a:lnTo>
                    <a:pt x="960" y="113"/>
                  </a:lnTo>
                  <a:lnTo>
                    <a:pt x="961" y="113"/>
                  </a:lnTo>
                  <a:lnTo>
                    <a:pt x="961" y="115"/>
                  </a:lnTo>
                  <a:lnTo>
                    <a:pt x="961" y="116"/>
                  </a:lnTo>
                  <a:lnTo>
                    <a:pt x="964" y="118"/>
                  </a:lnTo>
                  <a:lnTo>
                    <a:pt x="966" y="118"/>
                  </a:lnTo>
                  <a:lnTo>
                    <a:pt x="966" y="119"/>
                  </a:lnTo>
                  <a:lnTo>
                    <a:pt x="964" y="119"/>
                  </a:lnTo>
                  <a:lnTo>
                    <a:pt x="964" y="121"/>
                  </a:lnTo>
                  <a:lnTo>
                    <a:pt x="964" y="122"/>
                  </a:lnTo>
                  <a:lnTo>
                    <a:pt x="964" y="124"/>
                  </a:lnTo>
                  <a:lnTo>
                    <a:pt x="963" y="124"/>
                  </a:lnTo>
                  <a:lnTo>
                    <a:pt x="964" y="125"/>
                  </a:lnTo>
                  <a:lnTo>
                    <a:pt x="964" y="127"/>
                  </a:lnTo>
                  <a:lnTo>
                    <a:pt x="966" y="129"/>
                  </a:lnTo>
                  <a:lnTo>
                    <a:pt x="964" y="130"/>
                  </a:lnTo>
                  <a:lnTo>
                    <a:pt x="966" y="130"/>
                  </a:lnTo>
                  <a:lnTo>
                    <a:pt x="967" y="132"/>
                  </a:lnTo>
                  <a:lnTo>
                    <a:pt x="969" y="132"/>
                  </a:lnTo>
                  <a:lnTo>
                    <a:pt x="970" y="132"/>
                  </a:lnTo>
                  <a:lnTo>
                    <a:pt x="972" y="132"/>
                  </a:lnTo>
                  <a:lnTo>
                    <a:pt x="972" y="130"/>
                  </a:lnTo>
                  <a:lnTo>
                    <a:pt x="973" y="130"/>
                  </a:lnTo>
                  <a:lnTo>
                    <a:pt x="975" y="130"/>
                  </a:lnTo>
                  <a:lnTo>
                    <a:pt x="976" y="130"/>
                  </a:lnTo>
                  <a:lnTo>
                    <a:pt x="976" y="129"/>
                  </a:lnTo>
                  <a:lnTo>
                    <a:pt x="978" y="129"/>
                  </a:lnTo>
                  <a:lnTo>
                    <a:pt x="978" y="127"/>
                  </a:lnTo>
                  <a:lnTo>
                    <a:pt x="979" y="127"/>
                  </a:lnTo>
                  <a:lnTo>
                    <a:pt x="981" y="127"/>
                  </a:lnTo>
                  <a:lnTo>
                    <a:pt x="982" y="127"/>
                  </a:lnTo>
                  <a:lnTo>
                    <a:pt x="982" y="125"/>
                  </a:lnTo>
                  <a:lnTo>
                    <a:pt x="984" y="125"/>
                  </a:lnTo>
                  <a:lnTo>
                    <a:pt x="985" y="124"/>
                  </a:lnTo>
                  <a:lnTo>
                    <a:pt x="987" y="124"/>
                  </a:lnTo>
                  <a:lnTo>
                    <a:pt x="987" y="122"/>
                  </a:lnTo>
                  <a:lnTo>
                    <a:pt x="988" y="122"/>
                  </a:lnTo>
                  <a:lnTo>
                    <a:pt x="990" y="122"/>
                  </a:lnTo>
                  <a:lnTo>
                    <a:pt x="991" y="121"/>
                  </a:lnTo>
                  <a:lnTo>
                    <a:pt x="993" y="121"/>
                  </a:lnTo>
                  <a:lnTo>
                    <a:pt x="993" y="119"/>
                  </a:lnTo>
                  <a:lnTo>
                    <a:pt x="994" y="119"/>
                  </a:lnTo>
                  <a:lnTo>
                    <a:pt x="996" y="119"/>
                  </a:lnTo>
                  <a:lnTo>
                    <a:pt x="996" y="121"/>
                  </a:lnTo>
                  <a:lnTo>
                    <a:pt x="997" y="121"/>
                  </a:lnTo>
                  <a:lnTo>
                    <a:pt x="997" y="122"/>
                  </a:lnTo>
                  <a:lnTo>
                    <a:pt x="999" y="122"/>
                  </a:lnTo>
                  <a:lnTo>
                    <a:pt x="1001" y="124"/>
                  </a:lnTo>
                  <a:lnTo>
                    <a:pt x="1002" y="124"/>
                  </a:lnTo>
                  <a:lnTo>
                    <a:pt x="1004" y="124"/>
                  </a:lnTo>
                  <a:lnTo>
                    <a:pt x="1004" y="125"/>
                  </a:lnTo>
                  <a:lnTo>
                    <a:pt x="1005" y="125"/>
                  </a:lnTo>
                  <a:lnTo>
                    <a:pt x="1007" y="125"/>
                  </a:lnTo>
                  <a:lnTo>
                    <a:pt x="1008" y="127"/>
                  </a:lnTo>
                  <a:lnTo>
                    <a:pt x="1010" y="127"/>
                  </a:lnTo>
                  <a:lnTo>
                    <a:pt x="1010" y="129"/>
                  </a:lnTo>
                  <a:lnTo>
                    <a:pt x="1011" y="129"/>
                  </a:lnTo>
                  <a:lnTo>
                    <a:pt x="1013" y="129"/>
                  </a:lnTo>
                  <a:lnTo>
                    <a:pt x="1013" y="130"/>
                  </a:lnTo>
                  <a:lnTo>
                    <a:pt x="1014" y="130"/>
                  </a:lnTo>
                  <a:lnTo>
                    <a:pt x="1016" y="130"/>
                  </a:lnTo>
                  <a:lnTo>
                    <a:pt x="1016" y="132"/>
                  </a:lnTo>
                  <a:lnTo>
                    <a:pt x="1017" y="132"/>
                  </a:lnTo>
                  <a:lnTo>
                    <a:pt x="1017" y="133"/>
                  </a:lnTo>
                  <a:lnTo>
                    <a:pt x="1019" y="133"/>
                  </a:lnTo>
                  <a:lnTo>
                    <a:pt x="1019" y="135"/>
                  </a:lnTo>
                  <a:lnTo>
                    <a:pt x="1020" y="135"/>
                  </a:lnTo>
                  <a:lnTo>
                    <a:pt x="1020" y="136"/>
                  </a:lnTo>
                  <a:lnTo>
                    <a:pt x="1022" y="136"/>
                  </a:lnTo>
                  <a:lnTo>
                    <a:pt x="1022" y="138"/>
                  </a:lnTo>
                  <a:lnTo>
                    <a:pt x="1023" y="141"/>
                  </a:lnTo>
                  <a:lnTo>
                    <a:pt x="1025" y="144"/>
                  </a:lnTo>
                  <a:lnTo>
                    <a:pt x="1026" y="144"/>
                  </a:lnTo>
                  <a:lnTo>
                    <a:pt x="1028" y="145"/>
                  </a:lnTo>
                  <a:lnTo>
                    <a:pt x="1028" y="147"/>
                  </a:lnTo>
                  <a:lnTo>
                    <a:pt x="1029" y="145"/>
                  </a:lnTo>
                  <a:lnTo>
                    <a:pt x="1029" y="147"/>
                  </a:lnTo>
                  <a:lnTo>
                    <a:pt x="1031" y="147"/>
                  </a:lnTo>
                  <a:lnTo>
                    <a:pt x="1031" y="148"/>
                  </a:lnTo>
                  <a:lnTo>
                    <a:pt x="1032" y="150"/>
                  </a:lnTo>
                  <a:lnTo>
                    <a:pt x="1032" y="148"/>
                  </a:lnTo>
                  <a:lnTo>
                    <a:pt x="1034" y="148"/>
                  </a:lnTo>
                  <a:lnTo>
                    <a:pt x="1035" y="148"/>
                  </a:lnTo>
                  <a:lnTo>
                    <a:pt x="1037" y="148"/>
                  </a:lnTo>
                  <a:lnTo>
                    <a:pt x="1035" y="148"/>
                  </a:lnTo>
                  <a:lnTo>
                    <a:pt x="1035" y="150"/>
                  </a:lnTo>
                  <a:lnTo>
                    <a:pt x="1037" y="151"/>
                  </a:lnTo>
                  <a:lnTo>
                    <a:pt x="1037" y="153"/>
                  </a:lnTo>
                  <a:lnTo>
                    <a:pt x="1035" y="153"/>
                  </a:lnTo>
                  <a:lnTo>
                    <a:pt x="1037" y="156"/>
                  </a:lnTo>
                  <a:lnTo>
                    <a:pt x="1035" y="156"/>
                  </a:lnTo>
                  <a:lnTo>
                    <a:pt x="1034" y="156"/>
                  </a:lnTo>
                  <a:lnTo>
                    <a:pt x="1034" y="157"/>
                  </a:lnTo>
                  <a:lnTo>
                    <a:pt x="1035" y="159"/>
                  </a:lnTo>
                  <a:lnTo>
                    <a:pt x="1037" y="160"/>
                  </a:lnTo>
                  <a:lnTo>
                    <a:pt x="1037" y="162"/>
                  </a:lnTo>
                  <a:lnTo>
                    <a:pt x="1040" y="165"/>
                  </a:lnTo>
                  <a:lnTo>
                    <a:pt x="1040" y="166"/>
                  </a:lnTo>
                  <a:lnTo>
                    <a:pt x="1041" y="168"/>
                  </a:lnTo>
                  <a:lnTo>
                    <a:pt x="1043" y="169"/>
                  </a:lnTo>
                  <a:lnTo>
                    <a:pt x="1044" y="172"/>
                  </a:lnTo>
                  <a:lnTo>
                    <a:pt x="1046" y="174"/>
                  </a:lnTo>
                  <a:lnTo>
                    <a:pt x="1047" y="174"/>
                  </a:lnTo>
                  <a:lnTo>
                    <a:pt x="1049" y="177"/>
                  </a:lnTo>
                  <a:lnTo>
                    <a:pt x="1049" y="178"/>
                  </a:lnTo>
                  <a:lnTo>
                    <a:pt x="1049" y="180"/>
                  </a:lnTo>
                  <a:lnTo>
                    <a:pt x="1049" y="182"/>
                  </a:lnTo>
                  <a:lnTo>
                    <a:pt x="1050" y="183"/>
                  </a:lnTo>
                  <a:lnTo>
                    <a:pt x="1050" y="185"/>
                  </a:lnTo>
                  <a:lnTo>
                    <a:pt x="1052" y="186"/>
                  </a:lnTo>
                  <a:lnTo>
                    <a:pt x="1052" y="188"/>
                  </a:lnTo>
                  <a:lnTo>
                    <a:pt x="1050" y="188"/>
                  </a:lnTo>
                  <a:lnTo>
                    <a:pt x="1050" y="189"/>
                  </a:lnTo>
                  <a:lnTo>
                    <a:pt x="1050" y="191"/>
                  </a:lnTo>
                  <a:lnTo>
                    <a:pt x="1052" y="191"/>
                  </a:lnTo>
                  <a:lnTo>
                    <a:pt x="1053" y="191"/>
                  </a:lnTo>
                  <a:lnTo>
                    <a:pt x="1055" y="191"/>
                  </a:lnTo>
                  <a:lnTo>
                    <a:pt x="1057" y="191"/>
                  </a:lnTo>
                  <a:lnTo>
                    <a:pt x="1058" y="192"/>
                  </a:lnTo>
                  <a:lnTo>
                    <a:pt x="1060" y="192"/>
                  </a:lnTo>
                  <a:lnTo>
                    <a:pt x="1063" y="194"/>
                  </a:lnTo>
                  <a:lnTo>
                    <a:pt x="1064" y="192"/>
                  </a:lnTo>
                  <a:lnTo>
                    <a:pt x="1066" y="192"/>
                  </a:lnTo>
                  <a:lnTo>
                    <a:pt x="1067" y="192"/>
                  </a:lnTo>
                  <a:lnTo>
                    <a:pt x="1069" y="192"/>
                  </a:lnTo>
                  <a:lnTo>
                    <a:pt x="1070" y="192"/>
                  </a:lnTo>
                  <a:lnTo>
                    <a:pt x="1072" y="192"/>
                  </a:lnTo>
                  <a:lnTo>
                    <a:pt x="1073" y="192"/>
                  </a:lnTo>
                  <a:lnTo>
                    <a:pt x="1075" y="192"/>
                  </a:lnTo>
                  <a:lnTo>
                    <a:pt x="1075" y="191"/>
                  </a:lnTo>
                  <a:lnTo>
                    <a:pt x="1076" y="191"/>
                  </a:lnTo>
                  <a:lnTo>
                    <a:pt x="1078" y="191"/>
                  </a:lnTo>
                  <a:lnTo>
                    <a:pt x="1081" y="191"/>
                  </a:lnTo>
                  <a:lnTo>
                    <a:pt x="1082" y="191"/>
                  </a:lnTo>
                  <a:lnTo>
                    <a:pt x="1084" y="189"/>
                  </a:lnTo>
                  <a:lnTo>
                    <a:pt x="1085" y="189"/>
                  </a:lnTo>
                  <a:lnTo>
                    <a:pt x="1087" y="188"/>
                  </a:lnTo>
                  <a:lnTo>
                    <a:pt x="1088" y="188"/>
                  </a:lnTo>
                  <a:lnTo>
                    <a:pt x="1090" y="188"/>
                  </a:lnTo>
                  <a:lnTo>
                    <a:pt x="1091" y="188"/>
                  </a:lnTo>
                  <a:lnTo>
                    <a:pt x="1091" y="186"/>
                  </a:lnTo>
                  <a:lnTo>
                    <a:pt x="1093" y="186"/>
                  </a:lnTo>
                  <a:lnTo>
                    <a:pt x="1094" y="186"/>
                  </a:lnTo>
                  <a:lnTo>
                    <a:pt x="1096" y="186"/>
                  </a:lnTo>
                  <a:lnTo>
                    <a:pt x="1097" y="186"/>
                  </a:lnTo>
                  <a:lnTo>
                    <a:pt x="1099" y="186"/>
                  </a:lnTo>
                  <a:lnTo>
                    <a:pt x="1100" y="186"/>
                  </a:lnTo>
                  <a:lnTo>
                    <a:pt x="1102" y="186"/>
                  </a:lnTo>
                  <a:lnTo>
                    <a:pt x="1103" y="186"/>
                  </a:lnTo>
                  <a:lnTo>
                    <a:pt x="1105" y="185"/>
                  </a:lnTo>
                  <a:lnTo>
                    <a:pt x="1106" y="185"/>
                  </a:lnTo>
                  <a:lnTo>
                    <a:pt x="1108" y="185"/>
                  </a:lnTo>
                  <a:lnTo>
                    <a:pt x="1109" y="185"/>
                  </a:lnTo>
                  <a:lnTo>
                    <a:pt x="1111" y="185"/>
                  </a:lnTo>
                  <a:lnTo>
                    <a:pt x="1114" y="185"/>
                  </a:lnTo>
                  <a:lnTo>
                    <a:pt x="1114" y="186"/>
                  </a:lnTo>
                  <a:lnTo>
                    <a:pt x="1116" y="186"/>
                  </a:lnTo>
                  <a:lnTo>
                    <a:pt x="1117" y="186"/>
                  </a:lnTo>
                  <a:lnTo>
                    <a:pt x="1119" y="186"/>
                  </a:lnTo>
                  <a:lnTo>
                    <a:pt x="1119" y="188"/>
                  </a:lnTo>
                  <a:lnTo>
                    <a:pt x="1120" y="188"/>
                  </a:lnTo>
                  <a:lnTo>
                    <a:pt x="1120" y="189"/>
                  </a:lnTo>
                  <a:lnTo>
                    <a:pt x="1122" y="189"/>
                  </a:lnTo>
                  <a:lnTo>
                    <a:pt x="1123" y="189"/>
                  </a:lnTo>
                  <a:lnTo>
                    <a:pt x="1123" y="191"/>
                  </a:lnTo>
                  <a:lnTo>
                    <a:pt x="1125" y="191"/>
                  </a:lnTo>
                  <a:lnTo>
                    <a:pt x="1126" y="191"/>
                  </a:lnTo>
                  <a:lnTo>
                    <a:pt x="1128" y="191"/>
                  </a:lnTo>
                  <a:lnTo>
                    <a:pt x="1128" y="192"/>
                  </a:lnTo>
                  <a:lnTo>
                    <a:pt x="1129" y="192"/>
                  </a:lnTo>
                  <a:lnTo>
                    <a:pt x="1131" y="192"/>
                  </a:lnTo>
                  <a:lnTo>
                    <a:pt x="1131" y="194"/>
                  </a:lnTo>
                  <a:lnTo>
                    <a:pt x="1132" y="194"/>
                  </a:lnTo>
                  <a:lnTo>
                    <a:pt x="1132" y="195"/>
                  </a:lnTo>
                  <a:lnTo>
                    <a:pt x="1134" y="195"/>
                  </a:lnTo>
                  <a:lnTo>
                    <a:pt x="1135" y="197"/>
                  </a:lnTo>
                  <a:lnTo>
                    <a:pt x="1137" y="197"/>
                  </a:lnTo>
                  <a:lnTo>
                    <a:pt x="1137" y="198"/>
                  </a:lnTo>
                  <a:lnTo>
                    <a:pt x="1138" y="198"/>
                  </a:lnTo>
                  <a:lnTo>
                    <a:pt x="1140" y="200"/>
                  </a:lnTo>
                  <a:lnTo>
                    <a:pt x="1140" y="198"/>
                  </a:lnTo>
                  <a:lnTo>
                    <a:pt x="1140" y="197"/>
                  </a:lnTo>
                  <a:lnTo>
                    <a:pt x="1141" y="197"/>
                  </a:lnTo>
                  <a:lnTo>
                    <a:pt x="1141" y="195"/>
                  </a:lnTo>
                  <a:lnTo>
                    <a:pt x="1141" y="194"/>
                  </a:lnTo>
                  <a:lnTo>
                    <a:pt x="1143" y="191"/>
                  </a:lnTo>
                  <a:lnTo>
                    <a:pt x="1143" y="189"/>
                  </a:lnTo>
                  <a:lnTo>
                    <a:pt x="1143" y="188"/>
                  </a:lnTo>
                  <a:lnTo>
                    <a:pt x="1146" y="185"/>
                  </a:lnTo>
                  <a:lnTo>
                    <a:pt x="1146" y="183"/>
                  </a:lnTo>
                  <a:lnTo>
                    <a:pt x="1147" y="183"/>
                  </a:lnTo>
                  <a:lnTo>
                    <a:pt x="1147" y="182"/>
                  </a:lnTo>
                  <a:lnTo>
                    <a:pt x="1149" y="180"/>
                  </a:lnTo>
                  <a:lnTo>
                    <a:pt x="1150" y="180"/>
                  </a:lnTo>
                  <a:lnTo>
                    <a:pt x="1150" y="178"/>
                  </a:lnTo>
                  <a:lnTo>
                    <a:pt x="1150" y="177"/>
                  </a:lnTo>
                  <a:lnTo>
                    <a:pt x="1152" y="177"/>
                  </a:lnTo>
                  <a:lnTo>
                    <a:pt x="1152" y="175"/>
                  </a:lnTo>
                  <a:lnTo>
                    <a:pt x="1153" y="174"/>
                  </a:lnTo>
                  <a:lnTo>
                    <a:pt x="1155" y="172"/>
                  </a:lnTo>
                  <a:lnTo>
                    <a:pt x="1155" y="171"/>
                  </a:lnTo>
                  <a:lnTo>
                    <a:pt x="1156" y="169"/>
                  </a:lnTo>
                  <a:lnTo>
                    <a:pt x="1158" y="168"/>
                  </a:lnTo>
                  <a:lnTo>
                    <a:pt x="1158" y="166"/>
                  </a:lnTo>
                  <a:lnTo>
                    <a:pt x="1159" y="166"/>
                  </a:lnTo>
                  <a:lnTo>
                    <a:pt x="1161" y="166"/>
                  </a:lnTo>
                  <a:lnTo>
                    <a:pt x="1161" y="165"/>
                  </a:lnTo>
                  <a:lnTo>
                    <a:pt x="1162" y="163"/>
                  </a:lnTo>
                  <a:lnTo>
                    <a:pt x="1162" y="162"/>
                  </a:lnTo>
                  <a:lnTo>
                    <a:pt x="1164" y="162"/>
                  </a:lnTo>
                  <a:lnTo>
                    <a:pt x="1164" y="160"/>
                  </a:lnTo>
                  <a:lnTo>
                    <a:pt x="1165" y="160"/>
                  </a:lnTo>
                  <a:lnTo>
                    <a:pt x="1165" y="159"/>
                  </a:lnTo>
                  <a:lnTo>
                    <a:pt x="1165" y="157"/>
                  </a:lnTo>
                  <a:lnTo>
                    <a:pt x="1167" y="157"/>
                  </a:lnTo>
                  <a:lnTo>
                    <a:pt x="1167" y="156"/>
                  </a:lnTo>
                  <a:lnTo>
                    <a:pt x="1168" y="154"/>
                  </a:lnTo>
                  <a:lnTo>
                    <a:pt x="1173" y="150"/>
                  </a:lnTo>
                  <a:lnTo>
                    <a:pt x="1173" y="148"/>
                  </a:lnTo>
                  <a:lnTo>
                    <a:pt x="1173" y="147"/>
                  </a:lnTo>
                  <a:lnTo>
                    <a:pt x="1172" y="145"/>
                  </a:lnTo>
                  <a:lnTo>
                    <a:pt x="1172" y="144"/>
                  </a:lnTo>
                  <a:lnTo>
                    <a:pt x="1172" y="142"/>
                  </a:lnTo>
                  <a:lnTo>
                    <a:pt x="1172" y="141"/>
                  </a:lnTo>
                  <a:lnTo>
                    <a:pt x="1170" y="139"/>
                  </a:lnTo>
                  <a:lnTo>
                    <a:pt x="1168" y="139"/>
                  </a:lnTo>
                  <a:lnTo>
                    <a:pt x="1168" y="138"/>
                  </a:lnTo>
                  <a:lnTo>
                    <a:pt x="1167" y="138"/>
                  </a:lnTo>
                  <a:lnTo>
                    <a:pt x="1167" y="136"/>
                  </a:lnTo>
                  <a:lnTo>
                    <a:pt x="1168" y="135"/>
                  </a:lnTo>
                  <a:lnTo>
                    <a:pt x="1167" y="135"/>
                  </a:lnTo>
                  <a:lnTo>
                    <a:pt x="1167" y="133"/>
                  </a:lnTo>
                  <a:lnTo>
                    <a:pt x="1165" y="133"/>
                  </a:lnTo>
                  <a:lnTo>
                    <a:pt x="1164" y="133"/>
                  </a:lnTo>
                  <a:lnTo>
                    <a:pt x="1162" y="133"/>
                  </a:lnTo>
                  <a:lnTo>
                    <a:pt x="1161" y="132"/>
                  </a:lnTo>
                  <a:lnTo>
                    <a:pt x="1161" y="130"/>
                  </a:lnTo>
                  <a:lnTo>
                    <a:pt x="1161" y="129"/>
                  </a:lnTo>
                  <a:lnTo>
                    <a:pt x="1159" y="129"/>
                  </a:lnTo>
                  <a:lnTo>
                    <a:pt x="1158" y="130"/>
                  </a:lnTo>
                  <a:lnTo>
                    <a:pt x="1156" y="130"/>
                  </a:lnTo>
                  <a:lnTo>
                    <a:pt x="1155" y="130"/>
                  </a:lnTo>
                  <a:lnTo>
                    <a:pt x="1153" y="129"/>
                  </a:lnTo>
                  <a:lnTo>
                    <a:pt x="1153" y="127"/>
                  </a:lnTo>
                  <a:lnTo>
                    <a:pt x="1153" y="125"/>
                  </a:lnTo>
                  <a:lnTo>
                    <a:pt x="1152" y="125"/>
                  </a:lnTo>
                  <a:lnTo>
                    <a:pt x="1152" y="124"/>
                  </a:lnTo>
                  <a:lnTo>
                    <a:pt x="1152" y="122"/>
                  </a:lnTo>
                  <a:lnTo>
                    <a:pt x="1150" y="122"/>
                  </a:lnTo>
                  <a:lnTo>
                    <a:pt x="1150" y="121"/>
                  </a:lnTo>
                  <a:lnTo>
                    <a:pt x="1149" y="121"/>
                  </a:lnTo>
                  <a:lnTo>
                    <a:pt x="1149" y="119"/>
                  </a:lnTo>
                  <a:lnTo>
                    <a:pt x="1147" y="118"/>
                  </a:lnTo>
                  <a:lnTo>
                    <a:pt x="1147" y="116"/>
                  </a:lnTo>
                  <a:lnTo>
                    <a:pt x="1147" y="115"/>
                  </a:lnTo>
                  <a:lnTo>
                    <a:pt x="1146" y="113"/>
                  </a:lnTo>
                  <a:lnTo>
                    <a:pt x="1146" y="112"/>
                  </a:lnTo>
                  <a:lnTo>
                    <a:pt x="1147" y="112"/>
                  </a:lnTo>
                  <a:lnTo>
                    <a:pt x="1149" y="109"/>
                  </a:lnTo>
                  <a:lnTo>
                    <a:pt x="1150" y="109"/>
                  </a:lnTo>
                  <a:lnTo>
                    <a:pt x="1152" y="110"/>
                  </a:lnTo>
                  <a:lnTo>
                    <a:pt x="1153" y="110"/>
                  </a:lnTo>
                  <a:lnTo>
                    <a:pt x="1153" y="112"/>
                  </a:lnTo>
                  <a:lnTo>
                    <a:pt x="1155" y="112"/>
                  </a:lnTo>
                  <a:lnTo>
                    <a:pt x="1155" y="113"/>
                  </a:lnTo>
                  <a:lnTo>
                    <a:pt x="1156" y="113"/>
                  </a:lnTo>
                  <a:lnTo>
                    <a:pt x="1158" y="115"/>
                  </a:lnTo>
                  <a:lnTo>
                    <a:pt x="1159" y="115"/>
                  </a:lnTo>
                  <a:lnTo>
                    <a:pt x="1159" y="116"/>
                  </a:lnTo>
                  <a:lnTo>
                    <a:pt x="1161" y="116"/>
                  </a:lnTo>
                  <a:lnTo>
                    <a:pt x="1161" y="115"/>
                  </a:lnTo>
                  <a:lnTo>
                    <a:pt x="1162" y="115"/>
                  </a:lnTo>
                  <a:lnTo>
                    <a:pt x="1162" y="113"/>
                  </a:lnTo>
                  <a:lnTo>
                    <a:pt x="1162" y="112"/>
                  </a:lnTo>
                  <a:lnTo>
                    <a:pt x="1162" y="110"/>
                  </a:lnTo>
                  <a:lnTo>
                    <a:pt x="1164" y="110"/>
                  </a:lnTo>
                  <a:lnTo>
                    <a:pt x="1164" y="109"/>
                  </a:lnTo>
                  <a:lnTo>
                    <a:pt x="1165" y="109"/>
                  </a:lnTo>
                  <a:lnTo>
                    <a:pt x="1165" y="107"/>
                  </a:lnTo>
                  <a:lnTo>
                    <a:pt x="1167" y="107"/>
                  </a:lnTo>
                  <a:lnTo>
                    <a:pt x="1167" y="109"/>
                  </a:lnTo>
                  <a:lnTo>
                    <a:pt x="1168" y="107"/>
                  </a:lnTo>
                  <a:lnTo>
                    <a:pt x="1168" y="109"/>
                  </a:lnTo>
                  <a:lnTo>
                    <a:pt x="1170" y="109"/>
                  </a:lnTo>
                  <a:lnTo>
                    <a:pt x="1170" y="110"/>
                  </a:lnTo>
                  <a:lnTo>
                    <a:pt x="1170" y="109"/>
                  </a:lnTo>
                  <a:lnTo>
                    <a:pt x="1172" y="109"/>
                  </a:lnTo>
                  <a:lnTo>
                    <a:pt x="1173" y="109"/>
                  </a:lnTo>
                  <a:lnTo>
                    <a:pt x="1173" y="107"/>
                  </a:lnTo>
                  <a:lnTo>
                    <a:pt x="1175" y="107"/>
                  </a:lnTo>
                  <a:lnTo>
                    <a:pt x="1176" y="107"/>
                  </a:lnTo>
                  <a:lnTo>
                    <a:pt x="1176" y="109"/>
                  </a:lnTo>
                  <a:lnTo>
                    <a:pt x="1176" y="110"/>
                  </a:lnTo>
                  <a:lnTo>
                    <a:pt x="1178" y="109"/>
                  </a:lnTo>
                  <a:lnTo>
                    <a:pt x="1178" y="110"/>
                  </a:lnTo>
                  <a:lnTo>
                    <a:pt x="1178" y="112"/>
                  </a:lnTo>
                  <a:lnTo>
                    <a:pt x="1178" y="113"/>
                  </a:lnTo>
                  <a:lnTo>
                    <a:pt x="1178" y="115"/>
                  </a:lnTo>
                  <a:lnTo>
                    <a:pt x="1178" y="116"/>
                  </a:lnTo>
                  <a:lnTo>
                    <a:pt x="1178" y="118"/>
                  </a:lnTo>
                  <a:lnTo>
                    <a:pt x="1179" y="118"/>
                  </a:lnTo>
                  <a:lnTo>
                    <a:pt x="1181" y="118"/>
                  </a:lnTo>
                  <a:lnTo>
                    <a:pt x="1181" y="116"/>
                  </a:lnTo>
                  <a:lnTo>
                    <a:pt x="1182" y="116"/>
                  </a:lnTo>
                  <a:lnTo>
                    <a:pt x="1184" y="116"/>
                  </a:lnTo>
                  <a:lnTo>
                    <a:pt x="1184" y="115"/>
                  </a:lnTo>
                  <a:lnTo>
                    <a:pt x="1185" y="115"/>
                  </a:lnTo>
                  <a:lnTo>
                    <a:pt x="1187" y="115"/>
                  </a:lnTo>
                  <a:lnTo>
                    <a:pt x="1190" y="112"/>
                  </a:lnTo>
                  <a:lnTo>
                    <a:pt x="1191" y="110"/>
                  </a:lnTo>
                  <a:lnTo>
                    <a:pt x="1193" y="109"/>
                  </a:lnTo>
                  <a:lnTo>
                    <a:pt x="1194" y="109"/>
                  </a:lnTo>
                  <a:lnTo>
                    <a:pt x="1194" y="107"/>
                  </a:lnTo>
                  <a:lnTo>
                    <a:pt x="1196" y="106"/>
                  </a:lnTo>
                  <a:lnTo>
                    <a:pt x="1197" y="106"/>
                  </a:lnTo>
                  <a:lnTo>
                    <a:pt x="1197" y="104"/>
                  </a:lnTo>
                  <a:lnTo>
                    <a:pt x="1199" y="104"/>
                  </a:lnTo>
                  <a:lnTo>
                    <a:pt x="1200" y="104"/>
                  </a:lnTo>
                  <a:lnTo>
                    <a:pt x="1202" y="104"/>
                  </a:lnTo>
                  <a:lnTo>
                    <a:pt x="1203" y="104"/>
                  </a:lnTo>
                  <a:lnTo>
                    <a:pt x="1205" y="104"/>
                  </a:lnTo>
                  <a:lnTo>
                    <a:pt x="1205" y="103"/>
                  </a:lnTo>
                  <a:lnTo>
                    <a:pt x="1208" y="101"/>
                  </a:lnTo>
                  <a:lnTo>
                    <a:pt x="1208" y="103"/>
                  </a:lnTo>
                  <a:lnTo>
                    <a:pt x="1209" y="103"/>
                  </a:lnTo>
                  <a:lnTo>
                    <a:pt x="1211" y="101"/>
                  </a:lnTo>
                  <a:lnTo>
                    <a:pt x="1211" y="103"/>
                  </a:lnTo>
                  <a:lnTo>
                    <a:pt x="1211" y="101"/>
                  </a:lnTo>
                  <a:lnTo>
                    <a:pt x="1212" y="101"/>
                  </a:lnTo>
                  <a:lnTo>
                    <a:pt x="1214" y="101"/>
                  </a:lnTo>
                  <a:lnTo>
                    <a:pt x="1215" y="100"/>
                  </a:lnTo>
                  <a:lnTo>
                    <a:pt x="1217" y="100"/>
                  </a:lnTo>
                  <a:lnTo>
                    <a:pt x="1217" y="98"/>
                  </a:lnTo>
                  <a:lnTo>
                    <a:pt x="1218" y="98"/>
                  </a:lnTo>
                  <a:lnTo>
                    <a:pt x="1220" y="98"/>
                  </a:lnTo>
                  <a:lnTo>
                    <a:pt x="1221" y="98"/>
                  </a:lnTo>
                  <a:lnTo>
                    <a:pt x="1221" y="97"/>
                  </a:lnTo>
                  <a:lnTo>
                    <a:pt x="1223" y="97"/>
                  </a:lnTo>
                  <a:lnTo>
                    <a:pt x="1224" y="97"/>
                  </a:lnTo>
                  <a:lnTo>
                    <a:pt x="1226" y="97"/>
                  </a:lnTo>
                  <a:lnTo>
                    <a:pt x="1228" y="97"/>
                  </a:lnTo>
                  <a:lnTo>
                    <a:pt x="1228" y="95"/>
                  </a:lnTo>
                  <a:lnTo>
                    <a:pt x="1229" y="95"/>
                  </a:lnTo>
                  <a:lnTo>
                    <a:pt x="1231" y="94"/>
                  </a:lnTo>
                  <a:lnTo>
                    <a:pt x="1232" y="94"/>
                  </a:lnTo>
                  <a:lnTo>
                    <a:pt x="1232" y="92"/>
                  </a:lnTo>
                  <a:lnTo>
                    <a:pt x="1234" y="92"/>
                  </a:lnTo>
                  <a:lnTo>
                    <a:pt x="1235" y="92"/>
                  </a:lnTo>
                  <a:lnTo>
                    <a:pt x="1235" y="94"/>
                  </a:lnTo>
                  <a:lnTo>
                    <a:pt x="1237" y="94"/>
                  </a:lnTo>
                  <a:lnTo>
                    <a:pt x="1238" y="94"/>
                  </a:lnTo>
                  <a:lnTo>
                    <a:pt x="1240" y="95"/>
                  </a:lnTo>
                  <a:lnTo>
                    <a:pt x="1243" y="95"/>
                  </a:lnTo>
                  <a:lnTo>
                    <a:pt x="1244" y="95"/>
                  </a:lnTo>
                  <a:lnTo>
                    <a:pt x="1246" y="95"/>
                  </a:lnTo>
                  <a:lnTo>
                    <a:pt x="1246" y="97"/>
                  </a:lnTo>
                  <a:lnTo>
                    <a:pt x="1247" y="97"/>
                  </a:lnTo>
                  <a:lnTo>
                    <a:pt x="1249" y="97"/>
                  </a:lnTo>
                  <a:lnTo>
                    <a:pt x="1250" y="97"/>
                  </a:lnTo>
                  <a:lnTo>
                    <a:pt x="1250" y="98"/>
                  </a:lnTo>
                  <a:lnTo>
                    <a:pt x="1253" y="100"/>
                  </a:lnTo>
                  <a:lnTo>
                    <a:pt x="1253" y="101"/>
                  </a:lnTo>
                  <a:lnTo>
                    <a:pt x="1253" y="103"/>
                  </a:lnTo>
                  <a:lnTo>
                    <a:pt x="1253" y="104"/>
                  </a:lnTo>
                  <a:lnTo>
                    <a:pt x="1253" y="106"/>
                  </a:lnTo>
                  <a:lnTo>
                    <a:pt x="1252" y="106"/>
                  </a:lnTo>
                  <a:lnTo>
                    <a:pt x="1253" y="106"/>
                  </a:lnTo>
                  <a:lnTo>
                    <a:pt x="1253" y="107"/>
                  </a:lnTo>
                  <a:lnTo>
                    <a:pt x="1255" y="107"/>
                  </a:lnTo>
                  <a:lnTo>
                    <a:pt x="1255" y="109"/>
                  </a:lnTo>
                  <a:lnTo>
                    <a:pt x="1255" y="107"/>
                  </a:lnTo>
                  <a:lnTo>
                    <a:pt x="1256" y="107"/>
                  </a:lnTo>
                  <a:lnTo>
                    <a:pt x="1258" y="107"/>
                  </a:lnTo>
                  <a:lnTo>
                    <a:pt x="1259" y="107"/>
                  </a:lnTo>
                  <a:lnTo>
                    <a:pt x="1261" y="109"/>
                  </a:lnTo>
                  <a:lnTo>
                    <a:pt x="1262" y="110"/>
                  </a:lnTo>
                  <a:lnTo>
                    <a:pt x="1264" y="110"/>
                  </a:lnTo>
                  <a:lnTo>
                    <a:pt x="1265" y="110"/>
                  </a:lnTo>
                  <a:lnTo>
                    <a:pt x="1267" y="110"/>
                  </a:lnTo>
                  <a:lnTo>
                    <a:pt x="1273" y="110"/>
                  </a:lnTo>
                  <a:lnTo>
                    <a:pt x="1274" y="110"/>
                  </a:lnTo>
                  <a:lnTo>
                    <a:pt x="1276" y="110"/>
                  </a:lnTo>
                  <a:lnTo>
                    <a:pt x="1277" y="110"/>
                  </a:lnTo>
                  <a:lnTo>
                    <a:pt x="1279" y="109"/>
                  </a:lnTo>
                  <a:lnTo>
                    <a:pt x="1280" y="109"/>
                  </a:lnTo>
                  <a:lnTo>
                    <a:pt x="1282" y="109"/>
                  </a:lnTo>
                  <a:lnTo>
                    <a:pt x="1284" y="109"/>
                  </a:lnTo>
                  <a:lnTo>
                    <a:pt x="1284" y="110"/>
                  </a:lnTo>
                  <a:lnTo>
                    <a:pt x="1285" y="110"/>
                  </a:lnTo>
                  <a:lnTo>
                    <a:pt x="1285" y="109"/>
                  </a:lnTo>
                  <a:lnTo>
                    <a:pt x="1287" y="109"/>
                  </a:lnTo>
                  <a:lnTo>
                    <a:pt x="1288" y="109"/>
                  </a:lnTo>
                  <a:lnTo>
                    <a:pt x="1288" y="107"/>
                  </a:lnTo>
                  <a:lnTo>
                    <a:pt x="1288" y="109"/>
                  </a:lnTo>
                  <a:lnTo>
                    <a:pt x="1290" y="107"/>
                  </a:lnTo>
                  <a:lnTo>
                    <a:pt x="1290" y="109"/>
                  </a:lnTo>
                  <a:lnTo>
                    <a:pt x="1290" y="107"/>
                  </a:lnTo>
                  <a:lnTo>
                    <a:pt x="1290" y="109"/>
                  </a:lnTo>
                  <a:lnTo>
                    <a:pt x="1291" y="109"/>
                  </a:lnTo>
                  <a:lnTo>
                    <a:pt x="1291" y="107"/>
                  </a:lnTo>
                  <a:lnTo>
                    <a:pt x="1293" y="107"/>
                  </a:lnTo>
                  <a:lnTo>
                    <a:pt x="1294" y="107"/>
                  </a:lnTo>
                  <a:lnTo>
                    <a:pt x="1296" y="107"/>
                  </a:lnTo>
                  <a:lnTo>
                    <a:pt x="1297" y="107"/>
                  </a:lnTo>
                  <a:lnTo>
                    <a:pt x="1299" y="107"/>
                  </a:lnTo>
                  <a:lnTo>
                    <a:pt x="1300" y="106"/>
                  </a:lnTo>
                  <a:lnTo>
                    <a:pt x="1302" y="106"/>
                  </a:lnTo>
                  <a:lnTo>
                    <a:pt x="1303" y="106"/>
                  </a:lnTo>
                  <a:lnTo>
                    <a:pt x="1305" y="106"/>
                  </a:lnTo>
                  <a:lnTo>
                    <a:pt x="1306" y="106"/>
                  </a:lnTo>
                  <a:lnTo>
                    <a:pt x="1308" y="106"/>
                  </a:lnTo>
                  <a:lnTo>
                    <a:pt x="1309" y="106"/>
                  </a:lnTo>
                  <a:lnTo>
                    <a:pt x="1311" y="106"/>
                  </a:lnTo>
                  <a:lnTo>
                    <a:pt x="1311" y="107"/>
                  </a:lnTo>
                  <a:lnTo>
                    <a:pt x="1312" y="107"/>
                  </a:lnTo>
                  <a:lnTo>
                    <a:pt x="1312" y="109"/>
                  </a:lnTo>
                  <a:lnTo>
                    <a:pt x="1314" y="110"/>
                  </a:lnTo>
                  <a:lnTo>
                    <a:pt x="1315" y="110"/>
                  </a:lnTo>
                  <a:lnTo>
                    <a:pt x="1315" y="112"/>
                  </a:lnTo>
                  <a:lnTo>
                    <a:pt x="1317" y="112"/>
                  </a:lnTo>
                  <a:lnTo>
                    <a:pt x="1318" y="113"/>
                  </a:lnTo>
                  <a:lnTo>
                    <a:pt x="1320" y="113"/>
                  </a:lnTo>
                  <a:lnTo>
                    <a:pt x="1320" y="115"/>
                  </a:lnTo>
                  <a:lnTo>
                    <a:pt x="1321" y="115"/>
                  </a:lnTo>
                  <a:lnTo>
                    <a:pt x="1321" y="116"/>
                  </a:lnTo>
                  <a:lnTo>
                    <a:pt x="1320" y="116"/>
                  </a:lnTo>
                  <a:lnTo>
                    <a:pt x="1320" y="119"/>
                  </a:lnTo>
                  <a:lnTo>
                    <a:pt x="1321" y="119"/>
                  </a:lnTo>
                  <a:lnTo>
                    <a:pt x="1321" y="118"/>
                  </a:lnTo>
                  <a:lnTo>
                    <a:pt x="1323" y="116"/>
                  </a:lnTo>
                  <a:lnTo>
                    <a:pt x="1324" y="116"/>
                  </a:lnTo>
                  <a:lnTo>
                    <a:pt x="1326" y="118"/>
                  </a:lnTo>
                  <a:lnTo>
                    <a:pt x="1327" y="118"/>
                  </a:lnTo>
                  <a:lnTo>
                    <a:pt x="1327" y="119"/>
                  </a:lnTo>
                  <a:lnTo>
                    <a:pt x="1329" y="119"/>
                  </a:lnTo>
                  <a:lnTo>
                    <a:pt x="1330" y="119"/>
                  </a:lnTo>
                  <a:lnTo>
                    <a:pt x="1330" y="121"/>
                  </a:lnTo>
                  <a:lnTo>
                    <a:pt x="1332" y="121"/>
                  </a:lnTo>
                  <a:lnTo>
                    <a:pt x="1333" y="122"/>
                  </a:lnTo>
                  <a:lnTo>
                    <a:pt x="1335" y="122"/>
                  </a:lnTo>
                  <a:lnTo>
                    <a:pt x="1335" y="124"/>
                  </a:lnTo>
                  <a:lnTo>
                    <a:pt x="1336" y="124"/>
                  </a:lnTo>
                  <a:lnTo>
                    <a:pt x="1336" y="125"/>
                  </a:lnTo>
                  <a:lnTo>
                    <a:pt x="1336" y="127"/>
                  </a:lnTo>
                  <a:lnTo>
                    <a:pt x="1335" y="129"/>
                  </a:lnTo>
                  <a:lnTo>
                    <a:pt x="1335" y="130"/>
                  </a:lnTo>
                  <a:lnTo>
                    <a:pt x="1335" y="132"/>
                  </a:lnTo>
                  <a:lnTo>
                    <a:pt x="1336" y="133"/>
                  </a:lnTo>
                  <a:lnTo>
                    <a:pt x="1336" y="135"/>
                  </a:lnTo>
                  <a:lnTo>
                    <a:pt x="1336" y="136"/>
                  </a:lnTo>
                  <a:lnTo>
                    <a:pt x="1336" y="138"/>
                  </a:lnTo>
                  <a:lnTo>
                    <a:pt x="1335" y="141"/>
                  </a:lnTo>
                  <a:lnTo>
                    <a:pt x="1333" y="142"/>
                  </a:lnTo>
                  <a:lnTo>
                    <a:pt x="1332" y="144"/>
                  </a:lnTo>
                  <a:lnTo>
                    <a:pt x="1330" y="145"/>
                  </a:lnTo>
                  <a:lnTo>
                    <a:pt x="1330" y="147"/>
                  </a:lnTo>
                  <a:lnTo>
                    <a:pt x="1329" y="147"/>
                  </a:lnTo>
                  <a:lnTo>
                    <a:pt x="1329" y="148"/>
                  </a:lnTo>
                  <a:lnTo>
                    <a:pt x="1329" y="150"/>
                  </a:lnTo>
                  <a:lnTo>
                    <a:pt x="1330" y="150"/>
                  </a:lnTo>
                  <a:lnTo>
                    <a:pt x="1330" y="151"/>
                  </a:lnTo>
                  <a:lnTo>
                    <a:pt x="1329" y="151"/>
                  </a:lnTo>
                  <a:lnTo>
                    <a:pt x="1329" y="153"/>
                  </a:lnTo>
                  <a:lnTo>
                    <a:pt x="1327" y="153"/>
                  </a:lnTo>
                  <a:lnTo>
                    <a:pt x="1327" y="154"/>
                  </a:lnTo>
                  <a:lnTo>
                    <a:pt x="1329" y="154"/>
                  </a:lnTo>
                  <a:lnTo>
                    <a:pt x="1329" y="156"/>
                  </a:lnTo>
                  <a:lnTo>
                    <a:pt x="1329" y="157"/>
                  </a:lnTo>
                  <a:lnTo>
                    <a:pt x="1329" y="159"/>
                  </a:lnTo>
                  <a:lnTo>
                    <a:pt x="1329" y="160"/>
                  </a:lnTo>
                  <a:lnTo>
                    <a:pt x="1327" y="160"/>
                  </a:lnTo>
                  <a:lnTo>
                    <a:pt x="1327" y="162"/>
                  </a:lnTo>
                  <a:lnTo>
                    <a:pt x="1329" y="163"/>
                  </a:lnTo>
                  <a:lnTo>
                    <a:pt x="1329" y="162"/>
                  </a:lnTo>
                  <a:lnTo>
                    <a:pt x="1329" y="163"/>
                  </a:lnTo>
                  <a:lnTo>
                    <a:pt x="1329" y="165"/>
                  </a:lnTo>
                  <a:lnTo>
                    <a:pt x="1330" y="165"/>
                  </a:lnTo>
                  <a:lnTo>
                    <a:pt x="1332" y="165"/>
                  </a:lnTo>
                  <a:lnTo>
                    <a:pt x="1332" y="166"/>
                  </a:lnTo>
                  <a:lnTo>
                    <a:pt x="1332" y="165"/>
                  </a:lnTo>
                  <a:lnTo>
                    <a:pt x="1333" y="165"/>
                  </a:lnTo>
                  <a:lnTo>
                    <a:pt x="1333" y="166"/>
                  </a:lnTo>
                  <a:lnTo>
                    <a:pt x="1333" y="168"/>
                  </a:lnTo>
                  <a:lnTo>
                    <a:pt x="1333" y="169"/>
                  </a:lnTo>
                  <a:lnTo>
                    <a:pt x="1332" y="171"/>
                  </a:lnTo>
                  <a:lnTo>
                    <a:pt x="1333" y="172"/>
                  </a:lnTo>
                  <a:lnTo>
                    <a:pt x="1333" y="174"/>
                  </a:lnTo>
                  <a:lnTo>
                    <a:pt x="1332" y="175"/>
                  </a:lnTo>
                  <a:lnTo>
                    <a:pt x="1333" y="175"/>
                  </a:lnTo>
                  <a:lnTo>
                    <a:pt x="1335" y="177"/>
                  </a:lnTo>
                  <a:lnTo>
                    <a:pt x="1336" y="178"/>
                  </a:lnTo>
                  <a:lnTo>
                    <a:pt x="1338" y="178"/>
                  </a:lnTo>
                  <a:lnTo>
                    <a:pt x="1338" y="177"/>
                  </a:lnTo>
                  <a:lnTo>
                    <a:pt x="1340" y="177"/>
                  </a:lnTo>
                  <a:lnTo>
                    <a:pt x="1340" y="175"/>
                  </a:lnTo>
                  <a:lnTo>
                    <a:pt x="1340" y="174"/>
                  </a:lnTo>
                  <a:lnTo>
                    <a:pt x="1340" y="172"/>
                  </a:lnTo>
                  <a:lnTo>
                    <a:pt x="1340" y="171"/>
                  </a:lnTo>
                  <a:lnTo>
                    <a:pt x="1340" y="169"/>
                  </a:lnTo>
                  <a:lnTo>
                    <a:pt x="1340" y="168"/>
                  </a:lnTo>
                  <a:lnTo>
                    <a:pt x="1341" y="166"/>
                  </a:lnTo>
                  <a:lnTo>
                    <a:pt x="1341" y="165"/>
                  </a:lnTo>
                  <a:lnTo>
                    <a:pt x="1341" y="163"/>
                  </a:lnTo>
                  <a:lnTo>
                    <a:pt x="1341" y="162"/>
                  </a:lnTo>
                  <a:lnTo>
                    <a:pt x="1341" y="160"/>
                  </a:lnTo>
                  <a:lnTo>
                    <a:pt x="1341" y="159"/>
                  </a:lnTo>
                  <a:lnTo>
                    <a:pt x="1343" y="159"/>
                  </a:lnTo>
                  <a:lnTo>
                    <a:pt x="1343" y="157"/>
                  </a:lnTo>
                  <a:lnTo>
                    <a:pt x="1343" y="159"/>
                  </a:lnTo>
                  <a:lnTo>
                    <a:pt x="1344" y="159"/>
                  </a:lnTo>
                  <a:lnTo>
                    <a:pt x="1346" y="159"/>
                  </a:lnTo>
                  <a:lnTo>
                    <a:pt x="1346" y="160"/>
                  </a:lnTo>
                  <a:lnTo>
                    <a:pt x="1347" y="160"/>
                  </a:lnTo>
                  <a:lnTo>
                    <a:pt x="1347" y="162"/>
                  </a:lnTo>
                  <a:lnTo>
                    <a:pt x="1349" y="162"/>
                  </a:lnTo>
                  <a:lnTo>
                    <a:pt x="1350" y="162"/>
                  </a:lnTo>
                  <a:lnTo>
                    <a:pt x="1350" y="163"/>
                  </a:lnTo>
                  <a:lnTo>
                    <a:pt x="1352" y="163"/>
                  </a:lnTo>
                  <a:lnTo>
                    <a:pt x="1353" y="163"/>
                  </a:lnTo>
                  <a:lnTo>
                    <a:pt x="1355" y="163"/>
                  </a:lnTo>
                  <a:lnTo>
                    <a:pt x="1356" y="165"/>
                  </a:lnTo>
                  <a:lnTo>
                    <a:pt x="1358" y="165"/>
                  </a:lnTo>
                  <a:lnTo>
                    <a:pt x="1359" y="165"/>
                  </a:lnTo>
                  <a:lnTo>
                    <a:pt x="1359" y="166"/>
                  </a:lnTo>
                  <a:lnTo>
                    <a:pt x="1361" y="166"/>
                  </a:lnTo>
                  <a:lnTo>
                    <a:pt x="1362" y="166"/>
                  </a:lnTo>
                  <a:lnTo>
                    <a:pt x="1364" y="166"/>
                  </a:lnTo>
                  <a:lnTo>
                    <a:pt x="1367" y="168"/>
                  </a:lnTo>
                  <a:lnTo>
                    <a:pt x="1368" y="168"/>
                  </a:lnTo>
                  <a:lnTo>
                    <a:pt x="1370" y="169"/>
                  </a:lnTo>
                  <a:lnTo>
                    <a:pt x="1371" y="169"/>
                  </a:lnTo>
                  <a:lnTo>
                    <a:pt x="1373" y="169"/>
                  </a:lnTo>
                  <a:lnTo>
                    <a:pt x="1374" y="171"/>
                  </a:lnTo>
                  <a:lnTo>
                    <a:pt x="1379" y="172"/>
                  </a:lnTo>
                  <a:lnTo>
                    <a:pt x="1383" y="171"/>
                  </a:lnTo>
                  <a:lnTo>
                    <a:pt x="1385" y="171"/>
                  </a:lnTo>
                  <a:lnTo>
                    <a:pt x="1388" y="171"/>
                  </a:lnTo>
                  <a:lnTo>
                    <a:pt x="1389" y="171"/>
                  </a:lnTo>
                  <a:lnTo>
                    <a:pt x="1392" y="171"/>
                  </a:lnTo>
                  <a:lnTo>
                    <a:pt x="1394" y="171"/>
                  </a:lnTo>
                  <a:lnTo>
                    <a:pt x="1396" y="171"/>
                  </a:lnTo>
                  <a:lnTo>
                    <a:pt x="1397" y="171"/>
                  </a:lnTo>
                  <a:lnTo>
                    <a:pt x="1399" y="171"/>
                  </a:lnTo>
                  <a:lnTo>
                    <a:pt x="1399" y="169"/>
                  </a:lnTo>
                  <a:lnTo>
                    <a:pt x="1400" y="169"/>
                  </a:lnTo>
                  <a:lnTo>
                    <a:pt x="1400" y="168"/>
                  </a:lnTo>
                  <a:lnTo>
                    <a:pt x="1402" y="168"/>
                  </a:lnTo>
                  <a:lnTo>
                    <a:pt x="1403" y="169"/>
                  </a:lnTo>
                  <a:lnTo>
                    <a:pt x="1405" y="171"/>
                  </a:lnTo>
                  <a:lnTo>
                    <a:pt x="1405" y="172"/>
                  </a:lnTo>
                  <a:lnTo>
                    <a:pt x="1406" y="172"/>
                  </a:lnTo>
                  <a:lnTo>
                    <a:pt x="1406" y="171"/>
                  </a:lnTo>
                  <a:lnTo>
                    <a:pt x="1408" y="171"/>
                  </a:lnTo>
                  <a:lnTo>
                    <a:pt x="1408" y="169"/>
                  </a:lnTo>
                  <a:lnTo>
                    <a:pt x="1409" y="168"/>
                  </a:lnTo>
                  <a:lnTo>
                    <a:pt x="1409" y="166"/>
                  </a:lnTo>
                  <a:lnTo>
                    <a:pt x="1411" y="166"/>
                  </a:lnTo>
                  <a:lnTo>
                    <a:pt x="1412" y="166"/>
                  </a:lnTo>
                  <a:lnTo>
                    <a:pt x="1414" y="166"/>
                  </a:lnTo>
                  <a:lnTo>
                    <a:pt x="1415" y="166"/>
                  </a:lnTo>
                  <a:lnTo>
                    <a:pt x="1417" y="166"/>
                  </a:lnTo>
                  <a:lnTo>
                    <a:pt x="1420" y="166"/>
                  </a:lnTo>
                  <a:lnTo>
                    <a:pt x="1421" y="166"/>
                  </a:lnTo>
                  <a:lnTo>
                    <a:pt x="1424" y="166"/>
                  </a:lnTo>
                  <a:lnTo>
                    <a:pt x="1426" y="166"/>
                  </a:lnTo>
                  <a:lnTo>
                    <a:pt x="1427" y="166"/>
                  </a:lnTo>
                  <a:lnTo>
                    <a:pt x="1429" y="166"/>
                  </a:lnTo>
                  <a:lnTo>
                    <a:pt x="1430" y="168"/>
                  </a:lnTo>
                  <a:lnTo>
                    <a:pt x="1432" y="168"/>
                  </a:lnTo>
                  <a:lnTo>
                    <a:pt x="1432" y="169"/>
                  </a:lnTo>
                  <a:lnTo>
                    <a:pt x="1433" y="169"/>
                  </a:lnTo>
                  <a:lnTo>
                    <a:pt x="1433" y="171"/>
                  </a:lnTo>
                  <a:lnTo>
                    <a:pt x="1435" y="171"/>
                  </a:lnTo>
                  <a:lnTo>
                    <a:pt x="1435" y="172"/>
                  </a:lnTo>
                  <a:lnTo>
                    <a:pt x="1436" y="172"/>
                  </a:lnTo>
                  <a:lnTo>
                    <a:pt x="1438" y="174"/>
                  </a:lnTo>
                  <a:lnTo>
                    <a:pt x="1438" y="175"/>
                  </a:lnTo>
                  <a:lnTo>
                    <a:pt x="1439" y="175"/>
                  </a:lnTo>
                  <a:lnTo>
                    <a:pt x="1439" y="177"/>
                  </a:lnTo>
                  <a:lnTo>
                    <a:pt x="1439" y="178"/>
                  </a:lnTo>
                  <a:lnTo>
                    <a:pt x="1441" y="182"/>
                  </a:lnTo>
                  <a:lnTo>
                    <a:pt x="1439" y="182"/>
                  </a:lnTo>
                  <a:lnTo>
                    <a:pt x="1439" y="183"/>
                  </a:lnTo>
                  <a:lnTo>
                    <a:pt x="1441" y="183"/>
                  </a:lnTo>
                  <a:lnTo>
                    <a:pt x="1441" y="185"/>
                  </a:lnTo>
                  <a:lnTo>
                    <a:pt x="1442" y="186"/>
                  </a:lnTo>
                  <a:lnTo>
                    <a:pt x="1442" y="188"/>
                  </a:lnTo>
                  <a:lnTo>
                    <a:pt x="1444" y="189"/>
                  </a:lnTo>
                  <a:lnTo>
                    <a:pt x="1444" y="191"/>
                  </a:lnTo>
                  <a:lnTo>
                    <a:pt x="1444" y="192"/>
                  </a:lnTo>
                  <a:lnTo>
                    <a:pt x="1444" y="194"/>
                  </a:lnTo>
                  <a:lnTo>
                    <a:pt x="1444" y="195"/>
                  </a:lnTo>
                  <a:lnTo>
                    <a:pt x="1442" y="197"/>
                  </a:lnTo>
                  <a:lnTo>
                    <a:pt x="1442" y="198"/>
                  </a:lnTo>
                  <a:lnTo>
                    <a:pt x="1444" y="200"/>
                  </a:lnTo>
                  <a:lnTo>
                    <a:pt x="1448" y="206"/>
                  </a:lnTo>
                  <a:lnTo>
                    <a:pt x="1450" y="207"/>
                  </a:lnTo>
                  <a:lnTo>
                    <a:pt x="1450" y="209"/>
                  </a:lnTo>
                  <a:lnTo>
                    <a:pt x="1452" y="209"/>
                  </a:lnTo>
                  <a:lnTo>
                    <a:pt x="1452" y="210"/>
                  </a:lnTo>
                  <a:lnTo>
                    <a:pt x="1453" y="210"/>
                  </a:lnTo>
                  <a:lnTo>
                    <a:pt x="1453" y="212"/>
                  </a:lnTo>
                  <a:lnTo>
                    <a:pt x="1455" y="212"/>
                  </a:lnTo>
                  <a:lnTo>
                    <a:pt x="1455" y="213"/>
                  </a:lnTo>
                  <a:lnTo>
                    <a:pt x="1456" y="213"/>
                  </a:lnTo>
                  <a:lnTo>
                    <a:pt x="1456" y="215"/>
                  </a:lnTo>
                  <a:lnTo>
                    <a:pt x="1456" y="216"/>
                  </a:lnTo>
                  <a:lnTo>
                    <a:pt x="1456" y="219"/>
                  </a:lnTo>
                  <a:lnTo>
                    <a:pt x="1458" y="221"/>
                  </a:lnTo>
                  <a:lnTo>
                    <a:pt x="1458" y="222"/>
                  </a:lnTo>
                  <a:lnTo>
                    <a:pt x="1461" y="222"/>
                  </a:lnTo>
                  <a:lnTo>
                    <a:pt x="1464" y="224"/>
                  </a:lnTo>
                  <a:lnTo>
                    <a:pt x="1464" y="225"/>
                  </a:lnTo>
                  <a:lnTo>
                    <a:pt x="1464" y="227"/>
                  </a:lnTo>
                  <a:lnTo>
                    <a:pt x="1465" y="230"/>
                  </a:lnTo>
                  <a:lnTo>
                    <a:pt x="1467" y="230"/>
                  </a:lnTo>
                  <a:lnTo>
                    <a:pt x="1467" y="231"/>
                  </a:lnTo>
                  <a:lnTo>
                    <a:pt x="1467" y="230"/>
                  </a:lnTo>
                  <a:lnTo>
                    <a:pt x="1468" y="231"/>
                  </a:lnTo>
                  <a:lnTo>
                    <a:pt x="1468" y="233"/>
                  </a:lnTo>
                  <a:lnTo>
                    <a:pt x="1470" y="233"/>
                  </a:lnTo>
                  <a:lnTo>
                    <a:pt x="1468" y="235"/>
                  </a:lnTo>
                  <a:lnTo>
                    <a:pt x="1467" y="238"/>
                  </a:lnTo>
                  <a:lnTo>
                    <a:pt x="1468" y="238"/>
                  </a:lnTo>
                  <a:lnTo>
                    <a:pt x="1468" y="241"/>
                  </a:lnTo>
                  <a:lnTo>
                    <a:pt x="1470" y="242"/>
                  </a:lnTo>
                  <a:lnTo>
                    <a:pt x="1470" y="245"/>
                  </a:lnTo>
                  <a:lnTo>
                    <a:pt x="1470" y="248"/>
                  </a:lnTo>
                  <a:lnTo>
                    <a:pt x="1471" y="248"/>
                  </a:lnTo>
                  <a:lnTo>
                    <a:pt x="1473" y="248"/>
                  </a:lnTo>
                  <a:lnTo>
                    <a:pt x="1473" y="250"/>
                  </a:lnTo>
                  <a:lnTo>
                    <a:pt x="1474" y="251"/>
                  </a:lnTo>
                  <a:lnTo>
                    <a:pt x="1476" y="253"/>
                  </a:lnTo>
                  <a:lnTo>
                    <a:pt x="1476" y="254"/>
                  </a:lnTo>
                  <a:lnTo>
                    <a:pt x="1476" y="256"/>
                  </a:lnTo>
                  <a:lnTo>
                    <a:pt x="1477" y="256"/>
                  </a:lnTo>
                  <a:lnTo>
                    <a:pt x="1480" y="257"/>
                  </a:lnTo>
                  <a:lnTo>
                    <a:pt x="1480" y="259"/>
                  </a:lnTo>
                  <a:lnTo>
                    <a:pt x="1483" y="260"/>
                  </a:lnTo>
                  <a:lnTo>
                    <a:pt x="1485" y="260"/>
                  </a:lnTo>
                  <a:lnTo>
                    <a:pt x="1486" y="262"/>
                  </a:lnTo>
                  <a:lnTo>
                    <a:pt x="1486" y="263"/>
                  </a:lnTo>
                  <a:lnTo>
                    <a:pt x="1486" y="265"/>
                  </a:lnTo>
                  <a:lnTo>
                    <a:pt x="1488" y="265"/>
                  </a:lnTo>
                  <a:lnTo>
                    <a:pt x="1488" y="266"/>
                  </a:lnTo>
                  <a:lnTo>
                    <a:pt x="1489" y="266"/>
                  </a:lnTo>
                  <a:lnTo>
                    <a:pt x="1491" y="266"/>
                  </a:lnTo>
                  <a:lnTo>
                    <a:pt x="1491" y="268"/>
                  </a:lnTo>
                  <a:lnTo>
                    <a:pt x="1491" y="266"/>
                  </a:lnTo>
                  <a:lnTo>
                    <a:pt x="1492" y="268"/>
                  </a:lnTo>
                  <a:lnTo>
                    <a:pt x="1492" y="266"/>
                  </a:lnTo>
                  <a:lnTo>
                    <a:pt x="1492" y="268"/>
                  </a:lnTo>
                  <a:lnTo>
                    <a:pt x="1492" y="266"/>
                  </a:lnTo>
                  <a:lnTo>
                    <a:pt x="1492" y="268"/>
                  </a:lnTo>
                  <a:lnTo>
                    <a:pt x="1494" y="268"/>
                  </a:lnTo>
                  <a:lnTo>
                    <a:pt x="1494" y="269"/>
                  </a:lnTo>
                  <a:lnTo>
                    <a:pt x="1494" y="271"/>
                  </a:lnTo>
                  <a:lnTo>
                    <a:pt x="1492" y="271"/>
                  </a:lnTo>
                  <a:lnTo>
                    <a:pt x="1494" y="271"/>
                  </a:lnTo>
                  <a:lnTo>
                    <a:pt x="1492" y="271"/>
                  </a:lnTo>
                  <a:lnTo>
                    <a:pt x="1494" y="272"/>
                  </a:lnTo>
                  <a:lnTo>
                    <a:pt x="1494" y="274"/>
                  </a:lnTo>
                  <a:lnTo>
                    <a:pt x="1495" y="280"/>
                  </a:lnTo>
                  <a:lnTo>
                    <a:pt x="1497" y="284"/>
                  </a:lnTo>
                  <a:lnTo>
                    <a:pt x="1498" y="286"/>
                  </a:lnTo>
                  <a:lnTo>
                    <a:pt x="1500" y="286"/>
                  </a:lnTo>
                  <a:lnTo>
                    <a:pt x="1501" y="286"/>
                  </a:lnTo>
                  <a:lnTo>
                    <a:pt x="1503" y="286"/>
                  </a:lnTo>
                  <a:lnTo>
                    <a:pt x="1504" y="284"/>
                  </a:lnTo>
                  <a:lnTo>
                    <a:pt x="1506" y="284"/>
                  </a:lnTo>
                  <a:lnTo>
                    <a:pt x="1508" y="284"/>
                  </a:lnTo>
                  <a:lnTo>
                    <a:pt x="1509" y="284"/>
                  </a:lnTo>
                  <a:lnTo>
                    <a:pt x="1511" y="284"/>
                  </a:lnTo>
                  <a:lnTo>
                    <a:pt x="1514" y="284"/>
                  </a:lnTo>
                  <a:lnTo>
                    <a:pt x="1515" y="284"/>
                  </a:lnTo>
                  <a:lnTo>
                    <a:pt x="1517" y="283"/>
                  </a:lnTo>
                  <a:lnTo>
                    <a:pt x="1518" y="283"/>
                  </a:lnTo>
                  <a:lnTo>
                    <a:pt x="1520" y="283"/>
                  </a:lnTo>
                  <a:lnTo>
                    <a:pt x="1521" y="283"/>
                  </a:lnTo>
                  <a:lnTo>
                    <a:pt x="1523" y="281"/>
                  </a:lnTo>
                  <a:lnTo>
                    <a:pt x="1524" y="281"/>
                  </a:lnTo>
                  <a:lnTo>
                    <a:pt x="1524" y="280"/>
                  </a:lnTo>
                  <a:lnTo>
                    <a:pt x="1526" y="280"/>
                  </a:lnTo>
                  <a:lnTo>
                    <a:pt x="1527" y="280"/>
                  </a:lnTo>
                  <a:lnTo>
                    <a:pt x="1529" y="280"/>
                  </a:lnTo>
                  <a:lnTo>
                    <a:pt x="1530" y="280"/>
                  </a:lnTo>
                  <a:lnTo>
                    <a:pt x="1532" y="281"/>
                  </a:lnTo>
                  <a:lnTo>
                    <a:pt x="1533" y="281"/>
                  </a:lnTo>
                  <a:lnTo>
                    <a:pt x="1535" y="283"/>
                  </a:lnTo>
                  <a:lnTo>
                    <a:pt x="1535" y="284"/>
                  </a:lnTo>
                  <a:lnTo>
                    <a:pt x="1536" y="284"/>
                  </a:lnTo>
                  <a:lnTo>
                    <a:pt x="1536" y="286"/>
                  </a:lnTo>
                  <a:lnTo>
                    <a:pt x="1536" y="288"/>
                  </a:lnTo>
                  <a:lnTo>
                    <a:pt x="1536" y="289"/>
                  </a:lnTo>
                  <a:lnTo>
                    <a:pt x="1538" y="291"/>
                  </a:lnTo>
                  <a:lnTo>
                    <a:pt x="1538" y="292"/>
                  </a:lnTo>
                  <a:lnTo>
                    <a:pt x="1538" y="294"/>
                  </a:lnTo>
                  <a:lnTo>
                    <a:pt x="1536" y="294"/>
                  </a:lnTo>
                  <a:lnTo>
                    <a:pt x="1536" y="295"/>
                  </a:lnTo>
                  <a:lnTo>
                    <a:pt x="1536" y="297"/>
                  </a:lnTo>
                  <a:lnTo>
                    <a:pt x="1535" y="297"/>
                  </a:lnTo>
                  <a:lnTo>
                    <a:pt x="1533" y="298"/>
                  </a:lnTo>
                  <a:lnTo>
                    <a:pt x="1532" y="300"/>
                  </a:lnTo>
                  <a:lnTo>
                    <a:pt x="1530" y="301"/>
                  </a:lnTo>
                  <a:lnTo>
                    <a:pt x="1530" y="303"/>
                  </a:lnTo>
                  <a:lnTo>
                    <a:pt x="1529" y="303"/>
                  </a:lnTo>
                  <a:lnTo>
                    <a:pt x="1527" y="304"/>
                  </a:lnTo>
                  <a:lnTo>
                    <a:pt x="1526" y="306"/>
                  </a:lnTo>
                  <a:lnTo>
                    <a:pt x="1526" y="307"/>
                  </a:lnTo>
                  <a:lnTo>
                    <a:pt x="1524" y="307"/>
                  </a:lnTo>
                  <a:lnTo>
                    <a:pt x="1524" y="309"/>
                  </a:lnTo>
                  <a:lnTo>
                    <a:pt x="1526" y="309"/>
                  </a:lnTo>
                  <a:lnTo>
                    <a:pt x="1524" y="309"/>
                  </a:lnTo>
                  <a:lnTo>
                    <a:pt x="1524" y="310"/>
                  </a:lnTo>
                  <a:lnTo>
                    <a:pt x="1523" y="312"/>
                  </a:lnTo>
                  <a:lnTo>
                    <a:pt x="1524" y="312"/>
                  </a:lnTo>
                  <a:lnTo>
                    <a:pt x="1523" y="312"/>
                  </a:lnTo>
                  <a:lnTo>
                    <a:pt x="1524" y="312"/>
                  </a:lnTo>
                  <a:lnTo>
                    <a:pt x="1524" y="313"/>
                  </a:lnTo>
                  <a:lnTo>
                    <a:pt x="1523" y="313"/>
                  </a:lnTo>
                  <a:lnTo>
                    <a:pt x="1523" y="315"/>
                  </a:lnTo>
                  <a:lnTo>
                    <a:pt x="1521" y="315"/>
                  </a:lnTo>
                  <a:lnTo>
                    <a:pt x="1521" y="316"/>
                  </a:lnTo>
                  <a:lnTo>
                    <a:pt x="1521" y="318"/>
                  </a:lnTo>
                  <a:lnTo>
                    <a:pt x="1523" y="318"/>
                  </a:lnTo>
                  <a:lnTo>
                    <a:pt x="1523" y="319"/>
                  </a:lnTo>
                  <a:lnTo>
                    <a:pt x="1523" y="321"/>
                  </a:lnTo>
                  <a:lnTo>
                    <a:pt x="1523" y="322"/>
                  </a:lnTo>
                  <a:lnTo>
                    <a:pt x="1523" y="324"/>
                  </a:lnTo>
                  <a:lnTo>
                    <a:pt x="1524" y="325"/>
                  </a:lnTo>
                  <a:lnTo>
                    <a:pt x="1524" y="327"/>
                  </a:lnTo>
                  <a:lnTo>
                    <a:pt x="1526" y="327"/>
                  </a:lnTo>
                  <a:lnTo>
                    <a:pt x="1526" y="328"/>
                  </a:lnTo>
                  <a:lnTo>
                    <a:pt x="1527" y="328"/>
                  </a:lnTo>
                  <a:lnTo>
                    <a:pt x="1527" y="330"/>
                  </a:lnTo>
                  <a:lnTo>
                    <a:pt x="1529" y="330"/>
                  </a:lnTo>
                  <a:lnTo>
                    <a:pt x="1530" y="330"/>
                  </a:lnTo>
                  <a:lnTo>
                    <a:pt x="1532" y="330"/>
                  </a:lnTo>
                  <a:lnTo>
                    <a:pt x="1533" y="330"/>
                  </a:lnTo>
                  <a:lnTo>
                    <a:pt x="1533" y="328"/>
                  </a:lnTo>
                  <a:lnTo>
                    <a:pt x="1535" y="328"/>
                  </a:lnTo>
                  <a:lnTo>
                    <a:pt x="1536" y="328"/>
                  </a:lnTo>
                  <a:lnTo>
                    <a:pt x="1536" y="327"/>
                  </a:lnTo>
                  <a:lnTo>
                    <a:pt x="1538" y="327"/>
                  </a:lnTo>
                  <a:lnTo>
                    <a:pt x="1539" y="327"/>
                  </a:lnTo>
                  <a:lnTo>
                    <a:pt x="1541" y="327"/>
                  </a:lnTo>
                  <a:lnTo>
                    <a:pt x="1542" y="328"/>
                  </a:lnTo>
                  <a:lnTo>
                    <a:pt x="1544" y="328"/>
                  </a:lnTo>
                  <a:lnTo>
                    <a:pt x="1544" y="330"/>
                  </a:lnTo>
                  <a:lnTo>
                    <a:pt x="1545" y="330"/>
                  </a:lnTo>
                  <a:lnTo>
                    <a:pt x="1547" y="330"/>
                  </a:lnTo>
                  <a:lnTo>
                    <a:pt x="1548" y="330"/>
                  </a:lnTo>
                  <a:lnTo>
                    <a:pt x="1550" y="330"/>
                  </a:lnTo>
                  <a:lnTo>
                    <a:pt x="1551" y="330"/>
                  </a:lnTo>
                  <a:lnTo>
                    <a:pt x="1551" y="328"/>
                  </a:lnTo>
                  <a:lnTo>
                    <a:pt x="1553" y="328"/>
                  </a:lnTo>
                  <a:lnTo>
                    <a:pt x="1554" y="328"/>
                  </a:lnTo>
                  <a:lnTo>
                    <a:pt x="1556" y="328"/>
                  </a:lnTo>
                  <a:lnTo>
                    <a:pt x="1557" y="328"/>
                  </a:lnTo>
                  <a:lnTo>
                    <a:pt x="1559" y="328"/>
                  </a:lnTo>
                  <a:lnTo>
                    <a:pt x="1560" y="328"/>
                  </a:lnTo>
                  <a:lnTo>
                    <a:pt x="1562" y="328"/>
                  </a:lnTo>
                  <a:lnTo>
                    <a:pt x="1564" y="328"/>
                  </a:lnTo>
                  <a:lnTo>
                    <a:pt x="1565" y="328"/>
                  </a:lnTo>
                  <a:lnTo>
                    <a:pt x="1567" y="327"/>
                  </a:lnTo>
                  <a:lnTo>
                    <a:pt x="1568" y="327"/>
                  </a:lnTo>
                  <a:lnTo>
                    <a:pt x="1570" y="327"/>
                  </a:lnTo>
                  <a:lnTo>
                    <a:pt x="1571" y="327"/>
                  </a:lnTo>
                  <a:lnTo>
                    <a:pt x="1571" y="325"/>
                  </a:lnTo>
                  <a:lnTo>
                    <a:pt x="1573" y="325"/>
                  </a:lnTo>
                  <a:lnTo>
                    <a:pt x="1573" y="324"/>
                  </a:lnTo>
                  <a:lnTo>
                    <a:pt x="1574" y="324"/>
                  </a:lnTo>
                  <a:lnTo>
                    <a:pt x="1574" y="322"/>
                  </a:lnTo>
                  <a:lnTo>
                    <a:pt x="1574" y="321"/>
                  </a:lnTo>
                  <a:lnTo>
                    <a:pt x="1576" y="321"/>
                  </a:lnTo>
                  <a:lnTo>
                    <a:pt x="1576" y="319"/>
                  </a:lnTo>
                  <a:lnTo>
                    <a:pt x="1576" y="318"/>
                  </a:lnTo>
                  <a:lnTo>
                    <a:pt x="1574" y="316"/>
                  </a:lnTo>
                  <a:lnTo>
                    <a:pt x="1574" y="315"/>
                  </a:lnTo>
                  <a:lnTo>
                    <a:pt x="1576" y="315"/>
                  </a:lnTo>
                  <a:lnTo>
                    <a:pt x="1576" y="313"/>
                  </a:lnTo>
                  <a:lnTo>
                    <a:pt x="1576" y="312"/>
                  </a:lnTo>
                  <a:lnTo>
                    <a:pt x="1577" y="312"/>
                  </a:lnTo>
                  <a:lnTo>
                    <a:pt x="1577" y="310"/>
                  </a:lnTo>
                  <a:lnTo>
                    <a:pt x="1579" y="310"/>
                  </a:lnTo>
                  <a:lnTo>
                    <a:pt x="1580" y="310"/>
                  </a:lnTo>
                  <a:lnTo>
                    <a:pt x="1582" y="310"/>
                  </a:lnTo>
                  <a:lnTo>
                    <a:pt x="1583" y="310"/>
                  </a:lnTo>
                  <a:lnTo>
                    <a:pt x="1585" y="310"/>
                  </a:lnTo>
                  <a:lnTo>
                    <a:pt x="1586" y="312"/>
                  </a:lnTo>
                  <a:lnTo>
                    <a:pt x="1588" y="313"/>
                  </a:lnTo>
                  <a:lnTo>
                    <a:pt x="1588" y="315"/>
                  </a:lnTo>
                  <a:lnTo>
                    <a:pt x="1588" y="316"/>
                  </a:lnTo>
                  <a:lnTo>
                    <a:pt x="1589" y="316"/>
                  </a:lnTo>
                  <a:lnTo>
                    <a:pt x="1589" y="318"/>
                  </a:lnTo>
                  <a:lnTo>
                    <a:pt x="1591" y="318"/>
                  </a:lnTo>
                  <a:lnTo>
                    <a:pt x="1591" y="319"/>
                  </a:lnTo>
                  <a:lnTo>
                    <a:pt x="1592" y="319"/>
                  </a:lnTo>
                  <a:lnTo>
                    <a:pt x="1594" y="321"/>
                  </a:lnTo>
                  <a:lnTo>
                    <a:pt x="1595" y="322"/>
                  </a:lnTo>
                  <a:lnTo>
                    <a:pt x="1597" y="324"/>
                  </a:lnTo>
                  <a:lnTo>
                    <a:pt x="1598" y="325"/>
                  </a:lnTo>
                  <a:lnTo>
                    <a:pt x="1600" y="325"/>
                  </a:lnTo>
                  <a:lnTo>
                    <a:pt x="1601" y="325"/>
                  </a:lnTo>
                  <a:lnTo>
                    <a:pt x="1601" y="327"/>
                  </a:lnTo>
                  <a:lnTo>
                    <a:pt x="1603" y="327"/>
                  </a:lnTo>
                  <a:lnTo>
                    <a:pt x="1604" y="327"/>
                  </a:lnTo>
                  <a:lnTo>
                    <a:pt x="1604" y="325"/>
                  </a:lnTo>
                  <a:lnTo>
                    <a:pt x="1606" y="325"/>
                  </a:lnTo>
                  <a:lnTo>
                    <a:pt x="1607" y="325"/>
                  </a:lnTo>
                  <a:lnTo>
                    <a:pt x="1609" y="325"/>
                  </a:lnTo>
                  <a:lnTo>
                    <a:pt x="1610" y="324"/>
                  </a:lnTo>
                  <a:lnTo>
                    <a:pt x="1612" y="324"/>
                  </a:lnTo>
                  <a:lnTo>
                    <a:pt x="1613" y="324"/>
                  </a:lnTo>
                  <a:lnTo>
                    <a:pt x="1615" y="324"/>
                  </a:lnTo>
                  <a:lnTo>
                    <a:pt x="1615" y="322"/>
                  </a:lnTo>
                  <a:lnTo>
                    <a:pt x="1616" y="322"/>
                  </a:lnTo>
                  <a:lnTo>
                    <a:pt x="1618" y="321"/>
                  </a:lnTo>
                  <a:lnTo>
                    <a:pt x="1620" y="321"/>
                  </a:lnTo>
                  <a:lnTo>
                    <a:pt x="1621" y="321"/>
                  </a:lnTo>
                  <a:lnTo>
                    <a:pt x="1623" y="321"/>
                  </a:lnTo>
                  <a:lnTo>
                    <a:pt x="1624" y="321"/>
                  </a:lnTo>
                  <a:lnTo>
                    <a:pt x="1626" y="321"/>
                  </a:lnTo>
                  <a:lnTo>
                    <a:pt x="1626" y="322"/>
                  </a:lnTo>
                  <a:lnTo>
                    <a:pt x="1627" y="322"/>
                  </a:lnTo>
                  <a:lnTo>
                    <a:pt x="1627" y="324"/>
                  </a:lnTo>
                  <a:lnTo>
                    <a:pt x="1629" y="325"/>
                  </a:lnTo>
                  <a:lnTo>
                    <a:pt x="1629" y="327"/>
                  </a:lnTo>
                  <a:lnTo>
                    <a:pt x="1629" y="328"/>
                  </a:lnTo>
                  <a:lnTo>
                    <a:pt x="1629" y="330"/>
                  </a:lnTo>
                  <a:lnTo>
                    <a:pt x="1630" y="330"/>
                  </a:lnTo>
                  <a:lnTo>
                    <a:pt x="1630" y="331"/>
                  </a:lnTo>
                  <a:lnTo>
                    <a:pt x="1630" y="333"/>
                  </a:lnTo>
                  <a:lnTo>
                    <a:pt x="1632" y="333"/>
                  </a:lnTo>
                  <a:lnTo>
                    <a:pt x="1632" y="334"/>
                  </a:lnTo>
                  <a:lnTo>
                    <a:pt x="1632" y="336"/>
                  </a:lnTo>
                  <a:lnTo>
                    <a:pt x="1633" y="336"/>
                  </a:lnTo>
                  <a:lnTo>
                    <a:pt x="1632" y="336"/>
                  </a:lnTo>
                  <a:lnTo>
                    <a:pt x="1633" y="336"/>
                  </a:lnTo>
                  <a:lnTo>
                    <a:pt x="1633" y="337"/>
                  </a:lnTo>
                  <a:lnTo>
                    <a:pt x="1633" y="339"/>
                  </a:lnTo>
                  <a:lnTo>
                    <a:pt x="1635" y="339"/>
                  </a:lnTo>
                  <a:lnTo>
                    <a:pt x="1635" y="341"/>
                  </a:lnTo>
                  <a:lnTo>
                    <a:pt x="1635" y="339"/>
                  </a:lnTo>
                  <a:lnTo>
                    <a:pt x="1635" y="341"/>
                  </a:lnTo>
                  <a:lnTo>
                    <a:pt x="1635" y="342"/>
                  </a:lnTo>
                  <a:lnTo>
                    <a:pt x="1635" y="344"/>
                  </a:lnTo>
                  <a:lnTo>
                    <a:pt x="1636" y="344"/>
                  </a:lnTo>
                  <a:lnTo>
                    <a:pt x="1636" y="345"/>
                  </a:lnTo>
                  <a:lnTo>
                    <a:pt x="1636" y="347"/>
                  </a:lnTo>
                  <a:lnTo>
                    <a:pt x="1636" y="348"/>
                  </a:lnTo>
                  <a:lnTo>
                    <a:pt x="1636" y="350"/>
                  </a:lnTo>
                  <a:lnTo>
                    <a:pt x="1636" y="351"/>
                  </a:lnTo>
                  <a:lnTo>
                    <a:pt x="1635" y="351"/>
                  </a:lnTo>
                  <a:lnTo>
                    <a:pt x="1635" y="353"/>
                  </a:lnTo>
                  <a:lnTo>
                    <a:pt x="1633" y="353"/>
                  </a:lnTo>
                  <a:lnTo>
                    <a:pt x="1633" y="354"/>
                  </a:lnTo>
                  <a:lnTo>
                    <a:pt x="1632" y="354"/>
                  </a:lnTo>
                  <a:lnTo>
                    <a:pt x="1632" y="356"/>
                  </a:lnTo>
                  <a:lnTo>
                    <a:pt x="1632" y="357"/>
                  </a:lnTo>
                  <a:lnTo>
                    <a:pt x="1632" y="359"/>
                  </a:lnTo>
                  <a:lnTo>
                    <a:pt x="1632" y="360"/>
                  </a:lnTo>
                  <a:lnTo>
                    <a:pt x="1632" y="362"/>
                  </a:lnTo>
                  <a:lnTo>
                    <a:pt x="1632" y="363"/>
                  </a:lnTo>
                  <a:lnTo>
                    <a:pt x="1632" y="365"/>
                  </a:lnTo>
                  <a:lnTo>
                    <a:pt x="1632" y="366"/>
                  </a:lnTo>
                  <a:lnTo>
                    <a:pt x="1632" y="368"/>
                  </a:lnTo>
                  <a:lnTo>
                    <a:pt x="1630" y="369"/>
                  </a:lnTo>
                  <a:lnTo>
                    <a:pt x="1630" y="371"/>
                  </a:lnTo>
                  <a:lnTo>
                    <a:pt x="1629" y="372"/>
                  </a:lnTo>
                  <a:lnTo>
                    <a:pt x="1627" y="375"/>
                  </a:lnTo>
                  <a:lnTo>
                    <a:pt x="1627" y="377"/>
                  </a:lnTo>
                  <a:lnTo>
                    <a:pt x="1626" y="377"/>
                  </a:lnTo>
                  <a:lnTo>
                    <a:pt x="1626" y="378"/>
                  </a:lnTo>
                  <a:lnTo>
                    <a:pt x="1624" y="380"/>
                  </a:lnTo>
                  <a:lnTo>
                    <a:pt x="1623" y="384"/>
                  </a:lnTo>
                  <a:lnTo>
                    <a:pt x="1621" y="384"/>
                  </a:lnTo>
                  <a:lnTo>
                    <a:pt x="1621" y="386"/>
                  </a:lnTo>
                  <a:lnTo>
                    <a:pt x="1620" y="386"/>
                  </a:lnTo>
                  <a:lnTo>
                    <a:pt x="1620" y="387"/>
                  </a:lnTo>
                  <a:lnTo>
                    <a:pt x="1618" y="389"/>
                  </a:lnTo>
                  <a:lnTo>
                    <a:pt x="1616" y="390"/>
                  </a:lnTo>
                  <a:lnTo>
                    <a:pt x="1615" y="390"/>
                  </a:lnTo>
                  <a:lnTo>
                    <a:pt x="1615" y="392"/>
                  </a:lnTo>
                  <a:lnTo>
                    <a:pt x="1613" y="392"/>
                  </a:lnTo>
                  <a:lnTo>
                    <a:pt x="1613" y="394"/>
                  </a:lnTo>
                  <a:lnTo>
                    <a:pt x="1612" y="394"/>
                  </a:lnTo>
                  <a:lnTo>
                    <a:pt x="1610" y="395"/>
                  </a:lnTo>
                  <a:lnTo>
                    <a:pt x="1609" y="395"/>
                  </a:lnTo>
                  <a:lnTo>
                    <a:pt x="1609" y="397"/>
                  </a:lnTo>
                  <a:lnTo>
                    <a:pt x="1607" y="397"/>
                  </a:lnTo>
                  <a:lnTo>
                    <a:pt x="1606" y="398"/>
                  </a:lnTo>
                  <a:lnTo>
                    <a:pt x="1604" y="400"/>
                  </a:lnTo>
                  <a:lnTo>
                    <a:pt x="1604" y="401"/>
                  </a:lnTo>
                  <a:lnTo>
                    <a:pt x="1604" y="403"/>
                  </a:lnTo>
                  <a:lnTo>
                    <a:pt x="1606" y="404"/>
                  </a:lnTo>
                  <a:lnTo>
                    <a:pt x="1606" y="406"/>
                  </a:lnTo>
                  <a:lnTo>
                    <a:pt x="1606" y="407"/>
                  </a:lnTo>
                  <a:lnTo>
                    <a:pt x="1607" y="409"/>
                  </a:lnTo>
                  <a:lnTo>
                    <a:pt x="1607" y="410"/>
                  </a:lnTo>
                  <a:lnTo>
                    <a:pt x="1607" y="409"/>
                  </a:lnTo>
                  <a:lnTo>
                    <a:pt x="1607" y="410"/>
                  </a:lnTo>
                  <a:lnTo>
                    <a:pt x="1607" y="412"/>
                  </a:lnTo>
                  <a:lnTo>
                    <a:pt x="1606" y="413"/>
                  </a:lnTo>
                  <a:lnTo>
                    <a:pt x="1606" y="415"/>
                  </a:lnTo>
                  <a:lnTo>
                    <a:pt x="1604" y="416"/>
                  </a:lnTo>
                  <a:lnTo>
                    <a:pt x="1604" y="418"/>
                  </a:lnTo>
                  <a:lnTo>
                    <a:pt x="1604" y="419"/>
                  </a:lnTo>
                  <a:lnTo>
                    <a:pt x="1603" y="419"/>
                  </a:lnTo>
                  <a:lnTo>
                    <a:pt x="1603" y="421"/>
                  </a:lnTo>
                  <a:lnTo>
                    <a:pt x="1601" y="421"/>
                  </a:lnTo>
                  <a:lnTo>
                    <a:pt x="1601" y="422"/>
                  </a:lnTo>
                  <a:lnTo>
                    <a:pt x="1601" y="424"/>
                  </a:lnTo>
                  <a:lnTo>
                    <a:pt x="1600" y="424"/>
                  </a:lnTo>
                  <a:lnTo>
                    <a:pt x="1600" y="425"/>
                  </a:lnTo>
                  <a:lnTo>
                    <a:pt x="1600" y="427"/>
                  </a:lnTo>
                  <a:lnTo>
                    <a:pt x="1598" y="427"/>
                  </a:lnTo>
                  <a:lnTo>
                    <a:pt x="1600" y="427"/>
                  </a:lnTo>
                  <a:lnTo>
                    <a:pt x="1598" y="428"/>
                  </a:lnTo>
                  <a:lnTo>
                    <a:pt x="1598" y="431"/>
                  </a:lnTo>
                  <a:lnTo>
                    <a:pt x="1597" y="433"/>
                  </a:lnTo>
                  <a:lnTo>
                    <a:pt x="1597" y="434"/>
                  </a:lnTo>
                  <a:lnTo>
                    <a:pt x="1595" y="436"/>
                  </a:lnTo>
                  <a:lnTo>
                    <a:pt x="1595" y="437"/>
                  </a:lnTo>
                  <a:lnTo>
                    <a:pt x="1595" y="439"/>
                  </a:lnTo>
                  <a:lnTo>
                    <a:pt x="1595" y="440"/>
                  </a:lnTo>
                  <a:lnTo>
                    <a:pt x="1595" y="442"/>
                  </a:lnTo>
                  <a:lnTo>
                    <a:pt x="1595" y="443"/>
                  </a:lnTo>
                  <a:lnTo>
                    <a:pt x="1595" y="445"/>
                  </a:lnTo>
                  <a:lnTo>
                    <a:pt x="1595" y="448"/>
                  </a:lnTo>
                  <a:lnTo>
                    <a:pt x="1595" y="450"/>
                  </a:lnTo>
                  <a:lnTo>
                    <a:pt x="1595" y="451"/>
                  </a:lnTo>
                  <a:lnTo>
                    <a:pt x="1595" y="453"/>
                  </a:lnTo>
                  <a:lnTo>
                    <a:pt x="1595" y="454"/>
                  </a:lnTo>
                  <a:lnTo>
                    <a:pt x="1595" y="456"/>
                  </a:lnTo>
                  <a:lnTo>
                    <a:pt x="1595" y="457"/>
                  </a:lnTo>
                  <a:lnTo>
                    <a:pt x="1594" y="457"/>
                  </a:lnTo>
                  <a:lnTo>
                    <a:pt x="1594" y="459"/>
                  </a:lnTo>
                  <a:lnTo>
                    <a:pt x="1594" y="460"/>
                  </a:lnTo>
                  <a:lnTo>
                    <a:pt x="1592" y="460"/>
                  </a:lnTo>
                  <a:lnTo>
                    <a:pt x="1592" y="462"/>
                  </a:lnTo>
                  <a:lnTo>
                    <a:pt x="1592" y="463"/>
                  </a:lnTo>
                  <a:lnTo>
                    <a:pt x="1592" y="465"/>
                  </a:lnTo>
                  <a:lnTo>
                    <a:pt x="1592" y="466"/>
                  </a:lnTo>
                  <a:lnTo>
                    <a:pt x="1592" y="468"/>
                  </a:lnTo>
                  <a:lnTo>
                    <a:pt x="1592" y="469"/>
                  </a:lnTo>
                  <a:lnTo>
                    <a:pt x="1592" y="471"/>
                  </a:lnTo>
                  <a:lnTo>
                    <a:pt x="1592" y="472"/>
                  </a:lnTo>
                  <a:lnTo>
                    <a:pt x="1592" y="474"/>
                  </a:lnTo>
                  <a:lnTo>
                    <a:pt x="1592" y="475"/>
                  </a:lnTo>
                  <a:lnTo>
                    <a:pt x="1591" y="475"/>
                  </a:lnTo>
                  <a:lnTo>
                    <a:pt x="1591" y="477"/>
                  </a:lnTo>
                  <a:lnTo>
                    <a:pt x="1589" y="478"/>
                  </a:lnTo>
                  <a:lnTo>
                    <a:pt x="1589" y="480"/>
                  </a:lnTo>
                  <a:lnTo>
                    <a:pt x="1588" y="480"/>
                  </a:lnTo>
                  <a:lnTo>
                    <a:pt x="1586" y="480"/>
                  </a:lnTo>
                  <a:lnTo>
                    <a:pt x="1585" y="480"/>
                  </a:lnTo>
                  <a:lnTo>
                    <a:pt x="1585" y="481"/>
                  </a:lnTo>
                  <a:lnTo>
                    <a:pt x="1583" y="481"/>
                  </a:lnTo>
                  <a:lnTo>
                    <a:pt x="1583" y="483"/>
                  </a:lnTo>
                  <a:lnTo>
                    <a:pt x="1582" y="483"/>
                  </a:lnTo>
                  <a:lnTo>
                    <a:pt x="1582" y="484"/>
                  </a:lnTo>
                  <a:lnTo>
                    <a:pt x="1582" y="486"/>
                  </a:lnTo>
                  <a:lnTo>
                    <a:pt x="1580" y="486"/>
                  </a:lnTo>
                  <a:lnTo>
                    <a:pt x="1580" y="487"/>
                  </a:lnTo>
                  <a:lnTo>
                    <a:pt x="1580" y="490"/>
                  </a:lnTo>
                  <a:lnTo>
                    <a:pt x="1580" y="492"/>
                  </a:lnTo>
                  <a:lnTo>
                    <a:pt x="1580" y="493"/>
                  </a:lnTo>
                  <a:lnTo>
                    <a:pt x="1580" y="495"/>
                  </a:lnTo>
                  <a:lnTo>
                    <a:pt x="1579" y="496"/>
                  </a:lnTo>
                  <a:lnTo>
                    <a:pt x="1579" y="498"/>
                  </a:lnTo>
                  <a:lnTo>
                    <a:pt x="1577" y="498"/>
                  </a:lnTo>
                  <a:lnTo>
                    <a:pt x="1576" y="498"/>
                  </a:lnTo>
                  <a:lnTo>
                    <a:pt x="1574" y="498"/>
                  </a:lnTo>
                  <a:lnTo>
                    <a:pt x="1573" y="498"/>
                  </a:lnTo>
                  <a:lnTo>
                    <a:pt x="1571" y="496"/>
                  </a:lnTo>
                  <a:lnTo>
                    <a:pt x="1570" y="496"/>
                  </a:lnTo>
                  <a:lnTo>
                    <a:pt x="1571" y="496"/>
                  </a:lnTo>
                  <a:lnTo>
                    <a:pt x="1570" y="496"/>
                  </a:lnTo>
                  <a:lnTo>
                    <a:pt x="1570" y="495"/>
                  </a:lnTo>
                  <a:lnTo>
                    <a:pt x="1568" y="495"/>
                  </a:lnTo>
                  <a:lnTo>
                    <a:pt x="1567" y="495"/>
                  </a:lnTo>
                  <a:lnTo>
                    <a:pt x="1565" y="495"/>
                  </a:lnTo>
                  <a:lnTo>
                    <a:pt x="1565" y="496"/>
                  </a:lnTo>
                  <a:lnTo>
                    <a:pt x="1564" y="496"/>
                  </a:lnTo>
                  <a:lnTo>
                    <a:pt x="1562" y="498"/>
                  </a:lnTo>
                  <a:lnTo>
                    <a:pt x="1560" y="498"/>
                  </a:lnTo>
                  <a:lnTo>
                    <a:pt x="1560" y="500"/>
                  </a:lnTo>
                  <a:lnTo>
                    <a:pt x="1560" y="501"/>
                  </a:lnTo>
                  <a:lnTo>
                    <a:pt x="1559" y="501"/>
                  </a:lnTo>
                  <a:lnTo>
                    <a:pt x="1559" y="503"/>
                  </a:lnTo>
                  <a:lnTo>
                    <a:pt x="1559" y="504"/>
                  </a:lnTo>
                  <a:lnTo>
                    <a:pt x="1559" y="506"/>
                  </a:lnTo>
                  <a:lnTo>
                    <a:pt x="1559" y="507"/>
                  </a:lnTo>
                  <a:lnTo>
                    <a:pt x="1557" y="507"/>
                  </a:lnTo>
                  <a:lnTo>
                    <a:pt x="1559" y="507"/>
                  </a:lnTo>
                  <a:lnTo>
                    <a:pt x="1557" y="509"/>
                  </a:lnTo>
                  <a:lnTo>
                    <a:pt x="1557" y="510"/>
                  </a:lnTo>
                  <a:lnTo>
                    <a:pt x="1557" y="512"/>
                  </a:lnTo>
                  <a:lnTo>
                    <a:pt x="1557" y="513"/>
                  </a:lnTo>
                  <a:lnTo>
                    <a:pt x="1557" y="515"/>
                  </a:lnTo>
                  <a:lnTo>
                    <a:pt x="1556" y="515"/>
                  </a:lnTo>
                  <a:lnTo>
                    <a:pt x="1556" y="516"/>
                  </a:lnTo>
                  <a:lnTo>
                    <a:pt x="1554" y="518"/>
                  </a:lnTo>
                  <a:lnTo>
                    <a:pt x="1553" y="518"/>
                  </a:lnTo>
                  <a:lnTo>
                    <a:pt x="1553" y="519"/>
                  </a:lnTo>
                  <a:lnTo>
                    <a:pt x="1551" y="519"/>
                  </a:lnTo>
                  <a:lnTo>
                    <a:pt x="1550" y="519"/>
                  </a:lnTo>
                  <a:lnTo>
                    <a:pt x="1550" y="521"/>
                  </a:lnTo>
                  <a:lnTo>
                    <a:pt x="1548" y="522"/>
                  </a:lnTo>
                  <a:lnTo>
                    <a:pt x="1548" y="524"/>
                  </a:lnTo>
                  <a:lnTo>
                    <a:pt x="1548" y="525"/>
                  </a:lnTo>
                  <a:lnTo>
                    <a:pt x="1547" y="525"/>
                  </a:lnTo>
                  <a:lnTo>
                    <a:pt x="1547" y="527"/>
                  </a:lnTo>
                  <a:lnTo>
                    <a:pt x="1547" y="528"/>
                  </a:lnTo>
                  <a:lnTo>
                    <a:pt x="1545" y="528"/>
                  </a:lnTo>
                  <a:lnTo>
                    <a:pt x="1545" y="530"/>
                  </a:lnTo>
                  <a:lnTo>
                    <a:pt x="1545" y="528"/>
                  </a:lnTo>
                  <a:lnTo>
                    <a:pt x="1545" y="530"/>
                  </a:lnTo>
                  <a:lnTo>
                    <a:pt x="1545" y="531"/>
                  </a:lnTo>
                  <a:lnTo>
                    <a:pt x="1545" y="530"/>
                  </a:lnTo>
                  <a:lnTo>
                    <a:pt x="1545" y="531"/>
                  </a:lnTo>
                  <a:lnTo>
                    <a:pt x="1545" y="533"/>
                  </a:lnTo>
                  <a:lnTo>
                    <a:pt x="1545" y="534"/>
                  </a:lnTo>
                  <a:lnTo>
                    <a:pt x="1545" y="536"/>
                  </a:lnTo>
                  <a:lnTo>
                    <a:pt x="1545" y="537"/>
                  </a:lnTo>
                  <a:lnTo>
                    <a:pt x="1547" y="537"/>
                  </a:lnTo>
                  <a:lnTo>
                    <a:pt x="1545" y="539"/>
                  </a:lnTo>
                  <a:lnTo>
                    <a:pt x="1545" y="540"/>
                  </a:lnTo>
                  <a:lnTo>
                    <a:pt x="1544" y="542"/>
                  </a:lnTo>
                  <a:lnTo>
                    <a:pt x="1544" y="543"/>
                  </a:lnTo>
                  <a:lnTo>
                    <a:pt x="1544" y="545"/>
                  </a:lnTo>
                  <a:lnTo>
                    <a:pt x="1544" y="546"/>
                  </a:lnTo>
                  <a:lnTo>
                    <a:pt x="1545" y="548"/>
                  </a:lnTo>
                  <a:lnTo>
                    <a:pt x="1545" y="549"/>
                  </a:lnTo>
                  <a:lnTo>
                    <a:pt x="1545" y="551"/>
                  </a:lnTo>
                  <a:lnTo>
                    <a:pt x="1547" y="551"/>
                  </a:lnTo>
                  <a:lnTo>
                    <a:pt x="1547" y="553"/>
                  </a:lnTo>
                  <a:lnTo>
                    <a:pt x="1548" y="553"/>
                  </a:lnTo>
                  <a:lnTo>
                    <a:pt x="1548" y="554"/>
                  </a:lnTo>
                  <a:lnTo>
                    <a:pt x="1550" y="554"/>
                  </a:lnTo>
                  <a:lnTo>
                    <a:pt x="1551" y="554"/>
                  </a:lnTo>
                  <a:lnTo>
                    <a:pt x="1553" y="554"/>
                  </a:lnTo>
                  <a:lnTo>
                    <a:pt x="1553" y="556"/>
                  </a:lnTo>
                  <a:lnTo>
                    <a:pt x="1554" y="556"/>
                  </a:lnTo>
                  <a:lnTo>
                    <a:pt x="1554" y="557"/>
                  </a:lnTo>
                  <a:lnTo>
                    <a:pt x="1556" y="559"/>
                  </a:lnTo>
                  <a:lnTo>
                    <a:pt x="1556" y="560"/>
                  </a:lnTo>
                  <a:lnTo>
                    <a:pt x="1557" y="560"/>
                  </a:lnTo>
                  <a:lnTo>
                    <a:pt x="1557" y="562"/>
                  </a:lnTo>
                  <a:lnTo>
                    <a:pt x="1557" y="563"/>
                  </a:lnTo>
                  <a:lnTo>
                    <a:pt x="1557" y="565"/>
                  </a:lnTo>
                  <a:lnTo>
                    <a:pt x="1557" y="566"/>
                  </a:lnTo>
                  <a:lnTo>
                    <a:pt x="1557" y="568"/>
                  </a:lnTo>
                  <a:lnTo>
                    <a:pt x="1557" y="569"/>
                  </a:lnTo>
                  <a:lnTo>
                    <a:pt x="1557" y="571"/>
                  </a:lnTo>
                  <a:lnTo>
                    <a:pt x="1559" y="571"/>
                  </a:lnTo>
                  <a:lnTo>
                    <a:pt x="1559" y="572"/>
                  </a:lnTo>
                  <a:lnTo>
                    <a:pt x="1559" y="574"/>
                  </a:lnTo>
                  <a:lnTo>
                    <a:pt x="1560" y="574"/>
                  </a:lnTo>
                  <a:lnTo>
                    <a:pt x="1562" y="574"/>
                  </a:lnTo>
                  <a:lnTo>
                    <a:pt x="1562" y="575"/>
                  </a:lnTo>
                  <a:lnTo>
                    <a:pt x="1564" y="575"/>
                  </a:lnTo>
                  <a:lnTo>
                    <a:pt x="1565" y="575"/>
                  </a:lnTo>
                  <a:lnTo>
                    <a:pt x="1565" y="577"/>
                  </a:lnTo>
                  <a:lnTo>
                    <a:pt x="1564" y="577"/>
                  </a:lnTo>
                  <a:lnTo>
                    <a:pt x="1562" y="577"/>
                  </a:lnTo>
                  <a:lnTo>
                    <a:pt x="1560" y="578"/>
                  </a:lnTo>
                  <a:lnTo>
                    <a:pt x="1560" y="580"/>
                  </a:lnTo>
                  <a:lnTo>
                    <a:pt x="1562" y="581"/>
                  </a:lnTo>
                  <a:lnTo>
                    <a:pt x="1564" y="581"/>
                  </a:lnTo>
                  <a:lnTo>
                    <a:pt x="1565" y="581"/>
                  </a:lnTo>
                  <a:lnTo>
                    <a:pt x="1567" y="583"/>
                  </a:lnTo>
                  <a:lnTo>
                    <a:pt x="1567" y="584"/>
                  </a:lnTo>
                  <a:lnTo>
                    <a:pt x="1568" y="586"/>
                  </a:lnTo>
                  <a:lnTo>
                    <a:pt x="1568" y="587"/>
                  </a:lnTo>
                  <a:lnTo>
                    <a:pt x="1568" y="589"/>
                  </a:lnTo>
                  <a:lnTo>
                    <a:pt x="1568" y="590"/>
                  </a:lnTo>
                  <a:lnTo>
                    <a:pt x="1570" y="590"/>
                  </a:lnTo>
                  <a:lnTo>
                    <a:pt x="1570" y="592"/>
                  </a:lnTo>
                  <a:lnTo>
                    <a:pt x="1570" y="593"/>
                  </a:lnTo>
                  <a:lnTo>
                    <a:pt x="1571" y="593"/>
                  </a:lnTo>
                  <a:lnTo>
                    <a:pt x="1571" y="595"/>
                  </a:lnTo>
                  <a:lnTo>
                    <a:pt x="1573" y="595"/>
                  </a:lnTo>
                  <a:lnTo>
                    <a:pt x="1574" y="596"/>
                  </a:lnTo>
                  <a:lnTo>
                    <a:pt x="1574" y="598"/>
                  </a:lnTo>
                  <a:lnTo>
                    <a:pt x="1576" y="599"/>
                  </a:lnTo>
                  <a:lnTo>
                    <a:pt x="1576" y="601"/>
                  </a:lnTo>
                  <a:lnTo>
                    <a:pt x="1577" y="602"/>
                  </a:lnTo>
                  <a:lnTo>
                    <a:pt x="1579" y="604"/>
                  </a:lnTo>
                  <a:lnTo>
                    <a:pt x="1579" y="606"/>
                  </a:lnTo>
                  <a:lnTo>
                    <a:pt x="1579" y="607"/>
                  </a:lnTo>
                  <a:lnTo>
                    <a:pt x="1577" y="607"/>
                  </a:lnTo>
                  <a:lnTo>
                    <a:pt x="1577" y="609"/>
                  </a:lnTo>
                  <a:lnTo>
                    <a:pt x="1577" y="607"/>
                  </a:lnTo>
                  <a:lnTo>
                    <a:pt x="1576" y="609"/>
                  </a:lnTo>
                  <a:lnTo>
                    <a:pt x="1576" y="610"/>
                  </a:lnTo>
                  <a:lnTo>
                    <a:pt x="1577" y="612"/>
                  </a:lnTo>
                  <a:lnTo>
                    <a:pt x="1579" y="613"/>
                  </a:lnTo>
                  <a:lnTo>
                    <a:pt x="1580" y="616"/>
                  </a:lnTo>
                  <a:lnTo>
                    <a:pt x="1582" y="616"/>
                  </a:lnTo>
                  <a:lnTo>
                    <a:pt x="1583" y="618"/>
                  </a:lnTo>
                  <a:lnTo>
                    <a:pt x="1585" y="616"/>
                  </a:lnTo>
                  <a:lnTo>
                    <a:pt x="1586" y="615"/>
                  </a:lnTo>
                  <a:lnTo>
                    <a:pt x="1586" y="613"/>
                  </a:lnTo>
                  <a:lnTo>
                    <a:pt x="1588" y="613"/>
                  </a:lnTo>
                  <a:lnTo>
                    <a:pt x="1588" y="612"/>
                  </a:lnTo>
                  <a:lnTo>
                    <a:pt x="1589" y="612"/>
                  </a:lnTo>
                  <a:lnTo>
                    <a:pt x="1591" y="612"/>
                  </a:lnTo>
                  <a:lnTo>
                    <a:pt x="1591" y="610"/>
                  </a:lnTo>
                  <a:lnTo>
                    <a:pt x="1592" y="610"/>
                  </a:lnTo>
                  <a:lnTo>
                    <a:pt x="1592" y="612"/>
                  </a:lnTo>
                  <a:lnTo>
                    <a:pt x="1592" y="610"/>
                  </a:lnTo>
                  <a:lnTo>
                    <a:pt x="1594" y="610"/>
                  </a:lnTo>
                  <a:lnTo>
                    <a:pt x="1595" y="610"/>
                  </a:lnTo>
                  <a:lnTo>
                    <a:pt x="1597" y="610"/>
                  </a:lnTo>
                  <a:lnTo>
                    <a:pt x="1598" y="609"/>
                  </a:lnTo>
                  <a:lnTo>
                    <a:pt x="1600" y="609"/>
                  </a:lnTo>
                  <a:lnTo>
                    <a:pt x="1601" y="609"/>
                  </a:lnTo>
                  <a:lnTo>
                    <a:pt x="1603" y="609"/>
                  </a:lnTo>
                  <a:lnTo>
                    <a:pt x="1603" y="607"/>
                  </a:lnTo>
                  <a:lnTo>
                    <a:pt x="1604" y="607"/>
                  </a:lnTo>
                  <a:lnTo>
                    <a:pt x="1604" y="606"/>
                  </a:lnTo>
                  <a:lnTo>
                    <a:pt x="1606" y="606"/>
                  </a:lnTo>
                  <a:lnTo>
                    <a:pt x="1607" y="604"/>
                  </a:lnTo>
                  <a:lnTo>
                    <a:pt x="1609" y="602"/>
                  </a:lnTo>
                  <a:lnTo>
                    <a:pt x="1610" y="601"/>
                  </a:lnTo>
                  <a:lnTo>
                    <a:pt x="1612" y="601"/>
                  </a:lnTo>
                  <a:lnTo>
                    <a:pt x="1612" y="599"/>
                  </a:lnTo>
                  <a:lnTo>
                    <a:pt x="1613" y="599"/>
                  </a:lnTo>
                  <a:lnTo>
                    <a:pt x="1615" y="599"/>
                  </a:lnTo>
                  <a:lnTo>
                    <a:pt x="1616" y="599"/>
                  </a:lnTo>
                  <a:lnTo>
                    <a:pt x="1618" y="601"/>
                  </a:lnTo>
                  <a:lnTo>
                    <a:pt x="1618" y="602"/>
                  </a:lnTo>
                  <a:lnTo>
                    <a:pt x="1620" y="602"/>
                  </a:lnTo>
                  <a:lnTo>
                    <a:pt x="1618" y="604"/>
                  </a:lnTo>
                  <a:lnTo>
                    <a:pt x="1618" y="606"/>
                  </a:lnTo>
                  <a:lnTo>
                    <a:pt x="1620" y="606"/>
                  </a:lnTo>
                  <a:lnTo>
                    <a:pt x="1620" y="607"/>
                  </a:lnTo>
                  <a:lnTo>
                    <a:pt x="1618" y="607"/>
                  </a:lnTo>
                  <a:lnTo>
                    <a:pt x="1620" y="607"/>
                  </a:lnTo>
                  <a:lnTo>
                    <a:pt x="1621" y="607"/>
                  </a:lnTo>
                  <a:lnTo>
                    <a:pt x="1623" y="607"/>
                  </a:lnTo>
                  <a:lnTo>
                    <a:pt x="1624" y="607"/>
                  </a:lnTo>
                  <a:lnTo>
                    <a:pt x="1626" y="607"/>
                  </a:lnTo>
                  <a:lnTo>
                    <a:pt x="1627" y="607"/>
                  </a:lnTo>
                  <a:lnTo>
                    <a:pt x="1627" y="609"/>
                  </a:lnTo>
                  <a:lnTo>
                    <a:pt x="1629" y="607"/>
                  </a:lnTo>
                  <a:lnTo>
                    <a:pt x="1630" y="607"/>
                  </a:lnTo>
                  <a:lnTo>
                    <a:pt x="1629" y="606"/>
                  </a:lnTo>
                  <a:lnTo>
                    <a:pt x="1630" y="606"/>
                  </a:lnTo>
                  <a:lnTo>
                    <a:pt x="1630" y="604"/>
                  </a:lnTo>
                  <a:lnTo>
                    <a:pt x="1632" y="604"/>
                  </a:lnTo>
                  <a:lnTo>
                    <a:pt x="1632" y="602"/>
                  </a:lnTo>
                  <a:lnTo>
                    <a:pt x="1633" y="602"/>
                  </a:lnTo>
                  <a:lnTo>
                    <a:pt x="1633" y="601"/>
                  </a:lnTo>
                  <a:lnTo>
                    <a:pt x="1635" y="599"/>
                  </a:lnTo>
                  <a:lnTo>
                    <a:pt x="1636" y="598"/>
                  </a:lnTo>
                  <a:lnTo>
                    <a:pt x="1638" y="596"/>
                  </a:lnTo>
                  <a:lnTo>
                    <a:pt x="1639" y="598"/>
                  </a:lnTo>
                  <a:lnTo>
                    <a:pt x="1642" y="599"/>
                  </a:lnTo>
                  <a:lnTo>
                    <a:pt x="1644" y="601"/>
                  </a:lnTo>
                  <a:lnTo>
                    <a:pt x="1645" y="601"/>
                  </a:lnTo>
                  <a:lnTo>
                    <a:pt x="1647" y="599"/>
                  </a:lnTo>
                  <a:lnTo>
                    <a:pt x="1650" y="598"/>
                  </a:lnTo>
                  <a:lnTo>
                    <a:pt x="1653" y="598"/>
                  </a:lnTo>
                  <a:lnTo>
                    <a:pt x="1654" y="599"/>
                  </a:lnTo>
                  <a:lnTo>
                    <a:pt x="1654" y="601"/>
                  </a:lnTo>
                  <a:lnTo>
                    <a:pt x="1656" y="602"/>
                  </a:lnTo>
                  <a:lnTo>
                    <a:pt x="1656" y="604"/>
                  </a:lnTo>
                  <a:lnTo>
                    <a:pt x="1656" y="606"/>
                  </a:lnTo>
                  <a:lnTo>
                    <a:pt x="1657" y="607"/>
                  </a:lnTo>
                  <a:lnTo>
                    <a:pt x="1659" y="607"/>
                  </a:lnTo>
                  <a:lnTo>
                    <a:pt x="1660" y="607"/>
                  </a:lnTo>
                  <a:lnTo>
                    <a:pt x="1662" y="607"/>
                  </a:lnTo>
                  <a:lnTo>
                    <a:pt x="1665" y="607"/>
                  </a:lnTo>
                  <a:lnTo>
                    <a:pt x="1666" y="609"/>
                  </a:lnTo>
                  <a:lnTo>
                    <a:pt x="1668" y="609"/>
                  </a:lnTo>
                  <a:lnTo>
                    <a:pt x="1669" y="609"/>
                  </a:lnTo>
                  <a:lnTo>
                    <a:pt x="1671" y="609"/>
                  </a:lnTo>
                  <a:lnTo>
                    <a:pt x="1672" y="609"/>
                  </a:lnTo>
                  <a:lnTo>
                    <a:pt x="1672" y="610"/>
                  </a:lnTo>
                  <a:lnTo>
                    <a:pt x="1674" y="610"/>
                  </a:lnTo>
                  <a:lnTo>
                    <a:pt x="1674" y="609"/>
                  </a:lnTo>
                  <a:lnTo>
                    <a:pt x="1675" y="607"/>
                  </a:lnTo>
                  <a:lnTo>
                    <a:pt x="1677" y="607"/>
                  </a:lnTo>
                  <a:lnTo>
                    <a:pt x="1679" y="606"/>
                  </a:lnTo>
                  <a:lnTo>
                    <a:pt x="1680" y="604"/>
                  </a:lnTo>
                  <a:lnTo>
                    <a:pt x="1680" y="606"/>
                  </a:lnTo>
                  <a:lnTo>
                    <a:pt x="1682" y="604"/>
                  </a:lnTo>
                  <a:lnTo>
                    <a:pt x="1683" y="604"/>
                  </a:lnTo>
                  <a:lnTo>
                    <a:pt x="1686" y="602"/>
                  </a:lnTo>
                  <a:lnTo>
                    <a:pt x="1688" y="601"/>
                  </a:lnTo>
                  <a:lnTo>
                    <a:pt x="1691" y="602"/>
                  </a:lnTo>
                  <a:lnTo>
                    <a:pt x="1692" y="606"/>
                  </a:lnTo>
                  <a:lnTo>
                    <a:pt x="1695" y="606"/>
                  </a:lnTo>
                  <a:lnTo>
                    <a:pt x="1694" y="607"/>
                  </a:lnTo>
                  <a:lnTo>
                    <a:pt x="1695" y="609"/>
                  </a:lnTo>
                  <a:lnTo>
                    <a:pt x="1697" y="610"/>
                  </a:lnTo>
                  <a:lnTo>
                    <a:pt x="1698" y="610"/>
                  </a:lnTo>
                  <a:lnTo>
                    <a:pt x="1698" y="612"/>
                  </a:lnTo>
                  <a:lnTo>
                    <a:pt x="1700" y="612"/>
                  </a:lnTo>
                  <a:lnTo>
                    <a:pt x="1701" y="613"/>
                  </a:lnTo>
                  <a:lnTo>
                    <a:pt x="1703" y="613"/>
                  </a:lnTo>
                  <a:lnTo>
                    <a:pt x="1703" y="615"/>
                  </a:lnTo>
                  <a:lnTo>
                    <a:pt x="1704" y="613"/>
                  </a:lnTo>
                  <a:lnTo>
                    <a:pt x="1706" y="615"/>
                  </a:lnTo>
                  <a:lnTo>
                    <a:pt x="1706" y="616"/>
                  </a:lnTo>
                  <a:lnTo>
                    <a:pt x="1707" y="616"/>
                  </a:lnTo>
                  <a:lnTo>
                    <a:pt x="1709" y="616"/>
                  </a:lnTo>
                  <a:lnTo>
                    <a:pt x="1710" y="616"/>
                  </a:lnTo>
                  <a:lnTo>
                    <a:pt x="1712" y="616"/>
                  </a:lnTo>
                  <a:lnTo>
                    <a:pt x="1713" y="616"/>
                  </a:lnTo>
                  <a:lnTo>
                    <a:pt x="1713" y="618"/>
                  </a:lnTo>
                  <a:lnTo>
                    <a:pt x="1715" y="618"/>
                  </a:lnTo>
                  <a:lnTo>
                    <a:pt x="1716" y="618"/>
                  </a:lnTo>
                  <a:lnTo>
                    <a:pt x="1718" y="618"/>
                  </a:lnTo>
                  <a:lnTo>
                    <a:pt x="1718" y="619"/>
                  </a:lnTo>
                  <a:lnTo>
                    <a:pt x="1719" y="621"/>
                  </a:lnTo>
                  <a:lnTo>
                    <a:pt x="1719" y="622"/>
                  </a:lnTo>
                  <a:lnTo>
                    <a:pt x="1721" y="624"/>
                  </a:lnTo>
                  <a:lnTo>
                    <a:pt x="1721" y="625"/>
                  </a:lnTo>
                  <a:lnTo>
                    <a:pt x="1722" y="625"/>
                  </a:lnTo>
                  <a:lnTo>
                    <a:pt x="1724" y="625"/>
                  </a:lnTo>
                  <a:lnTo>
                    <a:pt x="1725" y="625"/>
                  </a:lnTo>
                  <a:lnTo>
                    <a:pt x="1725" y="624"/>
                  </a:lnTo>
                  <a:lnTo>
                    <a:pt x="1727" y="624"/>
                  </a:lnTo>
                  <a:lnTo>
                    <a:pt x="1728" y="624"/>
                  </a:lnTo>
                  <a:lnTo>
                    <a:pt x="1730" y="624"/>
                  </a:lnTo>
                  <a:lnTo>
                    <a:pt x="1731" y="624"/>
                  </a:lnTo>
                  <a:lnTo>
                    <a:pt x="1733" y="624"/>
                  </a:lnTo>
                  <a:lnTo>
                    <a:pt x="1735" y="624"/>
                  </a:lnTo>
                  <a:lnTo>
                    <a:pt x="1736" y="624"/>
                  </a:lnTo>
                  <a:lnTo>
                    <a:pt x="1736" y="625"/>
                  </a:lnTo>
                  <a:lnTo>
                    <a:pt x="1736" y="624"/>
                  </a:lnTo>
                  <a:lnTo>
                    <a:pt x="1738" y="624"/>
                  </a:lnTo>
                  <a:lnTo>
                    <a:pt x="1739" y="624"/>
                  </a:lnTo>
                  <a:lnTo>
                    <a:pt x="1739" y="625"/>
                  </a:lnTo>
                  <a:lnTo>
                    <a:pt x="1739" y="624"/>
                  </a:lnTo>
                  <a:lnTo>
                    <a:pt x="1739" y="625"/>
                  </a:lnTo>
                  <a:lnTo>
                    <a:pt x="1741" y="625"/>
                  </a:lnTo>
                  <a:lnTo>
                    <a:pt x="1742" y="625"/>
                  </a:lnTo>
                  <a:lnTo>
                    <a:pt x="1742" y="627"/>
                  </a:lnTo>
                  <a:lnTo>
                    <a:pt x="1741" y="627"/>
                  </a:lnTo>
                  <a:lnTo>
                    <a:pt x="1741" y="628"/>
                  </a:lnTo>
                  <a:lnTo>
                    <a:pt x="1739" y="628"/>
                  </a:lnTo>
                  <a:lnTo>
                    <a:pt x="1738" y="628"/>
                  </a:lnTo>
                  <a:lnTo>
                    <a:pt x="1738" y="630"/>
                  </a:lnTo>
                  <a:lnTo>
                    <a:pt x="1736" y="630"/>
                  </a:lnTo>
                  <a:lnTo>
                    <a:pt x="1736" y="631"/>
                  </a:lnTo>
                  <a:lnTo>
                    <a:pt x="1735" y="631"/>
                  </a:lnTo>
                  <a:lnTo>
                    <a:pt x="1733" y="633"/>
                  </a:lnTo>
                  <a:lnTo>
                    <a:pt x="1733" y="634"/>
                  </a:lnTo>
                  <a:lnTo>
                    <a:pt x="1731" y="634"/>
                  </a:lnTo>
                  <a:lnTo>
                    <a:pt x="1731" y="636"/>
                  </a:lnTo>
                  <a:lnTo>
                    <a:pt x="1730" y="636"/>
                  </a:lnTo>
                  <a:lnTo>
                    <a:pt x="1730" y="637"/>
                  </a:lnTo>
                  <a:lnTo>
                    <a:pt x="1728" y="637"/>
                  </a:lnTo>
                  <a:lnTo>
                    <a:pt x="1730" y="637"/>
                  </a:lnTo>
                  <a:lnTo>
                    <a:pt x="1730" y="639"/>
                  </a:lnTo>
                  <a:lnTo>
                    <a:pt x="1728" y="639"/>
                  </a:lnTo>
                  <a:lnTo>
                    <a:pt x="1730" y="639"/>
                  </a:lnTo>
                  <a:lnTo>
                    <a:pt x="1730" y="640"/>
                  </a:lnTo>
                  <a:lnTo>
                    <a:pt x="1728" y="640"/>
                  </a:lnTo>
                  <a:lnTo>
                    <a:pt x="1728" y="642"/>
                  </a:lnTo>
                  <a:lnTo>
                    <a:pt x="1730" y="642"/>
                  </a:lnTo>
                  <a:lnTo>
                    <a:pt x="1730" y="643"/>
                  </a:lnTo>
                  <a:lnTo>
                    <a:pt x="1730" y="645"/>
                  </a:lnTo>
                  <a:lnTo>
                    <a:pt x="1730" y="646"/>
                  </a:lnTo>
                  <a:lnTo>
                    <a:pt x="1730" y="648"/>
                  </a:lnTo>
                  <a:lnTo>
                    <a:pt x="1728" y="648"/>
                  </a:lnTo>
                  <a:lnTo>
                    <a:pt x="1728" y="649"/>
                  </a:lnTo>
                  <a:lnTo>
                    <a:pt x="1728" y="651"/>
                  </a:lnTo>
                  <a:lnTo>
                    <a:pt x="1727" y="651"/>
                  </a:lnTo>
                  <a:lnTo>
                    <a:pt x="1727" y="652"/>
                  </a:lnTo>
                  <a:lnTo>
                    <a:pt x="1725" y="652"/>
                  </a:lnTo>
                  <a:lnTo>
                    <a:pt x="1725" y="654"/>
                  </a:lnTo>
                  <a:lnTo>
                    <a:pt x="1725" y="655"/>
                  </a:lnTo>
                  <a:lnTo>
                    <a:pt x="1725" y="657"/>
                  </a:lnTo>
                  <a:lnTo>
                    <a:pt x="1727" y="659"/>
                  </a:lnTo>
                  <a:lnTo>
                    <a:pt x="1728" y="659"/>
                  </a:lnTo>
                  <a:lnTo>
                    <a:pt x="1730" y="659"/>
                  </a:lnTo>
                  <a:lnTo>
                    <a:pt x="1731" y="660"/>
                  </a:lnTo>
                  <a:lnTo>
                    <a:pt x="1731" y="662"/>
                  </a:lnTo>
                  <a:lnTo>
                    <a:pt x="1733" y="662"/>
                  </a:lnTo>
                  <a:lnTo>
                    <a:pt x="1733" y="663"/>
                  </a:lnTo>
                  <a:lnTo>
                    <a:pt x="1733" y="665"/>
                  </a:lnTo>
                  <a:lnTo>
                    <a:pt x="1733" y="666"/>
                  </a:lnTo>
                  <a:lnTo>
                    <a:pt x="1733" y="668"/>
                  </a:lnTo>
                  <a:lnTo>
                    <a:pt x="1733" y="669"/>
                  </a:lnTo>
                  <a:lnTo>
                    <a:pt x="1731" y="669"/>
                  </a:lnTo>
                  <a:lnTo>
                    <a:pt x="1731" y="671"/>
                  </a:lnTo>
                  <a:lnTo>
                    <a:pt x="1731" y="672"/>
                  </a:lnTo>
                  <a:lnTo>
                    <a:pt x="1731" y="674"/>
                  </a:lnTo>
                  <a:lnTo>
                    <a:pt x="1730" y="674"/>
                  </a:lnTo>
                  <a:lnTo>
                    <a:pt x="1730" y="675"/>
                  </a:lnTo>
                  <a:lnTo>
                    <a:pt x="1730" y="677"/>
                  </a:lnTo>
                  <a:lnTo>
                    <a:pt x="1730" y="678"/>
                  </a:lnTo>
                  <a:lnTo>
                    <a:pt x="1730" y="680"/>
                  </a:lnTo>
                  <a:lnTo>
                    <a:pt x="1731" y="680"/>
                  </a:lnTo>
                  <a:lnTo>
                    <a:pt x="1733" y="680"/>
                  </a:lnTo>
                  <a:lnTo>
                    <a:pt x="1733" y="681"/>
                  </a:lnTo>
                  <a:lnTo>
                    <a:pt x="1735" y="681"/>
                  </a:lnTo>
                  <a:lnTo>
                    <a:pt x="1735" y="683"/>
                  </a:lnTo>
                  <a:lnTo>
                    <a:pt x="1736" y="683"/>
                  </a:lnTo>
                  <a:lnTo>
                    <a:pt x="1736" y="684"/>
                  </a:lnTo>
                  <a:lnTo>
                    <a:pt x="1738" y="684"/>
                  </a:lnTo>
                  <a:lnTo>
                    <a:pt x="1739" y="684"/>
                  </a:lnTo>
                  <a:lnTo>
                    <a:pt x="1739" y="686"/>
                  </a:lnTo>
                  <a:lnTo>
                    <a:pt x="1741" y="686"/>
                  </a:lnTo>
                  <a:lnTo>
                    <a:pt x="1741" y="687"/>
                  </a:lnTo>
                  <a:lnTo>
                    <a:pt x="1742" y="687"/>
                  </a:lnTo>
                  <a:lnTo>
                    <a:pt x="1742" y="689"/>
                  </a:lnTo>
                  <a:lnTo>
                    <a:pt x="1744" y="689"/>
                  </a:lnTo>
                  <a:lnTo>
                    <a:pt x="1745" y="689"/>
                  </a:lnTo>
                  <a:lnTo>
                    <a:pt x="1747" y="689"/>
                  </a:lnTo>
                  <a:lnTo>
                    <a:pt x="1747" y="690"/>
                  </a:lnTo>
                  <a:lnTo>
                    <a:pt x="1747" y="689"/>
                  </a:lnTo>
                  <a:lnTo>
                    <a:pt x="1748" y="689"/>
                  </a:lnTo>
                  <a:lnTo>
                    <a:pt x="1750" y="689"/>
                  </a:lnTo>
                  <a:lnTo>
                    <a:pt x="1751" y="689"/>
                  </a:lnTo>
                  <a:lnTo>
                    <a:pt x="1753" y="690"/>
                  </a:lnTo>
                  <a:lnTo>
                    <a:pt x="1754" y="692"/>
                  </a:lnTo>
                  <a:lnTo>
                    <a:pt x="1756" y="692"/>
                  </a:lnTo>
                  <a:lnTo>
                    <a:pt x="1757" y="693"/>
                  </a:lnTo>
                  <a:lnTo>
                    <a:pt x="1759" y="693"/>
                  </a:lnTo>
                  <a:lnTo>
                    <a:pt x="1760" y="693"/>
                  </a:lnTo>
                  <a:lnTo>
                    <a:pt x="1763" y="693"/>
                  </a:lnTo>
                  <a:lnTo>
                    <a:pt x="1765" y="692"/>
                  </a:lnTo>
                  <a:lnTo>
                    <a:pt x="1768" y="690"/>
                  </a:lnTo>
                  <a:lnTo>
                    <a:pt x="1769" y="690"/>
                  </a:lnTo>
                  <a:lnTo>
                    <a:pt x="1771" y="692"/>
                  </a:lnTo>
                  <a:lnTo>
                    <a:pt x="1772" y="693"/>
                  </a:lnTo>
                  <a:lnTo>
                    <a:pt x="1774" y="696"/>
                  </a:lnTo>
                  <a:lnTo>
                    <a:pt x="1774" y="698"/>
                  </a:lnTo>
                  <a:lnTo>
                    <a:pt x="1774" y="701"/>
                  </a:lnTo>
                  <a:lnTo>
                    <a:pt x="1775" y="704"/>
                  </a:lnTo>
                  <a:lnTo>
                    <a:pt x="1775" y="707"/>
                  </a:lnTo>
                  <a:lnTo>
                    <a:pt x="1775" y="710"/>
                  </a:lnTo>
                  <a:lnTo>
                    <a:pt x="1777" y="710"/>
                  </a:lnTo>
                  <a:lnTo>
                    <a:pt x="1777" y="715"/>
                  </a:lnTo>
                  <a:lnTo>
                    <a:pt x="1777" y="718"/>
                  </a:lnTo>
                  <a:lnTo>
                    <a:pt x="1778" y="721"/>
                  </a:lnTo>
                  <a:lnTo>
                    <a:pt x="1777" y="721"/>
                  </a:lnTo>
                  <a:lnTo>
                    <a:pt x="1777" y="722"/>
                  </a:lnTo>
                  <a:lnTo>
                    <a:pt x="1778" y="722"/>
                  </a:lnTo>
                  <a:lnTo>
                    <a:pt x="1778" y="724"/>
                  </a:lnTo>
                  <a:lnTo>
                    <a:pt x="1778" y="725"/>
                  </a:lnTo>
                  <a:lnTo>
                    <a:pt x="1777" y="727"/>
                  </a:lnTo>
                  <a:lnTo>
                    <a:pt x="1777" y="730"/>
                  </a:lnTo>
                  <a:lnTo>
                    <a:pt x="1777" y="731"/>
                  </a:lnTo>
                  <a:lnTo>
                    <a:pt x="1777" y="734"/>
                  </a:lnTo>
                  <a:lnTo>
                    <a:pt x="1777" y="736"/>
                  </a:lnTo>
                  <a:lnTo>
                    <a:pt x="1777" y="737"/>
                  </a:lnTo>
                  <a:lnTo>
                    <a:pt x="1777" y="739"/>
                  </a:lnTo>
                  <a:lnTo>
                    <a:pt x="1775" y="739"/>
                  </a:lnTo>
                  <a:lnTo>
                    <a:pt x="1774" y="740"/>
                  </a:lnTo>
                  <a:lnTo>
                    <a:pt x="1774" y="742"/>
                  </a:lnTo>
                  <a:lnTo>
                    <a:pt x="1774" y="743"/>
                  </a:lnTo>
                  <a:lnTo>
                    <a:pt x="1774" y="745"/>
                  </a:lnTo>
                  <a:lnTo>
                    <a:pt x="1774" y="746"/>
                  </a:lnTo>
                  <a:lnTo>
                    <a:pt x="1772" y="748"/>
                  </a:lnTo>
                  <a:lnTo>
                    <a:pt x="1772" y="749"/>
                  </a:lnTo>
                  <a:lnTo>
                    <a:pt x="1771" y="752"/>
                  </a:lnTo>
                  <a:lnTo>
                    <a:pt x="1769" y="752"/>
                  </a:lnTo>
                  <a:lnTo>
                    <a:pt x="1769" y="755"/>
                  </a:lnTo>
                  <a:lnTo>
                    <a:pt x="1768" y="757"/>
                  </a:lnTo>
                  <a:lnTo>
                    <a:pt x="1768" y="758"/>
                  </a:lnTo>
                  <a:lnTo>
                    <a:pt x="1766" y="758"/>
                  </a:lnTo>
                  <a:lnTo>
                    <a:pt x="1766" y="760"/>
                  </a:lnTo>
                  <a:lnTo>
                    <a:pt x="1766" y="761"/>
                  </a:lnTo>
                  <a:lnTo>
                    <a:pt x="1765" y="761"/>
                  </a:lnTo>
                  <a:lnTo>
                    <a:pt x="1765" y="763"/>
                  </a:lnTo>
                  <a:lnTo>
                    <a:pt x="1766" y="766"/>
                  </a:lnTo>
                  <a:lnTo>
                    <a:pt x="1766" y="768"/>
                  </a:lnTo>
                  <a:lnTo>
                    <a:pt x="1766" y="769"/>
                  </a:lnTo>
                  <a:lnTo>
                    <a:pt x="1768" y="771"/>
                  </a:lnTo>
                  <a:lnTo>
                    <a:pt x="1768" y="772"/>
                  </a:lnTo>
                  <a:lnTo>
                    <a:pt x="1768" y="774"/>
                  </a:lnTo>
                  <a:lnTo>
                    <a:pt x="1769" y="777"/>
                  </a:lnTo>
                  <a:lnTo>
                    <a:pt x="1769" y="780"/>
                  </a:lnTo>
                  <a:lnTo>
                    <a:pt x="1769" y="781"/>
                  </a:lnTo>
                  <a:lnTo>
                    <a:pt x="1769" y="783"/>
                  </a:lnTo>
                  <a:lnTo>
                    <a:pt x="1769" y="784"/>
                  </a:lnTo>
                  <a:lnTo>
                    <a:pt x="1769" y="786"/>
                  </a:lnTo>
                  <a:lnTo>
                    <a:pt x="1769" y="787"/>
                  </a:lnTo>
                  <a:lnTo>
                    <a:pt x="1768" y="787"/>
                  </a:lnTo>
                  <a:lnTo>
                    <a:pt x="1768" y="789"/>
                  </a:lnTo>
                  <a:lnTo>
                    <a:pt x="1768" y="792"/>
                  </a:lnTo>
                  <a:lnTo>
                    <a:pt x="1765" y="796"/>
                  </a:lnTo>
                  <a:lnTo>
                    <a:pt x="1765" y="798"/>
                  </a:lnTo>
                  <a:lnTo>
                    <a:pt x="1765" y="799"/>
                  </a:lnTo>
                  <a:lnTo>
                    <a:pt x="1763" y="799"/>
                  </a:lnTo>
                  <a:lnTo>
                    <a:pt x="1763" y="801"/>
                  </a:lnTo>
                  <a:lnTo>
                    <a:pt x="1762" y="802"/>
                  </a:lnTo>
                  <a:lnTo>
                    <a:pt x="1760" y="802"/>
                  </a:lnTo>
                  <a:lnTo>
                    <a:pt x="1759" y="804"/>
                  </a:lnTo>
                  <a:lnTo>
                    <a:pt x="1757" y="805"/>
                  </a:lnTo>
                  <a:lnTo>
                    <a:pt x="1757" y="807"/>
                  </a:lnTo>
                  <a:lnTo>
                    <a:pt x="1756" y="808"/>
                  </a:lnTo>
                  <a:lnTo>
                    <a:pt x="1756" y="810"/>
                  </a:lnTo>
                  <a:lnTo>
                    <a:pt x="1756" y="811"/>
                  </a:lnTo>
                  <a:lnTo>
                    <a:pt x="1756" y="813"/>
                  </a:lnTo>
                  <a:lnTo>
                    <a:pt x="1756" y="814"/>
                  </a:lnTo>
                  <a:lnTo>
                    <a:pt x="1756" y="816"/>
                  </a:lnTo>
                  <a:lnTo>
                    <a:pt x="1756" y="818"/>
                  </a:lnTo>
                  <a:lnTo>
                    <a:pt x="1754" y="819"/>
                  </a:lnTo>
                  <a:lnTo>
                    <a:pt x="1754" y="821"/>
                  </a:lnTo>
                  <a:lnTo>
                    <a:pt x="1753" y="822"/>
                  </a:lnTo>
                  <a:lnTo>
                    <a:pt x="1750" y="824"/>
                  </a:lnTo>
                  <a:lnTo>
                    <a:pt x="1748" y="825"/>
                  </a:lnTo>
                  <a:lnTo>
                    <a:pt x="1747" y="827"/>
                  </a:lnTo>
                  <a:lnTo>
                    <a:pt x="1745" y="828"/>
                  </a:lnTo>
                  <a:lnTo>
                    <a:pt x="1744" y="830"/>
                  </a:lnTo>
                  <a:lnTo>
                    <a:pt x="1742" y="831"/>
                  </a:lnTo>
                  <a:lnTo>
                    <a:pt x="1741" y="833"/>
                  </a:lnTo>
                  <a:lnTo>
                    <a:pt x="1741" y="834"/>
                  </a:lnTo>
                  <a:lnTo>
                    <a:pt x="1739" y="837"/>
                  </a:lnTo>
                  <a:lnTo>
                    <a:pt x="1738" y="839"/>
                  </a:lnTo>
                  <a:lnTo>
                    <a:pt x="1738" y="840"/>
                  </a:lnTo>
                  <a:lnTo>
                    <a:pt x="1738" y="842"/>
                  </a:lnTo>
                  <a:lnTo>
                    <a:pt x="1739" y="843"/>
                  </a:lnTo>
                  <a:lnTo>
                    <a:pt x="1741" y="843"/>
                  </a:lnTo>
                  <a:lnTo>
                    <a:pt x="1742" y="845"/>
                  </a:lnTo>
                  <a:lnTo>
                    <a:pt x="1744" y="845"/>
                  </a:lnTo>
                  <a:lnTo>
                    <a:pt x="1745" y="846"/>
                  </a:lnTo>
                  <a:lnTo>
                    <a:pt x="1747" y="848"/>
                  </a:lnTo>
                  <a:lnTo>
                    <a:pt x="1748" y="849"/>
                  </a:lnTo>
                  <a:lnTo>
                    <a:pt x="1748" y="851"/>
                  </a:lnTo>
                  <a:lnTo>
                    <a:pt x="1750" y="852"/>
                  </a:lnTo>
                  <a:lnTo>
                    <a:pt x="1751" y="854"/>
                  </a:lnTo>
                  <a:lnTo>
                    <a:pt x="1753" y="854"/>
                  </a:lnTo>
                  <a:lnTo>
                    <a:pt x="1754" y="854"/>
                  </a:lnTo>
                  <a:lnTo>
                    <a:pt x="1756" y="855"/>
                  </a:lnTo>
                  <a:lnTo>
                    <a:pt x="1757" y="855"/>
                  </a:lnTo>
                  <a:lnTo>
                    <a:pt x="1759" y="857"/>
                  </a:lnTo>
                  <a:lnTo>
                    <a:pt x="1760" y="857"/>
                  </a:lnTo>
                  <a:lnTo>
                    <a:pt x="1760" y="858"/>
                  </a:lnTo>
                  <a:lnTo>
                    <a:pt x="1762" y="860"/>
                  </a:lnTo>
                  <a:lnTo>
                    <a:pt x="1762" y="861"/>
                  </a:lnTo>
                  <a:lnTo>
                    <a:pt x="1763" y="863"/>
                  </a:lnTo>
                  <a:lnTo>
                    <a:pt x="1765" y="864"/>
                  </a:lnTo>
                  <a:lnTo>
                    <a:pt x="1765" y="866"/>
                  </a:lnTo>
                  <a:lnTo>
                    <a:pt x="1765" y="864"/>
                  </a:lnTo>
                  <a:lnTo>
                    <a:pt x="1763" y="864"/>
                  </a:lnTo>
                  <a:lnTo>
                    <a:pt x="1765" y="868"/>
                  </a:lnTo>
                  <a:lnTo>
                    <a:pt x="1768" y="872"/>
                  </a:lnTo>
                  <a:lnTo>
                    <a:pt x="1768" y="874"/>
                  </a:lnTo>
                  <a:lnTo>
                    <a:pt x="1769" y="874"/>
                  </a:lnTo>
                  <a:lnTo>
                    <a:pt x="1769" y="875"/>
                  </a:lnTo>
                  <a:lnTo>
                    <a:pt x="1771" y="877"/>
                  </a:lnTo>
                  <a:lnTo>
                    <a:pt x="1772" y="878"/>
                  </a:lnTo>
                  <a:lnTo>
                    <a:pt x="1771" y="880"/>
                  </a:lnTo>
                  <a:lnTo>
                    <a:pt x="1771" y="881"/>
                  </a:lnTo>
                  <a:lnTo>
                    <a:pt x="1769" y="881"/>
                  </a:lnTo>
                  <a:lnTo>
                    <a:pt x="1769" y="883"/>
                  </a:lnTo>
                  <a:lnTo>
                    <a:pt x="1769" y="884"/>
                  </a:lnTo>
                  <a:lnTo>
                    <a:pt x="1771" y="884"/>
                  </a:lnTo>
                  <a:lnTo>
                    <a:pt x="1771" y="883"/>
                  </a:lnTo>
                  <a:lnTo>
                    <a:pt x="1772" y="883"/>
                  </a:lnTo>
                  <a:lnTo>
                    <a:pt x="1774" y="884"/>
                  </a:lnTo>
                  <a:lnTo>
                    <a:pt x="1775" y="883"/>
                  </a:lnTo>
                  <a:lnTo>
                    <a:pt x="1775" y="884"/>
                  </a:lnTo>
                  <a:lnTo>
                    <a:pt x="1777" y="884"/>
                  </a:lnTo>
                  <a:lnTo>
                    <a:pt x="1777" y="886"/>
                  </a:lnTo>
                  <a:lnTo>
                    <a:pt x="1778" y="886"/>
                  </a:lnTo>
                  <a:lnTo>
                    <a:pt x="1780" y="887"/>
                  </a:lnTo>
                  <a:lnTo>
                    <a:pt x="1780" y="889"/>
                  </a:lnTo>
                  <a:lnTo>
                    <a:pt x="1781" y="890"/>
                  </a:lnTo>
                  <a:lnTo>
                    <a:pt x="1781" y="889"/>
                  </a:lnTo>
                  <a:lnTo>
                    <a:pt x="1783" y="889"/>
                  </a:lnTo>
                  <a:lnTo>
                    <a:pt x="1783" y="890"/>
                  </a:lnTo>
                  <a:lnTo>
                    <a:pt x="1784" y="892"/>
                  </a:lnTo>
                  <a:lnTo>
                    <a:pt x="1786" y="892"/>
                  </a:lnTo>
                  <a:lnTo>
                    <a:pt x="1787" y="893"/>
                  </a:lnTo>
                  <a:lnTo>
                    <a:pt x="1789" y="892"/>
                  </a:lnTo>
                  <a:lnTo>
                    <a:pt x="1791" y="892"/>
                  </a:lnTo>
                  <a:lnTo>
                    <a:pt x="1792" y="893"/>
                  </a:lnTo>
                  <a:lnTo>
                    <a:pt x="1791" y="893"/>
                  </a:lnTo>
                  <a:lnTo>
                    <a:pt x="1792" y="895"/>
                  </a:lnTo>
                  <a:lnTo>
                    <a:pt x="1792" y="896"/>
                  </a:lnTo>
                  <a:lnTo>
                    <a:pt x="1794" y="898"/>
                  </a:lnTo>
                  <a:lnTo>
                    <a:pt x="1795" y="896"/>
                  </a:lnTo>
                  <a:lnTo>
                    <a:pt x="1797" y="896"/>
                  </a:lnTo>
                  <a:lnTo>
                    <a:pt x="1798" y="898"/>
                  </a:lnTo>
                  <a:lnTo>
                    <a:pt x="1798" y="899"/>
                  </a:lnTo>
                  <a:lnTo>
                    <a:pt x="1800" y="899"/>
                  </a:lnTo>
                  <a:lnTo>
                    <a:pt x="1801" y="901"/>
                  </a:lnTo>
                  <a:lnTo>
                    <a:pt x="1803" y="902"/>
                  </a:lnTo>
                  <a:lnTo>
                    <a:pt x="1804" y="904"/>
                  </a:lnTo>
                  <a:lnTo>
                    <a:pt x="1806" y="904"/>
                  </a:lnTo>
                  <a:lnTo>
                    <a:pt x="1807" y="905"/>
                  </a:lnTo>
                  <a:lnTo>
                    <a:pt x="1809" y="907"/>
                  </a:lnTo>
                  <a:lnTo>
                    <a:pt x="1810" y="908"/>
                  </a:lnTo>
                  <a:lnTo>
                    <a:pt x="1810" y="910"/>
                  </a:lnTo>
                  <a:lnTo>
                    <a:pt x="1812" y="910"/>
                  </a:lnTo>
                  <a:lnTo>
                    <a:pt x="1812" y="911"/>
                  </a:lnTo>
                  <a:lnTo>
                    <a:pt x="1812" y="913"/>
                  </a:lnTo>
                  <a:lnTo>
                    <a:pt x="1812" y="914"/>
                  </a:lnTo>
                  <a:lnTo>
                    <a:pt x="1812" y="916"/>
                  </a:lnTo>
                  <a:lnTo>
                    <a:pt x="1812" y="917"/>
                  </a:lnTo>
                  <a:lnTo>
                    <a:pt x="1812" y="919"/>
                  </a:lnTo>
                  <a:lnTo>
                    <a:pt x="1812" y="921"/>
                  </a:lnTo>
                  <a:lnTo>
                    <a:pt x="1812" y="922"/>
                  </a:lnTo>
                  <a:lnTo>
                    <a:pt x="1813" y="922"/>
                  </a:lnTo>
                  <a:lnTo>
                    <a:pt x="1813" y="924"/>
                  </a:lnTo>
                  <a:lnTo>
                    <a:pt x="1815" y="924"/>
                  </a:lnTo>
                  <a:lnTo>
                    <a:pt x="1818" y="924"/>
                  </a:lnTo>
                  <a:lnTo>
                    <a:pt x="1818" y="925"/>
                  </a:lnTo>
                  <a:lnTo>
                    <a:pt x="1819" y="925"/>
                  </a:lnTo>
                  <a:lnTo>
                    <a:pt x="1821" y="925"/>
                  </a:lnTo>
                  <a:lnTo>
                    <a:pt x="1821" y="927"/>
                  </a:lnTo>
                  <a:lnTo>
                    <a:pt x="1822" y="927"/>
                  </a:lnTo>
                  <a:lnTo>
                    <a:pt x="1822" y="928"/>
                  </a:lnTo>
                  <a:lnTo>
                    <a:pt x="1822" y="930"/>
                  </a:lnTo>
                  <a:lnTo>
                    <a:pt x="1822" y="931"/>
                  </a:lnTo>
                  <a:lnTo>
                    <a:pt x="1822" y="933"/>
                  </a:lnTo>
                  <a:lnTo>
                    <a:pt x="1822" y="934"/>
                  </a:lnTo>
                  <a:lnTo>
                    <a:pt x="1822" y="936"/>
                  </a:lnTo>
                  <a:lnTo>
                    <a:pt x="1821" y="937"/>
                  </a:lnTo>
                  <a:lnTo>
                    <a:pt x="1821" y="939"/>
                  </a:lnTo>
                  <a:lnTo>
                    <a:pt x="1821" y="940"/>
                  </a:lnTo>
                  <a:lnTo>
                    <a:pt x="1821" y="942"/>
                  </a:lnTo>
                  <a:lnTo>
                    <a:pt x="1821" y="943"/>
                  </a:lnTo>
                  <a:lnTo>
                    <a:pt x="1821" y="945"/>
                  </a:lnTo>
                  <a:lnTo>
                    <a:pt x="1821" y="946"/>
                  </a:lnTo>
                  <a:lnTo>
                    <a:pt x="1821" y="948"/>
                  </a:lnTo>
                  <a:lnTo>
                    <a:pt x="1821" y="949"/>
                  </a:lnTo>
                  <a:lnTo>
                    <a:pt x="1819" y="951"/>
                  </a:lnTo>
                  <a:lnTo>
                    <a:pt x="1819" y="952"/>
                  </a:lnTo>
                  <a:lnTo>
                    <a:pt x="1818" y="952"/>
                  </a:lnTo>
                  <a:lnTo>
                    <a:pt x="1816" y="952"/>
                  </a:lnTo>
                  <a:lnTo>
                    <a:pt x="1813" y="954"/>
                  </a:lnTo>
                  <a:lnTo>
                    <a:pt x="1812" y="954"/>
                  </a:lnTo>
                  <a:lnTo>
                    <a:pt x="1807" y="955"/>
                  </a:lnTo>
                  <a:lnTo>
                    <a:pt x="1806" y="955"/>
                  </a:lnTo>
                  <a:lnTo>
                    <a:pt x="1803" y="957"/>
                  </a:lnTo>
                  <a:lnTo>
                    <a:pt x="1800" y="957"/>
                  </a:lnTo>
                  <a:lnTo>
                    <a:pt x="1797" y="957"/>
                  </a:lnTo>
                  <a:lnTo>
                    <a:pt x="1795" y="957"/>
                  </a:lnTo>
                  <a:lnTo>
                    <a:pt x="1794" y="955"/>
                  </a:lnTo>
                  <a:lnTo>
                    <a:pt x="1792" y="955"/>
                  </a:lnTo>
                  <a:lnTo>
                    <a:pt x="1791" y="955"/>
                  </a:lnTo>
                  <a:lnTo>
                    <a:pt x="1789" y="957"/>
                  </a:lnTo>
                  <a:lnTo>
                    <a:pt x="1789" y="958"/>
                  </a:lnTo>
                  <a:lnTo>
                    <a:pt x="1789" y="961"/>
                  </a:lnTo>
                  <a:lnTo>
                    <a:pt x="1787" y="961"/>
                  </a:lnTo>
                  <a:lnTo>
                    <a:pt x="1786" y="961"/>
                  </a:lnTo>
                  <a:lnTo>
                    <a:pt x="1784" y="963"/>
                  </a:lnTo>
                  <a:lnTo>
                    <a:pt x="1783" y="964"/>
                  </a:lnTo>
                  <a:lnTo>
                    <a:pt x="1783" y="966"/>
                  </a:lnTo>
                  <a:lnTo>
                    <a:pt x="1783" y="967"/>
                  </a:lnTo>
                  <a:lnTo>
                    <a:pt x="1781" y="967"/>
                  </a:lnTo>
                  <a:lnTo>
                    <a:pt x="1781" y="969"/>
                  </a:lnTo>
                  <a:lnTo>
                    <a:pt x="1783" y="969"/>
                  </a:lnTo>
                  <a:lnTo>
                    <a:pt x="1783" y="970"/>
                  </a:lnTo>
                  <a:lnTo>
                    <a:pt x="1781" y="970"/>
                  </a:lnTo>
                  <a:lnTo>
                    <a:pt x="1781" y="972"/>
                  </a:lnTo>
                  <a:lnTo>
                    <a:pt x="1780" y="972"/>
                  </a:lnTo>
                  <a:lnTo>
                    <a:pt x="1780" y="974"/>
                  </a:lnTo>
                  <a:lnTo>
                    <a:pt x="1778" y="974"/>
                  </a:lnTo>
                  <a:lnTo>
                    <a:pt x="1777" y="974"/>
                  </a:lnTo>
                  <a:lnTo>
                    <a:pt x="1777" y="975"/>
                  </a:lnTo>
                  <a:lnTo>
                    <a:pt x="1775" y="975"/>
                  </a:lnTo>
                  <a:lnTo>
                    <a:pt x="1774" y="974"/>
                  </a:lnTo>
                  <a:lnTo>
                    <a:pt x="1772" y="974"/>
                  </a:lnTo>
                  <a:lnTo>
                    <a:pt x="1772" y="972"/>
                  </a:lnTo>
                  <a:lnTo>
                    <a:pt x="1772" y="974"/>
                  </a:lnTo>
                  <a:lnTo>
                    <a:pt x="1771" y="974"/>
                  </a:lnTo>
                  <a:lnTo>
                    <a:pt x="1769" y="972"/>
                  </a:lnTo>
                  <a:lnTo>
                    <a:pt x="1768" y="972"/>
                  </a:lnTo>
                  <a:lnTo>
                    <a:pt x="1766" y="972"/>
                  </a:lnTo>
                  <a:lnTo>
                    <a:pt x="1766" y="970"/>
                  </a:lnTo>
                  <a:lnTo>
                    <a:pt x="1765" y="970"/>
                  </a:lnTo>
                  <a:lnTo>
                    <a:pt x="1765" y="972"/>
                  </a:lnTo>
                  <a:lnTo>
                    <a:pt x="1765" y="974"/>
                  </a:lnTo>
                  <a:lnTo>
                    <a:pt x="1763" y="974"/>
                  </a:lnTo>
                  <a:lnTo>
                    <a:pt x="1762" y="974"/>
                  </a:lnTo>
                  <a:lnTo>
                    <a:pt x="1762" y="975"/>
                  </a:lnTo>
                  <a:lnTo>
                    <a:pt x="1762" y="974"/>
                  </a:lnTo>
                  <a:lnTo>
                    <a:pt x="1760" y="974"/>
                  </a:lnTo>
                  <a:lnTo>
                    <a:pt x="1760" y="975"/>
                  </a:lnTo>
                  <a:lnTo>
                    <a:pt x="1760" y="977"/>
                  </a:lnTo>
                  <a:lnTo>
                    <a:pt x="1762" y="977"/>
                  </a:lnTo>
                  <a:lnTo>
                    <a:pt x="1762" y="978"/>
                  </a:lnTo>
                  <a:lnTo>
                    <a:pt x="1760" y="978"/>
                  </a:lnTo>
                  <a:lnTo>
                    <a:pt x="1760" y="980"/>
                  </a:lnTo>
                  <a:lnTo>
                    <a:pt x="1762" y="980"/>
                  </a:lnTo>
                  <a:lnTo>
                    <a:pt x="1760" y="981"/>
                  </a:lnTo>
                  <a:lnTo>
                    <a:pt x="1762" y="981"/>
                  </a:lnTo>
                  <a:lnTo>
                    <a:pt x="1762" y="983"/>
                  </a:lnTo>
                  <a:lnTo>
                    <a:pt x="1763" y="983"/>
                  </a:lnTo>
                  <a:lnTo>
                    <a:pt x="1763" y="984"/>
                  </a:lnTo>
                  <a:lnTo>
                    <a:pt x="1763" y="986"/>
                  </a:lnTo>
                  <a:lnTo>
                    <a:pt x="1765" y="986"/>
                  </a:lnTo>
                  <a:lnTo>
                    <a:pt x="1765" y="987"/>
                  </a:lnTo>
                  <a:lnTo>
                    <a:pt x="1766" y="987"/>
                  </a:lnTo>
                  <a:lnTo>
                    <a:pt x="1766" y="989"/>
                  </a:lnTo>
                  <a:lnTo>
                    <a:pt x="1768" y="989"/>
                  </a:lnTo>
                  <a:lnTo>
                    <a:pt x="1766" y="989"/>
                  </a:lnTo>
                  <a:lnTo>
                    <a:pt x="1765" y="987"/>
                  </a:lnTo>
                  <a:lnTo>
                    <a:pt x="1763" y="987"/>
                  </a:lnTo>
                  <a:lnTo>
                    <a:pt x="1762" y="987"/>
                  </a:lnTo>
                  <a:lnTo>
                    <a:pt x="1762" y="986"/>
                  </a:lnTo>
                  <a:lnTo>
                    <a:pt x="1760" y="986"/>
                  </a:lnTo>
                  <a:lnTo>
                    <a:pt x="1760" y="984"/>
                  </a:lnTo>
                  <a:lnTo>
                    <a:pt x="1759" y="983"/>
                  </a:lnTo>
                  <a:lnTo>
                    <a:pt x="1757" y="981"/>
                  </a:lnTo>
                  <a:lnTo>
                    <a:pt x="1756" y="981"/>
                  </a:lnTo>
                  <a:lnTo>
                    <a:pt x="1756" y="980"/>
                  </a:lnTo>
                  <a:lnTo>
                    <a:pt x="1754" y="980"/>
                  </a:lnTo>
                  <a:lnTo>
                    <a:pt x="1753" y="980"/>
                  </a:lnTo>
                  <a:lnTo>
                    <a:pt x="1751" y="980"/>
                  </a:lnTo>
                  <a:lnTo>
                    <a:pt x="1751" y="978"/>
                  </a:lnTo>
                  <a:lnTo>
                    <a:pt x="1751" y="977"/>
                  </a:lnTo>
                  <a:lnTo>
                    <a:pt x="1750" y="975"/>
                  </a:lnTo>
                  <a:lnTo>
                    <a:pt x="1748" y="975"/>
                  </a:lnTo>
                  <a:lnTo>
                    <a:pt x="1748" y="974"/>
                  </a:lnTo>
                  <a:lnTo>
                    <a:pt x="1748" y="972"/>
                  </a:lnTo>
                  <a:lnTo>
                    <a:pt x="1748" y="970"/>
                  </a:lnTo>
                  <a:lnTo>
                    <a:pt x="1747" y="970"/>
                  </a:lnTo>
                  <a:lnTo>
                    <a:pt x="1745" y="970"/>
                  </a:lnTo>
                  <a:lnTo>
                    <a:pt x="1745" y="972"/>
                  </a:lnTo>
                  <a:lnTo>
                    <a:pt x="1744" y="972"/>
                  </a:lnTo>
                  <a:lnTo>
                    <a:pt x="1744" y="970"/>
                  </a:lnTo>
                  <a:lnTo>
                    <a:pt x="1742" y="970"/>
                  </a:lnTo>
                  <a:lnTo>
                    <a:pt x="1741" y="970"/>
                  </a:lnTo>
                  <a:lnTo>
                    <a:pt x="1739" y="970"/>
                  </a:lnTo>
                  <a:lnTo>
                    <a:pt x="1739" y="969"/>
                  </a:lnTo>
                  <a:lnTo>
                    <a:pt x="1738" y="969"/>
                  </a:lnTo>
                  <a:lnTo>
                    <a:pt x="1739" y="967"/>
                  </a:lnTo>
                  <a:lnTo>
                    <a:pt x="1739" y="969"/>
                  </a:lnTo>
                  <a:lnTo>
                    <a:pt x="1741" y="969"/>
                  </a:lnTo>
                  <a:lnTo>
                    <a:pt x="1741" y="967"/>
                  </a:lnTo>
                  <a:lnTo>
                    <a:pt x="1741" y="966"/>
                  </a:lnTo>
                  <a:lnTo>
                    <a:pt x="1742" y="966"/>
                  </a:lnTo>
                  <a:lnTo>
                    <a:pt x="1741" y="966"/>
                  </a:lnTo>
                  <a:lnTo>
                    <a:pt x="1739" y="966"/>
                  </a:lnTo>
                  <a:lnTo>
                    <a:pt x="1739" y="964"/>
                  </a:lnTo>
                  <a:lnTo>
                    <a:pt x="1741" y="964"/>
                  </a:lnTo>
                  <a:lnTo>
                    <a:pt x="1739" y="964"/>
                  </a:lnTo>
                  <a:lnTo>
                    <a:pt x="1738" y="964"/>
                  </a:lnTo>
                  <a:lnTo>
                    <a:pt x="1736" y="964"/>
                  </a:lnTo>
                  <a:lnTo>
                    <a:pt x="1736" y="966"/>
                  </a:lnTo>
                  <a:lnTo>
                    <a:pt x="1735" y="966"/>
                  </a:lnTo>
                  <a:lnTo>
                    <a:pt x="1733" y="966"/>
                  </a:lnTo>
                  <a:lnTo>
                    <a:pt x="1733" y="967"/>
                  </a:lnTo>
                  <a:lnTo>
                    <a:pt x="1731" y="967"/>
                  </a:lnTo>
                  <a:lnTo>
                    <a:pt x="1730" y="969"/>
                  </a:lnTo>
                  <a:lnTo>
                    <a:pt x="1730" y="967"/>
                  </a:lnTo>
                  <a:lnTo>
                    <a:pt x="1731" y="966"/>
                  </a:lnTo>
                  <a:lnTo>
                    <a:pt x="1731" y="963"/>
                  </a:lnTo>
                  <a:lnTo>
                    <a:pt x="1730" y="964"/>
                  </a:lnTo>
                  <a:lnTo>
                    <a:pt x="1728" y="963"/>
                  </a:lnTo>
                  <a:lnTo>
                    <a:pt x="1728" y="961"/>
                  </a:lnTo>
                  <a:lnTo>
                    <a:pt x="1727" y="961"/>
                  </a:lnTo>
                  <a:lnTo>
                    <a:pt x="1727" y="960"/>
                  </a:lnTo>
                  <a:lnTo>
                    <a:pt x="1728" y="960"/>
                  </a:lnTo>
                  <a:lnTo>
                    <a:pt x="1728" y="958"/>
                  </a:lnTo>
                  <a:lnTo>
                    <a:pt x="1728" y="957"/>
                  </a:lnTo>
                  <a:lnTo>
                    <a:pt x="1728" y="955"/>
                  </a:lnTo>
                  <a:lnTo>
                    <a:pt x="1727" y="954"/>
                  </a:lnTo>
                  <a:lnTo>
                    <a:pt x="1727" y="955"/>
                  </a:lnTo>
                  <a:lnTo>
                    <a:pt x="1725" y="955"/>
                  </a:lnTo>
                  <a:lnTo>
                    <a:pt x="1724" y="955"/>
                  </a:lnTo>
                  <a:lnTo>
                    <a:pt x="1722" y="954"/>
                  </a:lnTo>
                  <a:lnTo>
                    <a:pt x="1721" y="952"/>
                  </a:lnTo>
                  <a:lnTo>
                    <a:pt x="1719" y="952"/>
                  </a:lnTo>
                  <a:lnTo>
                    <a:pt x="1719" y="954"/>
                  </a:lnTo>
                  <a:lnTo>
                    <a:pt x="1718" y="955"/>
                  </a:lnTo>
                  <a:lnTo>
                    <a:pt x="1716" y="957"/>
                  </a:lnTo>
                  <a:lnTo>
                    <a:pt x="1715" y="958"/>
                  </a:lnTo>
                  <a:lnTo>
                    <a:pt x="1713" y="960"/>
                  </a:lnTo>
                  <a:lnTo>
                    <a:pt x="1712" y="961"/>
                  </a:lnTo>
                  <a:lnTo>
                    <a:pt x="1710" y="961"/>
                  </a:lnTo>
                  <a:lnTo>
                    <a:pt x="1709" y="963"/>
                  </a:lnTo>
                  <a:lnTo>
                    <a:pt x="1707" y="961"/>
                  </a:lnTo>
                  <a:lnTo>
                    <a:pt x="1709" y="960"/>
                  </a:lnTo>
                  <a:lnTo>
                    <a:pt x="1707" y="958"/>
                  </a:lnTo>
                  <a:lnTo>
                    <a:pt x="1707" y="960"/>
                  </a:lnTo>
                  <a:lnTo>
                    <a:pt x="1706" y="960"/>
                  </a:lnTo>
                  <a:lnTo>
                    <a:pt x="1706" y="961"/>
                  </a:lnTo>
                  <a:lnTo>
                    <a:pt x="1706" y="960"/>
                  </a:lnTo>
                  <a:lnTo>
                    <a:pt x="1704" y="960"/>
                  </a:lnTo>
                  <a:lnTo>
                    <a:pt x="1703" y="958"/>
                  </a:lnTo>
                  <a:lnTo>
                    <a:pt x="1701" y="958"/>
                  </a:lnTo>
                  <a:lnTo>
                    <a:pt x="1700" y="958"/>
                  </a:lnTo>
                  <a:lnTo>
                    <a:pt x="1700" y="960"/>
                  </a:lnTo>
                  <a:lnTo>
                    <a:pt x="1698" y="960"/>
                  </a:lnTo>
                  <a:lnTo>
                    <a:pt x="1697" y="961"/>
                  </a:lnTo>
                  <a:lnTo>
                    <a:pt x="1695" y="961"/>
                  </a:lnTo>
                  <a:lnTo>
                    <a:pt x="1694" y="961"/>
                  </a:lnTo>
                  <a:lnTo>
                    <a:pt x="1694" y="963"/>
                  </a:lnTo>
                  <a:lnTo>
                    <a:pt x="1694" y="964"/>
                  </a:lnTo>
                  <a:lnTo>
                    <a:pt x="1692" y="964"/>
                  </a:lnTo>
                  <a:lnTo>
                    <a:pt x="1692" y="966"/>
                  </a:lnTo>
                  <a:lnTo>
                    <a:pt x="1694" y="967"/>
                  </a:lnTo>
                  <a:lnTo>
                    <a:pt x="1694" y="969"/>
                  </a:lnTo>
                  <a:lnTo>
                    <a:pt x="1695" y="969"/>
                  </a:lnTo>
                  <a:lnTo>
                    <a:pt x="1697" y="970"/>
                  </a:lnTo>
                  <a:lnTo>
                    <a:pt x="1695" y="970"/>
                  </a:lnTo>
                  <a:lnTo>
                    <a:pt x="1695" y="972"/>
                  </a:lnTo>
                  <a:lnTo>
                    <a:pt x="1695" y="974"/>
                  </a:lnTo>
                  <a:lnTo>
                    <a:pt x="1695" y="975"/>
                  </a:lnTo>
                  <a:lnTo>
                    <a:pt x="1695" y="977"/>
                  </a:lnTo>
                  <a:lnTo>
                    <a:pt x="1698" y="978"/>
                  </a:lnTo>
                  <a:lnTo>
                    <a:pt x="1697" y="978"/>
                  </a:lnTo>
                  <a:lnTo>
                    <a:pt x="1697" y="980"/>
                  </a:lnTo>
                  <a:lnTo>
                    <a:pt x="1697" y="981"/>
                  </a:lnTo>
                  <a:lnTo>
                    <a:pt x="1695" y="981"/>
                  </a:lnTo>
                  <a:lnTo>
                    <a:pt x="1695" y="983"/>
                  </a:lnTo>
                  <a:lnTo>
                    <a:pt x="1694" y="983"/>
                  </a:lnTo>
                  <a:lnTo>
                    <a:pt x="1692" y="983"/>
                  </a:lnTo>
                  <a:lnTo>
                    <a:pt x="1691" y="983"/>
                  </a:lnTo>
                  <a:lnTo>
                    <a:pt x="1691" y="981"/>
                  </a:lnTo>
                  <a:lnTo>
                    <a:pt x="1689" y="981"/>
                  </a:lnTo>
                  <a:lnTo>
                    <a:pt x="1689" y="983"/>
                  </a:lnTo>
                  <a:lnTo>
                    <a:pt x="1688" y="981"/>
                  </a:lnTo>
                  <a:lnTo>
                    <a:pt x="1686" y="983"/>
                  </a:lnTo>
                  <a:lnTo>
                    <a:pt x="1685" y="983"/>
                  </a:lnTo>
                  <a:lnTo>
                    <a:pt x="1685" y="984"/>
                  </a:lnTo>
                  <a:lnTo>
                    <a:pt x="1683" y="984"/>
                  </a:lnTo>
                  <a:lnTo>
                    <a:pt x="1682" y="984"/>
                  </a:lnTo>
                  <a:lnTo>
                    <a:pt x="1682" y="986"/>
                  </a:lnTo>
                  <a:lnTo>
                    <a:pt x="1682" y="987"/>
                  </a:lnTo>
                  <a:lnTo>
                    <a:pt x="1680" y="987"/>
                  </a:lnTo>
                  <a:lnTo>
                    <a:pt x="1682" y="987"/>
                  </a:lnTo>
                  <a:lnTo>
                    <a:pt x="1683" y="987"/>
                  </a:lnTo>
                  <a:lnTo>
                    <a:pt x="1682" y="989"/>
                  </a:lnTo>
                  <a:lnTo>
                    <a:pt x="1682" y="990"/>
                  </a:lnTo>
                  <a:lnTo>
                    <a:pt x="1682" y="992"/>
                  </a:lnTo>
                  <a:lnTo>
                    <a:pt x="1683" y="993"/>
                  </a:lnTo>
                  <a:lnTo>
                    <a:pt x="1685" y="993"/>
                  </a:lnTo>
                  <a:lnTo>
                    <a:pt x="1685" y="995"/>
                  </a:lnTo>
                  <a:lnTo>
                    <a:pt x="1685" y="996"/>
                  </a:lnTo>
                  <a:lnTo>
                    <a:pt x="1683" y="996"/>
                  </a:lnTo>
                  <a:lnTo>
                    <a:pt x="1685" y="998"/>
                  </a:lnTo>
                  <a:lnTo>
                    <a:pt x="1683" y="998"/>
                  </a:lnTo>
                  <a:lnTo>
                    <a:pt x="1682" y="999"/>
                  </a:lnTo>
                  <a:lnTo>
                    <a:pt x="1680" y="999"/>
                  </a:lnTo>
                  <a:lnTo>
                    <a:pt x="1680" y="1001"/>
                  </a:lnTo>
                  <a:lnTo>
                    <a:pt x="1680" y="1002"/>
                  </a:lnTo>
                  <a:lnTo>
                    <a:pt x="1682" y="1002"/>
                  </a:lnTo>
                  <a:lnTo>
                    <a:pt x="1680" y="1004"/>
                  </a:lnTo>
                  <a:lnTo>
                    <a:pt x="1680" y="1005"/>
                  </a:lnTo>
                  <a:lnTo>
                    <a:pt x="1679" y="1005"/>
                  </a:lnTo>
                  <a:lnTo>
                    <a:pt x="1675" y="1007"/>
                  </a:lnTo>
                  <a:lnTo>
                    <a:pt x="1675" y="1008"/>
                  </a:lnTo>
                  <a:lnTo>
                    <a:pt x="1677" y="1008"/>
                  </a:lnTo>
                  <a:lnTo>
                    <a:pt x="1677" y="1010"/>
                  </a:lnTo>
                  <a:lnTo>
                    <a:pt x="1677" y="1011"/>
                  </a:lnTo>
                  <a:lnTo>
                    <a:pt x="1675" y="1011"/>
                  </a:lnTo>
                  <a:lnTo>
                    <a:pt x="1674" y="1011"/>
                  </a:lnTo>
                  <a:lnTo>
                    <a:pt x="1674" y="1013"/>
                  </a:lnTo>
                  <a:lnTo>
                    <a:pt x="1672" y="1013"/>
                  </a:lnTo>
                  <a:lnTo>
                    <a:pt x="1671" y="1013"/>
                  </a:lnTo>
                  <a:lnTo>
                    <a:pt x="1669" y="1013"/>
                  </a:lnTo>
                  <a:lnTo>
                    <a:pt x="1669" y="1014"/>
                  </a:lnTo>
                  <a:lnTo>
                    <a:pt x="1669" y="1016"/>
                  </a:lnTo>
                  <a:lnTo>
                    <a:pt x="1669" y="1017"/>
                  </a:lnTo>
                  <a:lnTo>
                    <a:pt x="1671" y="1017"/>
                  </a:lnTo>
                  <a:lnTo>
                    <a:pt x="1671" y="1019"/>
                  </a:lnTo>
                  <a:lnTo>
                    <a:pt x="1672" y="1019"/>
                  </a:lnTo>
                  <a:lnTo>
                    <a:pt x="1672" y="1020"/>
                  </a:lnTo>
                  <a:lnTo>
                    <a:pt x="1671" y="1022"/>
                  </a:lnTo>
                  <a:lnTo>
                    <a:pt x="1669" y="1022"/>
                  </a:lnTo>
                  <a:lnTo>
                    <a:pt x="1669" y="1023"/>
                  </a:lnTo>
                  <a:lnTo>
                    <a:pt x="1671" y="1022"/>
                  </a:lnTo>
                  <a:lnTo>
                    <a:pt x="1672" y="1025"/>
                  </a:lnTo>
                  <a:lnTo>
                    <a:pt x="1671" y="1025"/>
                  </a:lnTo>
                  <a:lnTo>
                    <a:pt x="1671" y="1027"/>
                  </a:lnTo>
                  <a:lnTo>
                    <a:pt x="1669" y="1027"/>
                  </a:lnTo>
                  <a:lnTo>
                    <a:pt x="1669" y="1028"/>
                  </a:lnTo>
                  <a:lnTo>
                    <a:pt x="1669" y="1030"/>
                  </a:lnTo>
                  <a:lnTo>
                    <a:pt x="1668" y="1030"/>
                  </a:lnTo>
                  <a:lnTo>
                    <a:pt x="1668" y="1031"/>
                  </a:lnTo>
                  <a:lnTo>
                    <a:pt x="1668" y="1033"/>
                  </a:lnTo>
                  <a:lnTo>
                    <a:pt x="1668" y="1034"/>
                  </a:lnTo>
                  <a:lnTo>
                    <a:pt x="1669" y="1034"/>
                  </a:lnTo>
                  <a:lnTo>
                    <a:pt x="1669" y="1036"/>
                  </a:lnTo>
                  <a:lnTo>
                    <a:pt x="1669" y="1037"/>
                  </a:lnTo>
                  <a:lnTo>
                    <a:pt x="1671" y="1037"/>
                  </a:lnTo>
                  <a:lnTo>
                    <a:pt x="1672" y="1037"/>
                  </a:lnTo>
                  <a:lnTo>
                    <a:pt x="1674" y="1037"/>
                  </a:lnTo>
                  <a:lnTo>
                    <a:pt x="1674" y="1039"/>
                  </a:lnTo>
                  <a:lnTo>
                    <a:pt x="1674" y="1040"/>
                  </a:lnTo>
                  <a:lnTo>
                    <a:pt x="1675" y="1040"/>
                  </a:lnTo>
                  <a:lnTo>
                    <a:pt x="1675" y="1042"/>
                  </a:lnTo>
                  <a:lnTo>
                    <a:pt x="1677" y="1042"/>
                  </a:lnTo>
                  <a:lnTo>
                    <a:pt x="1677" y="1043"/>
                  </a:lnTo>
                  <a:lnTo>
                    <a:pt x="1677" y="1045"/>
                  </a:lnTo>
                  <a:lnTo>
                    <a:pt x="1679" y="1045"/>
                  </a:lnTo>
                  <a:lnTo>
                    <a:pt x="1677" y="1045"/>
                  </a:lnTo>
                  <a:lnTo>
                    <a:pt x="1677" y="1046"/>
                  </a:lnTo>
                  <a:lnTo>
                    <a:pt x="1677" y="1045"/>
                  </a:lnTo>
                  <a:lnTo>
                    <a:pt x="1677" y="1046"/>
                  </a:lnTo>
                  <a:lnTo>
                    <a:pt x="1677" y="1048"/>
                  </a:lnTo>
                  <a:lnTo>
                    <a:pt x="1677" y="1049"/>
                  </a:lnTo>
                  <a:lnTo>
                    <a:pt x="1675" y="1049"/>
                  </a:lnTo>
                  <a:lnTo>
                    <a:pt x="1675" y="1051"/>
                  </a:lnTo>
                  <a:lnTo>
                    <a:pt x="1674" y="1051"/>
                  </a:lnTo>
                  <a:lnTo>
                    <a:pt x="1674" y="1052"/>
                  </a:lnTo>
                  <a:lnTo>
                    <a:pt x="1672" y="1052"/>
                  </a:lnTo>
                  <a:lnTo>
                    <a:pt x="1671" y="1054"/>
                  </a:lnTo>
                  <a:lnTo>
                    <a:pt x="1669" y="1054"/>
                  </a:lnTo>
                  <a:lnTo>
                    <a:pt x="1669" y="1055"/>
                  </a:lnTo>
                  <a:lnTo>
                    <a:pt x="1668" y="1055"/>
                  </a:lnTo>
                  <a:lnTo>
                    <a:pt x="1669" y="1055"/>
                  </a:lnTo>
                  <a:lnTo>
                    <a:pt x="1669" y="1057"/>
                  </a:lnTo>
                  <a:lnTo>
                    <a:pt x="1668" y="1057"/>
                  </a:lnTo>
                  <a:lnTo>
                    <a:pt x="1668" y="1058"/>
                  </a:lnTo>
                  <a:lnTo>
                    <a:pt x="1666" y="1058"/>
                  </a:lnTo>
                  <a:lnTo>
                    <a:pt x="1666" y="1060"/>
                  </a:lnTo>
                  <a:lnTo>
                    <a:pt x="1665" y="1060"/>
                  </a:lnTo>
                  <a:lnTo>
                    <a:pt x="1666" y="1061"/>
                  </a:lnTo>
                  <a:lnTo>
                    <a:pt x="1665" y="1061"/>
                  </a:lnTo>
                  <a:lnTo>
                    <a:pt x="1665" y="1063"/>
                  </a:lnTo>
                  <a:lnTo>
                    <a:pt x="1665" y="1064"/>
                  </a:lnTo>
                  <a:lnTo>
                    <a:pt x="1663" y="1064"/>
                  </a:lnTo>
                  <a:lnTo>
                    <a:pt x="1663" y="1066"/>
                  </a:lnTo>
                  <a:lnTo>
                    <a:pt x="1662" y="1066"/>
                  </a:lnTo>
                  <a:lnTo>
                    <a:pt x="1663" y="1066"/>
                  </a:lnTo>
                  <a:lnTo>
                    <a:pt x="1662" y="1066"/>
                  </a:lnTo>
                  <a:lnTo>
                    <a:pt x="1662" y="1067"/>
                  </a:lnTo>
                  <a:lnTo>
                    <a:pt x="1662" y="1069"/>
                  </a:lnTo>
                  <a:lnTo>
                    <a:pt x="1660" y="1069"/>
                  </a:lnTo>
                  <a:lnTo>
                    <a:pt x="1660" y="1070"/>
                  </a:lnTo>
                  <a:lnTo>
                    <a:pt x="1659" y="1070"/>
                  </a:lnTo>
                  <a:lnTo>
                    <a:pt x="1659" y="1069"/>
                  </a:lnTo>
                  <a:lnTo>
                    <a:pt x="1657" y="1069"/>
                  </a:lnTo>
                  <a:lnTo>
                    <a:pt x="1656" y="1069"/>
                  </a:lnTo>
                  <a:lnTo>
                    <a:pt x="1656" y="1067"/>
                  </a:lnTo>
                  <a:lnTo>
                    <a:pt x="1656" y="1069"/>
                  </a:lnTo>
                  <a:lnTo>
                    <a:pt x="1654" y="1069"/>
                  </a:lnTo>
                  <a:lnTo>
                    <a:pt x="1654" y="1067"/>
                  </a:lnTo>
                  <a:lnTo>
                    <a:pt x="1653" y="1067"/>
                  </a:lnTo>
                  <a:lnTo>
                    <a:pt x="1653" y="1069"/>
                  </a:lnTo>
                  <a:lnTo>
                    <a:pt x="1651" y="1069"/>
                  </a:lnTo>
                  <a:lnTo>
                    <a:pt x="1650" y="1069"/>
                  </a:lnTo>
                  <a:lnTo>
                    <a:pt x="1648" y="1069"/>
                  </a:lnTo>
                  <a:lnTo>
                    <a:pt x="1648" y="1070"/>
                  </a:lnTo>
                  <a:lnTo>
                    <a:pt x="1648" y="1072"/>
                  </a:lnTo>
                  <a:lnTo>
                    <a:pt x="1647" y="1072"/>
                  </a:lnTo>
                  <a:lnTo>
                    <a:pt x="1647" y="1073"/>
                  </a:lnTo>
                  <a:lnTo>
                    <a:pt x="1645" y="1073"/>
                  </a:lnTo>
                  <a:lnTo>
                    <a:pt x="1645" y="1072"/>
                  </a:lnTo>
                  <a:lnTo>
                    <a:pt x="1644" y="1072"/>
                  </a:lnTo>
                  <a:lnTo>
                    <a:pt x="1642" y="1072"/>
                  </a:lnTo>
                  <a:lnTo>
                    <a:pt x="1642" y="1073"/>
                  </a:lnTo>
                  <a:lnTo>
                    <a:pt x="1641" y="1073"/>
                  </a:lnTo>
                  <a:lnTo>
                    <a:pt x="1639" y="1073"/>
                  </a:lnTo>
                  <a:lnTo>
                    <a:pt x="1639" y="1072"/>
                  </a:lnTo>
                  <a:lnTo>
                    <a:pt x="1638" y="1072"/>
                  </a:lnTo>
                  <a:lnTo>
                    <a:pt x="1638" y="1070"/>
                  </a:lnTo>
                  <a:lnTo>
                    <a:pt x="1636" y="1069"/>
                  </a:lnTo>
                  <a:lnTo>
                    <a:pt x="1636" y="1067"/>
                  </a:lnTo>
                  <a:lnTo>
                    <a:pt x="1635" y="1067"/>
                  </a:lnTo>
                  <a:lnTo>
                    <a:pt x="1633" y="1069"/>
                  </a:lnTo>
                  <a:lnTo>
                    <a:pt x="1632" y="1070"/>
                  </a:lnTo>
                  <a:lnTo>
                    <a:pt x="1632" y="1072"/>
                  </a:lnTo>
                  <a:lnTo>
                    <a:pt x="1630" y="1073"/>
                  </a:lnTo>
                  <a:lnTo>
                    <a:pt x="1629" y="1073"/>
                  </a:lnTo>
                  <a:lnTo>
                    <a:pt x="1627" y="1075"/>
                  </a:lnTo>
                  <a:lnTo>
                    <a:pt x="1626" y="1075"/>
                  </a:lnTo>
                  <a:lnTo>
                    <a:pt x="1626" y="1076"/>
                  </a:lnTo>
                  <a:lnTo>
                    <a:pt x="1623" y="1076"/>
                  </a:lnTo>
                  <a:lnTo>
                    <a:pt x="1621" y="1078"/>
                  </a:lnTo>
                  <a:lnTo>
                    <a:pt x="1620" y="1078"/>
                  </a:lnTo>
                  <a:lnTo>
                    <a:pt x="1620" y="1080"/>
                  </a:lnTo>
                  <a:lnTo>
                    <a:pt x="1618" y="1080"/>
                  </a:lnTo>
                  <a:lnTo>
                    <a:pt x="1616" y="1080"/>
                  </a:lnTo>
                  <a:lnTo>
                    <a:pt x="1615" y="1080"/>
                  </a:lnTo>
                  <a:lnTo>
                    <a:pt x="1613" y="1080"/>
                  </a:lnTo>
                  <a:lnTo>
                    <a:pt x="1612" y="1081"/>
                  </a:lnTo>
                  <a:lnTo>
                    <a:pt x="1610" y="1081"/>
                  </a:lnTo>
                  <a:lnTo>
                    <a:pt x="1609" y="1081"/>
                  </a:lnTo>
                  <a:lnTo>
                    <a:pt x="1609" y="1080"/>
                  </a:lnTo>
                  <a:lnTo>
                    <a:pt x="1610" y="1080"/>
                  </a:lnTo>
                  <a:lnTo>
                    <a:pt x="1610" y="1078"/>
                  </a:lnTo>
                  <a:lnTo>
                    <a:pt x="1607" y="1080"/>
                  </a:lnTo>
                  <a:lnTo>
                    <a:pt x="1606" y="1081"/>
                  </a:lnTo>
                  <a:lnTo>
                    <a:pt x="1603" y="1083"/>
                  </a:lnTo>
                  <a:lnTo>
                    <a:pt x="1601" y="1084"/>
                  </a:lnTo>
                  <a:lnTo>
                    <a:pt x="1600" y="1086"/>
                  </a:lnTo>
                  <a:lnTo>
                    <a:pt x="1598" y="1086"/>
                  </a:lnTo>
                  <a:lnTo>
                    <a:pt x="1597" y="1086"/>
                  </a:lnTo>
                  <a:lnTo>
                    <a:pt x="1597" y="1087"/>
                  </a:lnTo>
                  <a:lnTo>
                    <a:pt x="1595" y="1087"/>
                  </a:lnTo>
                  <a:lnTo>
                    <a:pt x="1594" y="1087"/>
                  </a:lnTo>
                  <a:lnTo>
                    <a:pt x="1592" y="1087"/>
                  </a:lnTo>
                  <a:lnTo>
                    <a:pt x="1591" y="1087"/>
                  </a:lnTo>
                  <a:lnTo>
                    <a:pt x="1591" y="1089"/>
                  </a:lnTo>
                  <a:lnTo>
                    <a:pt x="1591" y="1090"/>
                  </a:lnTo>
                  <a:lnTo>
                    <a:pt x="1589" y="1090"/>
                  </a:lnTo>
                  <a:lnTo>
                    <a:pt x="1589" y="1092"/>
                  </a:lnTo>
                  <a:lnTo>
                    <a:pt x="1588" y="1092"/>
                  </a:lnTo>
                  <a:lnTo>
                    <a:pt x="1588" y="1093"/>
                  </a:lnTo>
                  <a:lnTo>
                    <a:pt x="1586" y="1093"/>
                  </a:lnTo>
                  <a:lnTo>
                    <a:pt x="1586" y="1095"/>
                  </a:lnTo>
                  <a:lnTo>
                    <a:pt x="1585" y="1095"/>
                  </a:lnTo>
                  <a:lnTo>
                    <a:pt x="1583" y="1095"/>
                  </a:lnTo>
                  <a:lnTo>
                    <a:pt x="1585" y="1095"/>
                  </a:lnTo>
                  <a:lnTo>
                    <a:pt x="1585" y="1093"/>
                  </a:lnTo>
                  <a:lnTo>
                    <a:pt x="1585" y="1092"/>
                  </a:lnTo>
                  <a:lnTo>
                    <a:pt x="1586" y="1092"/>
                  </a:lnTo>
                  <a:lnTo>
                    <a:pt x="1583" y="1092"/>
                  </a:lnTo>
                  <a:lnTo>
                    <a:pt x="1582" y="1090"/>
                  </a:lnTo>
                  <a:lnTo>
                    <a:pt x="1582" y="1092"/>
                  </a:lnTo>
                  <a:lnTo>
                    <a:pt x="1580" y="1093"/>
                  </a:lnTo>
                  <a:lnTo>
                    <a:pt x="1580" y="1095"/>
                  </a:lnTo>
                  <a:lnTo>
                    <a:pt x="1579" y="1095"/>
                  </a:lnTo>
                  <a:lnTo>
                    <a:pt x="1577" y="1096"/>
                  </a:lnTo>
                  <a:lnTo>
                    <a:pt x="1577" y="1098"/>
                  </a:lnTo>
                  <a:lnTo>
                    <a:pt x="1577" y="1099"/>
                  </a:lnTo>
                  <a:lnTo>
                    <a:pt x="1576" y="1098"/>
                  </a:lnTo>
                  <a:lnTo>
                    <a:pt x="1574" y="1098"/>
                  </a:lnTo>
                  <a:lnTo>
                    <a:pt x="1573" y="1098"/>
                  </a:lnTo>
                  <a:lnTo>
                    <a:pt x="1573" y="1099"/>
                  </a:lnTo>
                  <a:lnTo>
                    <a:pt x="1571" y="1099"/>
                  </a:lnTo>
                  <a:lnTo>
                    <a:pt x="1571" y="1101"/>
                  </a:lnTo>
                  <a:lnTo>
                    <a:pt x="1570" y="1101"/>
                  </a:lnTo>
                  <a:lnTo>
                    <a:pt x="1570" y="1102"/>
                  </a:lnTo>
                  <a:lnTo>
                    <a:pt x="1568" y="1102"/>
                  </a:lnTo>
                  <a:lnTo>
                    <a:pt x="1570" y="1102"/>
                  </a:lnTo>
                  <a:lnTo>
                    <a:pt x="1570" y="1104"/>
                  </a:lnTo>
                  <a:lnTo>
                    <a:pt x="1570" y="1105"/>
                  </a:lnTo>
                  <a:lnTo>
                    <a:pt x="1571" y="1105"/>
                  </a:lnTo>
                  <a:lnTo>
                    <a:pt x="1571" y="1107"/>
                  </a:lnTo>
                  <a:lnTo>
                    <a:pt x="1570" y="1107"/>
                  </a:lnTo>
                  <a:lnTo>
                    <a:pt x="1570" y="1108"/>
                  </a:lnTo>
                  <a:lnTo>
                    <a:pt x="1568" y="1108"/>
                  </a:lnTo>
                  <a:lnTo>
                    <a:pt x="1568" y="1110"/>
                  </a:lnTo>
                  <a:lnTo>
                    <a:pt x="1568" y="1111"/>
                  </a:lnTo>
                  <a:lnTo>
                    <a:pt x="1568" y="1113"/>
                  </a:lnTo>
                  <a:lnTo>
                    <a:pt x="1567" y="1113"/>
                  </a:lnTo>
                  <a:lnTo>
                    <a:pt x="1567" y="1114"/>
                  </a:lnTo>
                  <a:lnTo>
                    <a:pt x="1567" y="1116"/>
                  </a:lnTo>
                  <a:lnTo>
                    <a:pt x="1567" y="1117"/>
                  </a:lnTo>
                  <a:lnTo>
                    <a:pt x="1565" y="1117"/>
                  </a:lnTo>
                  <a:lnTo>
                    <a:pt x="1565" y="1119"/>
                  </a:lnTo>
                  <a:lnTo>
                    <a:pt x="1564" y="1120"/>
                  </a:lnTo>
                  <a:lnTo>
                    <a:pt x="1564" y="1122"/>
                  </a:lnTo>
                  <a:lnTo>
                    <a:pt x="1564" y="1123"/>
                  </a:lnTo>
                  <a:lnTo>
                    <a:pt x="1564" y="1125"/>
                  </a:lnTo>
                  <a:lnTo>
                    <a:pt x="1562" y="1125"/>
                  </a:lnTo>
                  <a:lnTo>
                    <a:pt x="1562" y="1126"/>
                  </a:lnTo>
                  <a:lnTo>
                    <a:pt x="1560" y="1126"/>
                  </a:lnTo>
                  <a:lnTo>
                    <a:pt x="1560" y="1128"/>
                  </a:lnTo>
                  <a:lnTo>
                    <a:pt x="1559" y="1128"/>
                  </a:lnTo>
                  <a:lnTo>
                    <a:pt x="1559" y="1129"/>
                  </a:lnTo>
                  <a:lnTo>
                    <a:pt x="1557" y="1129"/>
                  </a:lnTo>
                  <a:lnTo>
                    <a:pt x="1557" y="1131"/>
                  </a:lnTo>
                  <a:lnTo>
                    <a:pt x="1556" y="1131"/>
                  </a:lnTo>
                  <a:lnTo>
                    <a:pt x="1554" y="1131"/>
                  </a:lnTo>
                  <a:lnTo>
                    <a:pt x="1553" y="1131"/>
                  </a:lnTo>
                  <a:lnTo>
                    <a:pt x="1551" y="1131"/>
                  </a:lnTo>
                  <a:lnTo>
                    <a:pt x="1550" y="1131"/>
                  </a:lnTo>
                  <a:lnTo>
                    <a:pt x="1548" y="1131"/>
                  </a:lnTo>
                  <a:lnTo>
                    <a:pt x="1547" y="1131"/>
                  </a:lnTo>
                  <a:lnTo>
                    <a:pt x="1545" y="1131"/>
                  </a:lnTo>
                  <a:lnTo>
                    <a:pt x="1545" y="1129"/>
                  </a:lnTo>
                  <a:lnTo>
                    <a:pt x="1544" y="1129"/>
                  </a:lnTo>
                  <a:lnTo>
                    <a:pt x="1542" y="1129"/>
                  </a:lnTo>
                  <a:lnTo>
                    <a:pt x="1542" y="1131"/>
                  </a:lnTo>
                  <a:lnTo>
                    <a:pt x="1541" y="1131"/>
                  </a:lnTo>
                  <a:lnTo>
                    <a:pt x="1539" y="1131"/>
                  </a:lnTo>
                  <a:lnTo>
                    <a:pt x="1538" y="1131"/>
                  </a:lnTo>
                  <a:lnTo>
                    <a:pt x="1538" y="1133"/>
                  </a:lnTo>
                  <a:lnTo>
                    <a:pt x="1536" y="1133"/>
                  </a:lnTo>
                  <a:lnTo>
                    <a:pt x="1536" y="1134"/>
                  </a:lnTo>
                  <a:lnTo>
                    <a:pt x="1535" y="1134"/>
                  </a:lnTo>
                  <a:lnTo>
                    <a:pt x="1533" y="1134"/>
                  </a:lnTo>
                  <a:lnTo>
                    <a:pt x="1532" y="1134"/>
                  </a:lnTo>
                  <a:lnTo>
                    <a:pt x="1532" y="1136"/>
                  </a:lnTo>
                  <a:lnTo>
                    <a:pt x="1532" y="1137"/>
                  </a:lnTo>
                  <a:lnTo>
                    <a:pt x="1530" y="1137"/>
                  </a:lnTo>
                  <a:lnTo>
                    <a:pt x="1530" y="1139"/>
                  </a:lnTo>
                  <a:lnTo>
                    <a:pt x="1529" y="1139"/>
                  </a:lnTo>
                  <a:lnTo>
                    <a:pt x="1529" y="1140"/>
                  </a:lnTo>
                  <a:lnTo>
                    <a:pt x="1529" y="1142"/>
                  </a:lnTo>
                  <a:lnTo>
                    <a:pt x="1530" y="1143"/>
                  </a:lnTo>
                  <a:lnTo>
                    <a:pt x="1532" y="1145"/>
                  </a:lnTo>
                  <a:lnTo>
                    <a:pt x="1532" y="1146"/>
                  </a:lnTo>
                  <a:lnTo>
                    <a:pt x="1533" y="1146"/>
                  </a:lnTo>
                  <a:lnTo>
                    <a:pt x="1533" y="1148"/>
                  </a:lnTo>
                  <a:lnTo>
                    <a:pt x="1535" y="1148"/>
                  </a:lnTo>
                  <a:lnTo>
                    <a:pt x="1535" y="1149"/>
                  </a:lnTo>
                  <a:lnTo>
                    <a:pt x="1535" y="1151"/>
                  </a:lnTo>
                  <a:lnTo>
                    <a:pt x="1533" y="1151"/>
                  </a:lnTo>
                  <a:lnTo>
                    <a:pt x="1533" y="1152"/>
                  </a:lnTo>
                  <a:lnTo>
                    <a:pt x="1533" y="1154"/>
                  </a:lnTo>
                  <a:lnTo>
                    <a:pt x="1532" y="1154"/>
                  </a:lnTo>
                  <a:lnTo>
                    <a:pt x="1532" y="1155"/>
                  </a:lnTo>
                  <a:lnTo>
                    <a:pt x="1530" y="1155"/>
                  </a:lnTo>
                  <a:lnTo>
                    <a:pt x="1529" y="1155"/>
                  </a:lnTo>
                  <a:lnTo>
                    <a:pt x="1527" y="1155"/>
                  </a:lnTo>
                  <a:lnTo>
                    <a:pt x="1526" y="1155"/>
                  </a:lnTo>
                  <a:lnTo>
                    <a:pt x="1524" y="1155"/>
                  </a:lnTo>
                  <a:lnTo>
                    <a:pt x="1523" y="1157"/>
                  </a:lnTo>
                  <a:lnTo>
                    <a:pt x="1521" y="1157"/>
                  </a:lnTo>
                  <a:lnTo>
                    <a:pt x="1521" y="1158"/>
                  </a:lnTo>
                  <a:lnTo>
                    <a:pt x="1521" y="1160"/>
                  </a:lnTo>
                  <a:lnTo>
                    <a:pt x="1521" y="1161"/>
                  </a:lnTo>
                  <a:lnTo>
                    <a:pt x="1521" y="1163"/>
                  </a:lnTo>
                  <a:lnTo>
                    <a:pt x="1520" y="1163"/>
                  </a:lnTo>
                  <a:lnTo>
                    <a:pt x="1520" y="1164"/>
                  </a:lnTo>
                  <a:lnTo>
                    <a:pt x="1521" y="1164"/>
                  </a:lnTo>
                  <a:lnTo>
                    <a:pt x="1521" y="1166"/>
                  </a:lnTo>
                  <a:lnTo>
                    <a:pt x="1521" y="1167"/>
                  </a:lnTo>
                  <a:lnTo>
                    <a:pt x="1523" y="1167"/>
                  </a:lnTo>
                  <a:lnTo>
                    <a:pt x="1524" y="1167"/>
                  </a:lnTo>
                  <a:lnTo>
                    <a:pt x="1526" y="1167"/>
                  </a:lnTo>
                  <a:lnTo>
                    <a:pt x="1527" y="1167"/>
                  </a:lnTo>
                  <a:lnTo>
                    <a:pt x="1529" y="1167"/>
                  </a:lnTo>
                  <a:lnTo>
                    <a:pt x="1529" y="1169"/>
                  </a:lnTo>
                  <a:lnTo>
                    <a:pt x="1530" y="1169"/>
                  </a:lnTo>
                  <a:lnTo>
                    <a:pt x="1532" y="1170"/>
                  </a:lnTo>
                  <a:lnTo>
                    <a:pt x="1533" y="1170"/>
                  </a:lnTo>
                  <a:lnTo>
                    <a:pt x="1533" y="1172"/>
                  </a:lnTo>
                  <a:lnTo>
                    <a:pt x="1535" y="1172"/>
                  </a:lnTo>
                  <a:lnTo>
                    <a:pt x="1536" y="1172"/>
                  </a:lnTo>
                  <a:lnTo>
                    <a:pt x="1536" y="1173"/>
                  </a:lnTo>
                  <a:lnTo>
                    <a:pt x="1536" y="1175"/>
                  </a:lnTo>
                  <a:lnTo>
                    <a:pt x="1536" y="1176"/>
                  </a:lnTo>
                  <a:lnTo>
                    <a:pt x="1538" y="1176"/>
                  </a:lnTo>
                  <a:lnTo>
                    <a:pt x="1538" y="1178"/>
                  </a:lnTo>
                  <a:lnTo>
                    <a:pt x="1539" y="1179"/>
                  </a:lnTo>
                  <a:lnTo>
                    <a:pt x="1541" y="1181"/>
                  </a:lnTo>
                  <a:lnTo>
                    <a:pt x="1541" y="1182"/>
                  </a:lnTo>
                  <a:lnTo>
                    <a:pt x="1541" y="1184"/>
                  </a:lnTo>
                  <a:lnTo>
                    <a:pt x="1541" y="1186"/>
                  </a:lnTo>
                  <a:lnTo>
                    <a:pt x="1541" y="1187"/>
                  </a:lnTo>
                  <a:lnTo>
                    <a:pt x="1541" y="1189"/>
                  </a:lnTo>
                  <a:lnTo>
                    <a:pt x="1542" y="1189"/>
                  </a:lnTo>
                  <a:lnTo>
                    <a:pt x="1542" y="1190"/>
                  </a:lnTo>
                  <a:lnTo>
                    <a:pt x="1544" y="1190"/>
                  </a:lnTo>
                  <a:lnTo>
                    <a:pt x="1544" y="1192"/>
                  </a:lnTo>
                  <a:lnTo>
                    <a:pt x="1545" y="1192"/>
                  </a:lnTo>
                  <a:lnTo>
                    <a:pt x="1545" y="1193"/>
                  </a:lnTo>
                  <a:lnTo>
                    <a:pt x="1547" y="1193"/>
                  </a:lnTo>
                  <a:lnTo>
                    <a:pt x="1548" y="1193"/>
                  </a:lnTo>
                  <a:lnTo>
                    <a:pt x="1550" y="1193"/>
                  </a:lnTo>
                  <a:lnTo>
                    <a:pt x="1550" y="1195"/>
                  </a:lnTo>
                  <a:lnTo>
                    <a:pt x="1550" y="1196"/>
                  </a:lnTo>
                  <a:lnTo>
                    <a:pt x="1548" y="1196"/>
                  </a:lnTo>
                  <a:lnTo>
                    <a:pt x="1547" y="1196"/>
                  </a:lnTo>
                  <a:lnTo>
                    <a:pt x="1548" y="1196"/>
                  </a:lnTo>
                  <a:lnTo>
                    <a:pt x="1547" y="1196"/>
                  </a:lnTo>
                  <a:lnTo>
                    <a:pt x="1547" y="1198"/>
                  </a:lnTo>
                  <a:lnTo>
                    <a:pt x="1545" y="1198"/>
                  </a:lnTo>
                  <a:lnTo>
                    <a:pt x="1545" y="1199"/>
                  </a:lnTo>
                  <a:lnTo>
                    <a:pt x="1545" y="1201"/>
                  </a:lnTo>
                  <a:lnTo>
                    <a:pt x="1547" y="1201"/>
                  </a:lnTo>
                  <a:lnTo>
                    <a:pt x="1547" y="1202"/>
                  </a:lnTo>
                  <a:lnTo>
                    <a:pt x="1547" y="1204"/>
                  </a:lnTo>
                  <a:lnTo>
                    <a:pt x="1545" y="1205"/>
                  </a:lnTo>
                  <a:lnTo>
                    <a:pt x="1545" y="1207"/>
                  </a:lnTo>
                  <a:lnTo>
                    <a:pt x="1545" y="1208"/>
                  </a:lnTo>
                  <a:lnTo>
                    <a:pt x="1547" y="1208"/>
                  </a:lnTo>
                  <a:lnTo>
                    <a:pt x="1547" y="1210"/>
                  </a:lnTo>
                  <a:lnTo>
                    <a:pt x="1547" y="1211"/>
                  </a:lnTo>
                  <a:lnTo>
                    <a:pt x="1547" y="1213"/>
                  </a:lnTo>
                  <a:lnTo>
                    <a:pt x="1547" y="1214"/>
                  </a:lnTo>
                  <a:lnTo>
                    <a:pt x="1547" y="1216"/>
                  </a:lnTo>
                  <a:lnTo>
                    <a:pt x="1545" y="1216"/>
                  </a:lnTo>
                  <a:lnTo>
                    <a:pt x="1545" y="1217"/>
                  </a:lnTo>
                  <a:lnTo>
                    <a:pt x="1545" y="1219"/>
                  </a:lnTo>
                  <a:lnTo>
                    <a:pt x="1544" y="1219"/>
                  </a:lnTo>
                  <a:lnTo>
                    <a:pt x="1544" y="1220"/>
                  </a:lnTo>
                  <a:lnTo>
                    <a:pt x="1545" y="1220"/>
                  </a:lnTo>
                  <a:lnTo>
                    <a:pt x="1545" y="1222"/>
                  </a:lnTo>
                  <a:lnTo>
                    <a:pt x="1547" y="1222"/>
                  </a:lnTo>
                  <a:lnTo>
                    <a:pt x="1547" y="1223"/>
                  </a:lnTo>
                  <a:lnTo>
                    <a:pt x="1548" y="1223"/>
                  </a:lnTo>
                  <a:lnTo>
                    <a:pt x="1548" y="1225"/>
                  </a:lnTo>
                  <a:lnTo>
                    <a:pt x="1548" y="1226"/>
                  </a:lnTo>
                  <a:lnTo>
                    <a:pt x="1550" y="1226"/>
                  </a:lnTo>
                  <a:lnTo>
                    <a:pt x="1551" y="1226"/>
                  </a:lnTo>
                  <a:lnTo>
                    <a:pt x="1551" y="1228"/>
                  </a:lnTo>
                  <a:lnTo>
                    <a:pt x="1553" y="1229"/>
                  </a:lnTo>
                  <a:lnTo>
                    <a:pt x="1553" y="1231"/>
                  </a:lnTo>
                  <a:lnTo>
                    <a:pt x="1551" y="1231"/>
                  </a:lnTo>
                  <a:lnTo>
                    <a:pt x="1551" y="1232"/>
                  </a:lnTo>
                  <a:lnTo>
                    <a:pt x="1551" y="1234"/>
                  </a:lnTo>
                  <a:lnTo>
                    <a:pt x="1550" y="1234"/>
                  </a:lnTo>
                  <a:lnTo>
                    <a:pt x="1548" y="1235"/>
                  </a:lnTo>
                  <a:lnTo>
                    <a:pt x="1547" y="1237"/>
                  </a:lnTo>
                  <a:lnTo>
                    <a:pt x="1548" y="1237"/>
                  </a:lnTo>
                  <a:lnTo>
                    <a:pt x="1550" y="1237"/>
                  </a:lnTo>
                  <a:lnTo>
                    <a:pt x="1550" y="1239"/>
                  </a:lnTo>
                  <a:lnTo>
                    <a:pt x="1551" y="1239"/>
                  </a:lnTo>
                  <a:lnTo>
                    <a:pt x="1553" y="1239"/>
                  </a:lnTo>
                  <a:lnTo>
                    <a:pt x="1553" y="1240"/>
                  </a:lnTo>
                  <a:lnTo>
                    <a:pt x="1554" y="1240"/>
                  </a:lnTo>
                  <a:lnTo>
                    <a:pt x="1556" y="1240"/>
                  </a:lnTo>
                  <a:lnTo>
                    <a:pt x="1554" y="1242"/>
                  </a:lnTo>
                  <a:lnTo>
                    <a:pt x="1553" y="1242"/>
                  </a:lnTo>
                  <a:lnTo>
                    <a:pt x="1553" y="1243"/>
                  </a:lnTo>
                  <a:lnTo>
                    <a:pt x="1551" y="1243"/>
                  </a:lnTo>
                  <a:lnTo>
                    <a:pt x="1551" y="1245"/>
                  </a:lnTo>
                  <a:lnTo>
                    <a:pt x="1550" y="1245"/>
                  </a:lnTo>
                  <a:lnTo>
                    <a:pt x="1550" y="1246"/>
                  </a:lnTo>
                  <a:lnTo>
                    <a:pt x="1548" y="1246"/>
                  </a:lnTo>
                  <a:lnTo>
                    <a:pt x="1547" y="1246"/>
                  </a:lnTo>
                  <a:lnTo>
                    <a:pt x="1547" y="1248"/>
                  </a:lnTo>
                  <a:lnTo>
                    <a:pt x="1545" y="1248"/>
                  </a:lnTo>
                  <a:lnTo>
                    <a:pt x="1544" y="1248"/>
                  </a:lnTo>
                  <a:lnTo>
                    <a:pt x="1542" y="1248"/>
                  </a:lnTo>
                  <a:lnTo>
                    <a:pt x="1541" y="1248"/>
                  </a:lnTo>
                  <a:lnTo>
                    <a:pt x="1539" y="1248"/>
                  </a:lnTo>
                  <a:lnTo>
                    <a:pt x="1539" y="1246"/>
                  </a:lnTo>
                  <a:lnTo>
                    <a:pt x="1538" y="1246"/>
                  </a:lnTo>
                  <a:lnTo>
                    <a:pt x="1538" y="1245"/>
                  </a:lnTo>
                  <a:lnTo>
                    <a:pt x="1538" y="1246"/>
                  </a:lnTo>
                  <a:lnTo>
                    <a:pt x="1536" y="1246"/>
                  </a:lnTo>
                  <a:lnTo>
                    <a:pt x="1535" y="1246"/>
                  </a:lnTo>
                  <a:lnTo>
                    <a:pt x="1533" y="1246"/>
                  </a:lnTo>
                  <a:lnTo>
                    <a:pt x="1532" y="1246"/>
                  </a:lnTo>
                  <a:lnTo>
                    <a:pt x="1530" y="1246"/>
                  </a:lnTo>
                  <a:lnTo>
                    <a:pt x="1530" y="1248"/>
                  </a:lnTo>
                  <a:lnTo>
                    <a:pt x="1529" y="1248"/>
                  </a:lnTo>
                  <a:lnTo>
                    <a:pt x="1527" y="1248"/>
                  </a:lnTo>
                  <a:lnTo>
                    <a:pt x="1526" y="1248"/>
                  </a:lnTo>
                  <a:lnTo>
                    <a:pt x="1526" y="1246"/>
                  </a:lnTo>
                  <a:lnTo>
                    <a:pt x="1524" y="1246"/>
                  </a:lnTo>
                  <a:lnTo>
                    <a:pt x="1523" y="1246"/>
                  </a:lnTo>
                  <a:lnTo>
                    <a:pt x="1524" y="1246"/>
                  </a:lnTo>
                  <a:lnTo>
                    <a:pt x="1521" y="1248"/>
                  </a:lnTo>
                  <a:lnTo>
                    <a:pt x="1520" y="1248"/>
                  </a:lnTo>
                  <a:lnTo>
                    <a:pt x="1518" y="1248"/>
                  </a:lnTo>
                  <a:lnTo>
                    <a:pt x="1518" y="1249"/>
                  </a:lnTo>
                  <a:lnTo>
                    <a:pt x="1517" y="1249"/>
                  </a:lnTo>
                  <a:lnTo>
                    <a:pt x="1517" y="1251"/>
                  </a:lnTo>
                  <a:lnTo>
                    <a:pt x="1517" y="1252"/>
                  </a:lnTo>
                  <a:lnTo>
                    <a:pt x="1517" y="1254"/>
                  </a:lnTo>
                  <a:lnTo>
                    <a:pt x="1517" y="1255"/>
                  </a:lnTo>
                  <a:lnTo>
                    <a:pt x="1515" y="1257"/>
                  </a:lnTo>
                  <a:lnTo>
                    <a:pt x="1515" y="1258"/>
                  </a:lnTo>
                  <a:lnTo>
                    <a:pt x="1515" y="1260"/>
                  </a:lnTo>
                  <a:lnTo>
                    <a:pt x="1515" y="1261"/>
                  </a:lnTo>
                  <a:lnTo>
                    <a:pt x="1514" y="1261"/>
                  </a:lnTo>
                  <a:lnTo>
                    <a:pt x="1512" y="1261"/>
                  </a:lnTo>
                  <a:lnTo>
                    <a:pt x="1511" y="1263"/>
                  </a:lnTo>
                  <a:lnTo>
                    <a:pt x="1509" y="1261"/>
                  </a:lnTo>
                  <a:lnTo>
                    <a:pt x="1509" y="1260"/>
                  </a:lnTo>
                  <a:lnTo>
                    <a:pt x="1508" y="1258"/>
                  </a:lnTo>
                  <a:lnTo>
                    <a:pt x="1506" y="1255"/>
                  </a:lnTo>
                  <a:lnTo>
                    <a:pt x="1506" y="1254"/>
                  </a:lnTo>
                  <a:lnTo>
                    <a:pt x="1504" y="1254"/>
                  </a:lnTo>
                  <a:lnTo>
                    <a:pt x="1504" y="1252"/>
                  </a:lnTo>
                  <a:lnTo>
                    <a:pt x="1503" y="1252"/>
                  </a:lnTo>
                  <a:lnTo>
                    <a:pt x="1501" y="1251"/>
                  </a:lnTo>
                  <a:lnTo>
                    <a:pt x="1500" y="1251"/>
                  </a:lnTo>
                  <a:lnTo>
                    <a:pt x="1498" y="1251"/>
                  </a:lnTo>
                  <a:lnTo>
                    <a:pt x="1497" y="1251"/>
                  </a:lnTo>
                  <a:lnTo>
                    <a:pt x="1497" y="1252"/>
                  </a:lnTo>
                  <a:lnTo>
                    <a:pt x="1497" y="1254"/>
                  </a:lnTo>
                  <a:lnTo>
                    <a:pt x="1495" y="1254"/>
                  </a:lnTo>
                  <a:lnTo>
                    <a:pt x="1495" y="1255"/>
                  </a:lnTo>
                  <a:lnTo>
                    <a:pt x="1495" y="1257"/>
                  </a:lnTo>
                  <a:lnTo>
                    <a:pt x="1494" y="1258"/>
                  </a:lnTo>
                  <a:lnTo>
                    <a:pt x="1494" y="1260"/>
                  </a:lnTo>
                  <a:lnTo>
                    <a:pt x="1495" y="1260"/>
                  </a:lnTo>
                  <a:lnTo>
                    <a:pt x="1495" y="1261"/>
                  </a:lnTo>
                  <a:lnTo>
                    <a:pt x="1497" y="1261"/>
                  </a:lnTo>
                  <a:lnTo>
                    <a:pt x="1497" y="1263"/>
                  </a:lnTo>
                  <a:lnTo>
                    <a:pt x="1498" y="1263"/>
                  </a:lnTo>
                  <a:lnTo>
                    <a:pt x="1498" y="1264"/>
                  </a:lnTo>
                  <a:lnTo>
                    <a:pt x="1498" y="1266"/>
                  </a:lnTo>
                  <a:lnTo>
                    <a:pt x="1497" y="1266"/>
                  </a:lnTo>
                  <a:lnTo>
                    <a:pt x="1495" y="1266"/>
                  </a:lnTo>
                  <a:lnTo>
                    <a:pt x="1494" y="1266"/>
                  </a:lnTo>
                  <a:lnTo>
                    <a:pt x="1492" y="1266"/>
                  </a:lnTo>
                  <a:lnTo>
                    <a:pt x="1491" y="1266"/>
                  </a:lnTo>
                  <a:lnTo>
                    <a:pt x="1489" y="1266"/>
                  </a:lnTo>
                  <a:lnTo>
                    <a:pt x="1489" y="1267"/>
                  </a:lnTo>
                  <a:lnTo>
                    <a:pt x="1489" y="1269"/>
                  </a:lnTo>
                  <a:lnTo>
                    <a:pt x="1489" y="1270"/>
                  </a:lnTo>
                  <a:lnTo>
                    <a:pt x="1489" y="1272"/>
                  </a:lnTo>
                  <a:lnTo>
                    <a:pt x="1489" y="1273"/>
                  </a:lnTo>
                  <a:lnTo>
                    <a:pt x="1491" y="1273"/>
                  </a:lnTo>
                  <a:lnTo>
                    <a:pt x="1491" y="1275"/>
                  </a:lnTo>
                  <a:lnTo>
                    <a:pt x="1492" y="1275"/>
                  </a:lnTo>
                  <a:lnTo>
                    <a:pt x="1492" y="1276"/>
                  </a:lnTo>
                  <a:lnTo>
                    <a:pt x="1494" y="1276"/>
                  </a:lnTo>
                  <a:lnTo>
                    <a:pt x="1494" y="1278"/>
                  </a:lnTo>
                  <a:lnTo>
                    <a:pt x="1495" y="1278"/>
                  </a:lnTo>
                  <a:lnTo>
                    <a:pt x="1495" y="1279"/>
                  </a:lnTo>
                  <a:lnTo>
                    <a:pt x="1497" y="1279"/>
                  </a:lnTo>
                  <a:lnTo>
                    <a:pt x="1498" y="1281"/>
                  </a:lnTo>
                  <a:lnTo>
                    <a:pt x="1497" y="1281"/>
                  </a:lnTo>
                  <a:lnTo>
                    <a:pt x="1497" y="1282"/>
                  </a:lnTo>
                  <a:lnTo>
                    <a:pt x="1498" y="1282"/>
                  </a:lnTo>
                  <a:lnTo>
                    <a:pt x="1498" y="1284"/>
                  </a:lnTo>
                  <a:lnTo>
                    <a:pt x="1500" y="1284"/>
                  </a:lnTo>
                  <a:lnTo>
                    <a:pt x="1498" y="1285"/>
                  </a:lnTo>
                  <a:lnTo>
                    <a:pt x="1498" y="1287"/>
                  </a:lnTo>
                  <a:lnTo>
                    <a:pt x="1497" y="1288"/>
                  </a:lnTo>
                  <a:lnTo>
                    <a:pt x="1497" y="1290"/>
                  </a:lnTo>
                  <a:lnTo>
                    <a:pt x="1495" y="1292"/>
                  </a:lnTo>
                  <a:lnTo>
                    <a:pt x="1495" y="1293"/>
                  </a:lnTo>
                  <a:lnTo>
                    <a:pt x="1494" y="1293"/>
                  </a:lnTo>
                  <a:lnTo>
                    <a:pt x="1494" y="1295"/>
                  </a:lnTo>
                  <a:lnTo>
                    <a:pt x="1492" y="1295"/>
                  </a:lnTo>
                  <a:lnTo>
                    <a:pt x="1491" y="1295"/>
                  </a:lnTo>
                  <a:lnTo>
                    <a:pt x="1489" y="1295"/>
                  </a:lnTo>
                  <a:lnTo>
                    <a:pt x="1488" y="1295"/>
                  </a:lnTo>
                  <a:lnTo>
                    <a:pt x="1486" y="1295"/>
                  </a:lnTo>
                  <a:lnTo>
                    <a:pt x="1485" y="1295"/>
                  </a:lnTo>
                  <a:lnTo>
                    <a:pt x="1483" y="1295"/>
                  </a:lnTo>
                  <a:lnTo>
                    <a:pt x="1482" y="1295"/>
                  </a:lnTo>
                  <a:lnTo>
                    <a:pt x="1480" y="1295"/>
                  </a:lnTo>
                  <a:lnTo>
                    <a:pt x="1480" y="1296"/>
                  </a:lnTo>
                  <a:lnTo>
                    <a:pt x="1480" y="1298"/>
                  </a:lnTo>
                  <a:lnTo>
                    <a:pt x="1480" y="1299"/>
                  </a:lnTo>
                  <a:lnTo>
                    <a:pt x="1480" y="1301"/>
                  </a:lnTo>
                  <a:lnTo>
                    <a:pt x="1482" y="1301"/>
                  </a:lnTo>
                  <a:lnTo>
                    <a:pt x="1483" y="1302"/>
                  </a:lnTo>
                  <a:lnTo>
                    <a:pt x="1485" y="1302"/>
                  </a:lnTo>
                  <a:lnTo>
                    <a:pt x="1485" y="1304"/>
                  </a:lnTo>
                  <a:lnTo>
                    <a:pt x="1486" y="1304"/>
                  </a:lnTo>
                  <a:lnTo>
                    <a:pt x="1488" y="1304"/>
                  </a:lnTo>
                  <a:lnTo>
                    <a:pt x="1489" y="1305"/>
                  </a:lnTo>
                  <a:lnTo>
                    <a:pt x="1491" y="1307"/>
                  </a:lnTo>
                  <a:lnTo>
                    <a:pt x="1491" y="1308"/>
                  </a:lnTo>
                  <a:lnTo>
                    <a:pt x="1491" y="1310"/>
                  </a:lnTo>
                  <a:lnTo>
                    <a:pt x="1492" y="1310"/>
                  </a:lnTo>
                  <a:lnTo>
                    <a:pt x="1492" y="1308"/>
                  </a:lnTo>
                  <a:lnTo>
                    <a:pt x="1494" y="1308"/>
                  </a:lnTo>
                  <a:lnTo>
                    <a:pt x="1494" y="1307"/>
                  </a:lnTo>
                  <a:lnTo>
                    <a:pt x="1495" y="1307"/>
                  </a:lnTo>
                  <a:lnTo>
                    <a:pt x="1497" y="1305"/>
                  </a:lnTo>
                  <a:lnTo>
                    <a:pt x="1500" y="1302"/>
                  </a:lnTo>
                  <a:lnTo>
                    <a:pt x="1501" y="1302"/>
                  </a:lnTo>
                  <a:lnTo>
                    <a:pt x="1503" y="1302"/>
                  </a:lnTo>
                  <a:lnTo>
                    <a:pt x="1503" y="1304"/>
                  </a:lnTo>
                  <a:lnTo>
                    <a:pt x="1504" y="1304"/>
                  </a:lnTo>
                  <a:lnTo>
                    <a:pt x="1504" y="1305"/>
                  </a:lnTo>
                  <a:lnTo>
                    <a:pt x="1506" y="1304"/>
                  </a:lnTo>
                  <a:lnTo>
                    <a:pt x="1506" y="1305"/>
                  </a:lnTo>
                  <a:lnTo>
                    <a:pt x="1508" y="1305"/>
                  </a:lnTo>
                  <a:lnTo>
                    <a:pt x="1506" y="1305"/>
                  </a:lnTo>
                  <a:lnTo>
                    <a:pt x="1506" y="1307"/>
                  </a:lnTo>
                  <a:lnTo>
                    <a:pt x="1506" y="1308"/>
                  </a:lnTo>
                  <a:lnTo>
                    <a:pt x="1506" y="1310"/>
                  </a:lnTo>
                  <a:lnTo>
                    <a:pt x="1506" y="1311"/>
                  </a:lnTo>
                  <a:lnTo>
                    <a:pt x="1508" y="1311"/>
                  </a:lnTo>
                  <a:lnTo>
                    <a:pt x="1508" y="1313"/>
                  </a:lnTo>
                  <a:lnTo>
                    <a:pt x="1508" y="1314"/>
                  </a:lnTo>
                  <a:lnTo>
                    <a:pt x="1508" y="1316"/>
                  </a:lnTo>
                  <a:lnTo>
                    <a:pt x="1508" y="1317"/>
                  </a:lnTo>
                  <a:lnTo>
                    <a:pt x="1508" y="1319"/>
                  </a:lnTo>
                  <a:lnTo>
                    <a:pt x="1509" y="1319"/>
                  </a:lnTo>
                  <a:lnTo>
                    <a:pt x="1509" y="1320"/>
                  </a:lnTo>
                  <a:lnTo>
                    <a:pt x="1509" y="1322"/>
                  </a:lnTo>
                  <a:lnTo>
                    <a:pt x="1508" y="1322"/>
                  </a:lnTo>
                  <a:lnTo>
                    <a:pt x="1508" y="1323"/>
                  </a:lnTo>
                  <a:lnTo>
                    <a:pt x="1506" y="1323"/>
                  </a:lnTo>
                  <a:lnTo>
                    <a:pt x="1506" y="1325"/>
                  </a:lnTo>
                  <a:lnTo>
                    <a:pt x="1504" y="1326"/>
                  </a:lnTo>
                  <a:lnTo>
                    <a:pt x="1504" y="1328"/>
                  </a:lnTo>
                  <a:lnTo>
                    <a:pt x="1504" y="1329"/>
                  </a:lnTo>
                  <a:lnTo>
                    <a:pt x="1503" y="1329"/>
                  </a:lnTo>
                  <a:lnTo>
                    <a:pt x="1503" y="1331"/>
                  </a:lnTo>
                  <a:lnTo>
                    <a:pt x="1501" y="1332"/>
                  </a:lnTo>
                  <a:lnTo>
                    <a:pt x="1500" y="1334"/>
                  </a:lnTo>
                  <a:lnTo>
                    <a:pt x="1498" y="1334"/>
                  </a:lnTo>
                  <a:lnTo>
                    <a:pt x="1497" y="1334"/>
                  </a:lnTo>
                  <a:lnTo>
                    <a:pt x="1495" y="1334"/>
                  </a:lnTo>
                  <a:lnTo>
                    <a:pt x="1495" y="1335"/>
                  </a:lnTo>
                  <a:lnTo>
                    <a:pt x="1494" y="1335"/>
                  </a:lnTo>
                  <a:lnTo>
                    <a:pt x="1492" y="1335"/>
                  </a:lnTo>
                  <a:lnTo>
                    <a:pt x="1491" y="1335"/>
                  </a:lnTo>
                  <a:lnTo>
                    <a:pt x="1489" y="1335"/>
                  </a:lnTo>
                  <a:lnTo>
                    <a:pt x="1489" y="1337"/>
                  </a:lnTo>
                  <a:lnTo>
                    <a:pt x="1489" y="1338"/>
                  </a:lnTo>
                  <a:lnTo>
                    <a:pt x="1489" y="1340"/>
                  </a:lnTo>
                  <a:lnTo>
                    <a:pt x="1489" y="1341"/>
                  </a:lnTo>
                  <a:lnTo>
                    <a:pt x="1489" y="1343"/>
                  </a:lnTo>
                  <a:lnTo>
                    <a:pt x="1489" y="1345"/>
                  </a:lnTo>
                  <a:lnTo>
                    <a:pt x="1488" y="1345"/>
                  </a:lnTo>
                  <a:lnTo>
                    <a:pt x="1488" y="1346"/>
                  </a:lnTo>
                  <a:lnTo>
                    <a:pt x="1488" y="1345"/>
                  </a:lnTo>
                  <a:lnTo>
                    <a:pt x="1486" y="1345"/>
                  </a:lnTo>
                  <a:lnTo>
                    <a:pt x="1486" y="1346"/>
                  </a:lnTo>
                  <a:lnTo>
                    <a:pt x="1486" y="1345"/>
                  </a:lnTo>
                  <a:lnTo>
                    <a:pt x="1485" y="1345"/>
                  </a:lnTo>
                  <a:lnTo>
                    <a:pt x="1485" y="1346"/>
                  </a:lnTo>
                  <a:lnTo>
                    <a:pt x="1483" y="1346"/>
                  </a:lnTo>
                  <a:lnTo>
                    <a:pt x="1482" y="1346"/>
                  </a:lnTo>
                  <a:lnTo>
                    <a:pt x="1480" y="1346"/>
                  </a:lnTo>
                  <a:lnTo>
                    <a:pt x="1479" y="1346"/>
                  </a:lnTo>
                  <a:lnTo>
                    <a:pt x="1479" y="1345"/>
                  </a:lnTo>
                  <a:lnTo>
                    <a:pt x="1477" y="1345"/>
                  </a:lnTo>
                  <a:lnTo>
                    <a:pt x="1477" y="1343"/>
                  </a:lnTo>
                  <a:lnTo>
                    <a:pt x="1477" y="1341"/>
                  </a:lnTo>
                  <a:lnTo>
                    <a:pt x="1476" y="1341"/>
                  </a:lnTo>
                  <a:lnTo>
                    <a:pt x="1476" y="1340"/>
                  </a:lnTo>
                  <a:lnTo>
                    <a:pt x="1474" y="1340"/>
                  </a:lnTo>
                  <a:lnTo>
                    <a:pt x="1474" y="1338"/>
                  </a:lnTo>
                  <a:lnTo>
                    <a:pt x="1473" y="1337"/>
                  </a:lnTo>
                  <a:lnTo>
                    <a:pt x="1471" y="1337"/>
                  </a:lnTo>
                  <a:lnTo>
                    <a:pt x="1470" y="1335"/>
                  </a:lnTo>
                  <a:lnTo>
                    <a:pt x="1468" y="1335"/>
                  </a:lnTo>
                  <a:lnTo>
                    <a:pt x="1468" y="1334"/>
                  </a:lnTo>
                  <a:lnTo>
                    <a:pt x="1467" y="1334"/>
                  </a:lnTo>
                  <a:lnTo>
                    <a:pt x="1465" y="1334"/>
                  </a:lnTo>
                  <a:lnTo>
                    <a:pt x="1464" y="1334"/>
                  </a:lnTo>
                  <a:lnTo>
                    <a:pt x="1462" y="1334"/>
                  </a:lnTo>
                  <a:lnTo>
                    <a:pt x="1461" y="1334"/>
                  </a:lnTo>
                  <a:lnTo>
                    <a:pt x="1461" y="1332"/>
                  </a:lnTo>
                  <a:lnTo>
                    <a:pt x="1459" y="1332"/>
                  </a:lnTo>
                  <a:lnTo>
                    <a:pt x="1459" y="1334"/>
                  </a:lnTo>
                  <a:lnTo>
                    <a:pt x="1458" y="1334"/>
                  </a:lnTo>
                  <a:lnTo>
                    <a:pt x="1456" y="1334"/>
                  </a:lnTo>
                  <a:lnTo>
                    <a:pt x="1455" y="1331"/>
                  </a:lnTo>
                  <a:lnTo>
                    <a:pt x="1456" y="1329"/>
                  </a:lnTo>
                  <a:lnTo>
                    <a:pt x="1456" y="1328"/>
                  </a:lnTo>
                  <a:lnTo>
                    <a:pt x="1458" y="1326"/>
                  </a:lnTo>
                  <a:lnTo>
                    <a:pt x="1458" y="1325"/>
                  </a:lnTo>
                  <a:lnTo>
                    <a:pt x="1458" y="1323"/>
                  </a:lnTo>
                  <a:lnTo>
                    <a:pt x="1458" y="1322"/>
                  </a:lnTo>
                  <a:lnTo>
                    <a:pt x="1458" y="1320"/>
                  </a:lnTo>
                  <a:lnTo>
                    <a:pt x="1459" y="1320"/>
                  </a:lnTo>
                  <a:lnTo>
                    <a:pt x="1459" y="1319"/>
                  </a:lnTo>
                  <a:lnTo>
                    <a:pt x="1459" y="1317"/>
                  </a:lnTo>
                  <a:lnTo>
                    <a:pt x="1461" y="1317"/>
                  </a:lnTo>
                  <a:lnTo>
                    <a:pt x="1461" y="1314"/>
                  </a:lnTo>
                  <a:lnTo>
                    <a:pt x="1461" y="1313"/>
                  </a:lnTo>
                  <a:lnTo>
                    <a:pt x="1462" y="1313"/>
                  </a:lnTo>
                  <a:lnTo>
                    <a:pt x="1462" y="1311"/>
                  </a:lnTo>
                  <a:lnTo>
                    <a:pt x="1464" y="1310"/>
                  </a:lnTo>
                  <a:lnTo>
                    <a:pt x="1465" y="1310"/>
                  </a:lnTo>
                  <a:lnTo>
                    <a:pt x="1467" y="1308"/>
                  </a:lnTo>
                  <a:lnTo>
                    <a:pt x="1468" y="1308"/>
                  </a:lnTo>
                  <a:lnTo>
                    <a:pt x="1468" y="1307"/>
                  </a:lnTo>
                  <a:lnTo>
                    <a:pt x="1470" y="1307"/>
                  </a:lnTo>
                  <a:lnTo>
                    <a:pt x="1471" y="1307"/>
                  </a:lnTo>
                  <a:lnTo>
                    <a:pt x="1471" y="1305"/>
                  </a:lnTo>
                  <a:lnTo>
                    <a:pt x="1470" y="1305"/>
                  </a:lnTo>
                  <a:lnTo>
                    <a:pt x="1470" y="1304"/>
                  </a:lnTo>
                  <a:lnTo>
                    <a:pt x="1468" y="1304"/>
                  </a:lnTo>
                  <a:lnTo>
                    <a:pt x="1467" y="1304"/>
                  </a:lnTo>
                  <a:lnTo>
                    <a:pt x="1467" y="1302"/>
                  </a:lnTo>
                  <a:lnTo>
                    <a:pt x="1465" y="1302"/>
                  </a:lnTo>
                  <a:lnTo>
                    <a:pt x="1464" y="1302"/>
                  </a:lnTo>
                  <a:lnTo>
                    <a:pt x="1465" y="1302"/>
                  </a:lnTo>
                  <a:lnTo>
                    <a:pt x="1465" y="1301"/>
                  </a:lnTo>
                  <a:lnTo>
                    <a:pt x="1464" y="1301"/>
                  </a:lnTo>
                  <a:lnTo>
                    <a:pt x="1464" y="1299"/>
                  </a:lnTo>
                  <a:lnTo>
                    <a:pt x="1462" y="1299"/>
                  </a:lnTo>
                  <a:lnTo>
                    <a:pt x="1462" y="1298"/>
                  </a:lnTo>
                  <a:lnTo>
                    <a:pt x="1461" y="1296"/>
                  </a:lnTo>
                  <a:lnTo>
                    <a:pt x="1459" y="1296"/>
                  </a:lnTo>
                  <a:lnTo>
                    <a:pt x="1458" y="1296"/>
                  </a:lnTo>
                  <a:lnTo>
                    <a:pt x="1458" y="1295"/>
                  </a:lnTo>
                  <a:lnTo>
                    <a:pt x="1458" y="1293"/>
                  </a:lnTo>
                  <a:lnTo>
                    <a:pt x="1459" y="1293"/>
                  </a:lnTo>
                  <a:lnTo>
                    <a:pt x="1459" y="1292"/>
                  </a:lnTo>
                  <a:lnTo>
                    <a:pt x="1461" y="1292"/>
                  </a:lnTo>
                  <a:lnTo>
                    <a:pt x="1461" y="1290"/>
                  </a:lnTo>
                  <a:lnTo>
                    <a:pt x="1461" y="1288"/>
                  </a:lnTo>
                  <a:lnTo>
                    <a:pt x="1461" y="1287"/>
                  </a:lnTo>
                  <a:lnTo>
                    <a:pt x="1462" y="1287"/>
                  </a:lnTo>
                  <a:lnTo>
                    <a:pt x="1462" y="1285"/>
                  </a:lnTo>
                  <a:lnTo>
                    <a:pt x="1464" y="1284"/>
                  </a:lnTo>
                  <a:lnTo>
                    <a:pt x="1465" y="1282"/>
                  </a:lnTo>
                  <a:close/>
                  <a:moveTo>
                    <a:pt x="1604" y="413"/>
                  </a:moveTo>
                  <a:lnTo>
                    <a:pt x="1606" y="413"/>
                  </a:lnTo>
                  <a:lnTo>
                    <a:pt x="1606" y="412"/>
                  </a:lnTo>
                  <a:lnTo>
                    <a:pt x="1606" y="410"/>
                  </a:lnTo>
                  <a:lnTo>
                    <a:pt x="1604" y="410"/>
                  </a:lnTo>
                  <a:lnTo>
                    <a:pt x="1603" y="412"/>
                  </a:lnTo>
                  <a:lnTo>
                    <a:pt x="1604" y="413"/>
                  </a:lnTo>
                  <a:close/>
                  <a:moveTo>
                    <a:pt x="1557" y="565"/>
                  </a:moveTo>
                  <a:lnTo>
                    <a:pt x="1557" y="563"/>
                  </a:lnTo>
                  <a:lnTo>
                    <a:pt x="1556" y="562"/>
                  </a:lnTo>
                  <a:lnTo>
                    <a:pt x="1557" y="562"/>
                  </a:lnTo>
                  <a:lnTo>
                    <a:pt x="1556" y="562"/>
                  </a:lnTo>
                  <a:lnTo>
                    <a:pt x="1556" y="560"/>
                  </a:lnTo>
                  <a:lnTo>
                    <a:pt x="1556" y="559"/>
                  </a:lnTo>
                  <a:lnTo>
                    <a:pt x="1554" y="559"/>
                  </a:lnTo>
                  <a:lnTo>
                    <a:pt x="1554" y="557"/>
                  </a:lnTo>
                  <a:lnTo>
                    <a:pt x="1553" y="557"/>
                  </a:lnTo>
                  <a:lnTo>
                    <a:pt x="1553" y="556"/>
                  </a:lnTo>
                  <a:lnTo>
                    <a:pt x="1551" y="556"/>
                  </a:lnTo>
                  <a:lnTo>
                    <a:pt x="1550" y="556"/>
                  </a:lnTo>
                  <a:lnTo>
                    <a:pt x="1550" y="554"/>
                  </a:lnTo>
                  <a:lnTo>
                    <a:pt x="1548" y="554"/>
                  </a:lnTo>
                  <a:lnTo>
                    <a:pt x="1547" y="554"/>
                  </a:lnTo>
                  <a:lnTo>
                    <a:pt x="1547" y="553"/>
                  </a:lnTo>
                  <a:lnTo>
                    <a:pt x="1545" y="553"/>
                  </a:lnTo>
                  <a:lnTo>
                    <a:pt x="1545" y="551"/>
                  </a:lnTo>
                  <a:lnTo>
                    <a:pt x="1545" y="549"/>
                  </a:lnTo>
                  <a:lnTo>
                    <a:pt x="1544" y="549"/>
                  </a:lnTo>
                  <a:lnTo>
                    <a:pt x="1544" y="548"/>
                  </a:lnTo>
                  <a:lnTo>
                    <a:pt x="1544" y="546"/>
                  </a:lnTo>
                  <a:lnTo>
                    <a:pt x="1544" y="545"/>
                  </a:lnTo>
                  <a:lnTo>
                    <a:pt x="1542" y="546"/>
                  </a:lnTo>
                  <a:lnTo>
                    <a:pt x="1541" y="546"/>
                  </a:lnTo>
                  <a:lnTo>
                    <a:pt x="1539" y="546"/>
                  </a:lnTo>
                  <a:lnTo>
                    <a:pt x="1538" y="546"/>
                  </a:lnTo>
                  <a:lnTo>
                    <a:pt x="1536" y="548"/>
                  </a:lnTo>
                  <a:lnTo>
                    <a:pt x="1535" y="551"/>
                  </a:lnTo>
                  <a:lnTo>
                    <a:pt x="1533" y="553"/>
                  </a:lnTo>
                  <a:lnTo>
                    <a:pt x="1532" y="554"/>
                  </a:lnTo>
                  <a:lnTo>
                    <a:pt x="1532" y="556"/>
                  </a:lnTo>
                  <a:lnTo>
                    <a:pt x="1533" y="557"/>
                  </a:lnTo>
                  <a:lnTo>
                    <a:pt x="1535" y="559"/>
                  </a:lnTo>
                  <a:lnTo>
                    <a:pt x="1536" y="559"/>
                  </a:lnTo>
                  <a:lnTo>
                    <a:pt x="1536" y="560"/>
                  </a:lnTo>
                  <a:lnTo>
                    <a:pt x="1536" y="562"/>
                  </a:lnTo>
                  <a:lnTo>
                    <a:pt x="1536" y="563"/>
                  </a:lnTo>
                  <a:lnTo>
                    <a:pt x="1538" y="563"/>
                  </a:lnTo>
                  <a:lnTo>
                    <a:pt x="1538" y="565"/>
                  </a:lnTo>
                  <a:lnTo>
                    <a:pt x="1538" y="566"/>
                  </a:lnTo>
                  <a:lnTo>
                    <a:pt x="1539" y="566"/>
                  </a:lnTo>
                  <a:lnTo>
                    <a:pt x="1541" y="566"/>
                  </a:lnTo>
                  <a:lnTo>
                    <a:pt x="1542" y="565"/>
                  </a:lnTo>
                  <a:lnTo>
                    <a:pt x="1544" y="565"/>
                  </a:lnTo>
                  <a:lnTo>
                    <a:pt x="1545" y="565"/>
                  </a:lnTo>
                  <a:lnTo>
                    <a:pt x="1547" y="565"/>
                  </a:lnTo>
                  <a:lnTo>
                    <a:pt x="1548" y="565"/>
                  </a:lnTo>
                  <a:lnTo>
                    <a:pt x="1550" y="565"/>
                  </a:lnTo>
                  <a:lnTo>
                    <a:pt x="1550" y="566"/>
                  </a:lnTo>
                  <a:lnTo>
                    <a:pt x="1551" y="566"/>
                  </a:lnTo>
                  <a:lnTo>
                    <a:pt x="1554" y="566"/>
                  </a:lnTo>
                  <a:lnTo>
                    <a:pt x="1556" y="566"/>
                  </a:lnTo>
                  <a:lnTo>
                    <a:pt x="1556" y="565"/>
                  </a:lnTo>
                  <a:lnTo>
                    <a:pt x="1557" y="565"/>
                  </a:lnTo>
                  <a:close/>
                  <a:moveTo>
                    <a:pt x="1521" y="304"/>
                  </a:moveTo>
                  <a:lnTo>
                    <a:pt x="1521" y="306"/>
                  </a:lnTo>
                  <a:lnTo>
                    <a:pt x="1520" y="307"/>
                  </a:lnTo>
                  <a:lnTo>
                    <a:pt x="1521" y="307"/>
                  </a:lnTo>
                  <a:lnTo>
                    <a:pt x="1520" y="309"/>
                  </a:lnTo>
                  <a:lnTo>
                    <a:pt x="1520" y="310"/>
                  </a:lnTo>
                  <a:lnTo>
                    <a:pt x="1518" y="310"/>
                  </a:lnTo>
                  <a:lnTo>
                    <a:pt x="1520" y="310"/>
                  </a:lnTo>
                  <a:lnTo>
                    <a:pt x="1520" y="312"/>
                  </a:lnTo>
                  <a:lnTo>
                    <a:pt x="1521" y="312"/>
                  </a:lnTo>
                  <a:lnTo>
                    <a:pt x="1523" y="312"/>
                  </a:lnTo>
                  <a:lnTo>
                    <a:pt x="1523" y="313"/>
                  </a:lnTo>
                  <a:lnTo>
                    <a:pt x="1521" y="313"/>
                  </a:lnTo>
                  <a:lnTo>
                    <a:pt x="1523" y="313"/>
                  </a:lnTo>
                  <a:lnTo>
                    <a:pt x="1523" y="312"/>
                  </a:lnTo>
                  <a:lnTo>
                    <a:pt x="1523" y="310"/>
                  </a:lnTo>
                  <a:lnTo>
                    <a:pt x="1524" y="309"/>
                  </a:lnTo>
                  <a:lnTo>
                    <a:pt x="1524" y="307"/>
                  </a:lnTo>
                  <a:lnTo>
                    <a:pt x="1524" y="309"/>
                  </a:lnTo>
                  <a:lnTo>
                    <a:pt x="1524" y="307"/>
                  </a:lnTo>
                  <a:lnTo>
                    <a:pt x="1524" y="306"/>
                  </a:lnTo>
                  <a:lnTo>
                    <a:pt x="1526" y="306"/>
                  </a:lnTo>
                  <a:lnTo>
                    <a:pt x="1526" y="304"/>
                  </a:lnTo>
                  <a:lnTo>
                    <a:pt x="1527" y="304"/>
                  </a:lnTo>
                  <a:lnTo>
                    <a:pt x="1527" y="303"/>
                  </a:lnTo>
                  <a:lnTo>
                    <a:pt x="1529" y="303"/>
                  </a:lnTo>
                  <a:lnTo>
                    <a:pt x="1529" y="301"/>
                  </a:lnTo>
                  <a:lnTo>
                    <a:pt x="1530" y="301"/>
                  </a:lnTo>
                  <a:lnTo>
                    <a:pt x="1532" y="298"/>
                  </a:lnTo>
                  <a:lnTo>
                    <a:pt x="1533" y="298"/>
                  </a:lnTo>
                  <a:lnTo>
                    <a:pt x="1535" y="297"/>
                  </a:lnTo>
                  <a:lnTo>
                    <a:pt x="1536" y="295"/>
                  </a:lnTo>
                  <a:lnTo>
                    <a:pt x="1536" y="294"/>
                  </a:lnTo>
                  <a:lnTo>
                    <a:pt x="1536" y="292"/>
                  </a:lnTo>
                  <a:lnTo>
                    <a:pt x="1536" y="291"/>
                  </a:lnTo>
                  <a:lnTo>
                    <a:pt x="1536" y="289"/>
                  </a:lnTo>
                  <a:lnTo>
                    <a:pt x="1536" y="288"/>
                  </a:lnTo>
                  <a:lnTo>
                    <a:pt x="1535" y="286"/>
                  </a:lnTo>
                  <a:lnTo>
                    <a:pt x="1535" y="284"/>
                  </a:lnTo>
                  <a:lnTo>
                    <a:pt x="1535" y="283"/>
                  </a:lnTo>
                  <a:lnTo>
                    <a:pt x="1533" y="283"/>
                  </a:lnTo>
                  <a:lnTo>
                    <a:pt x="1533" y="281"/>
                  </a:lnTo>
                  <a:lnTo>
                    <a:pt x="1532" y="281"/>
                  </a:lnTo>
                  <a:lnTo>
                    <a:pt x="1530" y="281"/>
                  </a:lnTo>
                  <a:lnTo>
                    <a:pt x="1529" y="281"/>
                  </a:lnTo>
                  <a:lnTo>
                    <a:pt x="1527" y="281"/>
                  </a:lnTo>
                  <a:lnTo>
                    <a:pt x="1526" y="281"/>
                  </a:lnTo>
                  <a:lnTo>
                    <a:pt x="1524" y="281"/>
                  </a:lnTo>
                  <a:lnTo>
                    <a:pt x="1523" y="281"/>
                  </a:lnTo>
                  <a:lnTo>
                    <a:pt x="1521" y="283"/>
                  </a:lnTo>
                  <a:lnTo>
                    <a:pt x="1520" y="283"/>
                  </a:lnTo>
                  <a:lnTo>
                    <a:pt x="1518" y="284"/>
                  </a:lnTo>
                  <a:lnTo>
                    <a:pt x="1517" y="284"/>
                  </a:lnTo>
                  <a:lnTo>
                    <a:pt x="1515" y="284"/>
                  </a:lnTo>
                  <a:lnTo>
                    <a:pt x="1514" y="284"/>
                  </a:lnTo>
                  <a:lnTo>
                    <a:pt x="1512" y="284"/>
                  </a:lnTo>
                  <a:lnTo>
                    <a:pt x="1511" y="286"/>
                  </a:lnTo>
                  <a:lnTo>
                    <a:pt x="1509" y="286"/>
                  </a:lnTo>
                  <a:lnTo>
                    <a:pt x="1508" y="286"/>
                  </a:lnTo>
                  <a:lnTo>
                    <a:pt x="1506" y="286"/>
                  </a:lnTo>
                  <a:lnTo>
                    <a:pt x="1504" y="286"/>
                  </a:lnTo>
                  <a:lnTo>
                    <a:pt x="1503" y="286"/>
                  </a:lnTo>
                  <a:lnTo>
                    <a:pt x="1501" y="286"/>
                  </a:lnTo>
                  <a:lnTo>
                    <a:pt x="1500" y="286"/>
                  </a:lnTo>
                  <a:lnTo>
                    <a:pt x="1498" y="286"/>
                  </a:lnTo>
                  <a:lnTo>
                    <a:pt x="1503" y="292"/>
                  </a:lnTo>
                  <a:lnTo>
                    <a:pt x="1504" y="294"/>
                  </a:lnTo>
                  <a:lnTo>
                    <a:pt x="1506" y="295"/>
                  </a:lnTo>
                  <a:lnTo>
                    <a:pt x="1508" y="298"/>
                  </a:lnTo>
                  <a:lnTo>
                    <a:pt x="1511" y="300"/>
                  </a:lnTo>
                  <a:lnTo>
                    <a:pt x="1514" y="301"/>
                  </a:lnTo>
                  <a:lnTo>
                    <a:pt x="1515" y="301"/>
                  </a:lnTo>
                  <a:lnTo>
                    <a:pt x="1517" y="301"/>
                  </a:lnTo>
                  <a:lnTo>
                    <a:pt x="1517" y="303"/>
                  </a:lnTo>
                  <a:lnTo>
                    <a:pt x="1518" y="303"/>
                  </a:lnTo>
                  <a:lnTo>
                    <a:pt x="1520" y="304"/>
                  </a:lnTo>
                  <a:lnTo>
                    <a:pt x="1521" y="304"/>
                  </a:lnTo>
                  <a:close/>
                  <a:moveTo>
                    <a:pt x="1618" y="351"/>
                  </a:moveTo>
                  <a:lnTo>
                    <a:pt x="1620" y="351"/>
                  </a:lnTo>
                  <a:lnTo>
                    <a:pt x="1621" y="350"/>
                  </a:lnTo>
                  <a:lnTo>
                    <a:pt x="1623" y="351"/>
                  </a:lnTo>
                  <a:lnTo>
                    <a:pt x="1624" y="351"/>
                  </a:lnTo>
                  <a:lnTo>
                    <a:pt x="1626" y="351"/>
                  </a:lnTo>
                  <a:lnTo>
                    <a:pt x="1626" y="353"/>
                  </a:lnTo>
                  <a:lnTo>
                    <a:pt x="1627" y="353"/>
                  </a:lnTo>
                  <a:lnTo>
                    <a:pt x="1629" y="353"/>
                  </a:lnTo>
                  <a:lnTo>
                    <a:pt x="1629" y="354"/>
                  </a:lnTo>
                  <a:lnTo>
                    <a:pt x="1630" y="356"/>
                  </a:lnTo>
                  <a:lnTo>
                    <a:pt x="1632" y="356"/>
                  </a:lnTo>
                  <a:lnTo>
                    <a:pt x="1632" y="354"/>
                  </a:lnTo>
                  <a:lnTo>
                    <a:pt x="1633" y="353"/>
                  </a:lnTo>
                  <a:lnTo>
                    <a:pt x="1635" y="351"/>
                  </a:lnTo>
                  <a:lnTo>
                    <a:pt x="1636" y="350"/>
                  </a:lnTo>
                  <a:lnTo>
                    <a:pt x="1636" y="348"/>
                  </a:lnTo>
                  <a:lnTo>
                    <a:pt x="1636" y="347"/>
                  </a:lnTo>
                  <a:lnTo>
                    <a:pt x="1636" y="345"/>
                  </a:lnTo>
                  <a:lnTo>
                    <a:pt x="1636" y="344"/>
                  </a:lnTo>
                  <a:lnTo>
                    <a:pt x="1635" y="344"/>
                  </a:lnTo>
                  <a:lnTo>
                    <a:pt x="1635" y="342"/>
                  </a:lnTo>
                  <a:lnTo>
                    <a:pt x="1633" y="341"/>
                  </a:lnTo>
                  <a:lnTo>
                    <a:pt x="1633" y="339"/>
                  </a:lnTo>
                  <a:lnTo>
                    <a:pt x="1632" y="337"/>
                  </a:lnTo>
                  <a:lnTo>
                    <a:pt x="1632" y="336"/>
                  </a:lnTo>
                  <a:lnTo>
                    <a:pt x="1630" y="334"/>
                  </a:lnTo>
                  <a:lnTo>
                    <a:pt x="1630" y="333"/>
                  </a:lnTo>
                  <a:lnTo>
                    <a:pt x="1630" y="331"/>
                  </a:lnTo>
                  <a:lnTo>
                    <a:pt x="1629" y="330"/>
                  </a:lnTo>
                  <a:lnTo>
                    <a:pt x="1629" y="328"/>
                  </a:lnTo>
                  <a:lnTo>
                    <a:pt x="1629" y="327"/>
                  </a:lnTo>
                  <a:lnTo>
                    <a:pt x="1627" y="327"/>
                  </a:lnTo>
                  <a:lnTo>
                    <a:pt x="1627" y="325"/>
                  </a:lnTo>
                  <a:lnTo>
                    <a:pt x="1627" y="324"/>
                  </a:lnTo>
                  <a:lnTo>
                    <a:pt x="1626" y="324"/>
                  </a:lnTo>
                  <a:lnTo>
                    <a:pt x="1626" y="322"/>
                  </a:lnTo>
                  <a:lnTo>
                    <a:pt x="1624" y="322"/>
                  </a:lnTo>
                  <a:lnTo>
                    <a:pt x="1624" y="321"/>
                  </a:lnTo>
                  <a:lnTo>
                    <a:pt x="1623" y="321"/>
                  </a:lnTo>
                  <a:lnTo>
                    <a:pt x="1621" y="321"/>
                  </a:lnTo>
                  <a:lnTo>
                    <a:pt x="1620" y="321"/>
                  </a:lnTo>
                  <a:lnTo>
                    <a:pt x="1618" y="322"/>
                  </a:lnTo>
                  <a:lnTo>
                    <a:pt x="1616" y="322"/>
                  </a:lnTo>
                  <a:lnTo>
                    <a:pt x="1615" y="324"/>
                  </a:lnTo>
                  <a:lnTo>
                    <a:pt x="1613" y="324"/>
                  </a:lnTo>
                  <a:lnTo>
                    <a:pt x="1612" y="324"/>
                  </a:lnTo>
                  <a:lnTo>
                    <a:pt x="1612" y="325"/>
                  </a:lnTo>
                  <a:lnTo>
                    <a:pt x="1610" y="325"/>
                  </a:lnTo>
                  <a:lnTo>
                    <a:pt x="1609" y="325"/>
                  </a:lnTo>
                  <a:lnTo>
                    <a:pt x="1607" y="325"/>
                  </a:lnTo>
                  <a:lnTo>
                    <a:pt x="1606" y="327"/>
                  </a:lnTo>
                  <a:lnTo>
                    <a:pt x="1604" y="327"/>
                  </a:lnTo>
                  <a:lnTo>
                    <a:pt x="1603" y="327"/>
                  </a:lnTo>
                  <a:lnTo>
                    <a:pt x="1601" y="327"/>
                  </a:lnTo>
                  <a:lnTo>
                    <a:pt x="1600" y="327"/>
                  </a:lnTo>
                  <a:lnTo>
                    <a:pt x="1598" y="327"/>
                  </a:lnTo>
                  <a:lnTo>
                    <a:pt x="1598" y="325"/>
                  </a:lnTo>
                  <a:lnTo>
                    <a:pt x="1597" y="325"/>
                  </a:lnTo>
                  <a:lnTo>
                    <a:pt x="1597" y="324"/>
                  </a:lnTo>
                  <a:lnTo>
                    <a:pt x="1595" y="324"/>
                  </a:lnTo>
                  <a:lnTo>
                    <a:pt x="1595" y="322"/>
                  </a:lnTo>
                  <a:lnTo>
                    <a:pt x="1594" y="322"/>
                  </a:lnTo>
                  <a:lnTo>
                    <a:pt x="1594" y="321"/>
                  </a:lnTo>
                  <a:lnTo>
                    <a:pt x="1592" y="321"/>
                  </a:lnTo>
                  <a:lnTo>
                    <a:pt x="1592" y="319"/>
                  </a:lnTo>
                  <a:lnTo>
                    <a:pt x="1591" y="319"/>
                  </a:lnTo>
                  <a:lnTo>
                    <a:pt x="1589" y="319"/>
                  </a:lnTo>
                  <a:lnTo>
                    <a:pt x="1589" y="318"/>
                  </a:lnTo>
                  <a:lnTo>
                    <a:pt x="1588" y="316"/>
                  </a:lnTo>
                  <a:lnTo>
                    <a:pt x="1588" y="315"/>
                  </a:lnTo>
                  <a:lnTo>
                    <a:pt x="1586" y="313"/>
                  </a:lnTo>
                  <a:lnTo>
                    <a:pt x="1586" y="312"/>
                  </a:lnTo>
                  <a:lnTo>
                    <a:pt x="1585" y="312"/>
                  </a:lnTo>
                  <a:lnTo>
                    <a:pt x="1585" y="310"/>
                  </a:lnTo>
                  <a:lnTo>
                    <a:pt x="1583" y="310"/>
                  </a:lnTo>
                  <a:lnTo>
                    <a:pt x="1582" y="310"/>
                  </a:lnTo>
                  <a:lnTo>
                    <a:pt x="1580" y="310"/>
                  </a:lnTo>
                  <a:lnTo>
                    <a:pt x="1579" y="310"/>
                  </a:lnTo>
                  <a:lnTo>
                    <a:pt x="1579" y="312"/>
                  </a:lnTo>
                  <a:lnTo>
                    <a:pt x="1577" y="312"/>
                  </a:lnTo>
                  <a:lnTo>
                    <a:pt x="1576" y="313"/>
                  </a:lnTo>
                  <a:lnTo>
                    <a:pt x="1576" y="315"/>
                  </a:lnTo>
                  <a:lnTo>
                    <a:pt x="1576" y="316"/>
                  </a:lnTo>
                  <a:lnTo>
                    <a:pt x="1576" y="318"/>
                  </a:lnTo>
                  <a:lnTo>
                    <a:pt x="1576" y="319"/>
                  </a:lnTo>
                  <a:lnTo>
                    <a:pt x="1576" y="321"/>
                  </a:lnTo>
                  <a:lnTo>
                    <a:pt x="1576" y="322"/>
                  </a:lnTo>
                  <a:lnTo>
                    <a:pt x="1574" y="322"/>
                  </a:lnTo>
                  <a:lnTo>
                    <a:pt x="1574" y="324"/>
                  </a:lnTo>
                  <a:lnTo>
                    <a:pt x="1574" y="325"/>
                  </a:lnTo>
                  <a:lnTo>
                    <a:pt x="1573" y="325"/>
                  </a:lnTo>
                  <a:lnTo>
                    <a:pt x="1573" y="327"/>
                  </a:lnTo>
                  <a:lnTo>
                    <a:pt x="1571" y="327"/>
                  </a:lnTo>
                  <a:lnTo>
                    <a:pt x="1570" y="327"/>
                  </a:lnTo>
                  <a:lnTo>
                    <a:pt x="1570" y="328"/>
                  </a:lnTo>
                  <a:lnTo>
                    <a:pt x="1568" y="328"/>
                  </a:lnTo>
                  <a:lnTo>
                    <a:pt x="1567" y="328"/>
                  </a:lnTo>
                  <a:lnTo>
                    <a:pt x="1565" y="328"/>
                  </a:lnTo>
                  <a:lnTo>
                    <a:pt x="1564" y="328"/>
                  </a:lnTo>
                  <a:lnTo>
                    <a:pt x="1562" y="328"/>
                  </a:lnTo>
                  <a:lnTo>
                    <a:pt x="1560" y="328"/>
                  </a:lnTo>
                  <a:lnTo>
                    <a:pt x="1559" y="328"/>
                  </a:lnTo>
                  <a:lnTo>
                    <a:pt x="1557" y="328"/>
                  </a:lnTo>
                  <a:lnTo>
                    <a:pt x="1556" y="328"/>
                  </a:lnTo>
                  <a:lnTo>
                    <a:pt x="1554" y="328"/>
                  </a:lnTo>
                  <a:lnTo>
                    <a:pt x="1553" y="330"/>
                  </a:lnTo>
                  <a:lnTo>
                    <a:pt x="1551" y="330"/>
                  </a:lnTo>
                  <a:lnTo>
                    <a:pt x="1550" y="330"/>
                  </a:lnTo>
                  <a:lnTo>
                    <a:pt x="1548" y="330"/>
                  </a:lnTo>
                  <a:lnTo>
                    <a:pt x="1547" y="330"/>
                  </a:lnTo>
                  <a:lnTo>
                    <a:pt x="1545" y="330"/>
                  </a:lnTo>
                  <a:lnTo>
                    <a:pt x="1544" y="330"/>
                  </a:lnTo>
                  <a:lnTo>
                    <a:pt x="1544" y="328"/>
                  </a:lnTo>
                  <a:lnTo>
                    <a:pt x="1542" y="328"/>
                  </a:lnTo>
                  <a:lnTo>
                    <a:pt x="1541" y="328"/>
                  </a:lnTo>
                  <a:lnTo>
                    <a:pt x="1541" y="327"/>
                  </a:lnTo>
                  <a:lnTo>
                    <a:pt x="1539" y="327"/>
                  </a:lnTo>
                  <a:lnTo>
                    <a:pt x="1538" y="327"/>
                  </a:lnTo>
                  <a:lnTo>
                    <a:pt x="1538" y="328"/>
                  </a:lnTo>
                  <a:lnTo>
                    <a:pt x="1536" y="328"/>
                  </a:lnTo>
                  <a:lnTo>
                    <a:pt x="1535" y="328"/>
                  </a:lnTo>
                  <a:lnTo>
                    <a:pt x="1535" y="330"/>
                  </a:lnTo>
                  <a:lnTo>
                    <a:pt x="1533" y="330"/>
                  </a:lnTo>
                  <a:lnTo>
                    <a:pt x="1532" y="330"/>
                  </a:lnTo>
                  <a:lnTo>
                    <a:pt x="1530" y="330"/>
                  </a:lnTo>
                  <a:lnTo>
                    <a:pt x="1529" y="330"/>
                  </a:lnTo>
                  <a:lnTo>
                    <a:pt x="1527" y="330"/>
                  </a:lnTo>
                  <a:lnTo>
                    <a:pt x="1527" y="328"/>
                  </a:lnTo>
                  <a:lnTo>
                    <a:pt x="1526" y="328"/>
                  </a:lnTo>
                  <a:lnTo>
                    <a:pt x="1524" y="328"/>
                  </a:lnTo>
                  <a:lnTo>
                    <a:pt x="1524" y="327"/>
                  </a:lnTo>
                  <a:lnTo>
                    <a:pt x="1523" y="325"/>
                  </a:lnTo>
                  <a:lnTo>
                    <a:pt x="1523" y="324"/>
                  </a:lnTo>
                  <a:lnTo>
                    <a:pt x="1523" y="322"/>
                  </a:lnTo>
                  <a:lnTo>
                    <a:pt x="1523" y="321"/>
                  </a:lnTo>
                  <a:lnTo>
                    <a:pt x="1521" y="321"/>
                  </a:lnTo>
                  <a:lnTo>
                    <a:pt x="1521" y="319"/>
                  </a:lnTo>
                  <a:lnTo>
                    <a:pt x="1521" y="318"/>
                  </a:lnTo>
                  <a:lnTo>
                    <a:pt x="1521" y="316"/>
                  </a:lnTo>
                  <a:lnTo>
                    <a:pt x="1520" y="316"/>
                  </a:lnTo>
                  <a:lnTo>
                    <a:pt x="1518" y="316"/>
                  </a:lnTo>
                  <a:lnTo>
                    <a:pt x="1518" y="318"/>
                  </a:lnTo>
                  <a:lnTo>
                    <a:pt x="1515" y="321"/>
                  </a:lnTo>
                  <a:lnTo>
                    <a:pt x="1514" y="321"/>
                  </a:lnTo>
                  <a:lnTo>
                    <a:pt x="1512" y="321"/>
                  </a:lnTo>
                  <a:lnTo>
                    <a:pt x="1512" y="322"/>
                  </a:lnTo>
                  <a:lnTo>
                    <a:pt x="1512" y="321"/>
                  </a:lnTo>
                  <a:lnTo>
                    <a:pt x="1511" y="321"/>
                  </a:lnTo>
                  <a:lnTo>
                    <a:pt x="1511" y="319"/>
                  </a:lnTo>
                  <a:lnTo>
                    <a:pt x="1511" y="321"/>
                  </a:lnTo>
                  <a:lnTo>
                    <a:pt x="1509" y="321"/>
                  </a:lnTo>
                  <a:lnTo>
                    <a:pt x="1509" y="322"/>
                  </a:lnTo>
                  <a:lnTo>
                    <a:pt x="1508" y="322"/>
                  </a:lnTo>
                  <a:lnTo>
                    <a:pt x="1508" y="321"/>
                  </a:lnTo>
                  <a:lnTo>
                    <a:pt x="1506" y="321"/>
                  </a:lnTo>
                  <a:lnTo>
                    <a:pt x="1504" y="321"/>
                  </a:lnTo>
                  <a:lnTo>
                    <a:pt x="1503" y="321"/>
                  </a:lnTo>
                  <a:lnTo>
                    <a:pt x="1503" y="322"/>
                  </a:lnTo>
                  <a:lnTo>
                    <a:pt x="1501" y="322"/>
                  </a:lnTo>
                  <a:lnTo>
                    <a:pt x="1500" y="322"/>
                  </a:lnTo>
                  <a:lnTo>
                    <a:pt x="1501" y="324"/>
                  </a:lnTo>
                  <a:lnTo>
                    <a:pt x="1503" y="325"/>
                  </a:lnTo>
                  <a:lnTo>
                    <a:pt x="1504" y="327"/>
                  </a:lnTo>
                  <a:lnTo>
                    <a:pt x="1504" y="328"/>
                  </a:lnTo>
                  <a:lnTo>
                    <a:pt x="1506" y="328"/>
                  </a:lnTo>
                  <a:lnTo>
                    <a:pt x="1506" y="330"/>
                  </a:lnTo>
                  <a:lnTo>
                    <a:pt x="1509" y="331"/>
                  </a:lnTo>
                  <a:lnTo>
                    <a:pt x="1509" y="333"/>
                  </a:lnTo>
                  <a:lnTo>
                    <a:pt x="1511" y="333"/>
                  </a:lnTo>
                  <a:lnTo>
                    <a:pt x="1511" y="334"/>
                  </a:lnTo>
                  <a:lnTo>
                    <a:pt x="1512" y="336"/>
                  </a:lnTo>
                  <a:lnTo>
                    <a:pt x="1514" y="337"/>
                  </a:lnTo>
                  <a:lnTo>
                    <a:pt x="1514" y="339"/>
                  </a:lnTo>
                  <a:lnTo>
                    <a:pt x="1515" y="339"/>
                  </a:lnTo>
                  <a:lnTo>
                    <a:pt x="1515" y="341"/>
                  </a:lnTo>
                  <a:lnTo>
                    <a:pt x="1517" y="341"/>
                  </a:lnTo>
                  <a:lnTo>
                    <a:pt x="1517" y="342"/>
                  </a:lnTo>
                  <a:lnTo>
                    <a:pt x="1518" y="342"/>
                  </a:lnTo>
                  <a:lnTo>
                    <a:pt x="1518" y="344"/>
                  </a:lnTo>
                  <a:lnTo>
                    <a:pt x="1523" y="345"/>
                  </a:lnTo>
                  <a:lnTo>
                    <a:pt x="1521" y="345"/>
                  </a:lnTo>
                  <a:lnTo>
                    <a:pt x="1521" y="348"/>
                  </a:lnTo>
                  <a:lnTo>
                    <a:pt x="1520" y="350"/>
                  </a:lnTo>
                  <a:lnTo>
                    <a:pt x="1518" y="353"/>
                  </a:lnTo>
                  <a:lnTo>
                    <a:pt x="1517" y="353"/>
                  </a:lnTo>
                  <a:lnTo>
                    <a:pt x="1515" y="354"/>
                  </a:lnTo>
                  <a:lnTo>
                    <a:pt x="1512" y="354"/>
                  </a:lnTo>
                  <a:lnTo>
                    <a:pt x="1514" y="357"/>
                  </a:lnTo>
                  <a:lnTo>
                    <a:pt x="1514" y="359"/>
                  </a:lnTo>
                  <a:lnTo>
                    <a:pt x="1515" y="359"/>
                  </a:lnTo>
                  <a:lnTo>
                    <a:pt x="1517" y="360"/>
                  </a:lnTo>
                  <a:lnTo>
                    <a:pt x="1518" y="360"/>
                  </a:lnTo>
                  <a:lnTo>
                    <a:pt x="1520" y="362"/>
                  </a:lnTo>
                  <a:lnTo>
                    <a:pt x="1521" y="362"/>
                  </a:lnTo>
                  <a:lnTo>
                    <a:pt x="1523" y="359"/>
                  </a:lnTo>
                  <a:lnTo>
                    <a:pt x="1526" y="356"/>
                  </a:lnTo>
                  <a:lnTo>
                    <a:pt x="1529" y="354"/>
                  </a:lnTo>
                  <a:lnTo>
                    <a:pt x="1527" y="351"/>
                  </a:lnTo>
                  <a:lnTo>
                    <a:pt x="1527" y="350"/>
                  </a:lnTo>
                  <a:lnTo>
                    <a:pt x="1529" y="350"/>
                  </a:lnTo>
                  <a:lnTo>
                    <a:pt x="1530" y="350"/>
                  </a:lnTo>
                  <a:lnTo>
                    <a:pt x="1530" y="348"/>
                  </a:lnTo>
                  <a:lnTo>
                    <a:pt x="1532" y="345"/>
                  </a:lnTo>
                  <a:lnTo>
                    <a:pt x="1533" y="344"/>
                  </a:lnTo>
                  <a:lnTo>
                    <a:pt x="1535" y="342"/>
                  </a:lnTo>
                  <a:lnTo>
                    <a:pt x="1536" y="342"/>
                  </a:lnTo>
                  <a:lnTo>
                    <a:pt x="1538" y="344"/>
                  </a:lnTo>
                  <a:lnTo>
                    <a:pt x="1539" y="344"/>
                  </a:lnTo>
                  <a:lnTo>
                    <a:pt x="1542" y="344"/>
                  </a:lnTo>
                  <a:lnTo>
                    <a:pt x="1541" y="345"/>
                  </a:lnTo>
                  <a:lnTo>
                    <a:pt x="1542" y="345"/>
                  </a:lnTo>
                  <a:lnTo>
                    <a:pt x="1542" y="347"/>
                  </a:lnTo>
                  <a:lnTo>
                    <a:pt x="1544" y="347"/>
                  </a:lnTo>
                  <a:lnTo>
                    <a:pt x="1544" y="345"/>
                  </a:lnTo>
                  <a:lnTo>
                    <a:pt x="1545" y="344"/>
                  </a:lnTo>
                  <a:lnTo>
                    <a:pt x="1547" y="344"/>
                  </a:lnTo>
                  <a:lnTo>
                    <a:pt x="1548" y="345"/>
                  </a:lnTo>
                  <a:lnTo>
                    <a:pt x="1550" y="345"/>
                  </a:lnTo>
                  <a:lnTo>
                    <a:pt x="1551" y="345"/>
                  </a:lnTo>
                  <a:lnTo>
                    <a:pt x="1553" y="347"/>
                  </a:lnTo>
                  <a:lnTo>
                    <a:pt x="1554" y="345"/>
                  </a:lnTo>
                  <a:lnTo>
                    <a:pt x="1556" y="345"/>
                  </a:lnTo>
                  <a:lnTo>
                    <a:pt x="1557" y="347"/>
                  </a:lnTo>
                  <a:lnTo>
                    <a:pt x="1559" y="345"/>
                  </a:lnTo>
                  <a:lnTo>
                    <a:pt x="1560" y="345"/>
                  </a:lnTo>
                  <a:lnTo>
                    <a:pt x="1562" y="345"/>
                  </a:lnTo>
                  <a:lnTo>
                    <a:pt x="1562" y="347"/>
                  </a:lnTo>
                  <a:lnTo>
                    <a:pt x="1565" y="344"/>
                  </a:lnTo>
                  <a:lnTo>
                    <a:pt x="1567" y="345"/>
                  </a:lnTo>
                  <a:lnTo>
                    <a:pt x="1573" y="348"/>
                  </a:lnTo>
                  <a:lnTo>
                    <a:pt x="1577" y="350"/>
                  </a:lnTo>
                  <a:lnTo>
                    <a:pt x="1579" y="351"/>
                  </a:lnTo>
                  <a:lnTo>
                    <a:pt x="1586" y="354"/>
                  </a:lnTo>
                  <a:lnTo>
                    <a:pt x="1588" y="356"/>
                  </a:lnTo>
                  <a:lnTo>
                    <a:pt x="1589" y="356"/>
                  </a:lnTo>
                  <a:lnTo>
                    <a:pt x="1591" y="356"/>
                  </a:lnTo>
                  <a:lnTo>
                    <a:pt x="1592" y="356"/>
                  </a:lnTo>
                  <a:lnTo>
                    <a:pt x="1594" y="356"/>
                  </a:lnTo>
                  <a:lnTo>
                    <a:pt x="1597" y="354"/>
                  </a:lnTo>
                  <a:lnTo>
                    <a:pt x="1598" y="354"/>
                  </a:lnTo>
                  <a:lnTo>
                    <a:pt x="1600" y="354"/>
                  </a:lnTo>
                  <a:lnTo>
                    <a:pt x="1601" y="354"/>
                  </a:lnTo>
                  <a:lnTo>
                    <a:pt x="1603" y="354"/>
                  </a:lnTo>
                  <a:lnTo>
                    <a:pt x="1606" y="354"/>
                  </a:lnTo>
                  <a:lnTo>
                    <a:pt x="1609" y="354"/>
                  </a:lnTo>
                  <a:lnTo>
                    <a:pt x="1610" y="353"/>
                  </a:lnTo>
                  <a:lnTo>
                    <a:pt x="1612" y="353"/>
                  </a:lnTo>
                  <a:lnTo>
                    <a:pt x="1613" y="353"/>
                  </a:lnTo>
                  <a:lnTo>
                    <a:pt x="1615" y="353"/>
                  </a:lnTo>
                  <a:lnTo>
                    <a:pt x="1616" y="353"/>
                  </a:lnTo>
                  <a:lnTo>
                    <a:pt x="1616" y="351"/>
                  </a:lnTo>
                  <a:lnTo>
                    <a:pt x="1618" y="351"/>
                  </a:lnTo>
                  <a:close/>
                  <a:moveTo>
                    <a:pt x="1527" y="525"/>
                  </a:moveTo>
                  <a:lnTo>
                    <a:pt x="1529" y="525"/>
                  </a:lnTo>
                  <a:lnTo>
                    <a:pt x="1532" y="527"/>
                  </a:lnTo>
                  <a:lnTo>
                    <a:pt x="1533" y="527"/>
                  </a:lnTo>
                  <a:lnTo>
                    <a:pt x="1533" y="528"/>
                  </a:lnTo>
                  <a:lnTo>
                    <a:pt x="1535" y="530"/>
                  </a:lnTo>
                  <a:lnTo>
                    <a:pt x="1535" y="531"/>
                  </a:lnTo>
                  <a:lnTo>
                    <a:pt x="1536" y="531"/>
                  </a:lnTo>
                  <a:lnTo>
                    <a:pt x="1538" y="533"/>
                  </a:lnTo>
                  <a:lnTo>
                    <a:pt x="1539" y="534"/>
                  </a:lnTo>
                  <a:lnTo>
                    <a:pt x="1541" y="534"/>
                  </a:lnTo>
                  <a:lnTo>
                    <a:pt x="1541" y="536"/>
                  </a:lnTo>
                  <a:lnTo>
                    <a:pt x="1542" y="536"/>
                  </a:lnTo>
                  <a:lnTo>
                    <a:pt x="1544" y="536"/>
                  </a:lnTo>
                  <a:lnTo>
                    <a:pt x="1545" y="534"/>
                  </a:lnTo>
                  <a:lnTo>
                    <a:pt x="1545" y="533"/>
                  </a:lnTo>
                  <a:lnTo>
                    <a:pt x="1545" y="531"/>
                  </a:lnTo>
                  <a:lnTo>
                    <a:pt x="1544" y="531"/>
                  </a:lnTo>
                  <a:lnTo>
                    <a:pt x="1545" y="531"/>
                  </a:lnTo>
                  <a:lnTo>
                    <a:pt x="1545" y="530"/>
                  </a:lnTo>
                  <a:lnTo>
                    <a:pt x="1544" y="530"/>
                  </a:lnTo>
                  <a:lnTo>
                    <a:pt x="1545" y="530"/>
                  </a:lnTo>
                  <a:lnTo>
                    <a:pt x="1545" y="528"/>
                  </a:lnTo>
                  <a:lnTo>
                    <a:pt x="1545" y="527"/>
                  </a:lnTo>
                  <a:lnTo>
                    <a:pt x="1545" y="525"/>
                  </a:lnTo>
                  <a:lnTo>
                    <a:pt x="1547" y="525"/>
                  </a:lnTo>
                  <a:lnTo>
                    <a:pt x="1547" y="524"/>
                  </a:lnTo>
                  <a:lnTo>
                    <a:pt x="1548" y="524"/>
                  </a:lnTo>
                  <a:lnTo>
                    <a:pt x="1548" y="522"/>
                  </a:lnTo>
                  <a:lnTo>
                    <a:pt x="1548" y="521"/>
                  </a:lnTo>
                  <a:lnTo>
                    <a:pt x="1550" y="519"/>
                  </a:lnTo>
                  <a:lnTo>
                    <a:pt x="1551" y="519"/>
                  </a:lnTo>
                  <a:lnTo>
                    <a:pt x="1551" y="518"/>
                  </a:lnTo>
                  <a:lnTo>
                    <a:pt x="1553" y="518"/>
                  </a:lnTo>
                  <a:lnTo>
                    <a:pt x="1554" y="518"/>
                  </a:lnTo>
                  <a:lnTo>
                    <a:pt x="1554" y="516"/>
                  </a:lnTo>
                  <a:lnTo>
                    <a:pt x="1556" y="516"/>
                  </a:lnTo>
                  <a:lnTo>
                    <a:pt x="1556" y="515"/>
                  </a:lnTo>
                  <a:lnTo>
                    <a:pt x="1556" y="513"/>
                  </a:lnTo>
                  <a:lnTo>
                    <a:pt x="1556" y="512"/>
                  </a:lnTo>
                  <a:lnTo>
                    <a:pt x="1556" y="510"/>
                  </a:lnTo>
                  <a:lnTo>
                    <a:pt x="1557" y="510"/>
                  </a:lnTo>
                  <a:lnTo>
                    <a:pt x="1556" y="510"/>
                  </a:lnTo>
                  <a:lnTo>
                    <a:pt x="1557" y="510"/>
                  </a:lnTo>
                  <a:lnTo>
                    <a:pt x="1557" y="509"/>
                  </a:lnTo>
                  <a:lnTo>
                    <a:pt x="1557" y="507"/>
                  </a:lnTo>
                  <a:lnTo>
                    <a:pt x="1559" y="506"/>
                  </a:lnTo>
                  <a:lnTo>
                    <a:pt x="1559" y="504"/>
                  </a:lnTo>
                  <a:lnTo>
                    <a:pt x="1559" y="503"/>
                  </a:lnTo>
                  <a:lnTo>
                    <a:pt x="1559" y="501"/>
                  </a:lnTo>
                  <a:lnTo>
                    <a:pt x="1559" y="500"/>
                  </a:lnTo>
                  <a:lnTo>
                    <a:pt x="1560" y="500"/>
                  </a:lnTo>
                  <a:lnTo>
                    <a:pt x="1560" y="498"/>
                  </a:lnTo>
                  <a:lnTo>
                    <a:pt x="1562" y="496"/>
                  </a:lnTo>
                  <a:lnTo>
                    <a:pt x="1564" y="496"/>
                  </a:lnTo>
                  <a:lnTo>
                    <a:pt x="1564" y="495"/>
                  </a:lnTo>
                  <a:lnTo>
                    <a:pt x="1565" y="495"/>
                  </a:lnTo>
                  <a:lnTo>
                    <a:pt x="1567" y="495"/>
                  </a:lnTo>
                  <a:lnTo>
                    <a:pt x="1568" y="495"/>
                  </a:lnTo>
                  <a:lnTo>
                    <a:pt x="1570" y="495"/>
                  </a:lnTo>
                  <a:lnTo>
                    <a:pt x="1571" y="495"/>
                  </a:lnTo>
                  <a:lnTo>
                    <a:pt x="1571" y="496"/>
                  </a:lnTo>
                  <a:lnTo>
                    <a:pt x="1573" y="496"/>
                  </a:lnTo>
                  <a:lnTo>
                    <a:pt x="1574" y="496"/>
                  </a:lnTo>
                  <a:lnTo>
                    <a:pt x="1574" y="498"/>
                  </a:lnTo>
                  <a:lnTo>
                    <a:pt x="1576" y="498"/>
                  </a:lnTo>
                  <a:lnTo>
                    <a:pt x="1577" y="496"/>
                  </a:lnTo>
                  <a:lnTo>
                    <a:pt x="1579" y="496"/>
                  </a:lnTo>
                  <a:lnTo>
                    <a:pt x="1579" y="495"/>
                  </a:lnTo>
                  <a:lnTo>
                    <a:pt x="1580" y="495"/>
                  </a:lnTo>
                  <a:lnTo>
                    <a:pt x="1580" y="493"/>
                  </a:lnTo>
                  <a:lnTo>
                    <a:pt x="1580" y="492"/>
                  </a:lnTo>
                  <a:lnTo>
                    <a:pt x="1580" y="490"/>
                  </a:lnTo>
                  <a:lnTo>
                    <a:pt x="1580" y="489"/>
                  </a:lnTo>
                  <a:lnTo>
                    <a:pt x="1580" y="487"/>
                  </a:lnTo>
                  <a:lnTo>
                    <a:pt x="1580" y="486"/>
                  </a:lnTo>
                  <a:lnTo>
                    <a:pt x="1580" y="484"/>
                  </a:lnTo>
                  <a:lnTo>
                    <a:pt x="1580" y="483"/>
                  </a:lnTo>
                  <a:lnTo>
                    <a:pt x="1582" y="483"/>
                  </a:lnTo>
                  <a:lnTo>
                    <a:pt x="1582" y="481"/>
                  </a:lnTo>
                  <a:lnTo>
                    <a:pt x="1583" y="481"/>
                  </a:lnTo>
                  <a:lnTo>
                    <a:pt x="1583" y="480"/>
                  </a:lnTo>
                  <a:lnTo>
                    <a:pt x="1585" y="480"/>
                  </a:lnTo>
                  <a:lnTo>
                    <a:pt x="1586" y="478"/>
                  </a:lnTo>
                  <a:lnTo>
                    <a:pt x="1588" y="478"/>
                  </a:lnTo>
                  <a:lnTo>
                    <a:pt x="1588" y="477"/>
                  </a:lnTo>
                  <a:lnTo>
                    <a:pt x="1589" y="477"/>
                  </a:lnTo>
                  <a:lnTo>
                    <a:pt x="1588" y="477"/>
                  </a:lnTo>
                  <a:lnTo>
                    <a:pt x="1589" y="477"/>
                  </a:lnTo>
                  <a:lnTo>
                    <a:pt x="1591" y="477"/>
                  </a:lnTo>
                  <a:lnTo>
                    <a:pt x="1591" y="475"/>
                  </a:lnTo>
                  <a:lnTo>
                    <a:pt x="1591" y="474"/>
                  </a:lnTo>
                  <a:lnTo>
                    <a:pt x="1592" y="472"/>
                  </a:lnTo>
                  <a:lnTo>
                    <a:pt x="1592" y="471"/>
                  </a:lnTo>
                  <a:lnTo>
                    <a:pt x="1592" y="469"/>
                  </a:lnTo>
                  <a:lnTo>
                    <a:pt x="1592" y="468"/>
                  </a:lnTo>
                  <a:lnTo>
                    <a:pt x="1592" y="466"/>
                  </a:lnTo>
                  <a:lnTo>
                    <a:pt x="1592" y="465"/>
                  </a:lnTo>
                  <a:lnTo>
                    <a:pt x="1592" y="463"/>
                  </a:lnTo>
                  <a:lnTo>
                    <a:pt x="1592" y="462"/>
                  </a:lnTo>
                  <a:lnTo>
                    <a:pt x="1592" y="460"/>
                  </a:lnTo>
                  <a:lnTo>
                    <a:pt x="1594" y="459"/>
                  </a:lnTo>
                  <a:lnTo>
                    <a:pt x="1594" y="457"/>
                  </a:lnTo>
                  <a:lnTo>
                    <a:pt x="1594" y="456"/>
                  </a:lnTo>
                  <a:lnTo>
                    <a:pt x="1595" y="454"/>
                  </a:lnTo>
                  <a:lnTo>
                    <a:pt x="1595" y="453"/>
                  </a:lnTo>
                  <a:lnTo>
                    <a:pt x="1595" y="451"/>
                  </a:lnTo>
                  <a:lnTo>
                    <a:pt x="1595" y="450"/>
                  </a:lnTo>
                  <a:lnTo>
                    <a:pt x="1595" y="448"/>
                  </a:lnTo>
                  <a:lnTo>
                    <a:pt x="1595" y="447"/>
                  </a:lnTo>
                  <a:lnTo>
                    <a:pt x="1595" y="445"/>
                  </a:lnTo>
                  <a:lnTo>
                    <a:pt x="1595" y="443"/>
                  </a:lnTo>
                  <a:lnTo>
                    <a:pt x="1595" y="442"/>
                  </a:lnTo>
                  <a:lnTo>
                    <a:pt x="1595" y="440"/>
                  </a:lnTo>
                  <a:lnTo>
                    <a:pt x="1595" y="439"/>
                  </a:lnTo>
                  <a:lnTo>
                    <a:pt x="1595" y="437"/>
                  </a:lnTo>
                  <a:lnTo>
                    <a:pt x="1595" y="436"/>
                  </a:lnTo>
                  <a:lnTo>
                    <a:pt x="1597" y="434"/>
                  </a:lnTo>
                  <a:lnTo>
                    <a:pt x="1597" y="433"/>
                  </a:lnTo>
                  <a:lnTo>
                    <a:pt x="1595" y="433"/>
                  </a:lnTo>
                  <a:lnTo>
                    <a:pt x="1594" y="431"/>
                  </a:lnTo>
                  <a:lnTo>
                    <a:pt x="1592" y="431"/>
                  </a:lnTo>
                  <a:lnTo>
                    <a:pt x="1591" y="431"/>
                  </a:lnTo>
                  <a:lnTo>
                    <a:pt x="1588" y="430"/>
                  </a:lnTo>
                  <a:lnTo>
                    <a:pt x="1586" y="428"/>
                  </a:lnTo>
                  <a:lnTo>
                    <a:pt x="1585" y="428"/>
                  </a:lnTo>
                  <a:lnTo>
                    <a:pt x="1583" y="427"/>
                  </a:lnTo>
                  <a:lnTo>
                    <a:pt x="1582" y="427"/>
                  </a:lnTo>
                  <a:lnTo>
                    <a:pt x="1579" y="427"/>
                  </a:lnTo>
                  <a:lnTo>
                    <a:pt x="1577" y="427"/>
                  </a:lnTo>
                  <a:lnTo>
                    <a:pt x="1577" y="428"/>
                  </a:lnTo>
                  <a:lnTo>
                    <a:pt x="1577" y="430"/>
                  </a:lnTo>
                  <a:lnTo>
                    <a:pt x="1576" y="430"/>
                  </a:lnTo>
                  <a:lnTo>
                    <a:pt x="1576" y="431"/>
                  </a:lnTo>
                  <a:lnTo>
                    <a:pt x="1574" y="433"/>
                  </a:lnTo>
                  <a:lnTo>
                    <a:pt x="1574" y="434"/>
                  </a:lnTo>
                  <a:lnTo>
                    <a:pt x="1574" y="436"/>
                  </a:lnTo>
                  <a:lnTo>
                    <a:pt x="1574" y="439"/>
                  </a:lnTo>
                  <a:lnTo>
                    <a:pt x="1573" y="440"/>
                  </a:lnTo>
                  <a:lnTo>
                    <a:pt x="1573" y="442"/>
                  </a:lnTo>
                  <a:lnTo>
                    <a:pt x="1571" y="442"/>
                  </a:lnTo>
                  <a:lnTo>
                    <a:pt x="1571" y="445"/>
                  </a:lnTo>
                  <a:lnTo>
                    <a:pt x="1570" y="447"/>
                  </a:lnTo>
                  <a:lnTo>
                    <a:pt x="1568" y="447"/>
                  </a:lnTo>
                  <a:lnTo>
                    <a:pt x="1567" y="448"/>
                  </a:lnTo>
                  <a:lnTo>
                    <a:pt x="1564" y="450"/>
                  </a:lnTo>
                  <a:lnTo>
                    <a:pt x="1560" y="453"/>
                  </a:lnTo>
                  <a:lnTo>
                    <a:pt x="1559" y="454"/>
                  </a:lnTo>
                  <a:lnTo>
                    <a:pt x="1557" y="454"/>
                  </a:lnTo>
                  <a:lnTo>
                    <a:pt x="1556" y="456"/>
                  </a:lnTo>
                  <a:lnTo>
                    <a:pt x="1554" y="456"/>
                  </a:lnTo>
                  <a:lnTo>
                    <a:pt x="1553" y="459"/>
                  </a:lnTo>
                  <a:lnTo>
                    <a:pt x="1554" y="459"/>
                  </a:lnTo>
                  <a:lnTo>
                    <a:pt x="1553" y="460"/>
                  </a:lnTo>
                  <a:lnTo>
                    <a:pt x="1553" y="462"/>
                  </a:lnTo>
                  <a:lnTo>
                    <a:pt x="1551" y="463"/>
                  </a:lnTo>
                  <a:lnTo>
                    <a:pt x="1551" y="465"/>
                  </a:lnTo>
                  <a:lnTo>
                    <a:pt x="1551" y="466"/>
                  </a:lnTo>
                  <a:lnTo>
                    <a:pt x="1550" y="469"/>
                  </a:lnTo>
                  <a:lnTo>
                    <a:pt x="1547" y="471"/>
                  </a:lnTo>
                  <a:lnTo>
                    <a:pt x="1544" y="474"/>
                  </a:lnTo>
                  <a:lnTo>
                    <a:pt x="1536" y="477"/>
                  </a:lnTo>
                  <a:lnTo>
                    <a:pt x="1533" y="477"/>
                  </a:lnTo>
                  <a:lnTo>
                    <a:pt x="1532" y="478"/>
                  </a:lnTo>
                  <a:lnTo>
                    <a:pt x="1533" y="480"/>
                  </a:lnTo>
                  <a:lnTo>
                    <a:pt x="1532" y="480"/>
                  </a:lnTo>
                  <a:lnTo>
                    <a:pt x="1530" y="480"/>
                  </a:lnTo>
                  <a:lnTo>
                    <a:pt x="1529" y="480"/>
                  </a:lnTo>
                  <a:lnTo>
                    <a:pt x="1529" y="481"/>
                  </a:lnTo>
                  <a:lnTo>
                    <a:pt x="1529" y="483"/>
                  </a:lnTo>
                  <a:lnTo>
                    <a:pt x="1527" y="483"/>
                  </a:lnTo>
                  <a:lnTo>
                    <a:pt x="1526" y="483"/>
                  </a:lnTo>
                  <a:lnTo>
                    <a:pt x="1526" y="484"/>
                  </a:lnTo>
                  <a:lnTo>
                    <a:pt x="1524" y="486"/>
                  </a:lnTo>
                  <a:lnTo>
                    <a:pt x="1523" y="487"/>
                  </a:lnTo>
                  <a:lnTo>
                    <a:pt x="1521" y="489"/>
                  </a:lnTo>
                  <a:lnTo>
                    <a:pt x="1520" y="489"/>
                  </a:lnTo>
                  <a:lnTo>
                    <a:pt x="1520" y="490"/>
                  </a:lnTo>
                  <a:lnTo>
                    <a:pt x="1518" y="490"/>
                  </a:lnTo>
                  <a:lnTo>
                    <a:pt x="1517" y="492"/>
                  </a:lnTo>
                  <a:lnTo>
                    <a:pt x="1515" y="493"/>
                  </a:lnTo>
                  <a:lnTo>
                    <a:pt x="1514" y="493"/>
                  </a:lnTo>
                  <a:lnTo>
                    <a:pt x="1514" y="495"/>
                  </a:lnTo>
                  <a:lnTo>
                    <a:pt x="1514" y="496"/>
                  </a:lnTo>
                  <a:lnTo>
                    <a:pt x="1515" y="496"/>
                  </a:lnTo>
                  <a:lnTo>
                    <a:pt x="1517" y="496"/>
                  </a:lnTo>
                  <a:lnTo>
                    <a:pt x="1517" y="498"/>
                  </a:lnTo>
                  <a:lnTo>
                    <a:pt x="1518" y="498"/>
                  </a:lnTo>
                  <a:lnTo>
                    <a:pt x="1518" y="500"/>
                  </a:lnTo>
                  <a:lnTo>
                    <a:pt x="1520" y="501"/>
                  </a:lnTo>
                  <a:lnTo>
                    <a:pt x="1520" y="506"/>
                  </a:lnTo>
                  <a:lnTo>
                    <a:pt x="1520" y="510"/>
                  </a:lnTo>
                  <a:lnTo>
                    <a:pt x="1520" y="512"/>
                  </a:lnTo>
                  <a:lnTo>
                    <a:pt x="1520" y="516"/>
                  </a:lnTo>
                  <a:lnTo>
                    <a:pt x="1520" y="521"/>
                  </a:lnTo>
                  <a:lnTo>
                    <a:pt x="1520" y="525"/>
                  </a:lnTo>
                  <a:lnTo>
                    <a:pt x="1521" y="525"/>
                  </a:lnTo>
                  <a:lnTo>
                    <a:pt x="1521" y="527"/>
                  </a:lnTo>
                  <a:lnTo>
                    <a:pt x="1523" y="527"/>
                  </a:lnTo>
                  <a:lnTo>
                    <a:pt x="1524" y="527"/>
                  </a:lnTo>
                  <a:lnTo>
                    <a:pt x="1524" y="525"/>
                  </a:lnTo>
                  <a:lnTo>
                    <a:pt x="1526" y="525"/>
                  </a:lnTo>
                  <a:lnTo>
                    <a:pt x="1527" y="525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86">
              <a:extLst>
                <a:ext uri="{FF2B5EF4-FFF2-40B4-BE49-F238E27FC236}">
                  <a16:creationId xmlns:a16="http://schemas.microsoft.com/office/drawing/2014/main" id="{8F187E71-BA23-AD5E-9C98-97ED0C2D39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19763" y="1582738"/>
              <a:ext cx="1871663" cy="1917700"/>
            </a:xfrm>
            <a:custGeom>
              <a:avLst/>
              <a:gdLst>
                <a:gd name="T0" fmla="*/ 928 w 1179"/>
                <a:gd name="T1" fmla="*/ 1069 h 1208"/>
                <a:gd name="T2" fmla="*/ 981 w 1179"/>
                <a:gd name="T3" fmla="*/ 1038 h 1208"/>
                <a:gd name="T4" fmla="*/ 1078 w 1179"/>
                <a:gd name="T5" fmla="*/ 1069 h 1208"/>
                <a:gd name="T6" fmla="*/ 1149 w 1179"/>
                <a:gd name="T7" fmla="*/ 1049 h 1208"/>
                <a:gd name="T8" fmla="*/ 1170 w 1179"/>
                <a:gd name="T9" fmla="*/ 1126 h 1208"/>
                <a:gd name="T10" fmla="*/ 1105 w 1179"/>
                <a:gd name="T11" fmla="*/ 1152 h 1208"/>
                <a:gd name="T12" fmla="*/ 1038 w 1179"/>
                <a:gd name="T13" fmla="*/ 1114 h 1208"/>
                <a:gd name="T14" fmla="*/ 970 w 1179"/>
                <a:gd name="T15" fmla="*/ 1096 h 1208"/>
                <a:gd name="T16" fmla="*/ 926 w 1179"/>
                <a:gd name="T17" fmla="*/ 1093 h 1208"/>
                <a:gd name="T18" fmla="*/ 816 w 1179"/>
                <a:gd name="T19" fmla="*/ 1028 h 1208"/>
                <a:gd name="T20" fmla="*/ 763 w 1179"/>
                <a:gd name="T21" fmla="*/ 1048 h 1208"/>
                <a:gd name="T22" fmla="*/ 702 w 1179"/>
                <a:gd name="T23" fmla="*/ 1075 h 1208"/>
                <a:gd name="T24" fmla="*/ 672 w 1179"/>
                <a:gd name="T25" fmla="*/ 1122 h 1208"/>
                <a:gd name="T26" fmla="*/ 619 w 1179"/>
                <a:gd name="T27" fmla="*/ 1120 h 1208"/>
                <a:gd name="T28" fmla="*/ 569 w 1179"/>
                <a:gd name="T29" fmla="*/ 1149 h 1208"/>
                <a:gd name="T30" fmla="*/ 524 w 1179"/>
                <a:gd name="T31" fmla="*/ 1105 h 1208"/>
                <a:gd name="T32" fmla="*/ 424 w 1179"/>
                <a:gd name="T33" fmla="*/ 1143 h 1208"/>
                <a:gd name="T34" fmla="*/ 371 w 1179"/>
                <a:gd name="T35" fmla="*/ 1148 h 1208"/>
                <a:gd name="T36" fmla="*/ 321 w 1179"/>
                <a:gd name="T37" fmla="*/ 1161 h 1208"/>
                <a:gd name="T38" fmla="*/ 244 w 1179"/>
                <a:gd name="T39" fmla="*/ 1155 h 1208"/>
                <a:gd name="T40" fmla="*/ 224 w 1179"/>
                <a:gd name="T41" fmla="*/ 1207 h 1208"/>
                <a:gd name="T42" fmla="*/ 164 w 1179"/>
                <a:gd name="T43" fmla="*/ 1166 h 1208"/>
                <a:gd name="T44" fmla="*/ 174 w 1179"/>
                <a:gd name="T45" fmla="*/ 1123 h 1208"/>
                <a:gd name="T46" fmla="*/ 170 w 1179"/>
                <a:gd name="T47" fmla="*/ 1054 h 1208"/>
                <a:gd name="T48" fmla="*/ 212 w 1179"/>
                <a:gd name="T49" fmla="*/ 989 h 1208"/>
                <a:gd name="T50" fmla="*/ 200 w 1179"/>
                <a:gd name="T51" fmla="*/ 946 h 1208"/>
                <a:gd name="T52" fmla="*/ 216 w 1179"/>
                <a:gd name="T53" fmla="*/ 884 h 1208"/>
                <a:gd name="T54" fmla="*/ 247 w 1179"/>
                <a:gd name="T55" fmla="*/ 851 h 1208"/>
                <a:gd name="T56" fmla="*/ 241 w 1179"/>
                <a:gd name="T57" fmla="*/ 773 h 1208"/>
                <a:gd name="T58" fmla="*/ 177 w 1179"/>
                <a:gd name="T59" fmla="*/ 766 h 1208"/>
                <a:gd name="T60" fmla="*/ 117 w 1179"/>
                <a:gd name="T61" fmla="*/ 764 h 1208"/>
                <a:gd name="T62" fmla="*/ 79 w 1179"/>
                <a:gd name="T63" fmla="*/ 717 h 1208"/>
                <a:gd name="T64" fmla="*/ 132 w 1179"/>
                <a:gd name="T65" fmla="*/ 663 h 1208"/>
                <a:gd name="T66" fmla="*/ 156 w 1179"/>
                <a:gd name="T67" fmla="*/ 614 h 1208"/>
                <a:gd name="T68" fmla="*/ 173 w 1179"/>
                <a:gd name="T69" fmla="*/ 563 h 1208"/>
                <a:gd name="T70" fmla="*/ 223 w 1179"/>
                <a:gd name="T71" fmla="*/ 552 h 1208"/>
                <a:gd name="T72" fmla="*/ 138 w 1179"/>
                <a:gd name="T73" fmla="*/ 505 h 1208"/>
                <a:gd name="T74" fmla="*/ 124 w 1179"/>
                <a:gd name="T75" fmla="*/ 560 h 1208"/>
                <a:gd name="T76" fmla="*/ 56 w 1179"/>
                <a:gd name="T77" fmla="*/ 563 h 1208"/>
                <a:gd name="T78" fmla="*/ 8 w 1179"/>
                <a:gd name="T79" fmla="*/ 522 h 1208"/>
                <a:gd name="T80" fmla="*/ 47 w 1179"/>
                <a:gd name="T81" fmla="*/ 457 h 1208"/>
                <a:gd name="T82" fmla="*/ 94 w 1179"/>
                <a:gd name="T83" fmla="*/ 448 h 1208"/>
                <a:gd name="T84" fmla="*/ 148 w 1179"/>
                <a:gd name="T85" fmla="*/ 418 h 1208"/>
                <a:gd name="T86" fmla="*/ 206 w 1179"/>
                <a:gd name="T87" fmla="*/ 369 h 1208"/>
                <a:gd name="T88" fmla="*/ 276 w 1179"/>
                <a:gd name="T89" fmla="*/ 348 h 1208"/>
                <a:gd name="T90" fmla="*/ 339 w 1179"/>
                <a:gd name="T91" fmla="*/ 316 h 1208"/>
                <a:gd name="T92" fmla="*/ 294 w 1179"/>
                <a:gd name="T93" fmla="*/ 181 h 1208"/>
                <a:gd name="T94" fmla="*/ 568 w 1179"/>
                <a:gd name="T95" fmla="*/ 48 h 1208"/>
                <a:gd name="T96" fmla="*/ 716 w 1179"/>
                <a:gd name="T97" fmla="*/ 69 h 1208"/>
                <a:gd name="T98" fmla="*/ 867 w 1179"/>
                <a:gd name="T99" fmla="*/ 227 h 1208"/>
                <a:gd name="T100" fmla="*/ 976 w 1179"/>
                <a:gd name="T101" fmla="*/ 225 h 1208"/>
                <a:gd name="T102" fmla="*/ 1003 w 1179"/>
                <a:gd name="T103" fmla="*/ 287 h 1208"/>
                <a:gd name="T104" fmla="*/ 1058 w 1179"/>
                <a:gd name="T105" fmla="*/ 260 h 1208"/>
                <a:gd name="T106" fmla="*/ 1059 w 1179"/>
                <a:gd name="T107" fmla="*/ 330 h 1208"/>
                <a:gd name="T108" fmla="*/ 1049 w 1179"/>
                <a:gd name="T109" fmla="*/ 402 h 1208"/>
                <a:gd name="T110" fmla="*/ 1011 w 1179"/>
                <a:gd name="T111" fmla="*/ 472 h 1208"/>
                <a:gd name="T112" fmla="*/ 999 w 1179"/>
                <a:gd name="T113" fmla="*/ 545 h 1208"/>
                <a:gd name="T114" fmla="*/ 949 w 1179"/>
                <a:gd name="T115" fmla="*/ 639 h 1208"/>
                <a:gd name="T116" fmla="*/ 973 w 1179"/>
                <a:gd name="T117" fmla="*/ 692 h 1208"/>
                <a:gd name="T118" fmla="*/ 917 w 1179"/>
                <a:gd name="T119" fmla="*/ 767 h 1208"/>
                <a:gd name="T120" fmla="*/ 857 w 1179"/>
                <a:gd name="T121" fmla="*/ 839 h 1208"/>
                <a:gd name="T122" fmla="*/ 834 w 1179"/>
                <a:gd name="T123" fmla="*/ 904 h 1208"/>
                <a:gd name="T124" fmla="*/ 870 w 1179"/>
                <a:gd name="T125" fmla="*/ 957 h 1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79" h="1208">
                  <a:moveTo>
                    <a:pt x="922" y="1090"/>
                  </a:moveTo>
                  <a:lnTo>
                    <a:pt x="920" y="1090"/>
                  </a:lnTo>
                  <a:lnTo>
                    <a:pt x="919" y="1088"/>
                  </a:lnTo>
                  <a:lnTo>
                    <a:pt x="917" y="1088"/>
                  </a:lnTo>
                  <a:lnTo>
                    <a:pt x="917" y="1090"/>
                  </a:lnTo>
                  <a:lnTo>
                    <a:pt x="916" y="1088"/>
                  </a:lnTo>
                  <a:lnTo>
                    <a:pt x="914" y="1088"/>
                  </a:lnTo>
                  <a:lnTo>
                    <a:pt x="911" y="1088"/>
                  </a:lnTo>
                  <a:lnTo>
                    <a:pt x="911" y="1090"/>
                  </a:lnTo>
                  <a:lnTo>
                    <a:pt x="908" y="1090"/>
                  </a:lnTo>
                  <a:lnTo>
                    <a:pt x="907" y="1088"/>
                  </a:lnTo>
                  <a:lnTo>
                    <a:pt x="905" y="1088"/>
                  </a:lnTo>
                  <a:lnTo>
                    <a:pt x="905" y="1087"/>
                  </a:lnTo>
                  <a:lnTo>
                    <a:pt x="904" y="1087"/>
                  </a:lnTo>
                  <a:lnTo>
                    <a:pt x="902" y="1088"/>
                  </a:lnTo>
                  <a:lnTo>
                    <a:pt x="901" y="1088"/>
                  </a:lnTo>
                  <a:lnTo>
                    <a:pt x="901" y="1087"/>
                  </a:lnTo>
                  <a:lnTo>
                    <a:pt x="899" y="1085"/>
                  </a:lnTo>
                  <a:lnTo>
                    <a:pt x="898" y="1085"/>
                  </a:lnTo>
                  <a:lnTo>
                    <a:pt x="898" y="1084"/>
                  </a:lnTo>
                  <a:lnTo>
                    <a:pt x="896" y="1084"/>
                  </a:lnTo>
                  <a:lnTo>
                    <a:pt x="896" y="1082"/>
                  </a:lnTo>
                  <a:lnTo>
                    <a:pt x="895" y="1081"/>
                  </a:lnTo>
                  <a:lnTo>
                    <a:pt x="895" y="1079"/>
                  </a:lnTo>
                  <a:lnTo>
                    <a:pt x="893" y="1079"/>
                  </a:lnTo>
                  <a:lnTo>
                    <a:pt x="893" y="1081"/>
                  </a:lnTo>
                  <a:lnTo>
                    <a:pt x="891" y="1081"/>
                  </a:lnTo>
                  <a:lnTo>
                    <a:pt x="891" y="1079"/>
                  </a:lnTo>
                  <a:lnTo>
                    <a:pt x="890" y="1078"/>
                  </a:lnTo>
                  <a:lnTo>
                    <a:pt x="890" y="1076"/>
                  </a:lnTo>
                  <a:lnTo>
                    <a:pt x="890" y="1075"/>
                  </a:lnTo>
                  <a:lnTo>
                    <a:pt x="891" y="1075"/>
                  </a:lnTo>
                  <a:lnTo>
                    <a:pt x="893" y="1075"/>
                  </a:lnTo>
                  <a:lnTo>
                    <a:pt x="895" y="1075"/>
                  </a:lnTo>
                  <a:lnTo>
                    <a:pt x="896" y="1075"/>
                  </a:lnTo>
                  <a:lnTo>
                    <a:pt x="898" y="1075"/>
                  </a:lnTo>
                  <a:lnTo>
                    <a:pt x="898" y="1076"/>
                  </a:lnTo>
                  <a:lnTo>
                    <a:pt x="898" y="1078"/>
                  </a:lnTo>
                  <a:lnTo>
                    <a:pt x="898" y="1079"/>
                  </a:lnTo>
                  <a:lnTo>
                    <a:pt x="904" y="1079"/>
                  </a:lnTo>
                  <a:lnTo>
                    <a:pt x="907" y="1081"/>
                  </a:lnTo>
                  <a:lnTo>
                    <a:pt x="907" y="1079"/>
                  </a:lnTo>
                  <a:lnTo>
                    <a:pt x="908" y="1079"/>
                  </a:lnTo>
                  <a:lnTo>
                    <a:pt x="910" y="1079"/>
                  </a:lnTo>
                  <a:lnTo>
                    <a:pt x="911" y="1079"/>
                  </a:lnTo>
                  <a:lnTo>
                    <a:pt x="913" y="1078"/>
                  </a:lnTo>
                  <a:lnTo>
                    <a:pt x="913" y="1076"/>
                  </a:lnTo>
                  <a:lnTo>
                    <a:pt x="914" y="1076"/>
                  </a:lnTo>
                  <a:lnTo>
                    <a:pt x="914" y="1075"/>
                  </a:lnTo>
                  <a:lnTo>
                    <a:pt x="914" y="1073"/>
                  </a:lnTo>
                  <a:lnTo>
                    <a:pt x="916" y="1073"/>
                  </a:lnTo>
                  <a:lnTo>
                    <a:pt x="916" y="1072"/>
                  </a:lnTo>
                  <a:lnTo>
                    <a:pt x="917" y="1072"/>
                  </a:lnTo>
                  <a:lnTo>
                    <a:pt x="917" y="1073"/>
                  </a:lnTo>
                  <a:lnTo>
                    <a:pt x="919" y="1073"/>
                  </a:lnTo>
                  <a:lnTo>
                    <a:pt x="920" y="1073"/>
                  </a:lnTo>
                  <a:lnTo>
                    <a:pt x="922" y="1073"/>
                  </a:lnTo>
                  <a:lnTo>
                    <a:pt x="922" y="1072"/>
                  </a:lnTo>
                  <a:lnTo>
                    <a:pt x="923" y="1072"/>
                  </a:lnTo>
                  <a:lnTo>
                    <a:pt x="923" y="1070"/>
                  </a:lnTo>
                  <a:lnTo>
                    <a:pt x="925" y="1070"/>
                  </a:lnTo>
                  <a:lnTo>
                    <a:pt x="926" y="1069"/>
                  </a:lnTo>
                  <a:lnTo>
                    <a:pt x="926" y="1067"/>
                  </a:lnTo>
                  <a:lnTo>
                    <a:pt x="926" y="1069"/>
                  </a:lnTo>
                  <a:lnTo>
                    <a:pt x="928" y="1069"/>
                  </a:lnTo>
                  <a:lnTo>
                    <a:pt x="928" y="1067"/>
                  </a:lnTo>
                  <a:lnTo>
                    <a:pt x="929" y="1069"/>
                  </a:lnTo>
                  <a:lnTo>
                    <a:pt x="932" y="1070"/>
                  </a:lnTo>
                  <a:lnTo>
                    <a:pt x="932" y="1069"/>
                  </a:lnTo>
                  <a:lnTo>
                    <a:pt x="934" y="1067"/>
                  </a:lnTo>
                  <a:lnTo>
                    <a:pt x="935" y="1066"/>
                  </a:lnTo>
                  <a:lnTo>
                    <a:pt x="937" y="1063"/>
                  </a:lnTo>
                  <a:lnTo>
                    <a:pt x="937" y="1061"/>
                  </a:lnTo>
                  <a:lnTo>
                    <a:pt x="938" y="1060"/>
                  </a:lnTo>
                  <a:lnTo>
                    <a:pt x="940" y="1061"/>
                  </a:lnTo>
                  <a:lnTo>
                    <a:pt x="941" y="1061"/>
                  </a:lnTo>
                  <a:lnTo>
                    <a:pt x="940" y="1063"/>
                  </a:lnTo>
                  <a:lnTo>
                    <a:pt x="941" y="1063"/>
                  </a:lnTo>
                  <a:lnTo>
                    <a:pt x="940" y="1064"/>
                  </a:lnTo>
                  <a:lnTo>
                    <a:pt x="941" y="1064"/>
                  </a:lnTo>
                  <a:lnTo>
                    <a:pt x="943" y="1064"/>
                  </a:lnTo>
                  <a:lnTo>
                    <a:pt x="941" y="1066"/>
                  </a:lnTo>
                  <a:lnTo>
                    <a:pt x="943" y="1066"/>
                  </a:lnTo>
                  <a:lnTo>
                    <a:pt x="943" y="1067"/>
                  </a:lnTo>
                  <a:lnTo>
                    <a:pt x="943" y="1069"/>
                  </a:lnTo>
                  <a:lnTo>
                    <a:pt x="944" y="1069"/>
                  </a:lnTo>
                  <a:lnTo>
                    <a:pt x="946" y="1070"/>
                  </a:lnTo>
                  <a:lnTo>
                    <a:pt x="947" y="1072"/>
                  </a:lnTo>
                  <a:lnTo>
                    <a:pt x="949" y="1072"/>
                  </a:lnTo>
                  <a:lnTo>
                    <a:pt x="951" y="1072"/>
                  </a:lnTo>
                  <a:lnTo>
                    <a:pt x="951" y="1073"/>
                  </a:lnTo>
                  <a:lnTo>
                    <a:pt x="951" y="1075"/>
                  </a:lnTo>
                  <a:lnTo>
                    <a:pt x="952" y="1075"/>
                  </a:lnTo>
                  <a:lnTo>
                    <a:pt x="954" y="1075"/>
                  </a:lnTo>
                  <a:lnTo>
                    <a:pt x="955" y="1075"/>
                  </a:lnTo>
                  <a:lnTo>
                    <a:pt x="957" y="1075"/>
                  </a:lnTo>
                  <a:lnTo>
                    <a:pt x="957" y="1073"/>
                  </a:lnTo>
                  <a:lnTo>
                    <a:pt x="957" y="1075"/>
                  </a:lnTo>
                  <a:lnTo>
                    <a:pt x="958" y="1075"/>
                  </a:lnTo>
                  <a:lnTo>
                    <a:pt x="960" y="1075"/>
                  </a:lnTo>
                  <a:lnTo>
                    <a:pt x="961" y="1075"/>
                  </a:lnTo>
                  <a:lnTo>
                    <a:pt x="963" y="1073"/>
                  </a:lnTo>
                  <a:lnTo>
                    <a:pt x="963" y="1072"/>
                  </a:lnTo>
                  <a:lnTo>
                    <a:pt x="963" y="1070"/>
                  </a:lnTo>
                  <a:lnTo>
                    <a:pt x="964" y="1069"/>
                  </a:lnTo>
                  <a:lnTo>
                    <a:pt x="964" y="1067"/>
                  </a:lnTo>
                  <a:lnTo>
                    <a:pt x="964" y="1066"/>
                  </a:lnTo>
                  <a:lnTo>
                    <a:pt x="963" y="1066"/>
                  </a:lnTo>
                  <a:lnTo>
                    <a:pt x="964" y="1066"/>
                  </a:lnTo>
                  <a:lnTo>
                    <a:pt x="964" y="1064"/>
                  </a:lnTo>
                  <a:lnTo>
                    <a:pt x="964" y="1063"/>
                  </a:lnTo>
                  <a:lnTo>
                    <a:pt x="963" y="1063"/>
                  </a:lnTo>
                  <a:lnTo>
                    <a:pt x="964" y="1061"/>
                  </a:lnTo>
                  <a:lnTo>
                    <a:pt x="964" y="1060"/>
                  </a:lnTo>
                  <a:lnTo>
                    <a:pt x="966" y="1060"/>
                  </a:lnTo>
                  <a:lnTo>
                    <a:pt x="966" y="1058"/>
                  </a:lnTo>
                  <a:lnTo>
                    <a:pt x="967" y="1055"/>
                  </a:lnTo>
                  <a:lnTo>
                    <a:pt x="969" y="1052"/>
                  </a:lnTo>
                  <a:lnTo>
                    <a:pt x="969" y="1051"/>
                  </a:lnTo>
                  <a:lnTo>
                    <a:pt x="970" y="1051"/>
                  </a:lnTo>
                  <a:lnTo>
                    <a:pt x="970" y="1049"/>
                  </a:lnTo>
                  <a:lnTo>
                    <a:pt x="972" y="1048"/>
                  </a:lnTo>
                  <a:lnTo>
                    <a:pt x="973" y="1046"/>
                  </a:lnTo>
                  <a:lnTo>
                    <a:pt x="975" y="1046"/>
                  </a:lnTo>
                  <a:lnTo>
                    <a:pt x="975" y="1045"/>
                  </a:lnTo>
                  <a:lnTo>
                    <a:pt x="976" y="1045"/>
                  </a:lnTo>
                  <a:lnTo>
                    <a:pt x="976" y="1043"/>
                  </a:lnTo>
                  <a:lnTo>
                    <a:pt x="978" y="1042"/>
                  </a:lnTo>
                  <a:lnTo>
                    <a:pt x="979" y="1040"/>
                  </a:lnTo>
                  <a:lnTo>
                    <a:pt x="981" y="1038"/>
                  </a:lnTo>
                  <a:lnTo>
                    <a:pt x="982" y="1038"/>
                  </a:lnTo>
                  <a:lnTo>
                    <a:pt x="982" y="1037"/>
                  </a:lnTo>
                  <a:lnTo>
                    <a:pt x="984" y="1035"/>
                  </a:lnTo>
                  <a:lnTo>
                    <a:pt x="985" y="1034"/>
                  </a:lnTo>
                  <a:lnTo>
                    <a:pt x="985" y="1032"/>
                  </a:lnTo>
                  <a:lnTo>
                    <a:pt x="987" y="1032"/>
                  </a:lnTo>
                  <a:lnTo>
                    <a:pt x="987" y="1031"/>
                  </a:lnTo>
                  <a:lnTo>
                    <a:pt x="988" y="1031"/>
                  </a:lnTo>
                  <a:lnTo>
                    <a:pt x="994" y="1023"/>
                  </a:lnTo>
                  <a:lnTo>
                    <a:pt x="996" y="1023"/>
                  </a:lnTo>
                  <a:lnTo>
                    <a:pt x="997" y="1023"/>
                  </a:lnTo>
                  <a:lnTo>
                    <a:pt x="999" y="1023"/>
                  </a:lnTo>
                  <a:lnTo>
                    <a:pt x="1000" y="1022"/>
                  </a:lnTo>
                  <a:lnTo>
                    <a:pt x="1002" y="1022"/>
                  </a:lnTo>
                  <a:lnTo>
                    <a:pt x="1003" y="1022"/>
                  </a:lnTo>
                  <a:lnTo>
                    <a:pt x="1010" y="1022"/>
                  </a:lnTo>
                  <a:lnTo>
                    <a:pt x="1008" y="1022"/>
                  </a:lnTo>
                  <a:lnTo>
                    <a:pt x="1008" y="1023"/>
                  </a:lnTo>
                  <a:lnTo>
                    <a:pt x="1010" y="1029"/>
                  </a:lnTo>
                  <a:lnTo>
                    <a:pt x="1011" y="1032"/>
                  </a:lnTo>
                  <a:lnTo>
                    <a:pt x="1011" y="1034"/>
                  </a:lnTo>
                  <a:lnTo>
                    <a:pt x="1011" y="1035"/>
                  </a:lnTo>
                  <a:lnTo>
                    <a:pt x="1011" y="1037"/>
                  </a:lnTo>
                  <a:lnTo>
                    <a:pt x="1013" y="1040"/>
                  </a:lnTo>
                  <a:lnTo>
                    <a:pt x="1013" y="1042"/>
                  </a:lnTo>
                  <a:lnTo>
                    <a:pt x="1014" y="1043"/>
                  </a:lnTo>
                  <a:lnTo>
                    <a:pt x="1014" y="1046"/>
                  </a:lnTo>
                  <a:lnTo>
                    <a:pt x="1016" y="1045"/>
                  </a:lnTo>
                  <a:lnTo>
                    <a:pt x="1019" y="1054"/>
                  </a:lnTo>
                  <a:lnTo>
                    <a:pt x="1020" y="1054"/>
                  </a:lnTo>
                  <a:lnTo>
                    <a:pt x="1022" y="1052"/>
                  </a:lnTo>
                  <a:lnTo>
                    <a:pt x="1023" y="1052"/>
                  </a:lnTo>
                  <a:lnTo>
                    <a:pt x="1025" y="1051"/>
                  </a:lnTo>
                  <a:lnTo>
                    <a:pt x="1026" y="1051"/>
                  </a:lnTo>
                  <a:lnTo>
                    <a:pt x="1028" y="1049"/>
                  </a:lnTo>
                  <a:lnTo>
                    <a:pt x="1028" y="1048"/>
                  </a:lnTo>
                  <a:lnTo>
                    <a:pt x="1029" y="1048"/>
                  </a:lnTo>
                  <a:lnTo>
                    <a:pt x="1031" y="1051"/>
                  </a:lnTo>
                  <a:lnTo>
                    <a:pt x="1038" y="1061"/>
                  </a:lnTo>
                  <a:lnTo>
                    <a:pt x="1043" y="1069"/>
                  </a:lnTo>
                  <a:lnTo>
                    <a:pt x="1047" y="1075"/>
                  </a:lnTo>
                  <a:lnTo>
                    <a:pt x="1049" y="1075"/>
                  </a:lnTo>
                  <a:lnTo>
                    <a:pt x="1050" y="1075"/>
                  </a:lnTo>
                  <a:lnTo>
                    <a:pt x="1052" y="1075"/>
                  </a:lnTo>
                  <a:lnTo>
                    <a:pt x="1053" y="1075"/>
                  </a:lnTo>
                  <a:lnTo>
                    <a:pt x="1055" y="1075"/>
                  </a:lnTo>
                  <a:lnTo>
                    <a:pt x="1056" y="1075"/>
                  </a:lnTo>
                  <a:lnTo>
                    <a:pt x="1058" y="1075"/>
                  </a:lnTo>
                  <a:lnTo>
                    <a:pt x="1058" y="1073"/>
                  </a:lnTo>
                  <a:lnTo>
                    <a:pt x="1059" y="1073"/>
                  </a:lnTo>
                  <a:lnTo>
                    <a:pt x="1061" y="1072"/>
                  </a:lnTo>
                  <a:lnTo>
                    <a:pt x="1063" y="1072"/>
                  </a:lnTo>
                  <a:lnTo>
                    <a:pt x="1063" y="1070"/>
                  </a:lnTo>
                  <a:lnTo>
                    <a:pt x="1064" y="1070"/>
                  </a:lnTo>
                  <a:lnTo>
                    <a:pt x="1066" y="1070"/>
                  </a:lnTo>
                  <a:lnTo>
                    <a:pt x="1066" y="1069"/>
                  </a:lnTo>
                  <a:lnTo>
                    <a:pt x="1067" y="1069"/>
                  </a:lnTo>
                  <a:lnTo>
                    <a:pt x="1069" y="1069"/>
                  </a:lnTo>
                  <a:lnTo>
                    <a:pt x="1070" y="1069"/>
                  </a:lnTo>
                  <a:lnTo>
                    <a:pt x="1072" y="1069"/>
                  </a:lnTo>
                  <a:lnTo>
                    <a:pt x="1073" y="1069"/>
                  </a:lnTo>
                  <a:lnTo>
                    <a:pt x="1075" y="1069"/>
                  </a:lnTo>
                  <a:lnTo>
                    <a:pt x="1076" y="1070"/>
                  </a:lnTo>
                  <a:lnTo>
                    <a:pt x="1078" y="1070"/>
                  </a:lnTo>
                  <a:lnTo>
                    <a:pt x="1078" y="1069"/>
                  </a:lnTo>
                  <a:lnTo>
                    <a:pt x="1079" y="1069"/>
                  </a:lnTo>
                  <a:lnTo>
                    <a:pt x="1079" y="1067"/>
                  </a:lnTo>
                  <a:lnTo>
                    <a:pt x="1079" y="1066"/>
                  </a:lnTo>
                  <a:lnTo>
                    <a:pt x="1081" y="1066"/>
                  </a:lnTo>
                  <a:lnTo>
                    <a:pt x="1081" y="1064"/>
                  </a:lnTo>
                  <a:lnTo>
                    <a:pt x="1082" y="1064"/>
                  </a:lnTo>
                  <a:lnTo>
                    <a:pt x="1082" y="1063"/>
                  </a:lnTo>
                  <a:lnTo>
                    <a:pt x="1084" y="1063"/>
                  </a:lnTo>
                  <a:lnTo>
                    <a:pt x="1084" y="1061"/>
                  </a:lnTo>
                  <a:lnTo>
                    <a:pt x="1085" y="1061"/>
                  </a:lnTo>
                  <a:lnTo>
                    <a:pt x="1085" y="1060"/>
                  </a:lnTo>
                  <a:lnTo>
                    <a:pt x="1087" y="1060"/>
                  </a:lnTo>
                  <a:lnTo>
                    <a:pt x="1088" y="1060"/>
                  </a:lnTo>
                  <a:lnTo>
                    <a:pt x="1088" y="1058"/>
                  </a:lnTo>
                  <a:lnTo>
                    <a:pt x="1090" y="1058"/>
                  </a:lnTo>
                  <a:lnTo>
                    <a:pt x="1091" y="1058"/>
                  </a:lnTo>
                  <a:lnTo>
                    <a:pt x="1091" y="1057"/>
                  </a:lnTo>
                  <a:lnTo>
                    <a:pt x="1093" y="1057"/>
                  </a:lnTo>
                  <a:lnTo>
                    <a:pt x="1094" y="1057"/>
                  </a:lnTo>
                  <a:lnTo>
                    <a:pt x="1094" y="1055"/>
                  </a:lnTo>
                  <a:lnTo>
                    <a:pt x="1096" y="1057"/>
                  </a:lnTo>
                  <a:lnTo>
                    <a:pt x="1096" y="1058"/>
                  </a:lnTo>
                  <a:lnTo>
                    <a:pt x="1096" y="1060"/>
                  </a:lnTo>
                  <a:lnTo>
                    <a:pt x="1096" y="1061"/>
                  </a:lnTo>
                  <a:lnTo>
                    <a:pt x="1096" y="1063"/>
                  </a:lnTo>
                  <a:lnTo>
                    <a:pt x="1097" y="1063"/>
                  </a:lnTo>
                  <a:lnTo>
                    <a:pt x="1097" y="1064"/>
                  </a:lnTo>
                  <a:lnTo>
                    <a:pt x="1097" y="1066"/>
                  </a:lnTo>
                  <a:lnTo>
                    <a:pt x="1097" y="1067"/>
                  </a:lnTo>
                  <a:lnTo>
                    <a:pt x="1099" y="1070"/>
                  </a:lnTo>
                  <a:lnTo>
                    <a:pt x="1099" y="1072"/>
                  </a:lnTo>
                  <a:lnTo>
                    <a:pt x="1099" y="1075"/>
                  </a:lnTo>
                  <a:lnTo>
                    <a:pt x="1099" y="1076"/>
                  </a:lnTo>
                  <a:lnTo>
                    <a:pt x="1100" y="1079"/>
                  </a:lnTo>
                  <a:lnTo>
                    <a:pt x="1103" y="1073"/>
                  </a:lnTo>
                  <a:lnTo>
                    <a:pt x="1103" y="1072"/>
                  </a:lnTo>
                  <a:lnTo>
                    <a:pt x="1105" y="1072"/>
                  </a:lnTo>
                  <a:lnTo>
                    <a:pt x="1105" y="1070"/>
                  </a:lnTo>
                  <a:lnTo>
                    <a:pt x="1106" y="1070"/>
                  </a:lnTo>
                  <a:lnTo>
                    <a:pt x="1108" y="1069"/>
                  </a:lnTo>
                  <a:lnTo>
                    <a:pt x="1111" y="1064"/>
                  </a:lnTo>
                  <a:lnTo>
                    <a:pt x="1112" y="1063"/>
                  </a:lnTo>
                  <a:lnTo>
                    <a:pt x="1114" y="1063"/>
                  </a:lnTo>
                  <a:lnTo>
                    <a:pt x="1114" y="1061"/>
                  </a:lnTo>
                  <a:lnTo>
                    <a:pt x="1117" y="1060"/>
                  </a:lnTo>
                  <a:lnTo>
                    <a:pt x="1119" y="1060"/>
                  </a:lnTo>
                  <a:lnTo>
                    <a:pt x="1119" y="1058"/>
                  </a:lnTo>
                  <a:lnTo>
                    <a:pt x="1120" y="1058"/>
                  </a:lnTo>
                  <a:lnTo>
                    <a:pt x="1122" y="1058"/>
                  </a:lnTo>
                  <a:lnTo>
                    <a:pt x="1122" y="1057"/>
                  </a:lnTo>
                  <a:lnTo>
                    <a:pt x="1123" y="1057"/>
                  </a:lnTo>
                  <a:lnTo>
                    <a:pt x="1125" y="1057"/>
                  </a:lnTo>
                  <a:lnTo>
                    <a:pt x="1126" y="1055"/>
                  </a:lnTo>
                  <a:lnTo>
                    <a:pt x="1128" y="1057"/>
                  </a:lnTo>
                  <a:lnTo>
                    <a:pt x="1129" y="1055"/>
                  </a:lnTo>
                  <a:lnTo>
                    <a:pt x="1131" y="1055"/>
                  </a:lnTo>
                  <a:lnTo>
                    <a:pt x="1132" y="1055"/>
                  </a:lnTo>
                  <a:lnTo>
                    <a:pt x="1134" y="1054"/>
                  </a:lnTo>
                  <a:lnTo>
                    <a:pt x="1135" y="1054"/>
                  </a:lnTo>
                  <a:lnTo>
                    <a:pt x="1143" y="1049"/>
                  </a:lnTo>
                  <a:lnTo>
                    <a:pt x="1147" y="1045"/>
                  </a:lnTo>
                  <a:lnTo>
                    <a:pt x="1147" y="1046"/>
                  </a:lnTo>
                  <a:lnTo>
                    <a:pt x="1147" y="1048"/>
                  </a:lnTo>
                  <a:lnTo>
                    <a:pt x="1149" y="1048"/>
                  </a:lnTo>
                  <a:lnTo>
                    <a:pt x="1149" y="1049"/>
                  </a:lnTo>
                  <a:lnTo>
                    <a:pt x="1149" y="1051"/>
                  </a:lnTo>
                  <a:lnTo>
                    <a:pt x="1150" y="1052"/>
                  </a:lnTo>
                  <a:lnTo>
                    <a:pt x="1150" y="1054"/>
                  </a:lnTo>
                  <a:lnTo>
                    <a:pt x="1150" y="1055"/>
                  </a:lnTo>
                  <a:lnTo>
                    <a:pt x="1152" y="1057"/>
                  </a:lnTo>
                  <a:lnTo>
                    <a:pt x="1152" y="1058"/>
                  </a:lnTo>
                  <a:lnTo>
                    <a:pt x="1152" y="1060"/>
                  </a:lnTo>
                  <a:lnTo>
                    <a:pt x="1152" y="1061"/>
                  </a:lnTo>
                  <a:lnTo>
                    <a:pt x="1152" y="1064"/>
                  </a:lnTo>
                  <a:lnTo>
                    <a:pt x="1152" y="1067"/>
                  </a:lnTo>
                  <a:lnTo>
                    <a:pt x="1152" y="1069"/>
                  </a:lnTo>
                  <a:lnTo>
                    <a:pt x="1150" y="1070"/>
                  </a:lnTo>
                  <a:lnTo>
                    <a:pt x="1152" y="1072"/>
                  </a:lnTo>
                  <a:lnTo>
                    <a:pt x="1152" y="1073"/>
                  </a:lnTo>
                  <a:lnTo>
                    <a:pt x="1153" y="1073"/>
                  </a:lnTo>
                  <a:lnTo>
                    <a:pt x="1153" y="1075"/>
                  </a:lnTo>
                  <a:lnTo>
                    <a:pt x="1155" y="1075"/>
                  </a:lnTo>
                  <a:lnTo>
                    <a:pt x="1153" y="1078"/>
                  </a:lnTo>
                  <a:lnTo>
                    <a:pt x="1152" y="1078"/>
                  </a:lnTo>
                  <a:lnTo>
                    <a:pt x="1152" y="1079"/>
                  </a:lnTo>
                  <a:lnTo>
                    <a:pt x="1153" y="1081"/>
                  </a:lnTo>
                  <a:lnTo>
                    <a:pt x="1153" y="1082"/>
                  </a:lnTo>
                  <a:lnTo>
                    <a:pt x="1153" y="1084"/>
                  </a:lnTo>
                  <a:lnTo>
                    <a:pt x="1155" y="1085"/>
                  </a:lnTo>
                  <a:lnTo>
                    <a:pt x="1155" y="1087"/>
                  </a:lnTo>
                  <a:lnTo>
                    <a:pt x="1156" y="1087"/>
                  </a:lnTo>
                  <a:lnTo>
                    <a:pt x="1156" y="1088"/>
                  </a:lnTo>
                  <a:lnTo>
                    <a:pt x="1158" y="1088"/>
                  </a:lnTo>
                  <a:lnTo>
                    <a:pt x="1158" y="1090"/>
                  </a:lnTo>
                  <a:lnTo>
                    <a:pt x="1158" y="1091"/>
                  </a:lnTo>
                  <a:lnTo>
                    <a:pt x="1159" y="1091"/>
                  </a:lnTo>
                  <a:lnTo>
                    <a:pt x="1159" y="1093"/>
                  </a:lnTo>
                  <a:lnTo>
                    <a:pt x="1159" y="1095"/>
                  </a:lnTo>
                  <a:lnTo>
                    <a:pt x="1161" y="1096"/>
                  </a:lnTo>
                  <a:lnTo>
                    <a:pt x="1162" y="1096"/>
                  </a:lnTo>
                  <a:lnTo>
                    <a:pt x="1164" y="1096"/>
                  </a:lnTo>
                  <a:lnTo>
                    <a:pt x="1165" y="1095"/>
                  </a:lnTo>
                  <a:lnTo>
                    <a:pt x="1167" y="1095"/>
                  </a:lnTo>
                  <a:lnTo>
                    <a:pt x="1167" y="1096"/>
                  </a:lnTo>
                  <a:lnTo>
                    <a:pt x="1167" y="1098"/>
                  </a:lnTo>
                  <a:lnTo>
                    <a:pt x="1168" y="1099"/>
                  </a:lnTo>
                  <a:lnTo>
                    <a:pt x="1170" y="1099"/>
                  </a:lnTo>
                  <a:lnTo>
                    <a:pt x="1171" y="1099"/>
                  </a:lnTo>
                  <a:lnTo>
                    <a:pt x="1173" y="1099"/>
                  </a:lnTo>
                  <a:lnTo>
                    <a:pt x="1173" y="1101"/>
                  </a:lnTo>
                  <a:lnTo>
                    <a:pt x="1174" y="1101"/>
                  </a:lnTo>
                  <a:lnTo>
                    <a:pt x="1173" y="1102"/>
                  </a:lnTo>
                  <a:lnTo>
                    <a:pt x="1173" y="1104"/>
                  </a:lnTo>
                  <a:lnTo>
                    <a:pt x="1174" y="1104"/>
                  </a:lnTo>
                  <a:lnTo>
                    <a:pt x="1174" y="1105"/>
                  </a:lnTo>
                  <a:lnTo>
                    <a:pt x="1176" y="1105"/>
                  </a:lnTo>
                  <a:lnTo>
                    <a:pt x="1178" y="1107"/>
                  </a:lnTo>
                  <a:lnTo>
                    <a:pt x="1178" y="1108"/>
                  </a:lnTo>
                  <a:lnTo>
                    <a:pt x="1178" y="1110"/>
                  </a:lnTo>
                  <a:lnTo>
                    <a:pt x="1178" y="1111"/>
                  </a:lnTo>
                  <a:lnTo>
                    <a:pt x="1179" y="1113"/>
                  </a:lnTo>
                  <a:lnTo>
                    <a:pt x="1179" y="1114"/>
                  </a:lnTo>
                  <a:lnTo>
                    <a:pt x="1179" y="1116"/>
                  </a:lnTo>
                  <a:lnTo>
                    <a:pt x="1174" y="1120"/>
                  </a:lnTo>
                  <a:lnTo>
                    <a:pt x="1173" y="1122"/>
                  </a:lnTo>
                  <a:lnTo>
                    <a:pt x="1173" y="1123"/>
                  </a:lnTo>
                  <a:lnTo>
                    <a:pt x="1171" y="1123"/>
                  </a:lnTo>
                  <a:lnTo>
                    <a:pt x="1171" y="1125"/>
                  </a:lnTo>
                  <a:lnTo>
                    <a:pt x="1171" y="1126"/>
                  </a:lnTo>
                  <a:lnTo>
                    <a:pt x="1170" y="1126"/>
                  </a:lnTo>
                  <a:lnTo>
                    <a:pt x="1170" y="1128"/>
                  </a:lnTo>
                  <a:lnTo>
                    <a:pt x="1168" y="1128"/>
                  </a:lnTo>
                  <a:lnTo>
                    <a:pt x="1168" y="1129"/>
                  </a:lnTo>
                  <a:lnTo>
                    <a:pt x="1167" y="1131"/>
                  </a:lnTo>
                  <a:lnTo>
                    <a:pt x="1167" y="1132"/>
                  </a:lnTo>
                  <a:lnTo>
                    <a:pt x="1165" y="1132"/>
                  </a:lnTo>
                  <a:lnTo>
                    <a:pt x="1164" y="1132"/>
                  </a:lnTo>
                  <a:lnTo>
                    <a:pt x="1164" y="1134"/>
                  </a:lnTo>
                  <a:lnTo>
                    <a:pt x="1162" y="1135"/>
                  </a:lnTo>
                  <a:lnTo>
                    <a:pt x="1161" y="1137"/>
                  </a:lnTo>
                  <a:lnTo>
                    <a:pt x="1161" y="1138"/>
                  </a:lnTo>
                  <a:lnTo>
                    <a:pt x="1159" y="1140"/>
                  </a:lnTo>
                  <a:lnTo>
                    <a:pt x="1158" y="1141"/>
                  </a:lnTo>
                  <a:lnTo>
                    <a:pt x="1158" y="1143"/>
                  </a:lnTo>
                  <a:lnTo>
                    <a:pt x="1156" y="1143"/>
                  </a:lnTo>
                  <a:lnTo>
                    <a:pt x="1156" y="1144"/>
                  </a:lnTo>
                  <a:lnTo>
                    <a:pt x="1156" y="1146"/>
                  </a:lnTo>
                  <a:lnTo>
                    <a:pt x="1155" y="1146"/>
                  </a:lnTo>
                  <a:lnTo>
                    <a:pt x="1153" y="1148"/>
                  </a:lnTo>
                  <a:lnTo>
                    <a:pt x="1153" y="1149"/>
                  </a:lnTo>
                  <a:lnTo>
                    <a:pt x="1152" y="1149"/>
                  </a:lnTo>
                  <a:lnTo>
                    <a:pt x="1152" y="1151"/>
                  </a:lnTo>
                  <a:lnTo>
                    <a:pt x="1149" y="1154"/>
                  </a:lnTo>
                  <a:lnTo>
                    <a:pt x="1149" y="1155"/>
                  </a:lnTo>
                  <a:lnTo>
                    <a:pt x="1149" y="1157"/>
                  </a:lnTo>
                  <a:lnTo>
                    <a:pt x="1147" y="1160"/>
                  </a:lnTo>
                  <a:lnTo>
                    <a:pt x="1147" y="1161"/>
                  </a:lnTo>
                  <a:lnTo>
                    <a:pt x="1147" y="1163"/>
                  </a:lnTo>
                  <a:lnTo>
                    <a:pt x="1146" y="1163"/>
                  </a:lnTo>
                  <a:lnTo>
                    <a:pt x="1146" y="1164"/>
                  </a:lnTo>
                  <a:lnTo>
                    <a:pt x="1146" y="1166"/>
                  </a:lnTo>
                  <a:lnTo>
                    <a:pt x="1144" y="1164"/>
                  </a:lnTo>
                  <a:lnTo>
                    <a:pt x="1143" y="1164"/>
                  </a:lnTo>
                  <a:lnTo>
                    <a:pt x="1143" y="1163"/>
                  </a:lnTo>
                  <a:lnTo>
                    <a:pt x="1141" y="1163"/>
                  </a:lnTo>
                  <a:lnTo>
                    <a:pt x="1140" y="1161"/>
                  </a:lnTo>
                  <a:lnTo>
                    <a:pt x="1138" y="1161"/>
                  </a:lnTo>
                  <a:lnTo>
                    <a:pt x="1138" y="1160"/>
                  </a:lnTo>
                  <a:lnTo>
                    <a:pt x="1137" y="1160"/>
                  </a:lnTo>
                  <a:lnTo>
                    <a:pt x="1137" y="1158"/>
                  </a:lnTo>
                  <a:lnTo>
                    <a:pt x="1135" y="1158"/>
                  </a:lnTo>
                  <a:lnTo>
                    <a:pt x="1134" y="1158"/>
                  </a:lnTo>
                  <a:lnTo>
                    <a:pt x="1134" y="1157"/>
                  </a:lnTo>
                  <a:lnTo>
                    <a:pt x="1132" y="1157"/>
                  </a:lnTo>
                  <a:lnTo>
                    <a:pt x="1131" y="1157"/>
                  </a:lnTo>
                  <a:lnTo>
                    <a:pt x="1129" y="1157"/>
                  </a:lnTo>
                  <a:lnTo>
                    <a:pt x="1129" y="1155"/>
                  </a:lnTo>
                  <a:lnTo>
                    <a:pt x="1128" y="1155"/>
                  </a:lnTo>
                  <a:lnTo>
                    <a:pt x="1126" y="1155"/>
                  </a:lnTo>
                  <a:lnTo>
                    <a:pt x="1126" y="1154"/>
                  </a:lnTo>
                  <a:lnTo>
                    <a:pt x="1125" y="1154"/>
                  </a:lnTo>
                  <a:lnTo>
                    <a:pt x="1125" y="1152"/>
                  </a:lnTo>
                  <a:lnTo>
                    <a:pt x="1123" y="1152"/>
                  </a:lnTo>
                  <a:lnTo>
                    <a:pt x="1122" y="1152"/>
                  </a:lnTo>
                  <a:lnTo>
                    <a:pt x="1120" y="1152"/>
                  </a:lnTo>
                  <a:lnTo>
                    <a:pt x="1120" y="1151"/>
                  </a:lnTo>
                  <a:lnTo>
                    <a:pt x="1117" y="1151"/>
                  </a:lnTo>
                  <a:lnTo>
                    <a:pt x="1115" y="1151"/>
                  </a:lnTo>
                  <a:lnTo>
                    <a:pt x="1114" y="1151"/>
                  </a:lnTo>
                  <a:lnTo>
                    <a:pt x="1112" y="1151"/>
                  </a:lnTo>
                  <a:lnTo>
                    <a:pt x="1111" y="1151"/>
                  </a:lnTo>
                  <a:lnTo>
                    <a:pt x="1109" y="1152"/>
                  </a:lnTo>
                  <a:lnTo>
                    <a:pt x="1108" y="1152"/>
                  </a:lnTo>
                  <a:lnTo>
                    <a:pt x="1106" y="1152"/>
                  </a:lnTo>
                  <a:lnTo>
                    <a:pt x="1105" y="1152"/>
                  </a:lnTo>
                  <a:lnTo>
                    <a:pt x="1103" y="1152"/>
                  </a:lnTo>
                  <a:lnTo>
                    <a:pt x="1102" y="1152"/>
                  </a:lnTo>
                  <a:lnTo>
                    <a:pt x="1100" y="1152"/>
                  </a:lnTo>
                  <a:lnTo>
                    <a:pt x="1099" y="1152"/>
                  </a:lnTo>
                  <a:lnTo>
                    <a:pt x="1097" y="1152"/>
                  </a:lnTo>
                  <a:lnTo>
                    <a:pt x="1097" y="1154"/>
                  </a:lnTo>
                  <a:lnTo>
                    <a:pt x="1096" y="1154"/>
                  </a:lnTo>
                  <a:lnTo>
                    <a:pt x="1094" y="1154"/>
                  </a:lnTo>
                  <a:lnTo>
                    <a:pt x="1093" y="1154"/>
                  </a:lnTo>
                  <a:lnTo>
                    <a:pt x="1091" y="1155"/>
                  </a:lnTo>
                  <a:lnTo>
                    <a:pt x="1090" y="1155"/>
                  </a:lnTo>
                  <a:lnTo>
                    <a:pt x="1088" y="1157"/>
                  </a:lnTo>
                  <a:lnTo>
                    <a:pt x="1087" y="1157"/>
                  </a:lnTo>
                  <a:lnTo>
                    <a:pt x="1084" y="1157"/>
                  </a:lnTo>
                  <a:lnTo>
                    <a:pt x="1082" y="1157"/>
                  </a:lnTo>
                  <a:lnTo>
                    <a:pt x="1081" y="1157"/>
                  </a:lnTo>
                  <a:lnTo>
                    <a:pt x="1081" y="1158"/>
                  </a:lnTo>
                  <a:lnTo>
                    <a:pt x="1079" y="1158"/>
                  </a:lnTo>
                  <a:lnTo>
                    <a:pt x="1078" y="1158"/>
                  </a:lnTo>
                  <a:lnTo>
                    <a:pt x="1076" y="1158"/>
                  </a:lnTo>
                  <a:lnTo>
                    <a:pt x="1075" y="1158"/>
                  </a:lnTo>
                  <a:lnTo>
                    <a:pt x="1073" y="1158"/>
                  </a:lnTo>
                  <a:lnTo>
                    <a:pt x="1072" y="1158"/>
                  </a:lnTo>
                  <a:lnTo>
                    <a:pt x="1070" y="1158"/>
                  </a:lnTo>
                  <a:lnTo>
                    <a:pt x="1069" y="1160"/>
                  </a:lnTo>
                  <a:lnTo>
                    <a:pt x="1066" y="1158"/>
                  </a:lnTo>
                  <a:lnTo>
                    <a:pt x="1064" y="1158"/>
                  </a:lnTo>
                  <a:lnTo>
                    <a:pt x="1063" y="1157"/>
                  </a:lnTo>
                  <a:lnTo>
                    <a:pt x="1061" y="1157"/>
                  </a:lnTo>
                  <a:lnTo>
                    <a:pt x="1059" y="1157"/>
                  </a:lnTo>
                  <a:lnTo>
                    <a:pt x="1058" y="1157"/>
                  </a:lnTo>
                  <a:lnTo>
                    <a:pt x="1056" y="1157"/>
                  </a:lnTo>
                  <a:lnTo>
                    <a:pt x="1056" y="1155"/>
                  </a:lnTo>
                  <a:lnTo>
                    <a:pt x="1056" y="1154"/>
                  </a:lnTo>
                  <a:lnTo>
                    <a:pt x="1058" y="1154"/>
                  </a:lnTo>
                  <a:lnTo>
                    <a:pt x="1058" y="1152"/>
                  </a:lnTo>
                  <a:lnTo>
                    <a:pt x="1056" y="1151"/>
                  </a:lnTo>
                  <a:lnTo>
                    <a:pt x="1056" y="1149"/>
                  </a:lnTo>
                  <a:lnTo>
                    <a:pt x="1055" y="1148"/>
                  </a:lnTo>
                  <a:lnTo>
                    <a:pt x="1055" y="1146"/>
                  </a:lnTo>
                  <a:lnTo>
                    <a:pt x="1055" y="1144"/>
                  </a:lnTo>
                  <a:lnTo>
                    <a:pt x="1055" y="1143"/>
                  </a:lnTo>
                  <a:lnTo>
                    <a:pt x="1053" y="1140"/>
                  </a:lnTo>
                  <a:lnTo>
                    <a:pt x="1052" y="1140"/>
                  </a:lnTo>
                  <a:lnTo>
                    <a:pt x="1050" y="1138"/>
                  </a:lnTo>
                  <a:lnTo>
                    <a:pt x="1049" y="1135"/>
                  </a:lnTo>
                  <a:lnTo>
                    <a:pt x="1047" y="1134"/>
                  </a:lnTo>
                  <a:lnTo>
                    <a:pt x="1046" y="1132"/>
                  </a:lnTo>
                  <a:lnTo>
                    <a:pt x="1046" y="1131"/>
                  </a:lnTo>
                  <a:lnTo>
                    <a:pt x="1043" y="1128"/>
                  </a:lnTo>
                  <a:lnTo>
                    <a:pt x="1043" y="1126"/>
                  </a:lnTo>
                  <a:lnTo>
                    <a:pt x="1041" y="1125"/>
                  </a:lnTo>
                  <a:lnTo>
                    <a:pt x="1040" y="1123"/>
                  </a:lnTo>
                  <a:lnTo>
                    <a:pt x="1040" y="1122"/>
                  </a:lnTo>
                  <a:lnTo>
                    <a:pt x="1041" y="1122"/>
                  </a:lnTo>
                  <a:lnTo>
                    <a:pt x="1043" y="1122"/>
                  </a:lnTo>
                  <a:lnTo>
                    <a:pt x="1041" y="1119"/>
                  </a:lnTo>
                  <a:lnTo>
                    <a:pt x="1043" y="1119"/>
                  </a:lnTo>
                  <a:lnTo>
                    <a:pt x="1043" y="1117"/>
                  </a:lnTo>
                  <a:lnTo>
                    <a:pt x="1041" y="1116"/>
                  </a:lnTo>
                  <a:lnTo>
                    <a:pt x="1041" y="1114"/>
                  </a:lnTo>
                  <a:lnTo>
                    <a:pt x="1043" y="1114"/>
                  </a:lnTo>
                  <a:lnTo>
                    <a:pt x="1041" y="1114"/>
                  </a:lnTo>
                  <a:lnTo>
                    <a:pt x="1040" y="1114"/>
                  </a:lnTo>
                  <a:lnTo>
                    <a:pt x="1038" y="1114"/>
                  </a:lnTo>
                  <a:lnTo>
                    <a:pt x="1038" y="1116"/>
                  </a:lnTo>
                  <a:lnTo>
                    <a:pt x="1037" y="1114"/>
                  </a:lnTo>
                  <a:lnTo>
                    <a:pt x="1037" y="1113"/>
                  </a:lnTo>
                  <a:lnTo>
                    <a:pt x="1035" y="1113"/>
                  </a:lnTo>
                  <a:lnTo>
                    <a:pt x="1035" y="1111"/>
                  </a:lnTo>
                  <a:lnTo>
                    <a:pt x="1034" y="1113"/>
                  </a:lnTo>
                  <a:lnTo>
                    <a:pt x="1034" y="1111"/>
                  </a:lnTo>
                  <a:lnTo>
                    <a:pt x="1032" y="1110"/>
                  </a:lnTo>
                  <a:lnTo>
                    <a:pt x="1031" y="1110"/>
                  </a:lnTo>
                  <a:lnTo>
                    <a:pt x="1029" y="1107"/>
                  </a:lnTo>
                  <a:lnTo>
                    <a:pt x="1028" y="1104"/>
                  </a:lnTo>
                  <a:lnTo>
                    <a:pt x="1028" y="1102"/>
                  </a:lnTo>
                  <a:lnTo>
                    <a:pt x="1026" y="1102"/>
                  </a:lnTo>
                  <a:lnTo>
                    <a:pt x="1026" y="1101"/>
                  </a:lnTo>
                  <a:lnTo>
                    <a:pt x="1025" y="1101"/>
                  </a:lnTo>
                  <a:lnTo>
                    <a:pt x="1025" y="1099"/>
                  </a:lnTo>
                  <a:lnTo>
                    <a:pt x="1023" y="1099"/>
                  </a:lnTo>
                  <a:lnTo>
                    <a:pt x="1023" y="1098"/>
                  </a:lnTo>
                  <a:lnTo>
                    <a:pt x="1022" y="1098"/>
                  </a:lnTo>
                  <a:lnTo>
                    <a:pt x="1022" y="1096"/>
                  </a:lnTo>
                  <a:lnTo>
                    <a:pt x="1020" y="1096"/>
                  </a:lnTo>
                  <a:lnTo>
                    <a:pt x="1019" y="1096"/>
                  </a:lnTo>
                  <a:lnTo>
                    <a:pt x="1019" y="1095"/>
                  </a:lnTo>
                  <a:lnTo>
                    <a:pt x="1017" y="1095"/>
                  </a:lnTo>
                  <a:lnTo>
                    <a:pt x="1016" y="1095"/>
                  </a:lnTo>
                  <a:lnTo>
                    <a:pt x="1016" y="1093"/>
                  </a:lnTo>
                  <a:lnTo>
                    <a:pt x="1014" y="1093"/>
                  </a:lnTo>
                  <a:lnTo>
                    <a:pt x="1013" y="1091"/>
                  </a:lnTo>
                  <a:lnTo>
                    <a:pt x="1011" y="1091"/>
                  </a:lnTo>
                  <a:lnTo>
                    <a:pt x="1010" y="1091"/>
                  </a:lnTo>
                  <a:lnTo>
                    <a:pt x="1010" y="1090"/>
                  </a:lnTo>
                  <a:lnTo>
                    <a:pt x="1008" y="1090"/>
                  </a:lnTo>
                  <a:lnTo>
                    <a:pt x="1007" y="1090"/>
                  </a:lnTo>
                  <a:lnTo>
                    <a:pt x="1005" y="1088"/>
                  </a:lnTo>
                  <a:lnTo>
                    <a:pt x="1003" y="1088"/>
                  </a:lnTo>
                  <a:lnTo>
                    <a:pt x="1003" y="1087"/>
                  </a:lnTo>
                  <a:lnTo>
                    <a:pt x="1002" y="1087"/>
                  </a:lnTo>
                  <a:lnTo>
                    <a:pt x="1002" y="1085"/>
                  </a:lnTo>
                  <a:lnTo>
                    <a:pt x="1000" y="1085"/>
                  </a:lnTo>
                  <a:lnTo>
                    <a:pt x="999" y="1085"/>
                  </a:lnTo>
                  <a:lnTo>
                    <a:pt x="999" y="1087"/>
                  </a:lnTo>
                  <a:lnTo>
                    <a:pt x="997" y="1087"/>
                  </a:lnTo>
                  <a:lnTo>
                    <a:pt x="996" y="1088"/>
                  </a:lnTo>
                  <a:lnTo>
                    <a:pt x="994" y="1088"/>
                  </a:lnTo>
                  <a:lnTo>
                    <a:pt x="993" y="1088"/>
                  </a:lnTo>
                  <a:lnTo>
                    <a:pt x="993" y="1090"/>
                  </a:lnTo>
                  <a:lnTo>
                    <a:pt x="991" y="1090"/>
                  </a:lnTo>
                  <a:lnTo>
                    <a:pt x="990" y="1091"/>
                  </a:lnTo>
                  <a:lnTo>
                    <a:pt x="988" y="1091"/>
                  </a:lnTo>
                  <a:lnTo>
                    <a:pt x="988" y="1093"/>
                  </a:lnTo>
                  <a:lnTo>
                    <a:pt x="987" y="1093"/>
                  </a:lnTo>
                  <a:lnTo>
                    <a:pt x="985" y="1093"/>
                  </a:lnTo>
                  <a:lnTo>
                    <a:pt x="984" y="1093"/>
                  </a:lnTo>
                  <a:lnTo>
                    <a:pt x="984" y="1095"/>
                  </a:lnTo>
                  <a:lnTo>
                    <a:pt x="982" y="1095"/>
                  </a:lnTo>
                  <a:lnTo>
                    <a:pt x="982" y="1096"/>
                  </a:lnTo>
                  <a:lnTo>
                    <a:pt x="981" y="1096"/>
                  </a:lnTo>
                  <a:lnTo>
                    <a:pt x="979" y="1096"/>
                  </a:lnTo>
                  <a:lnTo>
                    <a:pt x="978" y="1096"/>
                  </a:lnTo>
                  <a:lnTo>
                    <a:pt x="978" y="1098"/>
                  </a:lnTo>
                  <a:lnTo>
                    <a:pt x="976" y="1098"/>
                  </a:lnTo>
                  <a:lnTo>
                    <a:pt x="975" y="1098"/>
                  </a:lnTo>
                  <a:lnTo>
                    <a:pt x="973" y="1098"/>
                  </a:lnTo>
                  <a:lnTo>
                    <a:pt x="972" y="1096"/>
                  </a:lnTo>
                  <a:lnTo>
                    <a:pt x="970" y="1096"/>
                  </a:lnTo>
                  <a:lnTo>
                    <a:pt x="972" y="1095"/>
                  </a:lnTo>
                  <a:lnTo>
                    <a:pt x="970" y="1093"/>
                  </a:lnTo>
                  <a:lnTo>
                    <a:pt x="970" y="1091"/>
                  </a:lnTo>
                  <a:lnTo>
                    <a:pt x="969" y="1090"/>
                  </a:lnTo>
                  <a:lnTo>
                    <a:pt x="970" y="1090"/>
                  </a:lnTo>
                  <a:lnTo>
                    <a:pt x="970" y="1088"/>
                  </a:lnTo>
                  <a:lnTo>
                    <a:pt x="970" y="1087"/>
                  </a:lnTo>
                  <a:lnTo>
                    <a:pt x="970" y="1085"/>
                  </a:lnTo>
                  <a:lnTo>
                    <a:pt x="972" y="1085"/>
                  </a:lnTo>
                  <a:lnTo>
                    <a:pt x="972" y="1084"/>
                  </a:lnTo>
                  <a:lnTo>
                    <a:pt x="970" y="1084"/>
                  </a:lnTo>
                  <a:lnTo>
                    <a:pt x="967" y="1082"/>
                  </a:lnTo>
                  <a:lnTo>
                    <a:pt x="967" y="1081"/>
                  </a:lnTo>
                  <a:lnTo>
                    <a:pt x="967" y="1079"/>
                  </a:lnTo>
                  <a:lnTo>
                    <a:pt x="966" y="1079"/>
                  </a:lnTo>
                  <a:lnTo>
                    <a:pt x="964" y="1079"/>
                  </a:lnTo>
                  <a:lnTo>
                    <a:pt x="961" y="1078"/>
                  </a:lnTo>
                  <a:lnTo>
                    <a:pt x="960" y="1078"/>
                  </a:lnTo>
                  <a:lnTo>
                    <a:pt x="960" y="1079"/>
                  </a:lnTo>
                  <a:lnTo>
                    <a:pt x="957" y="1079"/>
                  </a:lnTo>
                  <a:lnTo>
                    <a:pt x="955" y="1079"/>
                  </a:lnTo>
                  <a:lnTo>
                    <a:pt x="954" y="1078"/>
                  </a:lnTo>
                  <a:lnTo>
                    <a:pt x="954" y="1079"/>
                  </a:lnTo>
                  <a:lnTo>
                    <a:pt x="954" y="1081"/>
                  </a:lnTo>
                  <a:lnTo>
                    <a:pt x="952" y="1081"/>
                  </a:lnTo>
                  <a:lnTo>
                    <a:pt x="954" y="1082"/>
                  </a:lnTo>
                  <a:lnTo>
                    <a:pt x="952" y="1082"/>
                  </a:lnTo>
                  <a:lnTo>
                    <a:pt x="951" y="1082"/>
                  </a:lnTo>
                  <a:lnTo>
                    <a:pt x="952" y="1084"/>
                  </a:lnTo>
                  <a:lnTo>
                    <a:pt x="952" y="1085"/>
                  </a:lnTo>
                  <a:lnTo>
                    <a:pt x="952" y="1084"/>
                  </a:lnTo>
                  <a:lnTo>
                    <a:pt x="952" y="1085"/>
                  </a:lnTo>
                  <a:lnTo>
                    <a:pt x="951" y="1085"/>
                  </a:lnTo>
                  <a:lnTo>
                    <a:pt x="949" y="1085"/>
                  </a:lnTo>
                  <a:lnTo>
                    <a:pt x="949" y="1084"/>
                  </a:lnTo>
                  <a:lnTo>
                    <a:pt x="947" y="1082"/>
                  </a:lnTo>
                  <a:lnTo>
                    <a:pt x="946" y="1084"/>
                  </a:lnTo>
                  <a:lnTo>
                    <a:pt x="946" y="1085"/>
                  </a:lnTo>
                  <a:lnTo>
                    <a:pt x="946" y="1087"/>
                  </a:lnTo>
                  <a:lnTo>
                    <a:pt x="946" y="1088"/>
                  </a:lnTo>
                  <a:lnTo>
                    <a:pt x="946" y="1090"/>
                  </a:lnTo>
                  <a:lnTo>
                    <a:pt x="946" y="1091"/>
                  </a:lnTo>
                  <a:lnTo>
                    <a:pt x="944" y="1093"/>
                  </a:lnTo>
                  <a:lnTo>
                    <a:pt x="946" y="1096"/>
                  </a:lnTo>
                  <a:lnTo>
                    <a:pt x="944" y="1096"/>
                  </a:lnTo>
                  <a:lnTo>
                    <a:pt x="944" y="1098"/>
                  </a:lnTo>
                  <a:lnTo>
                    <a:pt x="943" y="1098"/>
                  </a:lnTo>
                  <a:lnTo>
                    <a:pt x="943" y="1096"/>
                  </a:lnTo>
                  <a:lnTo>
                    <a:pt x="941" y="1096"/>
                  </a:lnTo>
                  <a:lnTo>
                    <a:pt x="941" y="1098"/>
                  </a:lnTo>
                  <a:lnTo>
                    <a:pt x="940" y="1098"/>
                  </a:lnTo>
                  <a:lnTo>
                    <a:pt x="938" y="1098"/>
                  </a:lnTo>
                  <a:lnTo>
                    <a:pt x="940" y="1095"/>
                  </a:lnTo>
                  <a:lnTo>
                    <a:pt x="938" y="1095"/>
                  </a:lnTo>
                  <a:lnTo>
                    <a:pt x="937" y="1095"/>
                  </a:lnTo>
                  <a:lnTo>
                    <a:pt x="937" y="1096"/>
                  </a:lnTo>
                  <a:lnTo>
                    <a:pt x="935" y="1096"/>
                  </a:lnTo>
                  <a:lnTo>
                    <a:pt x="932" y="1095"/>
                  </a:lnTo>
                  <a:lnTo>
                    <a:pt x="932" y="1093"/>
                  </a:lnTo>
                  <a:lnTo>
                    <a:pt x="931" y="1095"/>
                  </a:lnTo>
                  <a:lnTo>
                    <a:pt x="931" y="1093"/>
                  </a:lnTo>
                  <a:lnTo>
                    <a:pt x="929" y="1095"/>
                  </a:lnTo>
                  <a:lnTo>
                    <a:pt x="928" y="1095"/>
                  </a:lnTo>
                  <a:lnTo>
                    <a:pt x="928" y="1093"/>
                  </a:lnTo>
                  <a:lnTo>
                    <a:pt x="926" y="1093"/>
                  </a:lnTo>
                  <a:lnTo>
                    <a:pt x="925" y="1091"/>
                  </a:lnTo>
                  <a:lnTo>
                    <a:pt x="923" y="1091"/>
                  </a:lnTo>
                  <a:lnTo>
                    <a:pt x="922" y="1091"/>
                  </a:lnTo>
                  <a:lnTo>
                    <a:pt x="922" y="1090"/>
                  </a:lnTo>
                  <a:close/>
                  <a:moveTo>
                    <a:pt x="876" y="975"/>
                  </a:moveTo>
                  <a:lnTo>
                    <a:pt x="876" y="976"/>
                  </a:lnTo>
                  <a:lnTo>
                    <a:pt x="875" y="976"/>
                  </a:lnTo>
                  <a:lnTo>
                    <a:pt x="873" y="976"/>
                  </a:lnTo>
                  <a:lnTo>
                    <a:pt x="875" y="978"/>
                  </a:lnTo>
                  <a:lnTo>
                    <a:pt x="875" y="979"/>
                  </a:lnTo>
                  <a:lnTo>
                    <a:pt x="872" y="979"/>
                  </a:lnTo>
                  <a:lnTo>
                    <a:pt x="870" y="981"/>
                  </a:lnTo>
                  <a:lnTo>
                    <a:pt x="869" y="981"/>
                  </a:lnTo>
                  <a:lnTo>
                    <a:pt x="867" y="981"/>
                  </a:lnTo>
                  <a:lnTo>
                    <a:pt x="864" y="981"/>
                  </a:lnTo>
                  <a:lnTo>
                    <a:pt x="863" y="981"/>
                  </a:lnTo>
                  <a:lnTo>
                    <a:pt x="861" y="981"/>
                  </a:lnTo>
                  <a:lnTo>
                    <a:pt x="860" y="981"/>
                  </a:lnTo>
                  <a:lnTo>
                    <a:pt x="858" y="981"/>
                  </a:lnTo>
                  <a:lnTo>
                    <a:pt x="858" y="979"/>
                  </a:lnTo>
                  <a:lnTo>
                    <a:pt x="855" y="979"/>
                  </a:lnTo>
                  <a:lnTo>
                    <a:pt x="855" y="981"/>
                  </a:lnTo>
                  <a:lnTo>
                    <a:pt x="852" y="981"/>
                  </a:lnTo>
                  <a:lnTo>
                    <a:pt x="851" y="982"/>
                  </a:lnTo>
                  <a:lnTo>
                    <a:pt x="849" y="984"/>
                  </a:lnTo>
                  <a:lnTo>
                    <a:pt x="849" y="985"/>
                  </a:lnTo>
                  <a:lnTo>
                    <a:pt x="849" y="987"/>
                  </a:lnTo>
                  <a:lnTo>
                    <a:pt x="848" y="987"/>
                  </a:lnTo>
                  <a:lnTo>
                    <a:pt x="849" y="987"/>
                  </a:lnTo>
                  <a:lnTo>
                    <a:pt x="849" y="989"/>
                  </a:lnTo>
                  <a:lnTo>
                    <a:pt x="848" y="989"/>
                  </a:lnTo>
                  <a:lnTo>
                    <a:pt x="848" y="990"/>
                  </a:lnTo>
                  <a:lnTo>
                    <a:pt x="848" y="992"/>
                  </a:lnTo>
                  <a:lnTo>
                    <a:pt x="849" y="992"/>
                  </a:lnTo>
                  <a:lnTo>
                    <a:pt x="849" y="993"/>
                  </a:lnTo>
                  <a:lnTo>
                    <a:pt x="848" y="995"/>
                  </a:lnTo>
                  <a:lnTo>
                    <a:pt x="848" y="996"/>
                  </a:lnTo>
                  <a:lnTo>
                    <a:pt x="846" y="998"/>
                  </a:lnTo>
                  <a:lnTo>
                    <a:pt x="846" y="1001"/>
                  </a:lnTo>
                  <a:lnTo>
                    <a:pt x="845" y="1001"/>
                  </a:lnTo>
                  <a:lnTo>
                    <a:pt x="843" y="1005"/>
                  </a:lnTo>
                  <a:lnTo>
                    <a:pt x="843" y="1007"/>
                  </a:lnTo>
                  <a:lnTo>
                    <a:pt x="842" y="1008"/>
                  </a:lnTo>
                  <a:lnTo>
                    <a:pt x="840" y="1008"/>
                  </a:lnTo>
                  <a:lnTo>
                    <a:pt x="840" y="1010"/>
                  </a:lnTo>
                  <a:lnTo>
                    <a:pt x="839" y="1011"/>
                  </a:lnTo>
                  <a:lnTo>
                    <a:pt x="837" y="1011"/>
                  </a:lnTo>
                  <a:lnTo>
                    <a:pt x="837" y="1013"/>
                  </a:lnTo>
                  <a:lnTo>
                    <a:pt x="835" y="1014"/>
                  </a:lnTo>
                  <a:lnTo>
                    <a:pt x="834" y="1016"/>
                  </a:lnTo>
                  <a:lnTo>
                    <a:pt x="834" y="1017"/>
                  </a:lnTo>
                  <a:lnTo>
                    <a:pt x="832" y="1017"/>
                  </a:lnTo>
                  <a:lnTo>
                    <a:pt x="832" y="1019"/>
                  </a:lnTo>
                  <a:lnTo>
                    <a:pt x="831" y="1019"/>
                  </a:lnTo>
                  <a:lnTo>
                    <a:pt x="829" y="1019"/>
                  </a:lnTo>
                  <a:lnTo>
                    <a:pt x="828" y="1020"/>
                  </a:lnTo>
                  <a:lnTo>
                    <a:pt x="825" y="1020"/>
                  </a:lnTo>
                  <a:lnTo>
                    <a:pt x="823" y="1022"/>
                  </a:lnTo>
                  <a:lnTo>
                    <a:pt x="822" y="1023"/>
                  </a:lnTo>
                  <a:lnTo>
                    <a:pt x="820" y="1025"/>
                  </a:lnTo>
                  <a:lnTo>
                    <a:pt x="820" y="1026"/>
                  </a:lnTo>
                  <a:lnTo>
                    <a:pt x="819" y="1026"/>
                  </a:lnTo>
                  <a:lnTo>
                    <a:pt x="817" y="1026"/>
                  </a:lnTo>
                  <a:lnTo>
                    <a:pt x="816" y="1025"/>
                  </a:lnTo>
                  <a:lnTo>
                    <a:pt x="816" y="1028"/>
                  </a:lnTo>
                  <a:lnTo>
                    <a:pt x="814" y="1026"/>
                  </a:lnTo>
                  <a:lnTo>
                    <a:pt x="813" y="1026"/>
                  </a:lnTo>
                  <a:lnTo>
                    <a:pt x="811" y="1025"/>
                  </a:lnTo>
                  <a:lnTo>
                    <a:pt x="810" y="1025"/>
                  </a:lnTo>
                  <a:lnTo>
                    <a:pt x="808" y="1025"/>
                  </a:lnTo>
                  <a:lnTo>
                    <a:pt x="807" y="1025"/>
                  </a:lnTo>
                  <a:lnTo>
                    <a:pt x="807" y="1023"/>
                  </a:lnTo>
                  <a:lnTo>
                    <a:pt x="807" y="1025"/>
                  </a:lnTo>
                  <a:lnTo>
                    <a:pt x="805" y="1023"/>
                  </a:lnTo>
                  <a:lnTo>
                    <a:pt x="801" y="1028"/>
                  </a:lnTo>
                  <a:lnTo>
                    <a:pt x="801" y="1029"/>
                  </a:lnTo>
                  <a:lnTo>
                    <a:pt x="799" y="1029"/>
                  </a:lnTo>
                  <a:lnTo>
                    <a:pt x="799" y="1031"/>
                  </a:lnTo>
                  <a:lnTo>
                    <a:pt x="799" y="1029"/>
                  </a:lnTo>
                  <a:lnTo>
                    <a:pt x="798" y="1031"/>
                  </a:lnTo>
                  <a:lnTo>
                    <a:pt x="796" y="1031"/>
                  </a:lnTo>
                  <a:lnTo>
                    <a:pt x="796" y="1032"/>
                  </a:lnTo>
                  <a:lnTo>
                    <a:pt x="795" y="1032"/>
                  </a:lnTo>
                  <a:lnTo>
                    <a:pt x="795" y="1034"/>
                  </a:lnTo>
                  <a:lnTo>
                    <a:pt x="793" y="1034"/>
                  </a:lnTo>
                  <a:lnTo>
                    <a:pt x="796" y="1037"/>
                  </a:lnTo>
                  <a:lnTo>
                    <a:pt x="796" y="1035"/>
                  </a:lnTo>
                  <a:lnTo>
                    <a:pt x="798" y="1035"/>
                  </a:lnTo>
                  <a:lnTo>
                    <a:pt x="798" y="1037"/>
                  </a:lnTo>
                  <a:lnTo>
                    <a:pt x="798" y="1038"/>
                  </a:lnTo>
                  <a:lnTo>
                    <a:pt x="798" y="1040"/>
                  </a:lnTo>
                  <a:lnTo>
                    <a:pt x="799" y="1042"/>
                  </a:lnTo>
                  <a:lnTo>
                    <a:pt x="795" y="1038"/>
                  </a:lnTo>
                  <a:lnTo>
                    <a:pt x="795" y="1037"/>
                  </a:lnTo>
                  <a:lnTo>
                    <a:pt x="795" y="1038"/>
                  </a:lnTo>
                  <a:lnTo>
                    <a:pt x="793" y="1038"/>
                  </a:lnTo>
                  <a:lnTo>
                    <a:pt x="793" y="1037"/>
                  </a:lnTo>
                  <a:lnTo>
                    <a:pt x="792" y="1038"/>
                  </a:lnTo>
                  <a:lnTo>
                    <a:pt x="792" y="1040"/>
                  </a:lnTo>
                  <a:lnTo>
                    <a:pt x="790" y="1040"/>
                  </a:lnTo>
                  <a:lnTo>
                    <a:pt x="789" y="1038"/>
                  </a:lnTo>
                  <a:lnTo>
                    <a:pt x="786" y="1042"/>
                  </a:lnTo>
                  <a:lnTo>
                    <a:pt x="784" y="1042"/>
                  </a:lnTo>
                  <a:lnTo>
                    <a:pt x="783" y="1043"/>
                  </a:lnTo>
                  <a:lnTo>
                    <a:pt x="778" y="1046"/>
                  </a:lnTo>
                  <a:lnTo>
                    <a:pt x="779" y="1046"/>
                  </a:lnTo>
                  <a:lnTo>
                    <a:pt x="778" y="1045"/>
                  </a:lnTo>
                  <a:lnTo>
                    <a:pt x="776" y="1045"/>
                  </a:lnTo>
                  <a:lnTo>
                    <a:pt x="775" y="1046"/>
                  </a:lnTo>
                  <a:lnTo>
                    <a:pt x="773" y="1048"/>
                  </a:lnTo>
                  <a:lnTo>
                    <a:pt x="776" y="1049"/>
                  </a:lnTo>
                  <a:lnTo>
                    <a:pt x="776" y="1051"/>
                  </a:lnTo>
                  <a:lnTo>
                    <a:pt x="776" y="1052"/>
                  </a:lnTo>
                  <a:lnTo>
                    <a:pt x="775" y="1052"/>
                  </a:lnTo>
                  <a:lnTo>
                    <a:pt x="773" y="1051"/>
                  </a:lnTo>
                  <a:lnTo>
                    <a:pt x="773" y="1049"/>
                  </a:lnTo>
                  <a:lnTo>
                    <a:pt x="772" y="1049"/>
                  </a:lnTo>
                  <a:lnTo>
                    <a:pt x="772" y="1048"/>
                  </a:lnTo>
                  <a:lnTo>
                    <a:pt x="770" y="1049"/>
                  </a:lnTo>
                  <a:lnTo>
                    <a:pt x="770" y="1048"/>
                  </a:lnTo>
                  <a:lnTo>
                    <a:pt x="769" y="1048"/>
                  </a:lnTo>
                  <a:lnTo>
                    <a:pt x="769" y="1049"/>
                  </a:lnTo>
                  <a:lnTo>
                    <a:pt x="767" y="1049"/>
                  </a:lnTo>
                  <a:lnTo>
                    <a:pt x="767" y="1051"/>
                  </a:lnTo>
                  <a:lnTo>
                    <a:pt x="767" y="1049"/>
                  </a:lnTo>
                  <a:lnTo>
                    <a:pt x="767" y="1051"/>
                  </a:lnTo>
                  <a:lnTo>
                    <a:pt x="766" y="1051"/>
                  </a:lnTo>
                  <a:lnTo>
                    <a:pt x="766" y="1049"/>
                  </a:lnTo>
                  <a:lnTo>
                    <a:pt x="764" y="1049"/>
                  </a:lnTo>
                  <a:lnTo>
                    <a:pt x="763" y="1048"/>
                  </a:lnTo>
                  <a:lnTo>
                    <a:pt x="761" y="1048"/>
                  </a:lnTo>
                  <a:lnTo>
                    <a:pt x="761" y="1046"/>
                  </a:lnTo>
                  <a:lnTo>
                    <a:pt x="758" y="1049"/>
                  </a:lnTo>
                  <a:lnTo>
                    <a:pt x="757" y="1049"/>
                  </a:lnTo>
                  <a:lnTo>
                    <a:pt x="755" y="1049"/>
                  </a:lnTo>
                  <a:lnTo>
                    <a:pt x="754" y="1049"/>
                  </a:lnTo>
                  <a:lnTo>
                    <a:pt x="754" y="1051"/>
                  </a:lnTo>
                  <a:lnTo>
                    <a:pt x="752" y="1051"/>
                  </a:lnTo>
                  <a:lnTo>
                    <a:pt x="752" y="1052"/>
                  </a:lnTo>
                  <a:lnTo>
                    <a:pt x="752" y="1054"/>
                  </a:lnTo>
                  <a:lnTo>
                    <a:pt x="751" y="1054"/>
                  </a:lnTo>
                  <a:lnTo>
                    <a:pt x="751" y="1055"/>
                  </a:lnTo>
                  <a:lnTo>
                    <a:pt x="751" y="1057"/>
                  </a:lnTo>
                  <a:lnTo>
                    <a:pt x="751" y="1058"/>
                  </a:lnTo>
                  <a:lnTo>
                    <a:pt x="749" y="1058"/>
                  </a:lnTo>
                  <a:lnTo>
                    <a:pt x="749" y="1060"/>
                  </a:lnTo>
                  <a:lnTo>
                    <a:pt x="748" y="1060"/>
                  </a:lnTo>
                  <a:lnTo>
                    <a:pt x="748" y="1061"/>
                  </a:lnTo>
                  <a:lnTo>
                    <a:pt x="748" y="1063"/>
                  </a:lnTo>
                  <a:lnTo>
                    <a:pt x="748" y="1064"/>
                  </a:lnTo>
                  <a:lnTo>
                    <a:pt x="746" y="1064"/>
                  </a:lnTo>
                  <a:lnTo>
                    <a:pt x="745" y="1064"/>
                  </a:lnTo>
                  <a:lnTo>
                    <a:pt x="743" y="1064"/>
                  </a:lnTo>
                  <a:lnTo>
                    <a:pt x="743" y="1066"/>
                  </a:lnTo>
                  <a:lnTo>
                    <a:pt x="742" y="1066"/>
                  </a:lnTo>
                  <a:lnTo>
                    <a:pt x="742" y="1064"/>
                  </a:lnTo>
                  <a:lnTo>
                    <a:pt x="740" y="1064"/>
                  </a:lnTo>
                  <a:lnTo>
                    <a:pt x="739" y="1064"/>
                  </a:lnTo>
                  <a:lnTo>
                    <a:pt x="737" y="1064"/>
                  </a:lnTo>
                  <a:lnTo>
                    <a:pt x="736" y="1064"/>
                  </a:lnTo>
                  <a:lnTo>
                    <a:pt x="734" y="1064"/>
                  </a:lnTo>
                  <a:lnTo>
                    <a:pt x="733" y="1064"/>
                  </a:lnTo>
                  <a:lnTo>
                    <a:pt x="731" y="1063"/>
                  </a:lnTo>
                  <a:lnTo>
                    <a:pt x="731" y="1064"/>
                  </a:lnTo>
                  <a:lnTo>
                    <a:pt x="731" y="1066"/>
                  </a:lnTo>
                  <a:lnTo>
                    <a:pt x="730" y="1066"/>
                  </a:lnTo>
                  <a:lnTo>
                    <a:pt x="728" y="1066"/>
                  </a:lnTo>
                  <a:lnTo>
                    <a:pt x="727" y="1066"/>
                  </a:lnTo>
                  <a:lnTo>
                    <a:pt x="727" y="1067"/>
                  </a:lnTo>
                  <a:lnTo>
                    <a:pt x="725" y="1069"/>
                  </a:lnTo>
                  <a:lnTo>
                    <a:pt x="725" y="1070"/>
                  </a:lnTo>
                  <a:lnTo>
                    <a:pt x="725" y="1072"/>
                  </a:lnTo>
                  <a:lnTo>
                    <a:pt x="723" y="1072"/>
                  </a:lnTo>
                  <a:lnTo>
                    <a:pt x="722" y="1072"/>
                  </a:lnTo>
                  <a:lnTo>
                    <a:pt x="722" y="1073"/>
                  </a:lnTo>
                  <a:lnTo>
                    <a:pt x="722" y="1075"/>
                  </a:lnTo>
                  <a:lnTo>
                    <a:pt x="720" y="1075"/>
                  </a:lnTo>
                  <a:lnTo>
                    <a:pt x="719" y="1075"/>
                  </a:lnTo>
                  <a:lnTo>
                    <a:pt x="719" y="1076"/>
                  </a:lnTo>
                  <a:lnTo>
                    <a:pt x="717" y="1076"/>
                  </a:lnTo>
                  <a:lnTo>
                    <a:pt x="716" y="1076"/>
                  </a:lnTo>
                  <a:lnTo>
                    <a:pt x="714" y="1076"/>
                  </a:lnTo>
                  <a:lnTo>
                    <a:pt x="713" y="1076"/>
                  </a:lnTo>
                  <a:lnTo>
                    <a:pt x="711" y="1076"/>
                  </a:lnTo>
                  <a:lnTo>
                    <a:pt x="710" y="1076"/>
                  </a:lnTo>
                  <a:lnTo>
                    <a:pt x="708" y="1076"/>
                  </a:lnTo>
                  <a:lnTo>
                    <a:pt x="708" y="1075"/>
                  </a:lnTo>
                  <a:lnTo>
                    <a:pt x="708" y="1076"/>
                  </a:lnTo>
                  <a:lnTo>
                    <a:pt x="707" y="1076"/>
                  </a:lnTo>
                  <a:lnTo>
                    <a:pt x="705" y="1076"/>
                  </a:lnTo>
                  <a:lnTo>
                    <a:pt x="704" y="1076"/>
                  </a:lnTo>
                  <a:lnTo>
                    <a:pt x="704" y="1075"/>
                  </a:lnTo>
                  <a:lnTo>
                    <a:pt x="702" y="1075"/>
                  </a:lnTo>
                  <a:lnTo>
                    <a:pt x="702" y="1076"/>
                  </a:lnTo>
                  <a:lnTo>
                    <a:pt x="702" y="1075"/>
                  </a:lnTo>
                  <a:lnTo>
                    <a:pt x="701" y="1075"/>
                  </a:lnTo>
                  <a:lnTo>
                    <a:pt x="701" y="1076"/>
                  </a:lnTo>
                  <a:lnTo>
                    <a:pt x="701" y="1078"/>
                  </a:lnTo>
                  <a:lnTo>
                    <a:pt x="701" y="1079"/>
                  </a:lnTo>
                  <a:lnTo>
                    <a:pt x="699" y="1079"/>
                  </a:lnTo>
                  <a:lnTo>
                    <a:pt x="698" y="1079"/>
                  </a:lnTo>
                  <a:lnTo>
                    <a:pt x="698" y="1078"/>
                  </a:lnTo>
                  <a:lnTo>
                    <a:pt x="696" y="1078"/>
                  </a:lnTo>
                  <a:lnTo>
                    <a:pt x="695" y="1078"/>
                  </a:lnTo>
                  <a:lnTo>
                    <a:pt x="695" y="1076"/>
                  </a:lnTo>
                  <a:lnTo>
                    <a:pt x="693" y="1075"/>
                  </a:lnTo>
                  <a:lnTo>
                    <a:pt x="692" y="1075"/>
                  </a:lnTo>
                  <a:lnTo>
                    <a:pt x="692" y="1076"/>
                  </a:lnTo>
                  <a:lnTo>
                    <a:pt x="690" y="1076"/>
                  </a:lnTo>
                  <a:lnTo>
                    <a:pt x="689" y="1076"/>
                  </a:lnTo>
                  <a:lnTo>
                    <a:pt x="687" y="1078"/>
                  </a:lnTo>
                  <a:lnTo>
                    <a:pt x="687" y="1079"/>
                  </a:lnTo>
                  <a:lnTo>
                    <a:pt x="687" y="1081"/>
                  </a:lnTo>
                  <a:lnTo>
                    <a:pt x="689" y="1082"/>
                  </a:lnTo>
                  <a:lnTo>
                    <a:pt x="689" y="1084"/>
                  </a:lnTo>
                  <a:lnTo>
                    <a:pt x="687" y="1085"/>
                  </a:lnTo>
                  <a:lnTo>
                    <a:pt x="686" y="1085"/>
                  </a:lnTo>
                  <a:lnTo>
                    <a:pt x="686" y="1087"/>
                  </a:lnTo>
                  <a:lnTo>
                    <a:pt x="686" y="1088"/>
                  </a:lnTo>
                  <a:lnTo>
                    <a:pt x="684" y="1090"/>
                  </a:lnTo>
                  <a:lnTo>
                    <a:pt x="686" y="1090"/>
                  </a:lnTo>
                  <a:lnTo>
                    <a:pt x="687" y="1091"/>
                  </a:lnTo>
                  <a:lnTo>
                    <a:pt x="686" y="1093"/>
                  </a:lnTo>
                  <a:lnTo>
                    <a:pt x="687" y="1093"/>
                  </a:lnTo>
                  <a:lnTo>
                    <a:pt x="686" y="1095"/>
                  </a:lnTo>
                  <a:lnTo>
                    <a:pt x="686" y="1096"/>
                  </a:lnTo>
                  <a:lnTo>
                    <a:pt x="686" y="1098"/>
                  </a:lnTo>
                  <a:lnTo>
                    <a:pt x="686" y="1099"/>
                  </a:lnTo>
                  <a:lnTo>
                    <a:pt x="684" y="1099"/>
                  </a:lnTo>
                  <a:lnTo>
                    <a:pt x="686" y="1101"/>
                  </a:lnTo>
                  <a:lnTo>
                    <a:pt x="687" y="1101"/>
                  </a:lnTo>
                  <a:lnTo>
                    <a:pt x="687" y="1102"/>
                  </a:lnTo>
                  <a:lnTo>
                    <a:pt x="689" y="1102"/>
                  </a:lnTo>
                  <a:lnTo>
                    <a:pt x="689" y="1104"/>
                  </a:lnTo>
                  <a:lnTo>
                    <a:pt x="690" y="1104"/>
                  </a:lnTo>
                  <a:lnTo>
                    <a:pt x="689" y="1104"/>
                  </a:lnTo>
                  <a:lnTo>
                    <a:pt x="690" y="1105"/>
                  </a:lnTo>
                  <a:lnTo>
                    <a:pt x="692" y="1107"/>
                  </a:lnTo>
                  <a:lnTo>
                    <a:pt x="690" y="1107"/>
                  </a:lnTo>
                  <a:lnTo>
                    <a:pt x="692" y="1108"/>
                  </a:lnTo>
                  <a:lnTo>
                    <a:pt x="689" y="1111"/>
                  </a:lnTo>
                  <a:lnTo>
                    <a:pt x="689" y="1110"/>
                  </a:lnTo>
                  <a:lnTo>
                    <a:pt x="687" y="1111"/>
                  </a:lnTo>
                  <a:lnTo>
                    <a:pt x="686" y="1111"/>
                  </a:lnTo>
                  <a:lnTo>
                    <a:pt x="684" y="1110"/>
                  </a:lnTo>
                  <a:lnTo>
                    <a:pt x="684" y="1111"/>
                  </a:lnTo>
                  <a:lnTo>
                    <a:pt x="683" y="1111"/>
                  </a:lnTo>
                  <a:lnTo>
                    <a:pt x="683" y="1113"/>
                  </a:lnTo>
                  <a:lnTo>
                    <a:pt x="681" y="1113"/>
                  </a:lnTo>
                  <a:lnTo>
                    <a:pt x="681" y="1114"/>
                  </a:lnTo>
                  <a:lnTo>
                    <a:pt x="680" y="1114"/>
                  </a:lnTo>
                  <a:lnTo>
                    <a:pt x="680" y="1116"/>
                  </a:lnTo>
                  <a:lnTo>
                    <a:pt x="678" y="1116"/>
                  </a:lnTo>
                  <a:lnTo>
                    <a:pt x="677" y="1117"/>
                  </a:lnTo>
                  <a:lnTo>
                    <a:pt x="675" y="1117"/>
                  </a:lnTo>
                  <a:lnTo>
                    <a:pt x="675" y="1119"/>
                  </a:lnTo>
                  <a:lnTo>
                    <a:pt x="674" y="1119"/>
                  </a:lnTo>
                  <a:lnTo>
                    <a:pt x="674" y="1120"/>
                  </a:lnTo>
                  <a:lnTo>
                    <a:pt x="672" y="1120"/>
                  </a:lnTo>
                  <a:lnTo>
                    <a:pt x="672" y="1122"/>
                  </a:lnTo>
                  <a:lnTo>
                    <a:pt x="671" y="1122"/>
                  </a:lnTo>
                  <a:lnTo>
                    <a:pt x="669" y="1123"/>
                  </a:lnTo>
                  <a:lnTo>
                    <a:pt x="667" y="1125"/>
                  </a:lnTo>
                  <a:lnTo>
                    <a:pt x="666" y="1125"/>
                  </a:lnTo>
                  <a:lnTo>
                    <a:pt x="664" y="1125"/>
                  </a:lnTo>
                  <a:lnTo>
                    <a:pt x="664" y="1126"/>
                  </a:lnTo>
                  <a:lnTo>
                    <a:pt x="663" y="1126"/>
                  </a:lnTo>
                  <a:lnTo>
                    <a:pt x="663" y="1128"/>
                  </a:lnTo>
                  <a:lnTo>
                    <a:pt x="661" y="1128"/>
                  </a:lnTo>
                  <a:lnTo>
                    <a:pt x="660" y="1128"/>
                  </a:lnTo>
                  <a:lnTo>
                    <a:pt x="660" y="1129"/>
                  </a:lnTo>
                  <a:lnTo>
                    <a:pt x="658" y="1129"/>
                  </a:lnTo>
                  <a:lnTo>
                    <a:pt x="657" y="1129"/>
                  </a:lnTo>
                  <a:lnTo>
                    <a:pt x="657" y="1131"/>
                  </a:lnTo>
                  <a:lnTo>
                    <a:pt x="655" y="1131"/>
                  </a:lnTo>
                  <a:lnTo>
                    <a:pt x="655" y="1132"/>
                  </a:lnTo>
                  <a:lnTo>
                    <a:pt x="654" y="1132"/>
                  </a:lnTo>
                  <a:lnTo>
                    <a:pt x="652" y="1134"/>
                  </a:lnTo>
                  <a:lnTo>
                    <a:pt x="652" y="1135"/>
                  </a:lnTo>
                  <a:lnTo>
                    <a:pt x="651" y="1135"/>
                  </a:lnTo>
                  <a:lnTo>
                    <a:pt x="651" y="1137"/>
                  </a:lnTo>
                  <a:lnTo>
                    <a:pt x="651" y="1138"/>
                  </a:lnTo>
                  <a:lnTo>
                    <a:pt x="649" y="1138"/>
                  </a:lnTo>
                  <a:lnTo>
                    <a:pt x="649" y="1140"/>
                  </a:lnTo>
                  <a:lnTo>
                    <a:pt x="648" y="1138"/>
                  </a:lnTo>
                  <a:lnTo>
                    <a:pt x="646" y="1138"/>
                  </a:lnTo>
                  <a:lnTo>
                    <a:pt x="646" y="1140"/>
                  </a:lnTo>
                  <a:lnTo>
                    <a:pt x="645" y="1140"/>
                  </a:lnTo>
                  <a:lnTo>
                    <a:pt x="643" y="1140"/>
                  </a:lnTo>
                  <a:lnTo>
                    <a:pt x="642" y="1140"/>
                  </a:lnTo>
                  <a:lnTo>
                    <a:pt x="642" y="1141"/>
                  </a:lnTo>
                  <a:lnTo>
                    <a:pt x="640" y="1141"/>
                  </a:lnTo>
                  <a:lnTo>
                    <a:pt x="639" y="1141"/>
                  </a:lnTo>
                  <a:lnTo>
                    <a:pt x="639" y="1143"/>
                  </a:lnTo>
                  <a:lnTo>
                    <a:pt x="637" y="1143"/>
                  </a:lnTo>
                  <a:lnTo>
                    <a:pt x="637" y="1144"/>
                  </a:lnTo>
                  <a:lnTo>
                    <a:pt x="636" y="1144"/>
                  </a:lnTo>
                  <a:lnTo>
                    <a:pt x="636" y="1146"/>
                  </a:lnTo>
                  <a:lnTo>
                    <a:pt x="634" y="1146"/>
                  </a:lnTo>
                  <a:lnTo>
                    <a:pt x="634" y="1148"/>
                  </a:lnTo>
                  <a:lnTo>
                    <a:pt x="633" y="1146"/>
                  </a:lnTo>
                  <a:lnTo>
                    <a:pt x="633" y="1144"/>
                  </a:lnTo>
                  <a:lnTo>
                    <a:pt x="631" y="1144"/>
                  </a:lnTo>
                  <a:lnTo>
                    <a:pt x="628" y="1143"/>
                  </a:lnTo>
                  <a:lnTo>
                    <a:pt x="628" y="1141"/>
                  </a:lnTo>
                  <a:lnTo>
                    <a:pt x="630" y="1141"/>
                  </a:lnTo>
                  <a:lnTo>
                    <a:pt x="630" y="1140"/>
                  </a:lnTo>
                  <a:lnTo>
                    <a:pt x="630" y="1138"/>
                  </a:lnTo>
                  <a:lnTo>
                    <a:pt x="630" y="1137"/>
                  </a:lnTo>
                  <a:lnTo>
                    <a:pt x="630" y="1135"/>
                  </a:lnTo>
                  <a:lnTo>
                    <a:pt x="630" y="1134"/>
                  </a:lnTo>
                  <a:lnTo>
                    <a:pt x="630" y="1132"/>
                  </a:lnTo>
                  <a:lnTo>
                    <a:pt x="630" y="1131"/>
                  </a:lnTo>
                  <a:lnTo>
                    <a:pt x="630" y="1129"/>
                  </a:lnTo>
                  <a:lnTo>
                    <a:pt x="630" y="1128"/>
                  </a:lnTo>
                  <a:lnTo>
                    <a:pt x="630" y="1126"/>
                  </a:lnTo>
                  <a:lnTo>
                    <a:pt x="628" y="1125"/>
                  </a:lnTo>
                  <a:lnTo>
                    <a:pt x="627" y="1125"/>
                  </a:lnTo>
                  <a:lnTo>
                    <a:pt x="625" y="1125"/>
                  </a:lnTo>
                  <a:lnTo>
                    <a:pt x="624" y="1125"/>
                  </a:lnTo>
                  <a:lnTo>
                    <a:pt x="624" y="1123"/>
                  </a:lnTo>
                  <a:lnTo>
                    <a:pt x="622" y="1123"/>
                  </a:lnTo>
                  <a:lnTo>
                    <a:pt x="621" y="1122"/>
                  </a:lnTo>
                  <a:lnTo>
                    <a:pt x="621" y="1120"/>
                  </a:lnTo>
                  <a:lnTo>
                    <a:pt x="619" y="1120"/>
                  </a:lnTo>
                  <a:lnTo>
                    <a:pt x="619" y="1117"/>
                  </a:lnTo>
                  <a:lnTo>
                    <a:pt x="619" y="1116"/>
                  </a:lnTo>
                  <a:lnTo>
                    <a:pt x="618" y="1116"/>
                  </a:lnTo>
                  <a:lnTo>
                    <a:pt x="616" y="1117"/>
                  </a:lnTo>
                  <a:lnTo>
                    <a:pt x="615" y="1117"/>
                  </a:lnTo>
                  <a:lnTo>
                    <a:pt x="613" y="1117"/>
                  </a:lnTo>
                  <a:lnTo>
                    <a:pt x="613" y="1119"/>
                  </a:lnTo>
                  <a:lnTo>
                    <a:pt x="613" y="1120"/>
                  </a:lnTo>
                  <a:lnTo>
                    <a:pt x="613" y="1122"/>
                  </a:lnTo>
                  <a:lnTo>
                    <a:pt x="612" y="1122"/>
                  </a:lnTo>
                  <a:lnTo>
                    <a:pt x="610" y="1122"/>
                  </a:lnTo>
                  <a:lnTo>
                    <a:pt x="612" y="1122"/>
                  </a:lnTo>
                  <a:lnTo>
                    <a:pt x="612" y="1123"/>
                  </a:lnTo>
                  <a:lnTo>
                    <a:pt x="612" y="1125"/>
                  </a:lnTo>
                  <a:lnTo>
                    <a:pt x="612" y="1126"/>
                  </a:lnTo>
                  <a:lnTo>
                    <a:pt x="613" y="1126"/>
                  </a:lnTo>
                  <a:lnTo>
                    <a:pt x="613" y="1128"/>
                  </a:lnTo>
                  <a:lnTo>
                    <a:pt x="613" y="1129"/>
                  </a:lnTo>
                  <a:lnTo>
                    <a:pt x="613" y="1131"/>
                  </a:lnTo>
                  <a:lnTo>
                    <a:pt x="615" y="1132"/>
                  </a:lnTo>
                  <a:lnTo>
                    <a:pt x="615" y="1134"/>
                  </a:lnTo>
                  <a:lnTo>
                    <a:pt x="613" y="1134"/>
                  </a:lnTo>
                  <a:lnTo>
                    <a:pt x="610" y="1135"/>
                  </a:lnTo>
                  <a:lnTo>
                    <a:pt x="610" y="1137"/>
                  </a:lnTo>
                  <a:lnTo>
                    <a:pt x="608" y="1137"/>
                  </a:lnTo>
                  <a:lnTo>
                    <a:pt x="607" y="1138"/>
                  </a:lnTo>
                  <a:lnTo>
                    <a:pt x="607" y="1140"/>
                  </a:lnTo>
                  <a:lnTo>
                    <a:pt x="607" y="1141"/>
                  </a:lnTo>
                  <a:lnTo>
                    <a:pt x="605" y="1141"/>
                  </a:lnTo>
                  <a:lnTo>
                    <a:pt x="604" y="1140"/>
                  </a:lnTo>
                  <a:lnTo>
                    <a:pt x="604" y="1141"/>
                  </a:lnTo>
                  <a:lnTo>
                    <a:pt x="602" y="1143"/>
                  </a:lnTo>
                  <a:lnTo>
                    <a:pt x="604" y="1144"/>
                  </a:lnTo>
                  <a:lnTo>
                    <a:pt x="602" y="1146"/>
                  </a:lnTo>
                  <a:lnTo>
                    <a:pt x="602" y="1148"/>
                  </a:lnTo>
                  <a:lnTo>
                    <a:pt x="601" y="1148"/>
                  </a:lnTo>
                  <a:lnTo>
                    <a:pt x="601" y="1149"/>
                  </a:lnTo>
                  <a:lnTo>
                    <a:pt x="602" y="1149"/>
                  </a:lnTo>
                  <a:lnTo>
                    <a:pt x="604" y="1151"/>
                  </a:lnTo>
                  <a:lnTo>
                    <a:pt x="604" y="1152"/>
                  </a:lnTo>
                  <a:lnTo>
                    <a:pt x="602" y="1152"/>
                  </a:lnTo>
                  <a:lnTo>
                    <a:pt x="602" y="1154"/>
                  </a:lnTo>
                  <a:lnTo>
                    <a:pt x="601" y="1154"/>
                  </a:lnTo>
                  <a:lnTo>
                    <a:pt x="599" y="1154"/>
                  </a:lnTo>
                  <a:lnTo>
                    <a:pt x="598" y="1154"/>
                  </a:lnTo>
                  <a:lnTo>
                    <a:pt x="596" y="1154"/>
                  </a:lnTo>
                  <a:lnTo>
                    <a:pt x="595" y="1152"/>
                  </a:lnTo>
                  <a:lnTo>
                    <a:pt x="596" y="1152"/>
                  </a:lnTo>
                  <a:lnTo>
                    <a:pt x="595" y="1151"/>
                  </a:lnTo>
                  <a:lnTo>
                    <a:pt x="589" y="1151"/>
                  </a:lnTo>
                  <a:lnTo>
                    <a:pt x="586" y="1151"/>
                  </a:lnTo>
                  <a:lnTo>
                    <a:pt x="584" y="1149"/>
                  </a:lnTo>
                  <a:lnTo>
                    <a:pt x="584" y="1151"/>
                  </a:lnTo>
                  <a:lnTo>
                    <a:pt x="584" y="1152"/>
                  </a:lnTo>
                  <a:lnTo>
                    <a:pt x="583" y="1152"/>
                  </a:lnTo>
                  <a:lnTo>
                    <a:pt x="580" y="1151"/>
                  </a:lnTo>
                  <a:lnTo>
                    <a:pt x="580" y="1152"/>
                  </a:lnTo>
                  <a:lnTo>
                    <a:pt x="577" y="1158"/>
                  </a:lnTo>
                  <a:lnTo>
                    <a:pt x="575" y="1158"/>
                  </a:lnTo>
                  <a:lnTo>
                    <a:pt x="575" y="1157"/>
                  </a:lnTo>
                  <a:lnTo>
                    <a:pt x="575" y="1155"/>
                  </a:lnTo>
                  <a:lnTo>
                    <a:pt x="575" y="1154"/>
                  </a:lnTo>
                  <a:lnTo>
                    <a:pt x="572" y="1152"/>
                  </a:lnTo>
                  <a:lnTo>
                    <a:pt x="571" y="1149"/>
                  </a:lnTo>
                  <a:lnTo>
                    <a:pt x="569" y="1149"/>
                  </a:lnTo>
                  <a:lnTo>
                    <a:pt x="566" y="1152"/>
                  </a:lnTo>
                  <a:lnTo>
                    <a:pt x="566" y="1154"/>
                  </a:lnTo>
                  <a:lnTo>
                    <a:pt x="565" y="1155"/>
                  </a:lnTo>
                  <a:lnTo>
                    <a:pt x="563" y="1154"/>
                  </a:lnTo>
                  <a:lnTo>
                    <a:pt x="563" y="1155"/>
                  </a:lnTo>
                  <a:lnTo>
                    <a:pt x="562" y="1157"/>
                  </a:lnTo>
                  <a:lnTo>
                    <a:pt x="560" y="1157"/>
                  </a:lnTo>
                  <a:lnTo>
                    <a:pt x="559" y="1155"/>
                  </a:lnTo>
                  <a:lnTo>
                    <a:pt x="557" y="1155"/>
                  </a:lnTo>
                  <a:lnTo>
                    <a:pt x="556" y="1154"/>
                  </a:lnTo>
                  <a:lnTo>
                    <a:pt x="556" y="1152"/>
                  </a:lnTo>
                  <a:lnTo>
                    <a:pt x="554" y="1152"/>
                  </a:lnTo>
                  <a:lnTo>
                    <a:pt x="556" y="1149"/>
                  </a:lnTo>
                  <a:lnTo>
                    <a:pt x="554" y="1149"/>
                  </a:lnTo>
                  <a:lnTo>
                    <a:pt x="552" y="1149"/>
                  </a:lnTo>
                  <a:lnTo>
                    <a:pt x="549" y="1148"/>
                  </a:lnTo>
                  <a:lnTo>
                    <a:pt x="548" y="1148"/>
                  </a:lnTo>
                  <a:lnTo>
                    <a:pt x="546" y="1148"/>
                  </a:lnTo>
                  <a:lnTo>
                    <a:pt x="546" y="1146"/>
                  </a:lnTo>
                  <a:lnTo>
                    <a:pt x="546" y="1144"/>
                  </a:lnTo>
                  <a:lnTo>
                    <a:pt x="545" y="1143"/>
                  </a:lnTo>
                  <a:lnTo>
                    <a:pt x="545" y="1141"/>
                  </a:lnTo>
                  <a:lnTo>
                    <a:pt x="543" y="1141"/>
                  </a:lnTo>
                  <a:lnTo>
                    <a:pt x="540" y="1141"/>
                  </a:lnTo>
                  <a:lnTo>
                    <a:pt x="539" y="1141"/>
                  </a:lnTo>
                  <a:lnTo>
                    <a:pt x="540" y="1140"/>
                  </a:lnTo>
                  <a:lnTo>
                    <a:pt x="539" y="1140"/>
                  </a:lnTo>
                  <a:lnTo>
                    <a:pt x="537" y="1140"/>
                  </a:lnTo>
                  <a:lnTo>
                    <a:pt x="537" y="1138"/>
                  </a:lnTo>
                  <a:lnTo>
                    <a:pt x="537" y="1137"/>
                  </a:lnTo>
                  <a:lnTo>
                    <a:pt x="539" y="1135"/>
                  </a:lnTo>
                  <a:lnTo>
                    <a:pt x="539" y="1134"/>
                  </a:lnTo>
                  <a:lnTo>
                    <a:pt x="539" y="1132"/>
                  </a:lnTo>
                  <a:lnTo>
                    <a:pt x="537" y="1131"/>
                  </a:lnTo>
                  <a:lnTo>
                    <a:pt x="537" y="1129"/>
                  </a:lnTo>
                  <a:lnTo>
                    <a:pt x="537" y="1128"/>
                  </a:lnTo>
                  <a:lnTo>
                    <a:pt x="537" y="1126"/>
                  </a:lnTo>
                  <a:lnTo>
                    <a:pt x="537" y="1125"/>
                  </a:lnTo>
                  <a:lnTo>
                    <a:pt x="536" y="1125"/>
                  </a:lnTo>
                  <a:lnTo>
                    <a:pt x="536" y="1126"/>
                  </a:lnTo>
                  <a:lnTo>
                    <a:pt x="534" y="1125"/>
                  </a:lnTo>
                  <a:lnTo>
                    <a:pt x="533" y="1125"/>
                  </a:lnTo>
                  <a:lnTo>
                    <a:pt x="531" y="1125"/>
                  </a:lnTo>
                  <a:lnTo>
                    <a:pt x="530" y="1125"/>
                  </a:lnTo>
                  <a:lnTo>
                    <a:pt x="528" y="1125"/>
                  </a:lnTo>
                  <a:lnTo>
                    <a:pt x="528" y="1126"/>
                  </a:lnTo>
                  <a:lnTo>
                    <a:pt x="527" y="1126"/>
                  </a:lnTo>
                  <a:lnTo>
                    <a:pt x="527" y="1125"/>
                  </a:lnTo>
                  <a:lnTo>
                    <a:pt x="527" y="1123"/>
                  </a:lnTo>
                  <a:lnTo>
                    <a:pt x="527" y="1122"/>
                  </a:lnTo>
                  <a:lnTo>
                    <a:pt x="527" y="1120"/>
                  </a:lnTo>
                  <a:lnTo>
                    <a:pt x="525" y="1120"/>
                  </a:lnTo>
                  <a:lnTo>
                    <a:pt x="525" y="1119"/>
                  </a:lnTo>
                  <a:lnTo>
                    <a:pt x="525" y="1117"/>
                  </a:lnTo>
                  <a:lnTo>
                    <a:pt x="527" y="1117"/>
                  </a:lnTo>
                  <a:lnTo>
                    <a:pt x="527" y="1116"/>
                  </a:lnTo>
                  <a:lnTo>
                    <a:pt x="525" y="1116"/>
                  </a:lnTo>
                  <a:lnTo>
                    <a:pt x="525" y="1114"/>
                  </a:lnTo>
                  <a:lnTo>
                    <a:pt x="525" y="1113"/>
                  </a:lnTo>
                  <a:lnTo>
                    <a:pt x="525" y="1111"/>
                  </a:lnTo>
                  <a:lnTo>
                    <a:pt x="525" y="1110"/>
                  </a:lnTo>
                  <a:lnTo>
                    <a:pt x="525" y="1108"/>
                  </a:lnTo>
                  <a:lnTo>
                    <a:pt x="525" y="1107"/>
                  </a:lnTo>
                  <a:lnTo>
                    <a:pt x="524" y="1107"/>
                  </a:lnTo>
                  <a:lnTo>
                    <a:pt x="524" y="1105"/>
                  </a:lnTo>
                  <a:lnTo>
                    <a:pt x="524" y="1104"/>
                  </a:lnTo>
                  <a:lnTo>
                    <a:pt x="522" y="1104"/>
                  </a:lnTo>
                  <a:lnTo>
                    <a:pt x="522" y="1102"/>
                  </a:lnTo>
                  <a:lnTo>
                    <a:pt x="521" y="1101"/>
                  </a:lnTo>
                  <a:lnTo>
                    <a:pt x="519" y="1101"/>
                  </a:lnTo>
                  <a:lnTo>
                    <a:pt x="518" y="1102"/>
                  </a:lnTo>
                  <a:lnTo>
                    <a:pt x="516" y="1104"/>
                  </a:lnTo>
                  <a:lnTo>
                    <a:pt x="515" y="1104"/>
                  </a:lnTo>
                  <a:lnTo>
                    <a:pt x="513" y="1105"/>
                  </a:lnTo>
                  <a:lnTo>
                    <a:pt x="512" y="1105"/>
                  </a:lnTo>
                  <a:lnTo>
                    <a:pt x="512" y="1107"/>
                  </a:lnTo>
                  <a:lnTo>
                    <a:pt x="510" y="1107"/>
                  </a:lnTo>
                  <a:lnTo>
                    <a:pt x="509" y="1108"/>
                  </a:lnTo>
                  <a:lnTo>
                    <a:pt x="509" y="1110"/>
                  </a:lnTo>
                  <a:lnTo>
                    <a:pt x="507" y="1110"/>
                  </a:lnTo>
                  <a:lnTo>
                    <a:pt x="506" y="1111"/>
                  </a:lnTo>
                  <a:lnTo>
                    <a:pt x="504" y="1111"/>
                  </a:lnTo>
                  <a:lnTo>
                    <a:pt x="504" y="1113"/>
                  </a:lnTo>
                  <a:lnTo>
                    <a:pt x="504" y="1111"/>
                  </a:lnTo>
                  <a:lnTo>
                    <a:pt x="503" y="1111"/>
                  </a:lnTo>
                  <a:lnTo>
                    <a:pt x="503" y="1110"/>
                  </a:lnTo>
                  <a:lnTo>
                    <a:pt x="503" y="1108"/>
                  </a:lnTo>
                  <a:lnTo>
                    <a:pt x="501" y="1108"/>
                  </a:lnTo>
                  <a:lnTo>
                    <a:pt x="501" y="1107"/>
                  </a:lnTo>
                  <a:lnTo>
                    <a:pt x="500" y="1105"/>
                  </a:lnTo>
                  <a:lnTo>
                    <a:pt x="500" y="1104"/>
                  </a:lnTo>
                  <a:lnTo>
                    <a:pt x="498" y="1104"/>
                  </a:lnTo>
                  <a:lnTo>
                    <a:pt x="496" y="1104"/>
                  </a:lnTo>
                  <a:lnTo>
                    <a:pt x="495" y="1104"/>
                  </a:lnTo>
                  <a:lnTo>
                    <a:pt x="493" y="1102"/>
                  </a:lnTo>
                  <a:lnTo>
                    <a:pt x="487" y="1102"/>
                  </a:lnTo>
                  <a:lnTo>
                    <a:pt x="484" y="1104"/>
                  </a:lnTo>
                  <a:lnTo>
                    <a:pt x="483" y="1104"/>
                  </a:lnTo>
                  <a:lnTo>
                    <a:pt x="480" y="1104"/>
                  </a:lnTo>
                  <a:lnTo>
                    <a:pt x="478" y="1104"/>
                  </a:lnTo>
                  <a:lnTo>
                    <a:pt x="477" y="1104"/>
                  </a:lnTo>
                  <a:lnTo>
                    <a:pt x="475" y="1104"/>
                  </a:lnTo>
                  <a:lnTo>
                    <a:pt x="474" y="1104"/>
                  </a:lnTo>
                  <a:lnTo>
                    <a:pt x="472" y="1104"/>
                  </a:lnTo>
                  <a:lnTo>
                    <a:pt x="469" y="1105"/>
                  </a:lnTo>
                  <a:lnTo>
                    <a:pt x="468" y="1108"/>
                  </a:lnTo>
                  <a:lnTo>
                    <a:pt x="466" y="1110"/>
                  </a:lnTo>
                  <a:lnTo>
                    <a:pt x="463" y="1113"/>
                  </a:lnTo>
                  <a:lnTo>
                    <a:pt x="462" y="1114"/>
                  </a:lnTo>
                  <a:lnTo>
                    <a:pt x="459" y="1117"/>
                  </a:lnTo>
                  <a:lnTo>
                    <a:pt x="457" y="1119"/>
                  </a:lnTo>
                  <a:lnTo>
                    <a:pt x="456" y="1122"/>
                  </a:lnTo>
                  <a:lnTo>
                    <a:pt x="454" y="1123"/>
                  </a:lnTo>
                  <a:lnTo>
                    <a:pt x="453" y="1125"/>
                  </a:lnTo>
                  <a:lnTo>
                    <a:pt x="451" y="1125"/>
                  </a:lnTo>
                  <a:lnTo>
                    <a:pt x="451" y="1126"/>
                  </a:lnTo>
                  <a:lnTo>
                    <a:pt x="447" y="1129"/>
                  </a:lnTo>
                  <a:lnTo>
                    <a:pt x="445" y="1129"/>
                  </a:lnTo>
                  <a:lnTo>
                    <a:pt x="444" y="1129"/>
                  </a:lnTo>
                  <a:lnTo>
                    <a:pt x="440" y="1132"/>
                  </a:lnTo>
                  <a:lnTo>
                    <a:pt x="433" y="1137"/>
                  </a:lnTo>
                  <a:lnTo>
                    <a:pt x="433" y="1138"/>
                  </a:lnTo>
                  <a:lnTo>
                    <a:pt x="431" y="1138"/>
                  </a:lnTo>
                  <a:lnTo>
                    <a:pt x="430" y="1140"/>
                  </a:lnTo>
                  <a:lnTo>
                    <a:pt x="428" y="1140"/>
                  </a:lnTo>
                  <a:lnTo>
                    <a:pt x="427" y="1140"/>
                  </a:lnTo>
                  <a:lnTo>
                    <a:pt x="427" y="1138"/>
                  </a:lnTo>
                  <a:lnTo>
                    <a:pt x="425" y="1138"/>
                  </a:lnTo>
                  <a:lnTo>
                    <a:pt x="425" y="1141"/>
                  </a:lnTo>
                  <a:lnTo>
                    <a:pt x="424" y="1143"/>
                  </a:lnTo>
                  <a:lnTo>
                    <a:pt x="422" y="1144"/>
                  </a:lnTo>
                  <a:lnTo>
                    <a:pt x="421" y="1146"/>
                  </a:lnTo>
                  <a:lnTo>
                    <a:pt x="421" y="1148"/>
                  </a:lnTo>
                  <a:lnTo>
                    <a:pt x="421" y="1149"/>
                  </a:lnTo>
                  <a:lnTo>
                    <a:pt x="419" y="1149"/>
                  </a:lnTo>
                  <a:lnTo>
                    <a:pt x="419" y="1151"/>
                  </a:lnTo>
                  <a:lnTo>
                    <a:pt x="419" y="1152"/>
                  </a:lnTo>
                  <a:lnTo>
                    <a:pt x="421" y="1152"/>
                  </a:lnTo>
                  <a:lnTo>
                    <a:pt x="421" y="1155"/>
                  </a:lnTo>
                  <a:lnTo>
                    <a:pt x="421" y="1157"/>
                  </a:lnTo>
                  <a:lnTo>
                    <a:pt x="421" y="1158"/>
                  </a:lnTo>
                  <a:lnTo>
                    <a:pt x="422" y="1158"/>
                  </a:lnTo>
                  <a:lnTo>
                    <a:pt x="422" y="1160"/>
                  </a:lnTo>
                  <a:lnTo>
                    <a:pt x="421" y="1160"/>
                  </a:lnTo>
                  <a:lnTo>
                    <a:pt x="421" y="1161"/>
                  </a:lnTo>
                  <a:lnTo>
                    <a:pt x="419" y="1161"/>
                  </a:lnTo>
                  <a:lnTo>
                    <a:pt x="418" y="1163"/>
                  </a:lnTo>
                  <a:lnTo>
                    <a:pt x="418" y="1161"/>
                  </a:lnTo>
                  <a:lnTo>
                    <a:pt x="416" y="1161"/>
                  </a:lnTo>
                  <a:lnTo>
                    <a:pt x="416" y="1163"/>
                  </a:lnTo>
                  <a:lnTo>
                    <a:pt x="415" y="1163"/>
                  </a:lnTo>
                  <a:lnTo>
                    <a:pt x="415" y="1164"/>
                  </a:lnTo>
                  <a:lnTo>
                    <a:pt x="415" y="1166"/>
                  </a:lnTo>
                  <a:lnTo>
                    <a:pt x="413" y="1166"/>
                  </a:lnTo>
                  <a:lnTo>
                    <a:pt x="413" y="1164"/>
                  </a:lnTo>
                  <a:lnTo>
                    <a:pt x="412" y="1161"/>
                  </a:lnTo>
                  <a:lnTo>
                    <a:pt x="410" y="1161"/>
                  </a:lnTo>
                  <a:lnTo>
                    <a:pt x="410" y="1160"/>
                  </a:lnTo>
                  <a:lnTo>
                    <a:pt x="409" y="1157"/>
                  </a:lnTo>
                  <a:lnTo>
                    <a:pt x="410" y="1157"/>
                  </a:lnTo>
                  <a:lnTo>
                    <a:pt x="407" y="1154"/>
                  </a:lnTo>
                  <a:lnTo>
                    <a:pt x="406" y="1155"/>
                  </a:lnTo>
                  <a:lnTo>
                    <a:pt x="406" y="1154"/>
                  </a:lnTo>
                  <a:lnTo>
                    <a:pt x="406" y="1152"/>
                  </a:lnTo>
                  <a:lnTo>
                    <a:pt x="404" y="1151"/>
                  </a:lnTo>
                  <a:lnTo>
                    <a:pt x="403" y="1151"/>
                  </a:lnTo>
                  <a:lnTo>
                    <a:pt x="403" y="1152"/>
                  </a:lnTo>
                  <a:lnTo>
                    <a:pt x="403" y="1151"/>
                  </a:lnTo>
                  <a:lnTo>
                    <a:pt x="401" y="1149"/>
                  </a:lnTo>
                  <a:lnTo>
                    <a:pt x="398" y="1149"/>
                  </a:lnTo>
                  <a:lnTo>
                    <a:pt x="398" y="1148"/>
                  </a:lnTo>
                  <a:lnTo>
                    <a:pt x="397" y="1148"/>
                  </a:lnTo>
                  <a:lnTo>
                    <a:pt x="395" y="1148"/>
                  </a:lnTo>
                  <a:lnTo>
                    <a:pt x="394" y="1148"/>
                  </a:lnTo>
                  <a:lnTo>
                    <a:pt x="392" y="1148"/>
                  </a:lnTo>
                  <a:lnTo>
                    <a:pt x="392" y="1149"/>
                  </a:lnTo>
                  <a:lnTo>
                    <a:pt x="391" y="1149"/>
                  </a:lnTo>
                  <a:lnTo>
                    <a:pt x="389" y="1148"/>
                  </a:lnTo>
                  <a:lnTo>
                    <a:pt x="388" y="1146"/>
                  </a:lnTo>
                  <a:lnTo>
                    <a:pt x="388" y="1144"/>
                  </a:lnTo>
                  <a:lnTo>
                    <a:pt x="386" y="1144"/>
                  </a:lnTo>
                  <a:lnTo>
                    <a:pt x="384" y="1143"/>
                  </a:lnTo>
                  <a:lnTo>
                    <a:pt x="386" y="1143"/>
                  </a:lnTo>
                  <a:lnTo>
                    <a:pt x="383" y="1141"/>
                  </a:lnTo>
                  <a:lnTo>
                    <a:pt x="381" y="1140"/>
                  </a:lnTo>
                  <a:lnTo>
                    <a:pt x="378" y="1140"/>
                  </a:lnTo>
                  <a:lnTo>
                    <a:pt x="378" y="1141"/>
                  </a:lnTo>
                  <a:lnTo>
                    <a:pt x="378" y="1143"/>
                  </a:lnTo>
                  <a:lnTo>
                    <a:pt x="377" y="1141"/>
                  </a:lnTo>
                  <a:lnTo>
                    <a:pt x="377" y="1143"/>
                  </a:lnTo>
                  <a:lnTo>
                    <a:pt x="377" y="1144"/>
                  </a:lnTo>
                  <a:lnTo>
                    <a:pt x="375" y="1144"/>
                  </a:lnTo>
                  <a:lnTo>
                    <a:pt x="375" y="1146"/>
                  </a:lnTo>
                  <a:lnTo>
                    <a:pt x="371" y="1146"/>
                  </a:lnTo>
                  <a:lnTo>
                    <a:pt x="371" y="1148"/>
                  </a:lnTo>
                  <a:lnTo>
                    <a:pt x="371" y="1149"/>
                  </a:lnTo>
                  <a:lnTo>
                    <a:pt x="371" y="1152"/>
                  </a:lnTo>
                  <a:lnTo>
                    <a:pt x="369" y="1152"/>
                  </a:lnTo>
                  <a:lnTo>
                    <a:pt x="369" y="1154"/>
                  </a:lnTo>
                  <a:lnTo>
                    <a:pt x="366" y="1155"/>
                  </a:lnTo>
                  <a:lnTo>
                    <a:pt x="368" y="1155"/>
                  </a:lnTo>
                  <a:lnTo>
                    <a:pt x="366" y="1157"/>
                  </a:lnTo>
                  <a:lnTo>
                    <a:pt x="363" y="1158"/>
                  </a:lnTo>
                  <a:lnTo>
                    <a:pt x="365" y="1158"/>
                  </a:lnTo>
                  <a:lnTo>
                    <a:pt x="363" y="1160"/>
                  </a:lnTo>
                  <a:lnTo>
                    <a:pt x="363" y="1161"/>
                  </a:lnTo>
                  <a:lnTo>
                    <a:pt x="365" y="1161"/>
                  </a:lnTo>
                  <a:lnTo>
                    <a:pt x="363" y="1161"/>
                  </a:lnTo>
                  <a:lnTo>
                    <a:pt x="365" y="1163"/>
                  </a:lnTo>
                  <a:lnTo>
                    <a:pt x="363" y="1163"/>
                  </a:lnTo>
                  <a:lnTo>
                    <a:pt x="363" y="1164"/>
                  </a:lnTo>
                  <a:lnTo>
                    <a:pt x="362" y="1164"/>
                  </a:lnTo>
                  <a:lnTo>
                    <a:pt x="360" y="1164"/>
                  </a:lnTo>
                  <a:lnTo>
                    <a:pt x="359" y="1166"/>
                  </a:lnTo>
                  <a:lnTo>
                    <a:pt x="359" y="1164"/>
                  </a:lnTo>
                  <a:lnTo>
                    <a:pt x="357" y="1164"/>
                  </a:lnTo>
                  <a:lnTo>
                    <a:pt x="357" y="1166"/>
                  </a:lnTo>
                  <a:lnTo>
                    <a:pt x="356" y="1166"/>
                  </a:lnTo>
                  <a:lnTo>
                    <a:pt x="356" y="1167"/>
                  </a:lnTo>
                  <a:lnTo>
                    <a:pt x="354" y="1167"/>
                  </a:lnTo>
                  <a:lnTo>
                    <a:pt x="353" y="1167"/>
                  </a:lnTo>
                  <a:lnTo>
                    <a:pt x="350" y="1167"/>
                  </a:lnTo>
                  <a:lnTo>
                    <a:pt x="348" y="1167"/>
                  </a:lnTo>
                  <a:lnTo>
                    <a:pt x="347" y="1166"/>
                  </a:lnTo>
                  <a:lnTo>
                    <a:pt x="345" y="1166"/>
                  </a:lnTo>
                  <a:lnTo>
                    <a:pt x="344" y="1166"/>
                  </a:lnTo>
                  <a:lnTo>
                    <a:pt x="342" y="1166"/>
                  </a:lnTo>
                  <a:lnTo>
                    <a:pt x="341" y="1166"/>
                  </a:lnTo>
                  <a:lnTo>
                    <a:pt x="339" y="1166"/>
                  </a:lnTo>
                  <a:lnTo>
                    <a:pt x="338" y="1164"/>
                  </a:lnTo>
                  <a:lnTo>
                    <a:pt x="336" y="1164"/>
                  </a:lnTo>
                  <a:lnTo>
                    <a:pt x="335" y="1164"/>
                  </a:lnTo>
                  <a:lnTo>
                    <a:pt x="335" y="1163"/>
                  </a:lnTo>
                  <a:lnTo>
                    <a:pt x="333" y="1161"/>
                  </a:lnTo>
                  <a:lnTo>
                    <a:pt x="333" y="1160"/>
                  </a:lnTo>
                  <a:lnTo>
                    <a:pt x="332" y="1160"/>
                  </a:lnTo>
                  <a:lnTo>
                    <a:pt x="332" y="1158"/>
                  </a:lnTo>
                  <a:lnTo>
                    <a:pt x="332" y="1157"/>
                  </a:lnTo>
                  <a:lnTo>
                    <a:pt x="330" y="1155"/>
                  </a:lnTo>
                  <a:lnTo>
                    <a:pt x="332" y="1155"/>
                  </a:lnTo>
                  <a:lnTo>
                    <a:pt x="332" y="1154"/>
                  </a:lnTo>
                  <a:lnTo>
                    <a:pt x="332" y="1152"/>
                  </a:lnTo>
                  <a:lnTo>
                    <a:pt x="330" y="1151"/>
                  </a:lnTo>
                  <a:lnTo>
                    <a:pt x="330" y="1149"/>
                  </a:lnTo>
                  <a:lnTo>
                    <a:pt x="330" y="1148"/>
                  </a:lnTo>
                  <a:lnTo>
                    <a:pt x="330" y="1146"/>
                  </a:lnTo>
                  <a:lnTo>
                    <a:pt x="330" y="1144"/>
                  </a:lnTo>
                  <a:lnTo>
                    <a:pt x="328" y="1144"/>
                  </a:lnTo>
                  <a:lnTo>
                    <a:pt x="328" y="1146"/>
                  </a:lnTo>
                  <a:lnTo>
                    <a:pt x="327" y="1148"/>
                  </a:lnTo>
                  <a:lnTo>
                    <a:pt x="327" y="1149"/>
                  </a:lnTo>
                  <a:lnTo>
                    <a:pt x="325" y="1151"/>
                  </a:lnTo>
                  <a:lnTo>
                    <a:pt x="325" y="1152"/>
                  </a:lnTo>
                  <a:lnTo>
                    <a:pt x="325" y="1154"/>
                  </a:lnTo>
                  <a:lnTo>
                    <a:pt x="325" y="1155"/>
                  </a:lnTo>
                  <a:lnTo>
                    <a:pt x="325" y="1157"/>
                  </a:lnTo>
                  <a:lnTo>
                    <a:pt x="324" y="1158"/>
                  </a:lnTo>
                  <a:lnTo>
                    <a:pt x="324" y="1160"/>
                  </a:lnTo>
                  <a:lnTo>
                    <a:pt x="322" y="1161"/>
                  </a:lnTo>
                  <a:lnTo>
                    <a:pt x="321" y="1161"/>
                  </a:lnTo>
                  <a:lnTo>
                    <a:pt x="321" y="1163"/>
                  </a:lnTo>
                  <a:lnTo>
                    <a:pt x="319" y="1163"/>
                  </a:lnTo>
                  <a:lnTo>
                    <a:pt x="318" y="1163"/>
                  </a:lnTo>
                  <a:lnTo>
                    <a:pt x="316" y="1160"/>
                  </a:lnTo>
                  <a:lnTo>
                    <a:pt x="315" y="1160"/>
                  </a:lnTo>
                  <a:lnTo>
                    <a:pt x="315" y="1158"/>
                  </a:lnTo>
                  <a:lnTo>
                    <a:pt x="313" y="1157"/>
                  </a:lnTo>
                  <a:lnTo>
                    <a:pt x="307" y="1157"/>
                  </a:lnTo>
                  <a:lnTo>
                    <a:pt x="304" y="1157"/>
                  </a:lnTo>
                  <a:lnTo>
                    <a:pt x="303" y="1157"/>
                  </a:lnTo>
                  <a:lnTo>
                    <a:pt x="301" y="1157"/>
                  </a:lnTo>
                  <a:lnTo>
                    <a:pt x="300" y="1157"/>
                  </a:lnTo>
                  <a:lnTo>
                    <a:pt x="298" y="1158"/>
                  </a:lnTo>
                  <a:lnTo>
                    <a:pt x="297" y="1158"/>
                  </a:lnTo>
                  <a:lnTo>
                    <a:pt x="295" y="1157"/>
                  </a:lnTo>
                  <a:lnTo>
                    <a:pt x="294" y="1157"/>
                  </a:lnTo>
                  <a:lnTo>
                    <a:pt x="292" y="1157"/>
                  </a:lnTo>
                  <a:lnTo>
                    <a:pt x="291" y="1157"/>
                  </a:lnTo>
                  <a:lnTo>
                    <a:pt x="289" y="1157"/>
                  </a:lnTo>
                  <a:lnTo>
                    <a:pt x="289" y="1158"/>
                  </a:lnTo>
                  <a:lnTo>
                    <a:pt x="288" y="1158"/>
                  </a:lnTo>
                  <a:lnTo>
                    <a:pt x="286" y="1160"/>
                  </a:lnTo>
                  <a:lnTo>
                    <a:pt x="285" y="1160"/>
                  </a:lnTo>
                  <a:lnTo>
                    <a:pt x="283" y="1160"/>
                  </a:lnTo>
                  <a:lnTo>
                    <a:pt x="282" y="1161"/>
                  </a:lnTo>
                  <a:lnTo>
                    <a:pt x="280" y="1161"/>
                  </a:lnTo>
                  <a:lnTo>
                    <a:pt x="279" y="1161"/>
                  </a:lnTo>
                  <a:lnTo>
                    <a:pt x="279" y="1163"/>
                  </a:lnTo>
                  <a:lnTo>
                    <a:pt x="277" y="1164"/>
                  </a:lnTo>
                  <a:lnTo>
                    <a:pt x="276" y="1164"/>
                  </a:lnTo>
                  <a:lnTo>
                    <a:pt x="276" y="1166"/>
                  </a:lnTo>
                  <a:lnTo>
                    <a:pt x="272" y="1166"/>
                  </a:lnTo>
                  <a:lnTo>
                    <a:pt x="271" y="1166"/>
                  </a:lnTo>
                  <a:lnTo>
                    <a:pt x="271" y="1164"/>
                  </a:lnTo>
                  <a:lnTo>
                    <a:pt x="271" y="1163"/>
                  </a:lnTo>
                  <a:lnTo>
                    <a:pt x="269" y="1163"/>
                  </a:lnTo>
                  <a:lnTo>
                    <a:pt x="269" y="1161"/>
                  </a:lnTo>
                  <a:lnTo>
                    <a:pt x="268" y="1161"/>
                  </a:lnTo>
                  <a:lnTo>
                    <a:pt x="268" y="1160"/>
                  </a:lnTo>
                  <a:lnTo>
                    <a:pt x="266" y="1160"/>
                  </a:lnTo>
                  <a:lnTo>
                    <a:pt x="265" y="1160"/>
                  </a:lnTo>
                  <a:lnTo>
                    <a:pt x="262" y="1157"/>
                  </a:lnTo>
                  <a:lnTo>
                    <a:pt x="262" y="1158"/>
                  </a:lnTo>
                  <a:lnTo>
                    <a:pt x="262" y="1160"/>
                  </a:lnTo>
                  <a:lnTo>
                    <a:pt x="262" y="1158"/>
                  </a:lnTo>
                  <a:lnTo>
                    <a:pt x="260" y="1158"/>
                  </a:lnTo>
                  <a:lnTo>
                    <a:pt x="262" y="1158"/>
                  </a:lnTo>
                  <a:lnTo>
                    <a:pt x="260" y="1158"/>
                  </a:lnTo>
                  <a:lnTo>
                    <a:pt x="259" y="1157"/>
                  </a:lnTo>
                  <a:lnTo>
                    <a:pt x="260" y="1157"/>
                  </a:lnTo>
                  <a:lnTo>
                    <a:pt x="259" y="1155"/>
                  </a:lnTo>
                  <a:lnTo>
                    <a:pt x="257" y="1157"/>
                  </a:lnTo>
                  <a:lnTo>
                    <a:pt x="256" y="1157"/>
                  </a:lnTo>
                  <a:lnTo>
                    <a:pt x="254" y="1155"/>
                  </a:lnTo>
                  <a:lnTo>
                    <a:pt x="253" y="1154"/>
                  </a:lnTo>
                  <a:lnTo>
                    <a:pt x="253" y="1152"/>
                  </a:lnTo>
                  <a:lnTo>
                    <a:pt x="251" y="1152"/>
                  </a:lnTo>
                  <a:lnTo>
                    <a:pt x="251" y="1154"/>
                  </a:lnTo>
                  <a:lnTo>
                    <a:pt x="251" y="1155"/>
                  </a:lnTo>
                  <a:lnTo>
                    <a:pt x="251" y="1157"/>
                  </a:lnTo>
                  <a:lnTo>
                    <a:pt x="250" y="1157"/>
                  </a:lnTo>
                  <a:lnTo>
                    <a:pt x="247" y="1155"/>
                  </a:lnTo>
                  <a:lnTo>
                    <a:pt x="248" y="1155"/>
                  </a:lnTo>
                  <a:lnTo>
                    <a:pt x="244" y="1154"/>
                  </a:lnTo>
                  <a:lnTo>
                    <a:pt x="244" y="1155"/>
                  </a:lnTo>
                  <a:lnTo>
                    <a:pt x="245" y="1157"/>
                  </a:lnTo>
                  <a:lnTo>
                    <a:pt x="244" y="1160"/>
                  </a:lnTo>
                  <a:lnTo>
                    <a:pt x="245" y="1160"/>
                  </a:lnTo>
                  <a:lnTo>
                    <a:pt x="245" y="1161"/>
                  </a:lnTo>
                  <a:lnTo>
                    <a:pt x="244" y="1161"/>
                  </a:lnTo>
                  <a:lnTo>
                    <a:pt x="244" y="1163"/>
                  </a:lnTo>
                  <a:lnTo>
                    <a:pt x="244" y="1164"/>
                  </a:lnTo>
                  <a:lnTo>
                    <a:pt x="242" y="1164"/>
                  </a:lnTo>
                  <a:lnTo>
                    <a:pt x="242" y="1166"/>
                  </a:lnTo>
                  <a:lnTo>
                    <a:pt x="242" y="1167"/>
                  </a:lnTo>
                  <a:lnTo>
                    <a:pt x="242" y="1169"/>
                  </a:lnTo>
                  <a:lnTo>
                    <a:pt x="244" y="1170"/>
                  </a:lnTo>
                  <a:lnTo>
                    <a:pt x="245" y="1170"/>
                  </a:lnTo>
                  <a:lnTo>
                    <a:pt x="247" y="1170"/>
                  </a:lnTo>
                  <a:lnTo>
                    <a:pt x="248" y="1170"/>
                  </a:lnTo>
                  <a:lnTo>
                    <a:pt x="250" y="1170"/>
                  </a:lnTo>
                  <a:lnTo>
                    <a:pt x="251" y="1170"/>
                  </a:lnTo>
                  <a:lnTo>
                    <a:pt x="251" y="1172"/>
                  </a:lnTo>
                  <a:lnTo>
                    <a:pt x="251" y="1173"/>
                  </a:lnTo>
                  <a:lnTo>
                    <a:pt x="253" y="1175"/>
                  </a:lnTo>
                  <a:lnTo>
                    <a:pt x="253" y="1176"/>
                  </a:lnTo>
                  <a:lnTo>
                    <a:pt x="253" y="1178"/>
                  </a:lnTo>
                  <a:lnTo>
                    <a:pt x="254" y="1181"/>
                  </a:lnTo>
                  <a:lnTo>
                    <a:pt x="257" y="1184"/>
                  </a:lnTo>
                  <a:lnTo>
                    <a:pt x="257" y="1187"/>
                  </a:lnTo>
                  <a:lnTo>
                    <a:pt x="256" y="1187"/>
                  </a:lnTo>
                  <a:lnTo>
                    <a:pt x="257" y="1187"/>
                  </a:lnTo>
                  <a:lnTo>
                    <a:pt x="257" y="1188"/>
                  </a:lnTo>
                  <a:lnTo>
                    <a:pt x="259" y="1188"/>
                  </a:lnTo>
                  <a:lnTo>
                    <a:pt x="259" y="1190"/>
                  </a:lnTo>
                  <a:lnTo>
                    <a:pt x="257" y="1190"/>
                  </a:lnTo>
                  <a:lnTo>
                    <a:pt x="257" y="1191"/>
                  </a:lnTo>
                  <a:lnTo>
                    <a:pt x="256" y="1191"/>
                  </a:lnTo>
                  <a:lnTo>
                    <a:pt x="256" y="1193"/>
                  </a:lnTo>
                  <a:lnTo>
                    <a:pt x="254" y="1193"/>
                  </a:lnTo>
                  <a:lnTo>
                    <a:pt x="254" y="1194"/>
                  </a:lnTo>
                  <a:lnTo>
                    <a:pt x="253" y="1194"/>
                  </a:lnTo>
                  <a:lnTo>
                    <a:pt x="253" y="1196"/>
                  </a:lnTo>
                  <a:lnTo>
                    <a:pt x="251" y="1196"/>
                  </a:lnTo>
                  <a:lnTo>
                    <a:pt x="251" y="1197"/>
                  </a:lnTo>
                  <a:lnTo>
                    <a:pt x="250" y="1197"/>
                  </a:lnTo>
                  <a:lnTo>
                    <a:pt x="250" y="1199"/>
                  </a:lnTo>
                  <a:lnTo>
                    <a:pt x="248" y="1199"/>
                  </a:lnTo>
                  <a:lnTo>
                    <a:pt x="248" y="1201"/>
                  </a:lnTo>
                  <a:lnTo>
                    <a:pt x="247" y="1201"/>
                  </a:lnTo>
                  <a:lnTo>
                    <a:pt x="245" y="1201"/>
                  </a:lnTo>
                  <a:lnTo>
                    <a:pt x="245" y="1202"/>
                  </a:lnTo>
                  <a:lnTo>
                    <a:pt x="244" y="1202"/>
                  </a:lnTo>
                  <a:lnTo>
                    <a:pt x="244" y="1204"/>
                  </a:lnTo>
                  <a:lnTo>
                    <a:pt x="242" y="1204"/>
                  </a:lnTo>
                  <a:lnTo>
                    <a:pt x="242" y="1205"/>
                  </a:lnTo>
                  <a:lnTo>
                    <a:pt x="241" y="1205"/>
                  </a:lnTo>
                  <a:lnTo>
                    <a:pt x="241" y="1207"/>
                  </a:lnTo>
                  <a:lnTo>
                    <a:pt x="239" y="1207"/>
                  </a:lnTo>
                  <a:lnTo>
                    <a:pt x="239" y="1208"/>
                  </a:lnTo>
                  <a:lnTo>
                    <a:pt x="238" y="1208"/>
                  </a:lnTo>
                  <a:lnTo>
                    <a:pt x="236" y="1208"/>
                  </a:lnTo>
                  <a:lnTo>
                    <a:pt x="235" y="1207"/>
                  </a:lnTo>
                  <a:lnTo>
                    <a:pt x="233" y="1207"/>
                  </a:lnTo>
                  <a:lnTo>
                    <a:pt x="229" y="1202"/>
                  </a:lnTo>
                  <a:lnTo>
                    <a:pt x="227" y="1202"/>
                  </a:lnTo>
                  <a:lnTo>
                    <a:pt x="227" y="1204"/>
                  </a:lnTo>
                  <a:lnTo>
                    <a:pt x="226" y="1204"/>
                  </a:lnTo>
                  <a:lnTo>
                    <a:pt x="224" y="1205"/>
                  </a:lnTo>
                  <a:lnTo>
                    <a:pt x="224" y="1207"/>
                  </a:lnTo>
                  <a:lnTo>
                    <a:pt x="223" y="1207"/>
                  </a:lnTo>
                  <a:lnTo>
                    <a:pt x="221" y="1208"/>
                  </a:lnTo>
                  <a:lnTo>
                    <a:pt x="220" y="1208"/>
                  </a:lnTo>
                  <a:lnTo>
                    <a:pt x="218" y="1208"/>
                  </a:lnTo>
                  <a:lnTo>
                    <a:pt x="216" y="1208"/>
                  </a:lnTo>
                  <a:lnTo>
                    <a:pt x="216" y="1207"/>
                  </a:lnTo>
                  <a:lnTo>
                    <a:pt x="213" y="1205"/>
                  </a:lnTo>
                  <a:lnTo>
                    <a:pt x="212" y="1204"/>
                  </a:lnTo>
                  <a:lnTo>
                    <a:pt x="210" y="1204"/>
                  </a:lnTo>
                  <a:lnTo>
                    <a:pt x="209" y="1202"/>
                  </a:lnTo>
                  <a:lnTo>
                    <a:pt x="207" y="1202"/>
                  </a:lnTo>
                  <a:lnTo>
                    <a:pt x="206" y="1202"/>
                  </a:lnTo>
                  <a:lnTo>
                    <a:pt x="206" y="1201"/>
                  </a:lnTo>
                  <a:lnTo>
                    <a:pt x="204" y="1201"/>
                  </a:lnTo>
                  <a:lnTo>
                    <a:pt x="203" y="1199"/>
                  </a:lnTo>
                  <a:lnTo>
                    <a:pt x="201" y="1197"/>
                  </a:lnTo>
                  <a:lnTo>
                    <a:pt x="200" y="1196"/>
                  </a:lnTo>
                  <a:lnTo>
                    <a:pt x="200" y="1197"/>
                  </a:lnTo>
                  <a:lnTo>
                    <a:pt x="198" y="1196"/>
                  </a:lnTo>
                  <a:lnTo>
                    <a:pt x="197" y="1196"/>
                  </a:lnTo>
                  <a:lnTo>
                    <a:pt x="198" y="1193"/>
                  </a:lnTo>
                  <a:lnTo>
                    <a:pt x="198" y="1191"/>
                  </a:lnTo>
                  <a:lnTo>
                    <a:pt x="197" y="1191"/>
                  </a:lnTo>
                  <a:lnTo>
                    <a:pt x="195" y="1191"/>
                  </a:lnTo>
                  <a:lnTo>
                    <a:pt x="194" y="1191"/>
                  </a:lnTo>
                  <a:lnTo>
                    <a:pt x="192" y="1190"/>
                  </a:lnTo>
                  <a:lnTo>
                    <a:pt x="191" y="1190"/>
                  </a:lnTo>
                  <a:lnTo>
                    <a:pt x="191" y="1188"/>
                  </a:lnTo>
                  <a:lnTo>
                    <a:pt x="191" y="1187"/>
                  </a:lnTo>
                  <a:lnTo>
                    <a:pt x="189" y="1187"/>
                  </a:lnTo>
                  <a:lnTo>
                    <a:pt x="188" y="1185"/>
                  </a:lnTo>
                  <a:lnTo>
                    <a:pt x="186" y="1185"/>
                  </a:lnTo>
                  <a:lnTo>
                    <a:pt x="185" y="1184"/>
                  </a:lnTo>
                  <a:lnTo>
                    <a:pt x="182" y="1182"/>
                  </a:lnTo>
                  <a:lnTo>
                    <a:pt x="180" y="1184"/>
                  </a:lnTo>
                  <a:lnTo>
                    <a:pt x="179" y="1185"/>
                  </a:lnTo>
                  <a:lnTo>
                    <a:pt x="177" y="1185"/>
                  </a:lnTo>
                  <a:lnTo>
                    <a:pt x="176" y="1184"/>
                  </a:lnTo>
                  <a:lnTo>
                    <a:pt x="173" y="1182"/>
                  </a:lnTo>
                  <a:lnTo>
                    <a:pt x="170" y="1182"/>
                  </a:lnTo>
                  <a:lnTo>
                    <a:pt x="168" y="1181"/>
                  </a:lnTo>
                  <a:lnTo>
                    <a:pt x="167" y="1181"/>
                  </a:lnTo>
                  <a:lnTo>
                    <a:pt x="165" y="1181"/>
                  </a:lnTo>
                  <a:lnTo>
                    <a:pt x="164" y="1181"/>
                  </a:lnTo>
                  <a:lnTo>
                    <a:pt x="162" y="1181"/>
                  </a:lnTo>
                  <a:lnTo>
                    <a:pt x="160" y="1181"/>
                  </a:lnTo>
                  <a:lnTo>
                    <a:pt x="160" y="1179"/>
                  </a:lnTo>
                  <a:lnTo>
                    <a:pt x="162" y="1179"/>
                  </a:lnTo>
                  <a:lnTo>
                    <a:pt x="162" y="1178"/>
                  </a:lnTo>
                  <a:lnTo>
                    <a:pt x="164" y="1178"/>
                  </a:lnTo>
                  <a:lnTo>
                    <a:pt x="164" y="1176"/>
                  </a:lnTo>
                  <a:lnTo>
                    <a:pt x="165" y="1176"/>
                  </a:lnTo>
                  <a:lnTo>
                    <a:pt x="164" y="1176"/>
                  </a:lnTo>
                  <a:lnTo>
                    <a:pt x="164" y="1175"/>
                  </a:lnTo>
                  <a:lnTo>
                    <a:pt x="165" y="1175"/>
                  </a:lnTo>
                  <a:lnTo>
                    <a:pt x="164" y="1173"/>
                  </a:lnTo>
                  <a:lnTo>
                    <a:pt x="162" y="1173"/>
                  </a:lnTo>
                  <a:lnTo>
                    <a:pt x="164" y="1172"/>
                  </a:lnTo>
                  <a:lnTo>
                    <a:pt x="165" y="1170"/>
                  </a:lnTo>
                  <a:lnTo>
                    <a:pt x="165" y="1169"/>
                  </a:lnTo>
                  <a:lnTo>
                    <a:pt x="165" y="1167"/>
                  </a:lnTo>
                  <a:lnTo>
                    <a:pt x="165" y="1169"/>
                  </a:lnTo>
                  <a:lnTo>
                    <a:pt x="165" y="1167"/>
                  </a:lnTo>
                  <a:lnTo>
                    <a:pt x="164" y="1167"/>
                  </a:lnTo>
                  <a:lnTo>
                    <a:pt x="164" y="1166"/>
                  </a:lnTo>
                  <a:lnTo>
                    <a:pt x="165" y="1166"/>
                  </a:lnTo>
                  <a:lnTo>
                    <a:pt x="165" y="1164"/>
                  </a:lnTo>
                  <a:lnTo>
                    <a:pt x="167" y="1164"/>
                  </a:lnTo>
                  <a:lnTo>
                    <a:pt x="167" y="1163"/>
                  </a:lnTo>
                  <a:lnTo>
                    <a:pt x="167" y="1161"/>
                  </a:lnTo>
                  <a:lnTo>
                    <a:pt x="167" y="1160"/>
                  </a:lnTo>
                  <a:lnTo>
                    <a:pt x="168" y="1160"/>
                  </a:lnTo>
                  <a:lnTo>
                    <a:pt x="168" y="1158"/>
                  </a:lnTo>
                  <a:lnTo>
                    <a:pt x="168" y="1157"/>
                  </a:lnTo>
                  <a:lnTo>
                    <a:pt x="168" y="1155"/>
                  </a:lnTo>
                  <a:lnTo>
                    <a:pt x="167" y="1155"/>
                  </a:lnTo>
                  <a:lnTo>
                    <a:pt x="165" y="1155"/>
                  </a:lnTo>
                  <a:lnTo>
                    <a:pt x="167" y="1154"/>
                  </a:lnTo>
                  <a:lnTo>
                    <a:pt x="168" y="1154"/>
                  </a:lnTo>
                  <a:lnTo>
                    <a:pt x="168" y="1155"/>
                  </a:lnTo>
                  <a:lnTo>
                    <a:pt x="170" y="1155"/>
                  </a:lnTo>
                  <a:lnTo>
                    <a:pt x="170" y="1154"/>
                  </a:lnTo>
                  <a:lnTo>
                    <a:pt x="171" y="1152"/>
                  </a:lnTo>
                  <a:lnTo>
                    <a:pt x="173" y="1151"/>
                  </a:lnTo>
                  <a:lnTo>
                    <a:pt x="171" y="1151"/>
                  </a:lnTo>
                  <a:lnTo>
                    <a:pt x="173" y="1151"/>
                  </a:lnTo>
                  <a:lnTo>
                    <a:pt x="171" y="1151"/>
                  </a:lnTo>
                  <a:lnTo>
                    <a:pt x="171" y="1149"/>
                  </a:lnTo>
                  <a:lnTo>
                    <a:pt x="173" y="1148"/>
                  </a:lnTo>
                  <a:lnTo>
                    <a:pt x="171" y="1148"/>
                  </a:lnTo>
                  <a:lnTo>
                    <a:pt x="171" y="1146"/>
                  </a:lnTo>
                  <a:lnTo>
                    <a:pt x="173" y="1146"/>
                  </a:lnTo>
                  <a:lnTo>
                    <a:pt x="173" y="1148"/>
                  </a:lnTo>
                  <a:lnTo>
                    <a:pt x="174" y="1146"/>
                  </a:lnTo>
                  <a:lnTo>
                    <a:pt x="174" y="1144"/>
                  </a:lnTo>
                  <a:lnTo>
                    <a:pt x="173" y="1144"/>
                  </a:lnTo>
                  <a:lnTo>
                    <a:pt x="173" y="1143"/>
                  </a:lnTo>
                  <a:lnTo>
                    <a:pt x="174" y="1143"/>
                  </a:lnTo>
                  <a:lnTo>
                    <a:pt x="174" y="1141"/>
                  </a:lnTo>
                  <a:lnTo>
                    <a:pt x="174" y="1140"/>
                  </a:lnTo>
                  <a:lnTo>
                    <a:pt x="174" y="1138"/>
                  </a:lnTo>
                  <a:lnTo>
                    <a:pt x="177" y="1140"/>
                  </a:lnTo>
                  <a:lnTo>
                    <a:pt x="177" y="1138"/>
                  </a:lnTo>
                  <a:lnTo>
                    <a:pt x="179" y="1138"/>
                  </a:lnTo>
                  <a:lnTo>
                    <a:pt x="179" y="1137"/>
                  </a:lnTo>
                  <a:lnTo>
                    <a:pt x="180" y="1137"/>
                  </a:lnTo>
                  <a:lnTo>
                    <a:pt x="180" y="1135"/>
                  </a:lnTo>
                  <a:lnTo>
                    <a:pt x="180" y="1134"/>
                  </a:lnTo>
                  <a:lnTo>
                    <a:pt x="180" y="1135"/>
                  </a:lnTo>
                  <a:lnTo>
                    <a:pt x="182" y="1135"/>
                  </a:lnTo>
                  <a:lnTo>
                    <a:pt x="182" y="1134"/>
                  </a:lnTo>
                  <a:lnTo>
                    <a:pt x="180" y="1134"/>
                  </a:lnTo>
                  <a:lnTo>
                    <a:pt x="182" y="1134"/>
                  </a:lnTo>
                  <a:lnTo>
                    <a:pt x="182" y="1132"/>
                  </a:lnTo>
                  <a:lnTo>
                    <a:pt x="182" y="1131"/>
                  </a:lnTo>
                  <a:lnTo>
                    <a:pt x="183" y="1129"/>
                  </a:lnTo>
                  <a:lnTo>
                    <a:pt x="182" y="1128"/>
                  </a:lnTo>
                  <a:lnTo>
                    <a:pt x="182" y="1126"/>
                  </a:lnTo>
                  <a:lnTo>
                    <a:pt x="180" y="1128"/>
                  </a:lnTo>
                  <a:lnTo>
                    <a:pt x="179" y="1126"/>
                  </a:lnTo>
                  <a:lnTo>
                    <a:pt x="179" y="1128"/>
                  </a:lnTo>
                  <a:lnTo>
                    <a:pt x="177" y="1128"/>
                  </a:lnTo>
                  <a:lnTo>
                    <a:pt x="177" y="1126"/>
                  </a:lnTo>
                  <a:lnTo>
                    <a:pt x="176" y="1126"/>
                  </a:lnTo>
                  <a:lnTo>
                    <a:pt x="174" y="1126"/>
                  </a:lnTo>
                  <a:lnTo>
                    <a:pt x="173" y="1126"/>
                  </a:lnTo>
                  <a:lnTo>
                    <a:pt x="174" y="1126"/>
                  </a:lnTo>
                  <a:lnTo>
                    <a:pt x="174" y="1125"/>
                  </a:lnTo>
                  <a:lnTo>
                    <a:pt x="173" y="1123"/>
                  </a:lnTo>
                  <a:lnTo>
                    <a:pt x="174" y="1123"/>
                  </a:lnTo>
                  <a:lnTo>
                    <a:pt x="173" y="1122"/>
                  </a:lnTo>
                  <a:lnTo>
                    <a:pt x="171" y="1120"/>
                  </a:lnTo>
                  <a:lnTo>
                    <a:pt x="170" y="1120"/>
                  </a:lnTo>
                  <a:lnTo>
                    <a:pt x="168" y="1120"/>
                  </a:lnTo>
                  <a:lnTo>
                    <a:pt x="167" y="1120"/>
                  </a:lnTo>
                  <a:lnTo>
                    <a:pt x="168" y="1119"/>
                  </a:lnTo>
                  <a:lnTo>
                    <a:pt x="167" y="1119"/>
                  </a:lnTo>
                  <a:lnTo>
                    <a:pt x="164" y="1119"/>
                  </a:lnTo>
                  <a:lnTo>
                    <a:pt x="164" y="1117"/>
                  </a:lnTo>
                  <a:lnTo>
                    <a:pt x="164" y="1119"/>
                  </a:lnTo>
                  <a:lnTo>
                    <a:pt x="162" y="1119"/>
                  </a:lnTo>
                  <a:lnTo>
                    <a:pt x="160" y="1119"/>
                  </a:lnTo>
                  <a:lnTo>
                    <a:pt x="157" y="1117"/>
                  </a:lnTo>
                  <a:lnTo>
                    <a:pt x="157" y="1116"/>
                  </a:lnTo>
                  <a:lnTo>
                    <a:pt x="157" y="1114"/>
                  </a:lnTo>
                  <a:lnTo>
                    <a:pt x="157" y="1113"/>
                  </a:lnTo>
                  <a:lnTo>
                    <a:pt x="157" y="1111"/>
                  </a:lnTo>
                  <a:lnTo>
                    <a:pt x="159" y="1110"/>
                  </a:lnTo>
                  <a:lnTo>
                    <a:pt x="159" y="1108"/>
                  </a:lnTo>
                  <a:lnTo>
                    <a:pt x="159" y="1107"/>
                  </a:lnTo>
                  <a:lnTo>
                    <a:pt x="159" y="1105"/>
                  </a:lnTo>
                  <a:lnTo>
                    <a:pt x="159" y="1104"/>
                  </a:lnTo>
                  <a:lnTo>
                    <a:pt x="160" y="1102"/>
                  </a:lnTo>
                  <a:lnTo>
                    <a:pt x="159" y="1102"/>
                  </a:lnTo>
                  <a:lnTo>
                    <a:pt x="160" y="1102"/>
                  </a:lnTo>
                  <a:lnTo>
                    <a:pt x="160" y="1101"/>
                  </a:lnTo>
                  <a:lnTo>
                    <a:pt x="160" y="1099"/>
                  </a:lnTo>
                  <a:lnTo>
                    <a:pt x="160" y="1098"/>
                  </a:lnTo>
                  <a:lnTo>
                    <a:pt x="162" y="1098"/>
                  </a:lnTo>
                  <a:lnTo>
                    <a:pt x="164" y="1095"/>
                  </a:lnTo>
                  <a:lnTo>
                    <a:pt x="165" y="1091"/>
                  </a:lnTo>
                  <a:lnTo>
                    <a:pt x="167" y="1090"/>
                  </a:lnTo>
                  <a:lnTo>
                    <a:pt x="167" y="1088"/>
                  </a:lnTo>
                  <a:lnTo>
                    <a:pt x="168" y="1088"/>
                  </a:lnTo>
                  <a:lnTo>
                    <a:pt x="167" y="1087"/>
                  </a:lnTo>
                  <a:lnTo>
                    <a:pt x="165" y="1087"/>
                  </a:lnTo>
                  <a:lnTo>
                    <a:pt x="167" y="1087"/>
                  </a:lnTo>
                  <a:lnTo>
                    <a:pt x="168" y="1085"/>
                  </a:lnTo>
                  <a:lnTo>
                    <a:pt x="168" y="1084"/>
                  </a:lnTo>
                  <a:lnTo>
                    <a:pt x="170" y="1082"/>
                  </a:lnTo>
                  <a:lnTo>
                    <a:pt x="170" y="1081"/>
                  </a:lnTo>
                  <a:lnTo>
                    <a:pt x="171" y="1081"/>
                  </a:lnTo>
                  <a:lnTo>
                    <a:pt x="171" y="1079"/>
                  </a:lnTo>
                  <a:lnTo>
                    <a:pt x="173" y="1079"/>
                  </a:lnTo>
                  <a:lnTo>
                    <a:pt x="174" y="1076"/>
                  </a:lnTo>
                  <a:lnTo>
                    <a:pt x="174" y="1075"/>
                  </a:lnTo>
                  <a:lnTo>
                    <a:pt x="176" y="1075"/>
                  </a:lnTo>
                  <a:lnTo>
                    <a:pt x="176" y="1073"/>
                  </a:lnTo>
                  <a:lnTo>
                    <a:pt x="177" y="1072"/>
                  </a:lnTo>
                  <a:lnTo>
                    <a:pt x="176" y="1072"/>
                  </a:lnTo>
                  <a:lnTo>
                    <a:pt x="174" y="1070"/>
                  </a:lnTo>
                  <a:lnTo>
                    <a:pt x="174" y="1069"/>
                  </a:lnTo>
                  <a:lnTo>
                    <a:pt x="173" y="1067"/>
                  </a:lnTo>
                  <a:lnTo>
                    <a:pt x="174" y="1067"/>
                  </a:lnTo>
                  <a:lnTo>
                    <a:pt x="173" y="1067"/>
                  </a:lnTo>
                  <a:lnTo>
                    <a:pt x="173" y="1066"/>
                  </a:lnTo>
                  <a:lnTo>
                    <a:pt x="173" y="1064"/>
                  </a:lnTo>
                  <a:lnTo>
                    <a:pt x="174" y="1063"/>
                  </a:lnTo>
                  <a:lnTo>
                    <a:pt x="171" y="1061"/>
                  </a:lnTo>
                  <a:lnTo>
                    <a:pt x="171" y="1060"/>
                  </a:lnTo>
                  <a:lnTo>
                    <a:pt x="170" y="1060"/>
                  </a:lnTo>
                  <a:lnTo>
                    <a:pt x="170" y="1058"/>
                  </a:lnTo>
                  <a:lnTo>
                    <a:pt x="170" y="1057"/>
                  </a:lnTo>
                  <a:lnTo>
                    <a:pt x="170" y="1055"/>
                  </a:lnTo>
                  <a:lnTo>
                    <a:pt x="170" y="1054"/>
                  </a:lnTo>
                  <a:lnTo>
                    <a:pt x="168" y="1052"/>
                  </a:lnTo>
                  <a:lnTo>
                    <a:pt x="168" y="1051"/>
                  </a:lnTo>
                  <a:lnTo>
                    <a:pt x="168" y="1049"/>
                  </a:lnTo>
                  <a:lnTo>
                    <a:pt x="167" y="1049"/>
                  </a:lnTo>
                  <a:lnTo>
                    <a:pt x="167" y="1048"/>
                  </a:lnTo>
                  <a:lnTo>
                    <a:pt x="167" y="1046"/>
                  </a:lnTo>
                  <a:lnTo>
                    <a:pt x="167" y="1045"/>
                  </a:lnTo>
                  <a:lnTo>
                    <a:pt x="167" y="1043"/>
                  </a:lnTo>
                  <a:lnTo>
                    <a:pt x="165" y="1043"/>
                  </a:lnTo>
                  <a:lnTo>
                    <a:pt x="164" y="1043"/>
                  </a:lnTo>
                  <a:lnTo>
                    <a:pt x="164" y="1042"/>
                  </a:lnTo>
                  <a:lnTo>
                    <a:pt x="165" y="1040"/>
                  </a:lnTo>
                  <a:lnTo>
                    <a:pt x="165" y="1038"/>
                  </a:lnTo>
                  <a:lnTo>
                    <a:pt x="165" y="1037"/>
                  </a:lnTo>
                  <a:lnTo>
                    <a:pt x="167" y="1035"/>
                  </a:lnTo>
                  <a:lnTo>
                    <a:pt x="167" y="1034"/>
                  </a:lnTo>
                  <a:lnTo>
                    <a:pt x="167" y="1032"/>
                  </a:lnTo>
                  <a:lnTo>
                    <a:pt x="167" y="1031"/>
                  </a:lnTo>
                  <a:lnTo>
                    <a:pt x="168" y="1031"/>
                  </a:lnTo>
                  <a:lnTo>
                    <a:pt x="168" y="1029"/>
                  </a:lnTo>
                  <a:lnTo>
                    <a:pt x="168" y="1028"/>
                  </a:lnTo>
                  <a:lnTo>
                    <a:pt x="170" y="1028"/>
                  </a:lnTo>
                  <a:lnTo>
                    <a:pt x="171" y="1028"/>
                  </a:lnTo>
                  <a:lnTo>
                    <a:pt x="171" y="1026"/>
                  </a:lnTo>
                  <a:lnTo>
                    <a:pt x="173" y="1025"/>
                  </a:lnTo>
                  <a:lnTo>
                    <a:pt x="173" y="1023"/>
                  </a:lnTo>
                  <a:lnTo>
                    <a:pt x="174" y="1022"/>
                  </a:lnTo>
                  <a:lnTo>
                    <a:pt x="174" y="1020"/>
                  </a:lnTo>
                  <a:lnTo>
                    <a:pt x="174" y="1019"/>
                  </a:lnTo>
                  <a:lnTo>
                    <a:pt x="176" y="1017"/>
                  </a:lnTo>
                  <a:lnTo>
                    <a:pt x="177" y="1016"/>
                  </a:lnTo>
                  <a:lnTo>
                    <a:pt x="179" y="1016"/>
                  </a:lnTo>
                  <a:lnTo>
                    <a:pt x="180" y="1016"/>
                  </a:lnTo>
                  <a:lnTo>
                    <a:pt x="182" y="1016"/>
                  </a:lnTo>
                  <a:lnTo>
                    <a:pt x="183" y="1016"/>
                  </a:lnTo>
                  <a:lnTo>
                    <a:pt x="185" y="1016"/>
                  </a:lnTo>
                  <a:lnTo>
                    <a:pt x="186" y="1016"/>
                  </a:lnTo>
                  <a:lnTo>
                    <a:pt x="188" y="1016"/>
                  </a:lnTo>
                  <a:lnTo>
                    <a:pt x="189" y="1016"/>
                  </a:lnTo>
                  <a:lnTo>
                    <a:pt x="191" y="1016"/>
                  </a:lnTo>
                  <a:lnTo>
                    <a:pt x="192" y="1016"/>
                  </a:lnTo>
                  <a:lnTo>
                    <a:pt x="194" y="1016"/>
                  </a:lnTo>
                  <a:lnTo>
                    <a:pt x="195" y="1016"/>
                  </a:lnTo>
                  <a:lnTo>
                    <a:pt x="197" y="1016"/>
                  </a:lnTo>
                  <a:lnTo>
                    <a:pt x="197" y="1014"/>
                  </a:lnTo>
                  <a:lnTo>
                    <a:pt x="198" y="1011"/>
                  </a:lnTo>
                  <a:lnTo>
                    <a:pt x="200" y="1010"/>
                  </a:lnTo>
                  <a:lnTo>
                    <a:pt x="200" y="1008"/>
                  </a:lnTo>
                  <a:lnTo>
                    <a:pt x="201" y="1007"/>
                  </a:lnTo>
                  <a:lnTo>
                    <a:pt x="201" y="1005"/>
                  </a:lnTo>
                  <a:lnTo>
                    <a:pt x="203" y="1005"/>
                  </a:lnTo>
                  <a:lnTo>
                    <a:pt x="203" y="1004"/>
                  </a:lnTo>
                  <a:lnTo>
                    <a:pt x="203" y="1002"/>
                  </a:lnTo>
                  <a:lnTo>
                    <a:pt x="204" y="1002"/>
                  </a:lnTo>
                  <a:lnTo>
                    <a:pt x="204" y="1001"/>
                  </a:lnTo>
                  <a:lnTo>
                    <a:pt x="206" y="999"/>
                  </a:lnTo>
                  <a:lnTo>
                    <a:pt x="206" y="998"/>
                  </a:lnTo>
                  <a:lnTo>
                    <a:pt x="206" y="996"/>
                  </a:lnTo>
                  <a:lnTo>
                    <a:pt x="207" y="996"/>
                  </a:lnTo>
                  <a:lnTo>
                    <a:pt x="207" y="995"/>
                  </a:lnTo>
                  <a:lnTo>
                    <a:pt x="207" y="993"/>
                  </a:lnTo>
                  <a:lnTo>
                    <a:pt x="209" y="993"/>
                  </a:lnTo>
                  <a:lnTo>
                    <a:pt x="209" y="992"/>
                  </a:lnTo>
                  <a:lnTo>
                    <a:pt x="210" y="990"/>
                  </a:lnTo>
                  <a:lnTo>
                    <a:pt x="212" y="989"/>
                  </a:lnTo>
                  <a:lnTo>
                    <a:pt x="212" y="987"/>
                  </a:lnTo>
                  <a:lnTo>
                    <a:pt x="213" y="987"/>
                  </a:lnTo>
                  <a:lnTo>
                    <a:pt x="213" y="985"/>
                  </a:lnTo>
                  <a:lnTo>
                    <a:pt x="215" y="985"/>
                  </a:lnTo>
                  <a:lnTo>
                    <a:pt x="216" y="984"/>
                  </a:lnTo>
                  <a:lnTo>
                    <a:pt x="218" y="982"/>
                  </a:lnTo>
                  <a:lnTo>
                    <a:pt x="220" y="982"/>
                  </a:lnTo>
                  <a:lnTo>
                    <a:pt x="221" y="981"/>
                  </a:lnTo>
                  <a:lnTo>
                    <a:pt x="220" y="981"/>
                  </a:lnTo>
                  <a:lnTo>
                    <a:pt x="220" y="979"/>
                  </a:lnTo>
                  <a:lnTo>
                    <a:pt x="218" y="979"/>
                  </a:lnTo>
                  <a:lnTo>
                    <a:pt x="218" y="978"/>
                  </a:lnTo>
                  <a:lnTo>
                    <a:pt x="218" y="976"/>
                  </a:lnTo>
                  <a:lnTo>
                    <a:pt x="216" y="976"/>
                  </a:lnTo>
                  <a:lnTo>
                    <a:pt x="216" y="978"/>
                  </a:lnTo>
                  <a:lnTo>
                    <a:pt x="215" y="978"/>
                  </a:lnTo>
                  <a:lnTo>
                    <a:pt x="213" y="978"/>
                  </a:lnTo>
                  <a:lnTo>
                    <a:pt x="213" y="979"/>
                  </a:lnTo>
                  <a:lnTo>
                    <a:pt x="212" y="979"/>
                  </a:lnTo>
                  <a:lnTo>
                    <a:pt x="212" y="981"/>
                  </a:lnTo>
                  <a:lnTo>
                    <a:pt x="210" y="982"/>
                  </a:lnTo>
                  <a:lnTo>
                    <a:pt x="209" y="982"/>
                  </a:lnTo>
                  <a:lnTo>
                    <a:pt x="207" y="982"/>
                  </a:lnTo>
                  <a:lnTo>
                    <a:pt x="207" y="981"/>
                  </a:lnTo>
                  <a:lnTo>
                    <a:pt x="206" y="981"/>
                  </a:lnTo>
                  <a:lnTo>
                    <a:pt x="204" y="981"/>
                  </a:lnTo>
                  <a:lnTo>
                    <a:pt x="204" y="979"/>
                  </a:lnTo>
                  <a:lnTo>
                    <a:pt x="203" y="979"/>
                  </a:lnTo>
                  <a:lnTo>
                    <a:pt x="201" y="978"/>
                  </a:lnTo>
                  <a:lnTo>
                    <a:pt x="200" y="978"/>
                  </a:lnTo>
                  <a:lnTo>
                    <a:pt x="200" y="976"/>
                  </a:lnTo>
                  <a:lnTo>
                    <a:pt x="198" y="976"/>
                  </a:lnTo>
                  <a:lnTo>
                    <a:pt x="198" y="975"/>
                  </a:lnTo>
                  <a:lnTo>
                    <a:pt x="197" y="975"/>
                  </a:lnTo>
                  <a:lnTo>
                    <a:pt x="197" y="973"/>
                  </a:lnTo>
                  <a:lnTo>
                    <a:pt x="195" y="973"/>
                  </a:lnTo>
                  <a:lnTo>
                    <a:pt x="195" y="972"/>
                  </a:lnTo>
                  <a:lnTo>
                    <a:pt x="192" y="972"/>
                  </a:lnTo>
                  <a:lnTo>
                    <a:pt x="192" y="970"/>
                  </a:lnTo>
                  <a:lnTo>
                    <a:pt x="194" y="970"/>
                  </a:lnTo>
                  <a:lnTo>
                    <a:pt x="192" y="969"/>
                  </a:lnTo>
                  <a:lnTo>
                    <a:pt x="192" y="967"/>
                  </a:lnTo>
                  <a:lnTo>
                    <a:pt x="194" y="967"/>
                  </a:lnTo>
                  <a:lnTo>
                    <a:pt x="194" y="966"/>
                  </a:lnTo>
                  <a:lnTo>
                    <a:pt x="194" y="964"/>
                  </a:lnTo>
                  <a:lnTo>
                    <a:pt x="194" y="963"/>
                  </a:lnTo>
                  <a:lnTo>
                    <a:pt x="194" y="961"/>
                  </a:lnTo>
                  <a:lnTo>
                    <a:pt x="195" y="961"/>
                  </a:lnTo>
                  <a:lnTo>
                    <a:pt x="195" y="960"/>
                  </a:lnTo>
                  <a:lnTo>
                    <a:pt x="195" y="958"/>
                  </a:lnTo>
                  <a:lnTo>
                    <a:pt x="197" y="958"/>
                  </a:lnTo>
                  <a:lnTo>
                    <a:pt x="197" y="957"/>
                  </a:lnTo>
                  <a:lnTo>
                    <a:pt x="198" y="957"/>
                  </a:lnTo>
                  <a:lnTo>
                    <a:pt x="198" y="955"/>
                  </a:lnTo>
                  <a:lnTo>
                    <a:pt x="200" y="954"/>
                  </a:lnTo>
                  <a:lnTo>
                    <a:pt x="200" y="952"/>
                  </a:lnTo>
                  <a:lnTo>
                    <a:pt x="201" y="952"/>
                  </a:lnTo>
                  <a:lnTo>
                    <a:pt x="201" y="951"/>
                  </a:lnTo>
                  <a:lnTo>
                    <a:pt x="203" y="951"/>
                  </a:lnTo>
                  <a:lnTo>
                    <a:pt x="201" y="949"/>
                  </a:lnTo>
                  <a:lnTo>
                    <a:pt x="200" y="949"/>
                  </a:lnTo>
                  <a:lnTo>
                    <a:pt x="200" y="948"/>
                  </a:lnTo>
                  <a:lnTo>
                    <a:pt x="201" y="948"/>
                  </a:lnTo>
                  <a:lnTo>
                    <a:pt x="200" y="948"/>
                  </a:lnTo>
                  <a:lnTo>
                    <a:pt x="200" y="946"/>
                  </a:lnTo>
                  <a:lnTo>
                    <a:pt x="198" y="946"/>
                  </a:lnTo>
                  <a:lnTo>
                    <a:pt x="198" y="945"/>
                  </a:lnTo>
                  <a:lnTo>
                    <a:pt x="198" y="943"/>
                  </a:lnTo>
                  <a:lnTo>
                    <a:pt x="198" y="942"/>
                  </a:lnTo>
                  <a:lnTo>
                    <a:pt x="198" y="940"/>
                  </a:lnTo>
                  <a:lnTo>
                    <a:pt x="198" y="939"/>
                  </a:lnTo>
                  <a:lnTo>
                    <a:pt x="198" y="937"/>
                  </a:lnTo>
                  <a:lnTo>
                    <a:pt x="198" y="936"/>
                  </a:lnTo>
                  <a:lnTo>
                    <a:pt x="198" y="934"/>
                  </a:lnTo>
                  <a:lnTo>
                    <a:pt x="198" y="932"/>
                  </a:lnTo>
                  <a:lnTo>
                    <a:pt x="198" y="931"/>
                  </a:lnTo>
                  <a:lnTo>
                    <a:pt x="200" y="931"/>
                  </a:lnTo>
                  <a:lnTo>
                    <a:pt x="200" y="929"/>
                  </a:lnTo>
                  <a:lnTo>
                    <a:pt x="201" y="928"/>
                  </a:lnTo>
                  <a:lnTo>
                    <a:pt x="201" y="926"/>
                  </a:lnTo>
                  <a:lnTo>
                    <a:pt x="201" y="925"/>
                  </a:lnTo>
                  <a:lnTo>
                    <a:pt x="203" y="925"/>
                  </a:lnTo>
                  <a:lnTo>
                    <a:pt x="203" y="923"/>
                  </a:lnTo>
                  <a:lnTo>
                    <a:pt x="203" y="922"/>
                  </a:lnTo>
                  <a:lnTo>
                    <a:pt x="204" y="922"/>
                  </a:lnTo>
                  <a:lnTo>
                    <a:pt x="204" y="920"/>
                  </a:lnTo>
                  <a:lnTo>
                    <a:pt x="206" y="920"/>
                  </a:lnTo>
                  <a:lnTo>
                    <a:pt x="206" y="919"/>
                  </a:lnTo>
                  <a:lnTo>
                    <a:pt x="207" y="917"/>
                  </a:lnTo>
                  <a:lnTo>
                    <a:pt x="209" y="916"/>
                  </a:lnTo>
                  <a:lnTo>
                    <a:pt x="209" y="914"/>
                  </a:lnTo>
                  <a:lnTo>
                    <a:pt x="210" y="911"/>
                  </a:lnTo>
                  <a:lnTo>
                    <a:pt x="210" y="910"/>
                  </a:lnTo>
                  <a:lnTo>
                    <a:pt x="209" y="910"/>
                  </a:lnTo>
                  <a:lnTo>
                    <a:pt x="207" y="910"/>
                  </a:lnTo>
                  <a:lnTo>
                    <a:pt x="206" y="910"/>
                  </a:lnTo>
                  <a:lnTo>
                    <a:pt x="204" y="910"/>
                  </a:lnTo>
                  <a:lnTo>
                    <a:pt x="204" y="908"/>
                  </a:lnTo>
                  <a:lnTo>
                    <a:pt x="203" y="908"/>
                  </a:lnTo>
                  <a:lnTo>
                    <a:pt x="203" y="907"/>
                  </a:lnTo>
                  <a:lnTo>
                    <a:pt x="201" y="907"/>
                  </a:lnTo>
                  <a:lnTo>
                    <a:pt x="201" y="905"/>
                  </a:lnTo>
                  <a:lnTo>
                    <a:pt x="200" y="905"/>
                  </a:lnTo>
                  <a:lnTo>
                    <a:pt x="201" y="904"/>
                  </a:lnTo>
                  <a:lnTo>
                    <a:pt x="201" y="902"/>
                  </a:lnTo>
                  <a:lnTo>
                    <a:pt x="203" y="902"/>
                  </a:lnTo>
                  <a:lnTo>
                    <a:pt x="203" y="901"/>
                  </a:lnTo>
                  <a:lnTo>
                    <a:pt x="204" y="901"/>
                  </a:lnTo>
                  <a:lnTo>
                    <a:pt x="206" y="899"/>
                  </a:lnTo>
                  <a:lnTo>
                    <a:pt x="207" y="899"/>
                  </a:lnTo>
                  <a:lnTo>
                    <a:pt x="209" y="898"/>
                  </a:lnTo>
                  <a:lnTo>
                    <a:pt x="210" y="896"/>
                  </a:lnTo>
                  <a:lnTo>
                    <a:pt x="210" y="895"/>
                  </a:lnTo>
                  <a:lnTo>
                    <a:pt x="212" y="896"/>
                  </a:lnTo>
                  <a:lnTo>
                    <a:pt x="212" y="898"/>
                  </a:lnTo>
                  <a:lnTo>
                    <a:pt x="212" y="896"/>
                  </a:lnTo>
                  <a:lnTo>
                    <a:pt x="213" y="896"/>
                  </a:lnTo>
                  <a:lnTo>
                    <a:pt x="215" y="896"/>
                  </a:lnTo>
                  <a:lnTo>
                    <a:pt x="215" y="895"/>
                  </a:lnTo>
                  <a:lnTo>
                    <a:pt x="215" y="893"/>
                  </a:lnTo>
                  <a:lnTo>
                    <a:pt x="215" y="892"/>
                  </a:lnTo>
                  <a:lnTo>
                    <a:pt x="213" y="892"/>
                  </a:lnTo>
                  <a:lnTo>
                    <a:pt x="213" y="890"/>
                  </a:lnTo>
                  <a:lnTo>
                    <a:pt x="213" y="889"/>
                  </a:lnTo>
                  <a:lnTo>
                    <a:pt x="215" y="887"/>
                  </a:lnTo>
                  <a:lnTo>
                    <a:pt x="215" y="886"/>
                  </a:lnTo>
                  <a:lnTo>
                    <a:pt x="215" y="884"/>
                  </a:lnTo>
                  <a:lnTo>
                    <a:pt x="216" y="884"/>
                  </a:lnTo>
                  <a:lnTo>
                    <a:pt x="216" y="886"/>
                  </a:lnTo>
                  <a:lnTo>
                    <a:pt x="216" y="884"/>
                  </a:lnTo>
                  <a:lnTo>
                    <a:pt x="216" y="883"/>
                  </a:lnTo>
                  <a:lnTo>
                    <a:pt x="215" y="883"/>
                  </a:lnTo>
                  <a:lnTo>
                    <a:pt x="215" y="881"/>
                  </a:lnTo>
                  <a:lnTo>
                    <a:pt x="215" y="879"/>
                  </a:lnTo>
                  <a:lnTo>
                    <a:pt x="216" y="879"/>
                  </a:lnTo>
                  <a:lnTo>
                    <a:pt x="216" y="878"/>
                  </a:lnTo>
                  <a:lnTo>
                    <a:pt x="218" y="878"/>
                  </a:lnTo>
                  <a:lnTo>
                    <a:pt x="220" y="878"/>
                  </a:lnTo>
                  <a:lnTo>
                    <a:pt x="220" y="876"/>
                  </a:lnTo>
                  <a:lnTo>
                    <a:pt x="221" y="876"/>
                  </a:lnTo>
                  <a:lnTo>
                    <a:pt x="221" y="875"/>
                  </a:lnTo>
                  <a:lnTo>
                    <a:pt x="221" y="873"/>
                  </a:lnTo>
                  <a:lnTo>
                    <a:pt x="223" y="872"/>
                  </a:lnTo>
                  <a:lnTo>
                    <a:pt x="223" y="870"/>
                  </a:lnTo>
                  <a:lnTo>
                    <a:pt x="223" y="869"/>
                  </a:lnTo>
                  <a:lnTo>
                    <a:pt x="223" y="867"/>
                  </a:lnTo>
                  <a:lnTo>
                    <a:pt x="223" y="866"/>
                  </a:lnTo>
                  <a:lnTo>
                    <a:pt x="223" y="864"/>
                  </a:lnTo>
                  <a:lnTo>
                    <a:pt x="223" y="863"/>
                  </a:lnTo>
                  <a:lnTo>
                    <a:pt x="223" y="861"/>
                  </a:lnTo>
                  <a:lnTo>
                    <a:pt x="223" y="860"/>
                  </a:lnTo>
                  <a:lnTo>
                    <a:pt x="223" y="858"/>
                  </a:lnTo>
                  <a:lnTo>
                    <a:pt x="223" y="857"/>
                  </a:lnTo>
                  <a:lnTo>
                    <a:pt x="223" y="855"/>
                  </a:lnTo>
                  <a:lnTo>
                    <a:pt x="223" y="854"/>
                  </a:lnTo>
                  <a:lnTo>
                    <a:pt x="223" y="852"/>
                  </a:lnTo>
                  <a:lnTo>
                    <a:pt x="223" y="851"/>
                  </a:lnTo>
                  <a:lnTo>
                    <a:pt x="221" y="849"/>
                  </a:lnTo>
                  <a:lnTo>
                    <a:pt x="223" y="848"/>
                  </a:lnTo>
                  <a:lnTo>
                    <a:pt x="223" y="846"/>
                  </a:lnTo>
                  <a:lnTo>
                    <a:pt x="223" y="845"/>
                  </a:lnTo>
                  <a:lnTo>
                    <a:pt x="223" y="843"/>
                  </a:lnTo>
                  <a:lnTo>
                    <a:pt x="223" y="842"/>
                  </a:lnTo>
                  <a:lnTo>
                    <a:pt x="224" y="842"/>
                  </a:lnTo>
                  <a:lnTo>
                    <a:pt x="224" y="843"/>
                  </a:lnTo>
                  <a:lnTo>
                    <a:pt x="224" y="842"/>
                  </a:lnTo>
                  <a:lnTo>
                    <a:pt x="224" y="843"/>
                  </a:lnTo>
                  <a:lnTo>
                    <a:pt x="226" y="843"/>
                  </a:lnTo>
                  <a:lnTo>
                    <a:pt x="226" y="845"/>
                  </a:lnTo>
                  <a:lnTo>
                    <a:pt x="227" y="845"/>
                  </a:lnTo>
                  <a:lnTo>
                    <a:pt x="229" y="845"/>
                  </a:lnTo>
                  <a:lnTo>
                    <a:pt x="229" y="846"/>
                  </a:lnTo>
                  <a:lnTo>
                    <a:pt x="230" y="846"/>
                  </a:lnTo>
                  <a:lnTo>
                    <a:pt x="230" y="848"/>
                  </a:lnTo>
                  <a:lnTo>
                    <a:pt x="232" y="848"/>
                  </a:lnTo>
                  <a:lnTo>
                    <a:pt x="232" y="849"/>
                  </a:lnTo>
                  <a:lnTo>
                    <a:pt x="233" y="849"/>
                  </a:lnTo>
                  <a:lnTo>
                    <a:pt x="233" y="851"/>
                  </a:lnTo>
                  <a:lnTo>
                    <a:pt x="235" y="851"/>
                  </a:lnTo>
                  <a:lnTo>
                    <a:pt x="235" y="852"/>
                  </a:lnTo>
                  <a:lnTo>
                    <a:pt x="236" y="852"/>
                  </a:lnTo>
                  <a:lnTo>
                    <a:pt x="238" y="852"/>
                  </a:lnTo>
                  <a:lnTo>
                    <a:pt x="236" y="852"/>
                  </a:lnTo>
                  <a:lnTo>
                    <a:pt x="238" y="852"/>
                  </a:lnTo>
                  <a:lnTo>
                    <a:pt x="238" y="854"/>
                  </a:lnTo>
                  <a:lnTo>
                    <a:pt x="238" y="855"/>
                  </a:lnTo>
                  <a:lnTo>
                    <a:pt x="239" y="854"/>
                  </a:lnTo>
                  <a:lnTo>
                    <a:pt x="239" y="855"/>
                  </a:lnTo>
                  <a:lnTo>
                    <a:pt x="241" y="855"/>
                  </a:lnTo>
                  <a:lnTo>
                    <a:pt x="242" y="855"/>
                  </a:lnTo>
                  <a:lnTo>
                    <a:pt x="242" y="854"/>
                  </a:lnTo>
                  <a:lnTo>
                    <a:pt x="244" y="854"/>
                  </a:lnTo>
                  <a:lnTo>
                    <a:pt x="244" y="852"/>
                  </a:lnTo>
                  <a:lnTo>
                    <a:pt x="245" y="852"/>
                  </a:lnTo>
                  <a:lnTo>
                    <a:pt x="247" y="851"/>
                  </a:lnTo>
                  <a:lnTo>
                    <a:pt x="248" y="851"/>
                  </a:lnTo>
                  <a:lnTo>
                    <a:pt x="248" y="849"/>
                  </a:lnTo>
                  <a:lnTo>
                    <a:pt x="250" y="848"/>
                  </a:lnTo>
                  <a:lnTo>
                    <a:pt x="250" y="846"/>
                  </a:lnTo>
                  <a:lnTo>
                    <a:pt x="251" y="845"/>
                  </a:lnTo>
                  <a:lnTo>
                    <a:pt x="253" y="843"/>
                  </a:lnTo>
                  <a:lnTo>
                    <a:pt x="253" y="842"/>
                  </a:lnTo>
                  <a:lnTo>
                    <a:pt x="253" y="840"/>
                  </a:lnTo>
                  <a:lnTo>
                    <a:pt x="253" y="839"/>
                  </a:lnTo>
                  <a:lnTo>
                    <a:pt x="254" y="839"/>
                  </a:lnTo>
                  <a:lnTo>
                    <a:pt x="254" y="837"/>
                  </a:lnTo>
                  <a:lnTo>
                    <a:pt x="253" y="836"/>
                  </a:lnTo>
                  <a:lnTo>
                    <a:pt x="253" y="834"/>
                  </a:lnTo>
                  <a:lnTo>
                    <a:pt x="251" y="834"/>
                  </a:lnTo>
                  <a:lnTo>
                    <a:pt x="253" y="831"/>
                  </a:lnTo>
                  <a:lnTo>
                    <a:pt x="253" y="830"/>
                  </a:lnTo>
                  <a:lnTo>
                    <a:pt x="253" y="828"/>
                  </a:lnTo>
                  <a:lnTo>
                    <a:pt x="254" y="828"/>
                  </a:lnTo>
                  <a:lnTo>
                    <a:pt x="256" y="826"/>
                  </a:lnTo>
                  <a:lnTo>
                    <a:pt x="257" y="825"/>
                  </a:lnTo>
                  <a:lnTo>
                    <a:pt x="259" y="825"/>
                  </a:lnTo>
                  <a:lnTo>
                    <a:pt x="259" y="823"/>
                  </a:lnTo>
                  <a:lnTo>
                    <a:pt x="260" y="823"/>
                  </a:lnTo>
                  <a:lnTo>
                    <a:pt x="260" y="822"/>
                  </a:lnTo>
                  <a:lnTo>
                    <a:pt x="260" y="820"/>
                  </a:lnTo>
                  <a:lnTo>
                    <a:pt x="260" y="819"/>
                  </a:lnTo>
                  <a:lnTo>
                    <a:pt x="262" y="819"/>
                  </a:lnTo>
                  <a:lnTo>
                    <a:pt x="262" y="817"/>
                  </a:lnTo>
                  <a:lnTo>
                    <a:pt x="262" y="816"/>
                  </a:lnTo>
                  <a:lnTo>
                    <a:pt x="262" y="814"/>
                  </a:lnTo>
                  <a:lnTo>
                    <a:pt x="262" y="813"/>
                  </a:lnTo>
                  <a:lnTo>
                    <a:pt x="262" y="811"/>
                  </a:lnTo>
                  <a:lnTo>
                    <a:pt x="262" y="810"/>
                  </a:lnTo>
                  <a:lnTo>
                    <a:pt x="262" y="808"/>
                  </a:lnTo>
                  <a:lnTo>
                    <a:pt x="262" y="807"/>
                  </a:lnTo>
                  <a:lnTo>
                    <a:pt x="262" y="805"/>
                  </a:lnTo>
                  <a:lnTo>
                    <a:pt x="262" y="804"/>
                  </a:lnTo>
                  <a:lnTo>
                    <a:pt x="262" y="802"/>
                  </a:lnTo>
                  <a:lnTo>
                    <a:pt x="262" y="801"/>
                  </a:lnTo>
                  <a:lnTo>
                    <a:pt x="263" y="799"/>
                  </a:lnTo>
                  <a:lnTo>
                    <a:pt x="263" y="798"/>
                  </a:lnTo>
                  <a:lnTo>
                    <a:pt x="263" y="796"/>
                  </a:lnTo>
                  <a:lnTo>
                    <a:pt x="263" y="795"/>
                  </a:lnTo>
                  <a:lnTo>
                    <a:pt x="263" y="793"/>
                  </a:lnTo>
                  <a:lnTo>
                    <a:pt x="262" y="792"/>
                  </a:lnTo>
                  <a:lnTo>
                    <a:pt x="262" y="790"/>
                  </a:lnTo>
                  <a:lnTo>
                    <a:pt x="262" y="789"/>
                  </a:lnTo>
                  <a:lnTo>
                    <a:pt x="260" y="789"/>
                  </a:lnTo>
                  <a:lnTo>
                    <a:pt x="260" y="787"/>
                  </a:lnTo>
                  <a:lnTo>
                    <a:pt x="259" y="786"/>
                  </a:lnTo>
                  <a:lnTo>
                    <a:pt x="256" y="784"/>
                  </a:lnTo>
                  <a:lnTo>
                    <a:pt x="256" y="783"/>
                  </a:lnTo>
                  <a:lnTo>
                    <a:pt x="254" y="783"/>
                  </a:lnTo>
                  <a:lnTo>
                    <a:pt x="254" y="781"/>
                  </a:lnTo>
                  <a:lnTo>
                    <a:pt x="253" y="781"/>
                  </a:lnTo>
                  <a:lnTo>
                    <a:pt x="251" y="780"/>
                  </a:lnTo>
                  <a:lnTo>
                    <a:pt x="250" y="780"/>
                  </a:lnTo>
                  <a:lnTo>
                    <a:pt x="250" y="778"/>
                  </a:lnTo>
                  <a:lnTo>
                    <a:pt x="248" y="778"/>
                  </a:lnTo>
                  <a:lnTo>
                    <a:pt x="247" y="777"/>
                  </a:lnTo>
                  <a:lnTo>
                    <a:pt x="245" y="777"/>
                  </a:lnTo>
                  <a:lnTo>
                    <a:pt x="244" y="775"/>
                  </a:lnTo>
                  <a:lnTo>
                    <a:pt x="242" y="775"/>
                  </a:lnTo>
                  <a:lnTo>
                    <a:pt x="241" y="775"/>
                  </a:lnTo>
                  <a:lnTo>
                    <a:pt x="241" y="773"/>
                  </a:lnTo>
                  <a:lnTo>
                    <a:pt x="239" y="773"/>
                  </a:lnTo>
                  <a:lnTo>
                    <a:pt x="239" y="775"/>
                  </a:lnTo>
                  <a:lnTo>
                    <a:pt x="238" y="775"/>
                  </a:lnTo>
                  <a:lnTo>
                    <a:pt x="236" y="775"/>
                  </a:lnTo>
                  <a:lnTo>
                    <a:pt x="236" y="777"/>
                  </a:lnTo>
                  <a:lnTo>
                    <a:pt x="235" y="777"/>
                  </a:lnTo>
                  <a:lnTo>
                    <a:pt x="233" y="777"/>
                  </a:lnTo>
                  <a:lnTo>
                    <a:pt x="232" y="777"/>
                  </a:lnTo>
                  <a:lnTo>
                    <a:pt x="230" y="777"/>
                  </a:lnTo>
                  <a:lnTo>
                    <a:pt x="229" y="777"/>
                  </a:lnTo>
                  <a:lnTo>
                    <a:pt x="227" y="777"/>
                  </a:lnTo>
                  <a:lnTo>
                    <a:pt x="226" y="777"/>
                  </a:lnTo>
                  <a:lnTo>
                    <a:pt x="226" y="778"/>
                  </a:lnTo>
                  <a:lnTo>
                    <a:pt x="224" y="778"/>
                  </a:lnTo>
                  <a:lnTo>
                    <a:pt x="223" y="778"/>
                  </a:lnTo>
                  <a:lnTo>
                    <a:pt x="221" y="778"/>
                  </a:lnTo>
                  <a:lnTo>
                    <a:pt x="220" y="778"/>
                  </a:lnTo>
                  <a:lnTo>
                    <a:pt x="220" y="777"/>
                  </a:lnTo>
                  <a:lnTo>
                    <a:pt x="218" y="777"/>
                  </a:lnTo>
                  <a:lnTo>
                    <a:pt x="216" y="777"/>
                  </a:lnTo>
                  <a:lnTo>
                    <a:pt x="216" y="775"/>
                  </a:lnTo>
                  <a:lnTo>
                    <a:pt x="215" y="775"/>
                  </a:lnTo>
                  <a:lnTo>
                    <a:pt x="213" y="775"/>
                  </a:lnTo>
                  <a:lnTo>
                    <a:pt x="212" y="775"/>
                  </a:lnTo>
                  <a:lnTo>
                    <a:pt x="212" y="777"/>
                  </a:lnTo>
                  <a:lnTo>
                    <a:pt x="210" y="777"/>
                  </a:lnTo>
                  <a:lnTo>
                    <a:pt x="209" y="777"/>
                  </a:lnTo>
                  <a:lnTo>
                    <a:pt x="207" y="777"/>
                  </a:lnTo>
                  <a:lnTo>
                    <a:pt x="206" y="775"/>
                  </a:lnTo>
                  <a:lnTo>
                    <a:pt x="204" y="775"/>
                  </a:lnTo>
                  <a:lnTo>
                    <a:pt x="203" y="775"/>
                  </a:lnTo>
                  <a:lnTo>
                    <a:pt x="201" y="775"/>
                  </a:lnTo>
                  <a:lnTo>
                    <a:pt x="200" y="775"/>
                  </a:lnTo>
                  <a:lnTo>
                    <a:pt x="198" y="775"/>
                  </a:lnTo>
                  <a:lnTo>
                    <a:pt x="198" y="773"/>
                  </a:lnTo>
                  <a:lnTo>
                    <a:pt x="197" y="773"/>
                  </a:lnTo>
                  <a:lnTo>
                    <a:pt x="197" y="772"/>
                  </a:lnTo>
                  <a:lnTo>
                    <a:pt x="197" y="770"/>
                  </a:lnTo>
                  <a:lnTo>
                    <a:pt x="197" y="769"/>
                  </a:lnTo>
                  <a:lnTo>
                    <a:pt x="197" y="767"/>
                  </a:lnTo>
                  <a:lnTo>
                    <a:pt x="197" y="766"/>
                  </a:lnTo>
                  <a:lnTo>
                    <a:pt x="197" y="764"/>
                  </a:lnTo>
                  <a:lnTo>
                    <a:pt x="195" y="764"/>
                  </a:lnTo>
                  <a:lnTo>
                    <a:pt x="195" y="763"/>
                  </a:lnTo>
                  <a:lnTo>
                    <a:pt x="195" y="761"/>
                  </a:lnTo>
                  <a:lnTo>
                    <a:pt x="195" y="760"/>
                  </a:lnTo>
                  <a:lnTo>
                    <a:pt x="194" y="760"/>
                  </a:lnTo>
                  <a:lnTo>
                    <a:pt x="194" y="758"/>
                  </a:lnTo>
                  <a:lnTo>
                    <a:pt x="192" y="758"/>
                  </a:lnTo>
                  <a:lnTo>
                    <a:pt x="192" y="760"/>
                  </a:lnTo>
                  <a:lnTo>
                    <a:pt x="191" y="760"/>
                  </a:lnTo>
                  <a:lnTo>
                    <a:pt x="191" y="761"/>
                  </a:lnTo>
                  <a:lnTo>
                    <a:pt x="189" y="761"/>
                  </a:lnTo>
                  <a:lnTo>
                    <a:pt x="189" y="763"/>
                  </a:lnTo>
                  <a:lnTo>
                    <a:pt x="188" y="763"/>
                  </a:lnTo>
                  <a:lnTo>
                    <a:pt x="186" y="763"/>
                  </a:lnTo>
                  <a:lnTo>
                    <a:pt x="185" y="764"/>
                  </a:lnTo>
                  <a:lnTo>
                    <a:pt x="183" y="764"/>
                  </a:lnTo>
                  <a:lnTo>
                    <a:pt x="182" y="764"/>
                  </a:lnTo>
                  <a:lnTo>
                    <a:pt x="180" y="764"/>
                  </a:lnTo>
                  <a:lnTo>
                    <a:pt x="180" y="766"/>
                  </a:lnTo>
                  <a:lnTo>
                    <a:pt x="180" y="764"/>
                  </a:lnTo>
                  <a:lnTo>
                    <a:pt x="180" y="766"/>
                  </a:lnTo>
                  <a:lnTo>
                    <a:pt x="179" y="766"/>
                  </a:lnTo>
                  <a:lnTo>
                    <a:pt x="177" y="766"/>
                  </a:lnTo>
                  <a:lnTo>
                    <a:pt x="176" y="766"/>
                  </a:lnTo>
                  <a:lnTo>
                    <a:pt x="174" y="766"/>
                  </a:lnTo>
                  <a:lnTo>
                    <a:pt x="174" y="767"/>
                  </a:lnTo>
                  <a:lnTo>
                    <a:pt x="173" y="767"/>
                  </a:lnTo>
                  <a:lnTo>
                    <a:pt x="171" y="767"/>
                  </a:lnTo>
                  <a:lnTo>
                    <a:pt x="170" y="767"/>
                  </a:lnTo>
                  <a:lnTo>
                    <a:pt x="170" y="769"/>
                  </a:lnTo>
                  <a:lnTo>
                    <a:pt x="168" y="769"/>
                  </a:lnTo>
                  <a:lnTo>
                    <a:pt x="167" y="769"/>
                  </a:lnTo>
                  <a:lnTo>
                    <a:pt x="165" y="769"/>
                  </a:lnTo>
                  <a:lnTo>
                    <a:pt x="164" y="769"/>
                  </a:lnTo>
                  <a:lnTo>
                    <a:pt x="162" y="769"/>
                  </a:lnTo>
                  <a:lnTo>
                    <a:pt x="164" y="770"/>
                  </a:lnTo>
                  <a:lnTo>
                    <a:pt x="162" y="770"/>
                  </a:lnTo>
                  <a:lnTo>
                    <a:pt x="160" y="770"/>
                  </a:lnTo>
                  <a:lnTo>
                    <a:pt x="159" y="770"/>
                  </a:lnTo>
                  <a:lnTo>
                    <a:pt x="159" y="772"/>
                  </a:lnTo>
                  <a:lnTo>
                    <a:pt x="157" y="772"/>
                  </a:lnTo>
                  <a:lnTo>
                    <a:pt x="156" y="772"/>
                  </a:lnTo>
                  <a:lnTo>
                    <a:pt x="156" y="773"/>
                  </a:lnTo>
                  <a:lnTo>
                    <a:pt x="154" y="773"/>
                  </a:lnTo>
                  <a:lnTo>
                    <a:pt x="153" y="773"/>
                  </a:lnTo>
                  <a:lnTo>
                    <a:pt x="153" y="775"/>
                  </a:lnTo>
                  <a:lnTo>
                    <a:pt x="151" y="775"/>
                  </a:lnTo>
                  <a:lnTo>
                    <a:pt x="151" y="777"/>
                  </a:lnTo>
                  <a:lnTo>
                    <a:pt x="150" y="777"/>
                  </a:lnTo>
                  <a:lnTo>
                    <a:pt x="150" y="778"/>
                  </a:lnTo>
                  <a:lnTo>
                    <a:pt x="148" y="778"/>
                  </a:lnTo>
                  <a:lnTo>
                    <a:pt x="147" y="778"/>
                  </a:lnTo>
                  <a:lnTo>
                    <a:pt x="147" y="780"/>
                  </a:lnTo>
                  <a:lnTo>
                    <a:pt x="145" y="780"/>
                  </a:lnTo>
                  <a:lnTo>
                    <a:pt x="145" y="781"/>
                  </a:lnTo>
                  <a:lnTo>
                    <a:pt x="144" y="781"/>
                  </a:lnTo>
                  <a:lnTo>
                    <a:pt x="144" y="783"/>
                  </a:lnTo>
                  <a:lnTo>
                    <a:pt x="144" y="784"/>
                  </a:lnTo>
                  <a:lnTo>
                    <a:pt x="142" y="784"/>
                  </a:lnTo>
                  <a:lnTo>
                    <a:pt x="141" y="783"/>
                  </a:lnTo>
                  <a:lnTo>
                    <a:pt x="141" y="781"/>
                  </a:lnTo>
                  <a:lnTo>
                    <a:pt x="139" y="783"/>
                  </a:lnTo>
                  <a:lnTo>
                    <a:pt x="139" y="781"/>
                  </a:lnTo>
                  <a:lnTo>
                    <a:pt x="138" y="780"/>
                  </a:lnTo>
                  <a:lnTo>
                    <a:pt x="138" y="778"/>
                  </a:lnTo>
                  <a:lnTo>
                    <a:pt x="136" y="778"/>
                  </a:lnTo>
                  <a:lnTo>
                    <a:pt x="136" y="777"/>
                  </a:lnTo>
                  <a:lnTo>
                    <a:pt x="135" y="777"/>
                  </a:lnTo>
                  <a:lnTo>
                    <a:pt x="135" y="775"/>
                  </a:lnTo>
                  <a:lnTo>
                    <a:pt x="133" y="775"/>
                  </a:lnTo>
                  <a:lnTo>
                    <a:pt x="133" y="773"/>
                  </a:lnTo>
                  <a:lnTo>
                    <a:pt x="133" y="772"/>
                  </a:lnTo>
                  <a:lnTo>
                    <a:pt x="132" y="770"/>
                  </a:lnTo>
                  <a:lnTo>
                    <a:pt x="129" y="767"/>
                  </a:lnTo>
                  <a:lnTo>
                    <a:pt x="127" y="763"/>
                  </a:lnTo>
                  <a:lnTo>
                    <a:pt x="127" y="761"/>
                  </a:lnTo>
                  <a:lnTo>
                    <a:pt x="126" y="761"/>
                  </a:lnTo>
                  <a:lnTo>
                    <a:pt x="124" y="760"/>
                  </a:lnTo>
                  <a:lnTo>
                    <a:pt x="126" y="760"/>
                  </a:lnTo>
                  <a:lnTo>
                    <a:pt x="126" y="758"/>
                  </a:lnTo>
                  <a:lnTo>
                    <a:pt x="124" y="758"/>
                  </a:lnTo>
                  <a:lnTo>
                    <a:pt x="124" y="760"/>
                  </a:lnTo>
                  <a:lnTo>
                    <a:pt x="123" y="760"/>
                  </a:lnTo>
                  <a:lnTo>
                    <a:pt x="121" y="761"/>
                  </a:lnTo>
                  <a:lnTo>
                    <a:pt x="120" y="761"/>
                  </a:lnTo>
                  <a:lnTo>
                    <a:pt x="120" y="763"/>
                  </a:lnTo>
                  <a:lnTo>
                    <a:pt x="118" y="763"/>
                  </a:lnTo>
                  <a:lnTo>
                    <a:pt x="117" y="764"/>
                  </a:lnTo>
                  <a:lnTo>
                    <a:pt x="117" y="766"/>
                  </a:lnTo>
                  <a:lnTo>
                    <a:pt x="115" y="766"/>
                  </a:lnTo>
                  <a:lnTo>
                    <a:pt x="114" y="766"/>
                  </a:lnTo>
                  <a:lnTo>
                    <a:pt x="115" y="766"/>
                  </a:lnTo>
                  <a:lnTo>
                    <a:pt x="114" y="766"/>
                  </a:lnTo>
                  <a:lnTo>
                    <a:pt x="114" y="767"/>
                  </a:lnTo>
                  <a:lnTo>
                    <a:pt x="112" y="766"/>
                  </a:lnTo>
                  <a:lnTo>
                    <a:pt x="112" y="767"/>
                  </a:lnTo>
                  <a:lnTo>
                    <a:pt x="112" y="769"/>
                  </a:lnTo>
                  <a:lnTo>
                    <a:pt x="111" y="769"/>
                  </a:lnTo>
                  <a:lnTo>
                    <a:pt x="111" y="767"/>
                  </a:lnTo>
                  <a:lnTo>
                    <a:pt x="111" y="769"/>
                  </a:lnTo>
                  <a:lnTo>
                    <a:pt x="109" y="769"/>
                  </a:lnTo>
                  <a:lnTo>
                    <a:pt x="109" y="767"/>
                  </a:lnTo>
                  <a:lnTo>
                    <a:pt x="108" y="767"/>
                  </a:lnTo>
                  <a:lnTo>
                    <a:pt x="108" y="769"/>
                  </a:lnTo>
                  <a:lnTo>
                    <a:pt x="108" y="770"/>
                  </a:lnTo>
                  <a:lnTo>
                    <a:pt x="106" y="770"/>
                  </a:lnTo>
                  <a:lnTo>
                    <a:pt x="106" y="769"/>
                  </a:lnTo>
                  <a:lnTo>
                    <a:pt x="106" y="767"/>
                  </a:lnTo>
                  <a:lnTo>
                    <a:pt x="105" y="767"/>
                  </a:lnTo>
                  <a:lnTo>
                    <a:pt x="105" y="766"/>
                  </a:lnTo>
                  <a:lnTo>
                    <a:pt x="103" y="767"/>
                  </a:lnTo>
                  <a:lnTo>
                    <a:pt x="101" y="767"/>
                  </a:lnTo>
                  <a:lnTo>
                    <a:pt x="101" y="766"/>
                  </a:lnTo>
                  <a:lnTo>
                    <a:pt x="100" y="766"/>
                  </a:lnTo>
                  <a:lnTo>
                    <a:pt x="100" y="764"/>
                  </a:lnTo>
                  <a:lnTo>
                    <a:pt x="98" y="764"/>
                  </a:lnTo>
                  <a:lnTo>
                    <a:pt x="98" y="763"/>
                  </a:lnTo>
                  <a:lnTo>
                    <a:pt x="97" y="763"/>
                  </a:lnTo>
                  <a:lnTo>
                    <a:pt x="97" y="761"/>
                  </a:lnTo>
                  <a:lnTo>
                    <a:pt x="95" y="761"/>
                  </a:lnTo>
                  <a:lnTo>
                    <a:pt x="94" y="761"/>
                  </a:lnTo>
                  <a:lnTo>
                    <a:pt x="94" y="760"/>
                  </a:lnTo>
                  <a:lnTo>
                    <a:pt x="92" y="760"/>
                  </a:lnTo>
                  <a:lnTo>
                    <a:pt x="92" y="758"/>
                  </a:lnTo>
                  <a:lnTo>
                    <a:pt x="92" y="757"/>
                  </a:lnTo>
                  <a:lnTo>
                    <a:pt x="91" y="757"/>
                  </a:lnTo>
                  <a:lnTo>
                    <a:pt x="91" y="755"/>
                  </a:lnTo>
                  <a:lnTo>
                    <a:pt x="91" y="754"/>
                  </a:lnTo>
                  <a:lnTo>
                    <a:pt x="89" y="754"/>
                  </a:lnTo>
                  <a:lnTo>
                    <a:pt x="89" y="752"/>
                  </a:lnTo>
                  <a:lnTo>
                    <a:pt x="89" y="751"/>
                  </a:lnTo>
                  <a:lnTo>
                    <a:pt x="88" y="749"/>
                  </a:lnTo>
                  <a:lnTo>
                    <a:pt x="88" y="748"/>
                  </a:lnTo>
                  <a:lnTo>
                    <a:pt x="86" y="748"/>
                  </a:lnTo>
                  <a:lnTo>
                    <a:pt x="86" y="745"/>
                  </a:lnTo>
                  <a:lnTo>
                    <a:pt x="86" y="743"/>
                  </a:lnTo>
                  <a:lnTo>
                    <a:pt x="85" y="742"/>
                  </a:lnTo>
                  <a:lnTo>
                    <a:pt x="85" y="740"/>
                  </a:lnTo>
                  <a:lnTo>
                    <a:pt x="83" y="739"/>
                  </a:lnTo>
                  <a:lnTo>
                    <a:pt x="83" y="737"/>
                  </a:lnTo>
                  <a:lnTo>
                    <a:pt x="83" y="736"/>
                  </a:lnTo>
                  <a:lnTo>
                    <a:pt x="83" y="734"/>
                  </a:lnTo>
                  <a:lnTo>
                    <a:pt x="82" y="734"/>
                  </a:lnTo>
                  <a:lnTo>
                    <a:pt x="82" y="733"/>
                  </a:lnTo>
                  <a:lnTo>
                    <a:pt x="82" y="731"/>
                  </a:lnTo>
                  <a:lnTo>
                    <a:pt x="82" y="730"/>
                  </a:lnTo>
                  <a:lnTo>
                    <a:pt x="82" y="728"/>
                  </a:lnTo>
                  <a:lnTo>
                    <a:pt x="80" y="727"/>
                  </a:lnTo>
                  <a:lnTo>
                    <a:pt x="80" y="725"/>
                  </a:lnTo>
                  <a:lnTo>
                    <a:pt x="80" y="724"/>
                  </a:lnTo>
                  <a:lnTo>
                    <a:pt x="79" y="724"/>
                  </a:lnTo>
                  <a:lnTo>
                    <a:pt x="79" y="720"/>
                  </a:lnTo>
                  <a:lnTo>
                    <a:pt x="79" y="717"/>
                  </a:lnTo>
                  <a:lnTo>
                    <a:pt x="80" y="717"/>
                  </a:lnTo>
                  <a:lnTo>
                    <a:pt x="82" y="717"/>
                  </a:lnTo>
                  <a:lnTo>
                    <a:pt x="82" y="716"/>
                  </a:lnTo>
                  <a:lnTo>
                    <a:pt x="83" y="716"/>
                  </a:lnTo>
                  <a:lnTo>
                    <a:pt x="83" y="714"/>
                  </a:lnTo>
                  <a:lnTo>
                    <a:pt x="85" y="714"/>
                  </a:lnTo>
                  <a:lnTo>
                    <a:pt x="86" y="714"/>
                  </a:lnTo>
                  <a:lnTo>
                    <a:pt x="86" y="713"/>
                  </a:lnTo>
                  <a:lnTo>
                    <a:pt x="88" y="713"/>
                  </a:lnTo>
                  <a:lnTo>
                    <a:pt x="89" y="713"/>
                  </a:lnTo>
                  <a:lnTo>
                    <a:pt x="91" y="711"/>
                  </a:lnTo>
                  <a:lnTo>
                    <a:pt x="92" y="711"/>
                  </a:lnTo>
                  <a:lnTo>
                    <a:pt x="92" y="710"/>
                  </a:lnTo>
                  <a:lnTo>
                    <a:pt x="94" y="708"/>
                  </a:lnTo>
                  <a:lnTo>
                    <a:pt x="95" y="708"/>
                  </a:lnTo>
                  <a:lnTo>
                    <a:pt x="95" y="707"/>
                  </a:lnTo>
                  <a:lnTo>
                    <a:pt x="95" y="705"/>
                  </a:lnTo>
                  <a:lnTo>
                    <a:pt x="97" y="704"/>
                  </a:lnTo>
                  <a:lnTo>
                    <a:pt x="97" y="702"/>
                  </a:lnTo>
                  <a:lnTo>
                    <a:pt x="95" y="702"/>
                  </a:lnTo>
                  <a:lnTo>
                    <a:pt x="97" y="701"/>
                  </a:lnTo>
                  <a:lnTo>
                    <a:pt x="98" y="699"/>
                  </a:lnTo>
                  <a:lnTo>
                    <a:pt x="98" y="698"/>
                  </a:lnTo>
                  <a:lnTo>
                    <a:pt x="98" y="696"/>
                  </a:lnTo>
                  <a:lnTo>
                    <a:pt x="98" y="695"/>
                  </a:lnTo>
                  <a:lnTo>
                    <a:pt x="100" y="695"/>
                  </a:lnTo>
                  <a:lnTo>
                    <a:pt x="101" y="695"/>
                  </a:lnTo>
                  <a:lnTo>
                    <a:pt x="103" y="693"/>
                  </a:lnTo>
                  <a:lnTo>
                    <a:pt x="105" y="693"/>
                  </a:lnTo>
                  <a:lnTo>
                    <a:pt x="105" y="692"/>
                  </a:lnTo>
                  <a:lnTo>
                    <a:pt x="106" y="692"/>
                  </a:lnTo>
                  <a:lnTo>
                    <a:pt x="106" y="690"/>
                  </a:lnTo>
                  <a:lnTo>
                    <a:pt x="108" y="690"/>
                  </a:lnTo>
                  <a:lnTo>
                    <a:pt x="109" y="690"/>
                  </a:lnTo>
                  <a:lnTo>
                    <a:pt x="109" y="689"/>
                  </a:lnTo>
                  <a:lnTo>
                    <a:pt x="111" y="689"/>
                  </a:lnTo>
                  <a:lnTo>
                    <a:pt x="114" y="687"/>
                  </a:lnTo>
                  <a:lnTo>
                    <a:pt x="117" y="687"/>
                  </a:lnTo>
                  <a:lnTo>
                    <a:pt x="117" y="686"/>
                  </a:lnTo>
                  <a:lnTo>
                    <a:pt x="118" y="686"/>
                  </a:lnTo>
                  <a:lnTo>
                    <a:pt x="120" y="686"/>
                  </a:lnTo>
                  <a:lnTo>
                    <a:pt x="121" y="684"/>
                  </a:lnTo>
                  <a:lnTo>
                    <a:pt x="121" y="683"/>
                  </a:lnTo>
                  <a:lnTo>
                    <a:pt x="123" y="683"/>
                  </a:lnTo>
                  <a:lnTo>
                    <a:pt x="123" y="681"/>
                  </a:lnTo>
                  <a:lnTo>
                    <a:pt x="123" y="680"/>
                  </a:lnTo>
                  <a:lnTo>
                    <a:pt x="124" y="680"/>
                  </a:lnTo>
                  <a:lnTo>
                    <a:pt x="124" y="678"/>
                  </a:lnTo>
                  <a:lnTo>
                    <a:pt x="124" y="677"/>
                  </a:lnTo>
                  <a:lnTo>
                    <a:pt x="126" y="675"/>
                  </a:lnTo>
                  <a:lnTo>
                    <a:pt x="126" y="674"/>
                  </a:lnTo>
                  <a:lnTo>
                    <a:pt x="127" y="674"/>
                  </a:lnTo>
                  <a:lnTo>
                    <a:pt x="127" y="672"/>
                  </a:lnTo>
                  <a:lnTo>
                    <a:pt x="129" y="671"/>
                  </a:lnTo>
                  <a:lnTo>
                    <a:pt x="129" y="669"/>
                  </a:lnTo>
                  <a:lnTo>
                    <a:pt x="130" y="669"/>
                  </a:lnTo>
                  <a:lnTo>
                    <a:pt x="130" y="667"/>
                  </a:lnTo>
                  <a:lnTo>
                    <a:pt x="132" y="667"/>
                  </a:lnTo>
                  <a:lnTo>
                    <a:pt x="132" y="666"/>
                  </a:lnTo>
                  <a:lnTo>
                    <a:pt x="130" y="666"/>
                  </a:lnTo>
                  <a:lnTo>
                    <a:pt x="130" y="664"/>
                  </a:lnTo>
                  <a:lnTo>
                    <a:pt x="132" y="664"/>
                  </a:lnTo>
                  <a:lnTo>
                    <a:pt x="130" y="664"/>
                  </a:lnTo>
                  <a:lnTo>
                    <a:pt x="130" y="663"/>
                  </a:lnTo>
                  <a:lnTo>
                    <a:pt x="132" y="663"/>
                  </a:lnTo>
                  <a:lnTo>
                    <a:pt x="133" y="663"/>
                  </a:lnTo>
                  <a:lnTo>
                    <a:pt x="132" y="661"/>
                  </a:lnTo>
                  <a:lnTo>
                    <a:pt x="132" y="660"/>
                  </a:lnTo>
                  <a:lnTo>
                    <a:pt x="130" y="660"/>
                  </a:lnTo>
                  <a:lnTo>
                    <a:pt x="130" y="658"/>
                  </a:lnTo>
                  <a:lnTo>
                    <a:pt x="130" y="657"/>
                  </a:lnTo>
                  <a:lnTo>
                    <a:pt x="130" y="655"/>
                  </a:lnTo>
                  <a:lnTo>
                    <a:pt x="129" y="655"/>
                  </a:lnTo>
                  <a:lnTo>
                    <a:pt x="127" y="655"/>
                  </a:lnTo>
                  <a:lnTo>
                    <a:pt x="127" y="654"/>
                  </a:lnTo>
                  <a:lnTo>
                    <a:pt x="127" y="652"/>
                  </a:lnTo>
                  <a:lnTo>
                    <a:pt x="127" y="651"/>
                  </a:lnTo>
                  <a:lnTo>
                    <a:pt x="127" y="649"/>
                  </a:lnTo>
                  <a:lnTo>
                    <a:pt x="127" y="648"/>
                  </a:lnTo>
                  <a:lnTo>
                    <a:pt x="127" y="646"/>
                  </a:lnTo>
                  <a:lnTo>
                    <a:pt x="127" y="645"/>
                  </a:lnTo>
                  <a:lnTo>
                    <a:pt x="126" y="643"/>
                  </a:lnTo>
                  <a:lnTo>
                    <a:pt x="126" y="642"/>
                  </a:lnTo>
                  <a:lnTo>
                    <a:pt x="126" y="640"/>
                  </a:lnTo>
                  <a:lnTo>
                    <a:pt x="124" y="640"/>
                  </a:lnTo>
                  <a:lnTo>
                    <a:pt x="126" y="640"/>
                  </a:lnTo>
                  <a:lnTo>
                    <a:pt x="127" y="640"/>
                  </a:lnTo>
                  <a:lnTo>
                    <a:pt x="127" y="639"/>
                  </a:lnTo>
                  <a:lnTo>
                    <a:pt x="126" y="639"/>
                  </a:lnTo>
                  <a:lnTo>
                    <a:pt x="124" y="639"/>
                  </a:lnTo>
                  <a:lnTo>
                    <a:pt x="124" y="637"/>
                  </a:lnTo>
                  <a:lnTo>
                    <a:pt x="126" y="637"/>
                  </a:lnTo>
                  <a:lnTo>
                    <a:pt x="127" y="637"/>
                  </a:lnTo>
                  <a:lnTo>
                    <a:pt x="127" y="636"/>
                  </a:lnTo>
                  <a:lnTo>
                    <a:pt x="129" y="636"/>
                  </a:lnTo>
                  <a:lnTo>
                    <a:pt x="130" y="636"/>
                  </a:lnTo>
                  <a:lnTo>
                    <a:pt x="132" y="636"/>
                  </a:lnTo>
                  <a:lnTo>
                    <a:pt x="130" y="636"/>
                  </a:lnTo>
                  <a:lnTo>
                    <a:pt x="130" y="634"/>
                  </a:lnTo>
                  <a:lnTo>
                    <a:pt x="129" y="634"/>
                  </a:lnTo>
                  <a:lnTo>
                    <a:pt x="129" y="633"/>
                  </a:lnTo>
                  <a:lnTo>
                    <a:pt x="129" y="631"/>
                  </a:lnTo>
                  <a:lnTo>
                    <a:pt x="130" y="631"/>
                  </a:lnTo>
                  <a:lnTo>
                    <a:pt x="130" y="630"/>
                  </a:lnTo>
                  <a:lnTo>
                    <a:pt x="132" y="630"/>
                  </a:lnTo>
                  <a:lnTo>
                    <a:pt x="132" y="628"/>
                  </a:lnTo>
                  <a:lnTo>
                    <a:pt x="132" y="630"/>
                  </a:lnTo>
                  <a:lnTo>
                    <a:pt x="133" y="630"/>
                  </a:lnTo>
                  <a:lnTo>
                    <a:pt x="135" y="630"/>
                  </a:lnTo>
                  <a:lnTo>
                    <a:pt x="135" y="628"/>
                  </a:lnTo>
                  <a:lnTo>
                    <a:pt x="136" y="628"/>
                  </a:lnTo>
                  <a:lnTo>
                    <a:pt x="138" y="627"/>
                  </a:lnTo>
                  <a:lnTo>
                    <a:pt x="139" y="627"/>
                  </a:lnTo>
                  <a:lnTo>
                    <a:pt x="139" y="628"/>
                  </a:lnTo>
                  <a:lnTo>
                    <a:pt x="139" y="627"/>
                  </a:lnTo>
                  <a:lnTo>
                    <a:pt x="141" y="627"/>
                  </a:lnTo>
                  <a:lnTo>
                    <a:pt x="142" y="627"/>
                  </a:lnTo>
                  <a:lnTo>
                    <a:pt x="144" y="625"/>
                  </a:lnTo>
                  <a:lnTo>
                    <a:pt x="144" y="624"/>
                  </a:lnTo>
                  <a:lnTo>
                    <a:pt x="145" y="624"/>
                  </a:lnTo>
                  <a:lnTo>
                    <a:pt x="147" y="622"/>
                  </a:lnTo>
                  <a:lnTo>
                    <a:pt x="148" y="622"/>
                  </a:lnTo>
                  <a:lnTo>
                    <a:pt x="148" y="621"/>
                  </a:lnTo>
                  <a:lnTo>
                    <a:pt x="150" y="621"/>
                  </a:lnTo>
                  <a:lnTo>
                    <a:pt x="150" y="619"/>
                  </a:lnTo>
                  <a:lnTo>
                    <a:pt x="151" y="619"/>
                  </a:lnTo>
                  <a:lnTo>
                    <a:pt x="151" y="618"/>
                  </a:lnTo>
                  <a:lnTo>
                    <a:pt x="153" y="618"/>
                  </a:lnTo>
                  <a:lnTo>
                    <a:pt x="154" y="616"/>
                  </a:lnTo>
                  <a:lnTo>
                    <a:pt x="156" y="614"/>
                  </a:lnTo>
                  <a:lnTo>
                    <a:pt x="157" y="614"/>
                  </a:lnTo>
                  <a:lnTo>
                    <a:pt x="156" y="613"/>
                  </a:lnTo>
                  <a:lnTo>
                    <a:pt x="157" y="613"/>
                  </a:lnTo>
                  <a:lnTo>
                    <a:pt x="159" y="611"/>
                  </a:lnTo>
                  <a:lnTo>
                    <a:pt x="160" y="611"/>
                  </a:lnTo>
                  <a:lnTo>
                    <a:pt x="160" y="610"/>
                  </a:lnTo>
                  <a:lnTo>
                    <a:pt x="162" y="610"/>
                  </a:lnTo>
                  <a:lnTo>
                    <a:pt x="164" y="610"/>
                  </a:lnTo>
                  <a:lnTo>
                    <a:pt x="165" y="610"/>
                  </a:lnTo>
                  <a:lnTo>
                    <a:pt x="165" y="608"/>
                  </a:lnTo>
                  <a:lnTo>
                    <a:pt x="167" y="608"/>
                  </a:lnTo>
                  <a:lnTo>
                    <a:pt x="167" y="607"/>
                  </a:lnTo>
                  <a:lnTo>
                    <a:pt x="168" y="607"/>
                  </a:lnTo>
                  <a:lnTo>
                    <a:pt x="168" y="605"/>
                  </a:lnTo>
                  <a:lnTo>
                    <a:pt x="170" y="605"/>
                  </a:lnTo>
                  <a:lnTo>
                    <a:pt x="171" y="605"/>
                  </a:lnTo>
                  <a:lnTo>
                    <a:pt x="173" y="605"/>
                  </a:lnTo>
                  <a:lnTo>
                    <a:pt x="173" y="607"/>
                  </a:lnTo>
                  <a:lnTo>
                    <a:pt x="174" y="607"/>
                  </a:lnTo>
                  <a:lnTo>
                    <a:pt x="176" y="607"/>
                  </a:lnTo>
                  <a:lnTo>
                    <a:pt x="177" y="607"/>
                  </a:lnTo>
                  <a:lnTo>
                    <a:pt x="179" y="607"/>
                  </a:lnTo>
                  <a:lnTo>
                    <a:pt x="180" y="607"/>
                  </a:lnTo>
                  <a:lnTo>
                    <a:pt x="182" y="607"/>
                  </a:lnTo>
                  <a:lnTo>
                    <a:pt x="183" y="607"/>
                  </a:lnTo>
                  <a:lnTo>
                    <a:pt x="182" y="605"/>
                  </a:lnTo>
                  <a:lnTo>
                    <a:pt x="182" y="604"/>
                  </a:lnTo>
                  <a:lnTo>
                    <a:pt x="180" y="604"/>
                  </a:lnTo>
                  <a:lnTo>
                    <a:pt x="180" y="602"/>
                  </a:lnTo>
                  <a:lnTo>
                    <a:pt x="180" y="601"/>
                  </a:lnTo>
                  <a:lnTo>
                    <a:pt x="179" y="599"/>
                  </a:lnTo>
                  <a:lnTo>
                    <a:pt x="180" y="599"/>
                  </a:lnTo>
                  <a:lnTo>
                    <a:pt x="179" y="599"/>
                  </a:lnTo>
                  <a:lnTo>
                    <a:pt x="179" y="598"/>
                  </a:lnTo>
                  <a:lnTo>
                    <a:pt x="180" y="598"/>
                  </a:lnTo>
                  <a:lnTo>
                    <a:pt x="179" y="596"/>
                  </a:lnTo>
                  <a:lnTo>
                    <a:pt x="179" y="595"/>
                  </a:lnTo>
                  <a:lnTo>
                    <a:pt x="177" y="593"/>
                  </a:lnTo>
                  <a:lnTo>
                    <a:pt x="177" y="590"/>
                  </a:lnTo>
                  <a:lnTo>
                    <a:pt x="179" y="589"/>
                  </a:lnTo>
                  <a:lnTo>
                    <a:pt x="179" y="587"/>
                  </a:lnTo>
                  <a:lnTo>
                    <a:pt x="179" y="586"/>
                  </a:lnTo>
                  <a:lnTo>
                    <a:pt x="177" y="586"/>
                  </a:lnTo>
                  <a:lnTo>
                    <a:pt x="179" y="586"/>
                  </a:lnTo>
                  <a:lnTo>
                    <a:pt x="177" y="584"/>
                  </a:lnTo>
                  <a:lnTo>
                    <a:pt x="177" y="583"/>
                  </a:lnTo>
                  <a:lnTo>
                    <a:pt x="177" y="581"/>
                  </a:lnTo>
                  <a:lnTo>
                    <a:pt x="176" y="581"/>
                  </a:lnTo>
                  <a:lnTo>
                    <a:pt x="176" y="580"/>
                  </a:lnTo>
                  <a:lnTo>
                    <a:pt x="177" y="580"/>
                  </a:lnTo>
                  <a:lnTo>
                    <a:pt x="176" y="580"/>
                  </a:lnTo>
                  <a:lnTo>
                    <a:pt x="176" y="578"/>
                  </a:lnTo>
                  <a:lnTo>
                    <a:pt x="174" y="577"/>
                  </a:lnTo>
                  <a:lnTo>
                    <a:pt x="174" y="575"/>
                  </a:lnTo>
                  <a:lnTo>
                    <a:pt x="174" y="574"/>
                  </a:lnTo>
                  <a:lnTo>
                    <a:pt x="173" y="574"/>
                  </a:lnTo>
                  <a:lnTo>
                    <a:pt x="173" y="572"/>
                  </a:lnTo>
                  <a:lnTo>
                    <a:pt x="171" y="571"/>
                  </a:lnTo>
                  <a:lnTo>
                    <a:pt x="171" y="569"/>
                  </a:lnTo>
                  <a:lnTo>
                    <a:pt x="171" y="568"/>
                  </a:lnTo>
                  <a:lnTo>
                    <a:pt x="170" y="566"/>
                  </a:lnTo>
                  <a:lnTo>
                    <a:pt x="170" y="565"/>
                  </a:lnTo>
                  <a:lnTo>
                    <a:pt x="171" y="565"/>
                  </a:lnTo>
                  <a:lnTo>
                    <a:pt x="171" y="563"/>
                  </a:lnTo>
                  <a:lnTo>
                    <a:pt x="173" y="563"/>
                  </a:lnTo>
                  <a:lnTo>
                    <a:pt x="173" y="561"/>
                  </a:lnTo>
                  <a:lnTo>
                    <a:pt x="174" y="561"/>
                  </a:lnTo>
                  <a:lnTo>
                    <a:pt x="174" y="560"/>
                  </a:lnTo>
                  <a:lnTo>
                    <a:pt x="176" y="560"/>
                  </a:lnTo>
                  <a:lnTo>
                    <a:pt x="177" y="560"/>
                  </a:lnTo>
                  <a:lnTo>
                    <a:pt x="177" y="558"/>
                  </a:lnTo>
                  <a:lnTo>
                    <a:pt x="179" y="558"/>
                  </a:lnTo>
                  <a:lnTo>
                    <a:pt x="179" y="557"/>
                  </a:lnTo>
                  <a:lnTo>
                    <a:pt x="180" y="557"/>
                  </a:lnTo>
                  <a:lnTo>
                    <a:pt x="180" y="555"/>
                  </a:lnTo>
                  <a:lnTo>
                    <a:pt x="182" y="555"/>
                  </a:lnTo>
                  <a:lnTo>
                    <a:pt x="182" y="554"/>
                  </a:lnTo>
                  <a:lnTo>
                    <a:pt x="183" y="554"/>
                  </a:lnTo>
                  <a:lnTo>
                    <a:pt x="185" y="554"/>
                  </a:lnTo>
                  <a:lnTo>
                    <a:pt x="185" y="555"/>
                  </a:lnTo>
                  <a:lnTo>
                    <a:pt x="186" y="557"/>
                  </a:lnTo>
                  <a:lnTo>
                    <a:pt x="186" y="558"/>
                  </a:lnTo>
                  <a:lnTo>
                    <a:pt x="185" y="560"/>
                  </a:lnTo>
                  <a:lnTo>
                    <a:pt x="183" y="560"/>
                  </a:lnTo>
                  <a:lnTo>
                    <a:pt x="182" y="561"/>
                  </a:lnTo>
                  <a:lnTo>
                    <a:pt x="182" y="563"/>
                  </a:lnTo>
                  <a:lnTo>
                    <a:pt x="180" y="563"/>
                  </a:lnTo>
                  <a:lnTo>
                    <a:pt x="180" y="565"/>
                  </a:lnTo>
                  <a:lnTo>
                    <a:pt x="182" y="565"/>
                  </a:lnTo>
                  <a:lnTo>
                    <a:pt x="182" y="566"/>
                  </a:lnTo>
                  <a:lnTo>
                    <a:pt x="182" y="568"/>
                  </a:lnTo>
                  <a:lnTo>
                    <a:pt x="183" y="568"/>
                  </a:lnTo>
                  <a:lnTo>
                    <a:pt x="183" y="569"/>
                  </a:lnTo>
                  <a:lnTo>
                    <a:pt x="183" y="571"/>
                  </a:lnTo>
                  <a:lnTo>
                    <a:pt x="185" y="571"/>
                  </a:lnTo>
                  <a:lnTo>
                    <a:pt x="186" y="572"/>
                  </a:lnTo>
                  <a:lnTo>
                    <a:pt x="188" y="572"/>
                  </a:lnTo>
                  <a:lnTo>
                    <a:pt x="189" y="572"/>
                  </a:lnTo>
                  <a:lnTo>
                    <a:pt x="191" y="572"/>
                  </a:lnTo>
                  <a:lnTo>
                    <a:pt x="192" y="571"/>
                  </a:lnTo>
                  <a:lnTo>
                    <a:pt x="194" y="571"/>
                  </a:lnTo>
                  <a:lnTo>
                    <a:pt x="195" y="571"/>
                  </a:lnTo>
                  <a:lnTo>
                    <a:pt x="195" y="569"/>
                  </a:lnTo>
                  <a:lnTo>
                    <a:pt x="197" y="569"/>
                  </a:lnTo>
                  <a:lnTo>
                    <a:pt x="200" y="568"/>
                  </a:lnTo>
                  <a:lnTo>
                    <a:pt x="201" y="568"/>
                  </a:lnTo>
                  <a:lnTo>
                    <a:pt x="203" y="568"/>
                  </a:lnTo>
                  <a:lnTo>
                    <a:pt x="203" y="566"/>
                  </a:lnTo>
                  <a:lnTo>
                    <a:pt x="204" y="566"/>
                  </a:lnTo>
                  <a:lnTo>
                    <a:pt x="206" y="565"/>
                  </a:lnTo>
                  <a:lnTo>
                    <a:pt x="207" y="563"/>
                  </a:lnTo>
                  <a:lnTo>
                    <a:pt x="209" y="563"/>
                  </a:lnTo>
                  <a:lnTo>
                    <a:pt x="209" y="561"/>
                  </a:lnTo>
                  <a:lnTo>
                    <a:pt x="210" y="561"/>
                  </a:lnTo>
                  <a:lnTo>
                    <a:pt x="210" y="560"/>
                  </a:lnTo>
                  <a:lnTo>
                    <a:pt x="212" y="560"/>
                  </a:lnTo>
                  <a:lnTo>
                    <a:pt x="213" y="560"/>
                  </a:lnTo>
                  <a:lnTo>
                    <a:pt x="213" y="558"/>
                  </a:lnTo>
                  <a:lnTo>
                    <a:pt x="215" y="558"/>
                  </a:lnTo>
                  <a:lnTo>
                    <a:pt x="216" y="558"/>
                  </a:lnTo>
                  <a:lnTo>
                    <a:pt x="218" y="557"/>
                  </a:lnTo>
                  <a:lnTo>
                    <a:pt x="220" y="557"/>
                  </a:lnTo>
                  <a:lnTo>
                    <a:pt x="221" y="555"/>
                  </a:lnTo>
                  <a:lnTo>
                    <a:pt x="223" y="555"/>
                  </a:lnTo>
                  <a:lnTo>
                    <a:pt x="224" y="555"/>
                  </a:lnTo>
                  <a:lnTo>
                    <a:pt x="224" y="554"/>
                  </a:lnTo>
                  <a:lnTo>
                    <a:pt x="226" y="554"/>
                  </a:lnTo>
                  <a:lnTo>
                    <a:pt x="224" y="554"/>
                  </a:lnTo>
                  <a:lnTo>
                    <a:pt x="224" y="552"/>
                  </a:lnTo>
                  <a:lnTo>
                    <a:pt x="223" y="552"/>
                  </a:lnTo>
                  <a:lnTo>
                    <a:pt x="221" y="552"/>
                  </a:lnTo>
                  <a:lnTo>
                    <a:pt x="221" y="551"/>
                  </a:lnTo>
                  <a:lnTo>
                    <a:pt x="220" y="551"/>
                  </a:lnTo>
                  <a:lnTo>
                    <a:pt x="218" y="549"/>
                  </a:lnTo>
                  <a:lnTo>
                    <a:pt x="216" y="548"/>
                  </a:lnTo>
                  <a:lnTo>
                    <a:pt x="215" y="548"/>
                  </a:lnTo>
                  <a:lnTo>
                    <a:pt x="213" y="546"/>
                  </a:lnTo>
                  <a:lnTo>
                    <a:pt x="212" y="545"/>
                  </a:lnTo>
                  <a:lnTo>
                    <a:pt x="210" y="543"/>
                  </a:lnTo>
                  <a:lnTo>
                    <a:pt x="209" y="542"/>
                  </a:lnTo>
                  <a:lnTo>
                    <a:pt x="209" y="540"/>
                  </a:lnTo>
                  <a:lnTo>
                    <a:pt x="207" y="540"/>
                  </a:lnTo>
                  <a:lnTo>
                    <a:pt x="207" y="539"/>
                  </a:lnTo>
                  <a:lnTo>
                    <a:pt x="206" y="537"/>
                  </a:lnTo>
                  <a:lnTo>
                    <a:pt x="204" y="536"/>
                  </a:lnTo>
                  <a:lnTo>
                    <a:pt x="203" y="534"/>
                  </a:lnTo>
                  <a:lnTo>
                    <a:pt x="203" y="533"/>
                  </a:lnTo>
                  <a:lnTo>
                    <a:pt x="201" y="533"/>
                  </a:lnTo>
                  <a:lnTo>
                    <a:pt x="201" y="531"/>
                  </a:lnTo>
                  <a:lnTo>
                    <a:pt x="200" y="531"/>
                  </a:lnTo>
                  <a:lnTo>
                    <a:pt x="200" y="530"/>
                  </a:lnTo>
                  <a:lnTo>
                    <a:pt x="198" y="530"/>
                  </a:lnTo>
                  <a:lnTo>
                    <a:pt x="197" y="528"/>
                  </a:lnTo>
                  <a:lnTo>
                    <a:pt x="195" y="527"/>
                  </a:lnTo>
                  <a:lnTo>
                    <a:pt x="194" y="527"/>
                  </a:lnTo>
                  <a:lnTo>
                    <a:pt x="194" y="525"/>
                  </a:lnTo>
                  <a:lnTo>
                    <a:pt x="192" y="524"/>
                  </a:lnTo>
                  <a:lnTo>
                    <a:pt x="191" y="522"/>
                  </a:lnTo>
                  <a:lnTo>
                    <a:pt x="188" y="519"/>
                  </a:lnTo>
                  <a:lnTo>
                    <a:pt x="186" y="518"/>
                  </a:lnTo>
                  <a:lnTo>
                    <a:pt x="185" y="516"/>
                  </a:lnTo>
                  <a:lnTo>
                    <a:pt x="183" y="515"/>
                  </a:lnTo>
                  <a:lnTo>
                    <a:pt x="182" y="513"/>
                  </a:lnTo>
                  <a:lnTo>
                    <a:pt x="180" y="513"/>
                  </a:lnTo>
                  <a:lnTo>
                    <a:pt x="180" y="512"/>
                  </a:lnTo>
                  <a:lnTo>
                    <a:pt x="179" y="510"/>
                  </a:lnTo>
                  <a:lnTo>
                    <a:pt x="179" y="508"/>
                  </a:lnTo>
                  <a:lnTo>
                    <a:pt x="177" y="508"/>
                  </a:lnTo>
                  <a:lnTo>
                    <a:pt x="177" y="507"/>
                  </a:lnTo>
                  <a:lnTo>
                    <a:pt x="176" y="505"/>
                  </a:lnTo>
                  <a:lnTo>
                    <a:pt x="174" y="505"/>
                  </a:lnTo>
                  <a:lnTo>
                    <a:pt x="173" y="505"/>
                  </a:lnTo>
                  <a:lnTo>
                    <a:pt x="173" y="504"/>
                  </a:lnTo>
                  <a:lnTo>
                    <a:pt x="171" y="504"/>
                  </a:lnTo>
                  <a:lnTo>
                    <a:pt x="170" y="504"/>
                  </a:lnTo>
                  <a:lnTo>
                    <a:pt x="170" y="505"/>
                  </a:lnTo>
                  <a:lnTo>
                    <a:pt x="168" y="505"/>
                  </a:lnTo>
                  <a:lnTo>
                    <a:pt x="167" y="505"/>
                  </a:lnTo>
                  <a:lnTo>
                    <a:pt x="167" y="507"/>
                  </a:lnTo>
                  <a:lnTo>
                    <a:pt x="165" y="507"/>
                  </a:lnTo>
                  <a:lnTo>
                    <a:pt x="164" y="507"/>
                  </a:lnTo>
                  <a:lnTo>
                    <a:pt x="162" y="507"/>
                  </a:lnTo>
                  <a:lnTo>
                    <a:pt x="160" y="507"/>
                  </a:lnTo>
                  <a:lnTo>
                    <a:pt x="159" y="507"/>
                  </a:lnTo>
                  <a:lnTo>
                    <a:pt x="157" y="507"/>
                  </a:lnTo>
                  <a:lnTo>
                    <a:pt x="156" y="507"/>
                  </a:lnTo>
                  <a:lnTo>
                    <a:pt x="154" y="507"/>
                  </a:lnTo>
                  <a:lnTo>
                    <a:pt x="153" y="507"/>
                  </a:lnTo>
                  <a:lnTo>
                    <a:pt x="151" y="507"/>
                  </a:lnTo>
                  <a:lnTo>
                    <a:pt x="150" y="507"/>
                  </a:lnTo>
                  <a:lnTo>
                    <a:pt x="148" y="507"/>
                  </a:lnTo>
                  <a:lnTo>
                    <a:pt x="142" y="505"/>
                  </a:lnTo>
                  <a:lnTo>
                    <a:pt x="141" y="505"/>
                  </a:lnTo>
                  <a:lnTo>
                    <a:pt x="139" y="505"/>
                  </a:lnTo>
                  <a:lnTo>
                    <a:pt x="138" y="505"/>
                  </a:lnTo>
                  <a:lnTo>
                    <a:pt x="136" y="505"/>
                  </a:lnTo>
                  <a:lnTo>
                    <a:pt x="136" y="504"/>
                  </a:lnTo>
                  <a:lnTo>
                    <a:pt x="135" y="504"/>
                  </a:lnTo>
                  <a:lnTo>
                    <a:pt x="133" y="504"/>
                  </a:lnTo>
                  <a:lnTo>
                    <a:pt x="132" y="505"/>
                  </a:lnTo>
                  <a:lnTo>
                    <a:pt x="130" y="507"/>
                  </a:lnTo>
                  <a:lnTo>
                    <a:pt x="129" y="507"/>
                  </a:lnTo>
                  <a:lnTo>
                    <a:pt x="127" y="507"/>
                  </a:lnTo>
                  <a:lnTo>
                    <a:pt x="126" y="507"/>
                  </a:lnTo>
                  <a:lnTo>
                    <a:pt x="126" y="508"/>
                  </a:lnTo>
                  <a:lnTo>
                    <a:pt x="124" y="508"/>
                  </a:lnTo>
                  <a:lnTo>
                    <a:pt x="124" y="510"/>
                  </a:lnTo>
                  <a:lnTo>
                    <a:pt x="123" y="510"/>
                  </a:lnTo>
                  <a:lnTo>
                    <a:pt x="123" y="512"/>
                  </a:lnTo>
                  <a:lnTo>
                    <a:pt x="123" y="513"/>
                  </a:lnTo>
                  <a:lnTo>
                    <a:pt x="123" y="515"/>
                  </a:lnTo>
                  <a:lnTo>
                    <a:pt x="123" y="516"/>
                  </a:lnTo>
                  <a:lnTo>
                    <a:pt x="123" y="518"/>
                  </a:lnTo>
                  <a:lnTo>
                    <a:pt x="123" y="519"/>
                  </a:lnTo>
                  <a:lnTo>
                    <a:pt x="123" y="521"/>
                  </a:lnTo>
                  <a:lnTo>
                    <a:pt x="123" y="522"/>
                  </a:lnTo>
                  <a:lnTo>
                    <a:pt x="123" y="524"/>
                  </a:lnTo>
                  <a:lnTo>
                    <a:pt x="123" y="525"/>
                  </a:lnTo>
                  <a:lnTo>
                    <a:pt x="124" y="527"/>
                  </a:lnTo>
                  <a:lnTo>
                    <a:pt x="124" y="528"/>
                  </a:lnTo>
                  <a:lnTo>
                    <a:pt x="123" y="528"/>
                  </a:lnTo>
                  <a:lnTo>
                    <a:pt x="124" y="528"/>
                  </a:lnTo>
                  <a:lnTo>
                    <a:pt x="124" y="530"/>
                  </a:lnTo>
                  <a:lnTo>
                    <a:pt x="124" y="528"/>
                  </a:lnTo>
                  <a:lnTo>
                    <a:pt x="124" y="530"/>
                  </a:lnTo>
                  <a:lnTo>
                    <a:pt x="124" y="531"/>
                  </a:lnTo>
                  <a:lnTo>
                    <a:pt x="124" y="533"/>
                  </a:lnTo>
                  <a:lnTo>
                    <a:pt x="124" y="534"/>
                  </a:lnTo>
                  <a:lnTo>
                    <a:pt x="126" y="534"/>
                  </a:lnTo>
                  <a:lnTo>
                    <a:pt x="126" y="536"/>
                  </a:lnTo>
                  <a:lnTo>
                    <a:pt x="126" y="537"/>
                  </a:lnTo>
                  <a:lnTo>
                    <a:pt x="126" y="539"/>
                  </a:lnTo>
                  <a:lnTo>
                    <a:pt x="126" y="540"/>
                  </a:lnTo>
                  <a:lnTo>
                    <a:pt x="126" y="542"/>
                  </a:lnTo>
                  <a:lnTo>
                    <a:pt x="126" y="543"/>
                  </a:lnTo>
                  <a:lnTo>
                    <a:pt x="126" y="545"/>
                  </a:lnTo>
                  <a:lnTo>
                    <a:pt x="124" y="545"/>
                  </a:lnTo>
                  <a:lnTo>
                    <a:pt x="124" y="546"/>
                  </a:lnTo>
                  <a:lnTo>
                    <a:pt x="124" y="548"/>
                  </a:lnTo>
                  <a:lnTo>
                    <a:pt x="126" y="548"/>
                  </a:lnTo>
                  <a:lnTo>
                    <a:pt x="127" y="548"/>
                  </a:lnTo>
                  <a:lnTo>
                    <a:pt x="129" y="546"/>
                  </a:lnTo>
                  <a:lnTo>
                    <a:pt x="129" y="548"/>
                  </a:lnTo>
                  <a:lnTo>
                    <a:pt x="129" y="549"/>
                  </a:lnTo>
                  <a:lnTo>
                    <a:pt x="129" y="551"/>
                  </a:lnTo>
                  <a:lnTo>
                    <a:pt x="129" y="552"/>
                  </a:lnTo>
                  <a:lnTo>
                    <a:pt x="129" y="554"/>
                  </a:lnTo>
                  <a:lnTo>
                    <a:pt x="130" y="554"/>
                  </a:lnTo>
                  <a:lnTo>
                    <a:pt x="130" y="555"/>
                  </a:lnTo>
                  <a:lnTo>
                    <a:pt x="129" y="555"/>
                  </a:lnTo>
                  <a:lnTo>
                    <a:pt x="130" y="555"/>
                  </a:lnTo>
                  <a:lnTo>
                    <a:pt x="129" y="555"/>
                  </a:lnTo>
                  <a:lnTo>
                    <a:pt x="129" y="557"/>
                  </a:lnTo>
                  <a:lnTo>
                    <a:pt x="129" y="555"/>
                  </a:lnTo>
                  <a:lnTo>
                    <a:pt x="129" y="557"/>
                  </a:lnTo>
                  <a:lnTo>
                    <a:pt x="127" y="557"/>
                  </a:lnTo>
                  <a:lnTo>
                    <a:pt x="126" y="557"/>
                  </a:lnTo>
                  <a:lnTo>
                    <a:pt x="126" y="558"/>
                  </a:lnTo>
                  <a:lnTo>
                    <a:pt x="126" y="560"/>
                  </a:lnTo>
                  <a:lnTo>
                    <a:pt x="124" y="560"/>
                  </a:lnTo>
                  <a:lnTo>
                    <a:pt x="126" y="560"/>
                  </a:lnTo>
                  <a:lnTo>
                    <a:pt x="124" y="560"/>
                  </a:lnTo>
                  <a:lnTo>
                    <a:pt x="123" y="560"/>
                  </a:lnTo>
                  <a:lnTo>
                    <a:pt x="121" y="560"/>
                  </a:lnTo>
                  <a:lnTo>
                    <a:pt x="121" y="561"/>
                  </a:lnTo>
                  <a:lnTo>
                    <a:pt x="120" y="561"/>
                  </a:lnTo>
                  <a:lnTo>
                    <a:pt x="120" y="560"/>
                  </a:lnTo>
                  <a:lnTo>
                    <a:pt x="120" y="561"/>
                  </a:lnTo>
                  <a:lnTo>
                    <a:pt x="118" y="561"/>
                  </a:lnTo>
                  <a:lnTo>
                    <a:pt x="118" y="560"/>
                  </a:lnTo>
                  <a:lnTo>
                    <a:pt x="118" y="561"/>
                  </a:lnTo>
                  <a:lnTo>
                    <a:pt x="117" y="561"/>
                  </a:lnTo>
                  <a:lnTo>
                    <a:pt x="115" y="561"/>
                  </a:lnTo>
                  <a:lnTo>
                    <a:pt x="115" y="563"/>
                  </a:lnTo>
                  <a:lnTo>
                    <a:pt x="114" y="563"/>
                  </a:lnTo>
                  <a:lnTo>
                    <a:pt x="114" y="565"/>
                  </a:lnTo>
                  <a:lnTo>
                    <a:pt x="112" y="565"/>
                  </a:lnTo>
                  <a:lnTo>
                    <a:pt x="112" y="566"/>
                  </a:lnTo>
                  <a:lnTo>
                    <a:pt x="111" y="566"/>
                  </a:lnTo>
                  <a:lnTo>
                    <a:pt x="111" y="568"/>
                  </a:lnTo>
                  <a:lnTo>
                    <a:pt x="109" y="568"/>
                  </a:lnTo>
                  <a:lnTo>
                    <a:pt x="109" y="569"/>
                  </a:lnTo>
                  <a:lnTo>
                    <a:pt x="108" y="569"/>
                  </a:lnTo>
                  <a:lnTo>
                    <a:pt x="106" y="569"/>
                  </a:lnTo>
                  <a:lnTo>
                    <a:pt x="105" y="569"/>
                  </a:lnTo>
                  <a:lnTo>
                    <a:pt x="105" y="571"/>
                  </a:lnTo>
                  <a:lnTo>
                    <a:pt x="103" y="571"/>
                  </a:lnTo>
                  <a:lnTo>
                    <a:pt x="101" y="571"/>
                  </a:lnTo>
                  <a:lnTo>
                    <a:pt x="100" y="571"/>
                  </a:lnTo>
                  <a:lnTo>
                    <a:pt x="100" y="572"/>
                  </a:lnTo>
                  <a:lnTo>
                    <a:pt x="98" y="572"/>
                  </a:lnTo>
                  <a:lnTo>
                    <a:pt x="97" y="571"/>
                  </a:lnTo>
                  <a:lnTo>
                    <a:pt x="97" y="569"/>
                  </a:lnTo>
                  <a:lnTo>
                    <a:pt x="97" y="568"/>
                  </a:lnTo>
                  <a:lnTo>
                    <a:pt x="97" y="566"/>
                  </a:lnTo>
                  <a:lnTo>
                    <a:pt x="97" y="565"/>
                  </a:lnTo>
                  <a:lnTo>
                    <a:pt x="95" y="565"/>
                  </a:lnTo>
                  <a:lnTo>
                    <a:pt x="95" y="561"/>
                  </a:lnTo>
                  <a:lnTo>
                    <a:pt x="95" y="560"/>
                  </a:lnTo>
                  <a:lnTo>
                    <a:pt x="94" y="560"/>
                  </a:lnTo>
                  <a:lnTo>
                    <a:pt x="92" y="558"/>
                  </a:lnTo>
                  <a:lnTo>
                    <a:pt x="89" y="558"/>
                  </a:lnTo>
                  <a:lnTo>
                    <a:pt x="88" y="558"/>
                  </a:lnTo>
                  <a:lnTo>
                    <a:pt x="88" y="557"/>
                  </a:lnTo>
                  <a:lnTo>
                    <a:pt x="86" y="557"/>
                  </a:lnTo>
                  <a:lnTo>
                    <a:pt x="85" y="557"/>
                  </a:lnTo>
                  <a:lnTo>
                    <a:pt x="83" y="557"/>
                  </a:lnTo>
                  <a:lnTo>
                    <a:pt x="83" y="555"/>
                  </a:lnTo>
                  <a:lnTo>
                    <a:pt x="82" y="555"/>
                  </a:lnTo>
                  <a:lnTo>
                    <a:pt x="80" y="555"/>
                  </a:lnTo>
                  <a:lnTo>
                    <a:pt x="79" y="555"/>
                  </a:lnTo>
                  <a:lnTo>
                    <a:pt x="77" y="558"/>
                  </a:lnTo>
                  <a:lnTo>
                    <a:pt x="76" y="558"/>
                  </a:lnTo>
                  <a:lnTo>
                    <a:pt x="74" y="560"/>
                  </a:lnTo>
                  <a:lnTo>
                    <a:pt x="73" y="560"/>
                  </a:lnTo>
                  <a:lnTo>
                    <a:pt x="71" y="560"/>
                  </a:lnTo>
                  <a:lnTo>
                    <a:pt x="70" y="560"/>
                  </a:lnTo>
                  <a:lnTo>
                    <a:pt x="68" y="560"/>
                  </a:lnTo>
                  <a:lnTo>
                    <a:pt x="67" y="561"/>
                  </a:lnTo>
                  <a:lnTo>
                    <a:pt x="64" y="561"/>
                  </a:lnTo>
                  <a:lnTo>
                    <a:pt x="62" y="561"/>
                  </a:lnTo>
                  <a:lnTo>
                    <a:pt x="61" y="563"/>
                  </a:lnTo>
                  <a:lnTo>
                    <a:pt x="59" y="563"/>
                  </a:lnTo>
                  <a:lnTo>
                    <a:pt x="58" y="563"/>
                  </a:lnTo>
                  <a:lnTo>
                    <a:pt x="56" y="563"/>
                  </a:lnTo>
                  <a:lnTo>
                    <a:pt x="55" y="565"/>
                  </a:lnTo>
                  <a:lnTo>
                    <a:pt x="53" y="565"/>
                  </a:lnTo>
                  <a:lnTo>
                    <a:pt x="52" y="563"/>
                  </a:lnTo>
                  <a:lnTo>
                    <a:pt x="50" y="560"/>
                  </a:lnTo>
                  <a:lnTo>
                    <a:pt x="49" y="555"/>
                  </a:lnTo>
                  <a:lnTo>
                    <a:pt x="49" y="554"/>
                  </a:lnTo>
                  <a:lnTo>
                    <a:pt x="49" y="552"/>
                  </a:lnTo>
                  <a:lnTo>
                    <a:pt x="47" y="552"/>
                  </a:lnTo>
                  <a:lnTo>
                    <a:pt x="47" y="551"/>
                  </a:lnTo>
                  <a:lnTo>
                    <a:pt x="47" y="549"/>
                  </a:lnTo>
                  <a:lnTo>
                    <a:pt x="47" y="548"/>
                  </a:lnTo>
                  <a:lnTo>
                    <a:pt x="45" y="548"/>
                  </a:lnTo>
                  <a:lnTo>
                    <a:pt x="45" y="546"/>
                  </a:lnTo>
                  <a:lnTo>
                    <a:pt x="45" y="545"/>
                  </a:lnTo>
                  <a:lnTo>
                    <a:pt x="44" y="543"/>
                  </a:lnTo>
                  <a:lnTo>
                    <a:pt x="44" y="542"/>
                  </a:lnTo>
                  <a:lnTo>
                    <a:pt x="42" y="542"/>
                  </a:lnTo>
                  <a:lnTo>
                    <a:pt x="42" y="540"/>
                  </a:lnTo>
                  <a:lnTo>
                    <a:pt x="41" y="540"/>
                  </a:lnTo>
                  <a:lnTo>
                    <a:pt x="41" y="539"/>
                  </a:lnTo>
                  <a:lnTo>
                    <a:pt x="39" y="537"/>
                  </a:lnTo>
                  <a:lnTo>
                    <a:pt x="39" y="536"/>
                  </a:lnTo>
                  <a:lnTo>
                    <a:pt x="38" y="536"/>
                  </a:lnTo>
                  <a:lnTo>
                    <a:pt x="38" y="534"/>
                  </a:lnTo>
                  <a:lnTo>
                    <a:pt x="38" y="533"/>
                  </a:lnTo>
                  <a:lnTo>
                    <a:pt x="36" y="533"/>
                  </a:lnTo>
                  <a:lnTo>
                    <a:pt x="36" y="531"/>
                  </a:lnTo>
                  <a:lnTo>
                    <a:pt x="36" y="530"/>
                  </a:lnTo>
                  <a:lnTo>
                    <a:pt x="36" y="527"/>
                  </a:lnTo>
                  <a:lnTo>
                    <a:pt x="35" y="527"/>
                  </a:lnTo>
                  <a:lnTo>
                    <a:pt x="36" y="527"/>
                  </a:lnTo>
                  <a:lnTo>
                    <a:pt x="35" y="527"/>
                  </a:lnTo>
                  <a:lnTo>
                    <a:pt x="35" y="528"/>
                  </a:lnTo>
                  <a:lnTo>
                    <a:pt x="35" y="530"/>
                  </a:lnTo>
                  <a:lnTo>
                    <a:pt x="33" y="530"/>
                  </a:lnTo>
                  <a:lnTo>
                    <a:pt x="32" y="531"/>
                  </a:lnTo>
                  <a:lnTo>
                    <a:pt x="30" y="531"/>
                  </a:lnTo>
                  <a:lnTo>
                    <a:pt x="29" y="534"/>
                  </a:lnTo>
                  <a:lnTo>
                    <a:pt x="27" y="534"/>
                  </a:lnTo>
                  <a:lnTo>
                    <a:pt x="27" y="536"/>
                  </a:lnTo>
                  <a:lnTo>
                    <a:pt x="26" y="536"/>
                  </a:lnTo>
                  <a:lnTo>
                    <a:pt x="23" y="537"/>
                  </a:lnTo>
                  <a:lnTo>
                    <a:pt x="20" y="537"/>
                  </a:lnTo>
                  <a:lnTo>
                    <a:pt x="18" y="537"/>
                  </a:lnTo>
                  <a:lnTo>
                    <a:pt x="18" y="539"/>
                  </a:lnTo>
                  <a:lnTo>
                    <a:pt x="15" y="539"/>
                  </a:lnTo>
                  <a:lnTo>
                    <a:pt x="11" y="542"/>
                  </a:lnTo>
                  <a:lnTo>
                    <a:pt x="9" y="542"/>
                  </a:lnTo>
                  <a:lnTo>
                    <a:pt x="6" y="543"/>
                  </a:lnTo>
                  <a:lnTo>
                    <a:pt x="5" y="543"/>
                  </a:lnTo>
                  <a:lnTo>
                    <a:pt x="0" y="540"/>
                  </a:lnTo>
                  <a:lnTo>
                    <a:pt x="0" y="539"/>
                  </a:lnTo>
                  <a:lnTo>
                    <a:pt x="0" y="537"/>
                  </a:lnTo>
                  <a:lnTo>
                    <a:pt x="2" y="536"/>
                  </a:lnTo>
                  <a:lnTo>
                    <a:pt x="2" y="534"/>
                  </a:lnTo>
                  <a:lnTo>
                    <a:pt x="3" y="533"/>
                  </a:lnTo>
                  <a:lnTo>
                    <a:pt x="3" y="531"/>
                  </a:lnTo>
                  <a:lnTo>
                    <a:pt x="5" y="530"/>
                  </a:lnTo>
                  <a:lnTo>
                    <a:pt x="5" y="528"/>
                  </a:lnTo>
                  <a:lnTo>
                    <a:pt x="6" y="528"/>
                  </a:lnTo>
                  <a:lnTo>
                    <a:pt x="6" y="527"/>
                  </a:lnTo>
                  <a:lnTo>
                    <a:pt x="6" y="525"/>
                  </a:lnTo>
                  <a:lnTo>
                    <a:pt x="8" y="525"/>
                  </a:lnTo>
                  <a:lnTo>
                    <a:pt x="8" y="524"/>
                  </a:lnTo>
                  <a:lnTo>
                    <a:pt x="8" y="522"/>
                  </a:lnTo>
                  <a:lnTo>
                    <a:pt x="9" y="522"/>
                  </a:lnTo>
                  <a:lnTo>
                    <a:pt x="9" y="521"/>
                  </a:lnTo>
                  <a:lnTo>
                    <a:pt x="11" y="518"/>
                  </a:lnTo>
                  <a:lnTo>
                    <a:pt x="11" y="516"/>
                  </a:lnTo>
                  <a:lnTo>
                    <a:pt x="12" y="515"/>
                  </a:lnTo>
                  <a:lnTo>
                    <a:pt x="12" y="513"/>
                  </a:lnTo>
                  <a:lnTo>
                    <a:pt x="14" y="513"/>
                  </a:lnTo>
                  <a:lnTo>
                    <a:pt x="14" y="512"/>
                  </a:lnTo>
                  <a:lnTo>
                    <a:pt x="15" y="508"/>
                  </a:lnTo>
                  <a:lnTo>
                    <a:pt x="17" y="505"/>
                  </a:lnTo>
                  <a:lnTo>
                    <a:pt x="17" y="504"/>
                  </a:lnTo>
                  <a:lnTo>
                    <a:pt x="18" y="504"/>
                  </a:lnTo>
                  <a:lnTo>
                    <a:pt x="18" y="502"/>
                  </a:lnTo>
                  <a:lnTo>
                    <a:pt x="20" y="499"/>
                  </a:lnTo>
                  <a:lnTo>
                    <a:pt x="21" y="498"/>
                  </a:lnTo>
                  <a:lnTo>
                    <a:pt x="21" y="496"/>
                  </a:lnTo>
                  <a:lnTo>
                    <a:pt x="21" y="495"/>
                  </a:lnTo>
                  <a:lnTo>
                    <a:pt x="21" y="493"/>
                  </a:lnTo>
                  <a:lnTo>
                    <a:pt x="21" y="492"/>
                  </a:lnTo>
                  <a:lnTo>
                    <a:pt x="23" y="492"/>
                  </a:lnTo>
                  <a:lnTo>
                    <a:pt x="24" y="492"/>
                  </a:lnTo>
                  <a:lnTo>
                    <a:pt x="26" y="492"/>
                  </a:lnTo>
                  <a:lnTo>
                    <a:pt x="27" y="492"/>
                  </a:lnTo>
                  <a:lnTo>
                    <a:pt x="29" y="492"/>
                  </a:lnTo>
                  <a:lnTo>
                    <a:pt x="29" y="490"/>
                  </a:lnTo>
                  <a:lnTo>
                    <a:pt x="30" y="490"/>
                  </a:lnTo>
                  <a:lnTo>
                    <a:pt x="32" y="490"/>
                  </a:lnTo>
                  <a:lnTo>
                    <a:pt x="33" y="490"/>
                  </a:lnTo>
                  <a:lnTo>
                    <a:pt x="35" y="490"/>
                  </a:lnTo>
                  <a:lnTo>
                    <a:pt x="35" y="489"/>
                  </a:lnTo>
                  <a:lnTo>
                    <a:pt x="35" y="487"/>
                  </a:lnTo>
                  <a:lnTo>
                    <a:pt x="35" y="486"/>
                  </a:lnTo>
                  <a:lnTo>
                    <a:pt x="35" y="484"/>
                  </a:lnTo>
                  <a:lnTo>
                    <a:pt x="35" y="483"/>
                  </a:lnTo>
                  <a:lnTo>
                    <a:pt x="35" y="481"/>
                  </a:lnTo>
                  <a:lnTo>
                    <a:pt x="36" y="481"/>
                  </a:lnTo>
                  <a:lnTo>
                    <a:pt x="36" y="480"/>
                  </a:lnTo>
                  <a:lnTo>
                    <a:pt x="36" y="478"/>
                  </a:lnTo>
                  <a:lnTo>
                    <a:pt x="36" y="477"/>
                  </a:lnTo>
                  <a:lnTo>
                    <a:pt x="36" y="475"/>
                  </a:lnTo>
                  <a:lnTo>
                    <a:pt x="36" y="474"/>
                  </a:lnTo>
                  <a:lnTo>
                    <a:pt x="38" y="474"/>
                  </a:lnTo>
                  <a:lnTo>
                    <a:pt x="38" y="472"/>
                  </a:lnTo>
                  <a:lnTo>
                    <a:pt x="38" y="471"/>
                  </a:lnTo>
                  <a:lnTo>
                    <a:pt x="39" y="469"/>
                  </a:lnTo>
                  <a:lnTo>
                    <a:pt x="39" y="468"/>
                  </a:lnTo>
                  <a:lnTo>
                    <a:pt x="39" y="466"/>
                  </a:lnTo>
                  <a:lnTo>
                    <a:pt x="38" y="466"/>
                  </a:lnTo>
                  <a:lnTo>
                    <a:pt x="38" y="465"/>
                  </a:lnTo>
                  <a:lnTo>
                    <a:pt x="38" y="463"/>
                  </a:lnTo>
                  <a:lnTo>
                    <a:pt x="38" y="462"/>
                  </a:lnTo>
                  <a:lnTo>
                    <a:pt x="38" y="459"/>
                  </a:lnTo>
                  <a:lnTo>
                    <a:pt x="38" y="457"/>
                  </a:lnTo>
                  <a:lnTo>
                    <a:pt x="38" y="455"/>
                  </a:lnTo>
                  <a:lnTo>
                    <a:pt x="39" y="455"/>
                  </a:lnTo>
                  <a:lnTo>
                    <a:pt x="39" y="457"/>
                  </a:lnTo>
                  <a:lnTo>
                    <a:pt x="41" y="457"/>
                  </a:lnTo>
                  <a:lnTo>
                    <a:pt x="42" y="457"/>
                  </a:lnTo>
                  <a:lnTo>
                    <a:pt x="42" y="455"/>
                  </a:lnTo>
                  <a:lnTo>
                    <a:pt x="44" y="455"/>
                  </a:lnTo>
                  <a:lnTo>
                    <a:pt x="44" y="457"/>
                  </a:lnTo>
                  <a:lnTo>
                    <a:pt x="45" y="457"/>
                  </a:lnTo>
                  <a:lnTo>
                    <a:pt x="45" y="459"/>
                  </a:lnTo>
                  <a:lnTo>
                    <a:pt x="47" y="459"/>
                  </a:lnTo>
                  <a:lnTo>
                    <a:pt x="47" y="457"/>
                  </a:lnTo>
                  <a:lnTo>
                    <a:pt x="49" y="457"/>
                  </a:lnTo>
                  <a:lnTo>
                    <a:pt x="50" y="457"/>
                  </a:lnTo>
                  <a:lnTo>
                    <a:pt x="49" y="459"/>
                  </a:lnTo>
                  <a:lnTo>
                    <a:pt x="50" y="459"/>
                  </a:lnTo>
                  <a:lnTo>
                    <a:pt x="52" y="459"/>
                  </a:lnTo>
                  <a:lnTo>
                    <a:pt x="52" y="457"/>
                  </a:lnTo>
                  <a:lnTo>
                    <a:pt x="53" y="457"/>
                  </a:lnTo>
                  <a:lnTo>
                    <a:pt x="53" y="459"/>
                  </a:lnTo>
                  <a:lnTo>
                    <a:pt x="55" y="459"/>
                  </a:lnTo>
                  <a:lnTo>
                    <a:pt x="56" y="459"/>
                  </a:lnTo>
                  <a:lnTo>
                    <a:pt x="56" y="457"/>
                  </a:lnTo>
                  <a:lnTo>
                    <a:pt x="58" y="457"/>
                  </a:lnTo>
                  <a:lnTo>
                    <a:pt x="58" y="459"/>
                  </a:lnTo>
                  <a:lnTo>
                    <a:pt x="58" y="457"/>
                  </a:lnTo>
                  <a:lnTo>
                    <a:pt x="58" y="459"/>
                  </a:lnTo>
                  <a:lnTo>
                    <a:pt x="58" y="457"/>
                  </a:lnTo>
                  <a:lnTo>
                    <a:pt x="59" y="457"/>
                  </a:lnTo>
                  <a:lnTo>
                    <a:pt x="61" y="457"/>
                  </a:lnTo>
                  <a:lnTo>
                    <a:pt x="61" y="455"/>
                  </a:lnTo>
                  <a:lnTo>
                    <a:pt x="61" y="457"/>
                  </a:lnTo>
                  <a:lnTo>
                    <a:pt x="62" y="457"/>
                  </a:lnTo>
                  <a:lnTo>
                    <a:pt x="62" y="459"/>
                  </a:lnTo>
                  <a:lnTo>
                    <a:pt x="62" y="457"/>
                  </a:lnTo>
                  <a:lnTo>
                    <a:pt x="64" y="457"/>
                  </a:lnTo>
                  <a:lnTo>
                    <a:pt x="65" y="457"/>
                  </a:lnTo>
                  <a:lnTo>
                    <a:pt x="67" y="457"/>
                  </a:lnTo>
                  <a:lnTo>
                    <a:pt x="68" y="457"/>
                  </a:lnTo>
                  <a:lnTo>
                    <a:pt x="68" y="455"/>
                  </a:lnTo>
                  <a:lnTo>
                    <a:pt x="70" y="455"/>
                  </a:lnTo>
                  <a:lnTo>
                    <a:pt x="71" y="454"/>
                  </a:lnTo>
                  <a:lnTo>
                    <a:pt x="73" y="454"/>
                  </a:lnTo>
                  <a:lnTo>
                    <a:pt x="73" y="452"/>
                  </a:lnTo>
                  <a:lnTo>
                    <a:pt x="73" y="454"/>
                  </a:lnTo>
                  <a:lnTo>
                    <a:pt x="74" y="454"/>
                  </a:lnTo>
                  <a:lnTo>
                    <a:pt x="74" y="452"/>
                  </a:lnTo>
                  <a:lnTo>
                    <a:pt x="74" y="454"/>
                  </a:lnTo>
                  <a:lnTo>
                    <a:pt x="76" y="454"/>
                  </a:lnTo>
                  <a:lnTo>
                    <a:pt x="77" y="454"/>
                  </a:lnTo>
                  <a:lnTo>
                    <a:pt x="77" y="452"/>
                  </a:lnTo>
                  <a:lnTo>
                    <a:pt x="79" y="452"/>
                  </a:lnTo>
                  <a:lnTo>
                    <a:pt x="79" y="454"/>
                  </a:lnTo>
                  <a:lnTo>
                    <a:pt x="79" y="452"/>
                  </a:lnTo>
                  <a:lnTo>
                    <a:pt x="80" y="452"/>
                  </a:lnTo>
                  <a:lnTo>
                    <a:pt x="79" y="452"/>
                  </a:lnTo>
                  <a:lnTo>
                    <a:pt x="80" y="452"/>
                  </a:lnTo>
                  <a:lnTo>
                    <a:pt x="80" y="451"/>
                  </a:lnTo>
                  <a:lnTo>
                    <a:pt x="80" y="452"/>
                  </a:lnTo>
                  <a:lnTo>
                    <a:pt x="80" y="451"/>
                  </a:lnTo>
                  <a:lnTo>
                    <a:pt x="82" y="451"/>
                  </a:lnTo>
                  <a:lnTo>
                    <a:pt x="83" y="451"/>
                  </a:lnTo>
                  <a:lnTo>
                    <a:pt x="83" y="452"/>
                  </a:lnTo>
                  <a:lnTo>
                    <a:pt x="85" y="452"/>
                  </a:lnTo>
                  <a:lnTo>
                    <a:pt x="85" y="451"/>
                  </a:lnTo>
                  <a:lnTo>
                    <a:pt x="85" y="452"/>
                  </a:lnTo>
                  <a:lnTo>
                    <a:pt x="85" y="451"/>
                  </a:lnTo>
                  <a:lnTo>
                    <a:pt x="85" y="452"/>
                  </a:lnTo>
                  <a:lnTo>
                    <a:pt x="86" y="452"/>
                  </a:lnTo>
                  <a:lnTo>
                    <a:pt x="86" y="451"/>
                  </a:lnTo>
                  <a:lnTo>
                    <a:pt x="88" y="451"/>
                  </a:lnTo>
                  <a:lnTo>
                    <a:pt x="88" y="449"/>
                  </a:lnTo>
                  <a:lnTo>
                    <a:pt x="89" y="449"/>
                  </a:lnTo>
                  <a:lnTo>
                    <a:pt x="91" y="449"/>
                  </a:lnTo>
                  <a:lnTo>
                    <a:pt x="92" y="449"/>
                  </a:lnTo>
                  <a:lnTo>
                    <a:pt x="94" y="449"/>
                  </a:lnTo>
                  <a:lnTo>
                    <a:pt x="94" y="448"/>
                  </a:lnTo>
                  <a:lnTo>
                    <a:pt x="94" y="446"/>
                  </a:lnTo>
                  <a:lnTo>
                    <a:pt x="95" y="446"/>
                  </a:lnTo>
                  <a:lnTo>
                    <a:pt x="97" y="446"/>
                  </a:lnTo>
                  <a:lnTo>
                    <a:pt x="98" y="446"/>
                  </a:lnTo>
                  <a:lnTo>
                    <a:pt x="98" y="445"/>
                  </a:lnTo>
                  <a:lnTo>
                    <a:pt x="100" y="445"/>
                  </a:lnTo>
                  <a:lnTo>
                    <a:pt x="101" y="445"/>
                  </a:lnTo>
                  <a:lnTo>
                    <a:pt x="101" y="443"/>
                  </a:lnTo>
                  <a:lnTo>
                    <a:pt x="103" y="443"/>
                  </a:lnTo>
                  <a:lnTo>
                    <a:pt x="103" y="442"/>
                  </a:lnTo>
                  <a:lnTo>
                    <a:pt x="105" y="442"/>
                  </a:lnTo>
                  <a:lnTo>
                    <a:pt x="106" y="442"/>
                  </a:lnTo>
                  <a:lnTo>
                    <a:pt x="108" y="442"/>
                  </a:lnTo>
                  <a:lnTo>
                    <a:pt x="109" y="442"/>
                  </a:lnTo>
                  <a:lnTo>
                    <a:pt x="109" y="440"/>
                  </a:lnTo>
                  <a:lnTo>
                    <a:pt x="111" y="440"/>
                  </a:lnTo>
                  <a:lnTo>
                    <a:pt x="112" y="440"/>
                  </a:lnTo>
                  <a:lnTo>
                    <a:pt x="114" y="439"/>
                  </a:lnTo>
                  <a:lnTo>
                    <a:pt x="114" y="440"/>
                  </a:lnTo>
                  <a:lnTo>
                    <a:pt x="115" y="440"/>
                  </a:lnTo>
                  <a:lnTo>
                    <a:pt x="117" y="440"/>
                  </a:lnTo>
                  <a:lnTo>
                    <a:pt x="117" y="439"/>
                  </a:lnTo>
                  <a:lnTo>
                    <a:pt x="118" y="439"/>
                  </a:lnTo>
                  <a:lnTo>
                    <a:pt x="120" y="439"/>
                  </a:lnTo>
                  <a:lnTo>
                    <a:pt x="121" y="439"/>
                  </a:lnTo>
                  <a:lnTo>
                    <a:pt x="121" y="437"/>
                  </a:lnTo>
                  <a:lnTo>
                    <a:pt x="123" y="437"/>
                  </a:lnTo>
                  <a:lnTo>
                    <a:pt x="123" y="439"/>
                  </a:lnTo>
                  <a:lnTo>
                    <a:pt x="123" y="437"/>
                  </a:lnTo>
                  <a:lnTo>
                    <a:pt x="123" y="439"/>
                  </a:lnTo>
                  <a:lnTo>
                    <a:pt x="124" y="439"/>
                  </a:lnTo>
                  <a:lnTo>
                    <a:pt x="124" y="437"/>
                  </a:lnTo>
                  <a:lnTo>
                    <a:pt x="124" y="439"/>
                  </a:lnTo>
                  <a:lnTo>
                    <a:pt x="126" y="437"/>
                  </a:lnTo>
                  <a:lnTo>
                    <a:pt x="126" y="439"/>
                  </a:lnTo>
                  <a:lnTo>
                    <a:pt x="126" y="437"/>
                  </a:lnTo>
                  <a:lnTo>
                    <a:pt x="126" y="439"/>
                  </a:lnTo>
                  <a:lnTo>
                    <a:pt x="126" y="437"/>
                  </a:lnTo>
                  <a:lnTo>
                    <a:pt x="127" y="437"/>
                  </a:lnTo>
                  <a:lnTo>
                    <a:pt x="129" y="437"/>
                  </a:lnTo>
                  <a:lnTo>
                    <a:pt x="130" y="437"/>
                  </a:lnTo>
                  <a:lnTo>
                    <a:pt x="132" y="437"/>
                  </a:lnTo>
                  <a:lnTo>
                    <a:pt x="133" y="437"/>
                  </a:lnTo>
                  <a:lnTo>
                    <a:pt x="133" y="436"/>
                  </a:lnTo>
                  <a:lnTo>
                    <a:pt x="135" y="436"/>
                  </a:lnTo>
                  <a:lnTo>
                    <a:pt x="135" y="434"/>
                  </a:lnTo>
                  <a:lnTo>
                    <a:pt x="136" y="434"/>
                  </a:lnTo>
                  <a:lnTo>
                    <a:pt x="138" y="434"/>
                  </a:lnTo>
                  <a:lnTo>
                    <a:pt x="139" y="434"/>
                  </a:lnTo>
                  <a:lnTo>
                    <a:pt x="139" y="433"/>
                  </a:lnTo>
                  <a:lnTo>
                    <a:pt x="141" y="433"/>
                  </a:lnTo>
                  <a:lnTo>
                    <a:pt x="142" y="433"/>
                  </a:lnTo>
                  <a:lnTo>
                    <a:pt x="142" y="431"/>
                  </a:lnTo>
                  <a:lnTo>
                    <a:pt x="144" y="431"/>
                  </a:lnTo>
                  <a:lnTo>
                    <a:pt x="144" y="430"/>
                  </a:lnTo>
                  <a:lnTo>
                    <a:pt x="144" y="428"/>
                  </a:lnTo>
                  <a:lnTo>
                    <a:pt x="144" y="427"/>
                  </a:lnTo>
                  <a:lnTo>
                    <a:pt x="145" y="427"/>
                  </a:lnTo>
                  <a:lnTo>
                    <a:pt x="145" y="425"/>
                  </a:lnTo>
                  <a:lnTo>
                    <a:pt x="145" y="424"/>
                  </a:lnTo>
                  <a:lnTo>
                    <a:pt x="145" y="422"/>
                  </a:lnTo>
                  <a:lnTo>
                    <a:pt x="147" y="421"/>
                  </a:lnTo>
                  <a:lnTo>
                    <a:pt x="148" y="421"/>
                  </a:lnTo>
                  <a:lnTo>
                    <a:pt x="148" y="419"/>
                  </a:lnTo>
                  <a:lnTo>
                    <a:pt x="148" y="418"/>
                  </a:lnTo>
                  <a:lnTo>
                    <a:pt x="150" y="416"/>
                  </a:lnTo>
                  <a:lnTo>
                    <a:pt x="150" y="415"/>
                  </a:lnTo>
                  <a:lnTo>
                    <a:pt x="151" y="415"/>
                  </a:lnTo>
                  <a:lnTo>
                    <a:pt x="151" y="413"/>
                  </a:lnTo>
                  <a:lnTo>
                    <a:pt x="151" y="412"/>
                  </a:lnTo>
                  <a:lnTo>
                    <a:pt x="153" y="412"/>
                  </a:lnTo>
                  <a:lnTo>
                    <a:pt x="153" y="410"/>
                  </a:lnTo>
                  <a:lnTo>
                    <a:pt x="154" y="410"/>
                  </a:lnTo>
                  <a:lnTo>
                    <a:pt x="154" y="409"/>
                  </a:lnTo>
                  <a:lnTo>
                    <a:pt x="156" y="409"/>
                  </a:lnTo>
                  <a:lnTo>
                    <a:pt x="159" y="407"/>
                  </a:lnTo>
                  <a:lnTo>
                    <a:pt x="160" y="407"/>
                  </a:lnTo>
                  <a:lnTo>
                    <a:pt x="160" y="406"/>
                  </a:lnTo>
                  <a:lnTo>
                    <a:pt x="162" y="404"/>
                  </a:lnTo>
                  <a:lnTo>
                    <a:pt x="162" y="402"/>
                  </a:lnTo>
                  <a:lnTo>
                    <a:pt x="164" y="402"/>
                  </a:lnTo>
                  <a:lnTo>
                    <a:pt x="164" y="401"/>
                  </a:lnTo>
                  <a:lnTo>
                    <a:pt x="165" y="401"/>
                  </a:lnTo>
                  <a:lnTo>
                    <a:pt x="165" y="399"/>
                  </a:lnTo>
                  <a:lnTo>
                    <a:pt x="167" y="399"/>
                  </a:lnTo>
                  <a:lnTo>
                    <a:pt x="168" y="398"/>
                  </a:lnTo>
                  <a:lnTo>
                    <a:pt x="170" y="398"/>
                  </a:lnTo>
                  <a:lnTo>
                    <a:pt x="170" y="396"/>
                  </a:lnTo>
                  <a:lnTo>
                    <a:pt x="171" y="396"/>
                  </a:lnTo>
                  <a:lnTo>
                    <a:pt x="173" y="396"/>
                  </a:lnTo>
                  <a:lnTo>
                    <a:pt x="173" y="395"/>
                  </a:lnTo>
                  <a:lnTo>
                    <a:pt x="174" y="393"/>
                  </a:lnTo>
                  <a:lnTo>
                    <a:pt x="176" y="393"/>
                  </a:lnTo>
                  <a:lnTo>
                    <a:pt x="176" y="392"/>
                  </a:lnTo>
                  <a:lnTo>
                    <a:pt x="177" y="392"/>
                  </a:lnTo>
                  <a:lnTo>
                    <a:pt x="177" y="390"/>
                  </a:lnTo>
                  <a:lnTo>
                    <a:pt x="179" y="390"/>
                  </a:lnTo>
                  <a:lnTo>
                    <a:pt x="179" y="389"/>
                  </a:lnTo>
                  <a:lnTo>
                    <a:pt x="180" y="389"/>
                  </a:lnTo>
                  <a:lnTo>
                    <a:pt x="182" y="387"/>
                  </a:lnTo>
                  <a:lnTo>
                    <a:pt x="182" y="386"/>
                  </a:lnTo>
                  <a:lnTo>
                    <a:pt x="182" y="384"/>
                  </a:lnTo>
                  <a:lnTo>
                    <a:pt x="183" y="384"/>
                  </a:lnTo>
                  <a:lnTo>
                    <a:pt x="183" y="383"/>
                  </a:lnTo>
                  <a:lnTo>
                    <a:pt x="185" y="383"/>
                  </a:lnTo>
                  <a:lnTo>
                    <a:pt x="185" y="381"/>
                  </a:lnTo>
                  <a:lnTo>
                    <a:pt x="185" y="380"/>
                  </a:lnTo>
                  <a:lnTo>
                    <a:pt x="186" y="380"/>
                  </a:lnTo>
                  <a:lnTo>
                    <a:pt x="186" y="378"/>
                  </a:lnTo>
                  <a:lnTo>
                    <a:pt x="186" y="377"/>
                  </a:lnTo>
                  <a:lnTo>
                    <a:pt x="186" y="375"/>
                  </a:lnTo>
                  <a:lnTo>
                    <a:pt x="186" y="374"/>
                  </a:lnTo>
                  <a:lnTo>
                    <a:pt x="186" y="372"/>
                  </a:lnTo>
                  <a:lnTo>
                    <a:pt x="186" y="371"/>
                  </a:lnTo>
                  <a:lnTo>
                    <a:pt x="186" y="369"/>
                  </a:lnTo>
                  <a:lnTo>
                    <a:pt x="188" y="369"/>
                  </a:lnTo>
                  <a:lnTo>
                    <a:pt x="189" y="369"/>
                  </a:lnTo>
                  <a:lnTo>
                    <a:pt x="189" y="368"/>
                  </a:lnTo>
                  <a:lnTo>
                    <a:pt x="191" y="368"/>
                  </a:lnTo>
                  <a:lnTo>
                    <a:pt x="192" y="368"/>
                  </a:lnTo>
                  <a:lnTo>
                    <a:pt x="194" y="368"/>
                  </a:lnTo>
                  <a:lnTo>
                    <a:pt x="194" y="369"/>
                  </a:lnTo>
                  <a:lnTo>
                    <a:pt x="195" y="369"/>
                  </a:lnTo>
                  <a:lnTo>
                    <a:pt x="198" y="371"/>
                  </a:lnTo>
                  <a:lnTo>
                    <a:pt x="200" y="371"/>
                  </a:lnTo>
                  <a:lnTo>
                    <a:pt x="201" y="371"/>
                  </a:lnTo>
                  <a:lnTo>
                    <a:pt x="203" y="371"/>
                  </a:lnTo>
                  <a:lnTo>
                    <a:pt x="204" y="371"/>
                  </a:lnTo>
                  <a:lnTo>
                    <a:pt x="204" y="369"/>
                  </a:lnTo>
                  <a:lnTo>
                    <a:pt x="206" y="369"/>
                  </a:lnTo>
                  <a:lnTo>
                    <a:pt x="207" y="369"/>
                  </a:lnTo>
                  <a:lnTo>
                    <a:pt x="207" y="368"/>
                  </a:lnTo>
                  <a:lnTo>
                    <a:pt x="209" y="366"/>
                  </a:lnTo>
                  <a:lnTo>
                    <a:pt x="210" y="366"/>
                  </a:lnTo>
                  <a:lnTo>
                    <a:pt x="212" y="366"/>
                  </a:lnTo>
                  <a:lnTo>
                    <a:pt x="212" y="365"/>
                  </a:lnTo>
                  <a:lnTo>
                    <a:pt x="213" y="365"/>
                  </a:lnTo>
                  <a:lnTo>
                    <a:pt x="215" y="365"/>
                  </a:lnTo>
                  <a:lnTo>
                    <a:pt x="216" y="365"/>
                  </a:lnTo>
                  <a:lnTo>
                    <a:pt x="218" y="365"/>
                  </a:lnTo>
                  <a:lnTo>
                    <a:pt x="218" y="366"/>
                  </a:lnTo>
                  <a:lnTo>
                    <a:pt x="220" y="366"/>
                  </a:lnTo>
                  <a:lnTo>
                    <a:pt x="221" y="366"/>
                  </a:lnTo>
                  <a:lnTo>
                    <a:pt x="223" y="366"/>
                  </a:lnTo>
                  <a:lnTo>
                    <a:pt x="223" y="368"/>
                  </a:lnTo>
                  <a:lnTo>
                    <a:pt x="224" y="368"/>
                  </a:lnTo>
                  <a:lnTo>
                    <a:pt x="226" y="368"/>
                  </a:lnTo>
                  <a:lnTo>
                    <a:pt x="227" y="368"/>
                  </a:lnTo>
                  <a:lnTo>
                    <a:pt x="227" y="366"/>
                  </a:lnTo>
                  <a:lnTo>
                    <a:pt x="229" y="366"/>
                  </a:lnTo>
                  <a:lnTo>
                    <a:pt x="230" y="366"/>
                  </a:lnTo>
                  <a:lnTo>
                    <a:pt x="230" y="365"/>
                  </a:lnTo>
                  <a:lnTo>
                    <a:pt x="232" y="365"/>
                  </a:lnTo>
                  <a:lnTo>
                    <a:pt x="233" y="365"/>
                  </a:lnTo>
                  <a:lnTo>
                    <a:pt x="235" y="365"/>
                  </a:lnTo>
                  <a:lnTo>
                    <a:pt x="236" y="365"/>
                  </a:lnTo>
                  <a:lnTo>
                    <a:pt x="236" y="366"/>
                  </a:lnTo>
                  <a:lnTo>
                    <a:pt x="238" y="366"/>
                  </a:lnTo>
                  <a:lnTo>
                    <a:pt x="238" y="368"/>
                  </a:lnTo>
                  <a:lnTo>
                    <a:pt x="239" y="368"/>
                  </a:lnTo>
                  <a:lnTo>
                    <a:pt x="241" y="368"/>
                  </a:lnTo>
                  <a:lnTo>
                    <a:pt x="242" y="368"/>
                  </a:lnTo>
                  <a:lnTo>
                    <a:pt x="244" y="368"/>
                  </a:lnTo>
                  <a:lnTo>
                    <a:pt x="245" y="368"/>
                  </a:lnTo>
                  <a:lnTo>
                    <a:pt x="245" y="366"/>
                  </a:lnTo>
                  <a:lnTo>
                    <a:pt x="247" y="366"/>
                  </a:lnTo>
                  <a:lnTo>
                    <a:pt x="248" y="366"/>
                  </a:lnTo>
                  <a:lnTo>
                    <a:pt x="250" y="366"/>
                  </a:lnTo>
                  <a:lnTo>
                    <a:pt x="251" y="366"/>
                  </a:lnTo>
                  <a:lnTo>
                    <a:pt x="253" y="366"/>
                  </a:lnTo>
                  <a:lnTo>
                    <a:pt x="253" y="365"/>
                  </a:lnTo>
                  <a:lnTo>
                    <a:pt x="254" y="365"/>
                  </a:lnTo>
                  <a:lnTo>
                    <a:pt x="256" y="365"/>
                  </a:lnTo>
                  <a:lnTo>
                    <a:pt x="256" y="363"/>
                  </a:lnTo>
                  <a:lnTo>
                    <a:pt x="257" y="363"/>
                  </a:lnTo>
                  <a:lnTo>
                    <a:pt x="259" y="362"/>
                  </a:lnTo>
                  <a:lnTo>
                    <a:pt x="260" y="362"/>
                  </a:lnTo>
                  <a:lnTo>
                    <a:pt x="260" y="360"/>
                  </a:lnTo>
                  <a:lnTo>
                    <a:pt x="262" y="360"/>
                  </a:lnTo>
                  <a:lnTo>
                    <a:pt x="262" y="359"/>
                  </a:lnTo>
                  <a:lnTo>
                    <a:pt x="263" y="359"/>
                  </a:lnTo>
                  <a:lnTo>
                    <a:pt x="265" y="359"/>
                  </a:lnTo>
                  <a:lnTo>
                    <a:pt x="266" y="357"/>
                  </a:lnTo>
                  <a:lnTo>
                    <a:pt x="266" y="356"/>
                  </a:lnTo>
                  <a:lnTo>
                    <a:pt x="268" y="356"/>
                  </a:lnTo>
                  <a:lnTo>
                    <a:pt x="268" y="357"/>
                  </a:lnTo>
                  <a:lnTo>
                    <a:pt x="268" y="356"/>
                  </a:lnTo>
                  <a:lnTo>
                    <a:pt x="269" y="356"/>
                  </a:lnTo>
                  <a:lnTo>
                    <a:pt x="271" y="356"/>
                  </a:lnTo>
                  <a:lnTo>
                    <a:pt x="271" y="354"/>
                  </a:lnTo>
                  <a:lnTo>
                    <a:pt x="272" y="354"/>
                  </a:lnTo>
                  <a:lnTo>
                    <a:pt x="272" y="353"/>
                  </a:lnTo>
                  <a:lnTo>
                    <a:pt x="274" y="351"/>
                  </a:lnTo>
                  <a:lnTo>
                    <a:pt x="274" y="349"/>
                  </a:lnTo>
                  <a:lnTo>
                    <a:pt x="276" y="348"/>
                  </a:lnTo>
                  <a:lnTo>
                    <a:pt x="276" y="346"/>
                  </a:lnTo>
                  <a:lnTo>
                    <a:pt x="277" y="345"/>
                  </a:lnTo>
                  <a:lnTo>
                    <a:pt x="279" y="342"/>
                  </a:lnTo>
                  <a:lnTo>
                    <a:pt x="279" y="340"/>
                  </a:lnTo>
                  <a:lnTo>
                    <a:pt x="279" y="337"/>
                  </a:lnTo>
                  <a:lnTo>
                    <a:pt x="279" y="336"/>
                  </a:lnTo>
                  <a:lnTo>
                    <a:pt x="279" y="334"/>
                  </a:lnTo>
                  <a:lnTo>
                    <a:pt x="280" y="330"/>
                  </a:lnTo>
                  <a:lnTo>
                    <a:pt x="280" y="328"/>
                  </a:lnTo>
                  <a:lnTo>
                    <a:pt x="280" y="327"/>
                  </a:lnTo>
                  <a:lnTo>
                    <a:pt x="280" y="325"/>
                  </a:lnTo>
                  <a:lnTo>
                    <a:pt x="279" y="324"/>
                  </a:lnTo>
                  <a:lnTo>
                    <a:pt x="280" y="324"/>
                  </a:lnTo>
                  <a:lnTo>
                    <a:pt x="282" y="324"/>
                  </a:lnTo>
                  <a:lnTo>
                    <a:pt x="282" y="322"/>
                  </a:lnTo>
                  <a:lnTo>
                    <a:pt x="282" y="324"/>
                  </a:lnTo>
                  <a:lnTo>
                    <a:pt x="282" y="322"/>
                  </a:lnTo>
                  <a:lnTo>
                    <a:pt x="282" y="324"/>
                  </a:lnTo>
                  <a:lnTo>
                    <a:pt x="282" y="322"/>
                  </a:lnTo>
                  <a:lnTo>
                    <a:pt x="283" y="322"/>
                  </a:lnTo>
                  <a:lnTo>
                    <a:pt x="285" y="322"/>
                  </a:lnTo>
                  <a:lnTo>
                    <a:pt x="286" y="322"/>
                  </a:lnTo>
                  <a:lnTo>
                    <a:pt x="288" y="322"/>
                  </a:lnTo>
                  <a:lnTo>
                    <a:pt x="289" y="322"/>
                  </a:lnTo>
                  <a:lnTo>
                    <a:pt x="291" y="322"/>
                  </a:lnTo>
                  <a:lnTo>
                    <a:pt x="292" y="322"/>
                  </a:lnTo>
                  <a:lnTo>
                    <a:pt x="292" y="324"/>
                  </a:lnTo>
                  <a:lnTo>
                    <a:pt x="294" y="324"/>
                  </a:lnTo>
                  <a:lnTo>
                    <a:pt x="295" y="322"/>
                  </a:lnTo>
                  <a:lnTo>
                    <a:pt x="295" y="324"/>
                  </a:lnTo>
                  <a:lnTo>
                    <a:pt x="295" y="322"/>
                  </a:lnTo>
                  <a:lnTo>
                    <a:pt x="295" y="324"/>
                  </a:lnTo>
                  <a:lnTo>
                    <a:pt x="297" y="324"/>
                  </a:lnTo>
                  <a:lnTo>
                    <a:pt x="298" y="324"/>
                  </a:lnTo>
                  <a:lnTo>
                    <a:pt x="300" y="324"/>
                  </a:lnTo>
                  <a:lnTo>
                    <a:pt x="301" y="324"/>
                  </a:lnTo>
                  <a:lnTo>
                    <a:pt x="301" y="325"/>
                  </a:lnTo>
                  <a:lnTo>
                    <a:pt x="303" y="325"/>
                  </a:lnTo>
                  <a:lnTo>
                    <a:pt x="304" y="325"/>
                  </a:lnTo>
                  <a:lnTo>
                    <a:pt x="304" y="327"/>
                  </a:lnTo>
                  <a:lnTo>
                    <a:pt x="304" y="328"/>
                  </a:lnTo>
                  <a:lnTo>
                    <a:pt x="306" y="328"/>
                  </a:lnTo>
                  <a:lnTo>
                    <a:pt x="306" y="330"/>
                  </a:lnTo>
                  <a:lnTo>
                    <a:pt x="307" y="330"/>
                  </a:lnTo>
                  <a:lnTo>
                    <a:pt x="307" y="331"/>
                  </a:lnTo>
                  <a:lnTo>
                    <a:pt x="309" y="331"/>
                  </a:lnTo>
                  <a:lnTo>
                    <a:pt x="309" y="333"/>
                  </a:lnTo>
                  <a:lnTo>
                    <a:pt x="310" y="333"/>
                  </a:lnTo>
                  <a:lnTo>
                    <a:pt x="310" y="334"/>
                  </a:lnTo>
                  <a:lnTo>
                    <a:pt x="312" y="334"/>
                  </a:lnTo>
                  <a:lnTo>
                    <a:pt x="312" y="336"/>
                  </a:lnTo>
                  <a:lnTo>
                    <a:pt x="313" y="336"/>
                  </a:lnTo>
                  <a:lnTo>
                    <a:pt x="315" y="336"/>
                  </a:lnTo>
                  <a:lnTo>
                    <a:pt x="316" y="336"/>
                  </a:lnTo>
                  <a:lnTo>
                    <a:pt x="316" y="337"/>
                  </a:lnTo>
                  <a:lnTo>
                    <a:pt x="318" y="337"/>
                  </a:lnTo>
                  <a:lnTo>
                    <a:pt x="319" y="334"/>
                  </a:lnTo>
                  <a:lnTo>
                    <a:pt x="321" y="334"/>
                  </a:lnTo>
                  <a:lnTo>
                    <a:pt x="321" y="333"/>
                  </a:lnTo>
                  <a:lnTo>
                    <a:pt x="322" y="333"/>
                  </a:lnTo>
                  <a:lnTo>
                    <a:pt x="324" y="330"/>
                  </a:lnTo>
                  <a:lnTo>
                    <a:pt x="325" y="330"/>
                  </a:lnTo>
                  <a:lnTo>
                    <a:pt x="327" y="327"/>
                  </a:lnTo>
                  <a:lnTo>
                    <a:pt x="339" y="318"/>
                  </a:lnTo>
                  <a:lnTo>
                    <a:pt x="339" y="316"/>
                  </a:lnTo>
                  <a:lnTo>
                    <a:pt x="344" y="309"/>
                  </a:lnTo>
                  <a:lnTo>
                    <a:pt x="348" y="309"/>
                  </a:lnTo>
                  <a:lnTo>
                    <a:pt x="350" y="309"/>
                  </a:lnTo>
                  <a:lnTo>
                    <a:pt x="350" y="307"/>
                  </a:lnTo>
                  <a:lnTo>
                    <a:pt x="350" y="306"/>
                  </a:lnTo>
                  <a:lnTo>
                    <a:pt x="351" y="306"/>
                  </a:lnTo>
                  <a:lnTo>
                    <a:pt x="351" y="304"/>
                  </a:lnTo>
                  <a:lnTo>
                    <a:pt x="351" y="303"/>
                  </a:lnTo>
                  <a:lnTo>
                    <a:pt x="350" y="301"/>
                  </a:lnTo>
                  <a:lnTo>
                    <a:pt x="350" y="300"/>
                  </a:lnTo>
                  <a:lnTo>
                    <a:pt x="350" y="298"/>
                  </a:lnTo>
                  <a:lnTo>
                    <a:pt x="350" y="296"/>
                  </a:lnTo>
                  <a:lnTo>
                    <a:pt x="350" y="295"/>
                  </a:lnTo>
                  <a:lnTo>
                    <a:pt x="350" y="293"/>
                  </a:lnTo>
                  <a:lnTo>
                    <a:pt x="350" y="292"/>
                  </a:lnTo>
                  <a:lnTo>
                    <a:pt x="350" y="290"/>
                  </a:lnTo>
                  <a:lnTo>
                    <a:pt x="350" y="286"/>
                  </a:lnTo>
                  <a:lnTo>
                    <a:pt x="350" y="284"/>
                  </a:lnTo>
                  <a:lnTo>
                    <a:pt x="350" y="283"/>
                  </a:lnTo>
                  <a:lnTo>
                    <a:pt x="350" y="281"/>
                  </a:lnTo>
                  <a:lnTo>
                    <a:pt x="350" y="280"/>
                  </a:lnTo>
                  <a:lnTo>
                    <a:pt x="348" y="280"/>
                  </a:lnTo>
                  <a:lnTo>
                    <a:pt x="348" y="278"/>
                  </a:lnTo>
                  <a:lnTo>
                    <a:pt x="348" y="277"/>
                  </a:lnTo>
                  <a:lnTo>
                    <a:pt x="348" y="275"/>
                  </a:lnTo>
                  <a:lnTo>
                    <a:pt x="348" y="274"/>
                  </a:lnTo>
                  <a:lnTo>
                    <a:pt x="348" y="272"/>
                  </a:lnTo>
                  <a:lnTo>
                    <a:pt x="348" y="271"/>
                  </a:lnTo>
                  <a:lnTo>
                    <a:pt x="348" y="269"/>
                  </a:lnTo>
                  <a:lnTo>
                    <a:pt x="348" y="268"/>
                  </a:lnTo>
                  <a:lnTo>
                    <a:pt x="348" y="266"/>
                  </a:lnTo>
                  <a:lnTo>
                    <a:pt x="348" y="259"/>
                  </a:lnTo>
                  <a:lnTo>
                    <a:pt x="348" y="256"/>
                  </a:lnTo>
                  <a:lnTo>
                    <a:pt x="348" y="253"/>
                  </a:lnTo>
                  <a:lnTo>
                    <a:pt x="348" y="251"/>
                  </a:lnTo>
                  <a:lnTo>
                    <a:pt x="348" y="250"/>
                  </a:lnTo>
                  <a:lnTo>
                    <a:pt x="348" y="248"/>
                  </a:lnTo>
                  <a:lnTo>
                    <a:pt x="348" y="247"/>
                  </a:lnTo>
                  <a:lnTo>
                    <a:pt x="348" y="245"/>
                  </a:lnTo>
                  <a:lnTo>
                    <a:pt x="348" y="243"/>
                  </a:lnTo>
                  <a:lnTo>
                    <a:pt x="348" y="242"/>
                  </a:lnTo>
                  <a:lnTo>
                    <a:pt x="348" y="240"/>
                  </a:lnTo>
                  <a:lnTo>
                    <a:pt x="348" y="239"/>
                  </a:lnTo>
                  <a:lnTo>
                    <a:pt x="348" y="236"/>
                  </a:lnTo>
                  <a:lnTo>
                    <a:pt x="348" y="234"/>
                  </a:lnTo>
                  <a:lnTo>
                    <a:pt x="347" y="234"/>
                  </a:lnTo>
                  <a:lnTo>
                    <a:pt x="347" y="233"/>
                  </a:lnTo>
                  <a:lnTo>
                    <a:pt x="345" y="233"/>
                  </a:lnTo>
                  <a:lnTo>
                    <a:pt x="345" y="231"/>
                  </a:lnTo>
                  <a:lnTo>
                    <a:pt x="342" y="228"/>
                  </a:lnTo>
                  <a:lnTo>
                    <a:pt x="342" y="227"/>
                  </a:lnTo>
                  <a:lnTo>
                    <a:pt x="341" y="227"/>
                  </a:lnTo>
                  <a:lnTo>
                    <a:pt x="341" y="225"/>
                  </a:lnTo>
                  <a:lnTo>
                    <a:pt x="339" y="224"/>
                  </a:lnTo>
                  <a:lnTo>
                    <a:pt x="338" y="222"/>
                  </a:lnTo>
                  <a:lnTo>
                    <a:pt x="332" y="215"/>
                  </a:lnTo>
                  <a:lnTo>
                    <a:pt x="319" y="201"/>
                  </a:lnTo>
                  <a:lnTo>
                    <a:pt x="316" y="200"/>
                  </a:lnTo>
                  <a:lnTo>
                    <a:pt x="310" y="197"/>
                  </a:lnTo>
                  <a:lnTo>
                    <a:pt x="309" y="195"/>
                  </a:lnTo>
                  <a:lnTo>
                    <a:pt x="307" y="195"/>
                  </a:lnTo>
                  <a:lnTo>
                    <a:pt x="301" y="183"/>
                  </a:lnTo>
                  <a:lnTo>
                    <a:pt x="300" y="183"/>
                  </a:lnTo>
                  <a:lnTo>
                    <a:pt x="300" y="181"/>
                  </a:lnTo>
                  <a:lnTo>
                    <a:pt x="294" y="181"/>
                  </a:lnTo>
                  <a:lnTo>
                    <a:pt x="291" y="165"/>
                  </a:lnTo>
                  <a:lnTo>
                    <a:pt x="289" y="162"/>
                  </a:lnTo>
                  <a:lnTo>
                    <a:pt x="289" y="159"/>
                  </a:lnTo>
                  <a:lnTo>
                    <a:pt x="291" y="131"/>
                  </a:lnTo>
                  <a:lnTo>
                    <a:pt x="291" y="130"/>
                  </a:lnTo>
                  <a:lnTo>
                    <a:pt x="291" y="110"/>
                  </a:lnTo>
                  <a:lnTo>
                    <a:pt x="316" y="81"/>
                  </a:lnTo>
                  <a:lnTo>
                    <a:pt x="318" y="81"/>
                  </a:lnTo>
                  <a:lnTo>
                    <a:pt x="325" y="78"/>
                  </a:lnTo>
                  <a:lnTo>
                    <a:pt x="333" y="75"/>
                  </a:lnTo>
                  <a:lnTo>
                    <a:pt x="341" y="72"/>
                  </a:lnTo>
                  <a:lnTo>
                    <a:pt x="350" y="69"/>
                  </a:lnTo>
                  <a:lnTo>
                    <a:pt x="359" y="72"/>
                  </a:lnTo>
                  <a:lnTo>
                    <a:pt x="368" y="74"/>
                  </a:lnTo>
                  <a:lnTo>
                    <a:pt x="383" y="78"/>
                  </a:lnTo>
                  <a:lnTo>
                    <a:pt x="391" y="80"/>
                  </a:lnTo>
                  <a:lnTo>
                    <a:pt x="406" y="77"/>
                  </a:lnTo>
                  <a:lnTo>
                    <a:pt x="415" y="75"/>
                  </a:lnTo>
                  <a:lnTo>
                    <a:pt x="424" y="75"/>
                  </a:lnTo>
                  <a:lnTo>
                    <a:pt x="431" y="75"/>
                  </a:lnTo>
                  <a:lnTo>
                    <a:pt x="440" y="75"/>
                  </a:lnTo>
                  <a:lnTo>
                    <a:pt x="442" y="75"/>
                  </a:lnTo>
                  <a:lnTo>
                    <a:pt x="444" y="75"/>
                  </a:lnTo>
                  <a:lnTo>
                    <a:pt x="444" y="74"/>
                  </a:lnTo>
                  <a:lnTo>
                    <a:pt x="445" y="74"/>
                  </a:lnTo>
                  <a:lnTo>
                    <a:pt x="445" y="72"/>
                  </a:lnTo>
                  <a:lnTo>
                    <a:pt x="447" y="72"/>
                  </a:lnTo>
                  <a:lnTo>
                    <a:pt x="447" y="71"/>
                  </a:lnTo>
                  <a:lnTo>
                    <a:pt x="448" y="71"/>
                  </a:lnTo>
                  <a:lnTo>
                    <a:pt x="448" y="69"/>
                  </a:lnTo>
                  <a:lnTo>
                    <a:pt x="448" y="68"/>
                  </a:lnTo>
                  <a:lnTo>
                    <a:pt x="448" y="66"/>
                  </a:lnTo>
                  <a:lnTo>
                    <a:pt x="448" y="65"/>
                  </a:lnTo>
                  <a:lnTo>
                    <a:pt x="448" y="63"/>
                  </a:lnTo>
                  <a:lnTo>
                    <a:pt x="450" y="63"/>
                  </a:lnTo>
                  <a:lnTo>
                    <a:pt x="450" y="62"/>
                  </a:lnTo>
                  <a:lnTo>
                    <a:pt x="451" y="62"/>
                  </a:lnTo>
                  <a:lnTo>
                    <a:pt x="451" y="60"/>
                  </a:lnTo>
                  <a:lnTo>
                    <a:pt x="451" y="59"/>
                  </a:lnTo>
                  <a:lnTo>
                    <a:pt x="451" y="57"/>
                  </a:lnTo>
                  <a:lnTo>
                    <a:pt x="453" y="57"/>
                  </a:lnTo>
                  <a:lnTo>
                    <a:pt x="453" y="56"/>
                  </a:lnTo>
                  <a:lnTo>
                    <a:pt x="451" y="54"/>
                  </a:lnTo>
                  <a:lnTo>
                    <a:pt x="453" y="54"/>
                  </a:lnTo>
                  <a:lnTo>
                    <a:pt x="453" y="53"/>
                  </a:lnTo>
                  <a:lnTo>
                    <a:pt x="451" y="53"/>
                  </a:lnTo>
                  <a:lnTo>
                    <a:pt x="453" y="53"/>
                  </a:lnTo>
                  <a:lnTo>
                    <a:pt x="451" y="53"/>
                  </a:lnTo>
                  <a:lnTo>
                    <a:pt x="453" y="53"/>
                  </a:lnTo>
                  <a:lnTo>
                    <a:pt x="453" y="51"/>
                  </a:lnTo>
                  <a:lnTo>
                    <a:pt x="469" y="56"/>
                  </a:lnTo>
                  <a:lnTo>
                    <a:pt x="480" y="59"/>
                  </a:lnTo>
                  <a:lnTo>
                    <a:pt x="496" y="63"/>
                  </a:lnTo>
                  <a:lnTo>
                    <a:pt x="503" y="65"/>
                  </a:lnTo>
                  <a:lnTo>
                    <a:pt x="506" y="65"/>
                  </a:lnTo>
                  <a:lnTo>
                    <a:pt x="515" y="68"/>
                  </a:lnTo>
                  <a:lnTo>
                    <a:pt x="524" y="71"/>
                  </a:lnTo>
                  <a:lnTo>
                    <a:pt x="542" y="77"/>
                  </a:lnTo>
                  <a:lnTo>
                    <a:pt x="552" y="62"/>
                  </a:lnTo>
                  <a:lnTo>
                    <a:pt x="554" y="60"/>
                  </a:lnTo>
                  <a:lnTo>
                    <a:pt x="554" y="59"/>
                  </a:lnTo>
                  <a:lnTo>
                    <a:pt x="562" y="48"/>
                  </a:lnTo>
                  <a:lnTo>
                    <a:pt x="565" y="48"/>
                  </a:lnTo>
                  <a:lnTo>
                    <a:pt x="566" y="48"/>
                  </a:lnTo>
                  <a:lnTo>
                    <a:pt x="568" y="48"/>
                  </a:lnTo>
                  <a:lnTo>
                    <a:pt x="569" y="47"/>
                  </a:lnTo>
                  <a:lnTo>
                    <a:pt x="569" y="45"/>
                  </a:lnTo>
                  <a:lnTo>
                    <a:pt x="571" y="44"/>
                  </a:lnTo>
                  <a:lnTo>
                    <a:pt x="571" y="42"/>
                  </a:lnTo>
                  <a:lnTo>
                    <a:pt x="571" y="41"/>
                  </a:lnTo>
                  <a:lnTo>
                    <a:pt x="571" y="39"/>
                  </a:lnTo>
                  <a:lnTo>
                    <a:pt x="572" y="36"/>
                  </a:lnTo>
                  <a:lnTo>
                    <a:pt x="587" y="33"/>
                  </a:lnTo>
                  <a:lnTo>
                    <a:pt x="601" y="31"/>
                  </a:lnTo>
                  <a:lnTo>
                    <a:pt x="601" y="30"/>
                  </a:lnTo>
                  <a:lnTo>
                    <a:pt x="604" y="27"/>
                  </a:lnTo>
                  <a:lnTo>
                    <a:pt x="605" y="25"/>
                  </a:lnTo>
                  <a:lnTo>
                    <a:pt x="607" y="24"/>
                  </a:lnTo>
                  <a:lnTo>
                    <a:pt x="608" y="22"/>
                  </a:lnTo>
                  <a:lnTo>
                    <a:pt x="612" y="19"/>
                  </a:lnTo>
                  <a:lnTo>
                    <a:pt x="615" y="18"/>
                  </a:lnTo>
                  <a:lnTo>
                    <a:pt x="615" y="13"/>
                  </a:lnTo>
                  <a:lnTo>
                    <a:pt x="616" y="10"/>
                  </a:lnTo>
                  <a:lnTo>
                    <a:pt x="618" y="7"/>
                  </a:lnTo>
                  <a:lnTo>
                    <a:pt x="621" y="4"/>
                  </a:lnTo>
                  <a:lnTo>
                    <a:pt x="622" y="3"/>
                  </a:lnTo>
                  <a:lnTo>
                    <a:pt x="622" y="0"/>
                  </a:lnTo>
                  <a:lnTo>
                    <a:pt x="624" y="0"/>
                  </a:lnTo>
                  <a:lnTo>
                    <a:pt x="625" y="0"/>
                  </a:lnTo>
                  <a:lnTo>
                    <a:pt x="628" y="0"/>
                  </a:lnTo>
                  <a:lnTo>
                    <a:pt x="628" y="1"/>
                  </a:lnTo>
                  <a:lnTo>
                    <a:pt x="633" y="1"/>
                  </a:lnTo>
                  <a:lnTo>
                    <a:pt x="637" y="3"/>
                  </a:lnTo>
                  <a:lnTo>
                    <a:pt x="643" y="4"/>
                  </a:lnTo>
                  <a:lnTo>
                    <a:pt x="654" y="7"/>
                  </a:lnTo>
                  <a:lnTo>
                    <a:pt x="663" y="9"/>
                  </a:lnTo>
                  <a:lnTo>
                    <a:pt x="664" y="13"/>
                  </a:lnTo>
                  <a:lnTo>
                    <a:pt x="667" y="21"/>
                  </a:lnTo>
                  <a:lnTo>
                    <a:pt x="672" y="27"/>
                  </a:lnTo>
                  <a:lnTo>
                    <a:pt x="677" y="33"/>
                  </a:lnTo>
                  <a:lnTo>
                    <a:pt x="678" y="33"/>
                  </a:lnTo>
                  <a:lnTo>
                    <a:pt x="680" y="34"/>
                  </a:lnTo>
                  <a:lnTo>
                    <a:pt x="680" y="36"/>
                  </a:lnTo>
                  <a:lnTo>
                    <a:pt x="684" y="41"/>
                  </a:lnTo>
                  <a:lnTo>
                    <a:pt x="690" y="47"/>
                  </a:lnTo>
                  <a:lnTo>
                    <a:pt x="696" y="51"/>
                  </a:lnTo>
                  <a:lnTo>
                    <a:pt x="696" y="53"/>
                  </a:lnTo>
                  <a:lnTo>
                    <a:pt x="698" y="53"/>
                  </a:lnTo>
                  <a:lnTo>
                    <a:pt x="698" y="54"/>
                  </a:lnTo>
                  <a:lnTo>
                    <a:pt x="699" y="56"/>
                  </a:lnTo>
                  <a:lnTo>
                    <a:pt x="699" y="54"/>
                  </a:lnTo>
                  <a:lnTo>
                    <a:pt x="701" y="54"/>
                  </a:lnTo>
                  <a:lnTo>
                    <a:pt x="699" y="56"/>
                  </a:lnTo>
                  <a:lnTo>
                    <a:pt x="701" y="56"/>
                  </a:lnTo>
                  <a:lnTo>
                    <a:pt x="701" y="57"/>
                  </a:lnTo>
                  <a:lnTo>
                    <a:pt x="704" y="59"/>
                  </a:lnTo>
                  <a:lnTo>
                    <a:pt x="705" y="60"/>
                  </a:lnTo>
                  <a:lnTo>
                    <a:pt x="707" y="60"/>
                  </a:lnTo>
                  <a:lnTo>
                    <a:pt x="708" y="60"/>
                  </a:lnTo>
                  <a:lnTo>
                    <a:pt x="708" y="62"/>
                  </a:lnTo>
                  <a:lnTo>
                    <a:pt x="710" y="62"/>
                  </a:lnTo>
                  <a:lnTo>
                    <a:pt x="710" y="63"/>
                  </a:lnTo>
                  <a:lnTo>
                    <a:pt x="711" y="63"/>
                  </a:lnTo>
                  <a:lnTo>
                    <a:pt x="713" y="63"/>
                  </a:lnTo>
                  <a:lnTo>
                    <a:pt x="713" y="65"/>
                  </a:lnTo>
                  <a:lnTo>
                    <a:pt x="714" y="65"/>
                  </a:lnTo>
                  <a:lnTo>
                    <a:pt x="714" y="66"/>
                  </a:lnTo>
                  <a:lnTo>
                    <a:pt x="716" y="66"/>
                  </a:lnTo>
                  <a:lnTo>
                    <a:pt x="716" y="68"/>
                  </a:lnTo>
                  <a:lnTo>
                    <a:pt x="716" y="69"/>
                  </a:lnTo>
                  <a:lnTo>
                    <a:pt x="716" y="71"/>
                  </a:lnTo>
                  <a:lnTo>
                    <a:pt x="716" y="72"/>
                  </a:lnTo>
                  <a:lnTo>
                    <a:pt x="717" y="72"/>
                  </a:lnTo>
                  <a:lnTo>
                    <a:pt x="717" y="74"/>
                  </a:lnTo>
                  <a:lnTo>
                    <a:pt x="717" y="75"/>
                  </a:lnTo>
                  <a:lnTo>
                    <a:pt x="717" y="77"/>
                  </a:lnTo>
                  <a:lnTo>
                    <a:pt x="716" y="78"/>
                  </a:lnTo>
                  <a:lnTo>
                    <a:pt x="716" y="80"/>
                  </a:lnTo>
                  <a:lnTo>
                    <a:pt x="716" y="81"/>
                  </a:lnTo>
                  <a:lnTo>
                    <a:pt x="716" y="83"/>
                  </a:lnTo>
                  <a:lnTo>
                    <a:pt x="716" y="84"/>
                  </a:lnTo>
                  <a:lnTo>
                    <a:pt x="716" y="86"/>
                  </a:lnTo>
                  <a:lnTo>
                    <a:pt x="716" y="87"/>
                  </a:lnTo>
                  <a:lnTo>
                    <a:pt x="714" y="89"/>
                  </a:lnTo>
                  <a:lnTo>
                    <a:pt x="714" y="91"/>
                  </a:lnTo>
                  <a:lnTo>
                    <a:pt x="716" y="92"/>
                  </a:lnTo>
                  <a:lnTo>
                    <a:pt x="716" y="97"/>
                  </a:lnTo>
                  <a:lnTo>
                    <a:pt x="716" y="98"/>
                  </a:lnTo>
                  <a:lnTo>
                    <a:pt x="714" y="101"/>
                  </a:lnTo>
                  <a:lnTo>
                    <a:pt x="714" y="103"/>
                  </a:lnTo>
                  <a:lnTo>
                    <a:pt x="714" y="104"/>
                  </a:lnTo>
                  <a:lnTo>
                    <a:pt x="714" y="107"/>
                  </a:lnTo>
                  <a:lnTo>
                    <a:pt x="714" y="109"/>
                  </a:lnTo>
                  <a:lnTo>
                    <a:pt x="716" y="116"/>
                  </a:lnTo>
                  <a:lnTo>
                    <a:pt x="716" y="119"/>
                  </a:lnTo>
                  <a:lnTo>
                    <a:pt x="716" y="122"/>
                  </a:lnTo>
                  <a:lnTo>
                    <a:pt x="717" y="128"/>
                  </a:lnTo>
                  <a:lnTo>
                    <a:pt x="719" y="137"/>
                  </a:lnTo>
                  <a:lnTo>
                    <a:pt x="720" y="144"/>
                  </a:lnTo>
                  <a:lnTo>
                    <a:pt x="720" y="151"/>
                  </a:lnTo>
                  <a:lnTo>
                    <a:pt x="720" y="153"/>
                  </a:lnTo>
                  <a:lnTo>
                    <a:pt x="722" y="153"/>
                  </a:lnTo>
                  <a:lnTo>
                    <a:pt x="740" y="160"/>
                  </a:lnTo>
                  <a:lnTo>
                    <a:pt x="749" y="163"/>
                  </a:lnTo>
                  <a:lnTo>
                    <a:pt x="751" y="165"/>
                  </a:lnTo>
                  <a:lnTo>
                    <a:pt x="757" y="166"/>
                  </a:lnTo>
                  <a:lnTo>
                    <a:pt x="769" y="172"/>
                  </a:lnTo>
                  <a:lnTo>
                    <a:pt x="784" y="177"/>
                  </a:lnTo>
                  <a:lnTo>
                    <a:pt x="786" y="178"/>
                  </a:lnTo>
                  <a:lnTo>
                    <a:pt x="817" y="190"/>
                  </a:lnTo>
                  <a:lnTo>
                    <a:pt x="829" y="195"/>
                  </a:lnTo>
                  <a:lnTo>
                    <a:pt x="837" y="200"/>
                  </a:lnTo>
                  <a:lnTo>
                    <a:pt x="840" y="207"/>
                  </a:lnTo>
                  <a:lnTo>
                    <a:pt x="834" y="209"/>
                  </a:lnTo>
                  <a:lnTo>
                    <a:pt x="835" y="212"/>
                  </a:lnTo>
                  <a:lnTo>
                    <a:pt x="843" y="222"/>
                  </a:lnTo>
                  <a:lnTo>
                    <a:pt x="845" y="225"/>
                  </a:lnTo>
                  <a:lnTo>
                    <a:pt x="846" y="225"/>
                  </a:lnTo>
                  <a:lnTo>
                    <a:pt x="848" y="224"/>
                  </a:lnTo>
                  <a:lnTo>
                    <a:pt x="849" y="224"/>
                  </a:lnTo>
                  <a:lnTo>
                    <a:pt x="851" y="224"/>
                  </a:lnTo>
                  <a:lnTo>
                    <a:pt x="851" y="222"/>
                  </a:lnTo>
                  <a:lnTo>
                    <a:pt x="852" y="222"/>
                  </a:lnTo>
                  <a:lnTo>
                    <a:pt x="854" y="222"/>
                  </a:lnTo>
                  <a:lnTo>
                    <a:pt x="854" y="224"/>
                  </a:lnTo>
                  <a:lnTo>
                    <a:pt x="855" y="224"/>
                  </a:lnTo>
                  <a:lnTo>
                    <a:pt x="857" y="224"/>
                  </a:lnTo>
                  <a:lnTo>
                    <a:pt x="858" y="224"/>
                  </a:lnTo>
                  <a:lnTo>
                    <a:pt x="860" y="224"/>
                  </a:lnTo>
                  <a:lnTo>
                    <a:pt x="861" y="224"/>
                  </a:lnTo>
                  <a:lnTo>
                    <a:pt x="863" y="224"/>
                  </a:lnTo>
                  <a:lnTo>
                    <a:pt x="864" y="224"/>
                  </a:lnTo>
                  <a:lnTo>
                    <a:pt x="866" y="225"/>
                  </a:lnTo>
                  <a:lnTo>
                    <a:pt x="867" y="225"/>
                  </a:lnTo>
                  <a:lnTo>
                    <a:pt x="867" y="227"/>
                  </a:lnTo>
                  <a:lnTo>
                    <a:pt x="867" y="228"/>
                  </a:lnTo>
                  <a:lnTo>
                    <a:pt x="867" y="230"/>
                  </a:lnTo>
                  <a:lnTo>
                    <a:pt x="869" y="228"/>
                  </a:lnTo>
                  <a:lnTo>
                    <a:pt x="872" y="228"/>
                  </a:lnTo>
                  <a:lnTo>
                    <a:pt x="873" y="228"/>
                  </a:lnTo>
                  <a:lnTo>
                    <a:pt x="873" y="225"/>
                  </a:lnTo>
                  <a:lnTo>
                    <a:pt x="876" y="227"/>
                  </a:lnTo>
                  <a:lnTo>
                    <a:pt x="879" y="225"/>
                  </a:lnTo>
                  <a:lnTo>
                    <a:pt x="881" y="225"/>
                  </a:lnTo>
                  <a:lnTo>
                    <a:pt x="882" y="224"/>
                  </a:lnTo>
                  <a:lnTo>
                    <a:pt x="884" y="224"/>
                  </a:lnTo>
                  <a:lnTo>
                    <a:pt x="885" y="224"/>
                  </a:lnTo>
                  <a:lnTo>
                    <a:pt x="885" y="225"/>
                  </a:lnTo>
                  <a:lnTo>
                    <a:pt x="887" y="225"/>
                  </a:lnTo>
                  <a:lnTo>
                    <a:pt x="887" y="227"/>
                  </a:lnTo>
                  <a:lnTo>
                    <a:pt x="888" y="228"/>
                  </a:lnTo>
                  <a:lnTo>
                    <a:pt x="890" y="228"/>
                  </a:lnTo>
                  <a:lnTo>
                    <a:pt x="891" y="230"/>
                  </a:lnTo>
                  <a:lnTo>
                    <a:pt x="891" y="227"/>
                  </a:lnTo>
                  <a:lnTo>
                    <a:pt x="893" y="227"/>
                  </a:lnTo>
                  <a:lnTo>
                    <a:pt x="895" y="227"/>
                  </a:lnTo>
                  <a:lnTo>
                    <a:pt x="896" y="227"/>
                  </a:lnTo>
                  <a:lnTo>
                    <a:pt x="899" y="227"/>
                  </a:lnTo>
                  <a:lnTo>
                    <a:pt x="899" y="230"/>
                  </a:lnTo>
                  <a:lnTo>
                    <a:pt x="904" y="230"/>
                  </a:lnTo>
                  <a:lnTo>
                    <a:pt x="907" y="230"/>
                  </a:lnTo>
                  <a:lnTo>
                    <a:pt x="908" y="231"/>
                  </a:lnTo>
                  <a:lnTo>
                    <a:pt x="908" y="233"/>
                  </a:lnTo>
                  <a:lnTo>
                    <a:pt x="910" y="233"/>
                  </a:lnTo>
                  <a:lnTo>
                    <a:pt x="916" y="227"/>
                  </a:lnTo>
                  <a:lnTo>
                    <a:pt x="917" y="227"/>
                  </a:lnTo>
                  <a:lnTo>
                    <a:pt x="919" y="225"/>
                  </a:lnTo>
                  <a:lnTo>
                    <a:pt x="922" y="224"/>
                  </a:lnTo>
                  <a:lnTo>
                    <a:pt x="925" y="225"/>
                  </a:lnTo>
                  <a:lnTo>
                    <a:pt x="925" y="224"/>
                  </a:lnTo>
                  <a:lnTo>
                    <a:pt x="926" y="224"/>
                  </a:lnTo>
                  <a:lnTo>
                    <a:pt x="928" y="224"/>
                  </a:lnTo>
                  <a:lnTo>
                    <a:pt x="929" y="224"/>
                  </a:lnTo>
                  <a:lnTo>
                    <a:pt x="931" y="224"/>
                  </a:lnTo>
                  <a:lnTo>
                    <a:pt x="931" y="222"/>
                  </a:lnTo>
                  <a:lnTo>
                    <a:pt x="932" y="222"/>
                  </a:lnTo>
                  <a:lnTo>
                    <a:pt x="934" y="222"/>
                  </a:lnTo>
                  <a:lnTo>
                    <a:pt x="934" y="224"/>
                  </a:lnTo>
                  <a:lnTo>
                    <a:pt x="935" y="224"/>
                  </a:lnTo>
                  <a:lnTo>
                    <a:pt x="937" y="224"/>
                  </a:lnTo>
                  <a:lnTo>
                    <a:pt x="938" y="222"/>
                  </a:lnTo>
                  <a:lnTo>
                    <a:pt x="940" y="221"/>
                  </a:lnTo>
                  <a:lnTo>
                    <a:pt x="941" y="221"/>
                  </a:lnTo>
                  <a:lnTo>
                    <a:pt x="943" y="221"/>
                  </a:lnTo>
                  <a:lnTo>
                    <a:pt x="944" y="221"/>
                  </a:lnTo>
                  <a:lnTo>
                    <a:pt x="946" y="221"/>
                  </a:lnTo>
                  <a:lnTo>
                    <a:pt x="946" y="224"/>
                  </a:lnTo>
                  <a:lnTo>
                    <a:pt x="947" y="221"/>
                  </a:lnTo>
                  <a:lnTo>
                    <a:pt x="949" y="219"/>
                  </a:lnTo>
                  <a:lnTo>
                    <a:pt x="949" y="218"/>
                  </a:lnTo>
                  <a:lnTo>
                    <a:pt x="951" y="218"/>
                  </a:lnTo>
                  <a:lnTo>
                    <a:pt x="951" y="216"/>
                  </a:lnTo>
                  <a:lnTo>
                    <a:pt x="954" y="215"/>
                  </a:lnTo>
                  <a:lnTo>
                    <a:pt x="958" y="216"/>
                  </a:lnTo>
                  <a:lnTo>
                    <a:pt x="964" y="221"/>
                  </a:lnTo>
                  <a:lnTo>
                    <a:pt x="963" y="221"/>
                  </a:lnTo>
                  <a:lnTo>
                    <a:pt x="969" y="222"/>
                  </a:lnTo>
                  <a:lnTo>
                    <a:pt x="967" y="224"/>
                  </a:lnTo>
                  <a:lnTo>
                    <a:pt x="975" y="225"/>
                  </a:lnTo>
                  <a:lnTo>
                    <a:pt x="976" y="225"/>
                  </a:lnTo>
                  <a:lnTo>
                    <a:pt x="979" y="225"/>
                  </a:lnTo>
                  <a:lnTo>
                    <a:pt x="981" y="225"/>
                  </a:lnTo>
                  <a:lnTo>
                    <a:pt x="993" y="236"/>
                  </a:lnTo>
                  <a:lnTo>
                    <a:pt x="993" y="237"/>
                  </a:lnTo>
                  <a:lnTo>
                    <a:pt x="991" y="239"/>
                  </a:lnTo>
                  <a:lnTo>
                    <a:pt x="991" y="240"/>
                  </a:lnTo>
                  <a:lnTo>
                    <a:pt x="991" y="242"/>
                  </a:lnTo>
                  <a:lnTo>
                    <a:pt x="990" y="243"/>
                  </a:lnTo>
                  <a:lnTo>
                    <a:pt x="990" y="245"/>
                  </a:lnTo>
                  <a:lnTo>
                    <a:pt x="988" y="245"/>
                  </a:lnTo>
                  <a:lnTo>
                    <a:pt x="988" y="247"/>
                  </a:lnTo>
                  <a:lnTo>
                    <a:pt x="990" y="247"/>
                  </a:lnTo>
                  <a:lnTo>
                    <a:pt x="991" y="248"/>
                  </a:lnTo>
                  <a:lnTo>
                    <a:pt x="993" y="248"/>
                  </a:lnTo>
                  <a:lnTo>
                    <a:pt x="994" y="248"/>
                  </a:lnTo>
                  <a:lnTo>
                    <a:pt x="997" y="248"/>
                  </a:lnTo>
                  <a:lnTo>
                    <a:pt x="996" y="250"/>
                  </a:lnTo>
                  <a:lnTo>
                    <a:pt x="994" y="250"/>
                  </a:lnTo>
                  <a:lnTo>
                    <a:pt x="994" y="251"/>
                  </a:lnTo>
                  <a:lnTo>
                    <a:pt x="993" y="251"/>
                  </a:lnTo>
                  <a:lnTo>
                    <a:pt x="990" y="253"/>
                  </a:lnTo>
                  <a:lnTo>
                    <a:pt x="988" y="253"/>
                  </a:lnTo>
                  <a:lnTo>
                    <a:pt x="988" y="254"/>
                  </a:lnTo>
                  <a:lnTo>
                    <a:pt x="987" y="254"/>
                  </a:lnTo>
                  <a:lnTo>
                    <a:pt x="987" y="253"/>
                  </a:lnTo>
                  <a:lnTo>
                    <a:pt x="985" y="253"/>
                  </a:lnTo>
                  <a:lnTo>
                    <a:pt x="985" y="254"/>
                  </a:lnTo>
                  <a:lnTo>
                    <a:pt x="984" y="254"/>
                  </a:lnTo>
                  <a:lnTo>
                    <a:pt x="985" y="256"/>
                  </a:lnTo>
                  <a:lnTo>
                    <a:pt x="985" y="257"/>
                  </a:lnTo>
                  <a:lnTo>
                    <a:pt x="985" y="265"/>
                  </a:lnTo>
                  <a:lnTo>
                    <a:pt x="987" y="263"/>
                  </a:lnTo>
                  <a:lnTo>
                    <a:pt x="988" y="263"/>
                  </a:lnTo>
                  <a:lnTo>
                    <a:pt x="990" y="263"/>
                  </a:lnTo>
                  <a:lnTo>
                    <a:pt x="991" y="265"/>
                  </a:lnTo>
                  <a:lnTo>
                    <a:pt x="990" y="263"/>
                  </a:lnTo>
                  <a:lnTo>
                    <a:pt x="990" y="262"/>
                  </a:lnTo>
                  <a:lnTo>
                    <a:pt x="993" y="262"/>
                  </a:lnTo>
                  <a:lnTo>
                    <a:pt x="994" y="266"/>
                  </a:lnTo>
                  <a:lnTo>
                    <a:pt x="993" y="266"/>
                  </a:lnTo>
                  <a:lnTo>
                    <a:pt x="994" y="266"/>
                  </a:lnTo>
                  <a:lnTo>
                    <a:pt x="994" y="268"/>
                  </a:lnTo>
                  <a:lnTo>
                    <a:pt x="996" y="266"/>
                  </a:lnTo>
                  <a:lnTo>
                    <a:pt x="997" y="266"/>
                  </a:lnTo>
                  <a:lnTo>
                    <a:pt x="997" y="271"/>
                  </a:lnTo>
                  <a:lnTo>
                    <a:pt x="997" y="272"/>
                  </a:lnTo>
                  <a:lnTo>
                    <a:pt x="997" y="274"/>
                  </a:lnTo>
                  <a:lnTo>
                    <a:pt x="996" y="274"/>
                  </a:lnTo>
                  <a:lnTo>
                    <a:pt x="996" y="275"/>
                  </a:lnTo>
                  <a:lnTo>
                    <a:pt x="994" y="275"/>
                  </a:lnTo>
                  <a:lnTo>
                    <a:pt x="993" y="277"/>
                  </a:lnTo>
                  <a:lnTo>
                    <a:pt x="994" y="277"/>
                  </a:lnTo>
                  <a:lnTo>
                    <a:pt x="993" y="281"/>
                  </a:lnTo>
                  <a:lnTo>
                    <a:pt x="991" y="283"/>
                  </a:lnTo>
                  <a:lnTo>
                    <a:pt x="993" y="283"/>
                  </a:lnTo>
                  <a:lnTo>
                    <a:pt x="994" y="283"/>
                  </a:lnTo>
                  <a:lnTo>
                    <a:pt x="996" y="289"/>
                  </a:lnTo>
                  <a:lnTo>
                    <a:pt x="997" y="289"/>
                  </a:lnTo>
                  <a:lnTo>
                    <a:pt x="999" y="289"/>
                  </a:lnTo>
                  <a:lnTo>
                    <a:pt x="999" y="287"/>
                  </a:lnTo>
                  <a:lnTo>
                    <a:pt x="1000" y="287"/>
                  </a:lnTo>
                  <a:lnTo>
                    <a:pt x="1002" y="287"/>
                  </a:lnTo>
                  <a:lnTo>
                    <a:pt x="1002" y="286"/>
                  </a:lnTo>
                  <a:lnTo>
                    <a:pt x="1002" y="287"/>
                  </a:lnTo>
                  <a:lnTo>
                    <a:pt x="1003" y="287"/>
                  </a:lnTo>
                  <a:lnTo>
                    <a:pt x="1003" y="286"/>
                  </a:lnTo>
                  <a:lnTo>
                    <a:pt x="1005" y="286"/>
                  </a:lnTo>
                  <a:lnTo>
                    <a:pt x="1005" y="284"/>
                  </a:lnTo>
                  <a:lnTo>
                    <a:pt x="1005" y="283"/>
                  </a:lnTo>
                  <a:lnTo>
                    <a:pt x="1007" y="283"/>
                  </a:lnTo>
                  <a:lnTo>
                    <a:pt x="1008" y="281"/>
                  </a:lnTo>
                  <a:lnTo>
                    <a:pt x="1010" y="281"/>
                  </a:lnTo>
                  <a:lnTo>
                    <a:pt x="1010" y="280"/>
                  </a:lnTo>
                  <a:lnTo>
                    <a:pt x="1011" y="280"/>
                  </a:lnTo>
                  <a:lnTo>
                    <a:pt x="1011" y="278"/>
                  </a:lnTo>
                  <a:lnTo>
                    <a:pt x="1013" y="278"/>
                  </a:lnTo>
                  <a:lnTo>
                    <a:pt x="1014" y="278"/>
                  </a:lnTo>
                  <a:lnTo>
                    <a:pt x="1014" y="277"/>
                  </a:lnTo>
                  <a:lnTo>
                    <a:pt x="1016" y="277"/>
                  </a:lnTo>
                  <a:lnTo>
                    <a:pt x="1017" y="277"/>
                  </a:lnTo>
                  <a:lnTo>
                    <a:pt x="1019" y="277"/>
                  </a:lnTo>
                  <a:lnTo>
                    <a:pt x="1020" y="277"/>
                  </a:lnTo>
                  <a:lnTo>
                    <a:pt x="1020" y="275"/>
                  </a:lnTo>
                  <a:lnTo>
                    <a:pt x="1022" y="275"/>
                  </a:lnTo>
                  <a:lnTo>
                    <a:pt x="1022" y="277"/>
                  </a:lnTo>
                  <a:lnTo>
                    <a:pt x="1022" y="275"/>
                  </a:lnTo>
                  <a:lnTo>
                    <a:pt x="1023" y="275"/>
                  </a:lnTo>
                  <a:lnTo>
                    <a:pt x="1025" y="274"/>
                  </a:lnTo>
                  <a:lnTo>
                    <a:pt x="1026" y="272"/>
                  </a:lnTo>
                  <a:lnTo>
                    <a:pt x="1025" y="272"/>
                  </a:lnTo>
                  <a:lnTo>
                    <a:pt x="1026" y="271"/>
                  </a:lnTo>
                  <a:lnTo>
                    <a:pt x="1026" y="269"/>
                  </a:lnTo>
                  <a:lnTo>
                    <a:pt x="1028" y="269"/>
                  </a:lnTo>
                  <a:lnTo>
                    <a:pt x="1028" y="268"/>
                  </a:lnTo>
                  <a:lnTo>
                    <a:pt x="1028" y="266"/>
                  </a:lnTo>
                  <a:lnTo>
                    <a:pt x="1029" y="266"/>
                  </a:lnTo>
                  <a:lnTo>
                    <a:pt x="1031" y="266"/>
                  </a:lnTo>
                  <a:lnTo>
                    <a:pt x="1032" y="268"/>
                  </a:lnTo>
                  <a:lnTo>
                    <a:pt x="1034" y="269"/>
                  </a:lnTo>
                  <a:lnTo>
                    <a:pt x="1035" y="269"/>
                  </a:lnTo>
                  <a:lnTo>
                    <a:pt x="1037" y="271"/>
                  </a:lnTo>
                  <a:lnTo>
                    <a:pt x="1038" y="272"/>
                  </a:lnTo>
                  <a:lnTo>
                    <a:pt x="1040" y="274"/>
                  </a:lnTo>
                  <a:lnTo>
                    <a:pt x="1041" y="274"/>
                  </a:lnTo>
                  <a:lnTo>
                    <a:pt x="1041" y="272"/>
                  </a:lnTo>
                  <a:lnTo>
                    <a:pt x="1041" y="271"/>
                  </a:lnTo>
                  <a:lnTo>
                    <a:pt x="1041" y="269"/>
                  </a:lnTo>
                  <a:lnTo>
                    <a:pt x="1043" y="269"/>
                  </a:lnTo>
                  <a:lnTo>
                    <a:pt x="1043" y="268"/>
                  </a:lnTo>
                  <a:lnTo>
                    <a:pt x="1043" y="266"/>
                  </a:lnTo>
                  <a:lnTo>
                    <a:pt x="1043" y="265"/>
                  </a:lnTo>
                  <a:lnTo>
                    <a:pt x="1044" y="265"/>
                  </a:lnTo>
                  <a:lnTo>
                    <a:pt x="1044" y="263"/>
                  </a:lnTo>
                  <a:lnTo>
                    <a:pt x="1046" y="263"/>
                  </a:lnTo>
                  <a:lnTo>
                    <a:pt x="1046" y="262"/>
                  </a:lnTo>
                  <a:lnTo>
                    <a:pt x="1047" y="262"/>
                  </a:lnTo>
                  <a:lnTo>
                    <a:pt x="1047" y="260"/>
                  </a:lnTo>
                  <a:lnTo>
                    <a:pt x="1049" y="260"/>
                  </a:lnTo>
                  <a:lnTo>
                    <a:pt x="1050" y="259"/>
                  </a:lnTo>
                  <a:lnTo>
                    <a:pt x="1052" y="257"/>
                  </a:lnTo>
                  <a:lnTo>
                    <a:pt x="1052" y="256"/>
                  </a:lnTo>
                  <a:lnTo>
                    <a:pt x="1053" y="256"/>
                  </a:lnTo>
                  <a:lnTo>
                    <a:pt x="1055" y="256"/>
                  </a:lnTo>
                  <a:lnTo>
                    <a:pt x="1055" y="257"/>
                  </a:lnTo>
                  <a:lnTo>
                    <a:pt x="1056" y="257"/>
                  </a:lnTo>
                  <a:lnTo>
                    <a:pt x="1056" y="259"/>
                  </a:lnTo>
                  <a:lnTo>
                    <a:pt x="1056" y="260"/>
                  </a:lnTo>
                  <a:lnTo>
                    <a:pt x="1058" y="260"/>
                  </a:lnTo>
                  <a:lnTo>
                    <a:pt x="1056" y="260"/>
                  </a:lnTo>
                  <a:lnTo>
                    <a:pt x="1058" y="260"/>
                  </a:lnTo>
                  <a:lnTo>
                    <a:pt x="1058" y="262"/>
                  </a:lnTo>
                  <a:lnTo>
                    <a:pt x="1058" y="263"/>
                  </a:lnTo>
                  <a:lnTo>
                    <a:pt x="1059" y="263"/>
                  </a:lnTo>
                  <a:lnTo>
                    <a:pt x="1061" y="263"/>
                  </a:lnTo>
                  <a:lnTo>
                    <a:pt x="1061" y="265"/>
                  </a:lnTo>
                  <a:lnTo>
                    <a:pt x="1063" y="265"/>
                  </a:lnTo>
                  <a:lnTo>
                    <a:pt x="1063" y="266"/>
                  </a:lnTo>
                  <a:lnTo>
                    <a:pt x="1064" y="266"/>
                  </a:lnTo>
                  <a:lnTo>
                    <a:pt x="1064" y="268"/>
                  </a:lnTo>
                  <a:lnTo>
                    <a:pt x="1064" y="269"/>
                  </a:lnTo>
                  <a:lnTo>
                    <a:pt x="1066" y="269"/>
                  </a:lnTo>
                  <a:lnTo>
                    <a:pt x="1064" y="269"/>
                  </a:lnTo>
                  <a:lnTo>
                    <a:pt x="1064" y="271"/>
                  </a:lnTo>
                  <a:lnTo>
                    <a:pt x="1064" y="272"/>
                  </a:lnTo>
                  <a:lnTo>
                    <a:pt x="1064" y="274"/>
                  </a:lnTo>
                  <a:lnTo>
                    <a:pt x="1066" y="274"/>
                  </a:lnTo>
                  <a:lnTo>
                    <a:pt x="1067" y="274"/>
                  </a:lnTo>
                  <a:lnTo>
                    <a:pt x="1067" y="275"/>
                  </a:lnTo>
                  <a:lnTo>
                    <a:pt x="1069" y="275"/>
                  </a:lnTo>
                  <a:lnTo>
                    <a:pt x="1070" y="277"/>
                  </a:lnTo>
                  <a:lnTo>
                    <a:pt x="1072" y="277"/>
                  </a:lnTo>
                  <a:lnTo>
                    <a:pt x="1070" y="280"/>
                  </a:lnTo>
                  <a:lnTo>
                    <a:pt x="1069" y="281"/>
                  </a:lnTo>
                  <a:lnTo>
                    <a:pt x="1069" y="283"/>
                  </a:lnTo>
                  <a:lnTo>
                    <a:pt x="1069" y="284"/>
                  </a:lnTo>
                  <a:lnTo>
                    <a:pt x="1070" y="284"/>
                  </a:lnTo>
                  <a:lnTo>
                    <a:pt x="1073" y="286"/>
                  </a:lnTo>
                  <a:lnTo>
                    <a:pt x="1075" y="287"/>
                  </a:lnTo>
                  <a:lnTo>
                    <a:pt x="1076" y="289"/>
                  </a:lnTo>
                  <a:lnTo>
                    <a:pt x="1078" y="289"/>
                  </a:lnTo>
                  <a:lnTo>
                    <a:pt x="1078" y="290"/>
                  </a:lnTo>
                  <a:lnTo>
                    <a:pt x="1081" y="293"/>
                  </a:lnTo>
                  <a:lnTo>
                    <a:pt x="1082" y="293"/>
                  </a:lnTo>
                  <a:lnTo>
                    <a:pt x="1084" y="293"/>
                  </a:lnTo>
                  <a:lnTo>
                    <a:pt x="1084" y="295"/>
                  </a:lnTo>
                  <a:lnTo>
                    <a:pt x="1085" y="295"/>
                  </a:lnTo>
                  <a:lnTo>
                    <a:pt x="1087" y="296"/>
                  </a:lnTo>
                  <a:lnTo>
                    <a:pt x="1088" y="298"/>
                  </a:lnTo>
                  <a:lnTo>
                    <a:pt x="1091" y="300"/>
                  </a:lnTo>
                  <a:lnTo>
                    <a:pt x="1093" y="301"/>
                  </a:lnTo>
                  <a:lnTo>
                    <a:pt x="1090" y="304"/>
                  </a:lnTo>
                  <a:lnTo>
                    <a:pt x="1088" y="304"/>
                  </a:lnTo>
                  <a:lnTo>
                    <a:pt x="1087" y="306"/>
                  </a:lnTo>
                  <a:lnTo>
                    <a:pt x="1085" y="306"/>
                  </a:lnTo>
                  <a:lnTo>
                    <a:pt x="1084" y="307"/>
                  </a:lnTo>
                  <a:lnTo>
                    <a:pt x="1082" y="307"/>
                  </a:lnTo>
                  <a:lnTo>
                    <a:pt x="1081" y="309"/>
                  </a:lnTo>
                  <a:lnTo>
                    <a:pt x="1081" y="310"/>
                  </a:lnTo>
                  <a:lnTo>
                    <a:pt x="1079" y="312"/>
                  </a:lnTo>
                  <a:lnTo>
                    <a:pt x="1078" y="316"/>
                  </a:lnTo>
                  <a:lnTo>
                    <a:pt x="1079" y="318"/>
                  </a:lnTo>
                  <a:lnTo>
                    <a:pt x="1079" y="319"/>
                  </a:lnTo>
                  <a:lnTo>
                    <a:pt x="1079" y="321"/>
                  </a:lnTo>
                  <a:lnTo>
                    <a:pt x="1078" y="322"/>
                  </a:lnTo>
                  <a:lnTo>
                    <a:pt x="1078" y="325"/>
                  </a:lnTo>
                  <a:lnTo>
                    <a:pt x="1076" y="327"/>
                  </a:lnTo>
                  <a:lnTo>
                    <a:pt x="1075" y="328"/>
                  </a:lnTo>
                  <a:lnTo>
                    <a:pt x="1073" y="330"/>
                  </a:lnTo>
                  <a:lnTo>
                    <a:pt x="1072" y="330"/>
                  </a:lnTo>
                  <a:lnTo>
                    <a:pt x="1070" y="328"/>
                  </a:lnTo>
                  <a:lnTo>
                    <a:pt x="1067" y="330"/>
                  </a:lnTo>
                  <a:lnTo>
                    <a:pt x="1066" y="330"/>
                  </a:lnTo>
                  <a:lnTo>
                    <a:pt x="1064" y="330"/>
                  </a:lnTo>
                  <a:lnTo>
                    <a:pt x="1063" y="330"/>
                  </a:lnTo>
                  <a:lnTo>
                    <a:pt x="1059" y="330"/>
                  </a:lnTo>
                  <a:lnTo>
                    <a:pt x="1058" y="330"/>
                  </a:lnTo>
                  <a:lnTo>
                    <a:pt x="1056" y="331"/>
                  </a:lnTo>
                  <a:lnTo>
                    <a:pt x="1055" y="333"/>
                  </a:lnTo>
                  <a:lnTo>
                    <a:pt x="1053" y="333"/>
                  </a:lnTo>
                  <a:lnTo>
                    <a:pt x="1052" y="334"/>
                  </a:lnTo>
                  <a:lnTo>
                    <a:pt x="1052" y="336"/>
                  </a:lnTo>
                  <a:lnTo>
                    <a:pt x="1050" y="337"/>
                  </a:lnTo>
                  <a:lnTo>
                    <a:pt x="1049" y="339"/>
                  </a:lnTo>
                  <a:lnTo>
                    <a:pt x="1047" y="342"/>
                  </a:lnTo>
                  <a:lnTo>
                    <a:pt x="1046" y="343"/>
                  </a:lnTo>
                  <a:lnTo>
                    <a:pt x="1046" y="345"/>
                  </a:lnTo>
                  <a:lnTo>
                    <a:pt x="1044" y="346"/>
                  </a:lnTo>
                  <a:lnTo>
                    <a:pt x="1043" y="348"/>
                  </a:lnTo>
                  <a:lnTo>
                    <a:pt x="1043" y="349"/>
                  </a:lnTo>
                  <a:lnTo>
                    <a:pt x="1040" y="349"/>
                  </a:lnTo>
                  <a:lnTo>
                    <a:pt x="1040" y="351"/>
                  </a:lnTo>
                  <a:lnTo>
                    <a:pt x="1038" y="353"/>
                  </a:lnTo>
                  <a:lnTo>
                    <a:pt x="1037" y="354"/>
                  </a:lnTo>
                  <a:lnTo>
                    <a:pt x="1037" y="356"/>
                  </a:lnTo>
                  <a:lnTo>
                    <a:pt x="1035" y="357"/>
                  </a:lnTo>
                  <a:lnTo>
                    <a:pt x="1035" y="360"/>
                  </a:lnTo>
                  <a:lnTo>
                    <a:pt x="1035" y="362"/>
                  </a:lnTo>
                  <a:lnTo>
                    <a:pt x="1035" y="363"/>
                  </a:lnTo>
                  <a:lnTo>
                    <a:pt x="1034" y="365"/>
                  </a:lnTo>
                  <a:lnTo>
                    <a:pt x="1035" y="366"/>
                  </a:lnTo>
                  <a:lnTo>
                    <a:pt x="1035" y="369"/>
                  </a:lnTo>
                  <a:lnTo>
                    <a:pt x="1037" y="371"/>
                  </a:lnTo>
                  <a:lnTo>
                    <a:pt x="1038" y="372"/>
                  </a:lnTo>
                  <a:lnTo>
                    <a:pt x="1038" y="374"/>
                  </a:lnTo>
                  <a:lnTo>
                    <a:pt x="1040" y="374"/>
                  </a:lnTo>
                  <a:lnTo>
                    <a:pt x="1041" y="375"/>
                  </a:lnTo>
                  <a:lnTo>
                    <a:pt x="1043" y="375"/>
                  </a:lnTo>
                  <a:lnTo>
                    <a:pt x="1046" y="375"/>
                  </a:lnTo>
                  <a:lnTo>
                    <a:pt x="1047" y="375"/>
                  </a:lnTo>
                  <a:lnTo>
                    <a:pt x="1050" y="374"/>
                  </a:lnTo>
                  <a:lnTo>
                    <a:pt x="1052" y="374"/>
                  </a:lnTo>
                  <a:lnTo>
                    <a:pt x="1055" y="374"/>
                  </a:lnTo>
                  <a:lnTo>
                    <a:pt x="1056" y="374"/>
                  </a:lnTo>
                  <a:lnTo>
                    <a:pt x="1058" y="375"/>
                  </a:lnTo>
                  <a:lnTo>
                    <a:pt x="1059" y="375"/>
                  </a:lnTo>
                  <a:lnTo>
                    <a:pt x="1061" y="377"/>
                  </a:lnTo>
                  <a:lnTo>
                    <a:pt x="1063" y="377"/>
                  </a:lnTo>
                  <a:lnTo>
                    <a:pt x="1064" y="378"/>
                  </a:lnTo>
                  <a:lnTo>
                    <a:pt x="1066" y="380"/>
                  </a:lnTo>
                  <a:lnTo>
                    <a:pt x="1066" y="381"/>
                  </a:lnTo>
                  <a:lnTo>
                    <a:pt x="1067" y="383"/>
                  </a:lnTo>
                  <a:lnTo>
                    <a:pt x="1067" y="384"/>
                  </a:lnTo>
                  <a:lnTo>
                    <a:pt x="1067" y="386"/>
                  </a:lnTo>
                  <a:lnTo>
                    <a:pt x="1067" y="389"/>
                  </a:lnTo>
                  <a:lnTo>
                    <a:pt x="1067" y="390"/>
                  </a:lnTo>
                  <a:lnTo>
                    <a:pt x="1067" y="392"/>
                  </a:lnTo>
                  <a:lnTo>
                    <a:pt x="1067" y="393"/>
                  </a:lnTo>
                  <a:lnTo>
                    <a:pt x="1066" y="395"/>
                  </a:lnTo>
                  <a:lnTo>
                    <a:pt x="1066" y="398"/>
                  </a:lnTo>
                  <a:lnTo>
                    <a:pt x="1064" y="399"/>
                  </a:lnTo>
                  <a:lnTo>
                    <a:pt x="1063" y="399"/>
                  </a:lnTo>
                  <a:lnTo>
                    <a:pt x="1063" y="401"/>
                  </a:lnTo>
                  <a:lnTo>
                    <a:pt x="1061" y="402"/>
                  </a:lnTo>
                  <a:lnTo>
                    <a:pt x="1059" y="404"/>
                  </a:lnTo>
                  <a:lnTo>
                    <a:pt x="1058" y="406"/>
                  </a:lnTo>
                  <a:lnTo>
                    <a:pt x="1056" y="406"/>
                  </a:lnTo>
                  <a:lnTo>
                    <a:pt x="1053" y="406"/>
                  </a:lnTo>
                  <a:lnTo>
                    <a:pt x="1052" y="406"/>
                  </a:lnTo>
                  <a:lnTo>
                    <a:pt x="1050" y="404"/>
                  </a:lnTo>
                  <a:lnTo>
                    <a:pt x="1049" y="402"/>
                  </a:lnTo>
                  <a:lnTo>
                    <a:pt x="1047" y="402"/>
                  </a:lnTo>
                  <a:lnTo>
                    <a:pt x="1046" y="401"/>
                  </a:lnTo>
                  <a:lnTo>
                    <a:pt x="1044" y="401"/>
                  </a:lnTo>
                  <a:lnTo>
                    <a:pt x="1043" y="399"/>
                  </a:lnTo>
                  <a:lnTo>
                    <a:pt x="1041" y="399"/>
                  </a:lnTo>
                  <a:lnTo>
                    <a:pt x="1040" y="398"/>
                  </a:lnTo>
                  <a:lnTo>
                    <a:pt x="1038" y="398"/>
                  </a:lnTo>
                  <a:lnTo>
                    <a:pt x="1035" y="398"/>
                  </a:lnTo>
                  <a:lnTo>
                    <a:pt x="1034" y="398"/>
                  </a:lnTo>
                  <a:lnTo>
                    <a:pt x="1032" y="399"/>
                  </a:lnTo>
                  <a:lnTo>
                    <a:pt x="1031" y="399"/>
                  </a:lnTo>
                  <a:lnTo>
                    <a:pt x="1029" y="401"/>
                  </a:lnTo>
                  <a:lnTo>
                    <a:pt x="1028" y="401"/>
                  </a:lnTo>
                  <a:lnTo>
                    <a:pt x="1026" y="402"/>
                  </a:lnTo>
                  <a:lnTo>
                    <a:pt x="1025" y="404"/>
                  </a:lnTo>
                  <a:lnTo>
                    <a:pt x="1023" y="406"/>
                  </a:lnTo>
                  <a:lnTo>
                    <a:pt x="1022" y="407"/>
                  </a:lnTo>
                  <a:lnTo>
                    <a:pt x="1020" y="409"/>
                  </a:lnTo>
                  <a:lnTo>
                    <a:pt x="1020" y="410"/>
                  </a:lnTo>
                  <a:lnTo>
                    <a:pt x="1020" y="412"/>
                  </a:lnTo>
                  <a:lnTo>
                    <a:pt x="1020" y="413"/>
                  </a:lnTo>
                  <a:lnTo>
                    <a:pt x="1020" y="416"/>
                  </a:lnTo>
                  <a:lnTo>
                    <a:pt x="1022" y="418"/>
                  </a:lnTo>
                  <a:lnTo>
                    <a:pt x="1022" y="419"/>
                  </a:lnTo>
                  <a:lnTo>
                    <a:pt x="1025" y="419"/>
                  </a:lnTo>
                  <a:lnTo>
                    <a:pt x="1026" y="421"/>
                  </a:lnTo>
                  <a:lnTo>
                    <a:pt x="1026" y="422"/>
                  </a:lnTo>
                  <a:lnTo>
                    <a:pt x="1028" y="424"/>
                  </a:lnTo>
                  <a:lnTo>
                    <a:pt x="1029" y="425"/>
                  </a:lnTo>
                  <a:lnTo>
                    <a:pt x="1031" y="427"/>
                  </a:lnTo>
                  <a:lnTo>
                    <a:pt x="1031" y="428"/>
                  </a:lnTo>
                  <a:lnTo>
                    <a:pt x="1032" y="430"/>
                  </a:lnTo>
                  <a:lnTo>
                    <a:pt x="1032" y="431"/>
                  </a:lnTo>
                  <a:lnTo>
                    <a:pt x="1032" y="433"/>
                  </a:lnTo>
                  <a:lnTo>
                    <a:pt x="1032" y="434"/>
                  </a:lnTo>
                  <a:lnTo>
                    <a:pt x="1031" y="437"/>
                  </a:lnTo>
                  <a:lnTo>
                    <a:pt x="1029" y="439"/>
                  </a:lnTo>
                  <a:lnTo>
                    <a:pt x="1026" y="439"/>
                  </a:lnTo>
                  <a:lnTo>
                    <a:pt x="1025" y="440"/>
                  </a:lnTo>
                  <a:lnTo>
                    <a:pt x="1025" y="442"/>
                  </a:lnTo>
                  <a:lnTo>
                    <a:pt x="1023" y="443"/>
                  </a:lnTo>
                  <a:lnTo>
                    <a:pt x="1023" y="445"/>
                  </a:lnTo>
                  <a:lnTo>
                    <a:pt x="1022" y="448"/>
                  </a:lnTo>
                  <a:lnTo>
                    <a:pt x="1023" y="449"/>
                  </a:lnTo>
                  <a:lnTo>
                    <a:pt x="1025" y="451"/>
                  </a:lnTo>
                  <a:lnTo>
                    <a:pt x="1025" y="452"/>
                  </a:lnTo>
                  <a:lnTo>
                    <a:pt x="1025" y="454"/>
                  </a:lnTo>
                  <a:lnTo>
                    <a:pt x="1025" y="455"/>
                  </a:lnTo>
                  <a:lnTo>
                    <a:pt x="1026" y="457"/>
                  </a:lnTo>
                  <a:lnTo>
                    <a:pt x="1026" y="459"/>
                  </a:lnTo>
                  <a:lnTo>
                    <a:pt x="1028" y="462"/>
                  </a:lnTo>
                  <a:lnTo>
                    <a:pt x="1028" y="463"/>
                  </a:lnTo>
                  <a:lnTo>
                    <a:pt x="1028" y="465"/>
                  </a:lnTo>
                  <a:lnTo>
                    <a:pt x="1028" y="466"/>
                  </a:lnTo>
                  <a:lnTo>
                    <a:pt x="1028" y="468"/>
                  </a:lnTo>
                  <a:lnTo>
                    <a:pt x="1026" y="471"/>
                  </a:lnTo>
                  <a:lnTo>
                    <a:pt x="1025" y="471"/>
                  </a:lnTo>
                  <a:lnTo>
                    <a:pt x="1023" y="472"/>
                  </a:lnTo>
                  <a:lnTo>
                    <a:pt x="1022" y="474"/>
                  </a:lnTo>
                  <a:lnTo>
                    <a:pt x="1020" y="474"/>
                  </a:lnTo>
                  <a:lnTo>
                    <a:pt x="1019" y="474"/>
                  </a:lnTo>
                  <a:lnTo>
                    <a:pt x="1017" y="474"/>
                  </a:lnTo>
                  <a:lnTo>
                    <a:pt x="1016" y="474"/>
                  </a:lnTo>
                  <a:lnTo>
                    <a:pt x="1013" y="472"/>
                  </a:lnTo>
                  <a:lnTo>
                    <a:pt x="1011" y="472"/>
                  </a:lnTo>
                  <a:lnTo>
                    <a:pt x="1010" y="471"/>
                  </a:lnTo>
                  <a:lnTo>
                    <a:pt x="1008" y="469"/>
                  </a:lnTo>
                  <a:lnTo>
                    <a:pt x="1007" y="468"/>
                  </a:lnTo>
                  <a:lnTo>
                    <a:pt x="1005" y="468"/>
                  </a:lnTo>
                  <a:lnTo>
                    <a:pt x="1003" y="466"/>
                  </a:lnTo>
                  <a:lnTo>
                    <a:pt x="1002" y="466"/>
                  </a:lnTo>
                  <a:lnTo>
                    <a:pt x="1000" y="466"/>
                  </a:lnTo>
                  <a:lnTo>
                    <a:pt x="999" y="465"/>
                  </a:lnTo>
                  <a:lnTo>
                    <a:pt x="997" y="465"/>
                  </a:lnTo>
                  <a:lnTo>
                    <a:pt x="994" y="466"/>
                  </a:lnTo>
                  <a:lnTo>
                    <a:pt x="993" y="466"/>
                  </a:lnTo>
                  <a:lnTo>
                    <a:pt x="993" y="468"/>
                  </a:lnTo>
                  <a:lnTo>
                    <a:pt x="991" y="469"/>
                  </a:lnTo>
                  <a:lnTo>
                    <a:pt x="991" y="472"/>
                  </a:lnTo>
                  <a:lnTo>
                    <a:pt x="993" y="474"/>
                  </a:lnTo>
                  <a:lnTo>
                    <a:pt x="993" y="475"/>
                  </a:lnTo>
                  <a:lnTo>
                    <a:pt x="993" y="477"/>
                  </a:lnTo>
                  <a:lnTo>
                    <a:pt x="993" y="478"/>
                  </a:lnTo>
                  <a:lnTo>
                    <a:pt x="991" y="480"/>
                  </a:lnTo>
                  <a:lnTo>
                    <a:pt x="993" y="483"/>
                  </a:lnTo>
                  <a:lnTo>
                    <a:pt x="991" y="484"/>
                  </a:lnTo>
                  <a:lnTo>
                    <a:pt x="991" y="486"/>
                  </a:lnTo>
                  <a:lnTo>
                    <a:pt x="991" y="487"/>
                  </a:lnTo>
                  <a:lnTo>
                    <a:pt x="991" y="489"/>
                  </a:lnTo>
                  <a:lnTo>
                    <a:pt x="991" y="490"/>
                  </a:lnTo>
                  <a:lnTo>
                    <a:pt x="990" y="493"/>
                  </a:lnTo>
                  <a:lnTo>
                    <a:pt x="990" y="495"/>
                  </a:lnTo>
                  <a:lnTo>
                    <a:pt x="990" y="496"/>
                  </a:lnTo>
                  <a:lnTo>
                    <a:pt x="988" y="498"/>
                  </a:lnTo>
                  <a:lnTo>
                    <a:pt x="987" y="499"/>
                  </a:lnTo>
                  <a:lnTo>
                    <a:pt x="987" y="501"/>
                  </a:lnTo>
                  <a:lnTo>
                    <a:pt x="987" y="502"/>
                  </a:lnTo>
                  <a:lnTo>
                    <a:pt x="985" y="504"/>
                  </a:lnTo>
                  <a:lnTo>
                    <a:pt x="985" y="507"/>
                  </a:lnTo>
                  <a:lnTo>
                    <a:pt x="984" y="508"/>
                  </a:lnTo>
                  <a:lnTo>
                    <a:pt x="982" y="508"/>
                  </a:lnTo>
                  <a:lnTo>
                    <a:pt x="982" y="510"/>
                  </a:lnTo>
                  <a:lnTo>
                    <a:pt x="981" y="512"/>
                  </a:lnTo>
                  <a:lnTo>
                    <a:pt x="981" y="513"/>
                  </a:lnTo>
                  <a:lnTo>
                    <a:pt x="981" y="515"/>
                  </a:lnTo>
                  <a:lnTo>
                    <a:pt x="979" y="515"/>
                  </a:lnTo>
                  <a:lnTo>
                    <a:pt x="978" y="516"/>
                  </a:lnTo>
                  <a:lnTo>
                    <a:pt x="978" y="518"/>
                  </a:lnTo>
                  <a:lnTo>
                    <a:pt x="976" y="519"/>
                  </a:lnTo>
                  <a:lnTo>
                    <a:pt x="976" y="522"/>
                  </a:lnTo>
                  <a:lnTo>
                    <a:pt x="975" y="524"/>
                  </a:lnTo>
                  <a:lnTo>
                    <a:pt x="975" y="525"/>
                  </a:lnTo>
                  <a:lnTo>
                    <a:pt x="976" y="527"/>
                  </a:lnTo>
                  <a:lnTo>
                    <a:pt x="976" y="528"/>
                  </a:lnTo>
                  <a:lnTo>
                    <a:pt x="978" y="530"/>
                  </a:lnTo>
                  <a:lnTo>
                    <a:pt x="979" y="531"/>
                  </a:lnTo>
                  <a:lnTo>
                    <a:pt x="981" y="531"/>
                  </a:lnTo>
                  <a:lnTo>
                    <a:pt x="982" y="531"/>
                  </a:lnTo>
                  <a:lnTo>
                    <a:pt x="984" y="533"/>
                  </a:lnTo>
                  <a:lnTo>
                    <a:pt x="985" y="533"/>
                  </a:lnTo>
                  <a:lnTo>
                    <a:pt x="988" y="533"/>
                  </a:lnTo>
                  <a:lnTo>
                    <a:pt x="990" y="534"/>
                  </a:lnTo>
                  <a:lnTo>
                    <a:pt x="991" y="534"/>
                  </a:lnTo>
                  <a:lnTo>
                    <a:pt x="993" y="536"/>
                  </a:lnTo>
                  <a:lnTo>
                    <a:pt x="994" y="536"/>
                  </a:lnTo>
                  <a:lnTo>
                    <a:pt x="996" y="537"/>
                  </a:lnTo>
                  <a:lnTo>
                    <a:pt x="996" y="539"/>
                  </a:lnTo>
                  <a:lnTo>
                    <a:pt x="997" y="540"/>
                  </a:lnTo>
                  <a:lnTo>
                    <a:pt x="997" y="542"/>
                  </a:lnTo>
                  <a:lnTo>
                    <a:pt x="999" y="545"/>
                  </a:lnTo>
                  <a:lnTo>
                    <a:pt x="999" y="546"/>
                  </a:lnTo>
                  <a:lnTo>
                    <a:pt x="999" y="548"/>
                  </a:lnTo>
                  <a:lnTo>
                    <a:pt x="997" y="549"/>
                  </a:lnTo>
                  <a:lnTo>
                    <a:pt x="996" y="551"/>
                  </a:lnTo>
                  <a:lnTo>
                    <a:pt x="996" y="552"/>
                  </a:lnTo>
                  <a:lnTo>
                    <a:pt x="994" y="554"/>
                  </a:lnTo>
                  <a:lnTo>
                    <a:pt x="993" y="555"/>
                  </a:lnTo>
                  <a:lnTo>
                    <a:pt x="993" y="557"/>
                  </a:lnTo>
                  <a:lnTo>
                    <a:pt x="991" y="558"/>
                  </a:lnTo>
                  <a:lnTo>
                    <a:pt x="991" y="560"/>
                  </a:lnTo>
                  <a:lnTo>
                    <a:pt x="990" y="561"/>
                  </a:lnTo>
                  <a:lnTo>
                    <a:pt x="988" y="563"/>
                  </a:lnTo>
                  <a:lnTo>
                    <a:pt x="988" y="565"/>
                  </a:lnTo>
                  <a:lnTo>
                    <a:pt x="987" y="566"/>
                  </a:lnTo>
                  <a:lnTo>
                    <a:pt x="987" y="568"/>
                  </a:lnTo>
                  <a:lnTo>
                    <a:pt x="987" y="571"/>
                  </a:lnTo>
                  <a:lnTo>
                    <a:pt x="985" y="572"/>
                  </a:lnTo>
                  <a:lnTo>
                    <a:pt x="987" y="574"/>
                  </a:lnTo>
                  <a:lnTo>
                    <a:pt x="987" y="575"/>
                  </a:lnTo>
                  <a:lnTo>
                    <a:pt x="987" y="577"/>
                  </a:lnTo>
                  <a:lnTo>
                    <a:pt x="987" y="578"/>
                  </a:lnTo>
                  <a:lnTo>
                    <a:pt x="988" y="581"/>
                  </a:lnTo>
                  <a:lnTo>
                    <a:pt x="988" y="583"/>
                  </a:lnTo>
                  <a:lnTo>
                    <a:pt x="988" y="584"/>
                  </a:lnTo>
                  <a:lnTo>
                    <a:pt x="988" y="586"/>
                  </a:lnTo>
                  <a:lnTo>
                    <a:pt x="988" y="587"/>
                  </a:lnTo>
                  <a:lnTo>
                    <a:pt x="988" y="590"/>
                  </a:lnTo>
                  <a:lnTo>
                    <a:pt x="988" y="592"/>
                  </a:lnTo>
                  <a:lnTo>
                    <a:pt x="988" y="593"/>
                  </a:lnTo>
                  <a:lnTo>
                    <a:pt x="987" y="595"/>
                  </a:lnTo>
                  <a:lnTo>
                    <a:pt x="987" y="596"/>
                  </a:lnTo>
                  <a:lnTo>
                    <a:pt x="985" y="598"/>
                  </a:lnTo>
                  <a:lnTo>
                    <a:pt x="984" y="599"/>
                  </a:lnTo>
                  <a:lnTo>
                    <a:pt x="982" y="599"/>
                  </a:lnTo>
                  <a:lnTo>
                    <a:pt x="981" y="601"/>
                  </a:lnTo>
                  <a:lnTo>
                    <a:pt x="981" y="602"/>
                  </a:lnTo>
                  <a:lnTo>
                    <a:pt x="979" y="604"/>
                  </a:lnTo>
                  <a:lnTo>
                    <a:pt x="978" y="604"/>
                  </a:lnTo>
                  <a:lnTo>
                    <a:pt x="978" y="605"/>
                  </a:lnTo>
                  <a:lnTo>
                    <a:pt x="976" y="607"/>
                  </a:lnTo>
                  <a:lnTo>
                    <a:pt x="975" y="608"/>
                  </a:lnTo>
                  <a:lnTo>
                    <a:pt x="973" y="610"/>
                  </a:lnTo>
                  <a:lnTo>
                    <a:pt x="973" y="611"/>
                  </a:lnTo>
                  <a:lnTo>
                    <a:pt x="973" y="613"/>
                  </a:lnTo>
                  <a:lnTo>
                    <a:pt x="972" y="614"/>
                  </a:lnTo>
                  <a:lnTo>
                    <a:pt x="972" y="616"/>
                  </a:lnTo>
                  <a:lnTo>
                    <a:pt x="970" y="618"/>
                  </a:lnTo>
                  <a:lnTo>
                    <a:pt x="970" y="619"/>
                  </a:lnTo>
                  <a:lnTo>
                    <a:pt x="970" y="621"/>
                  </a:lnTo>
                  <a:lnTo>
                    <a:pt x="969" y="622"/>
                  </a:lnTo>
                  <a:lnTo>
                    <a:pt x="969" y="625"/>
                  </a:lnTo>
                  <a:lnTo>
                    <a:pt x="967" y="627"/>
                  </a:lnTo>
                  <a:lnTo>
                    <a:pt x="966" y="627"/>
                  </a:lnTo>
                  <a:lnTo>
                    <a:pt x="964" y="628"/>
                  </a:lnTo>
                  <a:lnTo>
                    <a:pt x="963" y="630"/>
                  </a:lnTo>
                  <a:lnTo>
                    <a:pt x="961" y="631"/>
                  </a:lnTo>
                  <a:lnTo>
                    <a:pt x="960" y="631"/>
                  </a:lnTo>
                  <a:lnTo>
                    <a:pt x="958" y="631"/>
                  </a:lnTo>
                  <a:lnTo>
                    <a:pt x="957" y="631"/>
                  </a:lnTo>
                  <a:lnTo>
                    <a:pt x="955" y="631"/>
                  </a:lnTo>
                  <a:lnTo>
                    <a:pt x="952" y="633"/>
                  </a:lnTo>
                  <a:lnTo>
                    <a:pt x="951" y="634"/>
                  </a:lnTo>
                  <a:lnTo>
                    <a:pt x="951" y="636"/>
                  </a:lnTo>
                  <a:lnTo>
                    <a:pt x="951" y="637"/>
                  </a:lnTo>
                  <a:lnTo>
                    <a:pt x="949" y="639"/>
                  </a:lnTo>
                  <a:lnTo>
                    <a:pt x="949" y="640"/>
                  </a:lnTo>
                  <a:lnTo>
                    <a:pt x="949" y="642"/>
                  </a:lnTo>
                  <a:lnTo>
                    <a:pt x="949" y="643"/>
                  </a:lnTo>
                  <a:lnTo>
                    <a:pt x="949" y="645"/>
                  </a:lnTo>
                  <a:lnTo>
                    <a:pt x="947" y="646"/>
                  </a:lnTo>
                  <a:lnTo>
                    <a:pt x="946" y="648"/>
                  </a:lnTo>
                  <a:lnTo>
                    <a:pt x="944" y="648"/>
                  </a:lnTo>
                  <a:lnTo>
                    <a:pt x="944" y="649"/>
                  </a:lnTo>
                  <a:lnTo>
                    <a:pt x="943" y="649"/>
                  </a:lnTo>
                  <a:lnTo>
                    <a:pt x="941" y="651"/>
                  </a:lnTo>
                  <a:lnTo>
                    <a:pt x="940" y="652"/>
                  </a:lnTo>
                  <a:lnTo>
                    <a:pt x="940" y="654"/>
                  </a:lnTo>
                  <a:lnTo>
                    <a:pt x="938" y="655"/>
                  </a:lnTo>
                  <a:lnTo>
                    <a:pt x="938" y="657"/>
                  </a:lnTo>
                  <a:lnTo>
                    <a:pt x="937" y="658"/>
                  </a:lnTo>
                  <a:lnTo>
                    <a:pt x="935" y="658"/>
                  </a:lnTo>
                  <a:lnTo>
                    <a:pt x="934" y="660"/>
                  </a:lnTo>
                  <a:lnTo>
                    <a:pt x="934" y="661"/>
                  </a:lnTo>
                  <a:lnTo>
                    <a:pt x="932" y="663"/>
                  </a:lnTo>
                  <a:lnTo>
                    <a:pt x="931" y="664"/>
                  </a:lnTo>
                  <a:lnTo>
                    <a:pt x="931" y="666"/>
                  </a:lnTo>
                  <a:lnTo>
                    <a:pt x="929" y="669"/>
                  </a:lnTo>
                  <a:lnTo>
                    <a:pt x="929" y="671"/>
                  </a:lnTo>
                  <a:lnTo>
                    <a:pt x="931" y="672"/>
                  </a:lnTo>
                  <a:lnTo>
                    <a:pt x="931" y="674"/>
                  </a:lnTo>
                  <a:lnTo>
                    <a:pt x="932" y="675"/>
                  </a:lnTo>
                  <a:lnTo>
                    <a:pt x="932" y="677"/>
                  </a:lnTo>
                  <a:lnTo>
                    <a:pt x="934" y="678"/>
                  </a:lnTo>
                  <a:lnTo>
                    <a:pt x="935" y="680"/>
                  </a:lnTo>
                  <a:lnTo>
                    <a:pt x="937" y="680"/>
                  </a:lnTo>
                  <a:lnTo>
                    <a:pt x="938" y="681"/>
                  </a:lnTo>
                  <a:lnTo>
                    <a:pt x="940" y="681"/>
                  </a:lnTo>
                  <a:lnTo>
                    <a:pt x="943" y="681"/>
                  </a:lnTo>
                  <a:lnTo>
                    <a:pt x="944" y="681"/>
                  </a:lnTo>
                  <a:lnTo>
                    <a:pt x="946" y="681"/>
                  </a:lnTo>
                  <a:lnTo>
                    <a:pt x="947" y="680"/>
                  </a:lnTo>
                  <a:lnTo>
                    <a:pt x="949" y="680"/>
                  </a:lnTo>
                  <a:lnTo>
                    <a:pt x="951" y="678"/>
                  </a:lnTo>
                  <a:lnTo>
                    <a:pt x="952" y="677"/>
                  </a:lnTo>
                  <a:lnTo>
                    <a:pt x="954" y="677"/>
                  </a:lnTo>
                  <a:lnTo>
                    <a:pt x="955" y="674"/>
                  </a:lnTo>
                  <a:lnTo>
                    <a:pt x="955" y="672"/>
                  </a:lnTo>
                  <a:lnTo>
                    <a:pt x="957" y="671"/>
                  </a:lnTo>
                  <a:lnTo>
                    <a:pt x="958" y="671"/>
                  </a:lnTo>
                  <a:lnTo>
                    <a:pt x="960" y="669"/>
                  </a:lnTo>
                  <a:lnTo>
                    <a:pt x="961" y="667"/>
                  </a:lnTo>
                  <a:lnTo>
                    <a:pt x="963" y="667"/>
                  </a:lnTo>
                  <a:lnTo>
                    <a:pt x="964" y="667"/>
                  </a:lnTo>
                  <a:lnTo>
                    <a:pt x="967" y="669"/>
                  </a:lnTo>
                  <a:lnTo>
                    <a:pt x="969" y="669"/>
                  </a:lnTo>
                  <a:lnTo>
                    <a:pt x="970" y="671"/>
                  </a:lnTo>
                  <a:lnTo>
                    <a:pt x="972" y="672"/>
                  </a:lnTo>
                  <a:lnTo>
                    <a:pt x="973" y="672"/>
                  </a:lnTo>
                  <a:lnTo>
                    <a:pt x="976" y="675"/>
                  </a:lnTo>
                  <a:lnTo>
                    <a:pt x="976" y="677"/>
                  </a:lnTo>
                  <a:lnTo>
                    <a:pt x="978" y="678"/>
                  </a:lnTo>
                  <a:lnTo>
                    <a:pt x="978" y="680"/>
                  </a:lnTo>
                  <a:lnTo>
                    <a:pt x="979" y="681"/>
                  </a:lnTo>
                  <a:lnTo>
                    <a:pt x="979" y="683"/>
                  </a:lnTo>
                  <a:lnTo>
                    <a:pt x="979" y="686"/>
                  </a:lnTo>
                  <a:lnTo>
                    <a:pt x="979" y="687"/>
                  </a:lnTo>
                  <a:lnTo>
                    <a:pt x="978" y="689"/>
                  </a:lnTo>
                  <a:lnTo>
                    <a:pt x="976" y="690"/>
                  </a:lnTo>
                  <a:lnTo>
                    <a:pt x="975" y="690"/>
                  </a:lnTo>
                  <a:lnTo>
                    <a:pt x="973" y="692"/>
                  </a:lnTo>
                  <a:lnTo>
                    <a:pt x="972" y="692"/>
                  </a:lnTo>
                  <a:lnTo>
                    <a:pt x="970" y="692"/>
                  </a:lnTo>
                  <a:lnTo>
                    <a:pt x="969" y="693"/>
                  </a:lnTo>
                  <a:lnTo>
                    <a:pt x="967" y="695"/>
                  </a:lnTo>
                  <a:lnTo>
                    <a:pt x="966" y="695"/>
                  </a:lnTo>
                  <a:lnTo>
                    <a:pt x="964" y="696"/>
                  </a:lnTo>
                  <a:lnTo>
                    <a:pt x="963" y="698"/>
                  </a:lnTo>
                  <a:lnTo>
                    <a:pt x="964" y="699"/>
                  </a:lnTo>
                  <a:lnTo>
                    <a:pt x="964" y="702"/>
                  </a:lnTo>
                  <a:lnTo>
                    <a:pt x="964" y="704"/>
                  </a:lnTo>
                  <a:lnTo>
                    <a:pt x="963" y="705"/>
                  </a:lnTo>
                  <a:lnTo>
                    <a:pt x="961" y="707"/>
                  </a:lnTo>
                  <a:lnTo>
                    <a:pt x="961" y="708"/>
                  </a:lnTo>
                  <a:lnTo>
                    <a:pt x="961" y="710"/>
                  </a:lnTo>
                  <a:lnTo>
                    <a:pt x="961" y="713"/>
                  </a:lnTo>
                  <a:lnTo>
                    <a:pt x="961" y="714"/>
                  </a:lnTo>
                  <a:lnTo>
                    <a:pt x="960" y="716"/>
                  </a:lnTo>
                  <a:lnTo>
                    <a:pt x="960" y="717"/>
                  </a:lnTo>
                  <a:lnTo>
                    <a:pt x="958" y="719"/>
                  </a:lnTo>
                  <a:lnTo>
                    <a:pt x="958" y="720"/>
                  </a:lnTo>
                  <a:lnTo>
                    <a:pt x="957" y="722"/>
                  </a:lnTo>
                  <a:lnTo>
                    <a:pt x="955" y="724"/>
                  </a:lnTo>
                  <a:lnTo>
                    <a:pt x="954" y="724"/>
                  </a:lnTo>
                  <a:lnTo>
                    <a:pt x="952" y="725"/>
                  </a:lnTo>
                  <a:lnTo>
                    <a:pt x="951" y="727"/>
                  </a:lnTo>
                  <a:lnTo>
                    <a:pt x="949" y="728"/>
                  </a:lnTo>
                  <a:lnTo>
                    <a:pt x="949" y="730"/>
                  </a:lnTo>
                  <a:lnTo>
                    <a:pt x="947" y="731"/>
                  </a:lnTo>
                  <a:lnTo>
                    <a:pt x="946" y="733"/>
                  </a:lnTo>
                  <a:lnTo>
                    <a:pt x="946" y="734"/>
                  </a:lnTo>
                  <a:lnTo>
                    <a:pt x="944" y="736"/>
                  </a:lnTo>
                  <a:lnTo>
                    <a:pt x="943" y="737"/>
                  </a:lnTo>
                  <a:lnTo>
                    <a:pt x="943" y="739"/>
                  </a:lnTo>
                  <a:lnTo>
                    <a:pt x="941" y="740"/>
                  </a:lnTo>
                  <a:lnTo>
                    <a:pt x="941" y="742"/>
                  </a:lnTo>
                  <a:lnTo>
                    <a:pt x="940" y="743"/>
                  </a:lnTo>
                  <a:lnTo>
                    <a:pt x="940" y="745"/>
                  </a:lnTo>
                  <a:lnTo>
                    <a:pt x="940" y="746"/>
                  </a:lnTo>
                  <a:lnTo>
                    <a:pt x="938" y="749"/>
                  </a:lnTo>
                  <a:lnTo>
                    <a:pt x="940" y="751"/>
                  </a:lnTo>
                  <a:lnTo>
                    <a:pt x="940" y="752"/>
                  </a:lnTo>
                  <a:lnTo>
                    <a:pt x="940" y="754"/>
                  </a:lnTo>
                  <a:lnTo>
                    <a:pt x="940" y="755"/>
                  </a:lnTo>
                  <a:lnTo>
                    <a:pt x="940" y="757"/>
                  </a:lnTo>
                  <a:lnTo>
                    <a:pt x="941" y="760"/>
                  </a:lnTo>
                  <a:lnTo>
                    <a:pt x="941" y="761"/>
                  </a:lnTo>
                  <a:lnTo>
                    <a:pt x="940" y="763"/>
                  </a:lnTo>
                  <a:lnTo>
                    <a:pt x="940" y="764"/>
                  </a:lnTo>
                  <a:lnTo>
                    <a:pt x="940" y="766"/>
                  </a:lnTo>
                  <a:lnTo>
                    <a:pt x="938" y="767"/>
                  </a:lnTo>
                  <a:lnTo>
                    <a:pt x="938" y="769"/>
                  </a:lnTo>
                  <a:lnTo>
                    <a:pt x="937" y="770"/>
                  </a:lnTo>
                  <a:lnTo>
                    <a:pt x="935" y="772"/>
                  </a:lnTo>
                  <a:lnTo>
                    <a:pt x="934" y="773"/>
                  </a:lnTo>
                  <a:lnTo>
                    <a:pt x="932" y="775"/>
                  </a:lnTo>
                  <a:lnTo>
                    <a:pt x="931" y="775"/>
                  </a:lnTo>
                  <a:lnTo>
                    <a:pt x="929" y="775"/>
                  </a:lnTo>
                  <a:lnTo>
                    <a:pt x="928" y="775"/>
                  </a:lnTo>
                  <a:lnTo>
                    <a:pt x="925" y="773"/>
                  </a:lnTo>
                  <a:lnTo>
                    <a:pt x="923" y="773"/>
                  </a:lnTo>
                  <a:lnTo>
                    <a:pt x="923" y="772"/>
                  </a:lnTo>
                  <a:lnTo>
                    <a:pt x="922" y="770"/>
                  </a:lnTo>
                  <a:lnTo>
                    <a:pt x="920" y="769"/>
                  </a:lnTo>
                  <a:lnTo>
                    <a:pt x="919" y="767"/>
                  </a:lnTo>
                  <a:lnTo>
                    <a:pt x="917" y="767"/>
                  </a:lnTo>
                  <a:lnTo>
                    <a:pt x="914" y="767"/>
                  </a:lnTo>
                  <a:lnTo>
                    <a:pt x="913" y="767"/>
                  </a:lnTo>
                  <a:lnTo>
                    <a:pt x="911" y="767"/>
                  </a:lnTo>
                  <a:lnTo>
                    <a:pt x="910" y="769"/>
                  </a:lnTo>
                  <a:lnTo>
                    <a:pt x="908" y="769"/>
                  </a:lnTo>
                  <a:lnTo>
                    <a:pt x="907" y="770"/>
                  </a:lnTo>
                  <a:lnTo>
                    <a:pt x="905" y="770"/>
                  </a:lnTo>
                  <a:lnTo>
                    <a:pt x="904" y="772"/>
                  </a:lnTo>
                  <a:lnTo>
                    <a:pt x="902" y="775"/>
                  </a:lnTo>
                  <a:lnTo>
                    <a:pt x="902" y="777"/>
                  </a:lnTo>
                  <a:lnTo>
                    <a:pt x="902" y="778"/>
                  </a:lnTo>
                  <a:lnTo>
                    <a:pt x="902" y="780"/>
                  </a:lnTo>
                  <a:lnTo>
                    <a:pt x="902" y="781"/>
                  </a:lnTo>
                  <a:lnTo>
                    <a:pt x="904" y="783"/>
                  </a:lnTo>
                  <a:lnTo>
                    <a:pt x="904" y="786"/>
                  </a:lnTo>
                  <a:lnTo>
                    <a:pt x="904" y="787"/>
                  </a:lnTo>
                  <a:lnTo>
                    <a:pt x="904" y="789"/>
                  </a:lnTo>
                  <a:lnTo>
                    <a:pt x="904" y="790"/>
                  </a:lnTo>
                  <a:lnTo>
                    <a:pt x="902" y="792"/>
                  </a:lnTo>
                  <a:lnTo>
                    <a:pt x="902" y="793"/>
                  </a:lnTo>
                  <a:lnTo>
                    <a:pt x="902" y="795"/>
                  </a:lnTo>
                  <a:lnTo>
                    <a:pt x="902" y="796"/>
                  </a:lnTo>
                  <a:lnTo>
                    <a:pt x="901" y="798"/>
                  </a:lnTo>
                  <a:lnTo>
                    <a:pt x="901" y="799"/>
                  </a:lnTo>
                  <a:lnTo>
                    <a:pt x="899" y="801"/>
                  </a:lnTo>
                  <a:lnTo>
                    <a:pt x="899" y="802"/>
                  </a:lnTo>
                  <a:lnTo>
                    <a:pt x="898" y="804"/>
                  </a:lnTo>
                  <a:lnTo>
                    <a:pt x="896" y="805"/>
                  </a:lnTo>
                  <a:lnTo>
                    <a:pt x="895" y="807"/>
                  </a:lnTo>
                  <a:lnTo>
                    <a:pt x="893" y="807"/>
                  </a:lnTo>
                  <a:lnTo>
                    <a:pt x="891" y="808"/>
                  </a:lnTo>
                  <a:lnTo>
                    <a:pt x="890" y="810"/>
                  </a:lnTo>
                  <a:lnTo>
                    <a:pt x="888" y="810"/>
                  </a:lnTo>
                  <a:lnTo>
                    <a:pt x="888" y="811"/>
                  </a:lnTo>
                  <a:lnTo>
                    <a:pt x="887" y="813"/>
                  </a:lnTo>
                  <a:lnTo>
                    <a:pt x="885" y="814"/>
                  </a:lnTo>
                  <a:lnTo>
                    <a:pt x="885" y="816"/>
                  </a:lnTo>
                  <a:lnTo>
                    <a:pt x="884" y="817"/>
                  </a:lnTo>
                  <a:lnTo>
                    <a:pt x="884" y="819"/>
                  </a:lnTo>
                  <a:lnTo>
                    <a:pt x="882" y="822"/>
                  </a:lnTo>
                  <a:lnTo>
                    <a:pt x="882" y="823"/>
                  </a:lnTo>
                  <a:lnTo>
                    <a:pt x="881" y="825"/>
                  </a:lnTo>
                  <a:lnTo>
                    <a:pt x="881" y="826"/>
                  </a:lnTo>
                  <a:lnTo>
                    <a:pt x="881" y="828"/>
                  </a:lnTo>
                  <a:lnTo>
                    <a:pt x="882" y="830"/>
                  </a:lnTo>
                  <a:lnTo>
                    <a:pt x="882" y="831"/>
                  </a:lnTo>
                  <a:lnTo>
                    <a:pt x="881" y="831"/>
                  </a:lnTo>
                  <a:lnTo>
                    <a:pt x="879" y="831"/>
                  </a:lnTo>
                  <a:lnTo>
                    <a:pt x="878" y="830"/>
                  </a:lnTo>
                  <a:lnTo>
                    <a:pt x="875" y="830"/>
                  </a:lnTo>
                  <a:lnTo>
                    <a:pt x="873" y="830"/>
                  </a:lnTo>
                  <a:lnTo>
                    <a:pt x="872" y="830"/>
                  </a:lnTo>
                  <a:lnTo>
                    <a:pt x="870" y="828"/>
                  </a:lnTo>
                  <a:lnTo>
                    <a:pt x="869" y="830"/>
                  </a:lnTo>
                  <a:lnTo>
                    <a:pt x="867" y="831"/>
                  </a:lnTo>
                  <a:lnTo>
                    <a:pt x="866" y="831"/>
                  </a:lnTo>
                  <a:lnTo>
                    <a:pt x="866" y="833"/>
                  </a:lnTo>
                  <a:lnTo>
                    <a:pt x="864" y="833"/>
                  </a:lnTo>
                  <a:lnTo>
                    <a:pt x="863" y="833"/>
                  </a:lnTo>
                  <a:lnTo>
                    <a:pt x="863" y="834"/>
                  </a:lnTo>
                  <a:lnTo>
                    <a:pt x="860" y="834"/>
                  </a:lnTo>
                  <a:lnTo>
                    <a:pt x="860" y="836"/>
                  </a:lnTo>
                  <a:lnTo>
                    <a:pt x="858" y="837"/>
                  </a:lnTo>
                  <a:lnTo>
                    <a:pt x="860" y="837"/>
                  </a:lnTo>
                  <a:lnTo>
                    <a:pt x="857" y="839"/>
                  </a:lnTo>
                  <a:lnTo>
                    <a:pt x="857" y="840"/>
                  </a:lnTo>
                  <a:lnTo>
                    <a:pt x="855" y="839"/>
                  </a:lnTo>
                  <a:lnTo>
                    <a:pt x="854" y="840"/>
                  </a:lnTo>
                  <a:lnTo>
                    <a:pt x="854" y="839"/>
                  </a:lnTo>
                  <a:lnTo>
                    <a:pt x="852" y="840"/>
                  </a:lnTo>
                  <a:lnTo>
                    <a:pt x="852" y="842"/>
                  </a:lnTo>
                  <a:lnTo>
                    <a:pt x="851" y="843"/>
                  </a:lnTo>
                  <a:lnTo>
                    <a:pt x="849" y="845"/>
                  </a:lnTo>
                  <a:lnTo>
                    <a:pt x="848" y="843"/>
                  </a:lnTo>
                  <a:lnTo>
                    <a:pt x="848" y="842"/>
                  </a:lnTo>
                  <a:lnTo>
                    <a:pt x="846" y="843"/>
                  </a:lnTo>
                  <a:lnTo>
                    <a:pt x="845" y="845"/>
                  </a:lnTo>
                  <a:lnTo>
                    <a:pt x="843" y="846"/>
                  </a:lnTo>
                  <a:lnTo>
                    <a:pt x="843" y="845"/>
                  </a:lnTo>
                  <a:lnTo>
                    <a:pt x="842" y="846"/>
                  </a:lnTo>
                  <a:lnTo>
                    <a:pt x="840" y="848"/>
                  </a:lnTo>
                  <a:lnTo>
                    <a:pt x="839" y="849"/>
                  </a:lnTo>
                  <a:lnTo>
                    <a:pt x="840" y="851"/>
                  </a:lnTo>
                  <a:lnTo>
                    <a:pt x="840" y="852"/>
                  </a:lnTo>
                  <a:lnTo>
                    <a:pt x="842" y="852"/>
                  </a:lnTo>
                  <a:lnTo>
                    <a:pt x="842" y="854"/>
                  </a:lnTo>
                  <a:lnTo>
                    <a:pt x="843" y="854"/>
                  </a:lnTo>
                  <a:lnTo>
                    <a:pt x="845" y="855"/>
                  </a:lnTo>
                  <a:lnTo>
                    <a:pt x="845" y="857"/>
                  </a:lnTo>
                  <a:lnTo>
                    <a:pt x="843" y="857"/>
                  </a:lnTo>
                  <a:lnTo>
                    <a:pt x="842" y="858"/>
                  </a:lnTo>
                  <a:lnTo>
                    <a:pt x="840" y="860"/>
                  </a:lnTo>
                  <a:lnTo>
                    <a:pt x="839" y="860"/>
                  </a:lnTo>
                  <a:lnTo>
                    <a:pt x="839" y="861"/>
                  </a:lnTo>
                  <a:lnTo>
                    <a:pt x="837" y="863"/>
                  </a:lnTo>
                  <a:lnTo>
                    <a:pt x="835" y="863"/>
                  </a:lnTo>
                  <a:lnTo>
                    <a:pt x="835" y="864"/>
                  </a:lnTo>
                  <a:lnTo>
                    <a:pt x="837" y="864"/>
                  </a:lnTo>
                  <a:lnTo>
                    <a:pt x="837" y="866"/>
                  </a:lnTo>
                  <a:lnTo>
                    <a:pt x="839" y="866"/>
                  </a:lnTo>
                  <a:lnTo>
                    <a:pt x="837" y="867"/>
                  </a:lnTo>
                  <a:lnTo>
                    <a:pt x="837" y="869"/>
                  </a:lnTo>
                  <a:lnTo>
                    <a:pt x="835" y="869"/>
                  </a:lnTo>
                  <a:lnTo>
                    <a:pt x="837" y="872"/>
                  </a:lnTo>
                  <a:lnTo>
                    <a:pt x="835" y="873"/>
                  </a:lnTo>
                  <a:lnTo>
                    <a:pt x="837" y="873"/>
                  </a:lnTo>
                  <a:lnTo>
                    <a:pt x="839" y="875"/>
                  </a:lnTo>
                  <a:lnTo>
                    <a:pt x="837" y="875"/>
                  </a:lnTo>
                  <a:lnTo>
                    <a:pt x="837" y="876"/>
                  </a:lnTo>
                  <a:lnTo>
                    <a:pt x="835" y="876"/>
                  </a:lnTo>
                  <a:lnTo>
                    <a:pt x="837" y="878"/>
                  </a:lnTo>
                  <a:lnTo>
                    <a:pt x="837" y="879"/>
                  </a:lnTo>
                  <a:lnTo>
                    <a:pt x="835" y="881"/>
                  </a:lnTo>
                  <a:lnTo>
                    <a:pt x="835" y="883"/>
                  </a:lnTo>
                  <a:lnTo>
                    <a:pt x="834" y="884"/>
                  </a:lnTo>
                  <a:lnTo>
                    <a:pt x="834" y="886"/>
                  </a:lnTo>
                  <a:lnTo>
                    <a:pt x="835" y="887"/>
                  </a:lnTo>
                  <a:lnTo>
                    <a:pt x="835" y="889"/>
                  </a:lnTo>
                  <a:lnTo>
                    <a:pt x="835" y="890"/>
                  </a:lnTo>
                  <a:lnTo>
                    <a:pt x="837" y="892"/>
                  </a:lnTo>
                  <a:lnTo>
                    <a:pt x="835" y="892"/>
                  </a:lnTo>
                  <a:lnTo>
                    <a:pt x="835" y="893"/>
                  </a:lnTo>
                  <a:lnTo>
                    <a:pt x="834" y="893"/>
                  </a:lnTo>
                  <a:lnTo>
                    <a:pt x="834" y="896"/>
                  </a:lnTo>
                  <a:lnTo>
                    <a:pt x="832" y="896"/>
                  </a:lnTo>
                  <a:lnTo>
                    <a:pt x="832" y="899"/>
                  </a:lnTo>
                  <a:lnTo>
                    <a:pt x="832" y="901"/>
                  </a:lnTo>
                  <a:lnTo>
                    <a:pt x="834" y="901"/>
                  </a:lnTo>
                  <a:lnTo>
                    <a:pt x="834" y="902"/>
                  </a:lnTo>
                  <a:lnTo>
                    <a:pt x="834" y="904"/>
                  </a:lnTo>
                  <a:lnTo>
                    <a:pt x="837" y="905"/>
                  </a:lnTo>
                  <a:lnTo>
                    <a:pt x="835" y="907"/>
                  </a:lnTo>
                  <a:lnTo>
                    <a:pt x="837" y="908"/>
                  </a:lnTo>
                  <a:lnTo>
                    <a:pt x="837" y="910"/>
                  </a:lnTo>
                  <a:lnTo>
                    <a:pt x="835" y="910"/>
                  </a:lnTo>
                  <a:lnTo>
                    <a:pt x="837" y="911"/>
                  </a:lnTo>
                  <a:lnTo>
                    <a:pt x="839" y="911"/>
                  </a:lnTo>
                  <a:lnTo>
                    <a:pt x="839" y="913"/>
                  </a:lnTo>
                  <a:lnTo>
                    <a:pt x="840" y="913"/>
                  </a:lnTo>
                  <a:lnTo>
                    <a:pt x="840" y="914"/>
                  </a:lnTo>
                  <a:lnTo>
                    <a:pt x="839" y="916"/>
                  </a:lnTo>
                  <a:lnTo>
                    <a:pt x="840" y="917"/>
                  </a:lnTo>
                  <a:lnTo>
                    <a:pt x="842" y="917"/>
                  </a:lnTo>
                  <a:lnTo>
                    <a:pt x="842" y="919"/>
                  </a:lnTo>
                  <a:lnTo>
                    <a:pt x="843" y="919"/>
                  </a:lnTo>
                  <a:lnTo>
                    <a:pt x="843" y="920"/>
                  </a:lnTo>
                  <a:lnTo>
                    <a:pt x="845" y="922"/>
                  </a:lnTo>
                  <a:lnTo>
                    <a:pt x="845" y="923"/>
                  </a:lnTo>
                  <a:lnTo>
                    <a:pt x="845" y="925"/>
                  </a:lnTo>
                  <a:lnTo>
                    <a:pt x="846" y="925"/>
                  </a:lnTo>
                  <a:lnTo>
                    <a:pt x="846" y="923"/>
                  </a:lnTo>
                  <a:lnTo>
                    <a:pt x="848" y="925"/>
                  </a:lnTo>
                  <a:lnTo>
                    <a:pt x="848" y="926"/>
                  </a:lnTo>
                  <a:lnTo>
                    <a:pt x="849" y="928"/>
                  </a:lnTo>
                  <a:lnTo>
                    <a:pt x="848" y="929"/>
                  </a:lnTo>
                  <a:lnTo>
                    <a:pt x="848" y="931"/>
                  </a:lnTo>
                  <a:lnTo>
                    <a:pt x="848" y="932"/>
                  </a:lnTo>
                  <a:lnTo>
                    <a:pt x="848" y="934"/>
                  </a:lnTo>
                  <a:lnTo>
                    <a:pt x="846" y="936"/>
                  </a:lnTo>
                  <a:lnTo>
                    <a:pt x="846" y="937"/>
                  </a:lnTo>
                  <a:lnTo>
                    <a:pt x="846" y="939"/>
                  </a:lnTo>
                  <a:lnTo>
                    <a:pt x="848" y="939"/>
                  </a:lnTo>
                  <a:lnTo>
                    <a:pt x="848" y="937"/>
                  </a:lnTo>
                  <a:lnTo>
                    <a:pt x="849" y="937"/>
                  </a:lnTo>
                  <a:lnTo>
                    <a:pt x="851" y="939"/>
                  </a:lnTo>
                  <a:lnTo>
                    <a:pt x="852" y="940"/>
                  </a:lnTo>
                  <a:lnTo>
                    <a:pt x="854" y="942"/>
                  </a:lnTo>
                  <a:lnTo>
                    <a:pt x="855" y="943"/>
                  </a:lnTo>
                  <a:lnTo>
                    <a:pt x="854" y="945"/>
                  </a:lnTo>
                  <a:lnTo>
                    <a:pt x="855" y="945"/>
                  </a:lnTo>
                  <a:lnTo>
                    <a:pt x="855" y="946"/>
                  </a:lnTo>
                  <a:lnTo>
                    <a:pt x="854" y="946"/>
                  </a:lnTo>
                  <a:lnTo>
                    <a:pt x="854" y="948"/>
                  </a:lnTo>
                  <a:lnTo>
                    <a:pt x="852" y="949"/>
                  </a:lnTo>
                  <a:lnTo>
                    <a:pt x="854" y="949"/>
                  </a:lnTo>
                  <a:lnTo>
                    <a:pt x="854" y="951"/>
                  </a:lnTo>
                  <a:lnTo>
                    <a:pt x="852" y="951"/>
                  </a:lnTo>
                  <a:lnTo>
                    <a:pt x="852" y="952"/>
                  </a:lnTo>
                  <a:lnTo>
                    <a:pt x="854" y="952"/>
                  </a:lnTo>
                  <a:lnTo>
                    <a:pt x="855" y="952"/>
                  </a:lnTo>
                  <a:lnTo>
                    <a:pt x="857" y="954"/>
                  </a:lnTo>
                  <a:lnTo>
                    <a:pt x="858" y="954"/>
                  </a:lnTo>
                  <a:lnTo>
                    <a:pt x="860" y="955"/>
                  </a:lnTo>
                  <a:lnTo>
                    <a:pt x="861" y="955"/>
                  </a:lnTo>
                  <a:lnTo>
                    <a:pt x="863" y="955"/>
                  </a:lnTo>
                  <a:lnTo>
                    <a:pt x="864" y="955"/>
                  </a:lnTo>
                  <a:lnTo>
                    <a:pt x="864" y="957"/>
                  </a:lnTo>
                  <a:lnTo>
                    <a:pt x="866" y="957"/>
                  </a:lnTo>
                  <a:lnTo>
                    <a:pt x="867" y="957"/>
                  </a:lnTo>
                  <a:lnTo>
                    <a:pt x="869" y="957"/>
                  </a:lnTo>
                  <a:lnTo>
                    <a:pt x="867" y="957"/>
                  </a:lnTo>
                  <a:lnTo>
                    <a:pt x="867" y="958"/>
                  </a:lnTo>
                  <a:lnTo>
                    <a:pt x="869" y="958"/>
                  </a:lnTo>
                  <a:lnTo>
                    <a:pt x="870" y="958"/>
                  </a:lnTo>
                  <a:lnTo>
                    <a:pt x="870" y="957"/>
                  </a:lnTo>
                  <a:lnTo>
                    <a:pt x="870" y="955"/>
                  </a:lnTo>
                  <a:lnTo>
                    <a:pt x="872" y="955"/>
                  </a:lnTo>
                  <a:lnTo>
                    <a:pt x="872" y="957"/>
                  </a:lnTo>
                  <a:lnTo>
                    <a:pt x="873" y="957"/>
                  </a:lnTo>
                  <a:lnTo>
                    <a:pt x="876" y="957"/>
                  </a:lnTo>
                  <a:lnTo>
                    <a:pt x="876" y="958"/>
                  </a:lnTo>
                  <a:lnTo>
                    <a:pt x="876" y="960"/>
                  </a:lnTo>
                  <a:lnTo>
                    <a:pt x="876" y="958"/>
                  </a:lnTo>
                  <a:lnTo>
                    <a:pt x="878" y="958"/>
                  </a:lnTo>
                  <a:lnTo>
                    <a:pt x="879" y="958"/>
                  </a:lnTo>
                  <a:lnTo>
                    <a:pt x="882" y="958"/>
                  </a:lnTo>
                  <a:lnTo>
                    <a:pt x="882" y="960"/>
                  </a:lnTo>
                  <a:lnTo>
                    <a:pt x="882" y="961"/>
                  </a:lnTo>
                  <a:lnTo>
                    <a:pt x="884" y="961"/>
                  </a:lnTo>
                  <a:lnTo>
                    <a:pt x="884" y="963"/>
                  </a:lnTo>
                  <a:lnTo>
                    <a:pt x="885" y="963"/>
                  </a:lnTo>
                  <a:lnTo>
                    <a:pt x="885" y="964"/>
                  </a:lnTo>
                  <a:lnTo>
                    <a:pt x="884" y="964"/>
                  </a:lnTo>
                  <a:lnTo>
                    <a:pt x="885" y="964"/>
                  </a:lnTo>
                  <a:lnTo>
                    <a:pt x="885" y="966"/>
                  </a:lnTo>
                  <a:lnTo>
                    <a:pt x="885" y="967"/>
                  </a:lnTo>
                  <a:lnTo>
                    <a:pt x="887" y="967"/>
                  </a:lnTo>
                  <a:lnTo>
                    <a:pt x="887" y="966"/>
                  </a:lnTo>
                  <a:lnTo>
                    <a:pt x="887" y="967"/>
                  </a:lnTo>
                  <a:lnTo>
                    <a:pt x="887" y="966"/>
                  </a:lnTo>
                  <a:lnTo>
                    <a:pt x="888" y="966"/>
                  </a:lnTo>
                  <a:lnTo>
                    <a:pt x="888" y="964"/>
                  </a:lnTo>
                  <a:lnTo>
                    <a:pt x="890" y="964"/>
                  </a:lnTo>
                  <a:lnTo>
                    <a:pt x="891" y="966"/>
                  </a:lnTo>
                  <a:lnTo>
                    <a:pt x="893" y="966"/>
                  </a:lnTo>
                  <a:lnTo>
                    <a:pt x="895" y="966"/>
                  </a:lnTo>
                  <a:lnTo>
                    <a:pt x="895" y="967"/>
                  </a:lnTo>
                  <a:lnTo>
                    <a:pt x="895" y="969"/>
                  </a:lnTo>
                  <a:lnTo>
                    <a:pt x="895" y="970"/>
                  </a:lnTo>
                  <a:lnTo>
                    <a:pt x="895" y="972"/>
                  </a:lnTo>
                  <a:lnTo>
                    <a:pt x="895" y="973"/>
                  </a:lnTo>
                  <a:lnTo>
                    <a:pt x="896" y="973"/>
                  </a:lnTo>
                  <a:lnTo>
                    <a:pt x="896" y="975"/>
                  </a:lnTo>
                  <a:lnTo>
                    <a:pt x="895" y="975"/>
                  </a:lnTo>
                  <a:lnTo>
                    <a:pt x="895" y="976"/>
                  </a:lnTo>
                  <a:lnTo>
                    <a:pt x="896" y="978"/>
                  </a:lnTo>
                  <a:lnTo>
                    <a:pt x="896" y="979"/>
                  </a:lnTo>
                  <a:lnTo>
                    <a:pt x="896" y="981"/>
                  </a:lnTo>
                  <a:lnTo>
                    <a:pt x="895" y="981"/>
                  </a:lnTo>
                  <a:lnTo>
                    <a:pt x="895" y="982"/>
                  </a:lnTo>
                  <a:lnTo>
                    <a:pt x="893" y="982"/>
                  </a:lnTo>
                  <a:lnTo>
                    <a:pt x="891" y="982"/>
                  </a:lnTo>
                  <a:lnTo>
                    <a:pt x="890" y="982"/>
                  </a:lnTo>
                  <a:lnTo>
                    <a:pt x="887" y="979"/>
                  </a:lnTo>
                  <a:lnTo>
                    <a:pt x="887" y="978"/>
                  </a:lnTo>
                  <a:lnTo>
                    <a:pt x="885" y="978"/>
                  </a:lnTo>
                  <a:lnTo>
                    <a:pt x="884" y="978"/>
                  </a:lnTo>
                  <a:lnTo>
                    <a:pt x="881" y="979"/>
                  </a:lnTo>
                  <a:lnTo>
                    <a:pt x="881" y="981"/>
                  </a:lnTo>
                  <a:lnTo>
                    <a:pt x="879" y="981"/>
                  </a:lnTo>
                  <a:lnTo>
                    <a:pt x="878" y="981"/>
                  </a:lnTo>
                  <a:lnTo>
                    <a:pt x="878" y="979"/>
                  </a:lnTo>
                  <a:lnTo>
                    <a:pt x="878" y="978"/>
                  </a:lnTo>
                  <a:lnTo>
                    <a:pt x="878" y="976"/>
                  </a:lnTo>
                  <a:lnTo>
                    <a:pt x="876" y="976"/>
                  </a:lnTo>
                  <a:lnTo>
                    <a:pt x="876" y="975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92">
              <a:extLst>
                <a:ext uri="{FF2B5EF4-FFF2-40B4-BE49-F238E27FC236}">
                  <a16:creationId xmlns:a16="http://schemas.microsoft.com/office/drawing/2014/main" id="{3FDA5A48-6DA5-F27C-BABD-68583BB7C43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9288" y="4330700"/>
              <a:ext cx="2147888" cy="2946400"/>
            </a:xfrm>
            <a:custGeom>
              <a:avLst/>
              <a:gdLst>
                <a:gd name="T0" fmla="*/ 661 w 1353"/>
                <a:gd name="T1" fmla="*/ 19 h 1856"/>
                <a:gd name="T2" fmla="*/ 711 w 1353"/>
                <a:gd name="T3" fmla="*/ 72 h 1856"/>
                <a:gd name="T4" fmla="*/ 828 w 1353"/>
                <a:gd name="T5" fmla="*/ 101 h 1856"/>
                <a:gd name="T6" fmla="*/ 925 w 1353"/>
                <a:gd name="T7" fmla="*/ 136 h 1856"/>
                <a:gd name="T8" fmla="*/ 935 w 1353"/>
                <a:gd name="T9" fmla="*/ 227 h 1856"/>
                <a:gd name="T10" fmla="*/ 982 w 1353"/>
                <a:gd name="T11" fmla="*/ 331 h 1856"/>
                <a:gd name="T12" fmla="*/ 1078 w 1353"/>
                <a:gd name="T13" fmla="*/ 322 h 1856"/>
                <a:gd name="T14" fmla="*/ 1111 w 1353"/>
                <a:gd name="T15" fmla="*/ 284 h 1856"/>
                <a:gd name="T16" fmla="*/ 1114 w 1353"/>
                <a:gd name="T17" fmla="*/ 190 h 1856"/>
                <a:gd name="T18" fmla="*/ 1212 w 1353"/>
                <a:gd name="T19" fmla="*/ 183 h 1856"/>
                <a:gd name="T20" fmla="*/ 1309 w 1353"/>
                <a:gd name="T21" fmla="*/ 216 h 1856"/>
                <a:gd name="T22" fmla="*/ 1318 w 1353"/>
                <a:gd name="T23" fmla="*/ 369 h 1856"/>
                <a:gd name="T24" fmla="*/ 1335 w 1353"/>
                <a:gd name="T25" fmla="*/ 461 h 1856"/>
                <a:gd name="T26" fmla="*/ 1265 w 1353"/>
                <a:gd name="T27" fmla="*/ 539 h 1856"/>
                <a:gd name="T28" fmla="*/ 1182 w 1353"/>
                <a:gd name="T29" fmla="*/ 620 h 1856"/>
                <a:gd name="T30" fmla="*/ 1131 w 1353"/>
                <a:gd name="T31" fmla="*/ 731 h 1856"/>
                <a:gd name="T32" fmla="*/ 1103 w 1353"/>
                <a:gd name="T33" fmla="*/ 813 h 1856"/>
                <a:gd name="T34" fmla="*/ 1090 w 1353"/>
                <a:gd name="T35" fmla="*/ 899 h 1856"/>
                <a:gd name="T36" fmla="*/ 1028 w 1353"/>
                <a:gd name="T37" fmla="*/ 961 h 1856"/>
                <a:gd name="T38" fmla="*/ 993 w 1353"/>
                <a:gd name="T39" fmla="*/ 1058 h 1856"/>
                <a:gd name="T40" fmla="*/ 1017 w 1353"/>
                <a:gd name="T41" fmla="*/ 1106 h 1856"/>
                <a:gd name="T42" fmla="*/ 1004 w 1353"/>
                <a:gd name="T43" fmla="*/ 1164 h 1856"/>
                <a:gd name="T44" fmla="*/ 1023 w 1353"/>
                <a:gd name="T45" fmla="*/ 1261 h 1856"/>
                <a:gd name="T46" fmla="*/ 1093 w 1353"/>
                <a:gd name="T47" fmla="*/ 1332 h 1856"/>
                <a:gd name="T48" fmla="*/ 1158 w 1353"/>
                <a:gd name="T49" fmla="*/ 1390 h 1856"/>
                <a:gd name="T50" fmla="*/ 1162 w 1353"/>
                <a:gd name="T51" fmla="*/ 1493 h 1856"/>
                <a:gd name="T52" fmla="*/ 1209 w 1353"/>
                <a:gd name="T53" fmla="*/ 1553 h 1856"/>
                <a:gd name="T54" fmla="*/ 1161 w 1353"/>
                <a:gd name="T55" fmla="*/ 1635 h 1856"/>
                <a:gd name="T56" fmla="*/ 1156 w 1353"/>
                <a:gd name="T57" fmla="*/ 1709 h 1856"/>
                <a:gd name="T58" fmla="*/ 1063 w 1353"/>
                <a:gd name="T59" fmla="*/ 1733 h 1856"/>
                <a:gd name="T60" fmla="*/ 993 w 1353"/>
                <a:gd name="T61" fmla="*/ 1756 h 1856"/>
                <a:gd name="T62" fmla="*/ 898 w 1353"/>
                <a:gd name="T63" fmla="*/ 1742 h 1856"/>
                <a:gd name="T64" fmla="*/ 823 w 1353"/>
                <a:gd name="T65" fmla="*/ 1821 h 1856"/>
                <a:gd name="T66" fmla="*/ 716 w 1353"/>
                <a:gd name="T67" fmla="*/ 1830 h 1856"/>
                <a:gd name="T68" fmla="*/ 625 w 1353"/>
                <a:gd name="T69" fmla="*/ 1815 h 1856"/>
                <a:gd name="T70" fmla="*/ 610 w 1353"/>
                <a:gd name="T71" fmla="*/ 1711 h 1856"/>
                <a:gd name="T72" fmla="*/ 533 w 1353"/>
                <a:gd name="T73" fmla="*/ 1609 h 1856"/>
                <a:gd name="T74" fmla="*/ 457 w 1353"/>
                <a:gd name="T75" fmla="*/ 1624 h 1856"/>
                <a:gd name="T76" fmla="*/ 466 w 1353"/>
                <a:gd name="T77" fmla="*/ 1538 h 1856"/>
                <a:gd name="T78" fmla="*/ 371 w 1353"/>
                <a:gd name="T79" fmla="*/ 1468 h 1856"/>
                <a:gd name="T80" fmla="*/ 266 w 1353"/>
                <a:gd name="T81" fmla="*/ 1470 h 1856"/>
                <a:gd name="T82" fmla="*/ 203 w 1353"/>
                <a:gd name="T83" fmla="*/ 1423 h 1856"/>
                <a:gd name="T84" fmla="*/ 139 w 1353"/>
                <a:gd name="T85" fmla="*/ 1335 h 1856"/>
                <a:gd name="T86" fmla="*/ 38 w 1353"/>
                <a:gd name="T87" fmla="*/ 1269 h 1856"/>
                <a:gd name="T88" fmla="*/ 18 w 1353"/>
                <a:gd name="T89" fmla="*/ 1191 h 1856"/>
                <a:gd name="T90" fmla="*/ 99 w 1353"/>
                <a:gd name="T91" fmla="*/ 1103 h 1856"/>
                <a:gd name="T92" fmla="*/ 148 w 1353"/>
                <a:gd name="T93" fmla="*/ 1031 h 1856"/>
                <a:gd name="T94" fmla="*/ 165 w 1353"/>
                <a:gd name="T95" fmla="*/ 975 h 1856"/>
                <a:gd name="T96" fmla="*/ 95 w 1353"/>
                <a:gd name="T97" fmla="*/ 891 h 1856"/>
                <a:gd name="T98" fmla="*/ 44 w 1353"/>
                <a:gd name="T99" fmla="*/ 863 h 1856"/>
                <a:gd name="T100" fmla="*/ 29 w 1353"/>
                <a:gd name="T101" fmla="*/ 779 h 1856"/>
                <a:gd name="T102" fmla="*/ 105 w 1353"/>
                <a:gd name="T103" fmla="*/ 719 h 1856"/>
                <a:gd name="T104" fmla="*/ 120 w 1353"/>
                <a:gd name="T105" fmla="*/ 619 h 1856"/>
                <a:gd name="T106" fmla="*/ 221 w 1353"/>
                <a:gd name="T107" fmla="*/ 672 h 1856"/>
                <a:gd name="T108" fmla="*/ 368 w 1353"/>
                <a:gd name="T109" fmla="*/ 640 h 1856"/>
                <a:gd name="T110" fmla="*/ 397 w 1353"/>
                <a:gd name="T111" fmla="*/ 561 h 1856"/>
                <a:gd name="T112" fmla="*/ 345 w 1353"/>
                <a:gd name="T113" fmla="*/ 457 h 1856"/>
                <a:gd name="T114" fmla="*/ 369 w 1353"/>
                <a:gd name="T115" fmla="*/ 381 h 1856"/>
                <a:gd name="T116" fmla="*/ 481 w 1353"/>
                <a:gd name="T117" fmla="*/ 321 h 1856"/>
                <a:gd name="T118" fmla="*/ 528 w 1353"/>
                <a:gd name="T119" fmla="*/ 263 h 1856"/>
                <a:gd name="T120" fmla="*/ 468 w 1353"/>
                <a:gd name="T121" fmla="*/ 230 h 1856"/>
                <a:gd name="T122" fmla="*/ 527 w 1353"/>
                <a:gd name="T123" fmla="*/ 143 h 1856"/>
                <a:gd name="T124" fmla="*/ 574 w 1353"/>
                <a:gd name="T125" fmla="*/ 56 h 1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53" h="1856">
                  <a:moveTo>
                    <a:pt x="590" y="19"/>
                  </a:moveTo>
                  <a:lnTo>
                    <a:pt x="592" y="19"/>
                  </a:lnTo>
                  <a:lnTo>
                    <a:pt x="593" y="19"/>
                  </a:lnTo>
                  <a:lnTo>
                    <a:pt x="595" y="21"/>
                  </a:lnTo>
                  <a:lnTo>
                    <a:pt x="596" y="21"/>
                  </a:lnTo>
                  <a:lnTo>
                    <a:pt x="598" y="21"/>
                  </a:lnTo>
                  <a:lnTo>
                    <a:pt x="599" y="19"/>
                  </a:lnTo>
                  <a:lnTo>
                    <a:pt x="601" y="19"/>
                  </a:lnTo>
                  <a:lnTo>
                    <a:pt x="602" y="18"/>
                  </a:lnTo>
                  <a:lnTo>
                    <a:pt x="604" y="18"/>
                  </a:lnTo>
                  <a:lnTo>
                    <a:pt x="606" y="18"/>
                  </a:lnTo>
                  <a:lnTo>
                    <a:pt x="604" y="19"/>
                  </a:lnTo>
                  <a:lnTo>
                    <a:pt x="602" y="19"/>
                  </a:lnTo>
                  <a:lnTo>
                    <a:pt x="602" y="21"/>
                  </a:lnTo>
                  <a:lnTo>
                    <a:pt x="602" y="22"/>
                  </a:lnTo>
                  <a:lnTo>
                    <a:pt x="602" y="24"/>
                  </a:lnTo>
                  <a:lnTo>
                    <a:pt x="602" y="25"/>
                  </a:lnTo>
                  <a:lnTo>
                    <a:pt x="602" y="27"/>
                  </a:lnTo>
                  <a:lnTo>
                    <a:pt x="604" y="27"/>
                  </a:lnTo>
                  <a:lnTo>
                    <a:pt x="606" y="27"/>
                  </a:lnTo>
                  <a:lnTo>
                    <a:pt x="607" y="28"/>
                  </a:lnTo>
                  <a:lnTo>
                    <a:pt x="609" y="28"/>
                  </a:lnTo>
                  <a:lnTo>
                    <a:pt x="609" y="30"/>
                  </a:lnTo>
                  <a:lnTo>
                    <a:pt x="609" y="31"/>
                  </a:lnTo>
                  <a:lnTo>
                    <a:pt x="610" y="33"/>
                  </a:lnTo>
                  <a:lnTo>
                    <a:pt x="612" y="33"/>
                  </a:lnTo>
                  <a:lnTo>
                    <a:pt x="612" y="34"/>
                  </a:lnTo>
                  <a:lnTo>
                    <a:pt x="613" y="34"/>
                  </a:lnTo>
                  <a:lnTo>
                    <a:pt x="613" y="36"/>
                  </a:lnTo>
                  <a:lnTo>
                    <a:pt x="612" y="36"/>
                  </a:lnTo>
                  <a:lnTo>
                    <a:pt x="610" y="36"/>
                  </a:lnTo>
                  <a:lnTo>
                    <a:pt x="609" y="36"/>
                  </a:lnTo>
                  <a:lnTo>
                    <a:pt x="609" y="37"/>
                  </a:lnTo>
                  <a:lnTo>
                    <a:pt x="607" y="37"/>
                  </a:lnTo>
                  <a:lnTo>
                    <a:pt x="609" y="39"/>
                  </a:lnTo>
                  <a:lnTo>
                    <a:pt x="609" y="40"/>
                  </a:lnTo>
                  <a:lnTo>
                    <a:pt x="610" y="40"/>
                  </a:lnTo>
                  <a:lnTo>
                    <a:pt x="612" y="40"/>
                  </a:lnTo>
                  <a:lnTo>
                    <a:pt x="613" y="40"/>
                  </a:lnTo>
                  <a:lnTo>
                    <a:pt x="615" y="40"/>
                  </a:lnTo>
                  <a:lnTo>
                    <a:pt x="615" y="39"/>
                  </a:lnTo>
                  <a:lnTo>
                    <a:pt x="616" y="39"/>
                  </a:lnTo>
                  <a:lnTo>
                    <a:pt x="618" y="39"/>
                  </a:lnTo>
                  <a:lnTo>
                    <a:pt x="618" y="40"/>
                  </a:lnTo>
                  <a:lnTo>
                    <a:pt x="619" y="40"/>
                  </a:lnTo>
                  <a:lnTo>
                    <a:pt x="619" y="42"/>
                  </a:lnTo>
                  <a:lnTo>
                    <a:pt x="621" y="42"/>
                  </a:lnTo>
                  <a:lnTo>
                    <a:pt x="621" y="43"/>
                  </a:lnTo>
                  <a:lnTo>
                    <a:pt x="622" y="43"/>
                  </a:lnTo>
                  <a:lnTo>
                    <a:pt x="622" y="45"/>
                  </a:lnTo>
                  <a:lnTo>
                    <a:pt x="624" y="45"/>
                  </a:lnTo>
                  <a:lnTo>
                    <a:pt x="624" y="43"/>
                  </a:lnTo>
                  <a:lnTo>
                    <a:pt x="625" y="43"/>
                  </a:lnTo>
                  <a:lnTo>
                    <a:pt x="624" y="43"/>
                  </a:lnTo>
                  <a:lnTo>
                    <a:pt x="625" y="43"/>
                  </a:lnTo>
                  <a:lnTo>
                    <a:pt x="625" y="42"/>
                  </a:lnTo>
                  <a:lnTo>
                    <a:pt x="625" y="40"/>
                  </a:lnTo>
                  <a:lnTo>
                    <a:pt x="627" y="40"/>
                  </a:lnTo>
                  <a:lnTo>
                    <a:pt x="625" y="40"/>
                  </a:lnTo>
                  <a:lnTo>
                    <a:pt x="627" y="40"/>
                  </a:lnTo>
                  <a:lnTo>
                    <a:pt x="627" y="39"/>
                  </a:lnTo>
                  <a:lnTo>
                    <a:pt x="628" y="39"/>
                  </a:lnTo>
                  <a:lnTo>
                    <a:pt x="630" y="39"/>
                  </a:lnTo>
                  <a:lnTo>
                    <a:pt x="630" y="37"/>
                  </a:lnTo>
                  <a:lnTo>
                    <a:pt x="630" y="36"/>
                  </a:lnTo>
                  <a:lnTo>
                    <a:pt x="631" y="36"/>
                  </a:lnTo>
                  <a:lnTo>
                    <a:pt x="631" y="37"/>
                  </a:lnTo>
                  <a:lnTo>
                    <a:pt x="631" y="36"/>
                  </a:lnTo>
                  <a:lnTo>
                    <a:pt x="633" y="36"/>
                  </a:lnTo>
                  <a:lnTo>
                    <a:pt x="633" y="34"/>
                  </a:lnTo>
                  <a:lnTo>
                    <a:pt x="634" y="34"/>
                  </a:lnTo>
                  <a:lnTo>
                    <a:pt x="633" y="34"/>
                  </a:lnTo>
                  <a:lnTo>
                    <a:pt x="634" y="34"/>
                  </a:lnTo>
                  <a:lnTo>
                    <a:pt x="634" y="33"/>
                  </a:lnTo>
                  <a:lnTo>
                    <a:pt x="634" y="31"/>
                  </a:lnTo>
                  <a:lnTo>
                    <a:pt x="636" y="31"/>
                  </a:lnTo>
                  <a:lnTo>
                    <a:pt x="637" y="31"/>
                  </a:lnTo>
                  <a:lnTo>
                    <a:pt x="637" y="30"/>
                  </a:lnTo>
                  <a:lnTo>
                    <a:pt x="637" y="31"/>
                  </a:lnTo>
                  <a:lnTo>
                    <a:pt x="639" y="31"/>
                  </a:lnTo>
                  <a:lnTo>
                    <a:pt x="639" y="30"/>
                  </a:lnTo>
                  <a:lnTo>
                    <a:pt x="640" y="30"/>
                  </a:lnTo>
                  <a:lnTo>
                    <a:pt x="640" y="28"/>
                  </a:lnTo>
                  <a:lnTo>
                    <a:pt x="642" y="28"/>
                  </a:lnTo>
                  <a:lnTo>
                    <a:pt x="643" y="28"/>
                  </a:lnTo>
                  <a:lnTo>
                    <a:pt x="645" y="27"/>
                  </a:lnTo>
                  <a:lnTo>
                    <a:pt x="646" y="27"/>
                  </a:lnTo>
                  <a:lnTo>
                    <a:pt x="646" y="28"/>
                  </a:lnTo>
                  <a:lnTo>
                    <a:pt x="646" y="27"/>
                  </a:lnTo>
                  <a:lnTo>
                    <a:pt x="648" y="27"/>
                  </a:lnTo>
                  <a:lnTo>
                    <a:pt x="649" y="27"/>
                  </a:lnTo>
                  <a:lnTo>
                    <a:pt x="649" y="25"/>
                  </a:lnTo>
                  <a:lnTo>
                    <a:pt x="651" y="25"/>
                  </a:lnTo>
                  <a:lnTo>
                    <a:pt x="652" y="25"/>
                  </a:lnTo>
                  <a:lnTo>
                    <a:pt x="652" y="24"/>
                  </a:lnTo>
                  <a:lnTo>
                    <a:pt x="652" y="22"/>
                  </a:lnTo>
                  <a:lnTo>
                    <a:pt x="654" y="22"/>
                  </a:lnTo>
                  <a:lnTo>
                    <a:pt x="654" y="21"/>
                  </a:lnTo>
                  <a:lnTo>
                    <a:pt x="655" y="21"/>
                  </a:lnTo>
                  <a:lnTo>
                    <a:pt x="657" y="21"/>
                  </a:lnTo>
                  <a:lnTo>
                    <a:pt x="657" y="19"/>
                  </a:lnTo>
                  <a:lnTo>
                    <a:pt x="658" y="19"/>
                  </a:lnTo>
                  <a:lnTo>
                    <a:pt x="658" y="21"/>
                  </a:lnTo>
                  <a:lnTo>
                    <a:pt x="660" y="19"/>
                  </a:lnTo>
                  <a:lnTo>
                    <a:pt x="660" y="21"/>
                  </a:lnTo>
                  <a:lnTo>
                    <a:pt x="660" y="19"/>
                  </a:lnTo>
                  <a:lnTo>
                    <a:pt x="661" y="19"/>
                  </a:lnTo>
                  <a:lnTo>
                    <a:pt x="663" y="19"/>
                  </a:lnTo>
                  <a:lnTo>
                    <a:pt x="663" y="18"/>
                  </a:lnTo>
                  <a:lnTo>
                    <a:pt x="663" y="16"/>
                  </a:lnTo>
                  <a:lnTo>
                    <a:pt x="665" y="16"/>
                  </a:lnTo>
                  <a:lnTo>
                    <a:pt x="665" y="15"/>
                  </a:lnTo>
                  <a:lnTo>
                    <a:pt x="665" y="13"/>
                  </a:lnTo>
                  <a:lnTo>
                    <a:pt x="666" y="13"/>
                  </a:lnTo>
                  <a:lnTo>
                    <a:pt x="666" y="12"/>
                  </a:lnTo>
                  <a:lnTo>
                    <a:pt x="668" y="12"/>
                  </a:lnTo>
                  <a:lnTo>
                    <a:pt x="669" y="12"/>
                  </a:lnTo>
                  <a:lnTo>
                    <a:pt x="671" y="12"/>
                  </a:lnTo>
                  <a:lnTo>
                    <a:pt x="671" y="10"/>
                  </a:lnTo>
                  <a:lnTo>
                    <a:pt x="672" y="10"/>
                  </a:lnTo>
                  <a:lnTo>
                    <a:pt x="674" y="12"/>
                  </a:lnTo>
                  <a:lnTo>
                    <a:pt x="674" y="10"/>
                  </a:lnTo>
                  <a:lnTo>
                    <a:pt x="675" y="10"/>
                  </a:lnTo>
                  <a:lnTo>
                    <a:pt x="675" y="9"/>
                  </a:lnTo>
                  <a:lnTo>
                    <a:pt x="677" y="10"/>
                  </a:lnTo>
                  <a:lnTo>
                    <a:pt x="678" y="9"/>
                  </a:lnTo>
                  <a:lnTo>
                    <a:pt x="680" y="9"/>
                  </a:lnTo>
                  <a:lnTo>
                    <a:pt x="681" y="9"/>
                  </a:lnTo>
                  <a:lnTo>
                    <a:pt x="680" y="10"/>
                  </a:lnTo>
                  <a:lnTo>
                    <a:pt x="680" y="12"/>
                  </a:lnTo>
                  <a:lnTo>
                    <a:pt x="678" y="12"/>
                  </a:lnTo>
                  <a:lnTo>
                    <a:pt x="678" y="13"/>
                  </a:lnTo>
                  <a:lnTo>
                    <a:pt x="678" y="15"/>
                  </a:lnTo>
                  <a:lnTo>
                    <a:pt x="680" y="15"/>
                  </a:lnTo>
                  <a:lnTo>
                    <a:pt x="680" y="16"/>
                  </a:lnTo>
                  <a:lnTo>
                    <a:pt x="681" y="16"/>
                  </a:lnTo>
                  <a:lnTo>
                    <a:pt x="681" y="18"/>
                  </a:lnTo>
                  <a:lnTo>
                    <a:pt x="683" y="18"/>
                  </a:lnTo>
                  <a:lnTo>
                    <a:pt x="681" y="19"/>
                  </a:lnTo>
                  <a:lnTo>
                    <a:pt x="680" y="19"/>
                  </a:lnTo>
                  <a:lnTo>
                    <a:pt x="678" y="19"/>
                  </a:lnTo>
                  <a:lnTo>
                    <a:pt x="678" y="21"/>
                  </a:lnTo>
                  <a:lnTo>
                    <a:pt x="680" y="21"/>
                  </a:lnTo>
                  <a:lnTo>
                    <a:pt x="680" y="22"/>
                  </a:lnTo>
                  <a:lnTo>
                    <a:pt x="681" y="22"/>
                  </a:lnTo>
                  <a:lnTo>
                    <a:pt x="681" y="24"/>
                  </a:lnTo>
                  <a:lnTo>
                    <a:pt x="680" y="25"/>
                  </a:lnTo>
                  <a:lnTo>
                    <a:pt x="678" y="25"/>
                  </a:lnTo>
                  <a:lnTo>
                    <a:pt x="678" y="27"/>
                  </a:lnTo>
                  <a:lnTo>
                    <a:pt x="677" y="28"/>
                  </a:lnTo>
                  <a:lnTo>
                    <a:pt x="677" y="30"/>
                  </a:lnTo>
                  <a:lnTo>
                    <a:pt x="678" y="31"/>
                  </a:lnTo>
                  <a:lnTo>
                    <a:pt x="678" y="33"/>
                  </a:lnTo>
                  <a:lnTo>
                    <a:pt x="678" y="34"/>
                  </a:lnTo>
                  <a:lnTo>
                    <a:pt x="680" y="34"/>
                  </a:lnTo>
                  <a:lnTo>
                    <a:pt x="681" y="34"/>
                  </a:lnTo>
                  <a:lnTo>
                    <a:pt x="683" y="36"/>
                  </a:lnTo>
                  <a:lnTo>
                    <a:pt x="684" y="36"/>
                  </a:lnTo>
                  <a:lnTo>
                    <a:pt x="689" y="37"/>
                  </a:lnTo>
                  <a:lnTo>
                    <a:pt x="689" y="39"/>
                  </a:lnTo>
                  <a:lnTo>
                    <a:pt x="690" y="42"/>
                  </a:lnTo>
                  <a:lnTo>
                    <a:pt x="690" y="43"/>
                  </a:lnTo>
                  <a:lnTo>
                    <a:pt x="690" y="45"/>
                  </a:lnTo>
                  <a:lnTo>
                    <a:pt x="692" y="45"/>
                  </a:lnTo>
                  <a:lnTo>
                    <a:pt x="692" y="46"/>
                  </a:lnTo>
                  <a:lnTo>
                    <a:pt x="690" y="46"/>
                  </a:lnTo>
                  <a:lnTo>
                    <a:pt x="690" y="48"/>
                  </a:lnTo>
                  <a:lnTo>
                    <a:pt x="689" y="48"/>
                  </a:lnTo>
                  <a:lnTo>
                    <a:pt x="689" y="49"/>
                  </a:lnTo>
                  <a:lnTo>
                    <a:pt x="689" y="51"/>
                  </a:lnTo>
                  <a:lnTo>
                    <a:pt x="689" y="53"/>
                  </a:lnTo>
                  <a:lnTo>
                    <a:pt x="690" y="53"/>
                  </a:lnTo>
                  <a:lnTo>
                    <a:pt x="690" y="54"/>
                  </a:lnTo>
                  <a:lnTo>
                    <a:pt x="692" y="54"/>
                  </a:lnTo>
                  <a:lnTo>
                    <a:pt x="693" y="54"/>
                  </a:lnTo>
                  <a:lnTo>
                    <a:pt x="695" y="56"/>
                  </a:lnTo>
                  <a:lnTo>
                    <a:pt x="696" y="56"/>
                  </a:lnTo>
                  <a:lnTo>
                    <a:pt x="698" y="56"/>
                  </a:lnTo>
                  <a:lnTo>
                    <a:pt x="699" y="56"/>
                  </a:lnTo>
                  <a:lnTo>
                    <a:pt x="701" y="54"/>
                  </a:lnTo>
                  <a:lnTo>
                    <a:pt x="702" y="53"/>
                  </a:lnTo>
                  <a:lnTo>
                    <a:pt x="704" y="53"/>
                  </a:lnTo>
                  <a:lnTo>
                    <a:pt x="704" y="51"/>
                  </a:lnTo>
                  <a:lnTo>
                    <a:pt x="705" y="51"/>
                  </a:lnTo>
                  <a:lnTo>
                    <a:pt x="707" y="51"/>
                  </a:lnTo>
                  <a:lnTo>
                    <a:pt x="707" y="49"/>
                  </a:lnTo>
                  <a:lnTo>
                    <a:pt x="707" y="51"/>
                  </a:lnTo>
                  <a:lnTo>
                    <a:pt x="708" y="51"/>
                  </a:lnTo>
                  <a:lnTo>
                    <a:pt x="708" y="53"/>
                  </a:lnTo>
                  <a:lnTo>
                    <a:pt x="710" y="53"/>
                  </a:lnTo>
                  <a:lnTo>
                    <a:pt x="710" y="54"/>
                  </a:lnTo>
                  <a:lnTo>
                    <a:pt x="711" y="54"/>
                  </a:lnTo>
                  <a:lnTo>
                    <a:pt x="711" y="56"/>
                  </a:lnTo>
                  <a:lnTo>
                    <a:pt x="711" y="57"/>
                  </a:lnTo>
                  <a:lnTo>
                    <a:pt x="711" y="59"/>
                  </a:lnTo>
                  <a:lnTo>
                    <a:pt x="710" y="60"/>
                  </a:lnTo>
                  <a:lnTo>
                    <a:pt x="708" y="60"/>
                  </a:lnTo>
                  <a:lnTo>
                    <a:pt x="707" y="60"/>
                  </a:lnTo>
                  <a:lnTo>
                    <a:pt x="705" y="60"/>
                  </a:lnTo>
                  <a:lnTo>
                    <a:pt x="705" y="62"/>
                  </a:lnTo>
                  <a:lnTo>
                    <a:pt x="704" y="62"/>
                  </a:lnTo>
                  <a:lnTo>
                    <a:pt x="702" y="62"/>
                  </a:lnTo>
                  <a:lnTo>
                    <a:pt x="702" y="63"/>
                  </a:lnTo>
                  <a:lnTo>
                    <a:pt x="702" y="65"/>
                  </a:lnTo>
                  <a:lnTo>
                    <a:pt x="702" y="66"/>
                  </a:lnTo>
                  <a:lnTo>
                    <a:pt x="702" y="68"/>
                  </a:lnTo>
                  <a:lnTo>
                    <a:pt x="704" y="68"/>
                  </a:lnTo>
                  <a:lnTo>
                    <a:pt x="704" y="69"/>
                  </a:lnTo>
                  <a:lnTo>
                    <a:pt x="705" y="71"/>
                  </a:lnTo>
                  <a:lnTo>
                    <a:pt x="707" y="71"/>
                  </a:lnTo>
                  <a:lnTo>
                    <a:pt x="708" y="71"/>
                  </a:lnTo>
                  <a:lnTo>
                    <a:pt x="708" y="72"/>
                  </a:lnTo>
                  <a:lnTo>
                    <a:pt x="710" y="72"/>
                  </a:lnTo>
                  <a:lnTo>
                    <a:pt x="711" y="72"/>
                  </a:lnTo>
                  <a:lnTo>
                    <a:pt x="711" y="74"/>
                  </a:lnTo>
                  <a:lnTo>
                    <a:pt x="713" y="74"/>
                  </a:lnTo>
                  <a:lnTo>
                    <a:pt x="713" y="75"/>
                  </a:lnTo>
                  <a:lnTo>
                    <a:pt x="714" y="75"/>
                  </a:lnTo>
                  <a:lnTo>
                    <a:pt x="716" y="77"/>
                  </a:lnTo>
                  <a:lnTo>
                    <a:pt x="717" y="77"/>
                  </a:lnTo>
                  <a:lnTo>
                    <a:pt x="719" y="77"/>
                  </a:lnTo>
                  <a:lnTo>
                    <a:pt x="721" y="77"/>
                  </a:lnTo>
                  <a:lnTo>
                    <a:pt x="722" y="77"/>
                  </a:lnTo>
                  <a:lnTo>
                    <a:pt x="724" y="77"/>
                  </a:lnTo>
                  <a:lnTo>
                    <a:pt x="725" y="78"/>
                  </a:lnTo>
                  <a:lnTo>
                    <a:pt x="727" y="78"/>
                  </a:lnTo>
                  <a:lnTo>
                    <a:pt x="728" y="78"/>
                  </a:lnTo>
                  <a:lnTo>
                    <a:pt x="728" y="77"/>
                  </a:lnTo>
                  <a:lnTo>
                    <a:pt x="730" y="77"/>
                  </a:lnTo>
                  <a:lnTo>
                    <a:pt x="731" y="77"/>
                  </a:lnTo>
                  <a:lnTo>
                    <a:pt x="731" y="78"/>
                  </a:lnTo>
                  <a:lnTo>
                    <a:pt x="733" y="80"/>
                  </a:lnTo>
                  <a:lnTo>
                    <a:pt x="734" y="81"/>
                  </a:lnTo>
                  <a:lnTo>
                    <a:pt x="734" y="80"/>
                  </a:lnTo>
                  <a:lnTo>
                    <a:pt x="736" y="80"/>
                  </a:lnTo>
                  <a:lnTo>
                    <a:pt x="737" y="78"/>
                  </a:lnTo>
                  <a:lnTo>
                    <a:pt x="739" y="77"/>
                  </a:lnTo>
                  <a:lnTo>
                    <a:pt x="740" y="77"/>
                  </a:lnTo>
                  <a:lnTo>
                    <a:pt x="742" y="75"/>
                  </a:lnTo>
                  <a:lnTo>
                    <a:pt x="743" y="75"/>
                  </a:lnTo>
                  <a:lnTo>
                    <a:pt x="745" y="74"/>
                  </a:lnTo>
                  <a:lnTo>
                    <a:pt x="746" y="74"/>
                  </a:lnTo>
                  <a:lnTo>
                    <a:pt x="746" y="72"/>
                  </a:lnTo>
                  <a:lnTo>
                    <a:pt x="748" y="72"/>
                  </a:lnTo>
                  <a:lnTo>
                    <a:pt x="748" y="71"/>
                  </a:lnTo>
                  <a:lnTo>
                    <a:pt x="749" y="69"/>
                  </a:lnTo>
                  <a:lnTo>
                    <a:pt x="751" y="69"/>
                  </a:lnTo>
                  <a:lnTo>
                    <a:pt x="752" y="69"/>
                  </a:lnTo>
                  <a:lnTo>
                    <a:pt x="752" y="68"/>
                  </a:lnTo>
                  <a:lnTo>
                    <a:pt x="752" y="66"/>
                  </a:lnTo>
                  <a:lnTo>
                    <a:pt x="751" y="66"/>
                  </a:lnTo>
                  <a:lnTo>
                    <a:pt x="752" y="66"/>
                  </a:lnTo>
                  <a:lnTo>
                    <a:pt x="754" y="65"/>
                  </a:lnTo>
                  <a:lnTo>
                    <a:pt x="754" y="63"/>
                  </a:lnTo>
                  <a:lnTo>
                    <a:pt x="755" y="65"/>
                  </a:lnTo>
                  <a:lnTo>
                    <a:pt x="755" y="63"/>
                  </a:lnTo>
                  <a:lnTo>
                    <a:pt x="757" y="63"/>
                  </a:lnTo>
                  <a:lnTo>
                    <a:pt x="757" y="65"/>
                  </a:lnTo>
                  <a:lnTo>
                    <a:pt x="758" y="63"/>
                  </a:lnTo>
                  <a:lnTo>
                    <a:pt x="760" y="63"/>
                  </a:lnTo>
                  <a:lnTo>
                    <a:pt x="761" y="63"/>
                  </a:lnTo>
                  <a:lnTo>
                    <a:pt x="763" y="63"/>
                  </a:lnTo>
                  <a:lnTo>
                    <a:pt x="764" y="63"/>
                  </a:lnTo>
                  <a:lnTo>
                    <a:pt x="764" y="62"/>
                  </a:lnTo>
                  <a:lnTo>
                    <a:pt x="766" y="62"/>
                  </a:lnTo>
                  <a:lnTo>
                    <a:pt x="767" y="62"/>
                  </a:lnTo>
                  <a:lnTo>
                    <a:pt x="769" y="62"/>
                  </a:lnTo>
                  <a:lnTo>
                    <a:pt x="770" y="62"/>
                  </a:lnTo>
                  <a:lnTo>
                    <a:pt x="770" y="60"/>
                  </a:lnTo>
                  <a:lnTo>
                    <a:pt x="772" y="60"/>
                  </a:lnTo>
                  <a:lnTo>
                    <a:pt x="773" y="60"/>
                  </a:lnTo>
                  <a:lnTo>
                    <a:pt x="775" y="60"/>
                  </a:lnTo>
                  <a:lnTo>
                    <a:pt x="775" y="59"/>
                  </a:lnTo>
                  <a:lnTo>
                    <a:pt x="777" y="59"/>
                  </a:lnTo>
                  <a:lnTo>
                    <a:pt x="778" y="59"/>
                  </a:lnTo>
                  <a:lnTo>
                    <a:pt x="778" y="60"/>
                  </a:lnTo>
                  <a:lnTo>
                    <a:pt x="780" y="60"/>
                  </a:lnTo>
                  <a:lnTo>
                    <a:pt x="781" y="60"/>
                  </a:lnTo>
                  <a:lnTo>
                    <a:pt x="783" y="60"/>
                  </a:lnTo>
                  <a:lnTo>
                    <a:pt x="783" y="62"/>
                  </a:lnTo>
                  <a:lnTo>
                    <a:pt x="784" y="62"/>
                  </a:lnTo>
                  <a:lnTo>
                    <a:pt x="786" y="62"/>
                  </a:lnTo>
                  <a:lnTo>
                    <a:pt x="786" y="63"/>
                  </a:lnTo>
                  <a:lnTo>
                    <a:pt x="787" y="65"/>
                  </a:lnTo>
                  <a:lnTo>
                    <a:pt x="787" y="66"/>
                  </a:lnTo>
                  <a:lnTo>
                    <a:pt x="789" y="66"/>
                  </a:lnTo>
                  <a:lnTo>
                    <a:pt x="789" y="68"/>
                  </a:lnTo>
                  <a:lnTo>
                    <a:pt x="789" y="69"/>
                  </a:lnTo>
                  <a:lnTo>
                    <a:pt x="789" y="71"/>
                  </a:lnTo>
                  <a:lnTo>
                    <a:pt x="790" y="71"/>
                  </a:lnTo>
                  <a:lnTo>
                    <a:pt x="792" y="71"/>
                  </a:lnTo>
                  <a:lnTo>
                    <a:pt x="792" y="72"/>
                  </a:lnTo>
                  <a:lnTo>
                    <a:pt x="793" y="72"/>
                  </a:lnTo>
                  <a:lnTo>
                    <a:pt x="795" y="72"/>
                  </a:lnTo>
                  <a:lnTo>
                    <a:pt x="796" y="72"/>
                  </a:lnTo>
                  <a:lnTo>
                    <a:pt x="796" y="74"/>
                  </a:lnTo>
                  <a:lnTo>
                    <a:pt x="796" y="75"/>
                  </a:lnTo>
                  <a:lnTo>
                    <a:pt x="798" y="75"/>
                  </a:lnTo>
                  <a:lnTo>
                    <a:pt x="798" y="77"/>
                  </a:lnTo>
                  <a:lnTo>
                    <a:pt x="799" y="77"/>
                  </a:lnTo>
                  <a:lnTo>
                    <a:pt x="799" y="78"/>
                  </a:lnTo>
                  <a:lnTo>
                    <a:pt x="801" y="80"/>
                  </a:lnTo>
                  <a:lnTo>
                    <a:pt x="801" y="81"/>
                  </a:lnTo>
                  <a:lnTo>
                    <a:pt x="802" y="83"/>
                  </a:lnTo>
                  <a:lnTo>
                    <a:pt x="804" y="84"/>
                  </a:lnTo>
                  <a:lnTo>
                    <a:pt x="804" y="86"/>
                  </a:lnTo>
                  <a:lnTo>
                    <a:pt x="805" y="86"/>
                  </a:lnTo>
                  <a:lnTo>
                    <a:pt x="807" y="87"/>
                  </a:lnTo>
                  <a:lnTo>
                    <a:pt x="807" y="89"/>
                  </a:lnTo>
                  <a:lnTo>
                    <a:pt x="808" y="89"/>
                  </a:lnTo>
                  <a:lnTo>
                    <a:pt x="808" y="90"/>
                  </a:lnTo>
                  <a:lnTo>
                    <a:pt x="810" y="90"/>
                  </a:lnTo>
                  <a:lnTo>
                    <a:pt x="810" y="92"/>
                  </a:lnTo>
                  <a:lnTo>
                    <a:pt x="811" y="92"/>
                  </a:lnTo>
                  <a:lnTo>
                    <a:pt x="817" y="95"/>
                  </a:lnTo>
                  <a:lnTo>
                    <a:pt x="819" y="95"/>
                  </a:lnTo>
                  <a:lnTo>
                    <a:pt x="820" y="96"/>
                  </a:lnTo>
                  <a:lnTo>
                    <a:pt x="822" y="96"/>
                  </a:lnTo>
                  <a:lnTo>
                    <a:pt x="825" y="99"/>
                  </a:lnTo>
                  <a:lnTo>
                    <a:pt x="826" y="99"/>
                  </a:lnTo>
                  <a:lnTo>
                    <a:pt x="828" y="101"/>
                  </a:lnTo>
                  <a:lnTo>
                    <a:pt x="829" y="103"/>
                  </a:lnTo>
                  <a:lnTo>
                    <a:pt x="831" y="103"/>
                  </a:lnTo>
                  <a:lnTo>
                    <a:pt x="833" y="103"/>
                  </a:lnTo>
                  <a:lnTo>
                    <a:pt x="836" y="103"/>
                  </a:lnTo>
                  <a:lnTo>
                    <a:pt x="837" y="104"/>
                  </a:lnTo>
                  <a:lnTo>
                    <a:pt x="839" y="104"/>
                  </a:lnTo>
                  <a:lnTo>
                    <a:pt x="840" y="104"/>
                  </a:lnTo>
                  <a:lnTo>
                    <a:pt x="840" y="106"/>
                  </a:lnTo>
                  <a:lnTo>
                    <a:pt x="840" y="107"/>
                  </a:lnTo>
                  <a:lnTo>
                    <a:pt x="839" y="107"/>
                  </a:lnTo>
                  <a:lnTo>
                    <a:pt x="837" y="107"/>
                  </a:lnTo>
                  <a:lnTo>
                    <a:pt x="837" y="109"/>
                  </a:lnTo>
                  <a:lnTo>
                    <a:pt x="836" y="109"/>
                  </a:lnTo>
                  <a:lnTo>
                    <a:pt x="834" y="109"/>
                  </a:lnTo>
                  <a:lnTo>
                    <a:pt x="834" y="110"/>
                  </a:lnTo>
                  <a:lnTo>
                    <a:pt x="834" y="109"/>
                  </a:lnTo>
                  <a:lnTo>
                    <a:pt x="834" y="110"/>
                  </a:lnTo>
                  <a:lnTo>
                    <a:pt x="833" y="110"/>
                  </a:lnTo>
                  <a:lnTo>
                    <a:pt x="833" y="112"/>
                  </a:lnTo>
                  <a:lnTo>
                    <a:pt x="833" y="113"/>
                  </a:lnTo>
                  <a:lnTo>
                    <a:pt x="834" y="113"/>
                  </a:lnTo>
                  <a:lnTo>
                    <a:pt x="836" y="113"/>
                  </a:lnTo>
                  <a:lnTo>
                    <a:pt x="837" y="113"/>
                  </a:lnTo>
                  <a:lnTo>
                    <a:pt x="839" y="113"/>
                  </a:lnTo>
                  <a:lnTo>
                    <a:pt x="839" y="115"/>
                  </a:lnTo>
                  <a:lnTo>
                    <a:pt x="840" y="115"/>
                  </a:lnTo>
                  <a:lnTo>
                    <a:pt x="840" y="116"/>
                  </a:lnTo>
                  <a:lnTo>
                    <a:pt x="842" y="116"/>
                  </a:lnTo>
                  <a:lnTo>
                    <a:pt x="843" y="118"/>
                  </a:lnTo>
                  <a:lnTo>
                    <a:pt x="845" y="118"/>
                  </a:lnTo>
                  <a:lnTo>
                    <a:pt x="845" y="119"/>
                  </a:lnTo>
                  <a:lnTo>
                    <a:pt x="846" y="119"/>
                  </a:lnTo>
                  <a:lnTo>
                    <a:pt x="848" y="121"/>
                  </a:lnTo>
                  <a:lnTo>
                    <a:pt x="849" y="121"/>
                  </a:lnTo>
                  <a:lnTo>
                    <a:pt x="849" y="122"/>
                  </a:lnTo>
                  <a:lnTo>
                    <a:pt x="851" y="122"/>
                  </a:lnTo>
                  <a:lnTo>
                    <a:pt x="851" y="124"/>
                  </a:lnTo>
                  <a:lnTo>
                    <a:pt x="852" y="124"/>
                  </a:lnTo>
                  <a:lnTo>
                    <a:pt x="854" y="125"/>
                  </a:lnTo>
                  <a:lnTo>
                    <a:pt x="857" y="125"/>
                  </a:lnTo>
                  <a:lnTo>
                    <a:pt x="858" y="125"/>
                  </a:lnTo>
                  <a:lnTo>
                    <a:pt x="860" y="125"/>
                  </a:lnTo>
                  <a:lnTo>
                    <a:pt x="861" y="125"/>
                  </a:lnTo>
                  <a:lnTo>
                    <a:pt x="863" y="125"/>
                  </a:lnTo>
                  <a:lnTo>
                    <a:pt x="866" y="125"/>
                  </a:lnTo>
                  <a:lnTo>
                    <a:pt x="867" y="124"/>
                  </a:lnTo>
                  <a:lnTo>
                    <a:pt x="870" y="124"/>
                  </a:lnTo>
                  <a:lnTo>
                    <a:pt x="875" y="124"/>
                  </a:lnTo>
                  <a:lnTo>
                    <a:pt x="875" y="122"/>
                  </a:lnTo>
                  <a:lnTo>
                    <a:pt x="876" y="122"/>
                  </a:lnTo>
                  <a:lnTo>
                    <a:pt x="879" y="122"/>
                  </a:lnTo>
                  <a:lnTo>
                    <a:pt x="882" y="121"/>
                  </a:lnTo>
                  <a:lnTo>
                    <a:pt x="884" y="121"/>
                  </a:lnTo>
                  <a:lnTo>
                    <a:pt x="885" y="119"/>
                  </a:lnTo>
                  <a:lnTo>
                    <a:pt x="887" y="119"/>
                  </a:lnTo>
                  <a:lnTo>
                    <a:pt x="889" y="119"/>
                  </a:lnTo>
                  <a:lnTo>
                    <a:pt x="889" y="118"/>
                  </a:lnTo>
                  <a:lnTo>
                    <a:pt x="890" y="118"/>
                  </a:lnTo>
                  <a:lnTo>
                    <a:pt x="889" y="119"/>
                  </a:lnTo>
                  <a:lnTo>
                    <a:pt x="889" y="121"/>
                  </a:lnTo>
                  <a:lnTo>
                    <a:pt x="887" y="121"/>
                  </a:lnTo>
                  <a:lnTo>
                    <a:pt x="885" y="122"/>
                  </a:lnTo>
                  <a:lnTo>
                    <a:pt x="884" y="125"/>
                  </a:lnTo>
                  <a:lnTo>
                    <a:pt x="884" y="127"/>
                  </a:lnTo>
                  <a:lnTo>
                    <a:pt x="884" y="128"/>
                  </a:lnTo>
                  <a:lnTo>
                    <a:pt x="884" y="130"/>
                  </a:lnTo>
                  <a:lnTo>
                    <a:pt x="884" y="131"/>
                  </a:lnTo>
                  <a:lnTo>
                    <a:pt x="884" y="134"/>
                  </a:lnTo>
                  <a:lnTo>
                    <a:pt x="884" y="136"/>
                  </a:lnTo>
                  <a:lnTo>
                    <a:pt x="884" y="137"/>
                  </a:lnTo>
                  <a:lnTo>
                    <a:pt x="882" y="140"/>
                  </a:lnTo>
                  <a:lnTo>
                    <a:pt x="884" y="142"/>
                  </a:lnTo>
                  <a:lnTo>
                    <a:pt x="885" y="142"/>
                  </a:lnTo>
                  <a:lnTo>
                    <a:pt x="887" y="142"/>
                  </a:lnTo>
                  <a:lnTo>
                    <a:pt x="889" y="142"/>
                  </a:lnTo>
                  <a:lnTo>
                    <a:pt x="889" y="140"/>
                  </a:lnTo>
                  <a:lnTo>
                    <a:pt x="890" y="140"/>
                  </a:lnTo>
                  <a:lnTo>
                    <a:pt x="890" y="139"/>
                  </a:lnTo>
                  <a:lnTo>
                    <a:pt x="892" y="139"/>
                  </a:lnTo>
                  <a:lnTo>
                    <a:pt x="893" y="139"/>
                  </a:lnTo>
                  <a:lnTo>
                    <a:pt x="895" y="139"/>
                  </a:lnTo>
                  <a:lnTo>
                    <a:pt x="896" y="139"/>
                  </a:lnTo>
                  <a:lnTo>
                    <a:pt x="898" y="139"/>
                  </a:lnTo>
                  <a:lnTo>
                    <a:pt x="899" y="139"/>
                  </a:lnTo>
                  <a:lnTo>
                    <a:pt x="899" y="140"/>
                  </a:lnTo>
                  <a:lnTo>
                    <a:pt x="901" y="139"/>
                  </a:lnTo>
                  <a:lnTo>
                    <a:pt x="901" y="140"/>
                  </a:lnTo>
                  <a:lnTo>
                    <a:pt x="902" y="140"/>
                  </a:lnTo>
                  <a:lnTo>
                    <a:pt x="904" y="140"/>
                  </a:lnTo>
                  <a:lnTo>
                    <a:pt x="905" y="140"/>
                  </a:lnTo>
                  <a:lnTo>
                    <a:pt x="907" y="142"/>
                  </a:lnTo>
                  <a:lnTo>
                    <a:pt x="908" y="142"/>
                  </a:lnTo>
                  <a:lnTo>
                    <a:pt x="908" y="140"/>
                  </a:lnTo>
                  <a:lnTo>
                    <a:pt x="910" y="140"/>
                  </a:lnTo>
                  <a:lnTo>
                    <a:pt x="911" y="140"/>
                  </a:lnTo>
                  <a:lnTo>
                    <a:pt x="911" y="139"/>
                  </a:lnTo>
                  <a:lnTo>
                    <a:pt x="913" y="139"/>
                  </a:lnTo>
                  <a:lnTo>
                    <a:pt x="914" y="139"/>
                  </a:lnTo>
                  <a:lnTo>
                    <a:pt x="916" y="140"/>
                  </a:lnTo>
                  <a:lnTo>
                    <a:pt x="917" y="140"/>
                  </a:lnTo>
                  <a:lnTo>
                    <a:pt x="919" y="140"/>
                  </a:lnTo>
                  <a:lnTo>
                    <a:pt x="919" y="139"/>
                  </a:lnTo>
                  <a:lnTo>
                    <a:pt x="920" y="139"/>
                  </a:lnTo>
                  <a:lnTo>
                    <a:pt x="920" y="137"/>
                  </a:lnTo>
                  <a:lnTo>
                    <a:pt x="922" y="137"/>
                  </a:lnTo>
                  <a:lnTo>
                    <a:pt x="923" y="136"/>
                  </a:lnTo>
                  <a:lnTo>
                    <a:pt x="925" y="136"/>
                  </a:lnTo>
                  <a:lnTo>
                    <a:pt x="925" y="134"/>
                  </a:lnTo>
                  <a:lnTo>
                    <a:pt x="926" y="134"/>
                  </a:lnTo>
                  <a:lnTo>
                    <a:pt x="928" y="134"/>
                  </a:lnTo>
                  <a:lnTo>
                    <a:pt x="928" y="133"/>
                  </a:lnTo>
                  <a:lnTo>
                    <a:pt x="929" y="133"/>
                  </a:lnTo>
                  <a:lnTo>
                    <a:pt x="931" y="133"/>
                  </a:lnTo>
                  <a:lnTo>
                    <a:pt x="931" y="134"/>
                  </a:lnTo>
                  <a:lnTo>
                    <a:pt x="932" y="136"/>
                  </a:lnTo>
                  <a:lnTo>
                    <a:pt x="934" y="137"/>
                  </a:lnTo>
                  <a:lnTo>
                    <a:pt x="935" y="139"/>
                  </a:lnTo>
                  <a:lnTo>
                    <a:pt x="937" y="139"/>
                  </a:lnTo>
                  <a:lnTo>
                    <a:pt x="938" y="137"/>
                  </a:lnTo>
                  <a:lnTo>
                    <a:pt x="940" y="139"/>
                  </a:lnTo>
                  <a:lnTo>
                    <a:pt x="941" y="139"/>
                  </a:lnTo>
                  <a:lnTo>
                    <a:pt x="943" y="139"/>
                  </a:lnTo>
                  <a:lnTo>
                    <a:pt x="945" y="139"/>
                  </a:lnTo>
                  <a:lnTo>
                    <a:pt x="946" y="139"/>
                  </a:lnTo>
                  <a:lnTo>
                    <a:pt x="946" y="137"/>
                  </a:lnTo>
                  <a:lnTo>
                    <a:pt x="946" y="139"/>
                  </a:lnTo>
                  <a:lnTo>
                    <a:pt x="948" y="140"/>
                  </a:lnTo>
                  <a:lnTo>
                    <a:pt x="948" y="142"/>
                  </a:lnTo>
                  <a:lnTo>
                    <a:pt x="948" y="143"/>
                  </a:lnTo>
                  <a:lnTo>
                    <a:pt x="948" y="145"/>
                  </a:lnTo>
                  <a:lnTo>
                    <a:pt x="948" y="146"/>
                  </a:lnTo>
                  <a:lnTo>
                    <a:pt x="946" y="149"/>
                  </a:lnTo>
                  <a:lnTo>
                    <a:pt x="945" y="149"/>
                  </a:lnTo>
                  <a:lnTo>
                    <a:pt x="945" y="151"/>
                  </a:lnTo>
                  <a:lnTo>
                    <a:pt x="943" y="151"/>
                  </a:lnTo>
                  <a:lnTo>
                    <a:pt x="943" y="152"/>
                  </a:lnTo>
                  <a:lnTo>
                    <a:pt x="941" y="152"/>
                  </a:lnTo>
                  <a:lnTo>
                    <a:pt x="941" y="154"/>
                  </a:lnTo>
                  <a:lnTo>
                    <a:pt x="940" y="154"/>
                  </a:lnTo>
                  <a:lnTo>
                    <a:pt x="940" y="156"/>
                  </a:lnTo>
                  <a:lnTo>
                    <a:pt x="938" y="156"/>
                  </a:lnTo>
                  <a:lnTo>
                    <a:pt x="937" y="157"/>
                  </a:lnTo>
                  <a:lnTo>
                    <a:pt x="935" y="157"/>
                  </a:lnTo>
                  <a:lnTo>
                    <a:pt x="935" y="159"/>
                  </a:lnTo>
                  <a:lnTo>
                    <a:pt x="937" y="159"/>
                  </a:lnTo>
                  <a:lnTo>
                    <a:pt x="937" y="160"/>
                  </a:lnTo>
                  <a:lnTo>
                    <a:pt x="938" y="160"/>
                  </a:lnTo>
                  <a:lnTo>
                    <a:pt x="940" y="160"/>
                  </a:lnTo>
                  <a:lnTo>
                    <a:pt x="940" y="162"/>
                  </a:lnTo>
                  <a:lnTo>
                    <a:pt x="940" y="163"/>
                  </a:lnTo>
                  <a:lnTo>
                    <a:pt x="938" y="163"/>
                  </a:lnTo>
                  <a:lnTo>
                    <a:pt x="938" y="165"/>
                  </a:lnTo>
                  <a:lnTo>
                    <a:pt x="938" y="166"/>
                  </a:lnTo>
                  <a:lnTo>
                    <a:pt x="937" y="166"/>
                  </a:lnTo>
                  <a:lnTo>
                    <a:pt x="937" y="168"/>
                  </a:lnTo>
                  <a:lnTo>
                    <a:pt x="935" y="168"/>
                  </a:lnTo>
                  <a:lnTo>
                    <a:pt x="935" y="169"/>
                  </a:lnTo>
                  <a:lnTo>
                    <a:pt x="934" y="169"/>
                  </a:lnTo>
                  <a:lnTo>
                    <a:pt x="934" y="171"/>
                  </a:lnTo>
                  <a:lnTo>
                    <a:pt x="937" y="172"/>
                  </a:lnTo>
                  <a:lnTo>
                    <a:pt x="937" y="174"/>
                  </a:lnTo>
                  <a:lnTo>
                    <a:pt x="938" y="175"/>
                  </a:lnTo>
                  <a:lnTo>
                    <a:pt x="938" y="177"/>
                  </a:lnTo>
                  <a:lnTo>
                    <a:pt x="938" y="178"/>
                  </a:lnTo>
                  <a:lnTo>
                    <a:pt x="938" y="180"/>
                  </a:lnTo>
                  <a:lnTo>
                    <a:pt x="938" y="181"/>
                  </a:lnTo>
                  <a:lnTo>
                    <a:pt x="938" y="183"/>
                  </a:lnTo>
                  <a:lnTo>
                    <a:pt x="940" y="183"/>
                  </a:lnTo>
                  <a:lnTo>
                    <a:pt x="940" y="184"/>
                  </a:lnTo>
                  <a:lnTo>
                    <a:pt x="940" y="186"/>
                  </a:lnTo>
                  <a:lnTo>
                    <a:pt x="938" y="186"/>
                  </a:lnTo>
                  <a:lnTo>
                    <a:pt x="938" y="187"/>
                  </a:lnTo>
                  <a:lnTo>
                    <a:pt x="940" y="187"/>
                  </a:lnTo>
                  <a:lnTo>
                    <a:pt x="938" y="187"/>
                  </a:lnTo>
                  <a:lnTo>
                    <a:pt x="938" y="189"/>
                  </a:lnTo>
                  <a:lnTo>
                    <a:pt x="937" y="189"/>
                  </a:lnTo>
                  <a:lnTo>
                    <a:pt x="937" y="190"/>
                  </a:lnTo>
                  <a:lnTo>
                    <a:pt x="937" y="192"/>
                  </a:lnTo>
                  <a:lnTo>
                    <a:pt x="937" y="193"/>
                  </a:lnTo>
                  <a:lnTo>
                    <a:pt x="935" y="192"/>
                  </a:lnTo>
                  <a:lnTo>
                    <a:pt x="935" y="193"/>
                  </a:lnTo>
                  <a:lnTo>
                    <a:pt x="934" y="193"/>
                  </a:lnTo>
                  <a:lnTo>
                    <a:pt x="934" y="195"/>
                  </a:lnTo>
                  <a:lnTo>
                    <a:pt x="932" y="195"/>
                  </a:lnTo>
                  <a:lnTo>
                    <a:pt x="931" y="196"/>
                  </a:lnTo>
                  <a:lnTo>
                    <a:pt x="928" y="196"/>
                  </a:lnTo>
                  <a:lnTo>
                    <a:pt x="926" y="195"/>
                  </a:lnTo>
                  <a:lnTo>
                    <a:pt x="926" y="193"/>
                  </a:lnTo>
                  <a:lnTo>
                    <a:pt x="926" y="195"/>
                  </a:lnTo>
                  <a:lnTo>
                    <a:pt x="925" y="195"/>
                  </a:lnTo>
                  <a:lnTo>
                    <a:pt x="925" y="196"/>
                  </a:lnTo>
                  <a:lnTo>
                    <a:pt x="926" y="196"/>
                  </a:lnTo>
                  <a:lnTo>
                    <a:pt x="926" y="198"/>
                  </a:lnTo>
                  <a:lnTo>
                    <a:pt x="926" y="199"/>
                  </a:lnTo>
                  <a:lnTo>
                    <a:pt x="926" y="201"/>
                  </a:lnTo>
                  <a:lnTo>
                    <a:pt x="928" y="202"/>
                  </a:lnTo>
                  <a:lnTo>
                    <a:pt x="928" y="205"/>
                  </a:lnTo>
                  <a:lnTo>
                    <a:pt x="929" y="207"/>
                  </a:lnTo>
                  <a:lnTo>
                    <a:pt x="929" y="209"/>
                  </a:lnTo>
                  <a:lnTo>
                    <a:pt x="929" y="210"/>
                  </a:lnTo>
                  <a:lnTo>
                    <a:pt x="929" y="212"/>
                  </a:lnTo>
                  <a:lnTo>
                    <a:pt x="929" y="213"/>
                  </a:lnTo>
                  <a:lnTo>
                    <a:pt x="929" y="215"/>
                  </a:lnTo>
                  <a:lnTo>
                    <a:pt x="931" y="215"/>
                  </a:lnTo>
                  <a:lnTo>
                    <a:pt x="931" y="216"/>
                  </a:lnTo>
                  <a:lnTo>
                    <a:pt x="931" y="218"/>
                  </a:lnTo>
                  <a:lnTo>
                    <a:pt x="932" y="218"/>
                  </a:lnTo>
                  <a:lnTo>
                    <a:pt x="932" y="219"/>
                  </a:lnTo>
                  <a:lnTo>
                    <a:pt x="932" y="221"/>
                  </a:lnTo>
                  <a:lnTo>
                    <a:pt x="932" y="222"/>
                  </a:lnTo>
                  <a:lnTo>
                    <a:pt x="934" y="224"/>
                  </a:lnTo>
                  <a:lnTo>
                    <a:pt x="935" y="224"/>
                  </a:lnTo>
                  <a:lnTo>
                    <a:pt x="935" y="225"/>
                  </a:lnTo>
                  <a:lnTo>
                    <a:pt x="935" y="227"/>
                  </a:lnTo>
                  <a:lnTo>
                    <a:pt x="935" y="228"/>
                  </a:lnTo>
                  <a:lnTo>
                    <a:pt x="937" y="228"/>
                  </a:lnTo>
                  <a:lnTo>
                    <a:pt x="937" y="230"/>
                  </a:lnTo>
                  <a:lnTo>
                    <a:pt x="938" y="231"/>
                  </a:lnTo>
                  <a:lnTo>
                    <a:pt x="938" y="233"/>
                  </a:lnTo>
                  <a:lnTo>
                    <a:pt x="940" y="234"/>
                  </a:lnTo>
                  <a:lnTo>
                    <a:pt x="941" y="236"/>
                  </a:lnTo>
                  <a:lnTo>
                    <a:pt x="943" y="237"/>
                  </a:lnTo>
                  <a:lnTo>
                    <a:pt x="945" y="237"/>
                  </a:lnTo>
                  <a:lnTo>
                    <a:pt x="945" y="239"/>
                  </a:lnTo>
                  <a:lnTo>
                    <a:pt x="945" y="240"/>
                  </a:lnTo>
                  <a:lnTo>
                    <a:pt x="946" y="240"/>
                  </a:lnTo>
                  <a:lnTo>
                    <a:pt x="946" y="242"/>
                  </a:lnTo>
                  <a:lnTo>
                    <a:pt x="948" y="243"/>
                  </a:lnTo>
                  <a:lnTo>
                    <a:pt x="948" y="245"/>
                  </a:lnTo>
                  <a:lnTo>
                    <a:pt x="949" y="245"/>
                  </a:lnTo>
                  <a:lnTo>
                    <a:pt x="949" y="246"/>
                  </a:lnTo>
                  <a:lnTo>
                    <a:pt x="951" y="246"/>
                  </a:lnTo>
                  <a:lnTo>
                    <a:pt x="951" y="248"/>
                  </a:lnTo>
                  <a:lnTo>
                    <a:pt x="951" y="249"/>
                  </a:lnTo>
                  <a:lnTo>
                    <a:pt x="952" y="249"/>
                  </a:lnTo>
                  <a:lnTo>
                    <a:pt x="954" y="249"/>
                  </a:lnTo>
                  <a:lnTo>
                    <a:pt x="954" y="251"/>
                  </a:lnTo>
                  <a:lnTo>
                    <a:pt x="954" y="249"/>
                  </a:lnTo>
                  <a:lnTo>
                    <a:pt x="955" y="249"/>
                  </a:lnTo>
                  <a:lnTo>
                    <a:pt x="955" y="248"/>
                  </a:lnTo>
                  <a:lnTo>
                    <a:pt x="957" y="248"/>
                  </a:lnTo>
                  <a:lnTo>
                    <a:pt x="957" y="246"/>
                  </a:lnTo>
                  <a:lnTo>
                    <a:pt x="958" y="246"/>
                  </a:lnTo>
                  <a:lnTo>
                    <a:pt x="960" y="246"/>
                  </a:lnTo>
                  <a:lnTo>
                    <a:pt x="961" y="246"/>
                  </a:lnTo>
                  <a:lnTo>
                    <a:pt x="970" y="246"/>
                  </a:lnTo>
                  <a:lnTo>
                    <a:pt x="984" y="248"/>
                  </a:lnTo>
                  <a:lnTo>
                    <a:pt x="984" y="249"/>
                  </a:lnTo>
                  <a:lnTo>
                    <a:pt x="984" y="251"/>
                  </a:lnTo>
                  <a:lnTo>
                    <a:pt x="985" y="251"/>
                  </a:lnTo>
                  <a:lnTo>
                    <a:pt x="984" y="252"/>
                  </a:lnTo>
                  <a:lnTo>
                    <a:pt x="984" y="254"/>
                  </a:lnTo>
                  <a:lnTo>
                    <a:pt x="984" y="255"/>
                  </a:lnTo>
                  <a:lnTo>
                    <a:pt x="984" y="257"/>
                  </a:lnTo>
                  <a:lnTo>
                    <a:pt x="984" y="258"/>
                  </a:lnTo>
                  <a:lnTo>
                    <a:pt x="984" y="260"/>
                  </a:lnTo>
                  <a:lnTo>
                    <a:pt x="984" y="262"/>
                  </a:lnTo>
                  <a:lnTo>
                    <a:pt x="982" y="263"/>
                  </a:lnTo>
                  <a:lnTo>
                    <a:pt x="981" y="265"/>
                  </a:lnTo>
                  <a:lnTo>
                    <a:pt x="979" y="265"/>
                  </a:lnTo>
                  <a:lnTo>
                    <a:pt x="978" y="265"/>
                  </a:lnTo>
                  <a:lnTo>
                    <a:pt x="978" y="266"/>
                  </a:lnTo>
                  <a:lnTo>
                    <a:pt x="976" y="266"/>
                  </a:lnTo>
                  <a:lnTo>
                    <a:pt x="975" y="266"/>
                  </a:lnTo>
                  <a:lnTo>
                    <a:pt x="975" y="268"/>
                  </a:lnTo>
                  <a:lnTo>
                    <a:pt x="973" y="268"/>
                  </a:lnTo>
                  <a:lnTo>
                    <a:pt x="972" y="271"/>
                  </a:lnTo>
                  <a:lnTo>
                    <a:pt x="972" y="272"/>
                  </a:lnTo>
                  <a:lnTo>
                    <a:pt x="970" y="274"/>
                  </a:lnTo>
                  <a:lnTo>
                    <a:pt x="969" y="275"/>
                  </a:lnTo>
                  <a:lnTo>
                    <a:pt x="970" y="278"/>
                  </a:lnTo>
                  <a:lnTo>
                    <a:pt x="969" y="280"/>
                  </a:lnTo>
                  <a:lnTo>
                    <a:pt x="969" y="281"/>
                  </a:lnTo>
                  <a:lnTo>
                    <a:pt x="967" y="284"/>
                  </a:lnTo>
                  <a:lnTo>
                    <a:pt x="967" y="286"/>
                  </a:lnTo>
                  <a:lnTo>
                    <a:pt x="967" y="290"/>
                  </a:lnTo>
                  <a:lnTo>
                    <a:pt x="967" y="292"/>
                  </a:lnTo>
                  <a:lnTo>
                    <a:pt x="966" y="295"/>
                  </a:lnTo>
                  <a:lnTo>
                    <a:pt x="966" y="296"/>
                  </a:lnTo>
                  <a:lnTo>
                    <a:pt x="964" y="302"/>
                  </a:lnTo>
                  <a:lnTo>
                    <a:pt x="961" y="304"/>
                  </a:lnTo>
                  <a:lnTo>
                    <a:pt x="961" y="305"/>
                  </a:lnTo>
                  <a:lnTo>
                    <a:pt x="960" y="307"/>
                  </a:lnTo>
                  <a:lnTo>
                    <a:pt x="958" y="310"/>
                  </a:lnTo>
                  <a:lnTo>
                    <a:pt x="957" y="311"/>
                  </a:lnTo>
                  <a:lnTo>
                    <a:pt x="955" y="313"/>
                  </a:lnTo>
                  <a:lnTo>
                    <a:pt x="952" y="315"/>
                  </a:lnTo>
                  <a:lnTo>
                    <a:pt x="949" y="318"/>
                  </a:lnTo>
                  <a:lnTo>
                    <a:pt x="946" y="319"/>
                  </a:lnTo>
                  <a:lnTo>
                    <a:pt x="946" y="321"/>
                  </a:lnTo>
                  <a:lnTo>
                    <a:pt x="948" y="322"/>
                  </a:lnTo>
                  <a:lnTo>
                    <a:pt x="949" y="324"/>
                  </a:lnTo>
                  <a:lnTo>
                    <a:pt x="951" y="325"/>
                  </a:lnTo>
                  <a:lnTo>
                    <a:pt x="951" y="327"/>
                  </a:lnTo>
                  <a:lnTo>
                    <a:pt x="951" y="328"/>
                  </a:lnTo>
                  <a:lnTo>
                    <a:pt x="954" y="331"/>
                  </a:lnTo>
                  <a:lnTo>
                    <a:pt x="955" y="331"/>
                  </a:lnTo>
                  <a:lnTo>
                    <a:pt x="957" y="331"/>
                  </a:lnTo>
                  <a:lnTo>
                    <a:pt x="960" y="330"/>
                  </a:lnTo>
                  <a:lnTo>
                    <a:pt x="961" y="330"/>
                  </a:lnTo>
                  <a:lnTo>
                    <a:pt x="963" y="330"/>
                  </a:lnTo>
                  <a:lnTo>
                    <a:pt x="963" y="331"/>
                  </a:lnTo>
                  <a:lnTo>
                    <a:pt x="964" y="331"/>
                  </a:lnTo>
                  <a:lnTo>
                    <a:pt x="966" y="331"/>
                  </a:lnTo>
                  <a:lnTo>
                    <a:pt x="966" y="333"/>
                  </a:lnTo>
                  <a:lnTo>
                    <a:pt x="967" y="333"/>
                  </a:lnTo>
                  <a:lnTo>
                    <a:pt x="969" y="333"/>
                  </a:lnTo>
                  <a:lnTo>
                    <a:pt x="969" y="331"/>
                  </a:lnTo>
                  <a:lnTo>
                    <a:pt x="970" y="331"/>
                  </a:lnTo>
                  <a:lnTo>
                    <a:pt x="970" y="333"/>
                  </a:lnTo>
                  <a:lnTo>
                    <a:pt x="972" y="333"/>
                  </a:lnTo>
                  <a:lnTo>
                    <a:pt x="973" y="333"/>
                  </a:lnTo>
                  <a:lnTo>
                    <a:pt x="973" y="331"/>
                  </a:lnTo>
                  <a:lnTo>
                    <a:pt x="973" y="333"/>
                  </a:lnTo>
                  <a:lnTo>
                    <a:pt x="975" y="333"/>
                  </a:lnTo>
                  <a:lnTo>
                    <a:pt x="975" y="331"/>
                  </a:lnTo>
                  <a:lnTo>
                    <a:pt x="976" y="331"/>
                  </a:lnTo>
                  <a:lnTo>
                    <a:pt x="978" y="331"/>
                  </a:lnTo>
                  <a:lnTo>
                    <a:pt x="979" y="331"/>
                  </a:lnTo>
                  <a:lnTo>
                    <a:pt x="981" y="331"/>
                  </a:lnTo>
                  <a:lnTo>
                    <a:pt x="982" y="331"/>
                  </a:lnTo>
                  <a:lnTo>
                    <a:pt x="984" y="331"/>
                  </a:lnTo>
                  <a:lnTo>
                    <a:pt x="984" y="330"/>
                  </a:lnTo>
                  <a:lnTo>
                    <a:pt x="985" y="330"/>
                  </a:lnTo>
                  <a:lnTo>
                    <a:pt x="985" y="328"/>
                  </a:lnTo>
                  <a:lnTo>
                    <a:pt x="985" y="327"/>
                  </a:lnTo>
                  <a:lnTo>
                    <a:pt x="987" y="327"/>
                  </a:lnTo>
                  <a:lnTo>
                    <a:pt x="987" y="325"/>
                  </a:lnTo>
                  <a:lnTo>
                    <a:pt x="988" y="325"/>
                  </a:lnTo>
                  <a:lnTo>
                    <a:pt x="988" y="324"/>
                  </a:lnTo>
                  <a:lnTo>
                    <a:pt x="988" y="322"/>
                  </a:lnTo>
                  <a:lnTo>
                    <a:pt x="988" y="321"/>
                  </a:lnTo>
                  <a:lnTo>
                    <a:pt x="990" y="321"/>
                  </a:lnTo>
                  <a:lnTo>
                    <a:pt x="990" y="319"/>
                  </a:lnTo>
                  <a:lnTo>
                    <a:pt x="991" y="319"/>
                  </a:lnTo>
                  <a:lnTo>
                    <a:pt x="993" y="319"/>
                  </a:lnTo>
                  <a:lnTo>
                    <a:pt x="994" y="319"/>
                  </a:lnTo>
                  <a:lnTo>
                    <a:pt x="996" y="319"/>
                  </a:lnTo>
                  <a:lnTo>
                    <a:pt x="997" y="319"/>
                  </a:lnTo>
                  <a:lnTo>
                    <a:pt x="999" y="319"/>
                  </a:lnTo>
                  <a:lnTo>
                    <a:pt x="999" y="318"/>
                  </a:lnTo>
                  <a:lnTo>
                    <a:pt x="1001" y="318"/>
                  </a:lnTo>
                  <a:lnTo>
                    <a:pt x="1001" y="316"/>
                  </a:lnTo>
                  <a:lnTo>
                    <a:pt x="1002" y="316"/>
                  </a:lnTo>
                  <a:lnTo>
                    <a:pt x="1004" y="316"/>
                  </a:lnTo>
                  <a:lnTo>
                    <a:pt x="1005" y="316"/>
                  </a:lnTo>
                  <a:lnTo>
                    <a:pt x="1007" y="316"/>
                  </a:lnTo>
                  <a:lnTo>
                    <a:pt x="1008" y="316"/>
                  </a:lnTo>
                  <a:lnTo>
                    <a:pt x="1010" y="316"/>
                  </a:lnTo>
                  <a:lnTo>
                    <a:pt x="1011" y="316"/>
                  </a:lnTo>
                  <a:lnTo>
                    <a:pt x="1013" y="318"/>
                  </a:lnTo>
                  <a:lnTo>
                    <a:pt x="1014" y="318"/>
                  </a:lnTo>
                  <a:lnTo>
                    <a:pt x="1014" y="319"/>
                  </a:lnTo>
                  <a:lnTo>
                    <a:pt x="1016" y="319"/>
                  </a:lnTo>
                  <a:lnTo>
                    <a:pt x="1017" y="321"/>
                  </a:lnTo>
                  <a:lnTo>
                    <a:pt x="1019" y="321"/>
                  </a:lnTo>
                  <a:lnTo>
                    <a:pt x="1020" y="321"/>
                  </a:lnTo>
                  <a:lnTo>
                    <a:pt x="1020" y="322"/>
                  </a:lnTo>
                  <a:lnTo>
                    <a:pt x="1022" y="322"/>
                  </a:lnTo>
                  <a:lnTo>
                    <a:pt x="1022" y="324"/>
                  </a:lnTo>
                  <a:lnTo>
                    <a:pt x="1023" y="324"/>
                  </a:lnTo>
                  <a:lnTo>
                    <a:pt x="1023" y="325"/>
                  </a:lnTo>
                  <a:lnTo>
                    <a:pt x="1025" y="325"/>
                  </a:lnTo>
                  <a:lnTo>
                    <a:pt x="1026" y="325"/>
                  </a:lnTo>
                  <a:lnTo>
                    <a:pt x="1028" y="327"/>
                  </a:lnTo>
                  <a:lnTo>
                    <a:pt x="1029" y="325"/>
                  </a:lnTo>
                  <a:lnTo>
                    <a:pt x="1031" y="325"/>
                  </a:lnTo>
                  <a:lnTo>
                    <a:pt x="1032" y="324"/>
                  </a:lnTo>
                  <a:lnTo>
                    <a:pt x="1034" y="324"/>
                  </a:lnTo>
                  <a:lnTo>
                    <a:pt x="1035" y="324"/>
                  </a:lnTo>
                  <a:lnTo>
                    <a:pt x="1035" y="322"/>
                  </a:lnTo>
                  <a:lnTo>
                    <a:pt x="1037" y="322"/>
                  </a:lnTo>
                  <a:lnTo>
                    <a:pt x="1038" y="322"/>
                  </a:lnTo>
                  <a:lnTo>
                    <a:pt x="1040" y="322"/>
                  </a:lnTo>
                  <a:lnTo>
                    <a:pt x="1041" y="322"/>
                  </a:lnTo>
                  <a:lnTo>
                    <a:pt x="1043" y="322"/>
                  </a:lnTo>
                  <a:lnTo>
                    <a:pt x="1044" y="322"/>
                  </a:lnTo>
                  <a:lnTo>
                    <a:pt x="1046" y="321"/>
                  </a:lnTo>
                  <a:lnTo>
                    <a:pt x="1047" y="322"/>
                  </a:lnTo>
                  <a:lnTo>
                    <a:pt x="1049" y="322"/>
                  </a:lnTo>
                  <a:lnTo>
                    <a:pt x="1052" y="321"/>
                  </a:lnTo>
                  <a:lnTo>
                    <a:pt x="1052" y="322"/>
                  </a:lnTo>
                  <a:lnTo>
                    <a:pt x="1053" y="324"/>
                  </a:lnTo>
                  <a:lnTo>
                    <a:pt x="1053" y="322"/>
                  </a:lnTo>
                  <a:lnTo>
                    <a:pt x="1053" y="324"/>
                  </a:lnTo>
                  <a:lnTo>
                    <a:pt x="1055" y="324"/>
                  </a:lnTo>
                  <a:lnTo>
                    <a:pt x="1055" y="325"/>
                  </a:lnTo>
                  <a:lnTo>
                    <a:pt x="1055" y="327"/>
                  </a:lnTo>
                  <a:lnTo>
                    <a:pt x="1053" y="327"/>
                  </a:lnTo>
                  <a:lnTo>
                    <a:pt x="1053" y="328"/>
                  </a:lnTo>
                  <a:lnTo>
                    <a:pt x="1055" y="328"/>
                  </a:lnTo>
                  <a:lnTo>
                    <a:pt x="1057" y="330"/>
                  </a:lnTo>
                  <a:lnTo>
                    <a:pt x="1058" y="330"/>
                  </a:lnTo>
                  <a:lnTo>
                    <a:pt x="1060" y="330"/>
                  </a:lnTo>
                  <a:lnTo>
                    <a:pt x="1060" y="331"/>
                  </a:lnTo>
                  <a:lnTo>
                    <a:pt x="1060" y="333"/>
                  </a:lnTo>
                  <a:lnTo>
                    <a:pt x="1060" y="334"/>
                  </a:lnTo>
                  <a:lnTo>
                    <a:pt x="1060" y="336"/>
                  </a:lnTo>
                  <a:lnTo>
                    <a:pt x="1060" y="337"/>
                  </a:lnTo>
                  <a:lnTo>
                    <a:pt x="1060" y="339"/>
                  </a:lnTo>
                  <a:lnTo>
                    <a:pt x="1060" y="340"/>
                  </a:lnTo>
                  <a:lnTo>
                    <a:pt x="1060" y="342"/>
                  </a:lnTo>
                  <a:lnTo>
                    <a:pt x="1061" y="342"/>
                  </a:lnTo>
                  <a:lnTo>
                    <a:pt x="1063" y="342"/>
                  </a:lnTo>
                  <a:lnTo>
                    <a:pt x="1063" y="340"/>
                  </a:lnTo>
                  <a:lnTo>
                    <a:pt x="1063" y="339"/>
                  </a:lnTo>
                  <a:lnTo>
                    <a:pt x="1063" y="337"/>
                  </a:lnTo>
                  <a:lnTo>
                    <a:pt x="1063" y="336"/>
                  </a:lnTo>
                  <a:lnTo>
                    <a:pt x="1063" y="334"/>
                  </a:lnTo>
                  <a:lnTo>
                    <a:pt x="1063" y="333"/>
                  </a:lnTo>
                  <a:lnTo>
                    <a:pt x="1064" y="331"/>
                  </a:lnTo>
                  <a:lnTo>
                    <a:pt x="1064" y="330"/>
                  </a:lnTo>
                  <a:lnTo>
                    <a:pt x="1064" y="328"/>
                  </a:lnTo>
                  <a:lnTo>
                    <a:pt x="1064" y="327"/>
                  </a:lnTo>
                  <a:lnTo>
                    <a:pt x="1064" y="325"/>
                  </a:lnTo>
                  <a:lnTo>
                    <a:pt x="1063" y="325"/>
                  </a:lnTo>
                  <a:lnTo>
                    <a:pt x="1063" y="324"/>
                  </a:lnTo>
                  <a:lnTo>
                    <a:pt x="1064" y="324"/>
                  </a:lnTo>
                  <a:lnTo>
                    <a:pt x="1064" y="322"/>
                  </a:lnTo>
                  <a:lnTo>
                    <a:pt x="1066" y="322"/>
                  </a:lnTo>
                  <a:lnTo>
                    <a:pt x="1067" y="322"/>
                  </a:lnTo>
                  <a:lnTo>
                    <a:pt x="1069" y="322"/>
                  </a:lnTo>
                  <a:lnTo>
                    <a:pt x="1070" y="322"/>
                  </a:lnTo>
                  <a:lnTo>
                    <a:pt x="1072" y="322"/>
                  </a:lnTo>
                  <a:lnTo>
                    <a:pt x="1073" y="322"/>
                  </a:lnTo>
                  <a:lnTo>
                    <a:pt x="1075" y="322"/>
                  </a:lnTo>
                  <a:lnTo>
                    <a:pt x="1076" y="322"/>
                  </a:lnTo>
                  <a:lnTo>
                    <a:pt x="1078" y="322"/>
                  </a:lnTo>
                  <a:lnTo>
                    <a:pt x="1079" y="322"/>
                  </a:lnTo>
                  <a:lnTo>
                    <a:pt x="1081" y="322"/>
                  </a:lnTo>
                  <a:lnTo>
                    <a:pt x="1081" y="321"/>
                  </a:lnTo>
                  <a:lnTo>
                    <a:pt x="1082" y="321"/>
                  </a:lnTo>
                  <a:lnTo>
                    <a:pt x="1084" y="319"/>
                  </a:lnTo>
                  <a:lnTo>
                    <a:pt x="1085" y="319"/>
                  </a:lnTo>
                  <a:lnTo>
                    <a:pt x="1085" y="318"/>
                  </a:lnTo>
                  <a:lnTo>
                    <a:pt x="1087" y="318"/>
                  </a:lnTo>
                  <a:lnTo>
                    <a:pt x="1088" y="318"/>
                  </a:lnTo>
                  <a:lnTo>
                    <a:pt x="1091" y="319"/>
                  </a:lnTo>
                  <a:lnTo>
                    <a:pt x="1093" y="319"/>
                  </a:lnTo>
                  <a:lnTo>
                    <a:pt x="1093" y="321"/>
                  </a:lnTo>
                  <a:lnTo>
                    <a:pt x="1094" y="322"/>
                  </a:lnTo>
                  <a:lnTo>
                    <a:pt x="1096" y="322"/>
                  </a:lnTo>
                  <a:lnTo>
                    <a:pt x="1096" y="324"/>
                  </a:lnTo>
                  <a:lnTo>
                    <a:pt x="1097" y="324"/>
                  </a:lnTo>
                  <a:lnTo>
                    <a:pt x="1097" y="325"/>
                  </a:lnTo>
                  <a:lnTo>
                    <a:pt x="1099" y="325"/>
                  </a:lnTo>
                  <a:lnTo>
                    <a:pt x="1099" y="327"/>
                  </a:lnTo>
                  <a:lnTo>
                    <a:pt x="1100" y="327"/>
                  </a:lnTo>
                  <a:lnTo>
                    <a:pt x="1102" y="327"/>
                  </a:lnTo>
                  <a:lnTo>
                    <a:pt x="1102" y="328"/>
                  </a:lnTo>
                  <a:lnTo>
                    <a:pt x="1103" y="327"/>
                  </a:lnTo>
                  <a:lnTo>
                    <a:pt x="1105" y="325"/>
                  </a:lnTo>
                  <a:lnTo>
                    <a:pt x="1106" y="324"/>
                  </a:lnTo>
                  <a:lnTo>
                    <a:pt x="1108" y="324"/>
                  </a:lnTo>
                  <a:lnTo>
                    <a:pt x="1109" y="324"/>
                  </a:lnTo>
                  <a:lnTo>
                    <a:pt x="1111" y="324"/>
                  </a:lnTo>
                  <a:lnTo>
                    <a:pt x="1113" y="324"/>
                  </a:lnTo>
                  <a:lnTo>
                    <a:pt x="1114" y="322"/>
                  </a:lnTo>
                  <a:lnTo>
                    <a:pt x="1116" y="322"/>
                  </a:lnTo>
                  <a:lnTo>
                    <a:pt x="1117" y="321"/>
                  </a:lnTo>
                  <a:lnTo>
                    <a:pt x="1119" y="319"/>
                  </a:lnTo>
                  <a:lnTo>
                    <a:pt x="1120" y="319"/>
                  </a:lnTo>
                  <a:lnTo>
                    <a:pt x="1120" y="318"/>
                  </a:lnTo>
                  <a:lnTo>
                    <a:pt x="1122" y="316"/>
                  </a:lnTo>
                  <a:lnTo>
                    <a:pt x="1123" y="316"/>
                  </a:lnTo>
                  <a:lnTo>
                    <a:pt x="1125" y="316"/>
                  </a:lnTo>
                  <a:lnTo>
                    <a:pt x="1126" y="315"/>
                  </a:lnTo>
                  <a:lnTo>
                    <a:pt x="1129" y="313"/>
                  </a:lnTo>
                  <a:lnTo>
                    <a:pt x="1131" y="313"/>
                  </a:lnTo>
                  <a:lnTo>
                    <a:pt x="1132" y="313"/>
                  </a:lnTo>
                  <a:lnTo>
                    <a:pt x="1134" y="313"/>
                  </a:lnTo>
                  <a:lnTo>
                    <a:pt x="1137" y="313"/>
                  </a:lnTo>
                  <a:lnTo>
                    <a:pt x="1138" y="313"/>
                  </a:lnTo>
                  <a:lnTo>
                    <a:pt x="1141" y="313"/>
                  </a:lnTo>
                  <a:lnTo>
                    <a:pt x="1141" y="311"/>
                  </a:lnTo>
                  <a:lnTo>
                    <a:pt x="1141" y="310"/>
                  </a:lnTo>
                  <a:lnTo>
                    <a:pt x="1141" y="308"/>
                  </a:lnTo>
                  <a:lnTo>
                    <a:pt x="1141" y="307"/>
                  </a:lnTo>
                  <a:lnTo>
                    <a:pt x="1141" y="305"/>
                  </a:lnTo>
                  <a:lnTo>
                    <a:pt x="1141" y="304"/>
                  </a:lnTo>
                  <a:lnTo>
                    <a:pt x="1143" y="304"/>
                  </a:lnTo>
                  <a:lnTo>
                    <a:pt x="1143" y="302"/>
                  </a:lnTo>
                  <a:lnTo>
                    <a:pt x="1143" y="301"/>
                  </a:lnTo>
                  <a:lnTo>
                    <a:pt x="1144" y="301"/>
                  </a:lnTo>
                  <a:lnTo>
                    <a:pt x="1144" y="299"/>
                  </a:lnTo>
                  <a:lnTo>
                    <a:pt x="1144" y="298"/>
                  </a:lnTo>
                  <a:lnTo>
                    <a:pt x="1144" y="296"/>
                  </a:lnTo>
                  <a:lnTo>
                    <a:pt x="1146" y="296"/>
                  </a:lnTo>
                  <a:lnTo>
                    <a:pt x="1147" y="296"/>
                  </a:lnTo>
                  <a:lnTo>
                    <a:pt x="1149" y="296"/>
                  </a:lnTo>
                  <a:lnTo>
                    <a:pt x="1149" y="298"/>
                  </a:lnTo>
                  <a:lnTo>
                    <a:pt x="1150" y="296"/>
                  </a:lnTo>
                  <a:lnTo>
                    <a:pt x="1150" y="295"/>
                  </a:lnTo>
                  <a:lnTo>
                    <a:pt x="1150" y="293"/>
                  </a:lnTo>
                  <a:lnTo>
                    <a:pt x="1150" y="292"/>
                  </a:lnTo>
                  <a:lnTo>
                    <a:pt x="1152" y="292"/>
                  </a:lnTo>
                  <a:lnTo>
                    <a:pt x="1153" y="292"/>
                  </a:lnTo>
                  <a:lnTo>
                    <a:pt x="1155" y="292"/>
                  </a:lnTo>
                  <a:lnTo>
                    <a:pt x="1155" y="290"/>
                  </a:lnTo>
                  <a:lnTo>
                    <a:pt x="1155" y="289"/>
                  </a:lnTo>
                  <a:lnTo>
                    <a:pt x="1152" y="289"/>
                  </a:lnTo>
                  <a:lnTo>
                    <a:pt x="1150" y="289"/>
                  </a:lnTo>
                  <a:lnTo>
                    <a:pt x="1149" y="289"/>
                  </a:lnTo>
                  <a:lnTo>
                    <a:pt x="1149" y="287"/>
                  </a:lnTo>
                  <a:lnTo>
                    <a:pt x="1147" y="287"/>
                  </a:lnTo>
                  <a:lnTo>
                    <a:pt x="1146" y="287"/>
                  </a:lnTo>
                  <a:lnTo>
                    <a:pt x="1144" y="287"/>
                  </a:lnTo>
                  <a:lnTo>
                    <a:pt x="1143" y="287"/>
                  </a:lnTo>
                  <a:lnTo>
                    <a:pt x="1141" y="286"/>
                  </a:lnTo>
                  <a:lnTo>
                    <a:pt x="1140" y="286"/>
                  </a:lnTo>
                  <a:lnTo>
                    <a:pt x="1138" y="286"/>
                  </a:lnTo>
                  <a:lnTo>
                    <a:pt x="1137" y="286"/>
                  </a:lnTo>
                  <a:lnTo>
                    <a:pt x="1135" y="286"/>
                  </a:lnTo>
                  <a:lnTo>
                    <a:pt x="1135" y="284"/>
                  </a:lnTo>
                  <a:lnTo>
                    <a:pt x="1134" y="284"/>
                  </a:lnTo>
                  <a:lnTo>
                    <a:pt x="1132" y="284"/>
                  </a:lnTo>
                  <a:lnTo>
                    <a:pt x="1131" y="284"/>
                  </a:lnTo>
                  <a:lnTo>
                    <a:pt x="1129" y="286"/>
                  </a:lnTo>
                  <a:lnTo>
                    <a:pt x="1128" y="286"/>
                  </a:lnTo>
                  <a:lnTo>
                    <a:pt x="1126" y="286"/>
                  </a:lnTo>
                  <a:lnTo>
                    <a:pt x="1125" y="286"/>
                  </a:lnTo>
                  <a:lnTo>
                    <a:pt x="1123" y="286"/>
                  </a:lnTo>
                  <a:lnTo>
                    <a:pt x="1122" y="286"/>
                  </a:lnTo>
                  <a:lnTo>
                    <a:pt x="1120" y="286"/>
                  </a:lnTo>
                  <a:lnTo>
                    <a:pt x="1119" y="286"/>
                  </a:lnTo>
                  <a:lnTo>
                    <a:pt x="1117" y="287"/>
                  </a:lnTo>
                  <a:lnTo>
                    <a:pt x="1116" y="287"/>
                  </a:lnTo>
                  <a:lnTo>
                    <a:pt x="1113" y="289"/>
                  </a:lnTo>
                  <a:lnTo>
                    <a:pt x="1109" y="289"/>
                  </a:lnTo>
                  <a:lnTo>
                    <a:pt x="1108" y="289"/>
                  </a:lnTo>
                  <a:lnTo>
                    <a:pt x="1108" y="287"/>
                  </a:lnTo>
                  <a:lnTo>
                    <a:pt x="1109" y="286"/>
                  </a:lnTo>
                  <a:lnTo>
                    <a:pt x="1108" y="286"/>
                  </a:lnTo>
                  <a:lnTo>
                    <a:pt x="1109" y="286"/>
                  </a:lnTo>
                  <a:lnTo>
                    <a:pt x="1111" y="284"/>
                  </a:lnTo>
                  <a:lnTo>
                    <a:pt x="1111" y="283"/>
                  </a:lnTo>
                  <a:lnTo>
                    <a:pt x="1109" y="283"/>
                  </a:lnTo>
                  <a:lnTo>
                    <a:pt x="1109" y="281"/>
                  </a:lnTo>
                  <a:lnTo>
                    <a:pt x="1108" y="281"/>
                  </a:lnTo>
                  <a:lnTo>
                    <a:pt x="1108" y="280"/>
                  </a:lnTo>
                  <a:lnTo>
                    <a:pt x="1109" y="280"/>
                  </a:lnTo>
                  <a:lnTo>
                    <a:pt x="1109" y="278"/>
                  </a:lnTo>
                  <a:lnTo>
                    <a:pt x="1111" y="278"/>
                  </a:lnTo>
                  <a:lnTo>
                    <a:pt x="1111" y="277"/>
                  </a:lnTo>
                  <a:lnTo>
                    <a:pt x="1109" y="275"/>
                  </a:lnTo>
                  <a:lnTo>
                    <a:pt x="1109" y="274"/>
                  </a:lnTo>
                  <a:lnTo>
                    <a:pt x="1111" y="274"/>
                  </a:lnTo>
                  <a:lnTo>
                    <a:pt x="1111" y="272"/>
                  </a:lnTo>
                  <a:lnTo>
                    <a:pt x="1113" y="272"/>
                  </a:lnTo>
                  <a:lnTo>
                    <a:pt x="1114" y="272"/>
                  </a:lnTo>
                  <a:lnTo>
                    <a:pt x="1116" y="272"/>
                  </a:lnTo>
                  <a:lnTo>
                    <a:pt x="1116" y="271"/>
                  </a:lnTo>
                  <a:lnTo>
                    <a:pt x="1116" y="269"/>
                  </a:lnTo>
                  <a:lnTo>
                    <a:pt x="1117" y="269"/>
                  </a:lnTo>
                  <a:lnTo>
                    <a:pt x="1117" y="268"/>
                  </a:lnTo>
                  <a:lnTo>
                    <a:pt x="1117" y="266"/>
                  </a:lnTo>
                  <a:lnTo>
                    <a:pt x="1116" y="266"/>
                  </a:lnTo>
                  <a:lnTo>
                    <a:pt x="1116" y="265"/>
                  </a:lnTo>
                  <a:lnTo>
                    <a:pt x="1117" y="265"/>
                  </a:lnTo>
                  <a:lnTo>
                    <a:pt x="1117" y="263"/>
                  </a:lnTo>
                  <a:lnTo>
                    <a:pt x="1119" y="263"/>
                  </a:lnTo>
                  <a:lnTo>
                    <a:pt x="1119" y="262"/>
                  </a:lnTo>
                  <a:lnTo>
                    <a:pt x="1120" y="262"/>
                  </a:lnTo>
                  <a:lnTo>
                    <a:pt x="1122" y="262"/>
                  </a:lnTo>
                  <a:lnTo>
                    <a:pt x="1122" y="260"/>
                  </a:lnTo>
                  <a:lnTo>
                    <a:pt x="1123" y="260"/>
                  </a:lnTo>
                  <a:lnTo>
                    <a:pt x="1125" y="260"/>
                  </a:lnTo>
                  <a:lnTo>
                    <a:pt x="1125" y="258"/>
                  </a:lnTo>
                  <a:lnTo>
                    <a:pt x="1126" y="258"/>
                  </a:lnTo>
                  <a:lnTo>
                    <a:pt x="1125" y="258"/>
                  </a:lnTo>
                  <a:lnTo>
                    <a:pt x="1125" y="257"/>
                  </a:lnTo>
                  <a:lnTo>
                    <a:pt x="1125" y="255"/>
                  </a:lnTo>
                  <a:lnTo>
                    <a:pt x="1123" y="254"/>
                  </a:lnTo>
                  <a:lnTo>
                    <a:pt x="1123" y="252"/>
                  </a:lnTo>
                  <a:lnTo>
                    <a:pt x="1122" y="252"/>
                  </a:lnTo>
                  <a:lnTo>
                    <a:pt x="1120" y="251"/>
                  </a:lnTo>
                  <a:lnTo>
                    <a:pt x="1120" y="249"/>
                  </a:lnTo>
                  <a:lnTo>
                    <a:pt x="1122" y="249"/>
                  </a:lnTo>
                  <a:lnTo>
                    <a:pt x="1122" y="248"/>
                  </a:lnTo>
                  <a:lnTo>
                    <a:pt x="1123" y="248"/>
                  </a:lnTo>
                  <a:lnTo>
                    <a:pt x="1125" y="248"/>
                  </a:lnTo>
                  <a:lnTo>
                    <a:pt x="1125" y="246"/>
                  </a:lnTo>
                  <a:lnTo>
                    <a:pt x="1126" y="246"/>
                  </a:lnTo>
                  <a:lnTo>
                    <a:pt x="1126" y="245"/>
                  </a:lnTo>
                  <a:lnTo>
                    <a:pt x="1126" y="243"/>
                  </a:lnTo>
                  <a:lnTo>
                    <a:pt x="1128" y="243"/>
                  </a:lnTo>
                  <a:lnTo>
                    <a:pt x="1126" y="243"/>
                  </a:lnTo>
                  <a:lnTo>
                    <a:pt x="1128" y="242"/>
                  </a:lnTo>
                  <a:lnTo>
                    <a:pt x="1129" y="242"/>
                  </a:lnTo>
                  <a:lnTo>
                    <a:pt x="1131" y="242"/>
                  </a:lnTo>
                  <a:lnTo>
                    <a:pt x="1131" y="240"/>
                  </a:lnTo>
                  <a:lnTo>
                    <a:pt x="1131" y="239"/>
                  </a:lnTo>
                  <a:lnTo>
                    <a:pt x="1132" y="239"/>
                  </a:lnTo>
                  <a:lnTo>
                    <a:pt x="1132" y="237"/>
                  </a:lnTo>
                  <a:lnTo>
                    <a:pt x="1132" y="236"/>
                  </a:lnTo>
                  <a:lnTo>
                    <a:pt x="1132" y="233"/>
                  </a:lnTo>
                  <a:lnTo>
                    <a:pt x="1134" y="231"/>
                  </a:lnTo>
                  <a:lnTo>
                    <a:pt x="1134" y="230"/>
                  </a:lnTo>
                  <a:lnTo>
                    <a:pt x="1134" y="228"/>
                  </a:lnTo>
                  <a:lnTo>
                    <a:pt x="1134" y="227"/>
                  </a:lnTo>
                  <a:lnTo>
                    <a:pt x="1134" y="225"/>
                  </a:lnTo>
                  <a:lnTo>
                    <a:pt x="1135" y="224"/>
                  </a:lnTo>
                  <a:lnTo>
                    <a:pt x="1135" y="222"/>
                  </a:lnTo>
                  <a:lnTo>
                    <a:pt x="1137" y="222"/>
                  </a:lnTo>
                  <a:lnTo>
                    <a:pt x="1138" y="222"/>
                  </a:lnTo>
                  <a:lnTo>
                    <a:pt x="1138" y="221"/>
                  </a:lnTo>
                  <a:lnTo>
                    <a:pt x="1137" y="221"/>
                  </a:lnTo>
                  <a:lnTo>
                    <a:pt x="1135" y="221"/>
                  </a:lnTo>
                  <a:lnTo>
                    <a:pt x="1135" y="219"/>
                  </a:lnTo>
                  <a:lnTo>
                    <a:pt x="1137" y="213"/>
                  </a:lnTo>
                  <a:lnTo>
                    <a:pt x="1138" y="212"/>
                  </a:lnTo>
                  <a:lnTo>
                    <a:pt x="1134" y="212"/>
                  </a:lnTo>
                  <a:lnTo>
                    <a:pt x="1134" y="210"/>
                  </a:lnTo>
                  <a:lnTo>
                    <a:pt x="1134" y="209"/>
                  </a:lnTo>
                  <a:lnTo>
                    <a:pt x="1132" y="209"/>
                  </a:lnTo>
                  <a:lnTo>
                    <a:pt x="1132" y="207"/>
                  </a:lnTo>
                  <a:lnTo>
                    <a:pt x="1132" y="205"/>
                  </a:lnTo>
                  <a:lnTo>
                    <a:pt x="1131" y="205"/>
                  </a:lnTo>
                  <a:lnTo>
                    <a:pt x="1131" y="204"/>
                  </a:lnTo>
                  <a:lnTo>
                    <a:pt x="1131" y="202"/>
                  </a:lnTo>
                  <a:lnTo>
                    <a:pt x="1129" y="201"/>
                  </a:lnTo>
                  <a:lnTo>
                    <a:pt x="1129" y="199"/>
                  </a:lnTo>
                  <a:lnTo>
                    <a:pt x="1128" y="199"/>
                  </a:lnTo>
                  <a:lnTo>
                    <a:pt x="1126" y="198"/>
                  </a:lnTo>
                  <a:lnTo>
                    <a:pt x="1125" y="198"/>
                  </a:lnTo>
                  <a:lnTo>
                    <a:pt x="1123" y="198"/>
                  </a:lnTo>
                  <a:lnTo>
                    <a:pt x="1122" y="196"/>
                  </a:lnTo>
                  <a:lnTo>
                    <a:pt x="1120" y="196"/>
                  </a:lnTo>
                  <a:lnTo>
                    <a:pt x="1120" y="195"/>
                  </a:lnTo>
                  <a:lnTo>
                    <a:pt x="1119" y="195"/>
                  </a:lnTo>
                  <a:lnTo>
                    <a:pt x="1117" y="195"/>
                  </a:lnTo>
                  <a:lnTo>
                    <a:pt x="1117" y="196"/>
                  </a:lnTo>
                  <a:lnTo>
                    <a:pt x="1116" y="196"/>
                  </a:lnTo>
                  <a:lnTo>
                    <a:pt x="1114" y="196"/>
                  </a:lnTo>
                  <a:lnTo>
                    <a:pt x="1113" y="196"/>
                  </a:lnTo>
                  <a:lnTo>
                    <a:pt x="1113" y="195"/>
                  </a:lnTo>
                  <a:lnTo>
                    <a:pt x="1114" y="195"/>
                  </a:lnTo>
                  <a:lnTo>
                    <a:pt x="1113" y="195"/>
                  </a:lnTo>
                  <a:lnTo>
                    <a:pt x="1114" y="195"/>
                  </a:lnTo>
                  <a:lnTo>
                    <a:pt x="1114" y="193"/>
                  </a:lnTo>
                  <a:lnTo>
                    <a:pt x="1114" y="192"/>
                  </a:lnTo>
                  <a:lnTo>
                    <a:pt x="1114" y="190"/>
                  </a:lnTo>
                  <a:lnTo>
                    <a:pt x="1114" y="189"/>
                  </a:lnTo>
                  <a:lnTo>
                    <a:pt x="1114" y="187"/>
                  </a:lnTo>
                  <a:lnTo>
                    <a:pt x="1114" y="184"/>
                  </a:lnTo>
                  <a:lnTo>
                    <a:pt x="1114" y="183"/>
                  </a:lnTo>
                  <a:lnTo>
                    <a:pt x="1114" y="181"/>
                  </a:lnTo>
                  <a:lnTo>
                    <a:pt x="1114" y="180"/>
                  </a:lnTo>
                  <a:lnTo>
                    <a:pt x="1114" y="178"/>
                  </a:lnTo>
                  <a:lnTo>
                    <a:pt x="1116" y="178"/>
                  </a:lnTo>
                  <a:lnTo>
                    <a:pt x="1116" y="177"/>
                  </a:lnTo>
                  <a:lnTo>
                    <a:pt x="1116" y="175"/>
                  </a:lnTo>
                  <a:lnTo>
                    <a:pt x="1117" y="175"/>
                  </a:lnTo>
                  <a:lnTo>
                    <a:pt x="1117" y="174"/>
                  </a:lnTo>
                  <a:lnTo>
                    <a:pt x="1119" y="172"/>
                  </a:lnTo>
                  <a:lnTo>
                    <a:pt x="1119" y="171"/>
                  </a:lnTo>
                  <a:lnTo>
                    <a:pt x="1120" y="171"/>
                  </a:lnTo>
                  <a:lnTo>
                    <a:pt x="1120" y="169"/>
                  </a:lnTo>
                  <a:lnTo>
                    <a:pt x="1119" y="169"/>
                  </a:lnTo>
                  <a:lnTo>
                    <a:pt x="1120" y="168"/>
                  </a:lnTo>
                  <a:lnTo>
                    <a:pt x="1122" y="168"/>
                  </a:lnTo>
                  <a:lnTo>
                    <a:pt x="1122" y="166"/>
                  </a:lnTo>
                  <a:lnTo>
                    <a:pt x="1123" y="166"/>
                  </a:lnTo>
                  <a:lnTo>
                    <a:pt x="1123" y="165"/>
                  </a:lnTo>
                  <a:lnTo>
                    <a:pt x="1123" y="163"/>
                  </a:lnTo>
                  <a:lnTo>
                    <a:pt x="1125" y="163"/>
                  </a:lnTo>
                  <a:lnTo>
                    <a:pt x="1125" y="162"/>
                  </a:lnTo>
                  <a:lnTo>
                    <a:pt x="1126" y="160"/>
                  </a:lnTo>
                  <a:lnTo>
                    <a:pt x="1125" y="159"/>
                  </a:lnTo>
                  <a:lnTo>
                    <a:pt x="1126" y="159"/>
                  </a:lnTo>
                  <a:lnTo>
                    <a:pt x="1126" y="157"/>
                  </a:lnTo>
                  <a:lnTo>
                    <a:pt x="1126" y="156"/>
                  </a:lnTo>
                  <a:lnTo>
                    <a:pt x="1128" y="156"/>
                  </a:lnTo>
                  <a:lnTo>
                    <a:pt x="1128" y="154"/>
                  </a:lnTo>
                  <a:lnTo>
                    <a:pt x="1128" y="156"/>
                  </a:lnTo>
                  <a:lnTo>
                    <a:pt x="1129" y="156"/>
                  </a:lnTo>
                  <a:lnTo>
                    <a:pt x="1129" y="157"/>
                  </a:lnTo>
                  <a:lnTo>
                    <a:pt x="1131" y="157"/>
                  </a:lnTo>
                  <a:lnTo>
                    <a:pt x="1131" y="159"/>
                  </a:lnTo>
                  <a:lnTo>
                    <a:pt x="1132" y="159"/>
                  </a:lnTo>
                  <a:lnTo>
                    <a:pt x="1134" y="159"/>
                  </a:lnTo>
                  <a:lnTo>
                    <a:pt x="1134" y="160"/>
                  </a:lnTo>
                  <a:lnTo>
                    <a:pt x="1135" y="160"/>
                  </a:lnTo>
                  <a:lnTo>
                    <a:pt x="1137" y="162"/>
                  </a:lnTo>
                  <a:lnTo>
                    <a:pt x="1138" y="162"/>
                  </a:lnTo>
                  <a:lnTo>
                    <a:pt x="1138" y="163"/>
                  </a:lnTo>
                  <a:lnTo>
                    <a:pt x="1140" y="163"/>
                  </a:lnTo>
                  <a:lnTo>
                    <a:pt x="1141" y="163"/>
                  </a:lnTo>
                  <a:lnTo>
                    <a:pt x="1143" y="165"/>
                  </a:lnTo>
                  <a:lnTo>
                    <a:pt x="1144" y="165"/>
                  </a:lnTo>
                  <a:lnTo>
                    <a:pt x="1146" y="165"/>
                  </a:lnTo>
                  <a:lnTo>
                    <a:pt x="1146" y="166"/>
                  </a:lnTo>
                  <a:lnTo>
                    <a:pt x="1147" y="166"/>
                  </a:lnTo>
                  <a:lnTo>
                    <a:pt x="1149" y="166"/>
                  </a:lnTo>
                  <a:lnTo>
                    <a:pt x="1150" y="166"/>
                  </a:lnTo>
                  <a:lnTo>
                    <a:pt x="1152" y="168"/>
                  </a:lnTo>
                  <a:lnTo>
                    <a:pt x="1153" y="168"/>
                  </a:lnTo>
                  <a:lnTo>
                    <a:pt x="1153" y="169"/>
                  </a:lnTo>
                  <a:lnTo>
                    <a:pt x="1155" y="169"/>
                  </a:lnTo>
                  <a:lnTo>
                    <a:pt x="1156" y="171"/>
                  </a:lnTo>
                  <a:lnTo>
                    <a:pt x="1158" y="171"/>
                  </a:lnTo>
                  <a:lnTo>
                    <a:pt x="1159" y="171"/>
                  </a:lnTo>
                  <a:lnTo>
                    <a:pt x="1161" y="171"/>
                  </a:lnTo>
                  <a:lnTo>
                    <a:pt x="1161" y="172"/>
                  </a:lnTo>
                  <a:lnTo>
                    <a:pt x="1162" y="172"/>
                  </a:lnTo>
                  <a:lnTo>
                    <a:pt x="1164" y="172"/>
                  </a:lnTo>
                  <a:lnTo>
                    <a:pt x="1165" y="172"/>
                  </a:lnTo>
                  <a:lnTo>
                    <a:pt x="1165" y="171"/>
                  </a:lnTo>
                  <a:lnTo>
                    <a:pt x="1167" y="171"/>
                  </a:lnTo>
                  <a:lnTo>
                    <a:pt x="1168" y="171"/>
                  </a:lnTo>
                  <a:lnTo>
                    <a:pt x="1170" y="171"/>
                  </a:lnTo>
                  <a:lnTo>
                    <a:pt x="1172" y="171"/>
                  </a:lnTo>
                  <a:lnTo>
                    <a:pt x="1173" y="171"/>
                  </a:lnTo>
                  <a:lnTo>
                    <a:pt x="1175" y="171"/>
                  </a:lnTo>
                  <a:lnTo>
                    <a:pt x="1176" y="171"/>
                  </a:lnTo>
                  <a:lnTo>
                    <a:pt x="1178" y="171"/>
                  </a:lnTo>
                  <a:lnTo>
                    <a:pt x="1178" y="172"/>
                  </a:lnTo>
                  <a:lnTo>
                    <a:pt x="1179" y="172"/>
                  </a:lnTo>
                  <a:lnTo>
                    <a:pt x="1181" y="174"/>
                  </a:lnTo>
                  <a:lnTo>
                    <a:pt x="1182" y="174"/>
                  </a:lnTo>
                  <a:lnTo>
                    <a:pt x="1184" y="174"/>
                  </a:lnTo>
                  <a:lnTo>
                    <a:pt x="1184" y="175"/>
                  </a:lnTo>
                  <a:lnTo>
                    <a:pt x="1185" y="177"/>
                  </a:lnTo>
                  <a:lnTo>
                    <a:pt x="1187" y="177"/>
                  </a:lnTo>
                  <a:lnTo>
                    <a:pt x="1188" y="177"/>
                  </a:lnTo>
                  <a:lnTo>
                    <a:pt x="1188" y="178"/>
                  </a:lnTo>
                  <a:lnTo>
                    <a:pt x="1190" y="178"/>
                  </a:lnTo>
                  <a:lnTo>
                    <a:pt x="1191" y="178"/>
                  </a:lnTo>
                  <a:lnTo>
                    <a:pt x="1191" y="180"/>
                  </a:lnTo>
                  <a:lnTo>
                    <a:pt x="1193" y="180"/>
                  </a:lnTo>
                  <a:lnTo>
                    <a:pt x="1194" y="180"/>
                  </a:lnTo>
                  <a:lnTo>
                    <a:pt x="1196" y="180"/>
                  </a:lnTo>
                  <a:lnTo>
                    <a:pt x="1197" y="180"/>
                  </a:lnTo>
                  <a:lnTo>
                    <a:pt x="1197" y="181"/>
                  </a:lnTo>
                  <a:lnTo>
                    <a:pt x="1197" y="180"/>
                  </a:lnTo>
                  <a:lnTo>
                    <a:pt x="1199" y="180"/>
                  </a:lnTo>
                  <a:lnTo>
                    <a:pt x="1199" y="181"/>
                  </a:lnTo>
                  <a:lnTo>
                    <a:pt x="1200" y="181"/>
                  </a:lnTo>
                  <a:lnTo>
                    <a:pt x="1202" y="181"/>
                  </a:lnTo>
                  <a:lnTo>
                    <a:pt x="1202" y="183"/>
                  </a:lnTo>
                  <a:lnTo>
                    <a:pt x="1203" y="183"/>
                  </a:lnTo>
                  <a:lnTo>
                    <a:pt x="1205" y="183"/>
                  </a:lnTo>
                  <a:lnTo>
                    <a:pt x="1206" y="183"/>
                  </a:lnTo>
                  <a:lnTo>
                    <a:pt x="1206" y="184"/>
                  </a:lnTo>
                  <a:lnTo>
                    <a:pt x="1208" y="184"/>
                  </a:lnTo>
                  <a:lnTo>
                    <a:pt x="1209" y="184"/>
                  </a:lnTo>
                  <a:lnTo>
                    <a:pt x="1211" y="184"/>
                  </a:lnTo>
                  <a:lnTo>
                    <a:pt x="1211" y="183"/>
                  </a:lnTo>
                  <a:lnTo>
                    <a:pt x="1212" y="183"/>
                  </a:lnTo>
                  <a:lnTo>
                    <a:pt x="1212" y="184"/>
                  </a:lnTo>
                  <a:lnTo>
                    <a:pt x="1212" y="183"/>
                  </a:lnTo>
                  <a:lnTo>
                    <a:pt x="1214" y="183"/>
                  </a:lnTo>
                  <a:lnTo>
                    <a:pt x="1214" y="181"/>
                  </a:lnTo>
                  <a:lnTo>
                    <a:pt x="1215" y="181"/>
                  </a:lnTo>
                  <a:lnTo>
                    <a:pt x="1217" y="181"/>
                  </a:lnTo>
                  <a:lnTo>
                    <a:pt x="1217" y="180"/>
                  </a:lnTo>
                  <a:lnTo>
                    <a:pt x="1218" y="180"/>
                  </a:lnTo>
                  <a:lnTo>
                    <a:pt x="1218" y="178"/>
                  </a:lnTo>
                  <a:lnTo>
                    <a:pt x="1220" y="178"/>
                  </a:lnTo>
                  <a:lnTo>
                    <a:pt x="1220" y="177"/>
                  </a:lnTo>
                  <a:lnTo>
                    <a:pt x="1220" y="175"/>
                  </a:lnTo>
                  <a:lnTo>
                    <a:pt x="1221" y="175"/>
                  </a:lnTo>
                  <a:lnTo>
                    <a:pt x="1221" y="174"/>
                  </a:lnTo>
                  <a:lnTo>
                    <a:pt x="1221" y="172"/>
                  </a:lnTo>
                  <a:lnTo>
                    <a:pt x="1223" y="172"/>
                  </a:lnTo>
                  <a:lnTo>
                    <a:pt x="1224" y="172"/>
                  </a:lnTo>
                  <a:lnTo>
                    <a:pt x="1226" y="172"/>
                  </a:lnTo>
                  <a:lnTo>
                    <a:pt x="1226" y="174"/>
                  </a:lnTo>
                  <a:lnTo>
                    <a:pt x="1228" y="174"/>
                  </a:lnTo>
                  <a:lnTo>
                    <a:pt x="1229" y="174"/>
                  </a:lnTo>
                  <a:lnTo>
                    <a:pt x="1229" y="175"/>
                  </a:lnTo>
                  <a:lnTo>
                    <a:pt x="1231" y="175"/>
                  </a:lnTo>
                  <a:lnTo>
                    <a:pt x="1231" y="174"/>
                  </a:lnTo>
                  <a:lnTo>
                    <a:pt x="1231" y="175"/>
                  </a:lnTo>
                  <a:lnTo>
                    <a:pt x="1231" y="174"/>
                  </a:lnTo>
                  <a:lnTo>
                    <a:pt x="1231" y="175"/>
                  </a:lnTo>
                  <a:lnTo>
                    <a:pt x="1232" y="175"/>
                  </a:lnTo>
                  <a:lnTo>
                    <a:pt x="1234" y="175"/>
                  </a:lnTo>
                  <a:lnTo>
                    <a:pt x="1235" y="175"/>
                  </a:lnTo>
                  <a:lnTo>
                    <a:pt x="1237" y="175"/>
                  </a:lnTo>
                  <a:lnTo>
                    <a:pt x="1238" y="175"/>
                  </a:lnTo>
                  <a:lnTo>
                    <a:pt x="1240" y="175"/>
                  </a:lnTo>
                  <a:lnTo>
                    <a:pt x="1240" y="177"/>
                  </a:lnTo>
                  <a:lnTo>
                    <a:pt x="1241" y="177"/>
                  </a:lnTo>
                  <a:lnTo>
                    <a:pt x="1243" y="178"/>
                  </a:lnTo>
                  <a:lnTo>
                    <a:pt x="1244" y="178"/>
                  </a:lnTo>
                  <a:lnTo>
                    <a:pt x="1244" y="180"/>
                  </a:lnTo>
                  <a:lnTo>
                    <a:pt x="1246" y="180"/>
                  </a:lnTo>
                  <a:lnTo>
                    <a:pt x="1246" y="181"/>
                  </a:lnTo>
                  <a:lnTo>
                    <a:pt x="1246" y="180"/>
                  </a:lnTo>
                  <a:lnTo>
                    <a:pt x="1246" y="181"/>
                  </a:lnTo>
                  <a:lnTo>
                    <a:pt x="1247" y="181"/>
                  </a:lnTo>
                  <a:lnTo>
                    <a:pt x="1247" y="183"/>
                  </a:lnTo>
                  <a:lnTo>
                    <a:pt x="1249" y="183"/>
                  </a:lnTo>
                  <a:lnTo>
                    <a:pt x="1247" y="183"/>
                  </a:lnTo>
                  <a:lnTo>
                    <a:pt x="1247" y="184"/>
                  </a:lnTo>
                  <a:lnTo>
                    <a:pt x="1249" y="184"/>
                  </a:lnTo>
                  <a:lnTo>
                    <a:pt x="1247" y="184"/>
                  </a:lnTo>
                  <a:lnTo>
                    <a:pt x="1249" y="184"/>
                  </a:lnTo>
                  <a:lnTo>
                    <a:pt x="1249" y="186"/>
                  </a:lnTo>
                  <a:lnTo>
                    <a:pt x="1250" y="186"/>
                  </a:lnTo>
                  <a:lnTo>
                    <a:pt x="1250" y="187"/>
                  </a:lnTo>
                  <a:lnTo>
                    <a:pt x="1252" y="187"/>
                  </a:lnTo>
                  <a:lnTo>
                    <a:pt x="1252" y="189"/>
                  </a:lnTo>
                  <a:lnTo>
                    <a:pt x="1252" y="190"/>
                  </a:lnTo>
                  <a:lnTo>
                    <a:pt x="1253" y="190"/>
                  </a:lnTo>
                  <a:lnTo>
                    <a:pt x="1253" y="192"/>
                  </a:lnTo>
                  <a:lnTo>
                    <a:pt x="1253" y="193"/>
                  </a:lnTo>
                  <a:lnTo>
                    <a:pt x="1255" y="193"/>
                  </a:lnTo>
                  <a:lnTo>
                    <a:pt x="1255" y="192"/>
                  </a:lnTo>
                  <a:lnTo>
                    <a:pt x="1256" y="192"/>
                  </a:lnTo>
                  <a:lnTo>
                    <a:pt x="1258" y="192"/>
                  </a:lnTo>
                  <a:lnTo>
                    <a:pt x="1259" y="192"/>
                  </a:lnTo>
                  <a:lnTo>
                    <a:pt x="1261" y="192"/>
                  </a:lnTo>
                  <a:lnTo>
                    <a:pt x="1262" y="192"/>
                  </a:lnTo>
                  <a:lnTo>
                    <a:pt x="1262" y="190"/>
                  </a:lnTo>
                  <a:lnTo>
                    <a:pt x="1264" y="190"/>
                  </a:lnTo>
                  <a:lnTo>
                    <a:pt x="1265" y="190"/>
                  </a:lnTo>
                  <a:lnTo>
                    <a:pt x="1267" y="190"/>
                  </a:lnTo>
                  <a:lnTo>
                    <a:pt x="1268" y="189"/>
                  </a:lnTo>
                  <a:lnTo>
                    <a:pt x="1270" y="189"/>
                  </a:lnTo>
                  <a:lnTo>
                    <a:pt x="1271" y="189"/>
                  </a:lnTo>
                  <a:lnTo>
                    <a:pt x="1273" y="189"/>
                  </a:lnTo>
                  <a:lnTo>
                    <a:pt x="1274" y="189"/>
                  </a:lnTo>
                  <a:lnTo>
                    <a:pt x="1276" y="187"/>
                  </a:lnTo>
                  <a:lnTo>
                    <a:pt x="1277" y="187"/>
                  </a:lnTo>
                  <a:lnTo>
                    <a:pt x="1279" y="187"/>
                  </a:lnTo>
                  <a:lnTo>
                    <a:pt x="1279" y="189"/>
                  </a:lnTo>
                  <a:lnTo>
                    <a:pt x="1279" y="192"/>
                  </a:lnTo>
                  <a:lnTo>
                    <a:pt x="1276" y="193"/>
                  </a:lnTo>
                  <a:lnTo>
                    <a:pt x="1277" y="196"/>
                  </a:lnTo>
                  <a:lnTo>
                    <a:pt x="1279" y="199"/>
                  </a:lnTo>
                  <a:lnTo>
                    <a:pt x="1280" y="201"/>
                  </a:lnTo>
                  <a:lnTo>
                    <a:pt x="1282" y="202"/>
                  </a:lnTo>
                  <a:lnTo>
                    <a:pt x="1282" y="204"/>
                  </a:lnTo>
                  <a:lnTo>
                    <a:pt x="1282" y="205"/>
                  </a:lnTo>
                  <a:lnTo>
                    <a:pt x="1284" y="207"/>
                  </a:lnTo>
                  <a:lnTo>
                    <a:pt x="1285" y="207"/>
                  </a:lnTo>
                  <a:lnTo>
                    <a:pt x="1287" y="207"/>
                  </a:lnTo>
                  <a:lnTo>
                    <a:pt x="1287" y="209"/>
                  </a:lnTo>
                  <a:lnTo>
                    <a:pt x="1288" y="209"/>
                  </a:lnTo>
                  <a:lnTo>
                    <a:pt x="1290" y="209"/>
                  </a:lnTo>
                  <a:lnTo>
                    <a:pt x="1291" y="209"/>
                  </a:lnTo>
                  <a:lnTo>
                    <a:pt x="1293" y="210"/>
                  </a:lnTo>
                  <a:lnTo>
                    <a:pt x="1294" y="210"/>
                  </a:lnTo>
                  <a:lnTo>
                    <a:pt x="1297" y="212"/>
                  </a:lnTo>
                  <a:lnTo>
                    <a:pt x="1299" y="212"/>
                  </a:lnTo>
                  <a:lnTo>
                    <a:pt x="1300" y="212"/>
                  </a:lnTo>
                  <a:lnTo>
                    <a:pt x="1302" y="213"/>
                  </a:lnTo>
                  <a:lnTo>
                    <a:pt x="1303" y="213"/>
                  </a:lnTo>
                  <a:lnTo>
                    <a:pt x="1303" y="215"/>
                  </a:lnTo>
                  <a:lnTo>
                    <a:pt x="1305" y="215"/>
                  </a:lnTo>
                  <a:lnTo>
                    <a:pt x="1306" y="215"/>
                  </a:lnTo>
                  <a:lnTo>
                    <a:pt x="1308" y="215"/>
                  </a:lnTo>
                  <a:lnTo>
                    <a:pt x="1309" y="215"/>
                  </a:lnTo>
                  <a:lnTo>
                    <a:pt x="1309" y="216"/>
                  </a:lnTo>
                  <a:lnTo>
                    <a:pt x="1311" y="216"/>
                  </a:lnTo>
                  <a:lnTo>
                    <a:pt x="1312" y="216"/>
                  </a:lnTo>
                  <a:lnTo>
                    <a:pt x="1314" y="218"/>
                  </a:lnTo>
                  <a:lnTo>
                    <a:pt x="1315" y="218"/>
                  </a:lnTo>
                  <a:lnTo>
                    <a:pt x="1317" y="218"/>
                  </a:lnTo>
                  <a:lnTo>
                    <a:pt x="1317" y="219"/>
                  </a:lnTo>
                  <a:lnTo>
                    <a:pt x="1318" y="219"/>
                  </a:lnTo>
                  <a:lnTo>
                    <a:pt x="1318" y="221"/>
                  </a:lnTo>
                  <a:lnTo>
                    <a:pt x="1320" y="221"/>
                  </a:lnTo>
                  <a:lnTo>
                    <a:pt x="1320" y="222"/>
                  </a:lnTo>
                  <a:lnTo>
                    <a:pt x="1320" y="224"/>
                  </a:lnTo>
                  <a:lnTo>
                    <a:pt x="1321" y="224"/>
                  </a:lnTo>
                  <a:lnTo>
                    <a:pt x="1321" y="225"/>
                  </a:lnTo>
                  <a:lnTo>
                    <a:pt x="1321" y="227"/>
                  </a:lnTo>
                  <a:lnTo>
                    <a:pt x="1321" y="228"/>
                  </a:lnTo>
                  <a:lnTo>
                    <a:pt x="1321" y="230"/>
                  </a:lnTo>
                  <a:lnTo>
                    <a:pt x="1321" y="233"/>
                  </a:lnTo>
                  <a:lnTo>
                    <a:pt x="1321" y="234"/>
                  </a:lnTo>
                  <a:lnTo>
                    <a:pt x="1323" y="236"/>
                  </a:lnTo>
                  <a:lnTo>
                    <a:pt x="1323" y="237"/>
                  </a:lnTo>
                  <a:lnTo>
                    <a:pt x="1323" y="239"/>
                  </a:lnTo>
                  <a:lnTo>
                    <a:pt x="1323" y="240"/>
                  </a:lnTo>
                  <a:lnTo>
                    <a:pt x="1323" y="242"/>
                  </a:lnTo>
                  <a:lnTo>
                    <a:pt x="1324" y="242"/>
                  </a:lnTo>
                  <a:lnTo>
                    <a:pt x="1324" y="243"/>
                  </a:lnTo>
                  <a:lnTo>
                    <a:pt x="1324" y="245"/>
                  </a:lnTo>
                  <a:lnTo>
                    <a:pt x="1326" y="245"/>
                  </a:lnTo>
                  <a:lnTo>
                    <a:pt x="1327" y="245"/>
                  </a:lnTo>
                  <a:lnTo>
                    <a:pt x="1326" y="248"/>
                  </a:lnTo>
                  <a:lnTo>
                    <a:pt x="1326" y="249"/>
                  </a:lnTo>
                  <a:lnTo>
                    <a:pt x="1326" y="251"/>
                  </a:lnTo>
                  <a:lnTo>
                    <a:pt x="1326" y="252"/>
                  </a:lnTo>
                  <a:lnTo>
                    <a:pt x="1324" y="254"/>
                  </a:lnTo>
                  <a:lnTo>
                    <a:pt x="1324" y="255"/>
                  </a:lnTo>
                  <a:lnTo>
                    <a:pt x="1324" y="257"/>
                  </a:lnTo>
                  <a:lnTo>
                    <a:pt x="1324" y="258"/>
                  </a:lnTo>
                  <a:lnTo>
                    <a:pt x="1324" y="260"/>
                  </a:lnTo>
                  <a:lnTo>
                    <a:pt x="1324" y="262"/>
                  </a:lnTo>
                  <a:lnTo>
                    <a:pt x="1324" y="265"/>
                  </a:lnTo>
                  <a:lnTo>
                    <a:pt x="1324" y="266"/>
                  </a:lnTo>
                  <a:lnTo>
                    <a:pt x="1324" y="268"/>
                  </a:lnTo>
                  <a:lnTo>
                    <a:pt x="1324" y="269"/>
                  </a:lnTo>
                  <a:lnTo>
                    <a:pt x="1324" y="271"/>
                  </a:lnTo>
                  <a:lnTo>
                    <a:pt x="1324" y="272"/>
                  </a:lnTo>
                  <a:lnTo>
                    <a:pt x="1324" y="274"/>
                  </a:lnTo>
                  <a:lnTo>
                    <a:pt x="1323" y="275"/>
                  </a:lnTo>
                  <a:lnTo>
                    <a:pt x="1323" y="277"/>
                  </a:lnTo>
                  <a:lnTo>
                    <a:pt x="1323" y="278"/>
                  </a:lnTo>
                  <a:lnTo>
                    <a:pt x="1323" y="281"/>
                  </a:lnTo>
                  <a:lnTo>
                    <a:pt x="1323" y="283"/>
                  </a:lnTo>
                  <a:lnTo>
                    <a:pt x="1323" y="284"/>
                  </a:lnTo>
                  <a:lnTo>
                    <a:pt x="1321" y="286"/>
                  </a:lnTo>
                  <a:lnTo>
                    <a:pt x="1323" y="289"/>
                  </a:lnTo>
                  <a:lnTo>
                    <a:pt x="1323" y="290"/>
                  </a:lnTo>
                  <a:lnTo>
                    <a:pt x="1321" y="290"/>
                  </a:lnTo>
                  <a:lnTo>
                    <a:pt x="1321" y="292"/>
                  </a:lnTo>
                  <a:lnTo>
                    <a:pt x="1321" y="293"/>
                  </a:lnTo>
                  <a:lnTo>
                    <a:pt x="1321" y="295"/>
                  </a:lnTo>
                  <a:lnTo>
                    <a:pt x="1321" y="296"/>
                  </a:lnTo>
                  <a:lnTo>
                    <a:pt x="1321" y="299"/>
                  </a:lnTo>
                  <a:lnTo>
                    <a:pt x="1321" y="301"/>
                  </a:lnTo>
                  <a:lnTo>
                    <a:pt x="1321" y="302"/>
                  </a:lnTo>
                  <a:lnTo>
                    <a:pt x="1321" y="304"/>
                  </a:lnTo>
                  <a:lnTo>
                    <a:pt x="1321" y="305"/>
                  </a:lnTo>
                  <a:lnTo>
                    <a:pt x="1321" y="307"/>
                  </a:lnTo>
                  <a:lnTo>
                    <a:pt x="1321" y="308"/>
                  </a:lnTo>
                  <a:lnTo>
                    <a:pt x="1321" y="310"/>
                  </a:lnTo>
                  <a:lnTo>
                    <a:pt x="1323" y="310"/>
                  </a:lnTo>
                  <a:lnTo>
                    <a:pt x="1323" y="313"/>
                  </a:lnTo>
                  <a:lnTo>
                    <a:pt x="1323" y="315"/>
                  </a:lnTo>
                  <a:lnTo>
                    <a:pt x="1323" y="316"/>
                  </a:lnTo>
                  <a:lnTo>
                    <a:pt x="1323" y="318"/>
                  </a:lnTo>
                  <a:lnTo>
                    <a:pt x="1323" y="319"/>
                  </a:lnTo>
                  <a:lnTo>
                    <a:pt x="1323" y="322"/>
                  </a:lnTo>
                  <a:lnTo>
                    <a:pt x="1324" y="324"/>
                  </a:lnTo>
                  <a:lnTo>
                    <a:pt x="1324" y="325"/>
                  </a:lnTo>
                  <a:lnTo>
                    <a:pt x="1324" y="327"/>
                  </a:lnTo>
                  <a:lnTo>
                    <a:pt x="1324" y="328"/>
                  </a:lnTo>
                  <a:lnTo>
                    <a:pt x="1326" y="330"/>
                  </a:lnTo>
                  <a:lnTo>
                    <a:pt x="1326" y="333"/>
                  </a:lnTo>
                  <a:lnTo>
                    <a:pt x="1326" y="334"/>
                  </a:lnTo>
                  <a:lnTo>
                    <a:pt x="1327" y="337"/>
                  </a:lnTo>
                  <a:lnTo>
                    <a:pt x="1327" y="339"/>
                  </a:lnTo>
                  <a:lnTo>
                    <a:pt x="1327" y="340"/>
                  </a:lnTo>
                  <a:lnTo>
                    <a:pt x="1329" y="340"/>
                  </a:lnTo>
                  <a:lnTo>
                    <a:pt x="1327" y="340"/>
                  </a:lnTo>
                  <a:lnTo>
                    <a:pt x="1327" y="342"/>
                  </a:lnTo>
                  <a:lnTo>
                    <a:pt x="1326" y="345"/>
                  </a:lnTo>
                  <a:lnTo>
                    <a:pt x="1326" y="346"/>
                  </a:lnTo>
                  <a:lnTo>
                    <a:pt x="1326" y="348"/>
                  </a:lnTo>
                  <a:lnTo>
                    <a:pt x="1326" y="349"/>
                  </a:lnTo>
                  <a:lnTo>
                    <a:pt x="1326" y="351"/>
                  </a:lnTo>
                  <a:lnTo>
                    <a:pt x="1324" y="352"/>
                  </a:lnTo>
                  <a:lnTo>
                    <a:pt x="1324" y="354"/>
                  </a:lnTo>
                  <a:lnTo>
                    <a:pt x="1324" y="355"/>
                  </a:lnTo>
                  <a:lnTo>
                    <a:pt x="1323" y="357"/>
                  </a:lnTo>
                  <a:lnTo>
                    <a:pt x="1323" y="358"/>
                  </a:lnTo>
                  <a:lnTo>
                    <a:pt x="1323" y="360"/>
                  </a:lnTo>
                  <a:lnTo>
                    <a:pt x="1321" y="360"/>
                  </a:lnTo>
                  <a:lnTo>
                    <a:pt x="1321" y="361"/>
                  </a:lnTo>
                  <a:lnTo>
                    <a:pt x="1321" y="363"/>
                  </a:lnTo>
                  <a:lnTo>
                    <a:pt x="1320" y="364"/>
                  </a:lnTo>
                  <a:lnTo>
                    <a:pt x="1320" y="366"/>
                  </a:lnTo>
                  <a:lnTo>
                    <a:pt x="1318" y="366"/>
                  </a:lnTo>
                  <a:lnTo>
                    <a:pt x="1320" y="368"/>
                  </a:lnTo>
                  <a:lnTo>
                    <a:pt x="1320" y="369"/>
                  </a:lnTo>
                  <a:lnTo>
                    <a:pt x="1318" y="369"/>
                  </a:lnTo>
                  <a:lnTo>
                    <a:pt x="1318" y="371"/>
                  </a:lnTo>
                  <a:lnTo>
                    <a:pt x="1320" y="372"/>
                  </a:lnTo>
                  <a:lnTo>
                    <a:pt x="1320" y="374"/>
                  </a:lnTo>
                  <a:lnTo>
                    <a:pt x="1320" y="375"/>
                  </a:lnTo>
                  <a:lnTo>
                    <a:pt x="1320" y="377"/>
                  </a:lnTo>
                  <a:lnTo>
                    <a:pt x="1321" y="377"/>
                  </a:lnTo>
                  <a:lnTo>
                    <a:pt x="1321" y="378"/>
                  </a:lnTo>
                  <a:lnTo>
                    <a:pt x="1320" y="378"/>
                  </a:lnTo>
                  <a:lnTo>
                    <a:pt x="1320" y="380"/>
                  </a:lnTo>
                  <a:lnTo>
                    <a:pt x="1320" y="381"/>
                  </a:lnTo>
                  <a:lnTo>
                    <a:pt x="1320" y="383"/>
                  </a:lnTo>
                  <a:lnTo>
                    <a:pt x="1320" y="384"/>
                  </a:lnTo>
                  <a:lnTo>
                    <a:pt x="1320" y="386"/>
                  </a:lnTo>
                  <a:lnTo>
                    <a:pt x="1320" y="387"/>
                  </a:lnTo>
                  <a:lnTo>
                    <a:pt x="1321" y="387"/>
                  </a:lnTo>
                  <a:lnTo>
                    <a:pt x="1321" y="389"/>
                  </a:lnTo>
                  <a:lnTo>
                    <a:pt x="1323" y="389"/>
                  </a:lnTo>
                  <a:lnTo>
                    <a:pt x="1323" y="390"/>
                  </a:lnTo>
                  <a:lnTo>
                    <a:pt x="1324" y="392"/>
                  </a:lnTo>
                  <a:lnTo>
                    <a:pt x="1324" y="393"/>
                  </a:lnTo>
                  <a:lnTo>
                    <a:pt x="1324" y="396"/>
                  </a:lnTo>
                  <a:lnTo>
                    <a:pt x="1324" y="398"/>
                  </a:lnTo>
                  <a:lnTo>
                    <a:pt x="1323" y="398"/>
                  </a:lnTo>
                  <a:lnTo>
                    <a:pt x="1323" y="399"/>
                  </a:lnTo>
                  <a:lnTo>
                    <a:pt x="1323" y="401"/>
                  </a:lnTo>
                  <a:lnTo>
                    <a:pt x="1323" y="402"/>
                  </a:lnTo>
                  <a:lnTo>
                    <a:pt x="1324" y="402"/>
                  </a:lnTo>
                  <a:lnTo>
                    <a:pt x="1324" y="404"/>
                  </a:lnTo>
                  <a:lnTo>
                    <a:pt x="1323" y="404"/>
                  </a:lnTo>
                  <a:lnTo>
                    <a:pt x="1323" y="405"/>
                  </a:lnTo>
                  <a:lnTo>
                    <a:pt x="1324" y="405"/>
                  </a:lnTo>
                  <a:lnTo>
                    <a:pt x="1324" y="407"/>
                  </a:lnTo>
                  <a:lnTo>
                    <a:pt x="1324" y="408"/>
                  </a:lnTo>
                  <a:lnTo>
                    <a:pt x="1324" y="410"/>
                  </a:lnTo>
                  <a:lnTo>
                    <a:pt x="1326" y="411"/>
                  </a:lnTo>
                  <a:lnTo>
                    <a:pt x="1326" y="413"/>
                  </a:lnTo>
                  <a:lnTo>
                    <a:pt x="1327" y="413"/>
                  </a:lnTo>
                  <a:lnTo>
                    <a:pt x="1327" y="414"/>
                  </a:lnTo>
                  <a:lnTo>
                    <a:pt x="1327" y="416"/>
                  </a:lnTo>
                  <a:lnTo>
                    <a:pt x="1327" y="417"/>
                  </a:lnTo>
                  <a:lnTo>
                    <a:pt x="1327" y="419"/>
                  </a:lnTo>
                  <a:lnTo>
                    <a:pt x="1327" y="421"/>
                  </a:lnTo>
                  <a:lnTo>
                    <a:pt x="1326" y="421"/>
                  </a:lnTo>
                  <a:lnTo>
                    <a:pt x="1326" y="422"/>
                  </a:lnTo>
                  <a:lnTo>
                    <a:pt x="1326" y="424"/>
                  </a:lnTo>
                  <a:lnTo>
                    <a:pt x="1326" y="425"/>
                  </a:lnTo>
                  <a:lnTo>
                    <a:pt x="1324" y="425"/>
                  </a:lnTo>
                  <a:lnTo>
                    <a:pt x="1324" y="427"/>
                  </a:lnTo>
                  <a:lnTo>
                    <a:pt x="1324" y="428"/>
                  </a:lnTo>
                  <a:lnTo>
                    <a:pt x="1324" y="430"/>
                  </a:lnTo>
                  <a:lnTo>
                    <a:pt x="1324" y="431"/>
                  </a:lnTo>
                  <a:lnTo>
                    <a:pt x="1324" y="433"/>
                  </a:lnTo>
                  <a:lnTo>
                    <a:pt x="1326" y="433"/>
                  </a:lnTo>
                  <a:lnTo>
                    <a:pt x="1327" y="433"/>
                  </a:lnTo>
                  <a:lnTo>
                    <a:pt x="1327" y="434"/>
                  </a:lnTo>
                  <a:lnTo>
                    <a:pt x="1327" y="433"/>
                  </a:lnTo>
                  <a:lnTo>
                    <a:pt x="1329" y="433"/>
                  </a:lnTo>
                  <a:lnTo>
                    <a:pt x="1330" y="431"/>
                  </a:lnTo>
                  <a:lnTo>
                    <a:pt x="1332" y="431"/>
                  </a:lnTo>
                  <a:lnTo>
                    <a:pt x="1333" y="433"/>
                  </a:lnTo>
                  <a:lnTo>
                    <a:pt x="1335" y="433"/>
                  </a:lnTo>
                  <a:lnTo>
                    <a:pt x="1335" y="431"/>
                  </a:lnTo>
                  <a:lnTo>
                    <a:pt x="1335" y="430"/>
                  </a:lnTo>
                  <a:lnTo>
                    <a:pt x="1336" y="430"/>
                  </a:lnTo>
                  <a:lnTo>
                    <a:pt x="1336" y="428"/>
                  </a:lnTo>
                  <a:lnTo>
                    <a:pt x="1338" y="428"/>
                  </a:lnTo>
                  <a:lnTo>
                    <a:pt x="1340" y="428"/>
                  </a:lnTo>
                  <a:lnTo>
                    <a:pt x="1340" y="427"/>
                  </a:lnTo>
                  <a:lnTo>
                    <a:pt x="1341" y="427"/>
                  </a:lnTo>
                  <a:lnTo>
                    <a:pt x="1343" y="425"/>
                  </a:lnTo>
                  <a:lnTo>
                    <a:pt x="1344" y="425"/>
                  </a:lnTo>
                  <a:lnTo>
                    <a:pt x="1343" y="427"/>
                  </a:lnTo>
                  <a:lnTo>
                    <a:pt x="1344" y="427"/>
                  </a:lnTo>
                  <a:lnTo>
                    <a:pt x="1344" y="428"/>
                  </a:lnTo>
                  <a:lnTo>
                    <a:pt x="1346" y="430"/>
                  </a:lnTo>
                  <a:lnTo>
                    <a:pt x="1349" y="430"/>
                  </a:lnTo>
                  <a:lnTo>
                    <a:pt x="1350" y="431"/>
                  </a:lnTo>
                  <a:lnTo>
                    <a:pt x="1352" y="433"/>
                  </a:lnTo>
                  <a:lnTo>
                    <a:pt x="1353" y="433"/>
                  </a:lnTo>
                  <a:lnTo>
                    <a:pt x="1352" y="433"/>
                  </a:lnTo>
                  <a:lnTo>
                    <a:pt x="1352" y="434"/>
                  </a:lnTo>
                  <a:lnTo>
                    <a:pt x="1352" y="436"/>
                  </a:lnTo>
                  <a:lnTo>
                    <a:pt x="1350" y="436"/>
                  </a:lnTo>
                  <a:lnTo>
                    <a:pt x="1350" y="437"/>
                  </a:lnTo>
                  <a:lnTo>
                    <a:pt x="1350" y="439"/>
                  </a:lnTo>
                  <a:lnTo>
                    <a:pt x="1350" y="440"/>
                  </a:lnTo>
                  <a:lnTo>
                    <a:pt x="1352" y="442"/>
                  </a:lnTo>
                  <a:lnTo>
                    <a:pt x="1350" y="442"/>
                  </a:lnTo>
                  <a:lnTo>
                    <a:pt x="1350" y="443"/>
                  </a:lnTo>
                  <a:lnTo>
                    <a:pt x="1349" y="443"/>
                  </a:lnTo>
                  <a:lnTo>
                    <a:pt x="1349" y="445"/>
                  </a:lnTo>
                  <a:lnTo>
                    <a:pt x="1347" y="446"/>
                  </a:lnTo>
                  <a:lnTo>
                    <a:pt x="1347" y="448"/>
                  </a:lnTo>
                  <a:lnTo>
                    <a:pt x="1346" y="448"/>
                  </a:lnTo>
                  <a:lnTo>
                    <a:pt x="1346" y="449"/>
                  </a:lnTo>
                  <a:lnTo>
                    <a:pt x="1344" y="451"/>
                  </a:lnTo>
                  <a:lnTo>
                    <a:pt x="1343" y="451"/>
                  </a:lnTo>
                  <a:lnTo>
                    <a:pt x="1343" y="452"/>
                  </a:lnTo>
                  <a:lnTo>
                    <a:pt x="1341" y="452"/>
                  </a:lnTo>
                  <a:lnTo>
                    <a:pt x="1341" y="454"/>
                  </a:lnTo>
                  <a:lnTo>
                    <a:pt x="1340" y="455"/>
                  </a:lnTo>
                  <a:lnTo>
                    <a:pt x="1338" y="455"/>
                  </a:lnTo>
                  <a:lnTo>
                    <a:pt x="1338" y="457"/>
                  </a:lnTo>
                  <a:lnTo>
                    <a:pt x="1336" y="457"/>
                  </a:lnTo>
                  <a:lnTo>
                    <a:pt x="1336" y="458"/>
                  </a:lnTo>
                  <a:lnTo>
                    <a:pt x="1335" y="460"/>
                  </a:lnTo>
                  <a:lnTo>
                    <a:pt x="1335" y="461"/>
                  </a:lnTo>
                  <a:lnTo>
                    <a:pt x="1336" y="463"/>
                  </a:lnTo>
                  <a:lnTo>
                    <a:pt x="1336" y="464"/>
                  </a:lnTo>
                  <a:lnTo>
                    <a:pt x="1338" y="464"/>
                  </a:lnTo>
                  <a:lnTo>
                    <a:pt x="1338" y="466"/>
                  </a:lnTo>
                  <a:lnTo>
                    <a:pt x="1338" y="467"/>
                  </a:lnTo>
                  <a:lnTo>
                    <a:pt x="1340" y="467"/>
                  </a:lnTo>
                  <a:lnTo>
                    <a:pt x="1340" y="469"/>
                  </a:lnTo>
                  <a:lnTo>
                    <a:pt x="1340" y="470"/>
                  </a:lnTo>
                  <a:lnTo>
                    <a:pt x="1341" y="470"/>
                  </a:lnTo>
                  <a:lnTo>
                    <a:pt x="1341" y="472"/>
                  </a:lnTo>
                  <a:lnTo>
                    <a:pt x="1341" y="474"/>
                  </a:lnTo>
                  <a:lnTo>
                    <a:pt x="1341" y="475"/>
                  </a:lnTo>
                  <a:lnTo>
                    <a:pt x="1343" y="475"/>
                  </a:lnTo>
                  <a:lnTo>
                    <a:pt x="1343" y="477"/>
                  </a:lnTo>
                  <a:lnTo>
                    <a:pt x="1343" y="478"/>
                  </a:lnTo>
                  <a:lnTo>
                    <a:pt x="1344" y="478"/>
                  </a:lnTo>
                  <a:lnTo>
                    <a:pt x="1343" y="478"/>
                  </a:lnTo>
                  <a:lnTo>
                    <a:pt x="1341" y="478"/>
                  </a:lnTo>
                  <a:lnTo>
                    <a:pt x="1341" y="480"/>
                  </a:lnTo>
                  <a:lnTo>
                    <a:pt x="1340" y="480"/>
                  </a:lnTo>
                  <a:lnTo>
                    <a:pt x="1338" y="480"/>
                  </a:lnTo>
                  <a:lnTo>
                    <a:pt x="1336" y="480"/>
                  </a:lnTo>
                  <a:lnTo>
                    <a:pt x="1336" y="481"/>
                  </a:lnTo>
                  <a:lnTo>
                    <a:pt x="1335" y="481"/>
                  </a:lnTo>
                  <a:lnTo>
                    <a:pt x="1333" y="481"/>
                  </a:lnTo>
                  <a:lnTo>
                    <a:pt x="1333" y="483"/>
                  </a:lnTo>
                  <a:lnTo>
                    <a:pt x="1332" y="483"/>
                  </a:lnTo>
                  <a:lnTo>
                    <a:pt x="1330" y="484"/>
                  </a:lnTo>
                  <a:lnTo>
                    <a:pt x="1329" y="484"/>
                  </a:lnTo>
                  <a:lnTo>
                    <a:pt x="1329" y="486"/>
                  </a:lnTo>
                  <a:lnTo>
                    <a:pt x="1327" y="486"/>
                  </a:lnTo>
                  <a:lnTo>
                    <a:pt x="1327" y="487"/>
                  </a:lnTo>
                  <a:lnTo>
                    <a:pt x="1326" y="487"/>
                  </a:lnTo>
                  <a:lnTo>
                    <a:pt x="1324" y="487"/>
                  </a:lnTo>
                  <a:lnTo>
                    <a:pt x="1323" y="489"/>
                  </a:lnTo>
                  <a:lnTo>
                    <a:pt x="1321" y="489"/>
                  </a:lnTo>
                  <a:lnTo>
                    <a:pt x="1320" y="489"/>
                  </a:lnTo>
                  <a:lnTo>
                    <a:pt x="1320" y="490"/>
                  </a:lnTo>
                  <a:lnTo>
                    <a:pt x="1318" y="490"/>
                  </a:lnTo>
                  <a:lnTo>
                    <a:pt x="1317" y="490"/>
                  </a:lnTo>
                  <a:lnTo>
                    <a:pt x="1315" y="492"/>
                  </a:lnTo>
                  <a:lnTo>
                    <a:pt x="1314" y="492"/>
                  </a:lnTo>
                  <a:lnTo>
                    <a:pt x="1312" y="493"/>
                  </a:lnTo>
                  <a:lnTo>
                    <a:pt x="1311" y="493"/>
                  </a:lnTo>
                  <a:lnTo>
                    <a:pt x="1309" y="493"/>
                  </a:lnTo>
                  <a:lnTo>
                    <a:pt x="1308" y="493"/>
                  </a:lnTo>
                  <a:lnTo>
                    <a:pt x="1302" y="495"/>
                  </a:lnTo>
                  <a:lnTo>
                    <a:pt x="1300" y="495"/>
                  </a:lnTo>
                  <a:lnTo>
                    <a:pt x="1299" y="495"/>
                  </a:lnTo>
                  <a:lnTo>
                    <a:pt x="1297" y="495"/>
                  </a:lnTo>
                  <a:lnTo>
                    <a:pt x="1296" y="495"/>
                  </a:lnTo>
                  <a:lnTo>
                    <a:pt x="1294" y="495"/>
                  </a:lnTo>
                  <a:lnTo>
                    <a:pt x="1293" y="495"/>
                  </a:lnTo>
                  <a:lnTo>
                    <a:pt x="1291" y="495"/>
                  </a:lnTo>
                  <a:lnTo>
                    <a:pt x="1288" y="495"/>
                  </a:lnTo>
                  <a:lnTo>
                    <a:pt x="1287" y="495"/>
                  </a:lnTo>
                  <a:lnTo>
                    <a:pt x="1284" y="495"/>
                  </a:lnTo>
                  <a:lnTo>
                    <a:pt x="1282" y="495"/>
                  </a:lnTo>
                  <a:lnTo>
                    <a:pt x="1280" y="495"/>
                  </a:lnTo>
                  <a:lnTo>
                    <a:pt x="1279" y="495"/>
                  </a:lnTo>
                  <a:lnTo>
                    <a:pt x="1277" y="496"/>
                  </a:lnTo>
                  <a:lnTo>
                    <a:pt x="1276" y="496"/>
                  </a:lnTo>
                  <a:lnTo>
                    <a:pt x="1274" y="496"/>
                  </a:lnTo>
                  <a:lnTo>
                    <a:pt x="1273" y="496"/>
                  </a:lnTo>
                  <a:lnTo>
                    <a:pt x="1273" y="498"/>
                  </a:lnTo>
                  <a:lnTo>
                    <a:pt x="1271" y="498"/>
                  </a:lnTo>
                  <a:lnTo>
                    <a:pt x="1271" y="499"/>
                  </a:lnTo>
                  <a:lnTo>
                    <a:pt x="1270" y="499"/>
                  </a:lnTo>
                  <a:lnTo>
                    <a:pt x="1270" y="501"/>
                  </a:lnTo>
                  <a:lnTo>
                    <a:pt x="1268" y="501"/>
                  </a:lnTo>
                  <a:lnTo>
                    <a:pt x="1268" y="499"/>
                  </a:lnTo>
                  <a:lnTo>
                    <a:pt x="1267" y="499"/>
                  </a:lnTo>
                  <a:lnTo>
                    <a:pt x="1265" y="499"/>
                  </a:lnTo>
                  <a:lnTo>
                    <a:pt x="1265" y="501"/>
                  </a:lnTo>
                  <a:lnTo>
                    <a:pt x="1264" y="501"/>
                  </a:lnTo>
                  <a:lnTo>
                    <a:pt x="1264" y="502"/>
                  </a:lnTo>
                  <a:lnTo>
                    <a:pt x="1265" y="502"/>
                  </a:lnTo>
                  <a:lnTo>
                    <a:pt x="1265" y="504"/>
                  </a:lnTo>
                  <a:lnTo>
                    <a:pt x="1265" y="505"/>
                  </a:lnTo>
                  <a:lnTo>
                    <a:pt x="1265" y="507"/>
                  </a:lnTo>
                  <a:lnTo>
                    <a:pt x="1265" y="508"/>
                  </a:lnTo>
                  <a:lnTo>
                    <a:pt x="1265" y="510"/>
                  </a:lnTo>
                  <a:lnTo>
                    <a:pt x="1265" y="511"/>
                  </a:lnTo>
                  <a:lnTo>
                    <a:pt x="1265" y="513"/>
                  </a:lnTo>
                  <a:lnTo>
                    <a:pt x="1265" y="514"/>
                  </a:lnTo>
                  <a:lnTo>
                    <a:pt x="1265" y="516"/>
                  </a:lnTo>
                  <a:lnTo>
                    <a:pt x="1265" y="517"/>
                  </a:lnTo>
                  <a:lnTo>
                    <a:pt x="1264" y="517"/>
                  </a:lnTo>
                  <a:lnTo>
                    <a:pt x="1264" y="519"/>
                  </a:lnTo>
                  <a:lnTo>
                    <a:pt x="1264" y="520"/>
                  </a:lnTo>
                  <a:lnTo>
                    <a:pt x="1262" y="522"/>
                  </a:lnTo>
                  <a:lnTo>
                    <a:pt x="1262" y="523"/>
                  </a:lnTo>
                  <a:lnTo>
                    <a:pt x="1264" y="523"/>
                  </a:lnTo>
                  <a:lnTo>
                    <a:pt x="1265" y="525"/>
                  </a:lnTo>
                  <a:lnTo>
                    <a:pt x="1265" y="527"/>
                  </a:lnTo>
                  <a:lnTo>
                    <a:pt x="1265" y="528"/>
                  </a:lnTo>
                  <a:lnTo>
                    <a:pt x="1265" y="530"/>
                  </a:lnTo>
                  <a:lnTo>
                    <a:pt x="1267" y="531"/>
                  </a:lnTo>
                  <a:lnTo>
                    <a:pt x="1268" y="533"/>
                  </a:lnTo>
                  <a:lnTo>
                    <a:pt x="1268" y="534"/>
                  </a:lnTo>
                  <a:lnTo>
                    <a:pt x="1270" y="534"/>
                  </a:lnTo>
                  <a:lnTo>
                    <a:pt x="1270" y="536"/>
                  </a:lnTo>
                  <a:lnTo>
                    <a:pt x="1268" y="536"/>
                  </a:lnTo>
                  <a:lnTo>
                    <a:pt x="1268" y="537"/>
                  </a:lnTo>
                  <a:lnTo>
                    <a:pt x="1267" y="537"/>
                  </a:lnTo>
                  <a:lnTo>
                    <a:pt x="1267" y="539"/>
                  </a:lnTo>
                  <a:lnTo>
                    <a:pt x="1265" y="539"/>
                  </a:lnTo>
                  <a:lnTo>
                    <a:pt x="1264" y="539"/>
                  </a:lnTo>
                  <a:lnTo>
                    <a:pt x="1264" y="540"/>
                  </a:lnTo>
                  <a:lnTo>
                    <a:pt x="1264" y="539"/>
                  </a:lnTo>
                  <a:lnTo>
                    <a:pt x="1262" y="540"/>
                  </a:lnTo>
                  <a:lnTo>
                    <a:pt x="1261" y="540"/>
                  </a:lnTo>
                  <a:lnTo>
                    <a:pt x="1261" y="542"/>
                  </a:lnTo>
                  <a:lnTo>
                    <a:pt x="1261" y="540"/>
                  </a:lnTo>
                  <a:lnTo>
                    <a:pt x="1261" y="542"/>
                  </a:lnTo>
                  <a:lnTo>
                    <a:pt x="1259" y="542"/>
                  </a:lnTo>
                  <a:lnTo>
                    <a:pt x="1258" y="543"/>
                  </a:lnTo>
                  <a:lnTo>
                    <a:pt x="1259" y="543"/>
                  </a:lnTo>
                  <a:lnTo>
                    <a:pt x="1259" y="545"/>
                  </a:lnTo>
                  <a:lnTo>
                    <a:pt x="1261" y="545"/>
                  </a:lnTo>
                  <a:lnTo>
                    <a:pt x="1261" y="546"/>
                  </a:lnTo>
                  <a:lnTo>
                    <a:pt x="1262" y="546"/>
                  </a:lnTo>
                  <a:lnTo>
                    <a:pt x="1261" y="548"/>
                  </a:lnTo>
                  <a:lnTo>
                    <a:pt x="1261" y="549"/>
                  </a:lnTo>
                  <a:lnTo>
                    <a:pt x="1261" y="551"/>
                  </a:lnTo>
                  <a:lnTo>
                    <a:pt x="1261" y="552"/>
                  </a:lnTo>
                  <a:lnTo>
                    <a:pt x="1261" y="554"/>
                  </a:lnTo>
                  <a:lnTo>
                    <a:pt x="1262" y="555"/>
                  </a:lnTo>
                  <a:lnTo>
                    <a:pt x="1262" y="558"/>
                  </a:lnTo>
                  <a:lnTo>
                    <a:pt x="1262" y="560"/>
                  </a:lnTo>
                  <a:lnTo>
                    <a:pt x="1262" y="561"/>
                  </a:lnTo>
                  <a:lnTo>
                    <a:pt x="1259" y="566"/>
                  </a:lnTo>
                  <a:lnTo>
                    <a:pt x="1259" y="567"/>
                  </a:lnTo>
                  <a:lnTo>
                    <a:pt x="1259" y="569"/>
                  </a:lnTo>
                  <a:lnTo>
                    <a:pt x="1259" y="570"/>
                  </a:lnTo>
                  <a:lnTo>
                    <a:pt x="1259" y="572"/>
                  </a:lnTo>
                  <a:lnTo>
                    <a:pt x="1261" y="575"/>
                  </a:lnTo>
                  <a:lnTo>
                    <a:pt x="1261" y="576"/>
                  </a:lnTo>
                  <a:lnTo>
                    <a:pt x="1261" y="578"/>
                  </a:lnTo>
                  <a:lnTo>
                    <a:pt x="1262" y="581"/>
                  </a:lnTo>
                  <a:lnTo>
                    <a:pt x="1262" y="583"/>
                  </a:lnTo>
                  <a:lnTo>
                    <a:pt x="1261" y="583"/>
                  </a:lnTo>
                  <a:lnTo>
                    <a:pt x="1261" y="584"/>
                  </a:lnTo>
                  <a:lnTo>
                    <a:pt x="1259" y="584"/>
                  </a:lnTo>
                  <a:lnTo>
                    <a:pt x="1258" y="583"/>
                  </a:lnTo>
                  <a:lnTo>
                    <a:pt x="1258" y="584"/>
                  </a:lnTo>
                  <a:lnTo>
                    <a:pt x="1256" y="584"/>
                  </a:lnTo>
                  <a:lnTo>
                    <a:pt x="1255" y="584"/>
                  </a:lnTo>
                  <a:lnTo>
                    <a:pt x="1253" y="584"/>
                  </a:lnTo>
                  <a:lnTo>
                    <a:pt x="1253" y="586"/>
                  </a:lnTo>
                  <a:lnTo>
                    <a:pt x="1252" y="586"/>
                  </a:lnTo>
                  <a:lnTo>
                    <a:pt x="1252" y="587"/>
                  </a:lnTo>
                  <a:lnTo>
                    <a:pt x="1250" y="587"/>
                  </a:lnTo>
                  <a:lnTo>
                    <a:pt x="1249" y="587"/>
                  </a:lnTo>
                  <a:lnTo>
                    <a:pt x="1247" y="587"/>
                  </a:lnTo>
                  <a:lnTo>
                    <a:pt x="1246" y="587"/>
                  </a:lnTo>
                  <a:lnTo>
                    <a:pt x="1244" y="587"/>
                  </a:lnTo>
                  <a:lnTo>
                    <a:pt x="1243" y="587"/>
                  </a:lnTo>
                  <a:lnTo>
                    <a:pt x="1241" y="587"/>
                  </a:lnTo>
                  <a:lnTo>
                    <a:pt x="1240" y="587"/>
                  </a:lnTo>
                  <a:lnTo>
                    <a:pt x="1240" y="589"/>
                  </a:lnTo>
                  <a:lnTo>
                    <a:pt x="1238" y="589"/>
                  </a:lnTo>
                  <a:lnTo>
                    <a:pt x="1237" y="589"/>
                  </a:lnTo>
                  <a:lnTo>
                    <a:pt x="1235" y="590"/>
                  </a:lnTo>
                  <a:lnTo>
                    <a:pt x="1234" y="590"/>
                  </a:lnTo>
                  <a:lnTo>
                    <a:pt x="1234" y="592"/>
                  </a:lnTo>
                  <a:lnTo>
                    <a:pt x="1232" y="592"/>
                  </a:lnTo>
                  <a:lnTo>
                    <a:pt x="1231" y="592"/>
                  </a:lnTo>
                  <a:lnTo>
                    <a:pt x="1229" y="593"/>
                  </a:lnTo>
                  <a:lnTo>
                    <a:pt x="1228" y="592"/>
                  </a:lnTo>
                  <a:lnTo>
                    <a:pt x="1228" y="593"/>
                  </a:lnTo>
                  <a:lnTo>
                    <a:pt x="1226" y="593"/>
                  </a:lnTo>
                  <a:lnTo>
                    <a:pt x="1224" y="593"/>
                  </a:lnTo>
                  <a:lnTo>
                    <a:pt x="1223" y="593"/>
                  </a:lnTo>
                  <a:lnTo>
                    <a:pt x="1221" y="595"/>
                  </a:lnTo>
                  <a:lnTo>
                    <a:pt x="1220" y="595"/>
                  </a:lnTo>
                  <a:lnTo>
                    <a:pt x="1220" y="596"/>
                  </a:lnTo>
                  <a:lnTo>
                    <a:pt x="1218" y="596"/>
                  </a:lnTo>
                  <a:lnTo>
                    <a:pt x="1218" y="598"/>
                  </a:lnTo>
                  <a:lnTo>
                    <a:pt x="1212" y="601"/>
                  </a:lnTo>
                  <a:lnTo>
                    <a:pt x="1211" y="601"/>
                  </a:lnTo>
                  <a:lnTo>
                    <a:pt x="1209" y="602"/>
                  </a:lnTo>
                  <a:lnTo>
                    <a:pt x="1208" y="602"/>
                  </a:lnTo>
                  <a:lnTo>
                    <a:pt x="1208" y="604"/>
                  </a:lnTo>
                  <a:lnTo>
                    <a:pt x="1206" y="604"/>
                  </a:lnTo>
                  <a:lnTo>
                    <a:pt x="1205" y="604"/>
                  </a:lnTo>
                  <a:lnTo>
                    <a:pt x="1203" y="604"/>
                  </a:lnTo>
                  <a:lnTo>
                    <a:pt x="1203" y="602"/>
                  </a:lnTo>
                  <a:lnTo>
                    <a:pt x="1203" y="604"/>
                  </a:lnTo>
                  <a:lnTo>
                    <a:pt x="1202" y="604"/>
                  </a:lnTo>
                  <a:lnTo>
                    <a:pt x="1200" y="604"/>
                  </a:lnTo>
                  <a:lnTo>
                    <a:pt x="1200" y="605"/>
                  </a:lnTo>
                  <a:lnTo>
                    <a:pt x="1199" y="605"/>
                  </a:lnTo>
                  <a:lnTo>
                    <a:pt x="1199" y="607"/>
                  </a:lnTo>
                  <a:lnTo>
                    <a:pt x="1197" y="607"/>
                  </a:lnTo>
                  <a:lnTo>
                    <a:pt x="1197" y="608"/>
                  </a:lnTo>
                  <a:lnTo>
                    <a:pt x="1196" y="608"/>
                  </a:lnTo>
                  <a:lnTo>
                    <a:pt x="1196" y="610"/>
                  </a:lnTo>
                  <a:lnTo>
                    <a:pt x="1194" y="610"/>
                  </a:lnTo>
                  <a:lnTo>
                    <a:pt x="1193" y="610"/>
                  </a:lnTo>
                  <a:lnTo>
                    <a:pt x="1193" y="611"/>
                  </a:lnTo>
                  <a:lnTo>
                    <a:pt x="1191" y="611"/>
                  </a:lnTo>
                  <a:lnTo>
                    <a:pt x="1190" y="611"/>
                  </a:lnTo>
                  <a:lnTo>
                    <a:pt x="1190" y="613"/>
                  </a:lnTo>
                  <a:lnTo>
                    <a:pt x="1188" y="613"/>
                  </a:lnTo>
                  <a:lnTo>
                    <a:pt x="1188" y="614"/>
                  </a:lnTo>
                  <a:lnTo>
                    <a:pt x="1187" y="614"/>
                  </a:lnTo>
                  <a:lnTo>
                    <a:pt x="1185" y="614"/>
                  </a:lnTo>
                  <a:lnTo>
                    <a:pt x="1185" y="616"/>
                  </a:lnTo>
                  <a:lnTo>
                    <a:pt x="1185" y="617"/>
                  </a:lnTo>
                  <a:lnTo>
                    <a:pt x="1184" y="617"/>
                  </a:lnTo>
                  <a:lnTo>
                    <a:pt x="1184" y="619"/>
                  </a:lnTo>
                  <a:lnTo>
                    <a:pt x="1182" y="619"/>
                  </a:lnTo>
                  <a:lnTo>
                    <a:pt x="1182" y="620"/>
                  </a:lnTo>
                  <a:lnTo>
                    <a:pt x="1181" y="622"/>
                  </a:lnTo>
                  <a:lnTo>
                    <a:pt x="1179" y="622"/>
                  </a:lnTo>
                  <a:lnTo>
                    <a:pt x="1179" y="623"/>
                  </a:lnTo>
                  <a:lnTo>
                    <a:pt x="1179" y="625"/>
                  </a:lnTo>
                  <a:lnTo>
                    <a:pt x="1179" y="626"/>
                  </a:lnTo>
                  <a:lnTo>
                    <a:pt x="1179" y="628"/>
                  </a:lnTo>
                  <a:lnTo>
                    <a:pt x="1179" y="629"/>
                  </a:lnTo>
                  <a:lnTo>
                    <a:pt x="1179" y="631"/>
                  </a:lnTo>
                  <a:lnTo>
                    <a:pt x="1179" y="633"/>
                  </a:lnTo>
                  <a:lnTo>
                    <a:pt x="1179" y="634"/>
                  </a:lnTo>
                  <a:lnTo>
                    <a:pt x="1179" y="636"/>
                  </a:lnTo>
                  <a:lnTo>
                    <a:pt x="1179" y="637"/>
                  </a:lnTo>
                  <a:lnTo>
                    <a:pt x="1179" y="639"/>
                  </a:lnTo>
                  <a:lnTo>
                    <a:pt x="1179" y="640"/>
                  </a:lnTo>
                  <a:lnTo>
                    <a:pt x="1179" y="642"/>
                  </a:lnTo>
                  <a:lnTo>
                    <a:pt x="1178" y="642"/>
                  </a:lnTo>
                  <a:lnTo>
                    <a:pt x="1179" y="642"/>
                  </a:lnTo>
                  <a:lnTo>
                    <a:pt x="1179" y="643"/>
                  </a:lnTo>
                  <a:lnTo>
                    <a:pt x="1179" y="645"/>
                  </a:lnTo>
                  <a:lnTo>
                    <a:pt x="1178" y="646"/>
                  </a:lnTo>
                  <a:lnTo>
                    <a:pt x="1178" y="648"/>
                  </a:lnTo>
                  <a:lnTo>
                    <a:pt x="1176" y="648"/>
                  </a:lnTo>
                  <a:lnTo>
                    <a:pt x="1176" y="649"/>
                  </a:lnTo>
                  <a:lnTo>
                    <a:pt x="1175" y="649"/>
                  </a:lnTo>
                  <a:lnTo>
                    <a:pt x="1175" y="651"/>
                  </a:lnTo>
                  <a:lnTo>
                    <a:pt x="1175" y="652"/>
                  </a:lnTo>
                  <a:lnTo>
                    <a:pt x="1173" y="652"/>
                  </a:lnTo>
                  <a:lnTo>
                    <a:pt x="1173" y="654"/>
                  </a:lnTo>
                  <a:lnTo>
                    <a:pt x="1173" y="655"/>
                  </a:lnTo>
                  <a:lnTo>
                    <a:pt x="1172" y="655"/>
                  </a:lnTo>
                  <a:lnTo>
                    <a:pt x="1172" y="657"/>
                  </a:lnTo>
                  <a:lnTo>
                    <a:pt x="1172" y="658"/>
                  </a:lnTo>
                  <a:lnTo>
                    <a:pt x="1172" y="660"/>
                  </a:lnTo>
                  <a:lnTo>
                    <a:pt x="1170" y="660"/>
                  </a:lnTo>
                  <a:lnTo>
                    <a:pt x="1170" y="661"/>
                  </a:lnTo>
                  <a:lnTo>
                    <a:pt x="1170" y="663"/>
                  </a:lnTo>
                  <a:lnTo>
                    <a:pt x="1168" y="664"/>
                  </a:lnTo>
                  <a:lnTo>
                    <a:pt x="1168" y="666"/>
                  </a:lnTo>
                  <a:lnTo>
                    <a:pt x="1168" y="667"/>
                  </a:lnTo>
                  <a:lnTo>
                    <a:pt x="1168" y="669"/>
                  </a:lnTo>
                  <a:lnTo>
                    <a:pt x="1168" y="670"/>
                  </a:lnTo>
                  <a:lnTo>
                    <a:pt x="1170" y="670"/>
                  </a:lnTo>
                  <a:lnTo>
                    <a:pt x="1170" y="672"/>
                  </a:lnTo>
                  <a:lnTo>
                    <a:pt x="1170" y="673"/>
                  </a:lnTo>
                  <a:lnTo>
                    <a:pt x="1170" y="675"/>
                  </a:lnTo>
                  <a:lnTo>
                    <a:pt x="1170" y="676"/>
                  </a:lnTo>
                  <a:lnTo>
                    <a:pt x="1170" y="678"/>
                  </a:lnTo>
                  <a:lnTo>
                    <a:pt x="1170" y="679"/>
                  </a:lnTo>
                  <a:lnTo>
                    <a:pt x="1170" y="681"/>
                  </a:lnTo>
                  <a:lnTo>
                    <a:pt x="1170" y="682"/>
                  </a:lnTo>
                  <a:lnTo>
                    <a:pt x="1170" y="684"/>
                  </a:lnTo>
                  <a:lnTo>
                    <a:pt x="1170" y="686"/>
                  </a:lnTo>
                  <a:lnTo>
                    <a:pt x="1170" y="687"/>
                  </a:lnTo>
                  <a:lnTo>
                    <a:pt x="1170" y="689"/>
                  </a:lnTo>
                  <a:lnTo>
                    <a:pt x="1170" y="690"/>
                  </a:lnTo>
                  <a:lnTo>
                    <a:pt x="1168" y="692"/>
                  </a:lnTo>
                  <a:lnTo>
                    <a:pt x="1167" y="692"/>
                  </a:lnTo>
                  <a:lnTo>
                    <a:pt x="1167" y="693"/>
                  </a:lnTo>
                  <a:lnTo>
                    <a:pt x="1165" y="693"/>
                  </a:lnTo>
                  <a:lnTo>
                    <a:pt x="1164" y="695"/>
                  </a:lnTo>
                  <a:lnTo>
                    <a:pt x="1164" y="693"/>
                  </a:lnTo>
                  <a:lnTo>
                    <a:pt x="1162" y="693"/>
                  </a:lnTo>
                  <a:lnTo>
                    <a:pt x="1161" y="693"/>
                  </a:lnTo>
                  <a:lnTo>
                    <a:pt x="1161" y="695"/>
                  </a:lnTo>
                  <a:lnTo>
                    <a:pt x="1159" y="695"/>
                  </a:lnTo>
                  <a:lnTo>
                    <a:pt x="1158" y="695"/>
                  </a:lnTo>
                  <a:lnTo>
                    <a:pt x="1156" y="695"/>
                  </a:lnTo>
                  <a:lnTo>
                    <a:pt x="1156" y="696"/>
                  </a:lnTo>
                  <a:lnTo>
                    <a:pt x="1155" y="696"/>
                  </a:lnTo>
                  <a:lnTo>
                    <a:pt x="1153" y="696"/>
                  </a:lnTo>
                  <a:lnTo>
                    <a:pt x="1152" y="698"/>
                  </a:lnTo>
                  <a:lnTo>
                    <a:pt x="1150" y="698"/>
                  </a:lnTo>
                  <a:lnTo>
                    <a:pt x="1149" y="699"/>
                  </a:lnTo>
                  <a:lnTo>
                    <a:pt x="1146" y="701"/>
                  </a:lnTo>
                  <a:lnTo>
                    <a:pt x="1146" y="702"/>
                  </a:lnTo>
                  <a:lnTo>
                    <a:pt x="1146" y="704"/>
                  </a:lnTo>
                  <a:lnTo>
                    <a:pt x="1144" y="704"/>
                  </a:lnTo>
                  <a:lnTo>
                    <a:pt x="1144" y="705"/>
                  </a:lnTo>
                  <a:lnTo>
                    <a:pt x="1143" y="705"/>
                  </a:lnTo>
                  <a:lnTo>
                    <a:pt x="1143" y="707"/>
                  </a:lnTo>
                  <a:lnTo>
                    <a:pt x="1141" y="707"/>
                  </a:lnTo>
                  <a:lnTo>
                    <a:pt x="1140" y="708"/>
                  </a:lnTo>
                  <a:lnTo>
                    <a:pt x="1138" y="708"/>
                  </a:lnTo>
                  <a:lnTo>
                    <a:pt x="1137" y="708"/>
                  </a:lnTo>
                  <a:lnTo>
                    <a:pt x="1137" y="710"/>
                  </a:lnTo>
                  <a:lnTo>
                    <a:pt x="1135" y="710"/>
                  </a:lnTo>
                  <a:lnTo>
                    <a:pt x="1135" y="711"/>
                  </a:lnTo>
                  <a:lnTo>
                    <a:pt x="1135" y="713"/>
                  </a:lnTo>
                  <a:lnTo>
                    <a:pt x="1134" y="713"/>
                  </a:lnTo>
                  <a:lnTo>
                    <a:pt x="1134" y="714"/>
                  </a:lnTo>
                  <a:lnTo>
                    <a:pt x="1134" y="716"/>
                  </a:lnTo>
                  <a:lnTo>
                    <a:pt x="1132" y="716"/>
                  </a:lnTo>
                  <a:lnTo>
                    <a:pt x="1132" y="717"/>
                  </a:lnTo>
                  <a:lnTo>
                    <a:pt x="1132" y="719"/>
                  </a:lnTo>
                  <a:lnTo>
                    <a:pt x="1132" y="720"/>
                  </a:lnTo>
                  <a:lnTo>
                    <a:pt x="1132" y="722"/>
                  </a:lnTo>
                  <a:lnTo>
                    <a:pt x="1132" y="723"/>
                  </a:lnTo>
                  <a:lnTo>
                    <a:pt x="1132" y="725"/>
                  </a:lnTo>
                  <a:lnTo>
                    <a:pt x="1131" y="726"/>
                  </a:lnTo>
                  <a:lnTo>
                    <a:pt x="1129" y="728"/>
                  </a:lnTo>
                  <a:lnTo>
                    <a:pt x="1129" y="729"/>
                  </a:lnTo>
                  <a:lnTo>
                    <a:pt x="1129" y="731"/>
                  </a:lnTo>
                  <a:lnTo>
                    <a:pt x="1131" y="731"/>
                  </a:lnTo>
                  <a:lnTo>
                    <a:pt x="1131" y="732"/>
                  </a:lnTo>
                  <a:lnTo>
                    <a:pt x="1131" y="731"/>
                  </a:lnTo>
                  <a:lnTo>
                    <a:pt x="1131" y="732"/>
                  </a:lnTo>
                  <a:lnTo>
                    <a:pt x="1131" y="731"/>
                  </a:lnTo>
                  <a:lnTo>
                    <a:pt x="1131" y="732"/>
                  </a:lnTo>
                  <a:lnTo>
                    <a:pt x="1132" y="732"/>
                  </a:lnTo>
                  <a:lnTo>
                    <a:pt x="1132" y="734"/>
                  </a:lnTo>
                  <a:lnTo>
                    <a:pt x="1132" y="735"/>
                  </a:lnTo>
                  <a:lnTo>
                    <a:pt x="1134" y="737"/>
                  </a:lnTo>
                  <a:lnTo>
                    <a:pt x="1135" y="737"/>
                  </a:lnTo>
                  <a:lnTo>
                    <a:pt x="1137" y="739"/>
                  </a:lnTo>
                  <a:lnTo>
                    <a:pt x="1138" y="737"/>
                  </a:lnTo>
                  <a:lnTo>
                    <a:pt x="1138" y="739"/>
                  </a:lnTo>
                  <a:lnTo>
                    <a:pt x="1140" y="739"/>
                  </a:lnTo>
                  <a:lnTo>
                    <a:pt x="1140" y="740"/>
                  </a:lnTo>
                  <a:lnTo>
                    <a:pt x="1141" y="740"/>
                  </a:lnTo>
                  <a:lnTo>
                    <a:pt x="1141" y="742"/>
                  </a:lnTo>
                  <a:lnTo>
                    <a:pt x="1143" y="743"/>
                  </a:lnTo>
                  <a:lnTo>
                    <a:pt x="1143" y="745"/>
                  </a:lnTo>
                  <a:lnTo>
                    <a:pt x="1144" y="745"/>
                  </a:lnTo>
                  <a:lnTo>
                    <a:pt x="1146" y="746"/>
                  </a:lnTo>
                  <a:lnTo>
                    <a:pt x="1146" y="748"/>
                  </a:lnTo>
                  <a:lnTo>
                    <a:pt x="1146" y="749"/>
                  </a:lnTo>
                  <a:lnTo>
                    <a:pt x="1147" y="749"/>
                  </a:lnTo>
                  <a:lnTo>
                    <a:pt x="1147" y="751"/>
                  </a:lnTo>
                  <a:lnTo>
                    <a:pt x="1147" y="752"/>
                  </a:lnTo>
                  <a:lnTo>
                    <a:pt x="1149" y="754"/>
                  </a:lnTo>
                  <a:lnTo>
                    <a:pt x="1149" y="755"/>
                  </a:lnTo>
                  <a:lnTo>
                    <a:pt x="1147" y="755"/>
                  </a:lnTo>
                  <a:lnTo>
                    <a:pt x="1147" y="757"/>
                  </a:lnTo>
                  <a:lnTo>
                    <a:pt x="1146" y="757"/>
                  </a:lnTo>
                  <a:lnTo>
                    <a:pt x="1147" y="758"/>
                  </a:lnTo>
                  <a:lnTo>
                    <a:pt x="1147" y="760"/>
                  </a:lnTo>
                  <a:lnTo>
                    <a:pt x="1146" y="760"/>
                  </a:lnTo>
                  <a:lnTo>
                    <a:pt x="1146" y="761"/>
                  </a:lnTo>
                  <a:lnTo>
                    <a:pt x="1144" y="761"/>
                  </a:lnTo>
                  <a:lnTo>
                    <a:pt x="1144" y="763"/>
                  </a:lnTo>
                  <a:lnTo>
                    <a:pt x="1143" y="763"/>
                  </a:lnTo>
                  <a:lnTo>
                    <a:pt x="1141" y="763"/>
                  </a:lnTo>
                  <a:lnTo>
                    <a:pt x="1141" y="764"/>
                  </a:lnTo>
                  <a:lnTo>
                    <a:pt x="1140" y="764"/>
                  </a:lnTo>
                  <a:lnTo>
                    <a:pt x="1140" y="766"/>
                  </a:lnTo>
                  <a:lnTo>
                    <a:pt x="1141" y="767"/>
                  </a:lnTo>
                  <a:lnTo>
                    <a:pt x="1140" y="767"/>
                  </a:lnTo>
                  <a:lnTo>
                    <a:pt x="1141" y="767"/>
                  </a:lnTo>
                  <a:lnTo>
                    <a:pt x="1141" y="769"/>
                  </a:lnTo>
                  <a:lnTo>
                    <a:pt x="1140" y="769"/>
                  </a:lnTo>
                  <a:lnTo>
                    <a:pt x="1138" y="769"/>
                  </a:lnTo>
                  <a:lnTo>
                    <a:pt x="1138" y="770"/>
                  </a:lnTo>
                  <a:lnTo>
                    <a:pt x="1137" y="770"/>
                  </a:lnTo>
                  <a:lnTo>
                    <a:pt x="1135" y="772"/>
                  </a:lnTo>
                  <a:lnTo>
                    <a:pt x="1134" y="773"/>
                  </a:lnTo>
                  <a:lnTo>
                    <a:pt x="1134" y="775"/>
                  </a:lnTo>
                  <a:lnTo>
                    <a:pt x="1132" y="775"/>
                  </a:lnTo>
                  <a:lnTo>
                    <a:pt x="1134" y="776"/>
                  </a:lnTo>
                  <a:lnTo>
                    <a:pt x="1132" y="776"/>
                  </a:lnTo>
                  <a:lnTo>
                    <a:pt x="1134" y="776"/>
                  </a:lnTo>
                  <a:lnTo>
                    <a:pt x="1134" y="778"/>
                  </a:lnTo>
                  <a:lnTo>
                    <a:pt x="1135" y="778"/>
                  </a:lnTo>
                  <a:lnTo>
                    <a:pt x="1134" y="779"/>
                  </a:lnTo>
                  <a:lnTo>
                    <a:pt x="1134" y="781"/>
                  </a:lnTo>
                  <a:lnTo>
                    <a:pt x="1135" y="781"/>
                  </a:lnTo>
                  <a:lnTo>
                    <a:pt x="1135" y="782"/>
                  </a:lnTo>
                  <a:lnTo>
                    <a:pt x="1135" y="784"/>
                  </a:lnTo>
                  <a:lnTo>
                    <a:pt x="1137" y="784"/>
                  </a:lnTo>
                  <a:lnTo>
                    <a:pt x="1135" y="784"/>
                  </a:lnTo>
                  <a:lnTo>
                    <a:pt x="1137" y="785"/>
                  </a:lnTo>
                  <a:lnTo>
                    <a:pt x="1137" y="787"/>
                  </a:lnTo>
                  <a:lnTo>
                    <a:pt x="1137" y="788"/>
                  </a:lnTo>
                  <a:lnTo>
                    <a:pt x="1137" y="790"/>
                  </a:lnTo>
                  <a:lnTo>
                    <a:pt x="1135" y="790"/>
                  </a:lnTo>
                  <a:lnTo>
                    <a:pt x="1134" y="790"/>
                  </a:lnTo>
                  <a:lnTo>
                    <a:pt x="1132" y="790"/>
                  </a:lnTo>
                  <a:lnTo>
                    <a:pt x="1132" y="792"/>
                  </a:lnTo>
                  <a:lnTo>
                    <a:pt x="1131" y="792"/>
                  </a:lnTo>
                  <a:lnTo>
                    <a:pt x="1129" y="792"/>
                  </a:lnTo>
                  <a:lnTo>
                    <a:pt x="1129" y="793"/>
                  </a:lnTo>
                  <a:lnTo>
                    <a:pt x="1129" y="795"/>
                  </a:lnTo>
                  <a:lnTo>
                    <a:pt x="1128" y="795"/>
                  </a:lnTo>
                  <a:lnTo>
                    <a:pt x="1126" y="795"/>
                  </a:lnTo>
                  <a:lnTo>
                    <a:pt x="1128" y="796"/>
                  </a:lnTo>
                  <a:lnTo>
                    <a:pt x="1128" y="798"/>
                  </a:lnTo>
                  <a:lnTo>
                    <a:pt x="1128" y="799"/>
                  </a:lnTo>
                  <a:lnTo>
                    <a:pt x="1128" y="801"/>
                  </a:lnTo>
                  <a:lnTo>
                    <a:pt x="1126" y="802"/>
                  </a:lnTo>
                  <a:lnTo>
                    <a:pt x="1125" y="802"/>
                  </a:lnTo>
                  <a:lnTo>
                    <a:pt x="1123" y="804"/>
                  </a:lnTo>
                  <a:lnTo>
                    <a:pt x="1122" y="805"/>
                  </a:lnTo>
                  <a:lnTo>
                    <a:pt x="1120" y="805"/>
                  </a:lnTo>
                  <a:lnTo>
                    <a:pt x="1119" y="807"/>
                  </a:lnTo>
                  <a:lnTo>
                    <a:pt x="1119" y="808"/>
                  </a:lnTo>
                  <a:lnTo>
                    <a:pt x="1117" y="808"/>
                  </a:lnTo>
                  <a:lnTo>
                    <a:pt x="1116" y="808"/>
                  </a:lnTo>
                  <a:lnTo>
                    <a:pt x="1116" y="810"/>
                  </a:lnTo>
                  <a:lnTo>
                    <a:pt x="1114" y="810"/>
                  </a:lnTo>
                  <a:lnTo>
                    <a:pt x="1114" y="811"/>
                  </a:lnTo>
                  <a:lnTo>
                    <a:pt x="1113" y="811"/>
                  </a:lnTo>
                  <a:lnTo>
                    <a:pt x="1113" y="810"/>
                  </a:lnTo>
                  <a:lnTo>
                    <a:pt x="1113" y="808"/>
                  </a:lnTo>
                  <a:lnTo>
                    <a:pt x="1113" y="810"/>
                  </a:lnTo>
                  <a:lnTo>
                    <a:pt x="1111" y="810"/>
                  </a:lnTo>
                  <a:lnTo>
                    <a:pt x="1109" y="810"/>
                  </a:lnTo>
                  <a:lnTo>
                    <a:pt x="1111" y="810"/>
                  </a:lnTo>
                  <a:lnTo>
                    <a:pt x="1109" y="810"/>
                  </a:lnTo>
                  <a:lnTo>
                    <a:pt x="1108" y="810"/>
                  </a:lnTo>
                  <a:lnTo>
                    <a:pt x="1106" y="810"/>
                  </a:lnTo>
                  <a:lnTo>
                    <a:pt x="1105" y="811"/>
                  </a:lnTo>
                  <a:lnTo>
                    <a:pt x="1103" y="811"/>
                  </a:lnTo>
                  <a:lnTo>
                    <a:pt x="1102" y="811"/>
                  </a:lnTo>
                  <a:lnTo>
                    <a:pt x="1102" y="813"/>
                  </a:lnTo>
                  <a:lnTo>
                    <a:pt x="1103" y="813"/>
                  </a:lnTo>
                  <a:lnTo>
                    <a:pt x="1102" y="814"/>
                  </a:lnTo>
                  <a:lnTo>
                    <a:pt x="1100" y="814"/>
                  </a:lnTo>
                  <a:lnTo>
                    <a:pt x="1100" y="816"/>
                  </a:lnTo>
                  <a:lnTo>
                    <a:pt x="1099" y="816"/>
                  </a:lnTo>
                  <a:lnTo>
                    <a:pt x="1100" y="816"/>
                  </a:lnTo>
                  <a:lnTo>
                    <a:pt x="1099" y="816"/>
                  </a:lnTo>
                  <a:lnTo>
                    <a:pt x="1099" y="817"/>
                  </a:lnTo>
                  <a:lnTo>
                    <a:pt x="1100" y="817"/>
                  </a:lnTo>
                  <a:lnTo>
                    <a:pt x="1099" y="819"/>
                  </a:lnTo>
                  <a:lnTo>
                    <a:pt x="1097" y="819"/>
                  </a:lnTo>
                  <a:lnTo>
                    <a:pt x="1097" y="817"/>
                  </a:lnTo>
                  <a:lnTo>
                    <a:pt x="1097" y="819"/>
                  </a:lnTo>
                  <a:lnTo>
                    <a:pt x="1096" y="819"/>
                  </a:lnTo>
                  <a:lnTo>
                    <a:pt x="1096" y="820"/>
                  </a:lnTo>
                  <a:lnTo>
                    <a:pt x="1094" y="819"/>
                  </a:lnTo>
                  <a:lnTo>
                    <a:pt x="1094" y="817"/>
                  </a:lnTo>
                  <a:lnTo>
                    <a:pt x="1094" y="819"/>
                  </a:lnTo>
                  <a:lnTo>
                    <a:pt x="1093" y="819"/>
                  </a:lnTo>
                  <a:lnTo>
                    <a:pt x="1091" y="817"/>
                  </a:lnTo>
                  <a:lnTo>
                    <a:pt x="1091" y="819"/>
                  </a:lnTo>
                  <a:lnTo>
                    <a:pt x="1090" y="820"/>
                  </a:lnTo>
                  <a:lnTo>
                    <a:pt x="1090" y="819"/>
                  </a:lnTo>
                  <a:lnTo>
                    <a:pt x="1090" y="820"/>
                  </a:lnTo>
                  <a:lnTo>
                    <a:pt x="1088" y="820"/>
                  </a:lnTo>
                  <a:lnTo>
                    <a:pt x="1087" y="820"/>
                  </a:lnTo>
                  <a:lnTo>
                    <a:pt x="1087" y="822"/>
                  </a:lnTo>
                  <a:lnTo>
                    <a:pt x="1085" y="822"/>
                  </a:lnTo>
                  <a:lnTo>
                    <a:pt x="1087" y="823"/>
                  </a:lnTo>
                  <a:lnTo>
                    <a:pt x="1087" y="825"/>
                  </a:lnTo>
                  <a:lnTo>
                    <a:pt x="1087" y="826"/>
                  </a:lnTo>
                  <a:lnTo>
                    <a:pt x="1087" y="828"/>
                  </a:lnTo>
                  <a:lnTo>
                    <a:pt x="1087" y="829"/>
                  </a:lnTo>
                  <a:lnTo>
                    <a:pt x="1087" y="831"/>
                  </a:lnTo>
                  <a:lnTo>
                    <a:pt x="1088" y="831"/>
                  </a:lnTo>
                  <a:lnTo>
                    <a:pt x="1088" y="832"/>
                  </a:lnTo>
                  <a:lnTo>
                    <a:pt x="1088" y="834"/>
                  </a:lnTo>
                  <a:lnTo>
                    <a:pt x="1090" y="835"/>
                  </a:lnTo>
                  <a:lnTo>
                    <a:pt x="1090" y="837"/>
                  </a:lnTo>
                  <a:lnTo>
                    <a:pt x="1088" y="837"/>
                  </a:lnTo>
                  <a:lnTo>
                    <a:pt x="1088" y="840"/>
                  </a:lnTo>
                  <a:lnTo>
                    <a:pt x="1088" y="841"/>
                  </a:lnTo>
                  <a:lnTo>
                    <a:pt x="1090" y="841"/>
                  </a:lnTo>
                  <a:lnTo>
                    <a:pt x="1090" y="843"/>
                  </a:lnTo>
                  <a:lnTo>
                    <a:pt x="1090" y="845"/>
                  </a:lnTo>
                  <a:lnTo>
                    <a:pt x="1088" y="846"/>
                  </a:lnTo>
                  <a:lnTo>
                    <a:pt x="1088" y="848"/>
                  </a:lnTo>
                  <a:lnTo>
                    <a:pt x="1088" y="849"/>
                  </a:lnTo>
                  <a:lnTo>
                    <a:pt x="1090" y="849"/>
                  </a:lnTo>
                  <a:lnTo>
                    <a:pt x="1090" y="851"/>
                  </a:lnTo>
                  <a:lnTo>
                    <a:pt x="1091" y="851"/>
                  </a:lnTo>
                  <a:lnTo>
                    <a:pt x="1091" y="852"/>
                  </a:lnTo>
                  <a:lnTo>
                    <a:pt x="1091" y="854"/>
                  </a:lnTo>
                  <a:lnTo>
                    <a:pt x="1093" y="854"/>
                  </a:lnTo>
                  <a:lnTo>
                    <a:pt x="1096" y="855"/>
                  </a:lnTo>
                  <a:lnTo>
                    <a:pt x="1097" y="857"/>
                  </a:lnTo>
                  <a:lnTo>
                    <a:pt x="1099" y="858"/>
                  </a:lnTo>
                  <a:lnTo>
                    <a:pt x="1100" y="860"/>
                  </a:lnTo>
                  <a:lnTo>
                    <a:pt x="1100" y="861"/>
                  </a:lnTo>
                  <a:lnTo>
                    <a:pt x="1102" y="861"/>
                  </a:lnTo>
                  <a:lnTo>
                    <a:pt x="1102" y="863"/>
                  </a:lnTo>
                  <a:lnTo>
                    <a:pt x="1102" y="864"/>
                  </a:lnTo>
                  <a:lnTo>
                    <a:pt x="1103" y="864"/>
                  </a:lnTo>
                  <a:lnTo>
                    <a:pt x="1103" y="866"/>
                  </a:lnTo>
                  <a:lnTo>
                    <a:pt x="1105" y="866"/>
                  </a:lnTo>
                  <a:lnTo>
                    <a:pt x="1106" y="866"/>
                  </a:lnTo>
                  <a:lnTo>
                    <a:pt x="1108" y="866"/>
                  </a:lnTo>
                  <a:lnTo>
                    <a:pt x="1108" y="864"/>
                  </a:lnTo>
                  <a:lnTo>
                    <a:pt x="1109" y="864"/>
                  </a:lnTo>
                  <a:lnTo>
                    <a:pt x="1109" y="866"/>
                  </a:lnTo>
                  <a:lnTo>
                    <a:pt x="1111" y="866"/>
                  </a:lnTo>
                  <a:lnTo>
                    <a:pt x="1111" y="867"/>
                  </a:lnTo>
                  <a:lnTo>
                    <a:pt x="1113" y="867"/>
                  </a:lnTo>
                  <a:lnTo>
                    <a:pt x="1113" y="869"/>
                  </a:lnTo>
                  <a:lnTo>
                    <a:pt x="1114" y="869"/>
                  </a:lnTo>
                  <a:lnTo>
                    <a:pt x="1113" y="869"/>
                  </a:lnTo>
                  <a:lnTo>
                    <a:pt x="1113" y="870"/>
                  </a:lnTo>
                  <a:lnTo>
                    <a:pt x="1113" y="872"/>
                  </a:lnTo>
                  <a:lnTo>
                    <a:pt x="1113" y="873"/>
                  </a:lnTo>
                  <a:lnTo>
                    <a:pt x="1113" y="875"/>
                  </a:lnTo>
                  <a:lnTo>
                    <a:pt x="1113" y="876"/>
                  </a:lnTo>
                  <a:lnTo>
                    <a:pt x="1113" y="878"/>
                  </a:lnTo>
                  <a:lnTo>
                    <a:pt x="1113" y="879"/>
                  </a:lnTo>
                  <a:lnTo>
                    <a:pt x="1113" y="881"/>
                  </a:lnTo>
                  <a:lnTo>
                    <a:pt x="1113" y="882"/>
                  </a:lnTo>
                  <a:lnTo>
                    <a:pt x="1111" y="882"/>
                  </a:lnTo>
                  <a:lnTo>
                    <a:pt x="1111" y="884"/>
                  </a:lnTo>
                  <a:lnTo>
                    <a:pt x="1111" y="885"/>
                  </a:lnTo>
                  <a:lnTo>
                    <a:pt x="1109" y="887"/>
                  </a:lnTo>
                  <a:lnTo>
                    <a:pt x="1108" y="890"/>
                  </a:lnTo>
                  <a:lnTo>
                    <a:pt x="1108" y="888"/>
                  </a:lnTo>
                  <a:lnTo>
                    <a:pt x="1106" y="890"/>
                  </a:lnTo>
                  <a:lnTo>
                    <a:pt x="1105" y="890"/>
                  </a:lnTo>
                  <a:lnTo>
                    <a:pt x="1105" y="891"/>
                  </a:lnTo>
                  <a:lnTo>
                    <a:pt x="1103" y="893"/>
                  </a:lnTo>
                  <a:lnTo>
                    <a:pt x="1103" y="894"/>
                  </a:lnTo>
                  <a:lnTo>
                    <a:pt x="1102" y="894"/>
                  </a:lnTo>
                  <a:lnTo>
                    <a:pt x="1102" y="896"/>
                  </a:lnTo>
                  <a:lnTo>
                    <a:pt x="1100" y="894"/>
                  </a:lnTo>
                  <a:lnTo>
                    <a:pt x="1099" y="894"/>
                  </a:lnTo>
                  <a:lnTo>
                    <a:pt x="1099" y="896"/>
                  </a:lnTo>
                  <a:lnTo>
                    <a:pt x="1097" y="896"/>
                  </a:lnTo>
                  <a:lnTo>
                    <a:pt x="1097" y="898"/>
                  </a:lnTo>
                  <a:lnTo>
                    <a:pt x="1096" y="898"/>
                  </a:lnTo>
                  <a:lnTo>
                    <a:pt x="1094" y="898"/>
                  </a:lnTo>
                  <a:lnTo>
                    <a:pt x="1093" y="898"/>
                  </a:lnTo>
                  <a:lnTo>
                    <a:pt x="1091" y="899"/>
                  </a:lnTo>
                  <a:lnTo>
                    <a:pt x="1090" y="899"/>
                  </a:lnTo>
                  <a:lnTo>
                    <a:pt x="1088" y="901"/>
                  </a:lnTo>
                  <a:lnTo>
                    <a:pt x="1090" y="901"/>
                  </a:lnTo>
                  <a:lnTo>
                    <a:pt x="1088" y="902"/>
                  </a:lnTo>
                  <a:lnTo>
                    <a:pt x="1088" y="904"/>
                  </a:lnTo>
                  <a:lnTo>
                    <a:pt x="1087" y="904"/>
                  </a:lnTo>
                  <a:lnTo>
                    <a:pt x="1087" y="902"/>
                  </a:lnTo>
                  <a:lnTo>
                    <a:pt x="1085" y="902"/>
                  </a:lnTo>
                  <a:lnTo>
                    <a:pt x="1084" y="902"/>
                  </a:lnTo>
                  <a:lnTo>
                    <a:pt x="1082" y="902"/>
                  </a:lnTo>
                  <a:lnTo>
                    <a:pt x="1081" y="902"/>
                  </a:lnTo>
                  <a:lnTo>
                    <a:pt x="1079" y="902"/>
                  </a:lnTo>
                  <a:lnTo>
                    <a:pt x="1079" y="904"/>
                  </a:lnTo>
                  <a:lnTo>
                    <a:pt x="1078" y="904"/>
                  </a:lnTo>
                  <a:lnTo>
                    <a:pt x="1078" y="905"/>
                  </a:lnTo>
                  <a:lnTo>
                    <a:pt x="1076" y="905"/>
                  </a:lnTo>
                  <a:lnTo>
                    <a:pt x="1076" y="907"/>
                  </a:lnTo>
                  <a:lnTo>
                    <a:pt x="1076" y="908"/>
                  </a:lnTo>
                  <a:lnTo>
                    <a:pt x="1076" y="910"/>
                  </a:lnTo>
                  <a:lnTo>
                    <a:pt x="1076" y="911"/>
                  </a:lnTo>
                  <a:lnTo>
                    <a:pt x="1075" y="913"/>
                  </a:lnTo>
                  <a:lnTo>
                    <a:pt x="1076" y="913"/>
                  </a:lnTo>
                  <a:lnTo>
                    <a:pt x="1076" y="914"/>
                  </a:lnTo>
                  <a:lnTo>
                    <a:pt x="1076" y="916"/>
                  </a:lnTo>
                  <a:lnTo>
                    <a:pt x="1078" y="916"/>
                  </a:lnTo>
                  <a:lnTo>
                    <a:pt x="1076" y="917"/>
                  </a:lnTo>
                  <a:lnTo>
                    <a:pt x="1076" y="919"/>
                  </a:lnTo>
                  <a:lnTo>
                    <a:pt x="1076" y="920"/>
                  </a:lnTo>
                  <a:lnTo>
                    <a:pt x="1075" y="920"/>
                  </a:lnTo>
                  <a:lnTo>
                    <a:pt x="1075" y="922"/>
                  </a:lnTo>
                  <a:lnTo>
                    <a:pt x="1073" y="922"/>
                  </a:lnTo>
                  <a:lnTo>
                    <a:pt x="1073" y="923"/>
                  </a:lnTo>
                  <a:lnTo>
                    <a:pt x="1072" y="923"/>
                  </a:lnTo>
                  <a:lnTo>
                    <a:pt x="1070" y="923"/>
                  </a:lnTo>
                  <a:lnTo>
                    <a:pt x="1070" y="922"/>
                  </a:lnTo>
                  <a:lnTo>
                    <a:pt x="1069" y="922"/>
                  </a:lnTo>
                  <a:lnTo>
                    <a:pt x="1067" y="920"/>
                  </a:lnTo>
                  <a:lnTo>
                    <a:pt x="1067" y="922"/>
                  </a:lnTo>
                  <a:lnTo>
                    <a:pt x="1066" y="922"/>
                  </a:lnTo>
                  <a:lnTo>
                    <a:pt x="1064" y="922"/>
                  </a:lnTo>
                  <a:lnTo>
                    <a:pt x="1063" y="922"/>
                  </a:lnTo>
                  <a:lnTo>
                    <a:pt x="1063" y="920"/>
                  </a:lnTo>
                  <a:lnTo>
                    <a:pt x="1061" y="920"/>
                  </a:lnTo>
                  <a:lnTo>
                    <a:pt x="1061" y="919"/>
                  </a:lnTo>
                  <a:lnTo>
                    <a:pt x="1060" y="919"/>
                  </a:lnTo>
                  <a:lnTo>
                    <a:pt x="1060" y="917"/>
                  </a:lnTo>
                  <a:lnTo>
                    <a:pt x="1058" y="917"/>
                  </a:lnTo>
                  <a:lnTo>
                    <a:pt x="1058" y="916"/>
                  </a:lnTo>
                  <a:lnTo>
                    <a:pt x="1058" y="917"/>
                  </a:lnTo>
                  <a:lnTo>
                    <a:pt x="1057" y="917"/>
                  </a:lnTo>
                  <a:lnTo>
                    <a:pt x="1055" y="917"/>
                  </a:lnTo>
                  <a:lnTo>
                    <a:pt x="1055" y="919"/>
                  </a:lnTo>
                  <a:lnTo>
                    <a:pt x="1053" y="919"/>
                  </a:lnTo>
                  <a:lnTo>
                    <a:pt x="1052" y="920"/>
                  </a:lnTo>
                  <a:lnTo>
                    <a:pt x="1052" y="922"/>
                  </a:lnTo>
                  <a:lnTo>
                    <a:pt x="1052" y="923"/>
                  </a:lnTo>
                  <a:lnTo>
                    <a:pt x="1052" y="925"/>
                  </a:lnTo>
                  <a:lnTo>
                    <a:pt x="1050" y="925"/>
                  </a:lnTo>
                  <a:lnTo>
                    <a:pt x="1049" y="925"/>
                  </a:lnTo>
                  <a:lnTo>
                    <a:pt x="1047" y="925"/>
                  </a:lnTo>
                  <a:lnTo>
                    <a:pt x="1047" y="926"/>
                  </a:lnTo>
                  <a:lnTo>
                    <a:pt x="1046" y="926"/>
                  </a:lnTo>
                  <a:lnTo>
                    <a:pt x="1044" y="926"/>
                  </a:lnTo>
                  <a:lnTo>
                    <a:pt x="1043" y="925"/>
                  </a:lnTo>
                  <a:lnTo>
                    <a:pt x="1041" y="925"/>
                  </a:lnTo>
                  <a:lnTo>
                    <a:pt x="1041" y="923"/>
                  </a:lnTo>
                  <a:lnTo>
                    <a:pt x="1040" y="923"/>
                  </a:lnTo>
                  <a:lnTo>
                    <a:pt x="1038" y="923"/>
                  </a:lnTo>
                  <a:lnTo>
                    <a:pt x="1037" y="923"/>
                  </a:lnTo>
                  <a:lnTo>
                    <a:pt x="1035" y="925"/>
                  </a:lnTo>
                  <a:lnTo>
                    <a:pt x="1034" y="925"/>
                  </a:lnTo>
                  <a:lnTo>
                    <a:pt x="1032" y="926"/>
                  </a:lnTo>
                  <a:lnTo>
                    <a:pt x="1031" y="926"/>
                  </a:lnTo>
                  <a:lnTo>
                    <a:pt x="1031" y="928"/>
                  </a:lnTo>
                  <a:lnTo>
                    <a:pt x="1032" y="928"/>
                  </a:lnTo>
                  <a:lnTo>
                    <a:pt x="1032" y="929"/>
                  </a:lnTo>
                  <a:lnTo>
                    <a:pt x="1032" y="931"/>
                  </a:lnTo>
                  <a:lnTo>
                    <a:pt x="1034" y="931"/>
                  </a:lnTo>
                  <a:lnTo>
                    <a:pt x="1034" y="932"/>
                  </a:lnTo>
                  <a:lnTo>
                    <a:pt x="1034" y="934"/>
                  </a:lnTo>
                  <a:lnTo>
                    <a:pt x="1032" y="934"/>
                  </a:lnTo>
                  <a:lnTo>
                    <a:pt x="1031" y="934"/>
                  </a:lnTo>
                  <a:lnTo>
                    <a:pt x="1031" y="935"/>
                  </a:lnTo>
                  <a:lnTo>
                    <a:pt x="1029" y="935"/>
                  </a:lnTo>
                  <a:lnTo>
                    <a:pt x="1031" y="935"/>
                  </a:lnTo>
                  <a:lnTo>
                    <a:pt x="1031" y="937"/>
                  </a:lnTo>
                  <a:lnTo>
                    <a:pt x="1031" y="938"/>
                  </a:lnTo>
                  <a:lnTo>
                    <a:pt x="1031" y="940"/>
                  </a:lnTo>
                  <a:lnTo>
                    <a:pt x="1031" y="941"/>
                  </a:lnTo>
                  <a:lnTo>
                    <a:pt x="1031" y="943"/>
                  </a:lnTo>
                  <a:lnTo>
                    <a:pt x="1031" y="944"/>
                  </a:lnTo>
                  <a:lnTo>
                    <a:pt x="1029" y="944"/>
                  </a:lnTo>
                  <a:lnTo>
                    <a:pt x="1028" y="944"/>
                  </a:lnTo>
                  <a:lnTo>
                    <a:pt x="1028" y="946"/>
                  </a:lnTo>
                  <a:lnTo>
                    <a:pt x="1026" y="946"/>
                  </a:lnTo>
                  <a:lnTo>
                    <a:pt x="1026" y="947"/>
                  </a:lnTo>
                  <a:lnTo>
                    <a:pt x="1028" y="947"/>
                  </a:lnTo>
                  <a:lnTo>
                    <a:pt x="1026" y="947"/>
                  </a:lnTo>
                  <a:lnTo>
                    <a:pt x="1026" y="949"/>
                  </a:lnTo>
                  <a:lnTo>
                    <a:pt x="1026" y="951"/>
                  </a:lnTo>
                  <a:lnTo>
                    <a:pt x="1026" y="952"/>
                  </a:lnTo>
                  <a:lnTo>
                    <a:pt x="1026" y="954"/>
                  </a:lnTo>
                  <a:lnTo>
                    <a:pt x="1028" y="957"/>
                  </a:lnTo>
                  <a:lnTo>
                    <a:pt x="1029" y="955"/>
                  </a:lnTo>
                  <a:lnTo>
                    <a:pt x="1029" y="957"/>
                  </a:lnTo>
                  <a:lnTo>
                    <a:pt x="1029" y="958"/>
                  </a:lnTo>
                  <a:lnTo>
                    <a:pt x="1028" y="960"/>
                  </a:lnTo>
                  <a:lnTo>
                    <a:pt x="1028" y="961"/>
                  </a:lnTo>
                  <a:lnTo>
                    <a:pt x="1029" y="961"/>
                  </a:lnTo>
                  <a:lnTo>
                    <a:pt x="1029" y="963"/>
                  </a:lnTo>
                  <a:lnTo>
                    <a:pt x="1031" y="966"/>
                  </a:lnTo>
                  <a:lnTo>
                    <a:pt x="1031" y="967"/>
                  </a:lnTo>
                  <a:lnTo>
                    <a:pt x="1031" y="969"/>
                  </a:lnTo>
                  <a:lnTo>
                    <a:pt x="1031" y="970"/>
                  </a:lnTo>
                  <a:lnTo>
                    <a:pt x="1032" y="970"/>
                  </a:lnTo>
                  <a:lnTo>
                    <a:pt x="1032" y="972"/>
                  </a:lnTo>
                  <a:lnTo>
                    <a:pt x="1032" y="973"/>
                  </a:lnTo>
                  <a:lnTo>
                    <a:pt x="1029" y="973"/>
                  </a:lnTo>
                  <a:lnTo>
                    <a:pt x="1029" y="975"/>
                  </a:lnTo>
                  <a:lnTo>
                    <a:pt x="1028" y="975"/>
                  </a:lnTo>
                  <a:lnTo>
                    <a:pt x="1026" y="975"/>
                  </a:lnTo>
                  <a:lnTo>
                    <a:pt x="1026" y="976"/>
                  </a:lnTo>
                  <a:lnTo>
                    <a:pt x="1026" y="978"/>
                  </a:lnTo>
                  <a:lnTo>
                    <a:pt x="1026" y="979"/>
                  </a:lnTo>
                  <a:lnTo>
                    <a:pt x="1026" y="981"/>
                  </a:lnTo>
                  <a:lnTo>
                    <a:pt x="1026" y="982"/>
                  </a:lnTo>
                  <a:lnTo>
                    <a:pt x="1025" y="982"/>
                  </a:lnTo>
                  <a:lnTo>
                    <a:pt x="1026" y="982"/>
                  </a:lnTo>
                  <a:lnTo>
                    <a:pt x="1028" y="985"/>
                  </a:lnTo>
                  <a:lnTo>
                    <a:pt x="1026" y="985"/>
                  </a:lnTo>
                  <a:lnTo>
                    <a:pt x="1025" y="985"/>
                  </a:lnTo>
                  <a:lnTo>
                    <a:pt x="1023" y="985"/>
                  </a:lnTo>
                  <a:lnTo>
                    <a:pt x="1022" y="985"/>
                  </a:lnTo>
                  <a:lnTo>
                    <a:pt x="1020" y="985"/>
                  </a:lnTo>
                  <a:lnTo>
                    <a:pt x="1019" y="985"/>
                  </a:lnTo>
                  <a:lnTo>
                    <a:pt x="1019" y="987"/>
                  </a:lnTo>
                  <a:lnTo>
                    <a:pt x="1019" y="988"/>
                  </a:lnTo>
                  <a:lnTo>
                    <a:pt x="1019" y="990"/>
                  </a:lnTo>
                  <a:lnTo>
                    <a:pt x="1019" y="991"/>
                  </a:lnTo>
                  <a:lnTo>
                    <a:pt x="1019" y="993"/>
                  </a:lnTo>
                  <a:lnTo>
                    <a:pt x="1017" y="993"/>
                  </a:lnTo>
                  <a:lnTo>
                    <a:pt x="1017" y="994"/>
                  </a:lnTo>
                  <a:lnTo>
                    <a:pt x="1017" y="996"/>
                  </a:lnTo>
                  <a:lnTo>
                    <a:pt x="1019" y="996"/>
                  </a:lnTo>
                  <a:lnTo>
                    <a:pt x="1019" y="997"/>
                  </a:lnTo>
                  <a:lnTo>
                    <a:pt x="1017" y="999"/>
                  </a:lnTo>
                  <a:lnTo>
                    <a:pt x="1019" y="1000"/>
                  </a:lnTo>
                  <a:lnTo>
                    <a:pt x="1017" y="1000"/>
                  </a:lnTo>
                  <a:lnTo>
                    <a:pt x="1017" y="1002"/>
                  </a:lnTo>
                  <a:lnTo>
                    <a:pt x="1016" y="1002"/>
                  </a:lnTo>
                  <a:lnTo>
                    <a:pt x="1016" y="1004"/>
                  </a:lnTo>
                  <a:lnTo>
                    <a:pt x="1016" y="1005"/>
                  </a:lnTo>
                  <a:lnTo>
                    <a:pt x="1016" y="1007"/>
                  </a:lnTo>
                  <a:lnTo>
                    <a:pt x="1016" y="1008"/>
                  </a:lnTo>
                  <a:lnTo>
                    <a:pt x="1016" y="1010"/>
                  </a:lnTo>
                  <a:lnTo>
                    <a:pt x="1016" y="1011"/>
                  </a:lnTo>
                  <a:lnTo>
                    <a:pt x="1014" y="1011"/>
                  </a:lnTo>
                  <a:lnTo>
                    <a:pt x="1014" y="1013"/>
                  </a:lnTo>
                  <a:lnTo>
                    <a:pt x="1014" y="1014"/>
                  </a:lnTo>
                  <a:lnTo>
                    <a:pt x="1016" y="1014"/>
                  </a:lnTo>
                  <a:lnTo>
                    <a:pt x="1017" y="1016"/>
                  </a:lnTo>
                  <a:lnTo>
                    <a:pt x="1019" y="1017"/>
                  </a:lnTo>
                  <a:lnTo>
                    <a:pt x="1017" y="1017"/>
                  </a:lnTo>
                  <a:lnTo>
                    <a:pt x="1017" y="1019"/>
                  </a:lnTo>
                  <a:lnTo>
                    <a:pt x="1013" y="1020"/>
                  </a:lnTo>
                  <a:lnTo>
                    <a:pt x="1011" y="1022"/>
                  </a:lnTo>
                  <a:lnTo>
                    <a:pt x="1008" y="1023"/>
                  </a:lnTo>
                  <a:lnTo>
                    <a:pt x="1007" y="1023"/>
                  </a:lnTo>
                  <a:lnTo>
                    <a:pt x="1007" y="1025"/>
                  </a:lnTo>
                  <a:lnTo>
                    <a:pt x="1005" y="1025"/>
                  </a:lnTo>
                  <a:lnTo>
                    <a:pt x="1004" y="1025"/>
                  </a:lnTo>
                  <a:lnTo>
                    <a:pt x="1002" y="1026"/>
                  </a:lnTo>
                  <a:lnTo>
                    <a:pt x="1001" y="1028"/>
                  </a:lnTo>
                  <a:lnTo>
                    <a:pt x="999" y="1029"/>
                  </a:lnTo>
                  <a:lnTo>
                    <a:pt x="999" y="1031"/>
                  </a:lnTo>
                  <a:lnTo>
                    <a:pt x="997" y="1031"/>
                  </a:lnTo>
                  <a:lnTo>
                    <a:pt x="997" y="1032"/>
                  </a:lnTo>
                  <a:lnTo>
                    <a:pt x="996" y="1032"/>
                  </a:lnTo>
                  <a:lnTo>
                    <a:pt x="997" y="1032"/>
                  </a:lnTo>
                  <a:lnTo>
                    <a:pt x="996" y="1032"/>
                  </a:lnTo>
                  <a:lnTo>
                    <a:pt x="996" y="1034"/>
                  </a:lnTo>
                  <a:lnTo>
                    <a:pt x="996" y="1035"/>
                  </a:lnTo>
                  <a:lnTo>
                    <a:pt x="997" y="1035"/>
                  </a:lnTo>
                  <a:lnTo>
                    <a:pt x="996" y="1035"/>
                  </a:lnTo>
                  <a:lnTo>
                    <a:pt x="996" y="1037"/>
                  </a:lnTo>
                  <a:lnTo>
                    <a:pt x="994" y="1037"/>
                  </a:lnTo>
                  <a:lnTo>
                    <a:pt x="993" y="1038"/>
                  </a:lnTo>
                  <a:lnTo>
                    <a:pt x="991" y="1038"/>
                  </a:lnTo>
                  <a:lnTo>
                    <a:pt x="990" y="1038"/>
                  </a:lnTo>
                  <a:lnTo>
                    <a:pt x="988" y="1040"/>
                  </a:lnTo>
                  <a:lnTo>
                    <a:pt x="988" y="1041"/>
                  </a:lnTo>
                  <a:lnTo>
                    <a:pt x="988" y="1043"/>
                  </a:lnTo>
                  <a:lnTo>
                    <a:pt x="990" y="1043"/>
                  </a:lnTo>
                  <a:lnTo>
                    <a:pt x="990" y="1044"/>
                  </a:lnTo>
                  <a:lnTo>
                    <a:pt x="988" y="1044"/>
                  </a:lnTo>
                  <a:lnTo>
                    <a:pt x="987" y="1044"/>
                  </a:lnTo>
                  <a:lnTo>
                    <a:pt x="987" y="1046"/>
                  </a:lnTo>
                  <a:lnTo>
                    <a:pt x="985" y="1046"/>
                  </a:lnTo>
                  <a:lnTo>
                    <a:pt x="985" y="1047"/>
                  </a:lnTo>
                  <a:lnTo>
                    <a:pt x="985" y="1049"/>
                  </a:lnTo>
                  <a:lnTo>
                    <a:pt x="984" y="1049"/>
                  </a:lnTo>
                  <a:lnTo>
                    <a:pt x="984" y="1050"/>
                  </a:lnTo>
                  <a:lnTo>
                    <a:pt x="984" y="1052"/>
                  </a:lnTo>
                  <a:lnTo>
                    <a:pt x="984" y="1053"/>
                  </a:lnTo>
                  <a:lnTo>
                    <a:pt x="984" y="1055"/>
                  </a:lnTo>
                  <a:lnTo>
                    <a:pt x="982" y="1055"/>
                  </a:lnTo>
                  <a:lnTo>
                    <a:pt x="984" y="1055"/>
                  </a:lnTo>
                  <a:lnTo>
                    <a:pt x="985" y="1055"/>
                  </a:lnTo>
                  <a:lnTo>
                    <a:pt x="985" y="1057"/>
                  </a:lnTo>
                  <a:lnTo>
                    <a:pt x="987" y="1057"/>
                  </a:lnTo>
                  <a:lnTo>
                    <a:pt x="987" y="1058"/>
                  </a:lnTo>
                  <a:lnTo>
                    <a:pt x="988" y="1058"/>
                  </a:lnTo>
                  <a:lnTo>
                    <a:pt x="990" y="1058"/>
                  </a:lnTo>
                  <a:lnTo>
                    <a:pt x="991" y="1058"/>
                  </a:lnTo>
                  <a:lnTo>
                    <a:pt x="993" y="1058"/>
                  </a:lnTo>
                  <a:lnTo>
                    <a:pt x="993" y="1060"/>
                  </a:lnTo>
                  <a:lnTo>
                    <a:pt x="994" y="1060"/>
                  </a:lnTo>
                  <a:lnTo>
                    <a:pt x="996" y="1060"/>
                  </a:lnTo>
                  <a:lnTo>
                    <a:pt x="997" y="1060"/>
                  </a:lnTo>
                  <a:lnTo>
                    <a:pt x="997" y="1061"/>
                  </a:lnTo>
                  <a:lnTo>
                    <a:pt x="997" y="1063"/>
                  </a:lnTo>
                  <a:lnTo>
                    <a:pt x="999" y="1063"/>
                  </a:lnTo>
                  <a:lnTo>
                    <a:pt x="999" y="1064"/>
                  </a:lnTo>
                  <a:lnTo>
                    <a:pt x="1001" y="1064"/>
                  </a:lnTo>
                  <a:lnTo>
                    <a:pt x="1002" y="1066"/>
                  </a:lnTo>
                  <a:lnTo>
                    <a:pt x="1004" y="1066"/>
                  </a:lnTo>
                  <a:lnTo>
                    <a:pt x="1005" y="1066"/>
                  </a:lnTo>
                  <a:lnTo>
                    <a:pt x="1007" y="1066"/>
                  </a:lnTo>
                  <a:lnTo>
                    <a:pt x="1008" y="1066"/>
                  </a:lnTo>
                  <a:lnTo>
                    <a:pt x="1010" y="1067"/>
                  </a:lnTo>
                  <a:lnTo>
                    <a:pt x="1010" y="1069"/>
                  </a:lnTo>
                  <a:lnTo>
                    <a:pt x="1011" y="1069"/>
                  </a:lnTo>
                  <a:lnTo>
                    <a:pt x="1013" y="1069"/>
                  </a:lnTo>
                  <a:lnTo>
                    <a:pt x="1014" y="1069"/>
                  </a:lnTo>
                  <a:lnTo>
                    <a:pt x="1016" y="1070"/>
                  </a:lnTo>
                  <a:lnTo>
                    <a:pt x="1017" y="1070"/>
                  </a:lnTo>
                  <a:lnTo>
                    <a:pt x="1019" y="1070"/>
                  </a:lnTo>
                  <a:lnTo>
                    <a:pt x="1019" y="1072"/>
                  </a:lnTo>
                  <a:lnTo>
                    <a:pt x="1020" y="1072"/>
                  </a:lnTo>
                  <a:lnTo>
                    <a:pt x="1022" y="1072"/>
                  </a:lnTo>
                  <a:lnTo>
                    <a:pt x="1023" y="1072"/>
                  </a:lnTo>
                  <a:lnTo>
                    <a:pt x="1023" y="1073"/>
                  </a:lnTo>
                  <a:lnTo>
                    <a:pt x="1025" y="1073"/>
                  </a:lnTo>
                  <a:lnTo>
                    <a:pt x="1026" y="1073"/>
                  </a:lnTo>
                  <a:lnTo>
                    <a:pt x="1028" y="1073"/>
                  </a:lnTo>
                  <a:lnTo>
                    <a:pt x="1028" y="1075"/>
                  </a:lnTo>
                  <a:lnTo>
                    <a:pt x="1029" y="1075"/>
                  </a:lnTo>
                  <a:lnTo>
                    <a:pt x="1029" y="1076"/>
                  </a:lnTo>
                  <a:lnTo>
                    <a:pt x="1029" y="1078"/>
                  </a:lnTo>
                  <a:lnTo>
                    <a:pt x="1031" y="1078"/>
                  </a:lnTo>
                  <a:lnTo>
                    <a:pt x="1031" y="1079"/>
                  </a:lnTo>
                  <a:lnTo>
                    <a:pt x="1032" y="1079"/>
                  </a:lnTo>
                  <a:lnTo>
                    <a:pt x="1034" y="1079"/>
                  </a:lnTo>
                  <a:lnTo>
                    <a:pt x="1035" y="1079"/>
                  </a:lnTo>
                  <a:lnTo>
                    <a:pt x="1037" y="1079"/>
                  </a:lnTo>
                  <a:lnTo>
                    <a:pt x="1038" y="1079"/>
                  </a:lnTo>
                  <a:lnTo>
                    <a:pt x="1038" y="1081"/>
                  </a:lnTo>
                  <a:lnTo>
                    <a:pt x="1038" y="1082"/>
                  </a:lnTo>
                  <a:lnTo>
                    <a:pt x="1038" y="1084"/>
                  </a:lnTo>
                  <a:lnTo>
                    <a:pt x="1038" y="1085"/>
                  </a:lnTo>
                  <a:lnTo>
                    <a:pt x="1040" y="1085"/>
                  </a:lnTo>
                  <a:lnTo>
                    <a:pt x="1040" y="1087"/>
                  </a:lnTo>
                  <a:lnTo>
                    <a:pt x="1041" y="1087"/>
                  </a:lnTo>
                  <a:lnTo>
                    <a:pt x="1041" y="1088"/>
                  </a:lnTo>
                  <a:lnTo>
                    <a:pt x="1043" y="1088"/>
                  </a:lnTo>
                  <a:lnTo>
                    <a:pt x="1044" y="1088"/>
                  </a:lnTo>
                  <a:lnTo>
                    <a:pt x="1044" y="1090"/>
                  </a:lnTo>
                  <a:lnTo>
                    <a:pt x="1046" y="1091"/>
                  </a:lnTo>
                  <a:lnTo>
                    <a:pt x="1046" y="1093"/>
                  </a:lnTo>
                  <a:lnTo>
                    <a:pt x="1044" y="1093"/>
                  </a:lnTo>
                  <a:lnTo>
                    <a:pt x="1044" y="1094"/>
                  </a:lnTo>
                  <a:lnTo>
                    <a:pt x="1044" y="1096"/>
                  </a:lnTo>
                  <a:lnTo>
                    <a:pt x="1043" y="1096"/>
                  </a:lnTo>
                  <a:lnTo>
                    <a:pt x="1041" y="1094"/>
                  </a:lnTo>
                  <a:lnTo>
                    <a:pt x="1041" y="1093"/>
                  </a:lnTo>
                  <a:lnTo>
                    <a:pt x="1040" y="1093"/>
                  </a:lnTo>
                  <a:lnTo>
                    <a:pt x="1038" y="1094"/>
                  </a:lnTo>
                  <a:lnTo>
                    <a:pt x="1038" y="1096"/>
                  </a:lnTo>
                  <a:lnTo>
                    <a:pt x="1038" y="1097"/>
                  </a:lnTo>
                  <a:lnTo>
                    <a:pt x="1040" y="1097"/>
                  </a:lnTo>
                  <a:lnTo>
                    <a:pt x="1041" y="1097"/>
                  </a:lnTo>
                  <a:lnTo>
                    <a:pt x="1041" y="1099"/>
                  </a:lnTo>
                  <a:lnTo>
                    <a:pt x="1043" y="1099"/>
                  </a:lnTo>
                  <a:lnTo>
                    <a:pt x="1044" y="1100"/>
                  </a:lnTo>
                  <a:lnTo>
                    <a:pt x="1046" y="1100"/>
                  </a:lnTo>
                  <a:lnTo>
                    <a:pt x="1046" y="1102"/>
                  </a:lnTo>
                  <a:lnTo>
                    <a:pt x="1046" y="1103"/>
                  </a:lnTo>
                  <a:lnTo>
                    <a:pt x="1044" y="1103"/>
                  </a:lnTo>
                  <a:lnTo>
                    <a:pt x="1043" y="1103"/>
                  </a:lnTo>
                  <a:lnTo>
                    <a:pt x="1041" y="1103"/>
                  </a:lnTo>
                  <a:lnTo>
                    <a:pt x="1040" y="1103"/>
                  </a:lnTo>
                  <a:lnTo>
                    <a:pt x="1038" y="1103"/>
                  </a:lnTo>
                  <a:lnTo>
                    <a:pt x="1037" y="1105"/>
                  </a:lnTo>
                  <a:lnTo>
                    <a:pt x="1037" y="1106"/>
                  </a:lnTo>
                  <a:lnTo>
                    <a:pt x="1037" y="1108"/>
                  </a:lnTo>
                  <a:lnTo>
                    <a:pt x="1035" y="1108"/>
                  </a:lnTo>
                  <a:lnTo>
                    <a:pt x="1035" y="1110"/>
                  </a:lnTo>
                  <a:lnTo>
                    <a:pt x="1035" y="1111"/>
                  </a:lnTo>
                  <a:lnTo>
                    <a:pt x="1034" y="1113"/>
                  </a:lnTo>
                  <a:lnTo>
                    <a:pt x="1032" y="1113"/>
                  </a:lnTo>
                  <a:lnTo>
                    <a:pt x="1032" y="1111"/>
                  </a:lnTo>
                  <a:lnTo>
                    <a:pt x="1032" y="1110"/>
                  </a:lnTo>
                  <a:lnTo>
                    <a:pt x="1032" y="1108"/>
                  </a:lnTo>
                  <a:lnTo>
                    <a:pt x="1031" y="1106"/>
                  </a:lnTo>
                  <a:lnTo>
                    <a:pt x="1031" y="1105"/>
                  </a:lnTo>
                  <a:lnTo>
                    <a:pt x="1031" y="1103"/>
                  </a:lnTo>
                  <a:lnTo>
                    <a:pt x="1029" y="1103"/>
                  </a:lnTo>
                  <a:lnTo>
                    <a:pt x="1028" y="1102"/>
                  </a:lnTo>
                  <a:lnTo>
                    <a:pt x="1026" y="1102"/>
                  </a:lnTo>
                  <a:lnTo>
                    <a:pt x="1026" y="1103"/>
                  </a:lnTo>
                  <a:lnTo>
                    <a:pt x="1026" y="1105"/>
                  </a:lnTo>
                  <a:lnTo>
                    <a:pt x="1026" y="1106"/>
                  </a:lnTo>
                  <a:lnTo>
                    <a:pt x="1025" y="1106"/>
                  </a:lnTo>
                  <a:lnTo>
                    <a:pt x="1025" y="1108"/>
                  </a:lnTo>
                  <a:lnTo>
                    <a:pt x="1023" y="1108"/>
                  </a:lnTo>
                  <a:lnTo>
                    <a:pt x="1023" y="1110"/>
                  </a:lnTo>
                  <a:lnTo>
                    <a:pt x="1022" y="1110"/>
                  </a:lnTo>
                  <a:lnTo>
                    <a:pt x="1020" y="1110"/>
                  </a:lnTo>
                  <a:lnTo>
                    <a:pt x="1020" y="1108"/>
                  </a:lnTo>
                  <a:lnTo>
                    <a:pt x="1019" y="1108"/>
                  </a:lnTo>
                  <a:lnTo>
                    <a:pt x="1017" y="1108"/>
                  </a:lnTo>
                  <a:lnTo>
                    <a:pt x="1017" y="1106"/>
                  </a:lnTo>
                  <a:lnTo>
                    <a:pt x="1017" y="1105"/>
                  </a:lnTo>
                  <a:lnTo>
                    <a:pt x="1016" y="1105"/>
                  </a:lnTo>
                  <a:lnTo>
                    <a:pt x="1016" y="1103"/>
                  </a:lnTo>
                  <a:lnTo>
                    <a:pt x="1014" y="1103"/>
                  </a:lnTo>
                  <a:lnTo>
                    <a:pt x="1014" y="1102"/>
                  </a:lnTo>
                  <a:lnTo>
                    <a:pt x="1013" y="1102"/>
                  </a:lnTo>
                  <a:lnTo>
                    <a:pt x="1011" y="1102"/>
                  </a:lnTo>
                  <a:lnTo>
                    <a:pt x="1010" y="1102"/>
                  </a:lnTo>
                  <a:lnTo>
                    <a:pt x="1010" y="1103"/>
                  </a:lnTo>
                  <a:lnTo>
                    <a:pt x="1008" y="1103"/>
                  </a:lnTo>
                  <a:lnTo>
                    <a:pt x="1008" y="1105"/>
                  </a:lnTo>
                  <a:lnTo>
                    <a:pt x="1007" y="1106"/>
                  </a:lnTo>
                  <a:lnTo>
                    <a:pt x="1007" y="1108"/>
                  </a:lnTo>
                  <a:lnTo>
                    <a:pt x="1007" y="1110"/>
                  </a:lnTo>
                  <a:lnTo>
                    <a:pt x="1007" y="1111"/>
                  </a:lnTo>
                  <a:lnTo>
                    <a:pt x="1007" y="1113"/>
                  </a:lnTo>
                  <a:lnTo>
                    <a:pt x="1008" y="1113"/>
                  </a:lnTo>
                  <a:lnTo>
                    <a:pt x="1010" y="1113"/>
                  </a:lnTo>
                  <a:lnTo>
                    <a:pt x="1010" y="1114"/>
                  </a:lnTo>
                  <a:lnTo>
                    <a:pt x="1011" y="1114"/>
                  </a:lnTo>
                  <a:lnTo>
                    <a:pt x="1011" y="1116"/>
                  </a:lnTo>
                  <a:lnTo>
                    <a:pt x="1011" y="1117"/>
                  </a:lnTo>
                  <a:lnTo>
                    <a:pt x="1011" y="1119"/>
                  </a:lnTo>
                  <a:lnTo>
                    <a:pt x="1011" y="1120"/>
                  </a:lnTo>
                  <a:lnTo>
                    <a:pt x="1010" y="1120"/>
                  </a:lnTo>
                  <a:lnTo>
                    <a:pt x="1010" y="1122"/>
                  </a:lnTo>
                  <a:lnTo>
                    <a:pt x="1010" y="1123"/>
                  </a:lnTo>
                  <a:lnTo>
                    <a:pt x="1008" y="1123"/>
                  </a:lnTo>
                  <a:lnTo>
                    <a:pt x="1008" y="1125"/>
                  </a:lnTo>
                  <a:lnTo>
                    <a:pt x="1010" y="1125"/>
                  </a:lnTo>
                  <a:lnTo>
                    <a:pt x="1010" y="1126"/>
                  </a:lnTo>
                  <a:lnTo>
                    <a:pt x="1011" y="1128"/>
                  </a:lnTo>
                  <a:lnTo>
                    <a:pt x="1011" y="1129"/>
                  </a:lnTo>
                  <a:lnTo>
                    <a:pt x="1013" y="1129"/>
                  </a:lnTo>
                  <a:lnTo>
                    <a:pt x="1013" y="1131"/>
                  </a:lnTo>
                  <a:lnTo>
                    <a:pt x="1014" y="1131"/>
                  </a:lnTo>
                  <a:lnTo>
                    <a:pt x="1014" y="1132"/>
                  </a:lnTo>
                  <a:lnTo>
                    <a:pt x="1016" y="1132"/>
                  </a:lnTo>
                  <a:lnTo>
                    <a:pt x="1016" y="1134"/>
                  </a:lnTo>
                  <a:lnTo>
                    <a:pt x="1017" y="1134"/>
                  </a:lnTo>
                  <a:lnTo>
                    <a:pt x="1017" y="1135"/>
                  </a:lnTo>
                  <a:lnTo>
                    <a:pt x="1016" y="1135"/>
                  </a:lnTo>
                  <a:lnTo>
                    <a:pt x="1014" y="1135"/>
                  </a:lnTo>
                  <a:lnTo>
                    <a:pt x="1014" y="1137"/>
                  </a:lnTo>
                  <a:lnTo>
                    <a:pt x="1013" y="1137"/>
                  </a:lnTo>
                  <a:lnTo>
                    <a:pt x="1013" y="1135"/>
                  </a:lnTo>
                  <a:lnTo>
                    <a:pt x="1011" y="1135"/>
                  </a:lnTo>
                  <a:lnTo>
                    <a:pt x="1010" y="1135"/>
                  </a:lnTo>
                  <a:lnTo>
                    <a:pt x="1008" y="1135"/>
                  </a:lnTo>
                  <a:lnTo>
                    <a:pt x="1008" y="1137"/>
                  </a:lnTo>
                  <a:lnTo>
                    <a:pt x="1007" y="1137"/>
                  </a:lnTo>
                  <a:lnTo>
                    <a:pt x="1007" y="1138"/>
                  </a:lnTo>
                  <a:lnTo>
                    <a:pt x="1005" y="1138"/>
                  </a:lnTo>
                  <a:lnTo>
                    <a:pt x="1005" y="1140"/>
                  </a:lnTo>
                  <a:lnTo>
                    <a:pt x="1004" y="1140"/>
                  </a:lnTo>
                  <a:lnTo>
                    <a:pt x="1002" y="1140"/>
                  </a:lnTo>
                  <a:lnTo>
                    <a:pt x="1002" y="1138"/>
                  </a:lnTo>
                  <a:lnTo>
                    <a:pt x="1001" y="1138"/>
                  </a:lnTo>
                  <a:lnTo>
                    <a:pt x="1001" y="1140"/>
                  </a:lnTo>
                  <a:lnTo>
                    <a:pt x="999" y="1140"/>
                  </a:lnTo>
                  <a:lnTo>
                    <a:pt x="997" y="1140"/>
                  </a:lnTo>
                  <a:lnTo>
                    <a:pt x="997" y="1141"/>
                  </a:lnTo>
                  <a:lnTo>
                    <a:pt x="997" y="1143"/>
                  </a:lnTo>
                  <a:lnTo>
                    <a:pt x="999" y="1143"/>
                  </a:lnTo>
                  <a:lnTo>
                    <a:pt x="999" y="1144"/>
                  </a:lnTo>
                  <a:lnTo>
                    <a:pt x="1001" y="1144"/>
                  </a:lnTo>
                  <a:lnTo>
                    <a:pt x="1002" y="1144"/>
                  </a:lnTo>
                  <a:lnTo>
                    <a:pt x="1004" y="1144"/>
                  </a:lnTo>
                  <a:lnTo>
                    <a:pt x="1005" y="1144"/>
                  </a:lnTo>
                  <a:lnTo>
                    <a:pt x="1007" y="1144"/>
                  </a:lnTo>
                  <a:lnTo>
                    <a:pt x="1008" y="1144"/>
                  </a:lnTo>
                  <a:lnTo>
                    <a:pt x="1010" y="1144"/>
                  </a:lnTo>
                  <a:lnTo>
                    <a:pt x="1010" y="1146"/>
                  </a:lnTo>
                  <a:lnTo>
                    <a:pt x="1011" y="1146"/>
                  </a:lnTo>
                  <a:lnTo>
                    <a:pt x="1011" y="1147"/>
                  </a:lnTo>
                  <a:lnTo>
                    <a:pt x="1013" y="1147"/>
                  </a:lnTo>
                  <a:lnTo>
                    <a:pt x="1013" y="1149"/>
                  </a:lnTo>
                  <a:lnTo>
                    <a:pt x="1014" y="1149"/>
                  </a:lnTo>
                  <a:lnTo>
                    <a:pt x="1014" y="1150"/>
                  </a:lnTo>
                  <a:lnTo>
                    <a:pt x="1014" y="1152"/>
                  </a:lnTo>
                  <a:lnTo>
                    <a:pt x="1014" y="1153"/>
                  </a:lnTo>
                  <a:lnTo>
                    <a:pt x="1014" y="1155"/>
                  </a:lnTo>
                  <a:lnTo>
                    <a:pt x="1013" y="1155"/>
                  </a:lnTo>
                  <a:lnTo>
                    <a:pt x="1013" y="1156"/>
                  </a:lnTo>
                  <a:lnTo>
                    <a:pt x="1011" y="1156"/>
                  </a:lnTo>
                  <a:lnTo>
                    <a:pt x="1011" y="1158"/>
                  </a:lnTo>
                  <a:lnTo>
                    <a:pt x="1010" y="1158"/>
                  </a:lnTo>
                  <a:lnTo>
                    <a:pt x="1008" y="1158"/>
                  </a:lnTo>
                  <a:lnTo>
                    <a:pt x="1008" y="1156"/>
                  </a:lnTo>
                  <a:lnTo>
                    <a:pt x="1007" y="1156"/>
                  </a:lnTo>
                  <a:lnTo>
                    <a:pt x="1007" y="1155"/>
                  </a:lnTo>
                  <a:lnTo>
                    <a:pt x="1005" y="1155"/>
                  </a:lnTo>
                  <a:lnTo>
                    <a:pt x="1005" y="1153"/>
                  </a:lnTo>
                  <a:lnTo>
                    <a:pt x="1004" y="1153"/>
                  </a:lnTo>
                  <a:lnTo>
                    <a:pt x="1002" y="1153"/>
                  </a:lnTo>
                  <a:lnTo>
                    <a:pt x="1002" y="1155"/>
                  </a:lnTo>
                  <a:lnTo>
                    <a:pt x="1001" y="1155"/>
                  </a:lnTo>
                  <a:lnTo>
                    <a:pt x="1001" y="1156"/>
                  </a:lnTo>
                  <a:lnTo>
                    <a:pt x="1002" y="1156"/>
                  </a:lnTo>
                  <a:lnTo>
                    <a:pt x="1002" y="1158"/>
                  </a:lnTo>
                  <a:lnTo>
                    <a:pt x="1001" y="1159"/>
                  </a:lnTo>
                  <a:lnTo>
                    <a:pt x="1001" y="1161"/>
                  </a:lnTo>
                  <a:lnTo>
                    <a:pt x="1002" y="1161"/>
                  </a:lnTo>
                  <a:lnTo>
                    <a:pt x="1001" y="1163"/>
                  </a:lnTo>
                  <a:lnTo>
                    <a:pt x="1002" y="1163"/>
                  </a:lnTo>
                  <a:lnTo>
                    <a:pt x="1002" y="1164"/>
                  </a:lnTo>
                  <a:lnTo>
                    <a:pt x="1004" y="1164"/>
                  </a:lnTo>
                  <a:lnTo>
                    <a:pt x="1004" y="1166"/>
                  </a:lnTo>
                  <a:lnTo>
                    <a:pt x="1004" y="1167"/>
                  </a:lnTo>
                  <a:lnTo>
                    <a:pt x="1005" y="1167"/>
                  </a:lnTo>
                  <a:lnTo>
                    <a:pt x="1004" y="1167"/>
                  </a:lnTo>
                  <a:lnTo>
                    <a:pt x="1004" y="1169"/>
                  </a:lnTo>
                  <a:lnTo>
                    <a:pt x="1004" y="1170"/>
                  </a:lnTo>
                  <a:lnTo>
                    <a:pt x="1002" y="1170"/>
                  </a:lnTo>
                  <a:lnTo>
                    <a:pt x="1001" y="1170"/>
                  </a:lnTo>
                  <a:lnTo>
                    <a:pt x="999" y="1170"/>
                  </a:lnTo>
                  <a:lnTo>
                    <a:pt x="997" y="1170"/>
                  </a:lnTo>
                  <a:lnTo>
                    <a:pt x="996" y="1169"/>
                  </a:lnTo>
                  <a:lnTo>
                    <a:pt x="994" y="1169"/>
                  </a:lnTo>
                  <a:lnTo>
                    <a:pt x="993" y="1169"/>
                  </a:lnTo>
                  <a:lnTo>
                    <a:pt x="993" y="1170"/>
                  </a:lnTo>
                  <a:lnTo>
                    <a:pt x="991" y="1170"/>
                  </a:lnTo>
                  <a:lnTo>
                    <a:pt x="991" y="1172"/>
                  </a:lnTo>
                  <a:lnTo>
                    <a:pt x="991" y="1173"/>
                  </a:lnTo>
                  <a:lnTo>
                    <a:pt x="991" y="1175"/>
                  </a:lnTo>
                  <a:lnTo>
                    <a:pt x="990" y="1175"/>
                  </a:lnTo>
                  <a:lnTo>
                    <a:pt x="991" y="1175"/>
                  </a:lnTo>
                  <a:lnTo>
                    <a:pt x="991" y="1176"/>
                  </a:lnTo>
                  <a:lnTo>
                    <a:pt x="991" y="1178"/>
                  </a:lnTo>
                  <a:lnTo>
                    <a:pt x="990" y="1178"/>
                  </a:lnTo>
                  <a:lnTo>
                    <a:pt x="990" y="1179"/>
                  </a:lnTo>
                  <a:lnTo>
                    <a:pt x="990" y="1181"/>
                  </a:lnTo>
                  <a:lnTo>
                    <a:pt x="991" y="1182"/>
                  </a:lnTo>
                  <a:lnTo>
                    <a:pt x="993" y="1182"/>
                  </a:lnTo>
                  <a:lnTo>
                    <a:pt x="994" y="1184"/>
                  </a:lnTo>
                  <a:lnTo>
                    <a:pt x="996" y="1184"/>
                  </a:lnTo>
                  <a:lnTo>
                    <a:pt x="996" y="1185"/>
                  </a:lnTo>
                  <a:lnTo>
                    <a:pt x="996" y="1187"/>
                  </a:lnTo>
                  <a:lnTo>
                    <a:pt x="997" y="1187"/>
                  </a:lnTo>
                  <a:lnTo>
                    <a:pt x="997" y="1188"/>
                  </a:lnTo>
                  <a:lnTo>
                    <a:pt x="999" y="1191"/>
                  </a:lnTo>
                  <a:lnTo>
                    <a:pt x="999" y="1193"/>
                  </a:lnTo>
                  <a:lnTo>
                    <a:pt x="999" y="1194"/>
                  </a:lnTo>
                  <a:lnTo>
                    <a:pt x="999" y="1196"/>
                  </a:lnTo>
                  <a:lnTo>
                    <a:pt x="1001" y="1196"/>
                  </a:lnTo>
                  <a:lnTo>
                    <a:pt x="1001" y="1197"/>
                  </a:lnTo>
                  <a:lnTo>
                    <a:pt x="1002" y="1197"/>
                  </a:lnTo>
                  <a:lnTo>
                    <a:pt x="1002" y="1199"/>
                  </a:lnTo>
                  <a:lnTo>
                    <a:pt x="1002" y="1200"/>
                  </a:lnTo>
                  <a:lnTo>
                    <a:pt x="1002" y="1202"/>
                  </a:lnTo>
                  <a:lnTo>
                    <a:pt x="1001" y="1202"/>
                  </a:lnTo>
                  <a:lnTo>
                    <a:pt x="999" y="1203"/>
                  </a:lnTo>
                  <a:lnTo>
                    <a:pt x="997" y="1203"/>
                  </a:lnTo>
                  <a:lnTo>
                    <a:pt x="996" y="1206"/>
                  </a:lnTo>
                  <a:lnTo>
                    <a:pt x="996" y="1208"/>
                  </a:lnTo>
                  <a:lnTo>
                    <a:pt x="996" y="1209"/>
                  </a:lnTo>
                  <a:lnTo>
                    <a:pt x="997" y="1209"/>
                  </a:lnTo>
                  <a:lnTo>
                    <a:pt x="997" y="1211"/>
                  </a:lnTo>
                  <a:lnTo>
                    <a:pt x="997" y="1212"/>
                  </a:lnTo>
                  <a:lnTo>
                    <a:pt x="999" y="1212"/>
                  </a:lnTo>
                  <a:lnTo>
                    <a:pt x="999" y="1214"/>
                  </a:lnTo>
                  <a:lnTo>
                    <a:pt x="999" y="1216"/>
                  </a:lnTo>
                  <a:lnTo>
                    <a:pt x="1001" y="1216"/>
                  </a:lnTo>
                  <a:lnTo>
                    <a:pt x="1001" y="1217"/>
                  </a:lnTo>
                  <a:lnTo>
                    <a:pt x="1002" y="1217"/>
                  </a:lnTo>
                  <a:lnTo>
                    <a:pt x="1004" y="1217"/>
                  </a:lnTo>
                  <a:lnTo>
                    <a:pt x="1005" y="1217"/>
                  </a:lnTo>
                  <a:lnTo>
                    <a:pt x="1007" y="1217"/>
                  </a:lnTo>
                  <a:lnTo>
                    <a:pt x="1007" y="1219"/>
                  </a:lnTo>
                  <a:lnTo>
                    <a:pt x="1007" y="1220"/>
                  </a:lnTo>
                  <a:lnTo>
                    <a:pt x="1005" y="1220"/>
                  </a:lnTo>
                  <a:lnTo>
                    <a:pt x="1005" y="1222"/>
                  </a:lnTo>
                  <a:lnTo>
                    <a:pt x="1005" y="1223"/>
                  </a:lnTo>
                  <a:lnTo>
                    <a:pt x="1005" y="1225"/>
                  </a:lnTo>
                  <a:lnTo>
                    <a:pt x="1005" y="1226"/>
                  </a:lnTo>
                  <a:lnTo>
                    <a:pt x="1005" y="1228"/>
                  </a:lnTo>
                  <a:lnTo>
                    <a:pt x="1005" y="1229"/>
                  </a:lnTo>
                  <a:lnTo>
                    <a:pt x="1005" y="1231"/>
                  </a:lnTo>
                  <a:lnTo>
                    <a:pt x="1005" y="1232"/>
                  </a:lnTo>
                  <a:lnTo>
                    <a:pt x="1005" y="1234"/>
                  </a:lnTo>
                  <a:lnTo>
                    <a:pt x="1007" y="1234"/>
                  </a:lnTo>
                  <a:lnTo>
                    <a:pt x="1005" y="1234"/>
                  </a:lnTo>
                  <a:lnTo>
                    <a:pt x="1005" y="1235"/>
                  </a:lnTo>
                  <a:lnTo>
                    <a:pt x="1007" y="1235"/>
                  </a:lnTo>
                  <a:lnTo>
                    <a:pt x="1007" y="1237"/>
                  </a:lnTo>
                  <a:lnTo>
                    <a:pt x="1007" y="1238"/>
                  </a:lnTo>
                  <a:lnTo>
                    <a:pt x="1007" y="1240"/>
                  </a:lnTo>
                  <a:lnTo>
                    <a:pt x="1007" y="1241"/>
                  </a:lnTo>
                  <a:lnTo>
                    <a:pt x="1007" y="1243"/>
                  </a:lnTo>
                  <a:lnTo>
                    <a:pt x="1008" y="1243"/>
                  </a:lnTo>
                  <a:lnTo>
                    <a:pt x="1008" y="1244"/>
                  </a:lnTo>
                  <a:lnTo>
                    <a:pt x="1008" y="1246"/>
                  </a:lnTo>
                  <a:lnTo>
                    <a:pt x="1008" y="1247"/>
                  </a:lnTo>
                  <a:lnTo>
                    <a:pt x="1008" y="1249"/>
                  </a:lnTo>
                  <a:lnTo>
                    <a:pt x="1008" y="1250"/>
                  </a:lnTo>
                  <a:lnTo>
                    <a:pt x="1008" y="1252"/>
                  </a:lnTo>
                  <a:lnTo>
                    <a:pt x="1010" y="1253"/>
                  </a:lnTo>
                  <a:lnTo>
                    <a:pt x="1010" y="1255"/>
                  </a:lnTo>
                  <a:lnTo>
                    <a:pt x="1010" y="1256"/>
                  </a:lnTo>
                  <a:lnTo>
                    <a:pt x="1010" y="1258"/>
                  </a:lnTo>
                  <a:lnTo>
                    <a:pt x="1010" y="1259"/>
                  </a:lnTo>
                  <a:lnTo>
                    <a:pt x="1010" y="1261"/>
                  </a:lnTo>
                  <a:lnTo>
                    <a:pt x="1011" y="1261"/>
                  </a:lnTo>
                  <a:lnTo>
                    <a:pt x="1011" y="1262"/>
                  </a:lnTo>
                  <a:lnTo>
                    <a:pt x="1013" y="1264"/>
                  </a:lnTo>
                  <a:lnTo>
                    <a:pt x="1014" y="1264"/>
                  </a:lnTo>
                  <a:lnTo>
                    <a:pt x="1014" y="1262"/>
                  </a:lnTo>
                  <a:lnTo>
                    <a:pt x="1016" y="1262"/>
                  </a:lnTo>
                  <a:lnTo>
                    <a:pt x="1017" y="1262"/>
                  </a:lnTo>
                  <a:lnTo>
                    <a:pt x="1019" y="1262"/>
                  </a:lnTo>
                  <a:lnTo>
                    <a:pt x="1019" y="1261"/>
                  </a:lnTo>
                  <a:lnTo>
                    <a:pt x="1020" y="1261"/>
                  </a:lnTo>
                  <a:lnTo>
                    <a:pt x="1022" y="1261"/>
                  </a:lnTo>
                  <a:lnTo>
                    <a:pt x="1023" y="1261"/>
                  </a:lnTo>
                  <a:lnTo>
                    <a:pt x="1025" y="1261"/>
                  </a:lnTo>
                  <a:lnTo>
                    <a:pt x="1025" y="1259"/>
                  </a:lnTo>
                  <a:lnTo>
                    <a:pt x="1026" y="1259"/>
                  </a:lnTo>
                  <a:lnTo>
                    <a:pt x="1028" y="1259"/>
                  </a:lnTo>
                  <a:lnTo>
                    <a:pt x="1029" y="1259"/>
                  </a:lnTo>
                  <a:lnTo>
                    <a:pt x="1029" y="1258"/>
                  </a:lnTo>
                  <a:lnTo>
                    <a:pt x="1031" y="1258"/>
                  </a:lnTo>
                  <a:lnTo>
                    <a:pt x="1031" y="1259"/>
                  </a:lnTo>
                  <a:lnTo>
                    <a:pt x="1031" y="1258"/>
                  </a:lnTo>
                  <a:lnTo>
                    <a:pt x="1032" y="1258"/>
                  </a:lnTo>
                  <a:lnTo>
                    <a:pt x="1032" y="1259"/>
                  </a:lnTo>
                  <a:lnTo>
                    <a:pt x="1034" y="1259"/>
                  </a:lnTo>
                  <a:lnTo>
                    <a:pt x="1034" y="1261"/>
                  </a:lnTo>
                  <a:lnTo>
                    <a:pt x="1034" y="1259"/>
                  </a:lnTo>
                  <a:lnTo>
                    <a:pt x="1035" y="1259"/>
                  </a:lnTo>
                  <a:lnTo>
                    <a:pt x="1035" y="1258"/>
                  </a:lnTo>
                  <a:lnTo>
                    <a:pt x="1037" y="1258"/>
                  </a:lnTo>
                  <a:lnTo>
                    <a:pt x="1038" y="1258"/>
                  </a:lnTo>
                  <a:lnTo>
                    <a:pt x="1040" y="1258"/>
                  </a:lnTo>
                  <a:lnTo>
                    <a:pt x="1041" y="1258"/>
                  </a:lnTo>
                  <a:lnTo>
                    <a:pt x="1041" y="1259"/>
                  </a:lnTo>
                  <a:lnTo>
                    <a:pt x="1043" y="1259"/>
                  </a:lnTo>
                  <a:lnTo>
                    <a:pt x="1044" y="1261"/>
                  </a:lnTo>
                  <a:lnTo>
                    <a:pt x="1046" y="1261"/>
                  </a:lnTo>
                  <a:lnTo>
                    <a:pt x="1046" y="1262"/>
                  </a:lnTo>
                  <a:lnTo>
                    <a:pt x="1046" y="1261"/>
                  </a:lnTo>
                  <a:lnTo>
                    <a:pt x="1046" y="1259"/>
                  </a:lnTo>
                  <a:lnTo>
                    <a:pt x="1047" y="1259"/>
                  </a:lnTo>
                  <a:lnTo>
                    <a:pt x="1049" y="1258"/>
                  </a:lnTo>
                  <a:lnTo>
                    <a:pt x="1049" y="1256"/>
                  </a:lnTo>
                  <a:lnTo>
                    <a:pt x="1050" y="1256"/>
                  </a:lnTo>
                  <a:lnTo>
                    <a:pt x="1050" y="1255"/>
                  </a:lnTo>
                  <a:lnTo>
                    <a:pt x="1050" y="1253"/>
                  </a:lnTo>
                  <a:lnTo>
                    <a:pt x="1052" y="1253"/>
                  </a:lnTo>
                  <a:lnTo>
                    <a:pt x="1053" y="1253"/>
                  </a:lnTo>
                  <a:lnTo>
                    <a:pt x="1055" y="1253"/>
                  </a:lnTo>
                  <a:lnTo>
                    <a:pt x="1057" y="1253"/>
                  </a:lnTo>
                  <a:lnTo>
                    <a:pt x="1057" y="1255"/>
                  </a:lnTo>
                  <a:lnTo>
                    <a:pt x="1058" y="1256"/>
                  </a:lnTo>
                  <a:lnTo>
                    <a:pt x="1058" y="1258"/>
                  </a:lnTo>
                  <a:lnTo>
                    <a:pt x="1060" y="1259"/>
                  </a:lnTo>
                  <a:lnTo>
                    <a:pt x="1060" y="1261"/>
                  </a:lnTo>
                  <a:lnTo>
                    <a:pt x="1060" y="1262"/>
                  </a:lnTo>
                  <a:lnTo>
                    <a:pt x="1061" y="1264"/>
                  </a:lnTo>
                  <a:lnTo>
                    <a:pt x="1061" y="1265"/>
                  </a:lnTo>
                  <a:lnTo>
                    <a:pt x="1060" y="1267"/>
                  </a:lnTo>
                  <a:lnTo>
                    <a:pt x="1060" y="1269"/>
                  </a:lnTo>
                  <a:lnTo>
                    <a:pt x="1060" y="1270"/>
                  </a:lnTo>
                  <a:lnTo>
                    <a:pt x="1060" y="1272"/>
                  </a:lnTo>
                  <a:lnTo>
                    <a:pt x="1060" y="1273"/>
                  </a:lnTo>
                  <a:lnTo>
                    <a:pt x="1061" y="1273"/>
                  </a:lnTo>
                  <a:lnTo>
                    <a:pt x="1061" y="1275"/>
                  </a:lnTo>
                  <a:lnTo>
                    <a:pt x="1063" y="1276"/>
                  </a:lnTo>
                  <a:lnTo>
                    <a:pt x="1064" y="1278"/>
                  </a:lnTo>
                  <a:lnTo>
                    <a:pt x="1066" y="1279"/>
                  </a:lnTo>
                  <a:lnTo>
                    <a:pt x="1067" y="1279"/>
                  </a:lnTo>
                  <a:lnTo>
                    <a:pt x="1067" y="1281"/>
                  </a:lnTo>
                  <a:lnTo>
                    <a:pt x="1067" y="1282"/>
                  </a:lnTo>
                  <a:lnTo>
                    <a:pt x="1069" y="1282"/>
                  </a:lnTo>
                  <a:lnTo>
                    <a:pt x="1069" y="1284"/>
                  </a:lnTo>
                  <a:lnTo>
                    <a:pt x="1069" y="1285"/>
                  </a:lnTo>
                  <a:lnTo>
                    <a:pt x="1069" y="1287"/>
                  </a:lnTo>
                  <a:lnTo>
                    <a:pt x="1069" y="1288"/>
                  </a:lnTo>
                  <a:lnTo>
                    <a:pt x="1070" y="1290"/>
                  </a:lnTo>
                  <a:lnTo>
                    <a:pt x="1070" y="1291"/>
                  </a:lnTo>
                  <a:lnTo>
                    <a:pt x="1072" y="1291"/>
                  </a:lnTo>
                  <a:lnTo>
                    <a:pt x="1073" y="1291"/>
                  </a:lnTo>
                  <a:lnTo>
                    <a:pt x="1073" y="1293"/>
                  </a:lnTo>
                  <a:lnTo>
                    <a:pt x="1075" y="1293"/>
                  </a:lnTo>
                  <a:lnTo>
                    <a:pt x="1076" y="1293"/>
                  </a:lnTo>
                  <a:lnTo>
                    <a:pt x="1076" y="1294"/>
                  </a:lnTo>
                  <a:lnTo>
                    <a:pt x="1076" y="1296"/>
                  </a:lnTo>
                  <a:lnTo>
                    <a:pt x="1078" y="1296"/>
                  </a:lnTo>
                  <a:lnTo>
                    <a:pt x="1078" y="1297"/>
                  </a:lnTo>
                  <a:lnTo>
                    <a:pt x="1078" y="1299"/>
                  </a:lnTo>
                  <a:lnTo>
                    <a:pt x="1079" y="1299"/>
                  </a:lnTo>
                  <a:lnTo>
                    <a:pt x="1079" y="1300"/>
                  </a:lnTo>
                  <a:lnTo>
                    <a:pt x="1079" y="1302"/>
                  </a:lnTo>
                  <a:lnTo>
                    <a:pt x="1081" y="1302"/>
                  </a:lnTo>
                  <a:lnTo>
                    <a:pt x="1081" y="1303"/>
                  </a:lnTo>
                  <a:lnTo>
                    <a:pt x="1081" y="1305"/>
                  </a:lnTo>
                  <a:lnTo>
                    <a:pt x="1081" y="1306"/>
                  </a:lnTo>
                  <a:lnTo>
                    <a:pt x="1081" y="1308"/>
                  </a:lnTo>
                  <a:lnTo>
                    <a:pt x="1081" y="1309"/>
                  </a:lnTo>
                  <a:lnTo>
                    <a:pt x="1082" y="1309"/>
                  </a:lnTo>
                  <a:lnTo>
                    <a:pt x="1082" y="1311"/>
                  </a:lnTo>
                  <a:lnTo>
                    <a:pt x="1082" y="1312"/>
                  </a:lnTo>
                  <a:lnTo>
                    <a:pt x="1082" y="1314"/>
                  </a:lnTo>
                  <a:lnTo>
                    <a:pt x="1082" y="1315"/>
                  </a:lnTo>
                  <a:lnTo>
                    <a:pt x="1084" y="1315"/>
                  </a:lnTo>
                  <a:lnTo>
                    <a:pt x="1084" y="1314"/>
                  </a:lnTo>
                  <a:lnTo>
                    <a:pt x="1085" y="1314"/>
                  </a:lnTo>
                  <a:lnTo>
                    <a:pt x="1085" y="1315"/>
                  </a:lnTo>
                  <a:lnTo>
                    <a:pt x="1087" y="1315"/>
                  </a:lnTo>
                  <a:lnTo>
                    <a:pt x="1087" y="1317"/>
                  </a:lnTo>
                  <a:lnTo>
                    <a:pt x="1088" y="1317"/>
                  </a:lnTo>
                  <a:lnTo>
                    <a:pt x="1088" y="1318"/>
                  </a:lnTo>
                  <a:lnTo>
                    <a:pt x="1090" y="1318"/>
                  </a:lnTo>
                  <a:lnTo>
                    <a:pt x="1090" y="1320"/>
                  </a:lnTo>
                  <a:lnTo>
                    <a:pt x="1091" y="1322"/>
                  </a:lnTo>
                  <a:lnTo>
                    <a:pt x="1091" y="1323"/>
                  </a:lnTo>
                  <a:lnTo>
                    <a:pt x="1091" y="1325"/>
                  </a:lnTo>
                  <a:lnTo>
                    <a:pt x="1091" y="1326"/>
                  </a:lnTo>
                  <a:lnTo>
                    <a:pt x="1093" y="1328"/>
                  </a:lnTo>
                  <a:lnTo>
                    <a:pt x="1093" y="1329"/>
                  </a:lnTo>
                  <a:lnTo>
                    <a:pt x="1093" y="1331"/>
                  </a:lnTo>
                  <a:lnTo>
                    <a:pt x="1093" y="1332"/>
                  </a:lnTo>
                  <a:lnTo>
                    <a:pt x="1094" y="1334"/>
                  </a:lnTo>
                  <a:lnTo>
                    <a:pt x="1094" y="1335"/>
                  </a:lnTo>
                  <a:lnTo>
                    <a:pt x="1094" y="1337"/>
                  </a:lnTo>
                  <a:lnTo>
                    <a:pt x="1096" y="1338"/>
                  </a:lnTo>
                  <a:lnTo>
                    <a:pt x="1097" y="1338"/>
                  </a:lnTo>
                  <a:lnTo>
                    <a:pt x="1097" y="1340"/>
                  </a:lnTo>
                  <a:lnTo>
                    <a:pt x="1097" y="1343"/>
                  </a:lnTo>
                  <a:lnTo>
                    <a:pt x="1099" y="1343"/>
                  </a:lnTo>
                  <a:lnTo>
                    <a:pt x="1099" y="1344"/>
                  </a:lnTo>
                  <a:lnTo>
                    <a:pt x="1100" y="1344"/>
                  </a:lnTo>
                  <a:lnTo>
                    <a:pt x="1100" y="1346"/>
                  </a:lnTo>
                  <a:lnTo>
                    <a:pt x="1102" y="1346"/>
                  </a:lnTo>
                  <a:lnTo>
                    <a:pt x="1103" y="1346"/>
                  </a:lnTo>
                  <a:lnTo>
                    <a:pt x="1106" y="1344"/>
                  </a:lnTo>
                  <a:lnTo>
                    <a:pt x="1108" y="1344"/>
                  </a:lnTo>
                  <a:lnTo>
                    <a:pt x="1109" y="1344"/>
                  </a:lnTo>
                  <a:lnTo>
                    <a:pt x="1109" y="1346"/>
                  </a:lnTo>
                  <a:lnTo>
                    <a:pt x="1111" y="1346"/>
                  </a:lnTo>
                  <a:lnTo>
                    <a:pt x="1111" y="1347"/>
                  </a:lnTo>
                  <a:lnTo>
                    <a:pt x="1111" y="1349"/>
                  </a:lnTo>
                  <a:lnTo>
                    <a:pt x="1113" y="1349"/>
                  </a:lnTo>
                  <a:lnTo>
                    <a:pt x="1113" y="1350"/>
                  </a:lnTo>
                  <a:lnTo>
                    <a:pt x="1113" y="1355"/>
                  </a:lnTo>
                  <a:lnTo>
                    <a:pt x="1111" y="1356"/>
                  </a:lnTo>
                  <a:lnTo>
                    <a:pt x="1111" y="1358"/>
                  </a:lnTo>
                  <a:lnTo>
                    <a:pt x="1113" y="1359"/>
                  </a:lnTo>
                  <a:lnTo>
                    <a:pt x="1113" y="1361"/>
                  </a:lnTo>
                  <a:lnTo>
                    <a:pt x="1114" y="1361"/>
                  </a:lnTo>
                  <a:lnTo>
                    <a:pt x="1114" y="1362"/>
                  </a:lnTo>
                  <a:lnTo>
                    <a:pt x="1113" y="1362"/>
                  </a:lnTo>
                  <a:lnTo>
                    <a:pt x="1111" y="1362"/>
                  </a:lnTo>
                  <a:lnTo>
                    <a:pt x="1111" y="1364"/>
                  </a:lnTo>
                  <a:lnTo>
                    <a:pt x="1109" y="1364"/>
                  </a:lnTo>
                  <a:lnTo>
                    <a:pt x="1109" y="1365"/>
                  </a:lnTo>
                  <a:lnTo>
                    <a:pt x="1108" y="1365"/>
                  </a:lnTo>
                  <a:lnTo>
                    <a:pt x="1108" y="1367"/>
                  </a:lnTo>
                  <a:lnTo>
                    <a:pt x="1106" y="1367"/>
                  </a:lnTo>
                  <a:lnTo>
                    <a:pt x="1108" y="1367"/>
                  </a:lnTo>
                  <a:lnTo>
                    <a:pt x="1108" y="1368"/>
                  </a:lnTo>
                  <a:lnTo>
                    <a:pt x="1108" y="1370"/>
                  </a:lnTo>
                  <a:lnTo>
                    <a:pt x="1108" y="1373"/>
                  </a:lnTo>
                  <a:lnTo>
                    <a:pt x="1108" y="1375"/>
                  </a:lnTo>
                  <a:lnTo>
                    <a:pt x="1108" y="1376"/>
                  </a:lnTo>
                  <a:lnTo>
                    <a:pt x="1108" y="1378"/>
                  </a:lnTo>
                  <a:lnTo>
                    <a:pt x="1108" y="1379"/>
                  </a:lnTo>
                  <a:lnTo>
                    <a:pt x="1106" y="1379"/>
                  </a:lnTo>
                  <a:lnTo>
                    <a:pt x="1106" y="1381"/>
                  </a:lnTo>
                  <a:lnTo>
                    <a:pt x="1105" y="1381"/>
                  </a:lnTo>
                  <a:lnTo>
                    <a:pt x="1105" y="1382"/>
                  </a:lnTo>
                  <a:lnTo>
                    <a:pt x="1106" y="1384"/>
                  </a:lnTo>
                  <a:lnTo>
                    <a:pt x="1106" y="1385"/>
                  </a:lnTo>
                  <a:lnTo>
                    <a:pt x="1106" y="1387"/>
                  </a:lnTo>
                  <a:lnTo>
                    <a:pt x="1106" y="1388"/>
                  </a:lnTo>
                  <a:lnTo>
                    <a:pt x="1106" y="1390"/>
                  </a:lnTo>
                  <a:lnTo>
                    <a:pt x="1106" y="1391"/>
                  </a:lnTo>
                  <a:lnTo>
                    <a:pt x="1105" y="1391"/>
                  </a:lnTo>
                  <a:lnTo>
                    <a:pt x="1105" y="1393"/>
                  </a:lnTo>
                  <a:lnTo>
                    <a:pt x="1103" y="1393"/>
                  </a:lnTo>
                  <a:lnTo>
                    <a:pt x="1103" y="1394"/>
                  </a:lnTo>
                  <a:lnTo>
                    <a:pt x="1105" y="1394"/>
                  </a:lnTo>
                  <a:lnTo>
                    <a:pt x="1105" y="1396"/>
                  </a:lnTo>
                  <a:lnTo>
                    <a:pt x="1106" y="1397"/>
                  </a:lnTo>
                  <a:lnTo>
                    <a:pt x="1108" y="1397"/>
                  </a:lnTo>
                  <a:lnTo>
                    <a:pt x="1109" y="1397"/>
                  </a:lnTo>
                  <a:lnTo>
                    <a:pt x="1111" y="1396"/>
                  </a:lnTo>
                  <a:lnTo>
                    <a:pt x="1113" y="1396"/>
                  </a:lnTo>
                  <a:lnTo>
                    <a:pt x="1114" y="1396"/>
                  </a:lnTo>
                  <a:lnTo>
                    <a:pt x="1116" y="1396"/>
                  </a:lnTo>
                  <a:lnTo>
                    <a:pt x="1117" y="1396"/>
                  </a:lnTo>
                  <a:lnTo>
                    <a:pt x="1119" y="1396"/>
                  </a:lnTo>
                  <a:lnTo>
                    <a:pt x="1120" y="1396"/>
                  </a:lnTo>
                  <a:lnTo>
                    <a:pt x="1122" y="1396"/>
                  </a:lnTo>
                  <a:lnTo>
                    <a:pt x="1122" y="1397"/>
                  </a:lnTo>
                  <a:lnTo>
                    <a:pt x="1122" y="1399"/>
                  </a:lnTo>
                  <a:lnTo>
                    <a:pt x="1123" y="1399"/>
                  </a:lnTo>
                  <a:lnTo>
                    <a:pt x="1123" y="1400"/>
                  </a:lnTo>
                  <a:lnTo>
                    <a:pt x="1125" y="1400"/>
                  </a:lnTo>
                  <a:lnTo>
                    <a:pt x="1125" y="1402"/>
                  </a:lnTo>
                  <a:lnTo>
                    <a:pt x="1128" y="1402"/>
                  </a:lnTo>
                  <a:lnTo>
                    <a:pt x="1129" y="1402"/>
                  </a:lnTo>
                  <a:lnTo>
                    <a:pt x="1131" y="1402"/>
                  </a:lnTo>
                  <a:lnTo>
                    <a:pt x="1131" y="1400"/>
                  </a:lnTo>
                  <a:lnTo>
                    <a:pt x="1132" y="1400"/>
                  </a:lnTo>
                  <a:lnTo>
                    <a:pt x="1132" y="1399"/>
                  </a:lnTo>
                  <a:lnTo>
                    <a:pt x="1134" y="1399"/>
                  </a:lnTo>
                  <a:lnTo>
                    <a:pt x="1134" y="1397"/>
                  </a:lnTo>
                  <a:lnTo>
                    <a:pt x="1135" y="1397"/>
                  </a:lnTo>
                  <a:lnTo>
                    <a:pt x="1137" y="1396"/>
                  </a:lnTo>
                  <a:lnTo>
                    <a:pt x="1138" y="1396"/>
                  </a:lnTo>
                  <a:lnTo>
                    <a:pt x="1140" y="1396"/>
                  </a:lnTo>
                  <a:lnTo>
                    <a:pt x="1141" y="1394"/>
                  </a:lnTo>
                  <a:lnTo>
                    <a:pt x="1143" y="1394"/>
                  </a:lnTo>
                  <a:lnTo>
                    <a:pt x="1144" y="1394"/>
                  </a:lnTo>
                  <a:lnTo>
                    <a:pt x="1144" y="1393"/>
                  </a:lnTo>
                  <a:lnTo>
                    <a:pt x="1146" y="1393"/>
                  </a:lnTo>
                  <a:lnTo>
                    <a:pt x="1146" y="1391"/>
                  </a:lnTo>
                  <a:lnTo>
                    <a:pt x="1147" y="1391"/>
                  </a:lnTo>
                  <a:lnTo>
                    <a:pt x="1149" y="1390"/>
                  </a:lnTo>
                  <a:lnTo>
                    <a:pt x="1150" y="1390"/>
                  </a:lnTo>
                  <a:lnTo>
                    <a:pt x="1150" y="1391"/>
                  </a:lnTo>
                  <a:lnTo>
                    <a:pt x="1150" y="1390"/>
                  </a:lnTo>
                  <a:lnTo>
                    <a:pt x="1150" y="1391"/>
                  </a:lnTo>
                  <a:lnTo>
                    <a:pt x="1152" y="1391"/>
                  </a:lnTo>
                  <a:lnTo>
                    <a:pt x="1153" y="1390"/>
                  </a:lnTo>
                  <a:lnTo>
                    <a:pt x="1155" y="1390"/>
                  </a:lnTo>
                  <a:lnTo>
                    <a:pt x="1156" y="1390"/>
                  </a:lnTo>
                  <a:lnTo>
                    <a:pt x="1158" y="1390"/>
                  </a:lnTo>
                  <a:lnTo>
                    <a:pt x="1158" y="1391"/>
                  </a:lnTo>
                  <a:lnTo>
                    <a:pt x="1159" y="1393"/>
                  </a:lnTo>
                  <a:lnTo>
                    <a:pt x="1161" y="1394"/>
                  </a:lnTo>
                  <a:lnTo>
                    <a:pt x="1162" y="1396"/>
                  </a:lnTo>
                  <a:lnTo>
                    <a:pt x="1162" y="1397"/>
                  </a:lnTo>
                  <a:lnTo>
                    <a:pt x="1162" y="1399"/>
                  </a:lnTo>
                  <a:lnTo>
                    <a:pt x="1164" y="1400"/>
                  </a:lnTo>
                  <a:lnTo>
                    <a:pt x="1165" y="1400"/>
                  </a:lnTo>
                  <a:lnTo>
                    <a:pt x="1167" y="1400"/>
                  </a:lnTo>
                  <a:lnTo>
                    <a:pt x="1170" y="1399"/>
                  </a:lnTo>
                  <a:lnTo>
                    <a:pt x="1170" y="1400"/>
                  </a:lnTo>
                  <a:lnTo>
                    <a:pt x="1170" y="1402"/>
                  </a:lnTo>
                  <a:lnTo>
                    <a:pt x="1168" y="1402"/>
                  </a:lnTo>
                  <a:lnTo>
                    <a:pt x="1170" y="1403"/>
                  </a:lnTo>
                  <a:lnTo>
                    <a:pt x="1170" y="1405"/>
                  </a:lnTo>
                  <a:lnTo>
                    <a:pt x="1172" y="1406"/>
                  </a:lnTo>
                  <a:lnTo>
                    <a:pt x="1170" y="1408"/>
                  </a:lnTo>
                  <a:lnTo>
                    <a:pt x="1168" y="1408"/>
                  </a:lnTo>
                  <a:lnTo>
                    <a:pt x="1168" y="1409"/>
                  </a:lnTo>
                  <a:lnTo>
                    <a:pt x="1168" y="1411"/>
                  </a:lnTo>
                  <a:lnTo>
                    <a:pt x="1168" y="1412"/>
                  </a:lnTo>
                  <a:lnTo>
                    <a:pt x="1170" y="1412"/>
                  </a:lnTo>
                  <a:lnTo>
                    <a:pt x="1172" y="1412"/>
                  </a:lnTo>
                  <a:lnTo>
                    <a:pt x="1172" y="1414"/>
                  </a:lnTo>
                  <a:lnTo>
                    <a:pt x="1173" y="1414"/>
                  </a:lnTo>
                  <a:lnTo>
                    <a:pt x="1175" y="1415"/>
                  </a:lnTo>
                  <a:lnTo>
                    <a:pt x="1176" y="1415"/>
                  </a:lnTo>
                  <a:lnTo>
                    <a:pt x="1176" y="1417"/>
                  </a:lnTo>
                  <a:lnTo>
                    <a:pt x="1178" y="1417"/>
                  </a:lnTo>
                  <a:lnTo>
                    <a:pt x="1179" y="1417"/>
                  </a:lnTo>
                  <a:lnTo>
                    <a:pt x="1179" y="1418"/>
                  </a:lnTo>
                  <a:lnTo>
                    <a:pt x="1181" y="1420"/>
                  </a:lnTo>
                  <a:lnTo>
                    <a:pt x="1181" y="1421"/>
                  </a:lnTo>
                  <a:lnTo>
                    <a:pt x="1182" y="1421"/>
                  </a:lnTo>
                  <a:lnTo>
                    <a:pt x="1182" y="1423"/>
                  </a:lnTo>
                  <a:lnTo>
                    <a:pt x="1184" y="1423"/>
                  </a:lnTo>
                  <a:lnTo>
                    <a:pt x="1185" y="1424"/>
                  </a:lnTo>
                  <a:lnTo>
                    <a:pt x="1184" y="1426"/>
                  </a:lnTo>
                  <a:lnTo>
                    <a:pt x="1184" y="1428"/>
                  </a:lnTo>
                  <a:lnTo>
                    <a:pt x="1182" y="1428"/>
                  </a:lnTo>
                  <a:lnTo>
                    <a:pt x="1182" y="1429"/>
                  </a:lnTo>
                  <a:lnTo>
                    <a:pt x="1181" y="1429"/>
                  </a:lnTo>
                  <a:lnTo>
                    <a:pt x="1181" y="1431"/>
                  </a:lnTo>
                  <a:lnTo>
                    <a:pt x="1179" y="1431"/>
                  </a:lnTo>
                  <a:lnTo>
                    <a:pt x="1179" y="1432"/>
                  </a:lnTo>
                  <a:lnTo>
                    <a:pt x="1178" y="1432"/>
                  </a:lnTo>
                  <a:lnTo>
                    <a:pt x="1178" y="1434"/>
                  </a:lnTo>
                  <a:lnTo>
                    <a:pt x="1178" y="1435"/>
                  </a:lnTo>
                  <a:lnTo>
                    <a:pt x="1176" y="1435"/>
                  </a:lnTo>
                  <a:lnTo>
                    <a:pt x="1176" y="1437"/>
                  </a:lnTo>
                  <a:lnTo>
                    <a:pt x="1176" y="1438"/>
                  </a:lnTo>
                  <a:lnTo>
                    <a:pt x="1175" y="1438"/>
                  </a:lnTo>
                  <a:lnTo>
                    <a:pt x="1175" y="1440"/>
                  </a:lnTo>
                  <a:lnTo>
                    <a:pt x="1173" y="1441"/>
                  </a:lnTo>
                  <a:lnTo>
                    <a:pt x="1172" y="1443"/>
                  </a:lnTo>
                  <a:lnTo>
                    <a:pt x="1170" y="1443"/>
                  </a:lnTo>
                  <a:lnTo>
                    <a:pt x="1170" y="1444"/>
                  </a:lnTo>
                  <a:lnTo>
                    <a:pt x="1167" y="1446"/>
                  </a:lnTo>
                  <a:lnTo>
                    <a:pt x="1165" y="1446"/>
                  </a:lnTo>
                  <a:lnTo>
                    <a:pt x="1165" y="1447"/>
                  </a:lnTo>
                  <a:lnTo>
                    <a:pt x="1164" y="1449"/>
                  </a:lnTo>
                  <a:lnTo>
                    <a:pt x="1164" y="1450"/>
                  </a:lnTo>
                  <a:lnTo>
                    <a:pt x="1164" y="1452"/>
                  </a:lnTo>
                  <a:lnTo>
                    <a:pt x="1162" y="1452"/>
                  </a:lnTo>
                  <a:lnTo>
                    <a:pt x="1162" y="1453"/>
                  </a:lnTo>
                  <a:lnTo>
                    <a:pt x="1162" y="1455"/>
                  </a:lnTo>
                  <a:lnTo>
                    <a:pt x="1161" y="1455"/>
                  </a:lnTo>
                  <a:lnTo>
                    <a:pt x="1159" y="1455"/>
                  </a:lnTo>
                  <a:lnTo>
                    <a:pt x="1159" y="1456"/>
                  </a:lnTo>
                  <a:lnTo>
                    <a:pt x="1159" y="1455"/>
                  </a:lnTo>
                  <a:lnTo>
                    <a:pt x="1159" y="1456"/>
                  </a:lnTo>
                  <a:lnTo>
                    <a:pt x="1158" y="1456"/>
                  </a:lnTo>
                  <a:lnTo>
                    <a:pt x="1158" y="1458"/>
                  </a:lnTo>
                  <a:lnTo>
                    <a:pt x="1159" y="1458"/>
                  </a:lnTo>
                  <a:lnTo>
                    <a:pt x="1159" y="1459"/>
                  </a:lnTo>
                  <a:lnTo>
                    <a:pt x="1159" y="1461"/>
                  </a:lnTo>
                  <a:lnTo>
                    <a:pt x="1158" y="1461"/>
                  </a:lnTo>
                  <a:lnTo>
                    <a:pt x="1158" y="1462"/>
                  </a:lnTo>
                  <a:lnTo>
                    <a:pt x="1158" y="1464"/>
                  </a:lnTo>
                  <a:lnTo>
                    <a:pt x="1156" y="1464"/>
                  </a:lnTo>
                  <a:lnTo>
                    <a:pt x="1156" y="1465"/>
                  </a:lnTo>
                  <a:lnTo>
                    <a:pt x="1155" y="1467"/>
                  </a:lnTo>
                  <a:lnTo>
                    <a:pt x="1156" y="1467"/>
                  </a:lnTo>
                  <a:lnTo>
                    <a:pt x="1156" y="1468"/>
                  </a:lnTo>
                  <a:lnTo>
                    <a:pt x="1156" y="1470"/>
                  </a:lnTo>
                  <a:lnTo>
                    <a:pt x="1156" y="1471"/>
                  </a:lnTo>
                  <a:lnTo>
                    <a:pt x="1155" y="1471"/>
                  </a:lnTo>
                  <a:lnTo>
                    <a:pt x="1155" y="1473"/>
                  </a:lnTo>
                  <a:lnTo>
                    <a:pt x="1155" y="1474"/>
                  </a:lnTo>
                  <a:lnTo>
                    <a:pt x="1155" y="1476"/>
                  </a:lnTo>
                  <a:lnTo>
                    <a:pt x="1155" y="1477"/>
                  </a:lnTo>
                  <a:lnTo>
                    <a:pt x="1155" y="1479"/>
                  </a:lnTo>
                  <a:lnTo>
                    <a:pt x="1155" y="1481"/>
                  </a:lnTo>
                  <a:lnTo>
                    <a:pt x="1153" y="1481"/>
                  </a:lnTo>
                  <a:lnTo>
                    <a:pt x="1153" y="1482"/>
                  </a:lnTo>
                  <a:lnTo>
                    <a:pt x="1155" y="1482"/>
                  </a:lnTo>
                  <a:lnTo>
                    <a:pt x="1153" y="1482"/>
                  </a:lnTo>
                  <a:lnTo>
                    <a:pt x="1155" y="1482"/>
                  </a:lnTo>
                  <a:lnTo>
                    <a:pt x="1155" y="1484"/>
                  </a:lnTo>
                  <a:lnTo>
                    <a:pt x="1155" y="1485"/>
                  </a:lnTo>
                  <a:lnTo>
                    <a:pt x="1156" y="1485"/>
                  </a:lnTo>
                  <a:lnTo>
                    <a:pt x="1156" y="1487"/>
                  </a:lnTo>
                  <a:lnTo>
                    <a:pt x="1158" y="1491"/>
                  </a:lnTo>
                  <a:lnTo>
                    <a:pt x="1159" y="1491"/>
                  </a:lnTo>
                  <a:lnTo>
                    <a:pt x="1159" y="1493"/>
                  </a:lnTo>
                  <a:lnTo>
                    <a:pt x="1161" y="1493"/>
                  </a:lnTo>
                  <a:lnTo>
                    <a:pt x="1162" y="1493"/>
                  </a:lnTo>
                  <a:lnTo>
                    <a:pt x="1165" y="1493"/>
                  </a:lnTo>
                  <a:lnTo>
                    <a:pt x="1167" y="1494"/>
                  </a:lnTo>
                  <a:lnTo>
                    <a:pt x="1168" y="1494"/>
                  </a:lnTo>
                  <a:lnTo>
                    <a:pt x="1168" y="1496"/>
                  </a:lnTo>
                  <a:lnTo>
                    <a:pt x="1170" y="1496"/>
                  </a:lnTo>
                  <a:lnTo>
                    <a:pt x="1173" y="1496"/>
                  </a:lnTo>
                  <a:lnTo>
                    <a:pt x="1175" y="1496"/>
                  </a:lnTo>
                  <a:lnTo>
                    <a:pt x="1176" y="1496"/>
                  </a:lnTo>
                  <a:lnTo>
                    <a:pt x="1176" y="1497"/>
                  </a:lnTo>
                  <a:lnTo>
                    <a:pt x="1178" y="1497"/>
                  </a:lnTo>
                  <a:lnTo>
                    <a:pt x="1179" y="1499"/>
                  </a:lnTo>
                  <a:lnTo>
                    <a:pt x="1181" y="1499"/>
                  </a:lnTo>
                  <a:lnTo>
                    <a:pt x="1181" y="1500"/>
                  </a:lnTo>
                  <a:lnTo>
                    <a:pt x="1181" y="1502"/>
                  </a:lnTo>
                  <a:lnTo>
                    <a:pt x="1182" y="1502"/>
                  </a:lnTo>
                  <a:lnTo>
                    <a:pt x="1184" y="1502"/>
                  </a:lnTo>
                  <a:lnTo>
                    <a:pt x="1184" y="1503"/>
                  </a:lnTo>
                  <a:lnTo>
                    <a:pt x="1184" y="1505"/>
                  </a:lnTo>
                  <a:lnTo>
                    <a:pt x="1185" y="1505"/>
                  </a:lnTo>
                  <a:lnTo>
                    <a:pt x="1185" y="1506"/>
                  </a:lnTo>
                  <a:lnTo>
                    <a:pt x="1187" y="1506"/>
                  </a:lnTo>
                  <a:lnTo>
                    <a:pt x="1187" y="1505"/>
                  </a:lnTo>
                  <a:lnTo>
                    <a:pt x="1187" y="1503"/>
                  </a:lnTo>
                  <a:lnTo>
                    <a:pt x="1188" y="1503"/>
                  </a:lnTo>
                  <a:lnTo>
                    <a:pt x="1188" y="1502"/>
                  </a:lnTo>
                  <a:lnTo>
                    <a:pt x="1190" y="1502"/>
                  </a:lnTo>
                  <a:lnTo>
                    <a:pt x="1191" y="1502"/>
                  </a:lnTo>
                  <a:lnTo>
                    <a:pt x="1191" y="1503"/>
                  </a:lnTo>
                  <a:lnTo>
                    <a:pt x="1191" y="1505"/>
                  </a:lnTo>
                  <a:lnTo>
                    <a:pt x="1193" y="1505"/>
                  </a:lnTo>
                  <a:lnTo>
                    <a:pt x="1193" y="1506"/>
                  </a:lnTo>
                  <a:lnTo>
                    <a:pt x="1193" y="1508"/>
                  </a:lnTo>
                  <a:lnTo>
                    <a:pt x="1193" y="1509"/>
                  </a:lnTo>
                  <a:lnTo>
                    <a:pt x="1194" y="1509"/>
                  </a:lnTo>
                  <a:lnTo>
                    <a:pt x="1196" y="1509"/>
                  </a:lnTo>
                  <a:lnTo>
                    <a:pt x="1196" y="1508"/>
                  </a:lnTo>
                  <a:lnTo>
                    <a:pt x="1196" y="1506"/>
                  </a:lnTo>
                  <a:lnTo>
                    <a:pt x="1197" y="1506"/>
                  </a:lnTo>
                  <a:lnTo>
                    <a:pt x="1197" y="1505"/>
                  </a:lnTo>
                  <a:lnTo>
                    <a:pt x="1199" y="1505"/>
                  </a:lnTo>
                  <a:lnTo>
                    <a:pt x="1199" y="1506"/>
                  </a:lnTo>
                  <a:lnTo>
                    <a:pt x="1200" y="1506"/>
                  </a:lnTo>
                  <a:lnTo>
                    <a:pt x="1200" y="1508"/>
                  </a:lnTo>
                  <a:lnTo>
                    <a:pt x="1200" y="1509"/>
                  </a:lnTo>
                  <a:lnTo>
                    <a:pt x="1202" y="1509"/>
                  </a:lnTo>
                  <a:lnTo>
                    <a:pt x="1202" y="1511"/>
                  </a:lnTo>
                  <a:lnTo>
                    <a:pt x="1203" y="1511"/>
                  </a:lnTo>
                  <a:lnTo>
                    <a:pt x="1203" y="1509"/>
                  </a:lnTo>
                  <a:lnTo>
                    <a:pt x="1205" y="1509"/>
                  </a:lnTo>
                  <a:lnTo>
                    <a:pt x="1205" y="1508"/>
                  </a:lnTo>
                  <a:lnTo>
                    <a:pt x="1205" y="1506"/>
                  </a:lnTo>
                  <a:lnTo>
                    <a:pt x="1206" y="1506"/>
                  </a:lnTo>
                  <a:lnTo>
                    <a:pt x="1208" y="1506"/>
                  </a:lnTo>
                  <a:lnTo>
                    <a:pt x="1208" y="1508"/>
                  </a:lnTo>
                  <a:lnTo>
                    <a:pt x="1206" y="1508"/>
                  </a:lnTo>
                  <a:lnTo>
                    <a:pt x="1206" y="1509"/>
                  </a:lnTo>
                  <a:lnTo>
                    <a:pt x="1205" y="1509"/>
                  </a:lnTo>
                  <a:lnTo>
                    <a:pt x="1205" y="1511"/>
                  </a:lnTo>
                  <a:lnTo>
                    <a:pt x="1205" y="1512"/>
                  </a:lnTo>
                  <a:lnTo>
                    <a:pt x="1206" y="1512"/>
                  </a:lnTo>
                  <a:lnTo>
                    <a:pt x="1206" y="1514"/>
                  </a:lnTo>
                  <a:lnTo>
                    <a:pt x="1208" y="1514"/>
                  </a:lnTo>
                  <a:lnTo>
                    <a:pt x="1208" y="1512"/>
                  </a:lnTo>
                  <a:lnTo>
                    <a:pt x="1209" y="1512"/>
                  </a:lnTo>
                  <a:lnTo>
                    <a:pt x="1211" y="1512"/>
                  </a:lnTo>
                  <a:lnTo>
                    <a:pt x="1211" y="1511"/>
                  </a:lnTo>
                  <a:lnTo>
                    <a:pt x="1212" y="1511"/>
                  </a:lnTo>
                  <a:lnTo>
                    <a:pt x="1214" y="1511"/>
                  </a:lnTo>
                  <a:lnTo>
                    <a:pt x="1215" y="1511"/>
                  </a:lnTo>
                  <a:lnTo>
                    <a:pt x="1215" y="1512"/>
                  </a:lnTo>
                  <a:lnTo>
                    <a:pt x="1215" y="1514"/>
                  </a:lnTo>
                  <a:lnTo>
                    <a:pt x="1217" y="1514"/>
                  </a:lnTo>
                  <a:lnTo>
                    <a:pt x="1217" y="1515"/>
                  </a:lnTo>
                  <a:lnTo>
                    <a:pt x="1217" y="1517"/>
                  </a:lnTo>
                  <a:lnTo>
                    <a:pt x="1215" y="1517"/>
                  </a:lnTo>
                  <a:lnTo>
                    <a:pt x="1214" y="1517"/>
                  </a:lnTo>
                  <a:lnTo>
                    <a:pt x="1212" y="1518"/>
                  </a:lnTo>
                  <a:lnTo>
                    <a:pt x="1211" y="1520"/>
                  </a:lnTo>
                  <a:lnTo>
                    <a:pt x="1209" y="1520"/>
                  </a:lnTo>
                  <a:lnTo>
                    <a:pt x="1211" y="1520"/>
                  </a:lnTo>
                  <a:lnTo>
                    <a:pt x="1209" y="1521"/>
                  </a:lnTo>
                  <a:lnTo>
                    <a:pt x="1209" y="1523"/>
                  </a:lnTo>
                  <a:lnTo>
                    <a:pt x="1209" y="1524"/>
                  </a:lnTo>
                  <a:lnTo>
                    <a:pt x="1208" y="1524"/>
                  </a:lnTo>
                  <a:lnTo>
                    <a:pt x="1208" y="1526"/>
                  </a:lnTo>
                  <a:lnTo>
                    <a:pt x="1208" y="1527"/>
                  </a:lnTo>
                  <a:lnTo>
                    <a:pt x="1209" y="1529"/>
                  </a:lnTo>
                  <a:lnTo>
                    <a:pt x="1209" y="1530"/>
                  </a:lnTo>
                  <a:lnTo>
                    <a:pt x="1211" y="1532"/>
                  </a:lnTo>
                  <a:lnTo>
                    <a:pt x="1209" y="1532"/>
                  </a:lnTo>
                  <a:lnTo>
                    <a:pt x="1209" y="1534"/>
                  </a:lnTo>
                  <a:lnTo>
                    <a:pt x="1208" y="1534"/>
                  </a:lnTo>
                  <a:lnTo>
                    <a:pt x="1208" y="1535"/>
                  </a:lnTo>
                  <a:lnTo>
                    <a:pt x="1208" y="1537"/>
                  </a:lnTo>
                  <a:lnTo>
                    <a:pt x="1206" y="1538"/>
                  </a:lnTo>
                  <a:lnTo>
                    <a:pt x="1206" y="1540"/>
                  </a:lnTo>
                  <a:lnTo>
                    <a:pt x="1208" y="1540"/>
                  </a:lnTo>
                  <a:lnTo>
                    <a:pt x="1208" y="1541"/>
                  </a:lnTo>
                  <a:lnTo>
                    <a:pt x="1208" y="1543"/>
                  </a:lnTo>
                  <a:lnTo>
                    <a:pt x="1208" y="1544"/>
                  </a:lnTo>
                  <a:lnTo>
                    <a:pt x="1208" y="1546"/>
                  </a:lnTo>
                  <a:lnTo>
                    <a:pt x="1208" y="1547"/>
                  </a:lnTo>
                  <a:lnTo>
                    <a:pt x="1208" y="1549"/>
                  </a:lnTo>
                  <a:lnTo>
                    <a:pt x="1208" y="1550"/>
                  </a:lnTo>
                  <a:lnTo>
                    <a:pt x="1209" y="1550"/>
                  </a:lnTo>
                  <a:lnTo>
                    <a:pt x="1209" y="1552"/>
                  </a:lnTo>
                  <a:lnTo>
                    <a:pt x="1209" y="1553"/>
                  </a:lnTo>
                  <a:lnTo>
                    <a:pt x="1209" y="1555"/>
                  </a:lnTo>
                  <a:lnTo>
                    <a:pt x="1209" y="1556"/>
                  </a:lnTo>
                  <a:lnTo>
                    <a:pt x="1209" y="1558"/>
                  </a:lnTo>
                  <a:lnTo>
                    <a:pt x="1211" y="1558"/>
                  </a:lnTo>
                  <a:lnTo>
                    <a:pt x="1211" y="1559"/>
                  </a:lnTo>
                  <a:lnTo>
                    <a:pt x="1212" y="1561"/>
                  </a:lnTo>
                  <a:lnTo>
                    <a:pt x="1212" y="1562"/>
                  </a:lnTo>
                  <a:lnTo>
                    <a:pt x="1214" y="1562"/>
                  </a:lnTo>
                  <a:lnTo>
                    <a:pt x="1214" y="1564"/>
                  </a:lnTo>
                  <a:lnTo>
                    <a:pt x="1215" y="1564"/>
                  </a:lnTo>
                  <a:lnTo>
                    <a:pt x="1214" y="1564"/>
                  </a:lnTo>
                  <a:lnTo>
                    <a:pt x="1212" y="1565"/>
                  </a:lnTo>
                  <a:lnTo>
                    <a:pt x="1211" y="1567"/>
                  </a:lnTo>
                  <a:lnTo>
                    <a:pt x="1209" y="1568"/>
                  </a:lnTo>
                  <a:lnTo>
                    <a:pt x="1209" y="1570"/>
                  </a:lnTo>
                  <a:lnTo>
                    <a:pt x="1208" y="1570"/>
                  </a:lnTo>
                  <a:lnTo>
                    <a:pt x="1206" y="1571"/>
                  </a:lnTo>
                  <a:lnTo>
                    <a:pt x="1205" y="1573"/>
                  </a:lnTo>
                  <a:lnTo>
                    <a:pt x="1203" y="1573"/>
                  </a:lnTo>
                  <a:lnTo>
                    <a:pt x="1203" y="1571"/>
                  </a:lnTo>
                  <a:lnTo>
                    <a:pt x="1202" y="1570"/>
                  </a:lnTo>
                  <a:lnTo>
                    <a:pt x="1200" y="1570"/>
                  </a:lnTo>
                  <a:lnTo>
                    <a:pt x="1199" y="1570"/>
                  </a:lnTo>
                  <a:lnTo>
                    <a:pt x="1197" y="1570"/>
                  </a:lnTo>
                  <a:lnTo>
                    <a:pt x="1196" y="1570"/>
                  </a:lnTo>
                  <a:lnTo>
                    <a:pt x="1194" y="1570"/>
                  </a:lnTo>
                  <a:lnTo>
                    <a:pt x="1193" y="1570"/>
                  </a:lnTo>
                  <a:lnTo>
                    <a:pt x="1193" y="1571"/>
                  </a:lnTo>
                  <a:lnTo>
                    <a:pt x="1191" y="1571"/>
                  </a:lnTo>
                  <a:lnTo>
                    <a:pt x="1190" y="1571"/>
                  </a:lnTo>
                  <a:lnTo>
                    <a:pt x="1188" y="1571"/>
                  </a:lnTo>
                  <a:lnTo>
                    <a:pt x="1188" y="1573"/>
                  </a:lnTo>
                  <a:lnTo>
                    <a:pt x="1188" y="1574"/>
                  </a:lnTo>
                  <a:lnTo>
                    <a:pt x="1187" y="1574"/>
                  </a:lnTo>
                  <a:lnTo>
                    <a:pt x="1187" y="1576"/>
                  </a:lnTo>
                  <a:lnTo>
                    <a:pt x="1185" y="1576"/>
                  </a:lnTo>
                  <a:lnTo>
                    <a:pt x="1184" y="1576"/>
                  </a:lnTo>
                  <a:lnTo>
                    <a:pt x="1184" y="1577"/>
                  </a:lnTo>
                  <a:lnTo>
                    <a:pt x="1184" y="1579"/>
                  </a:lnTo>
                  <a:lnTo>
                    <a:pt x="1182" y="1580"/>
                  </a:lnTo>
                  <a:lnTo>
                    <a:pt x="1184" y="1580"/>
                  </a:lnTo>
                  <a:lnTo>
                    <a:pt x="1184" y="1582"/>
                  </a:lnTo>
                  <a:lnTo>
                    <a:pt x="1185" y="1582"/>
                  </a:lnTo>
                  <a:lnTo>
                    <a:pt x="1187" y="1583"/>
                  </a:lnTo>
                  <a:lnTo>
                    <a:pt x="1187" y="1585"/>
                  </a:lnTo>
                  <a:lnTo>
                    <a:pt x="1187" y="1587"/>
                  </a:lnTo>
                  <a:lnTo>
                    <a:pt x="1188" y="1587"/>
                  </a:lnTo>
                  <a:lnTo>
                    <a:pt x="1188" y="1588"/>
                  </a:lnTo>
                  <a:lnTo>
                    <a:pt x="1188" y="1587"/>
                  </a:lnTo>
                  <a:lnTo>
                    <a:pt x="1188" y="1588"/>
                  </a:lnTo>
                  <a:lnTo>
                    <a:pt x="1187" y="1588"/>
                  </a:lnTo>
                  <a:lnTo>
                    <a:pt x="1187" y="1590"/>
                  </a:lnTo>
                  <a:lnTo>
                    <a:pt x="1187" y="1588"/>
                  </a:lnTo>
                  <a:lnTo>
                    <a:pt x="1187" y="1590"/>
                  </a:lnTo>
                  <a:lnTo>
                    <a:pt x="1185" y="1590"/>
                  </a:lnTo>
                  <a:lnTo>
                    <a:pt x="1185" y="1591"/>
                  </a:lnTo>
                  <a:lnTo>
                    <a:pt x="1184" y="1591"/>
                  </a:lnTo>
                  <a:lnTo>
                    <a:pt x="1182" y="1591"/>
                  </a:lnTo>
                  <a:lnTo>
                    <a:pt x="1182" y="1593"/>
                  </a:lnTo>
                  <a:lnTo>
                    <a:pt x="1182" y="1594"/>
                  </a:lnTo>
                  <a:lnTo>
                    <a:pt x="1181" y="1594"/>
                  </a:lnTo>
                  <a:lnTo>
                    <a:pt x="1181" y="1593"/>
                  </a:lnTo>
                  <a:lnTo>
                    <a:pt x="1181" y="1594"/>
                  </a:lnTo>
                  <a:lnTo>
                    <a:pt x="1179" y="1594"/>
                  </a:lnTo>
                  <a:lnTo>
                    <a:pt x="1181" y="1594"/>
                  </a:lnTo>
                  <a:lnTo>
                    <a:pt x="1181" y="1596"/>
                  </a:lnTo>
                  <a:lnTo>
                    <a:pt x="1179" y="1596"/>
                  </a:lnTo>
                  <a:lnTo>
                    <a:pt x="1179" y="1597"/>
                  </a:lnTo>
                  <a:lnTo>
                    <a:pt x="1178" y="1597"/>
                  </a:lnTo>
                  <a:lnTo>
                    <a:pt x="1178" y="1599"/>
                  </a:lnTo>
                  <a:lnTo>
                    <a:pt x="1176" y="1599"/>
                  </a:lnTo>
                  <a:lnTo>
                    <a:pt x="1176" y="1600"/>
                  </a:lnTo>
                  <a:lnTo>
                    <a:pt x="1175" y="1600"/>
                  </a:lnTo>
                  <a:lnTo>
                    <a:pt x="1175" y="1602"/>
                  </a:lnTo>
                  <a:lnTo>
                    <a:pt x="1175" y="1603"/>
                  </a:lnTo>
                  <a:lnTo>
                    <a:pt x="1175" y="1605"/>
                  </a:lnTo>
                  <a:lnTo>
                    <a:pt x="1175" y="1606"/>
                  </a:lnTo>
                  <a:lnTo>
                    <a:pt x="1175" y="1608"/>
                  </a:lnTo>
                  <a:lnTo>
                    <a:pt x="1175" y="1609"/>
                  </a:lnTo>
                  <a:lnTo>
                    <a:pt x="1175" y="1611"/>
                  </a:lnTo>
                  <a:lnTo>
                    <a:pt x="1175" y="1612"/>
                  </a:lnTo>
                  <a:lnTo>
                    <a:pt x="1175" y="1614"/>
                  </a:lnTo>
                  <a:lnTo>
                    <a:pt x="1175" y="1615"/>
                  </a:lnTo>
                  <a:lnTo>
                    <a:pt x="1176" y="1615"/>
                  </a:lnTo>
                  <a:lnTo>
                    <a:pt x="1176" y="1617"/>
                  </a:lnTo>
                  <a:lnTo>
                    <a:pt x="1176" y="1618"/>
                  </a:lnTo>
                  <a:lnTo>
                    <a:pt x="1175" y="1618"/>
                  </a:lnTo>
                  <a:lnTo>
                    <a:pt x="1175" y="1620"/>
                  </a:lnTo>
                  <a:lnTo>
                    <a:pt x="1175" y="1621"/>
                  </a:lnTo>
                  <a:lnTo>
                    <a:pt x="1175" y="1623"/>
                  </a:lnTo>
                  <a:lnTo>
                    <a:pt x="1175" y="1624"/>
                  </a:lnTo>
                  <a:lnTo>
                    <a:pt x="1176" y="1624"/>
                  </a:lnTo>
                  <a:lnTo>
                    <a:pt x="1175" y="1626"/>
                  </a:lnTo>
                  <a:lnTo>
                    <a:pt x="1175" y="1627"/>
                  </a:lnTo>
                  <a:lnTo>
                    <a:pt x="1173" y="1627"/>
                  </a:lnTo>
                  <a:lnTo>
                    <a:pt x="1172" y="1627"/>
                  </a:lnTo>
                  <a:lnTo>
                    <a:pt x="1172" y="1629"/>
                  </a:lnTo>
                  <a:lnTo>
                    <a:pt x="1170" y="1629"/>
                  </a:lnTo>
                  <a:lnTo>
                    <a:pt x="1168" y="1629"/>
                  </a:lnTo>
                  <a:lnTo>
                    <a:pt x="1168" y="1630"/>
                  </a:lnTo>
                  <a:lnTo>
                    <a:pt x="1167" y="1630"/>
                  </a:lnTo>
                  <a:lnTo>
                    <a:pt x="1165" y="1630"/>
                  </a:lnTo>
                  <a:lnTo>
                    <a:pt x="1164" y="1632"/>
                  </a:lnTo>
                  <a:lnTo>
                    <a:pt x="1162" y="1632"/>
                  </a:lnTo>
                  <a:lnTo>
                    <a:pt x="1161" y="1632"/>
                  </a:lnTo>
                  <a:lnTo>
                    <a:pt x="1161" y="1633"/>
                  </a:lnTo>
                  <a:lnTo>
                    <a:pt x="1161" y="1635"/>
                  </a:lnTo>
                  <a:lnTo>
                    <a:pt x="1159" y="1635"/>
                  </a:lnTo>
                  <a:lnTo>
                    <a:pt x="1158" y="1635"/>
                  </a:lnTo>
                  <a:lnTo>
                    <a:pt x="1155" y="1638"/>
                  </a:lnTo>
                  <a:lnTo>
                    <a:pt x="1155" y="1640"/>
                  </a:lnTo>
                  <a:lnTo>
                    <a:pt x="1150" y="1641"/>
                  </a:lnTo>
                  <a:lnTo>
                    <a:pt x="1150" y="1643"/>
                  </a:lnTo>
                  <a:lnTo>
                    <a:pt x="1149" y="1643"/>
                  </a:lnTo>
                  <a:lnTo>
                    <a:pt x="1147" y="1643"/>
                  </a:lnTo>
                  <a:lnTo>
                    <a:pt x="1147" y="1644"/>
                  </a:lnTo>
                  <a:lnTo>
                    <a:pt x="1146" y="1644"/>
                  </a:lnTo>
                  <a:lnTo>
                    <a:pt x="1144" y="1644"/>
                  </a:lnTo>
                  <a:lnTo>
                    <a:pt x="1144" y="1646"/>
                  </a:lnTo>
                  <a:lnTo>
                    <a:pt x="1143" y="1646"/>
                  </a:lnTo>
                  <a:lnTo>
                    <a:pt x="1141" y="1646"/>
                  </a:lnTo>
                  <a:lnTo>
                    <a:pt x="1141" y="1647"/>
                  </a:lnTo>
                  <a:lnTo>
                    <a:pt x="1140" y="1649"/>
                  </a:lnTo>
                  <a:lnTo>
                    <a:pt x="1140" y="1650"/>
                  </a:lnTo>
                  <a:lnTo>
                    <a:pt x="1140" y="1652"/>
                  </a:lnTo>
                  <a:lnTo>
                    <a:pt x="1140" y="1653"/>
                  </a:lnTo>
                  <a:lnTo>
                    <a:pt x="1140" y="1655"/>
                  </a:lnTo>
                  <a:lnTo>
                    <a:pt x="1140" y="1656"/>
                  </a:lnTo>
                  <a:lnTo>
                    <a:pt x="1140" y="1658"/>
                  </a:lnTo>
                  <a:lnTo>
                    <a:pt x="1141" y="1659"/>
                  </a:lnTo>
                  <a:lnTo>
                    <a:pt x="1141" y="1661"/>
                  </a:lnTo>
                  <a:lnTo>
                    <a:pt x="1141" y="1662"/>
                  </a:lnTo>
                  <a:lnTo>
                    <a:pt x="1141" y="1664"/>
                  </a:lnTo>
                  <a:lnTo>
                    <a:pt x="1141" y="1665"/>
                  </a:lnTo>
                  <a:lnTo>
                    <a:pt x="1143" y="1665"/>
                  </a:lnTo>
                  <a:lnTo>
                    <a:pt x="1143" y="1667"/>
                  </a:lnTo>
                  <a:lnTo>
                    <a:pt x="1143" y="1668"/>
                  </a:lnTo>
                  <a:lnTo>
                    <a:pt x="1144" y="1668"/>
                  </a:lnTo>
                  <a:lnTo>
                    <a:pt x="1146" y="1668"/>
                  </a:lnTo>
                  <a:lnTo>
                    <a:pt x="1147" y="1668"/>
                  </a:lnTo>
                  <a:lnTo>
                    <a:pt x="1149" y="1670"/>
                  </a:lnTo>
                  <a:lnTo>
                    <a:pt x="1150" y="1670"/>
                  </a:lnTo>
                  <a:lnTo>
                    <a:pt x="1152" y="1670"/>
                  </a:lnTo>
                  <a:lnTo>
                    <a:pt x="1153" y="1670"/>
                  </a:lnTo>
                  <a:lnTo>
                    <a:pt x="1155" y="1670"/>
                  </a:lnTo>
                  <a:lnTo>
                    <a:pt x="1156" y="1670"/>
                  </a:lnTo>
                  <a:lnTo>
                    <a:pt x="1156" y="1668"/>
                  </a:lnTo>
                  <a:lnTo>
                    <a:pt x="1156" y="1670"/>
                  </a:lnTo>
                  <a:lnTo>
                    <a:pt x="1158" y="1668"/>
                  </a:lnTo>
                  <a:lnTo>
                    <a:pt x="1159" y="1670"/>
                  </a:lnTo>
                  <a:lnTo>
                    <a:pt x="1159" y="1668"/>
                  </a:lnTo>
                  <a:lnTo>
                    <a:pt x="1161" y="1668"/>
                  </a:lnTo>
                  <a:lnTo>
                    <a:pt x="1161" y="1670"/>
                  </a:lnTo>
                  <a:lnTo>
                    <a:pt x="1161" y="1668"/>
                  </a:lnTo>
                  <a:lnTo>
                    <a:pt x="1162" y="1667"/>
                  </a:lnTo>
                  <a:lnTo>
                    <a:pt x="1162" y="1665"/>
                  </a:lnTo>
                  <a:lnTo>
                    <a:pt x="1164" y="1665"/>
                  </a:lnTo>
                  <a:lnTo>
                    <a:pt x="1162" y="1665"/>
                  </a:lnTo>
                  <a:lnTo>
                    <a:pt x="1164" y="1664"/>
                  </a:lnTo>
                  <a:lnTo>
                    <a:pt x="1165" y="1662"/>
                  </a:lnTo>
                  <a:lnTo>
                    <a:pt x="1167" y="1665"/>
                  </a:lnTo>
                  <a:lnTo>
                    <a:pt x="1167" y="1664"/>
                  </a:lnTo>
                  <a:lnTo>
                    <a:pt x="1168" y="1664"/>
                  </a:lnTo>
                  <a:lnTo>
                    <a:pt x="1170" y="1665"/>
                  </a:lnTo>
                  <a:lnTo>
                    <a:pt x="1170" y="1667"/>
                  </a:lnTo>
                  <a:lnTo>
                    <a:pt x="1170" y="1668"/>
                  </a:lnTo>
                  <a:lnTo>
                    <a:pt x="1170" y="1670"/>
                  </a:lnTo>
                  <a:lnTo>
                    <a:pt x="1172" y="1671"/>
                  </a:lnTo>
                  <a:lnTo>
                    <a:pt x="1172" y="1673"/>
                  </a:lnTo>
                  <a:lnTo>
                    <a:pt x="1172" y="1674"/>
                  </a:lnTo>
                  <a:lnTo>
                    <a:pt x="1173" y="1674"/>
                  </a:lnTo>
                  <a:lnTo>
                    <a:pt x="1172" y="1676"/>
                  </a:lnTo>
                  <a:lnTo>
                    <a:pt x="1170" y="1676"/>
                  </a:lnTo>
                  <a:lnTo>
                    <a:pt x="1168" y="1676"/>
                  </a:lnTo>
                  <a:lnTo>
                    <a:pt x="1167" y="1676"/>
                  </a:lnTo>
                  <a:lnTo>
                    <a:pt x="1167" y="1677"/>
                  </a:lnTo>
                  <a:lnTo>
                    <a:pt x="1165" y="1677"/>
                  </a:lnTo>
                  <a:lnTo>
                    <a:pt x="1165" y="1679"/>
                  </a:lnTo>
                  <a:lnTo>
                    <a:pt x="1164" y="1680"/>
                  </a:lnTo>
                  <a:lnTo>
                    <a:pt x="1162" y="1680"/>
                  </a:lnTo>
                  <a:lnTo>
                    <a:pt x="1164" y="1682"/>
                  </a:lnTo>
                  <a:lnTo>
                    <a:pt x="1164" y="1680"/>
                  </a:lnTo>
                  <a:lnTo>
                    <a:pt x="1164" y="1682"/>
                  </a:lnTo>
                  <a:lnTo>
                    <a:pt x="1165" y="1682"/>
                  </a:lnTo>
                  <a:lnTo>
                    <a:pt x="1167" y="1682"/>
                  </a:lnTo>
                  <a:lnTo>
                    <a:pt x="1168" y="1682"/>
                  </a:lnTo>
                  <a:lnTo>
                    <a:pt x="1170" y="1682"/>
                  </a:lnTo>
                  <a:lnTo>
                    <a:pt x="1172" y="1682"/>
                  </a:lnTo>
                  <a:lnTo>
                    <a:pt x="1172" y="1683"/>
                  </a:lnTo>
                  <a:lnTo>
                    <a:pt x="1170" y="1683"/>
                  </a:lnTo>
                  <a:lnTo>
                    <a:pt x="1170" y="1686"/>
                  </a:lnTo>
                  <a:lnTo>
                    <a:pt x="1168" y="1688"/>
                  </a:lnTo>
                  <a:lnTo>
                    <a:pt x="1170" y="1689"/>
                  </a:lnTo>
                  <a:lnTo>
                    <a:pt x="1172" y="1691"/>
                  </a:lnTo>
                  <a:lnTo>
                    <a:pt x="1172" y="1693"/>
                  </a:lnTo>
                  <a:lnTo>
                    <a:pt x="1172" y="1694"/>
                  </a:lnTo>
                  <a:lnTo>
                    <a:pt x="1170" y="1694"/>
                  </a:lnTo>
                  <a:lnTo>
                    <a:pt x="1168" y="1694"/>
                  </a:lnTo>
                  <a:lnTo>
                    <a:pt x="1167" y="1696"/>
                  </a:lnTo>
                  <a:lnTo>
                    <a:pt x="1165" y="1694"/>
                  </a:lnTo>
                  <a:lnTo>
                    <a:pt x="1165" y="1696"/>
                  </a:lnTo>
                  <a:lnTo>
                    <a:pt x="1164" y="1697"/>
                  </a:lnTo>
                  <a:lnTo>
                    <a:pt x="1162" y="1699"/>
                  </a:lnTo>
                  <a:lnTo>
                    <a:pt x="1161" y="1700"/>
                  </a:lnTo>
                  <a:lnTo>
                    <a:pt x="1159" y="1702"/>
                  </a:lnTo>
                  <a:lnTo>
                    <a:pt x="1159" y="1700"/>
                  </a:lnTo>
                  <a:lnTo>
                    <a:pt x="1158" y="1700"/>
                  </a:lnTo>
                  <a:lnTo>
                    <a:pt x="1156" y="1702"/>
                  </a:lnTo>
                  <a:lnTo>
                    <a:pt x="1156" y="1703"/>
                  </a:lnTo>
                  <a:lnTo>
                    <a:pt x="1156" y="1705"/>
                  </a:lnTo>
                  <a:lnTo>
                    <a:pt x="1158" y="1706"/>
                  </a:lnTo>
                  <a:lnTo>
                    <a:pt x="1158" y="1708"/>
                  </a:lnTo>
                  <a:lnTo>
                    <a:pt x="1156" y="1708"/>
                  </a:lnTo>
                  <a:lnTo>
                    <a:pt x="1156" y="1709"/>
                  </a:lnTo>
                  <a:lnTo>
                    <a:pt x="1155" y="1709"/>
                  </a:lnTo>
                  <a:lnTo>
                    <a:pt x="1153" y="1709"/>
                  </a:lnTo>
                  <a:lnTo>
                    <a:pt x="1152" y="1709"/>
                  </a:lnTo>
                  <a:lnTo>
                    <a:pt x="1150" y="1709"/>
                  </a:lnTo>
                  <a:lnTo>
                    <a:pt x="1150" y="1711"/>
                  </a:lnTo>
                  <a:lnTo>
                    <a:pt x="1149" y="1711"/>
                  </a:lnTo>
                  <a:lnTo>
                    <a:pt x="1149" y="1712"/>
                  </a:lnTo>
                  <a:lnTo>
                    <a:pt x="1147" y="1712"/>
                  </a:lnTo>
                  <a:lnTo>
                    <a:pt x="1146" y="1712"/>
                  </a:lnTo>
                  <a:lnTo>
                    <a:pt x="1144" y="1714"/>
                  </a:lnTo>
                  <a:lnTo>
                    <a:pt x="1144" y="1715"/>
                  </a:lnTo>
                  <a:lnTo>
                    <a:pt x="1144" y="1717"/>
                  </a:lnTo>
                  <a:lnTo>
                    <a:pt x="1144" y="1715"/>
                  </a:lnTo>
                  <a:lnTo>
                    <a:pt x="1143" y="1715"/>
                  </a:lnTo>
                  <a:lnTo>
                    <a:pt x="1143" y="1717"/>
                  </a:lnTo>
                  <a:lnTo>
                    <a:pt x="1141" y="1717"/>
                  </a:lnTo>
                  <a:lnTo>
                    <a:pt x="1140" y="1718"/>
                  </a:lnTo>
                  <a:lnTo>
                    <a:pt x="1138" y="1718"/>
                  </a:lnTo>
                  <a:lnTo>
                    <a:pt x="1138" y="1720"/>
                  </a:lnTo>
                  <a:lnTo>
                    <a:pt x="1137" y="1720"/>
                  </a:lnTo>
                  <a:lnTo>
                    <a:pt x="1135" y="1721"/>
                  </a:lnTo>
                  <a:lnTo>
                    <a:pt x="1134" y="1721"/>
                  </a:lnTo>
                  <a:lnTo>
                    <a:pt x="1134" y="1720"/>
                  </a:lnTo>
                  <a:lnTo>
                    <a:pt x="1134" y="1721"/>
                  </a:lnTo>
                  <a:lnTo>
                    <a:pt x="1135" y="1721"/>
                  </a:lnTo>
                  <a:lnTo>
                    <a:pt x="1135" y="1723"/>
                  </a:lnTo>
                  <a:lnTo>
                    <a:pt x="1137" y="1723"/>
                  </a:lnTo>
                  <a:lnTo>
                    <a:pt x="1137" y="1724"/>
                  </a:lnTo>
                  <a:lnTo>
                    <a:pt x="1138" y="1724"/>
                  </a:lnTo>
                  <a:lnTo>
                    <a:pt x="1137" y="1724"/>
                  </a:lnTo>
                  <a:lnTo>
                    <a:pt x="1138" y="1727"/>
                  </a:lnTo>
                  <a:lnTo>
                    <a:pt x="1138" y="1729"/>
                  </a:lnTo>
                  <a:lnTo>
                    <a:pt x="1138" y="1730"/>
                  </a:lnTo>
                  <a:lnTo>
                    <a:pt x="1137" y="1730"/>
                  </a:lnTo>
                  <a:lnTo>
                    <a:pt x="1137" y="1732"/>
                  </a:lnTo>
                  <a:lnTo>
                    <a:pt x="1135" y="1732"/>
                  </a:lnTo>
                  <a:lnTo>
                    <a:pt x="1135" y="1733"/>
                  </a:lnTo>
                  <a:lnTo>
                    <a:pt x="1134" y="1733"/>
                  </a:lnTo>
                  <a:lnTo>
                    <a:pt x="1134" y="1735"/>
                  </a:lnTo>
                  <a:lnTo>
                    <a:pt x="1134" y="1736"/>
                  </a:lnTo>
                  <a:lnTo>
                    <a:pt x="1128" y="1736"/>
                  </a:lnTo>
                  <a:lnTo>
                    <a:pt x="1125" y="1738"/>
                  </a:lnTo>
                  <a:lnTo>
                    <a:pt x="1123" y="1739"/>
                  </a:lnTo>
                  <a:lnTo>
                    <a:pt x="1120" y="1739"/>
                  </a:lnTo>
                  <a:lnTo>
                    <a:pt x="1120" y="1741"/>
                  </a:lnTo>
                  <a:lnTo>
                    <a:pt x="1119" y="1741"/>
                  </a:lnTo>
                  <a:lnTo>
                    <a:pt x="1117" y="1741"/>
                  </a:lnTo>
                  <a:lnTo>
                    <a:pt x="1116" y="1742"/>
                  </a:lnTo>
                  <a:lnTo>
                    <a:pt x="1114" y="1741"/>
                  </a:lnTo>
                  <a:lnTo>
                    <a:pt x="1114" y="1739"/>
                  </a:lnTo>
                  <a:lnTo>
                    <a:pt x="1113" y="1739"/>
                  </a:lnTo>
                  <a:lnTo>
                    <a:pt x="1113" y="1738"/>
                  </a:lnTo>
                  <a:lnTo>
                    <a:pt x="1111" y="1739"/>
                  </a:lnTo>
                  <a:lnTo>
                    <a:pt x="1109" y="1741"/>
                  </a:lnTo>
                  <a:lnTo>
                    <a:pt x="1109" y="1742"/>
                  </a:lnTo>
                  <a:lnTo>
                    <a:pt x="1108" y="1742"/>
                  </a:lnTo>
                  <a:lnTo>
                    <a:pt x="1108" y="1744"/>
                  </a:lnTo>
                  <a:lnTo>
                    <a:pt x="1106" y="1742"/>
                  </a:lnTo>
                  <a:lnTo>
                    <a:pt x="1106" y="1744"/>
                  </a:lnTo>
                  <a:lnTo>
                    <a:pt x="1105" y="1744"/>
                  </a:lnTo>
                  <a:lnTo>
                    <a:pt x="1105" y="1746"/>
                  </a:lnTo>
                  <a:lnTo>
                    <a:pt x="1105" y="1747"/>
                  </a:lnTo>
                  <a:lnTo>
                    <a:pt x="1105" y="1749"/>
                  </a:lnTo>
                  <a:lnTo>
                    <a:pt x="1103" y="1749"/>
                  </a:lnTo>
                  <a:lnTo>
                    <a:pt x="1103" y="1750"/>
                  </a:lnTo>
                  <a:lnTo>
                    <a:pt x="1100" y="1749"/>
                  </a:lnTo>
                  <a:lnTo>
                    <a:pt x="1100" y="1747"/>
                  </a:lnTo>
                  <a:lnTo>
                    <a:pt x="1100" y="1746"/>
                  </a:lnTo>
                  <a:lnTo>
                    <a:pt x="1099" y="1746"/>
                  </a:lnTo>
                  <a:lnTo>
                    <a:pt x="1097" y="1747"/>
                  </a:lnTo>
                  <a:lnTo>
                    <a:pt x="1096" y="1749"/>
                  </a:lnTo>
                  <a:lnTo>
                    <a:pt x="1094" y="1749"/>
                  </a:lnTo>
                  <a:lnTo>
                    <a:pt x="1094" y="1747"/>
                  </a:lnTo>
                  <a:lnTo>
                    <a:pt x="1093" y="1747"/>
                  </a:lnTo>
                  <a:lnTo>
                    <a:pt x="1093" y="1746"/>
                  </a:lnTo>
                  <a:lnTo>
                    <a:pt x="1093" y="1744"/>
                  </a:lnTo>
                  <a:lnTo>
                    <a:pt x="1091" y="1744"/>
                  </a:lnTo>
                  <a:lnTo>
                    <a:pt x="1091" y="1742"/>
                  </a:lnTo>
                  <a:lnTo>
                    <a:pt x="1090" y="1742"/>
                  </a:lnTo>
                  <a:lnTo>
                    <a:pt x="1090" y="1741"/>
                  </a:lnTo>
                  <a:lnTo>
                    <a:pt x="1088" y="1742"/>
                  </a:lnTo>
                  <a:lnTo>
                    <a:pt x="1087" y="1742"/>
                  </a:lnTo>
                  <a:lnTo>
                    <a:pt x="1085" y="1742"/>
                  </a:lnTo>
                  <a:lnTo>
                    <a:pt x="1085" y="1744"/>
                  </a:lnTo>
                  <a:lnTo>
                    <a:pt x="1084" y="1744"/>
                  </a:lnTo>
                  <a:lnTo>
                    <a:pt x="1082" y="1744"/>
                  </a:lnTo>
                  <a:lnTo>
                    <a:pt x="1081" y="1744"/>
                  </a:lnTo>
                  <a:lnTo>
                    <a:pt x="1079" y="1744"/>
                  </a:lnTo>
                  <a:lnTo>
                    <a:pt x="1079" y="1742"/>
                  </a:lnTo>
                  <a:lnTo>
                    <a:pt x="1079" y="1744"/>
                  </a:lnTo>
                  <a:lnTo>
                    <a:pt x="1078" y="1744"/>
                  </a:lnTo>
                  <a:lnTo>
                    <a:pt x="1078" y="1742"/>
                  </a:lnTo>
                  <a:lnTo>
                    <a:pt x="1076" y="1742"/>
                  </a:lnTo>
                  <a:lnTo>
                    <a:pt x="1075" y="1742"/>
                  </a:lnTo>
                  <a:lnTo>
                    <a:pt x="1073" y="1742"/>
                  </a:lnTo>
                  <a:lnTo>
                    <a:pt x="1073" y="1741"/>
                  </a:lnTo>
                  <a:lnTo>
                    <a:pt x="1072" y="1741"/>
                  </a:lnTo>
                  <a:lnTo>
                    <a:pt x="1070" y="1741"/>
                  </a:lnTo>
                  <a:lnTo>
                    <a:pt x="1069" y="1739"/>
                  </a:lnTo>
                  <a:lnTo>
                    <a:pt x="1069" y="1738"/>
                  </a:lnTo>
                  <a:lnTo>
                    <a:pt x="1067" y="1738"/>
                  </a:lnTo>
                  <a:lnTo>
                    <a:pt x="1067" y="1736"/>
                  </a:lnTo>
                  <a:lnTo>
                    <a:pt x="1066" y="1736"/>
                  </a:lnTo>
                  <a:lnTo>
                    <a:pt x="1066" y="1735"/>
                  </a:lnTo>
                  <a:lnTo>
                    <a:pt x="1064" y="1735"/>
                  </a:lnTo>
                  <a:lnTo>
                    <a:pt x="1064" y="1733"/>
                  </a:lnTo>
                  <a:lnTo>
                    <a:pt x="1063" y="1733"/>
                  </a:lnTo>
                  <a:lnTo>
                    <a:pt x="1061" y="1732"/>
                  </a:lnTo>
                  <a:lnTo>
                    <a:pt x="1063" y="1732"/>
                  </a:lnTo>
                  <a:lnTo>
                    <a:pt x="1061" y="1730"/>
                  </a:lnTo>
                  <a:lnTo>
                    <a:pt x="1060" y="1729"/>
                  </a:lnTo>
                  <a:lnTo>
                    <a:pt x="1060" y="1727"/>
                  </a:lnTo>
                  <a:lnTo>
                    <a:pt x="1060" y="1729"/>
                  </a:lnTo>
                  <a:lnTo>
                    <a:pt x="1058" y="1729"/>
                  </a:lnTo>
                  <a:lnTo>
                    <a:pt x="1058" y="1727"/>
                  </a:lnTo>
                  <a:lnTo>
                    <a:pt x="1057" y="1727"/>
                  </a:lnTo>
                  <a:lnTo>
                    <a:pt x="1055" y="1727"/>
                  </a:lnTo>
                  <a:lnTo>
                    <a:pt x="1055" y="1726"/>
                  </a:lnTo>
                  <a:lnTo>
                    <a:pt x="1055" y="1724"/>
                  </a:lnTo>
                  <a:lnTo>
                    <a:pt x="1053" y="1724"/>
                  </a:lnTo>
                  <a:lnTo>
                    <a:pt x="1053" y="1726"/>
                  </a:lnTo>
                  <a:lnTo>
                    <a:pt x="1052" y="1726"/>
                  </a:lnTo>
                  <a:lnTo>
                    <a:pt x="1050" y="1726"/>
                  </a:lnTo>
                  <a:lnTo>
                    <a:pt x="1050" y="1724"/>
                  </a:lnTo>
                  <a:lnTo>
                    <a:pt x="1049" y="1724"/>
                  </a:lnTo>
                  <a:lnTo>
                    <a:pt x="1049" y="1723"/>
                  </a:lnTo>
                  <a:lnTo>
                    <a:pt x="1049" y="1721"/>
                  </a:lnTo>
                  <a:lnTo>
                    <a:pt x="1047" y="1721"/>
                  </a:lnTo>
                  <a:lnTo>
                    <a:pt x="1047" y="1720"/>
                  </a:lnTo>
                  <a:lnTo>
                    <a:pt x="1047" y="1718"/>
                  </a:lnTo>
                  <a:lnTo>
                    <a:pt x="1046" y="1718"/>
                  </a:lnTo>
                  <a:lnTo>
                    <a:pt x="1044" y="1718"/>
                  </a:lnTo>
                  <a:lnTo>
                    <a:pt x="1043" y="1718"/>
                  </a:lnTo>
                  <a:lnTo>
                    <a:pt x="1041" y="1718"/>
                  </a:lnTo>
                  <a:lnTo>
                    <a:pt x="1040" y="1718"/>
                  </a:lnTo>
                  <a:lnTo>
                    <a:pt x="1038" y="1718"/>
                  </a:lnTo>
                  <a:lnTo>
                    <a:pt x="1037" y="1720"/>
                  </a:lnTo>
                  <a:lnTo>
                    <a:pt x="1035" y="1720"/>
                  </a:lnTo>
                  <a:lnTo>
                    <a:pt x="1034" y="1721"/>
                  </a:lnTo>
                  <a:lnTo>
                    <a:pt x="1032" y="1721"/>
                  </a:lnTo>
                  <a:lnTo>
                    <a:pt x="1031" y="1721"/>
                  </a:lnTo>
                  <a:lnTo>
                    <a:pt x="1031" y="1723"/>
                  </a:lnTo>
                  <a:lnTo>
                    <a:pt x="1029" y="1723"/>
                  </a:lnTo>
                  <a:lnTo>
                    <a:pt x="1029" y="1721"/>
                  </a:lnTo>
                  <a:lnTo>
                    <a:pt x="1028" y="1721"/>
                  </a:lnTo>
                  <a:lnTo>
                    <a:pt x="1026" y="1721"/>
                  </a:lnTo>
                  <a:lnTo>
                    <a:pt x="1025" y="1721"/>
                  </a:lnTo>
                  <a:lnTo>
                    <a:pt x="1026" y="1726"/>
                  </a:lnTo>
                  <a:lnTo>
                    <a:pt x="1026" y="1727"/>
                  </a:lnTo>
                  <a:lnTo>
                    <a:pt x="1025" y="1729"/>
                  </a:lnTo>
                  <a:lnTo>
                    <a:pt x="1023" y="1729"/>
                  </a:lnTo>
                  <a:lnTo>
                    <a:pt x="1023" y="1730"/>
                  </a:lnTo>
                  <a:lnTo>
                    <a:pt x="1022" y="1730"/>
                  </a:lnTo>
                  <a:lnTo>
                    <a:pt x="1022" y="1732"/>
                  </a:lnTo>
                  <a:lnTo>
                    <a:pt x="1023" y="1732"/>
                  </a:lnTo>
                  <a:lnTo>
                    <a:pt x="1023" y="1733"/>
                  </a:lnTo>
                  <a:lnTo>
                    <a:pt x="1022" y="1733"/>
                  </a:lnTo>
                  <a:lnTo>
                    <a:pt x="1022" y="1735"/>
                  </a:lnTo>
                  <a:lnTo>
                    <a:pt x="1022" y="1736"/>
                  </a:lnTo>
                  <a:lnTo>
                    <a:pt x="1022" y="1738"/>
                  </a:lnTo>
                  <a:lnTo>
                    <a:pt x="1023" y="1738"/>
                  </a:lnTo>
                  <a:lnTo>
                    <a:pt x="1023" y="1739"/>
                  </a:lnTo>
                  <a:lnTo>
                    <a:pt x="1025" y="1739"/>
                  </a:lnTo>
                  <a:lnTo>
                    <a:pt x="1025" y="1741"/>
                  </a:lnTo>
                  <a:lnTo>
                    <a:pt x="1023" y="1741"/>
                  </a:lnTo>
                  <a:lnTo>
                    <a:pt x="1025" y="1742"/>
                  </a:lnTo>
                  <a:lnTo>
                    <a:pt x="1025" y="1744"/>
                  </a:lnTo>
                  <a:lnTo>
                    <a:pt x="1023" y="1744"/>
                  </a:lnTo>
                  <a:lnTo>
                    <a:pt x="1023" y="1746"/>
                  </a:lnTo>
                  <a:lnTo>
                    <a:pt x="1025" y="1746"/>
                  </a:lnTo>
                  <a:lnTo>
                    <a:pt x="1025" y="1747"/>
                  </a:lnTo>
                  <a:lnTo>
                    <a:pt x="1023" y="1749"/>
                  </a:lnTo>
                  <a:lnTo>
                    <a:pt x="1023" y="1750"/>
                  </a:lnTo>
                  <a:lnTo>
                    <a:pt x="1023" y="1752"/>
                  </a:lnTo>
                  <a:lnTo>
                    <a:pt x="1022" y="1752"/>
                  </a:lnTo>
                  <a:lnTo>
                    <a:pt x="1022" y="1753"/>
                  </a:lnTo>
                  <a:lnTo>
                    <a:pt x="1023" y="1753"/>
                  </a:lnTo>
                  <a:lnTo>
                    <a:pt x="1023" y="1755"/>
                  </a:lnTo>
                  <a:lnTo>
                    <a:pt x="1023" y="1756"/>
                  </a:lnTo>
                  <a:lnTo>
                    <a:pt x="1023" y="1758"/>
                  </a:lnTo>
                  <a:lnTo>
                    <a:pt x="1025" y="1758"/>
                  </a:lnTo>
                  <a:lnTo>
                    <a:pt x="1023" y="1759"/>
                  </a:lnTo>
                  <a:lnTo>
                    <a:pt x="1022" y="1759"/>
                  </a:lnTo>
                  <a:lnTo>
                    <a:pt x="1020" y="1759"/>
                  </a:lnTo>
                  <a:lnTo>
                    <a:pt x="1020" y="1761"/>
                  </a:lnTo>
                  <a:lnTo>
                    <a:pt x="1019" y="1761"/>
                  </a:lnTo>
                  <a:lnTo>
                    <a:pt x="1017" y="1761"/>
                  </a:lnTo>
                  <a:lnTo>
                    <a:pt x="1017" y="1762"/>
                  </a:lnTo>
                  <a:lnTo>
                    <a:pt x="1017" y="1764"/>
                  </a:lnTo>
                  <a:lnTo>
                    <a:pt x="1016" y="1764"/>
                  </a:lnTo>
                  <a:lnTo>
                    <a:pt x="1014" y="1764"/>
                  </a:lnTo>
                  <a:lnTo>
                    <a:pt x="1014" y="1765"/>
                  </a:lnTo>
                  <a:lnTo>
                    <a:pt x="1013" y="1765"/>
                  </a:lnTo>
                  <a:lnTo>
                    <a:pt x="1011" y="1765"/>
                  </a:lnTo>
                  <a:lnTo>
                    <a:pt x="1010" y="1765"/>
                  </a:lnTo>
                  <a:lnTo>
                    <a:pt x="1008" y="1765"/>
                  </a:lnTo>
                  <a:lnTo>
                    <a:pt x="1008" y="1767"/>
                  </a:lnTo>
                  <a:lnTo>
                    <a:pt x="1007" y="1767"/>
                  </a:lnTo>
                  <a:lnTo>
                    <a:pt x="1005" y="1767"/>
                  </a:lnTo>
                  <a:lnTo>
                    <a:pt x="1004" y="1767"/>
                  </a:lnTo>
                  <a:lnTo>
                    <a:pt x="1002" y="1767"/>
                  </a:lnTo>
                  <a:lnTo>
                    <a:pt x="1001" y="1767"/>
                  </a:lnTo>
                  <a:lnTo>
                    <a:pt x="999" y="1767"/>
                  </a:lnTo>
                  <a:lnTo>
                    <a:pt x="999" y="1765"/>
                  </a:lnTo>
                  <a:lnTo>
                    <a:pt x="999" y="1764"/>
                  </a:lnTo>
                  <a:lnTo>
                    <a:pt x="999" y="1762"/>
                  </a:lnTo>
                  <a:lnTo>
                    <a:pt x="997" y="1762"/>
                  </a:lnTo>
                  <a:lnTo>
                    <a:pt x="997" y="1761"/>
                  </a:lnTo>
                  <a:lnTo>
                    <a:pt x="996" y="1759"/>
                  </a:lnTo>
                  <a:lnTo>
                    <a:pt x="996" y="1758"/>
                  </a:lnTo>
                  <a:lnTo>
                    <a:pt x="994" y="1758"/>
                  </a:lnTo>
                  <a:lnTo>
                    <a:pt x="993" y="1758"/>
                  </a:lnTo>
                  <a:lnTo>
                    <a:pt x="991" y="1756"/>
                  </a:lnTo>
                  <a:lnTo>
                    <a:pt x="993" y="1756"/>
                  </a:lnTo>
                  <a:lnTo>
                    <a:pt x="993" y="1755"/>
                  </a:lnTo>
                  <a:lnTo>
                    <a:pt x="994" y="1755"/>
                  </a:lnTo>
                  <a:lnTo>
                    <a:pt x="994" y="1753"/>
                  </a:lnTo>
                  <a:lnTo>
                    <a:pt x="993" y="1755"/>
                  </a:lnTo>
                  <a:lnTo>
                    <a:pt x="991" y="1755"/>
                  </a:lnTo>
                  <a:lnTo>
                    <a:pt x="990" y="1756"/>
                  </a:lnTo>
                  <a:lnTo>
                    <a:pt x="988" y="1756"/>
                  </a:lnTo>
                  <a:lnTo>
                    <a:pt x="987" y="1756"/>
                  </a:lnTo>
                  <a:lnTo>
                    <a:pt x="985" y="1758"/>
                  </a:lnTo>
                  <a:lnTo>
                    <a:pt x="984" y="1758"/>
                  </a:lnTo>
                  <a:lnTo>
                    <a:pt x="984" y="1756"/>
                  </a:lnTo>
                  <a:lnTo>
                    <a:pt x="982" y="1756"/>
                  </a:lnTo>
                  <a:lnTo>
                    <a:pt x="981" y="1756"/>
                  </a:lnTo>
                  <a:lnTo>
                    <a:pt x="981" y="1758"/>
                  </a:lnTo>
                  <a:lnTo>
                    <a:pt x="979" y="1759"/>
                  </a:lnTo>
                  <a:lnTo>
                    <a:pt x="979" y="1761"/>
                  </a:lnTo>
                  <a:lnTo>
                    <a:pt x="981" y="1762"/>
                  </a:lnTo>
                  <a:lnTo>
                    <a:pt x="979" y="1764"/>
                  </a:lnTo>
                  <a:lnTo>
                    <a:pt x="978" y="1764"/>
                  </a:lnTo>
                  <a:lnTo>
                    <a:pt x="978" y="1765"/>
                  </a:lnTo>
                  <a:lnTo>
                    <a:pt x="976" y="1765"/>
                  </a:lnTo>
                  <a:lnTo>
                    <a:pt x="975" y="1767"/>
                  </a:lnTo>
                  <a:lnTo>
                    <a:pt x="975" y="1765"/>
                  </a:lnTo>
                  <a:lnTo>
                    <a:pt x="973" y="1765"/>
                  </a:lnTo>
                  <a:lnTo>
                    <a:pt x="972" y="1765"/>
                  </a:lnTo>
                  <a:lnTo>
                    <a:pt x="970" y="1767"/>
                  </a:lnTo>
                  <a:lnTo>
                    <a:pt x="969" y="1767"/>
                  </a:lnTo>
                  <a:lnTo>
                    <a:pt x="969" y="1765"/>
                  </a:lnTo>
                  <a:lnTo>
                    <a:pt x="967" y="1764"/>
                  </a:lnTo>
                  <a:lnTo>
                    <a:pt x="966" y="1764"/>
                  </a:lnTo>
                  <a:lnTo>
                    <a:pt x="966" y="1765"/>
                  </a:lnTo>
                  <a:lnTo>
                    <a:pt x="964" y="1765"/>
                  </a:lnTo>
                  <a:lnTo>
                    <a:pt x="964" y="1767"/>
                  </a:lnTo>
                  <a:lnTo>
                    <a:pt x="963" y="1767"/>
                  </a:lnTo>
                  <a:lnTo>
                    <a:pt x="961" y="1767"/>
                  </a:lnTo>
                  <a:lnTo>
                    <a:pt x="960" y="1768"/>
                  </a:lnTo>
                  <a:lnTo>
                    <a:pt x="960" y="1767"/>
                  </a:lnTo>
                  <a:lnTo>
                    <a:pt x="958" y="1767"/>
                  </a:lnTo>
                  <a:lnTo>
                    <a:pt x="958" y="1765"/>
                  </a:lnTo>
                  <a:lnTo>
                    <a:pt x="957" y="1765"/>
                  </a:lnTo>
                  <a:lnTo>
                    <a:pt x="957" y="1767"/>
                  </a:lnTo>
                  <a:lnTo>
                    <a:pt x="957" y="1768"/>
                  </a:lnTo>
                  <a:lnTo>
                    <a:pt x="957" y="1767"/>
                  </a:lnTo>
                  <a:lnTo>
                    <a:pt x="955" y="1767"/>
                  </a:lnTo>
                  <a:lnTo>
                    <a:pt x="954" y="1767"/>
                  </a:lnTo>
                  <a:lnTo>
                    <a:pt x="952" y="1767"/>
                  </a:lnTo>
                  <a:lnTo>
                    <a:pt x="952" y="1765"/>
                  </a:lnTo>
                  <a:lnTo>
                    <a:pt x="951" y="1765"/>
                  </a:lnTo>
                  <a:lnTo>
                    <a:pt x="949" y="1765"/>
                  </a:lnTo>
                  <a:lnTo>
                    <a:pt x="949" y="1764"/>
                  </a:lnTo>
                  <a:lnTo>
                    <a:pt x="949" y="1762"/>
                  </a:lnTo>
                  <a:lnTo>
                    <a:pt x="949" y="1761"/>
                  </a:lnTo>
                  <a:lnTo>
                    <a:pt x="948" y="1761"/>
                  </a:lnTo>
                  <a:lnTo>
                    <a:pt x="946" y="1761"/>
                  </a:lnTo>
                  <a:lnTo>
                    <a:pt x="946" y="1759"/>
                  </a:lnTo>
                  <a:lnTo>
                    <a:pt x="945" y="1759"/>
                  </a:lnTo>
                  <a:lnTo>
                    <a:pt x="943" y="1759"/>
                  </a:lnTo>
                  <a:lnTo>
                    <a:pt x="943" y="1758"/>
                  </a:lnTo>
                  <a:lnTo>
                    <a:pt x="941" y="1758"/>
                  </a:lnTo>
                  <a:lnTo>
                    <a:pt x="941" y="1756"/>
                  </a:lnTo>
                  <a:lnTo>
                    <a:pt x="940" y="1756"/>
                  </a:lnTo>
                  <a:lnTo>
                    <a:pt x="938" y="1756"/>
                  </a:lnTo>
                  <a:lnTo>
                    <a:pt x="938" y="1755"/>
                  </a:lnTo>
                  <a:lnTo>
                    <a:pt x="938" y="1753"/>
                  </a:lnTo>
                  <a:lnTo>
                    <a:pt x="937" y="1753"/>
                  </a:lnTo>
                  <a:lnTo>
                    <a:pt x="935" y="1753"/>
                  </a:lnTo>
                  <a:lnTo>
                    <a:pt x="934" y="1753"/>
                  </a:lnTo>
                  <a:lnTo>
                    <a:pt x="934" y="1755"/>
                  </a:lnTo>
                  <a:lnTo>
                    <a:pt x="932" y="1755"/>
                  </a:lnTo>
                  <a:lnTo>
                    <a:pt x="931" y="1755"/>
                  </a:lnTo>
                  <a:lnTo>
                    <a:pt x="929" y="1755"/>
                  </a:lnTo>
                  <a:lnTo>
                    <a:pt x="928" y="1755"/>
                  </a:lnTo>
                  <a:lnTo>
                    <a:pt x="926" y="1755"/>
                  </a:lnTo>
                  <a:lnTo>
                    <a:pt x="925" y="1756"/>
                  </a:lnTo>
                  <a:lnTo>
                    <a:pt x="925" y="1755"/>
                  </a:lnTo>
                  <a:lnTo>
                    <a:pt x="925" y="1753"/>
                  </a:lnTo>
                  <a:lnTo>
                    <a:pt x="926" y="1753"/>
                  </a:lnTo>
                  <a:lnTo>
                    <a:pt x="926" y="1752"/>
                  </a:lnTo>
                  <a:lnTo>
                    <a:pt x="926" y="1750"/>
                  </a:lnTo>
                  <a:lnTo>
                    <a:pt x="925" y="1750"/>
                  </a:lnTo>
                  <a:lnTo>
                    <a:pt x="925" y="1749"/>
                  </a:lnTo>
                  <a:lnTo>
                    <a:pt x="923" y="1749"/>
                  </a:lnTo>
                  <a:lnTo>
                    <a:pt x="920" y="1749"/>
                  </a:lnTo>
                  <a:lnTo>
                    <a:pt x="919" y="1749"/>
                  </a:lnTo>
                  <a:lnTo>
                    <a:pt x="917" y="1749"/>
                  </a:lnTo>
                  <a:lnTo>
                    <a:pt x="916" y="1749"/>
                  </a:lnTo>
                  <a:lnTo>
                    <a:pt x="914" y="1749"/>
                  </a:lnTo>
                  <a:lnTo>
                    <a:pt x="913" y="1749"/>
                  </a:lnTo>
                  <a:lnTo>
                    <a:pt x="911" y="1749"/>
                  </a:lnTo>
                  <a:lnTo>
                    <a:pt x="910" y="1750"/>
                  </a:lnTo>
                  <a:lnTo>
                    <a:pt x="910" y="1749"/>
                  </a:lnTo>
                  <a:lnTo>
                    <a:pt x="908" y="1749"/>
                  </a:lnTo>
                  <a:lnTo>
                    <a:pt x="908" y="1747"/>
                  </a:lnTo>
                  <a:lnTo>
                    <a:pt x="908" y="1746"/>
                  </a:lnTo>
                  <a:lnTo>
                    <a:pt x="907" y="1746"/>
                  </a:lnTo>
                  <a:lnTo>
                    <a:pt x="907" y="1744"/>
                  </a:lnTo>
                  <a:lnTo>
                    <a:pt x="905" y="1744"/>
                  </a:lnTo>
                  <a:lnTo>
                    <a:pt x="905" y="1742"/>
                  </a:lnTo>
                  <a:lnTo>
                    <a:pt x="904" y="1742"/>
                  </a:lnTo>
                  <a:lnTo>
                    <a:pt x="904" y="1741"/>
                  </a:lnTo>
                  <a:lnTo>
                    <a:pt x="902" y="1741"/>
                  </a:lnTo>
                  <a:lnTo>
                    <a:pt x="901" y="1741"/>
                  </a:lnTo>
                  <a:lnTo>
                    <a:pt x="899" y="1741"/>
                  </a:lnTo>
                  <a:lnTo>
                    <a:pt x="899" y="1739"/>
                  </a:lnTo>
                  <a:lnTo>
                    <a:pt x="898" y="1739"/>
                  </a:lnTo>
                  <a:lnTo>
                    <a:pt x="898" y="1741"/>
                  </a:lnTo>
                  <a:lnTo>
                    <a:pt x="898" y="1742"/>
                  </a:lnTo>
                  <a:lnTo>
                    <a:pt x="896" y="1742"/>
                  </a:lnTo>
                  <a:lnTo>
                    <a:pt x="896" y="1744"/>
                  </a:lnTo>
                  <a:lnTo>
                    <a:pt x="895" y="1744"/>
                  </a:lnTo>
                  <a:lnTo>
                    <a:pt x="893" y="1744"/>
                  </a:lnTo>
                  <a:lnTo>
                    <a:pt x="893" y="1746"/>
                  </a:lnTo>
                  <a:lnTo>
                    <a:pt x="892" y="1746"/>
                  </a:lnTo>
                  <a:lnTo>
                    <a:pt x="892" y="1744"/>
                  </a:lnTo>
                  <a:lnTo>
                    <a:pt x="892" y="1746"/>
                  </a:lnTo>
                  <a:lnTo>
                    <a:pt x="892" y="1744"/>
                  </a:lnTo>
                  <a:lnTo>
                    <a:pt x="892" y="1746"/>
                  </a:lnTo>
                  <a:lnTo>
                    <a:pt x="890" y="1746"/>
                  </a:lnTo>
                  <a:lnTo>
                    <a:pt x="889" y="1746"/>
                  </a:lnTo>
                  <a:lnTo>
                    <a:pt x="889" y="1747"/>
                  </a:lnTo>
                  <a:lnTo>
                    <a:pt x="887" y="1747"/>
                  </a:lnTo>
                  <a:lnTo>
                    <a:pt x="887" y="1746"/>
                  </a:lnTo>
                  <a:lnTo>
                    <a:pt x="889" y="1746"/>
                  </a:lnTo>
                  <a:lnTo>
                    <a:pt x="887" y="1746"/>
                  </a:lnTo>
                  <a:lnTo>
                    <a:pt x="887" y="1744"/>
                  </a:lnTo>
                  <a:lnTo>
                    <a:pt x="885" y="1744"/>
                  </a:lnTo>
                  <a:lnTo>
                    <a:pt x="885" y="1746"/>
                  </a:lnTo>
                  <a:lnTo>
                    <a:pt x="884" y="1746"/>
                  </a:lnTo>
                  <a:lnTo>
                    <a:pt x="884" y="1744"/>
                  </a:lnTo>
                  <a:lnTo>
                    <a:pt x="884" y="1746"/>
                  </a:lnTo>
                  <a:lnTo>
                    <a:pt x="882" y="1746"/>
                  </a:lnTo>
                  <a:lnTo>
                    <a:pt x="882" y="1747"/>
                  </a:lnTo>
                  <a:lnTo>
                    <a:pt x="881" y="1747"/>
                  </a:lnTo>
                  <a:lnTo>
                    <a:pt x="879" y="1747"/>
                  </a:lnTo>
                  <a:lnTo>
                    <a:pt x="878" y="1747"/>
                  </a:lnTo>
                  <a:lnTo>
                    <a:pt x="876" y="1746"/>
                  </a:lnTo>
                  <a:lnTo>
                    <a:pt x="875" y="1746"/>
                  </a:lnTo>
                  <a:lnTo>
                    <a:pt x="875" y="1747"/>
                  </a:lnTo>
                  <a:lnTo>
                    <a:pt x="876" y="1747"/>
                  </a:lnTo>
                  <a:lnTo>
                    <a:pt x="876" y="1750"/>
                  </a:lnTo>
                  <a:lnTo>
                    <a:pt x="876" y="1753"/>
                  </a:lnTo>
                  <a:lnTo>
                    <a:pt x="875" y="1753"/>
                  </a:lnTo>
                  <a:lnTo>
                    <a:pt x="875" y="1755"/>
                  </a:lnTo>
                  <a:lnTo>
                    <a:pt x="873" y="1755"/>
                  </a:lnTo>
                  <a:lnTo>
                    <a:pt x="872" y="1756"/>
                  </a:lnTo>
                  <a:lnTo>
                    <a:pt x="870" y="1756"/>
                  </a:lnTo>
                  <a:lnTo>
                    <a:pt x="869" y="1756"/>
                  </a:lnTo>
                  <a:lnTo>
                    <a:pt x="867" y="1758"/>
                  </a:lnTo>
                  <a:lnTo>
                    <a:pt x="866" y="1758"/>
                  </a:lnTo>
                  <a:lnTo>
                    <a:pt x="864" y="1758"/>
                  </a:lnTo>
                  <a:lnTo>
                    <a:pt x="864" y="1759"/>
                  </a:lnTo>
                  <a:lnTo>
                    <a:pt x="866" y="1762"/>
                  </a:lnTo>
                  <a:lnTo>
                    <a:pt x="864" y="1762"/>
                  </a:lnTo>
                  <a:lnTo>
                    <a:pt x="863" y="1762"/>
                  </a:lnTo>
                  <a:lnTo>
                    <a:pt x="860" y="1764"/>
                  </a:lnTo>
                  <a:lnTo>
                    <a:pt x="861" y="1764"/>
                  </a:lnTo>
                  <a:lnTo>
                    <a:pt x="861" y="1765"/>
                  </a:lnTo>
                  <a:lnTo>
                    <a:pt x="861" y="1767"/>
                  </a:lnTo>
                  <a:lnTo>
                    <a:pt x="863" y="1767"/>
                  </a:lnTo>
                  <a:lnTo>
                    <a:pt x="864" y="1768"/>
                  </a:lnTo>
                  <a:lnTo>
                    <a:pt x="863" y="1768"/>
                  </a:lnTo>
                  <a:lnTo>
                    <a:pt x="860" y="1768"/>
                  </a:lnTo>
                  <a:lnTo>
                    <a:pt x="858" y="1770"/>
                  </a:lnTo>
                  <a:lnTo>
                    <a:pt x="857" y="1770"/>
                  </a:lnTo>
                  <a:lnTo>
                    <a:pt x="857" y="1771"/>
                  </a:lnTo>
                  <a:lnTo>
                    <a:pt x="855" y="1773"/>
                  </a:lnTo>
                  <a:lnTo>
                    <a:pt x="854" y="1773"/>
                  </a:lnTo>
                  <a:lnTo>
                    <a:pt x="854" y="1774"/>
                  </a:lnTo>
                  <a:lnTo>
                    <a:pt x="852" y="1776"/>
                  </a:lnTo>
                  <a:lnTo>
                    <a:pt x="849" y="1779"/>
                  </a:lnTo>
                  <a:lnTo>
                    <a:pt x="846" y="1782"/>
                  </a:lnTo>
                  <a:lnTo>
                    <a:pt x="845" y="1785"/>
                  </a:lnTo>
                  <a:lnTo>
                    <a:pt x="845" y="1788"/>
                  </a:lnTo>
                  <a:lnTo>
                    <a:pt x="843" y="1789"/>
                  </a:lnTo>
                  <a:lnTo>
                    <a:pt x="843" y="1791"/>
                  </a:lnTo>
                  <a:lnTo>
                    <a:pt x="842" y="1791"/>
                  </a:lnTo>
                  <a:lnTo>
                    <a:pt x="842" y="1792"/>
                  </a:lnTo>
                  <a:lnTo>
                    <a:pt x="843" y="1794"/>
                  </a:lnTo>
                  <a:lnTo>
                    <a:pt x="843" y="1795"/>
                  </a:lnTo>
                  <a:lnTo>
                    <a:pt x="845" y="1795"/>
                  </a:lnTo>
                  <a:lnTo>
                    <a:pt x="845" y="1797"/>
                  </a:lnTo>
                  <a:lnTo>
                    <a:pt x="846" y="1799"/>
                  </a:lnTo>
                  <a:lnTo>
                    <a:pt x="848" y="1800"/>
                  </a:lnTo>
                  <a:lnTo>
                    <a:pt x="848" y="1802"/>
                  </a:lnTo>
                  <a:lnTo>
                    <a:pt x="848" y="1803"/>
                  </a:lnTo>
                  <a:lnTo>
                    <a:pt x="848" y="1805"/>
                  </a:lnTo>
                  <a:lnTo>
                    <a:pt x="849" y="1805"/>
                  </a:lnTo>
                  <a:lnTo>
                    <a:pt x="849" y="1806"/>
                  </a:lnTo>
                  <a:lnTo>
                    <a:pt x="849" y="1808"/>
                  </a:lnTo>
                  <a:lnTo>
                    <a:pt x="849" y="1809"/>
                  </a:lnTo>
                  <a:lnTo>
                    <a:pt x="849" y="1811"/>
                  </a:lnTo>
                  <a:lnTo>
                    <a:pt x="848" y="1812"/>
                  </a:lnTo>
                  <a:lnTo>
                    <a:pt x="848" y="1814"/>
                  </a:lnTo>
                  <a:lnTo>
                    <a:pt x="846" y="1815"/>
                  </a:lnTo>
                  <a:lnTo>
                    <a:pt x="846" y="1817"/>
                  </a:lnTo>
                  <a:lnTo>
                    <a:pt x="845" y="1818"/>
                  </a:lnTo>
                  <a:lnTo>
                    <a:pt x="843" y="1818"/>
                  </a:lnTo>
                  <a:lnTo>
                    <a:pt x="843" y="1820"/>
                  </a:lnTo>
                  <a:lnTo>
                    <a:pt x="843" y="1821"/>
                  </a:lnTo>
                  <a:lnTo>
                    <a:pt x="842" y="1824"/>
                  </a:lnTo>
                  <a:lnTo>
                    <a:pt x="840" y="1826"/>
                  </a:lnTo>
                  <a:lnTo>
                    <a:pt x="839" y="1829"/>
                  </a:lnTo>
                  <a:lnTo>
                    <a:pt x="839" y="1830"/>
                  </a:lnTo>
                  <a:lnTo>
                    <a:pt x="837" y="1833"/>
                  </a:lnTo>
                  <a:lnTo>
                    <a:pt x="836" y="1835"/>
                  </a:lnTo>
                  <a:lnTo>
                    <a:pt x="831" y="1833"/>
                  </a:lnTo>
                  <a:lnTo>
                    <a:pt x="829" y="1832"/>
                  </a:lnTo>
                  <a:lnTo>
                    <a:pt x="826" y="1830"/>
                  </a:lnTo>
                  <a:lnTo>
                    <a:pt x="826" y="1829"/>
                  </a:lnTo>
                  <a:lnTo>
                    <a:pt x="828" y="1826"/>
                  </a:lnTo>
                  <a:lnTo>
                    <a:pt x="826" y="1826"/>
                  </a:lnTo>
                  <a:lnTo>
                    <a:pt x="826" y="1823"/>
                  </a:lnTo>
                  <a:lnTo>
                    <a:pt x="825" y="1823"/>
                  </a:lnTo>
                  <a:lnTo>
                    <a:pt x="823" y="1821"/>
                  </a:lnTo>
                  <a:lnTo>
                    <a:pt x="823" y="1818"/>
                  </a:lnTo>
                  <a:lnTo>
                    <a:pt x="823" y="1817"/>
                  </a:lnTo>
                  <a:lnTo>
                    <a:pt x="825" y="1817"/>
                  </a:lnTo>
                  <a:lnTo>
                    <a:pt x="823" y="1817"/>
                  </a:lnTo>
                  <a:lnTo>
                    <a:pt x="822" y="1815"/>
                  </a:lnTo>
                  <a:lnTo>
                    <a:pt x="823" y="1814"/>
                  </a:lnTo>
                  <a:lnTo>
                    <a:pt x="822" y="1814"/>
                  </a:lnTo>
                  <a:lnTo>
                    <a:pt x="822" y="1812"/>
                  </a:lnTo>
                  <a:lnTo>
                    <a:pt x="820" y="1812"/>
                  </a:lnTo>
                  <a:lnTo>
                    <a:pt x="820" y="1811"/>
                  </a:lnTo>
                  <a:lnTo>
                    <a:pt x="819" y="1811"/>
                  </a:lnTo>
                  <a:lnTo>
                    <a:pt x="819" y="1809"/>
                  </a:lnTo>
                  <a:lnTo>
                    <a:pt x="817" y="1809"/>
                  </a:lnTo>
                  <a:lnTo>
                    <a:pt x="817" y="1808"/>
                  </a:lnTo>
                  <a:lnTo>
                    <a:pt x="816" y="1808"/>
                  </a:lnTo>
                  <a:lnTo>
                    <a:pt x="814" y="1806"/>
                  </a:lnTo>
                  <a:lnTo>
                    <a:pt x="814" y="1805"/>
                  </a:lnTo>
                  <a:lnTo>
                    <a:pt x="813" y="1805"/>
                  </a:lnTo>
                  <a:lnTo>
                    <a:pt x="813" y="1803"/>
                  </a:lnTo>
                  <a:lnTo>
                    <a:pt x="811" y="1803"/>
                  </a:lnTo>
                  <a:lnTo>
                    <a:pt x="810" y="1802"/>
                  </a:lnTo>
                  <a:lnTo>
                    <a:pt x="808" y="1803"/>
                  </a:lnTo>
                  <a:lnTo>
                    <a:pt x="808" y="1805"/>
                  </a:lnTo>
                  <a:lnTo>
                    <a:pt x="807" y="1805"/>
                  </a:lnTo>
                  <a:lnTo>
                    <a:pt x="805" y="1803"/>
                  </a:lnTo>
                  <a:lnTo>
                    <a:pt x="804" y="1803"/>
                  </a:lnTo>
                  <a:lnTo>
                    <a:pt x="804" y="1802"/>
                  </a:lnTo>
                  <a:lnTo>
                    <a:pt x="802" y="1802"/>
                  </a:lnTo>
                  <a:lnTo>
                    <a:pt x="801" y="1802"/>
                  </a:lnTo>
                  <a:lnTo>
                    <a:pt x="796" y="1800"/>
                  </a:lnTo>
                  <a:lnTo>
                    <a:pt x="796" y="1799"/>
                  </a:lnTo>
                  <a:lnTo>
                    <a:pt x="793" y="1797"/>
                  </a:lnTo>
                  <a:lnTo>
                    <a:pt x="792" y="1797"/>
                  </a:lnTo>
                  <a:lnTo>
                    <a:pt x="790" y="1797"/>
                  </a:lnTo>
                  <a:lnTo>
                    <a:pt x="789" y="1797"/>
                  </a:lnTo>
                  <a:lnTo>
                    <a:pt x="789" y="1795"/>
                  </a:lnTo>
                  <a:lnTo>
                    <a:pt x="787" y="1795"/>
                  </a:lnTo>
                  <a:lnTo>
                    <a:pt x="786" y="1795"/>
                  </a:lnTo>
                  <a:lnTo>
                    <a:pt x="786" y="1794"/>
                  </a:lnTo>
                  <a:lnTo>
                    <a:pt x="784" y="1794"/>
                  </a:lnTo>
                  <a:lnTo>
                    <a:pt x="784" y="1792"/>
                  </a:lnTo>
                  <a:lnTo>
                    <a:pt x="783" y="1794"/>
                  </a:lnTo>
                  <a:lnTo>
                    <a:pt x="781" y="1792"/>
                  </a:lnTo>
                  <a:lnTo>
                    <a:pt x="780" y="1792"/>
                  </a:lnTo>
                  <a:lnTo>
                    <a:pt x="780" y="1794"/>
                  </a:lnTo>
                  <a:lnTo>
                    <a:pt x="778" y="1792"/>
                  </a:lnTo>
                  <a:lnTo>
                    <a:pt x="777" y="1792"/>
                  </a:lnTo>
                  <a:lnTo>
                    <a:pt x="778" y="1794"/>
                  </a:lnTo>
                  <a:lnTo>
                    <a:pt x="777" y="1794"/>
                  </a:lnTo>
                  <a:lnTo>
                    <a:pt x="777" y="1795"/>
                  </a:lnTo>
                  <a:lnTo>
                    <a:pt x="777" y="1797"/>
                  </a:lnTo>
                  <a:lnTo>
                    <a:pt x="775" y="1797"/>
                  </a:lnTo>
                  <a:lnTo>
                    <a:pt x="773" y="1797"/>
                  </a:lnTo>
                  <a:lnTo>
                    <a:pt x="772" y="1797"/>
                  </a:lnTo>
                  <a:lnTo>
                    <a:pt x="770" y="1797"/>
                  </a:lnTo>
                  <a:lnTo>
                    <a:pt x="770" y="1795"/>
                  </a:lnTo>
                  <a:lnTo>
                    <a:pt x="770" y="1794"/>
                  </a:lnTo>
                  <a:lnTo>
                    <a:pt x="769" y="1792"/>
                  </a:lnTo>
                  <a:lnTo>
                    <a:pt x="767" y="1792"/>
                  </a:lnTo>
                  <a:lnTo>
                    <a:pt x="766" y="1791"/>
                  </a:lnTo>
                  <a:lnTo>
                    <a:pt x="764" y="1791"/>
                  </a:lnTo>
                  <a:lnTo>
                    <a:pt x="764" y="1789"/>
                  </a:lnTo>
                  <a:lnTo>
                    <a:pt x="764" y="1791"/>
                  </a:lnTo>
                  <a:lnTo>
                    <a:pt x="763" y="1791"/>
                  </a:lnTo>
                  <a:lnTo>
                    <a:pt x="763" y="1792"/>
                  </a:lnTo>
                  <a:lnTo>
                    <a:pt x="761" y="1792"/>
                  </a:lnTo>
                  <a:lnTo>
                    <a:pt x="760" y="1792"/>
                  </a:lnTo>
                  <a:lnTo>
                    <a:pt x="760" y="1794"/>
                  </a:lnTo>
                  <a:lnTo>
                    <a:pt x="758" y="1794"/>
                  </a:lnTo>
                  <a:lnTo>
                    <a:pt x="757" y="1794"/>
                  </a:lnTo>
                  <a:lnTo>
                    <a:pt x="757" y="1795"/>
                  </a:lnTo>
                  <a:lnTo>
                    <a:pt x="755" y="1795"/>
                  </a:lnTo>
                  <a:lnTo>
                    <a:pt x="755" y="1797"/>
                  </a:lnTo>
                  <a:lnTo>
                    <a:pt x="754" y="1797"/>
                  </a:lnTo>
                  <a:lnTo>
                    <a:pt x="754" y="1799"/>
                  </a:lnTo>
                  <a:lnTo>
                    <a:pt x="752" y="1799"/>
                  </a:lnTo>
                  <a:lnTo>
                    <a:pt x="752" y="1800"/>
                  </a:lnTo>
                  <a:lnTo>
                    <a:pt x="751" y="1800"/>
                  </a:lnTo>
                  <a:lnTo>
                    <a:pt x="751" y="1802"/>
                  </a:lnTo>
                  <a:lnTo>
                    <a:pt x="751" y="1803"/>
                  </a:lnTo>
                  <a:lnTo>
                    <a:pt x="751" y="1805"/>
                  </a:lnTo>
                  <a:lnTo>
                    <a:pt x="749" y="1805"/>
                  </a:lnTo>
                  <a:lnTo>
                    <a:pt x="749" y="1806"/>
                  </a:lnTo>
                  <a:lnTo>
                    <a:pt x="749" y="1808"/>
                  </a:lnTo>
                  <a:lnTo>
                    <a:pt x="749" y="1809"/>
                  </a:lnTo>
                  <a:lnTo>
                    <a:pt x="749" y="1811"/>
                  </a:lnTo>
                  <a:lnTo>
                    <a:pt x="749" y="1812"/>
                  </a:lnTo>
                  <a:lnTo>
                    <a:pt x="749" y="1814"/>
                  </a:lnTo>
                  <a:lnTo>
                    <a:pt x="748" y="1814"/>
                  </a:lnTo>
                  <a:lnTo>
                    <a:pt x="748" y="1815"/>
                  </a:lnTo>
                  <a:lnTo>
                    <a:pt x="746" y="1815"/>
                  </a:lnTo>
                  <a:lnTo>
                    <a:pt x="746" y="1817"/>
                  </a:lnTo>
                  <a:lnTo>
                    <a:pt x="746" y="1818"/>
                  </a:lnTo>
                  <a:lnTo>
                    <a:pt x="745" y="1818"/>
                  </a:lnTo>
                  <a:lnTo>
                    <a:pt x="743" y="1818"/>
                  </a:lnTo>
                  <a:lnTo>
                    <a:pt x="742" y="1818"/>
                  </a:lnTo>
                  <a:lnTo>
                    <a:pt x="742" y="1820"/>
                  </a:lnTo>
                  <a:lnTo>
                    <a:pt x="740" y="1820"/>
                  </a:lnTo>
                  <a:lnTo>
                    <a:pt x="739" y="1820"/>
                  </a:lnTo>
                  <a:lnTo>
                    <a:pt x="737" y="1820"/>
                  </a:lnTo>
                  <a:lnTo>
                    <a:pt x="737" y="1821"/>
                  </a:lnTo>
                  <a:lnTo>
                    <a:pt x="736" y="1821"/>
                  </a:lnTo>
                  <a:lnTo>
                    <a:pt x="736" y="1823"/>
                  </a:lnTo>
                  <a:lnTo>
                    <a:pt x="734" y="1823"/>
                  </a:lnTo>
                  <a:lnTo>
                    <a:pt x="722" y="1827"/>
                  </a:lnTo>
                  <a:lnTo>
                    <a:pt x="719" y="1829"/>
                  </a:lnTo>
                  <a:lnTo>
                    <a:pt x="716" y="1830"/>
                  </a:lnTo>
                  <a:lnTo>
                    <a:pt x="714" y="1830"/>
                  </a:lnTo>
                  <a:lnTo>
                    <a:pt x="713" y="1832"/>
                  </a:lnTo>
                  <a:lnTo>
                    <a:pt x="711" y="1832"/>
                  </a:lnTo>
                  <a:lnTo>
                    <a:pt x="705" y="1833"/>
                  </a:lnTo>
                  <a:lnTo>
                    <a:pt x="704" y="1833"/>
                  </a:lnTo>
                  <a:lnTo>
                    <a:pt x="702" y="1833"/>
                  </a:lnTo>
                  <a:lnTo>
                    <a:pt x="699" y="1835"/>
                  </a:lnTo>
                  <a:lnTo>
                    <a:pt x="698" y="1835"/>
                  </a:lnTo>
                  <a:lnTo>
                    <a:pt x="696" y="1835"/>
                  </a:lnTo>
                  <a:lnTo>
                    <a:pt x="695" y="1835"/>
                  </a:lnTo>
                  <a:lnTo>
                    <a:pt x="695" y="1836"/>
                  </a:lnTo>
                  <a:lnTo>
                    <a:pt x="693" y="1836"/>
                  </a:lnTo>
                  <a:lnTo>
                    <a:pt x="692" y="1836"/>
                  </a:lnTo>
                  <a:lnTo>
                    <a:pt x="690" y="1836"/>
                  </a:lnTo>
                  <a:lnTo>
                    <a:pt x="689" y="1836"/>
                  </a:lnTo>
                  <a:lnTo>
                    <a:pt x="687" y="1836"/>
                  </a:lnTo>
                  <a:lnTo>
                    <a:pt x="686" y="1836"/>
                  </a:lnTo>
                  <a:lnTo>
                    <a:pt x="686" y="1835"/>
                  </a:lnTo>
                  <a:lnTo>
                    <a:pt x="684" y="1835"/>
                  </a:lnTo>
                  <a:lnTo>
                    <a:pt x="683" y="1835"/>
                  </a:lnTo>
                  <a:lnTo>
                    <a:pt x="681" y="1835"/>
                  </a:lnTo>
                  <a:lnTo>
                    <a:pt x="680" y="1835"/>
                  </a:lnTo>
                  <a:lnTo>
                    <a:pt x="678" y="1835"/>
                  </a:lnTo>
                  <a:lnTo>
                    <a:pt x="677" y="1835"/>
                  </a:lnTo>
                  <a:lnTo>
                    <a:pt x="675" y="1835"/>
                  </a:lnTo>
                  <a:lnTo>
                    <a:pt x="674" y="1835"/>
                  </a:lnTo>
                  <a:lnTo>
                    <a:pt x="672" y="1835"/>
                  </a:lnTo>
                  <a:lnTo>
                    <a:pt x="671" y="1836"/>
                  </a:lnTo>
                  <a:lnTo>
                    <a:pt x="671" y="1838"/>
                  </a:lnTo>
                  <a:lnTo>
                    <a:pt x="669" y="1838"/>
                  </a:lnTo>
                  <a:lnTo>
                    <a:pt x="669" y="1839"/>
                  </a:lnTo>
                  <a:lnTo>
                    <a:pt x="668" y="1839"/>
                  </a:lnTo>
                  <a:lnTo>
                    <a:pt x="668" y="1841"/>
                  </a:lnTo>
                  <a:lnTo>
                    <a:pt x="668" y="1842"/>
                  </a:lnTo>
                  <a:lnTo>
                    <a:pt x="666" y="1842"/>
                  </a:lnTo>
                  <a:lnTo>
                    <a:pt x="666" y="1844"/>
                  </a:lnTo>
                  <a:lnTo>
                    <a:pt x="668" y="1845"/>
                  </a:lnTo>
                  <a:lnTo>
                    <a:pt x="666" y="1845"/>
                  </a:lnTo>
                  <a:lnTo>
                    <a:pt x="666" y="1847"/>
                  </a:lnTo>
                  <a:lnTo>
                    <a:pt x="666" y="1849"/>
                  </a:lnTo>
                  <a:lnTo>
                    <a:pt x="666" y="1850"/>
                  </a:lnTo>
                  <a:lnTo>
                    <a:pt x="665" y="1850"/>
                  </a:lnTo>
                  <a:lnTo>
                    <a:pt x="665" y="1852"/>
                  </a:lnTo>
                  <a:lnTo>
                    <a:pt x="663" y="1852"/>
                  </a:lnTo>
                  <a:lnTo>
                    <a:pt x="663" y="1853"/>
                  </a:lnTo>
                  <a:lnTo>
                    <a:pt x="661" y="1853"/>
                  </a:lnTo>
                  <a:lnTo>
                    <a:pt x="661" y="1855"/>
                  </a:lnTo>
                  <a:lnTo>
                    <a:pt x="660" y="1855"/>
                  </a:lnTo>
                  <a:lnTo>
                    <a:pt x="660" y="1856"/>
                  </a:lnTo>
                  <a:lnTo>
                    <a:pt x="658" y="1856"/>
                  </a:lnTo>
                  <a:lnTo>
                    <a:pt x="657" y="1856"/>
                  </a:lnTo>
                  <a:lnTo>
                    <a:pt x="655" y="1856"/>
                  </a:lnTo>
                  <a:lnTo>
                    <a:pt x="655" y="1855"/>
                  </a:lnTo>
                  <a:lnTo>
                    <a:pt x="654" y="1855"/>
                  </a:lnTo>
                  <a:lnTo>
                    <a:pt x="654" y="1856"/>
                  </a:lnTo>
                  <a:lnTo>
                    <a:pt x="654" y="1855"/>
                  </a:lnTo>
                  <a:lnTo>
                    <a:pt x="652" y="1855"/>
                  </a:lnTo>
                  <a:lnTo>
                    <a:pt x="651" y="1853"/>
                  </a:lnTo>
                  <a:lnTo>
                    <a:pt x="649" y="1853"/>
                  </a:lnTo>
                  <a:lnTo>
                    <a:pt x="648" y="1853"/>
                  </a:lnTo>
                  <a:lnTo>
                    <a:pt x="648" y="1852"/>
                  </a:lnTo>
                  <a:lnTo>
                    <a:pt x="648" y="1850"/>
                  </a:lnTo>
                  <a:lnTo>
                    <a:pt x="649" y="1850"/>
                  </a:lnTo>
                  <a:lnTo>
                    <a:pt x="649" y="1849"/>
                  </a:lnTo>
                  <a:lnTo>
                    <a:pt x="648" y="1849"/>
                  </a:lnTo>
                  <a:lnTo>
                    <a:pt x="646" y="1847"/>
                  </a:lnTo>
                  <a:lnTo>
                    <a:pt x="646" y="1845"/>
                  </a:lnTo>
                  <a:lnTo>
                    <a:pt x="646" y="1844"/>
                  </a:lnTo>
                  <a:lnTo>
                    <a:pt x="646" y="1842"/>
                  </a:lnTo>
                  <a:lnTo>
                    <a:pt x="646" y="1841"/>
                  </a:lnTo>
                  <a:lnTo>
                    <a:pt x="646" y="1839"/>
                  </a:lnTo>
                  <a:lnTo>
                    <a:pt x="648" y="1839"/>
                  </a:lnTo>
                  <a:lnTo>
                    <a:pt x="648" y="1838"/>
                  </a:lnTo>
                  <a:lnTo>
                    <a:pt x="646" y="1838"/>
                  </a:lnTo>
                  <a:lnTo>
                    <a:pt x="648" y="1838"/>
                  </a:lnTo>
                  <a:lnTo>
                    <a:pt x="648" y="1836"/>
                  </a:lnTo>
                  <a:lnTo>
                    <a:pt x="648" y="1835"/>
                  </a:lnTo>
                  <a:lnTo>
                    <a:pt x="648" y="1833"/>
                  </a:lnTo>
                  <a:lnTo>
                    <a:pt x="648" y="1832"/>
                  </a:lnTo>
                  <a:lnTo>
                    <a:pt x="646" y="1832"/>
                  </a:lnTo>
                  <a:lnTo>
                    <a:pt x="645" y="1832"/>
                  </a:lnTo>
                  <a:lnTo>
                    <a:pt x="645" y="1830"/>
                  </a:lnTo>
                  <a:lnTo>
                    <a:pt x="643" y="1830"/>
                  </a:lnTo>
                  <a:lnTo>
                    <a:pt x="642" y="1830"/>
                  </a:lnTo>
                  <a:lnTo>
                    <a:pt x="642" y="1829"/>
                  </a:lnTo>
                  <a:lnTo>
                    <a:pt x="642" y="1827"/>
                  </a:lnTo>
                  <a:lnTo>
                    <a:pt x="640" y="1827"/>
                  </a:lnTo>
                  <a:lnTo>
                    <a:pt x="639" y="1827"/>
                  </a:lnTo>
                  <a:lnTo>
                    <a:pt x="637" y="1827"/>
                  </a:lnTo>
                  <a:lnTo>
                    <a:pt x="637" y="1826"/>
                  </a:lnTo>
                  <a:lnTo>
                    <a:pt x="636" y="1826"/>
                  </a:lnTo>
                  <a:lnTo>
                    <a:pt x="636" y="1824"/>
                  </a:lnTo>
                  <a:lnTo>
                    <a:pt x="634" y="1826"/>
                  </a:lnTo>
                  <a:lnTo>
                    <a:pt x="633" y="1826"/>
                  </a:lnTo>
                  <a:lnTo>
                    <a:pt x="633" y="1824"/>
                  </a:lnTo>
                  <a:lnTo>
                    <a:pt x="633" y="1823"/>
                  </a:lnTo>
                  <a:lnTo>
                    <a:pt x="633" y="1821"/>
                  </a:lnTo>
                  <a:lnTo>
                    <a:pt x="631" y="1821"/>
                  </a:lnTo>
                  <a:lnTo>
                    <a:pt x="630" y="1821"/>
                  </a:lnTo>
                  <a:lnTo>
                    <a:pt x="630" y="1820"/>
                  </a:lnTo>
                  <a:lnTo>
                    <a:pt x="628" y="1820"/>
                  </a:lnTo>
                  <a:lnTo>
                    <a:pt x="627" y="1820"/>
                  </a:lnTo>
                  <a:lnTo>
                    <a:pt x="627" y="1818"/>
                  </a:lnTo>
                  <a:lnTo>
                    <a:pt x="628" y="1818"/>
                  </a:lnTo>
                  <a:lnTo>
                    <a:pt x="627" y="1817"/>
                  </a:lnTo>
                  <a:lnTo>
                    <a:pt x="625" y="1817"/>
                  </a:lnTo>
                  <a:lnTo>
                    <a:pt x="625" y="1815"/>
                  </a:lnTo>
                  <a:lnTo>
                    <a:pt x="624" y="1815"/>
                  </a:lnTo>
                  <a:lnTo>
                    <a:pt x="625" y="1815"/>
                  </a:lnTo>
                  <a:lnTo>
                    <a:pt x="625" y="1814"/>
                  </a:lnTo>
                  <a:lnTo>
                    <a:pt x="627" y="1814"/>
                  </a:lnTo>
                  <a:lnTo>
                    <a:pt x="628" y="1814"/>
                  </a:lnTo>
                  <a:lnTo>
                    <a:pt x="628" y="1812"/>
                  </a:lnTo>
                  <a:lnTo>
                    <a:pt x="630" y="1812"/>
                  </a:lnTo>
                  <a:lnTo>
                    <a:pt x="628" y="1812"/>
                  </a:lnTo>
                  <a:lnTo>
                    <a:pt x="628" y="1814"/>
                  </a:lnTo>
                  <a:lnTo>
                    <a:pt x="630" y="1814"/>
                  </a:lnTo>
                  <a:lnTo>
                    <a:pt x="630" y="1812"/>
                  </a:lnTo>
                  <a:lnTo>
                    <a:pt x="630" y="1811"/>
                  </a:lnTo>
                  <a:lnTo>
                    <a:pt x="631" y="1811"/>
                  </a:lnTo>
                  <a:lnTo>
                    <a:pt x="631" y="1812"/>
                  </a:lnTo>
                  <a:lnTo>
                    <a:pt x="633" y="1812"/>
                  </a:lnTo>
                  <a:lnTo>
                    <a:pt x="633" y="1811"/>
                  </a:lnTo>
                  <a:lnTo>
                    <a:pt x="634" y="1811"/>
                  </a:lnTo>
                  <a:lnTo>
                    <a:pt x="634" y="1809"/>
                  </a:lnTo>
                  <a:lnTo>
                    <a:pt x="634" y="1808"/>
                  </a:lnTo>
                  <a:lnTo>
                    <a:pt x="636" y="1808"/>
                  </a:lnTo>
                  <a:lnTo>
                    <a:pt x="636" y="1806"/>
                  </a:lnTo>
                  <a:lnTo>
                    <a:pt x="636" y="1805"/>
                  </a:lnTo>
                  <a:lnTo>
                    <a:pt x="636" y="1806"/>
                  </a:lnTo>
                  <a:lnTo>
                    <a:pt x="637" y="1806"/>
                  </a:lnTo>
                  <a:lnTo>
                    <a:pt x="637" y="1805"/>
                  </a:lnTo>
                  <a:lnTo>
                    <a:pt x="639" y="1805"/>
                  </a:lnTo>
                  <a:lnTo>
                    <a:pt x="639" y="1803"/>
                  </a:lnTo>
                  <a:lnTo>
                    <a:pt x="639" y="1802"/>
                  </a:lnTo>
                  <a:lnTo>
                    <a:pt x="640" y="1802"/>
                  </a:lnTo>
                  <a:lnTo>
                    <a:pt x="640" y="1800"/>
                  </a:lnTo>
                  <a:lnTo>
                    <a:pt x="640" y="1799"/>
                  </a:lnTo>
                  <a:lnTo>
                    <a:pt x="642" y="1799"/>
                  </a:lnTo>
                  <a:lnTo>
                    <a:pt x="642" y="1800"/>
                  </a:lnTo>
                  <a:lnTo>
                    <a:pt x="643" y="1799"/>
                  </a:lnTo>
                  <a:lnTo>
                    <a:pt x="645" y="1799"/>
                  </a:lnTo>
                  <a:lnTo>
                    <a:pt x="646" y="1799"/>
                  </a:lnTo>
                  <a:lnTo>
                    <a:pt x="648" y="1799"/>
                  </a:lnTo>
                  <a:lnTo>
                    <a:pt x="649" y="1799"/>
                  </a:lnTo>
                  <a:lnTo>
                    <a:pt x="649" y="1797"/>
                  </a:lnTo>
                  <a:lnTo>
                    <a:pt x="648" y="1795"/>
                  </a:lnTo>
                  <a:lnTo>
                    <a:pt x="648" y="1794"/>
                  </a:lnTo>
                  <a:lnTo>
                    <a:pt x="648" y="1792"/>
                  </a:lnTo>
                  <a:lnTo>
                    <a:pt x="648" y="1791"/>
                  </a:lnTo>
                  <a:lnTo>
                    <a:pt x="648" y="1789"/>
                  </a:lnTo>
                  <a:lnTo>
                    <a:pt x="646" y="1786"/>
                  </a:lnTo>
                  <a:lnTo>
                    <a:pt x="646" y="1785"/>
                  </a:lnTo>
                  <a:lnTo>
                    <a:pt x="646" y="1783"/>
                  </a:lnTo>
                  <a:lnTo>
                    <a:pt x="648" y="1782"/>
                  </a:lnTo>
                  <a:lnTo>
                    <a:pt x="648" y="1780"/>
                  </a:lnTo>
                  <a:lnTo>
                    <a:pt x="648" y="1779"/>
                  </a:lnTo>
                  <a:lnTo>
                    <a:pt x="648" y="1777"/>
                  </a:lnTo>
                  <a:lnTo>
                    <a:pt x="646" y="1776"/>
                  </a:lnTo>
                  <a:lnTo>
                    <a:pt x="646" y="1773"/>
                  </a:lnTo>
                  <a:lnTo>
                    <a:pt x="645" y="1771"/>
                  </a:lnTo>
                  <a:lnTo>
                    <a:pt x="640" y="1768"/>
                  </a:lnTo>
                  <a:lnTo>
                    <a:pt x="639" y="1768"/>
                  </a:lnTo>
                  <a:lnTo>
                    <a:pt x="637" y="1767"/>
                  </a:lnTo>
                  <a:lnTo>
                    <a:pt x="634" y="1764"/>
                  </a:lnTo>
                  <a:lnTo>
                    <a:pt x="633" y="1764"/>
                  </a:lnTo>
                  <a:lnTo>
                    <a:pt x="633" y="1762"/>
                  </a:lnTo>
                  <a:lnTo>
                    <a:pt x="631" y="1761"/>
                  </a:lnTo>
                  <a:lnTo>
                    <a:pt x="628" y="1759"/>
                  </a:lnTo>
                  <a:lnTo>
                    <a:pt x="625" y="1755"/>
                  </a:lnTo>
                  <a:lnTo>
                    <a:pt x="624" y="1755"/>
                  </a:lnTo>
                  <a:lnTo>
                    <a:pt x="622" y="1753"/>
                  </a:lnTo>
                  <a:lnTo>
                    <a:pt x="621" y="1753"/>
                  </a:lnTo>
                  <a:lnTo>
                    <a:pt x="621" y="1752"/>
                  </a:lnTo>
                  <a:lnTo>
                    <a:pt x="619" y="1752"/>
                  </a:lnTo>
                  <a:lnTo>
                    <a:pt x="618" y="1750"/>
                  </a:lnTo>
                  <a:lnTo>
                    <a:pt x="616" y="1750"/>
                  </a:lnTo>
                  <a:lnTo>
                    <a:pt x="616" y="1749"/>
                  </a:lnTo>
                  <a:lnTo>
                    <a:pt x="615" y="1747"/>
                  </a:lnTo>
                  <a:lnTo>
                    <a:pt x="616" y="1747"/>
                  </a:lnTo>
                  <a:lnTo>
                    <a:pt x="616" y="1746"/>
                  </a:lnTo>
                  <a:lnTo>
                    <a:pt x="618" y="1746"/>
                  </a:lnTo>
                  <a:lnTo>
                    <a:pt x="619" y="1746"/>
                  </a:lnTo>
                  <a:lnTo>
                    <a:pt x="621" y="1744"/>
                  </a:lnTo>
                  <a:lnTo>
                    <a:pt x="622" y="1744"/>
                  </a:lnTo>
                  <a:lnTo>
                    <a:pt x="624" y="1742"/>
                  </a:lnTo>
                  <a:lnTo>
                    <a:pt x="624" y="1741"/>
                  </a:lnTo>
                  <a:lnTo>
                    <a:pt x="624" y="1739"/>
                  </a:lnTo>
                  <a:lnTo>
                    <a:pt x="624" y="1738"/>
                  </a:lnTo>
                  <a:lnTo>
                    <a:pt x="624" y="1736"/>
                  </a:lnTo>
                  <a:lnTo>
                    <a:pt x="625" y="1736"/>
                  </a:lnTo>
                  <a:lnTo>
                    <a:pt x="625" y="1735"/>
                  </a:lnTo>
                  <a:lnTo>
                    <a:pt x="627" y="1735"/>
                  </a:lnTo>
                  <a:lnTo>
                    <a:pt x="627" y="1732"/>
                  </a:lnTo>
                  <a:lnTo>
                    <a:pt x="628" y="1732"/>
                  </a:lnTo>
                  <a:lnTo>
                    <a:pt x="630" y="1727"/>
                  </a:lnTo>
                  <a:lnTo>
                    <a:pt x="630" y="1726"/>
                  </a:lnTo>
                  <a:lnTo>
                    <a:pt x="633" y="1721"/>
                  </a:lnTo>
                  <a:lnTo>
                    <a:pt x="634" y="1717"/>
                  </a:lnTo>
                  <a:lnTo>
                    <a:pt x="631" y="1717"/>
                  </a:lnTo>
                  <a:lnTo>
                    <a:pt x="628" y="1717"/>
                  </a:lnTo>
                  <a:lnTo>
                    <a:pt x="627" y="1717"/>
                  </a:lnTo>
                  <a:lnTo>
                    <a:pt x="624" y="1717"/>
                  </a:lnTo>
                  <a:lnTo>
                    <a:pt x="621" y="1717"/>
                  </a:lnTo>
                  <a:lnTo>
                    <a:pt x="619" y="1717"/>
                  </a:lnTo>
                  <a:lnTo>
                    <a:pt x="618" y="1717"/>
                  </a:lnTo>
                  <a:lnTo>
                    <a:pt x="618" y="1715"/>
                  </a:lnTo>
                  <a:lnTo>
                    <a:pt x="616" y="1715"/>
                  </a:lnTo>
                  <a:lnTo>
                    <a:pt x="615" y="1715"/>
                  </a:lnTo>
                  <a:lnTo>
                    <a:pt x="615" y="1714"/>
                  </a:lnTo>
                  <a:lnTo>
                    <a:pt x="613" y="1714"/>
                  </a:lnTo>
                  <a:lnTo>
                    <a:pt x="612" y="1712"/>
                  </a:lnTo>
                  <a:lnTo>
                    <a:pt x="610" y="1712"/>
                  </a:lnTo>
                  <a:lnTo>
                    <a:pt x="610" y="1711"/>
                  </a:lnTo>
                  <a:lnTo>
                    <a:pt x="610" y="1709"/>
                  </a:lnTo>
                  <a:lnTo>
                    <a:pt x="609" y="1708"/>
                  </a:lnTo>
                  <a:lnTo>
                    <a:pt x="609" y="1705"/>
                  </a:lnTo>
                  <a:lnTo>
                    <a:pt x="607" y="1702"/>
                  </a:lnTo>
                  <a:lnTo>
                    <a:pt x="607" y="1699"/>
                  </a:lnTo>
                  <a:lnTo>
                    <a:pt x="606" y="1697"/>
                  </a:lnTo>
                  <a:lnTo>
                    <a:pt x="606" y="1696"/>
                  </a:lnTo>
                  <a:lnTo>
                    <a:pt x="606" y="1694"/>
                  </a:lnTo>
                  <a:lnTo>
                    <a:pt x="606" y="1693"/>
                  </a:lnTo>
                  <a:lnTo>
                    <a:pt x="604" y="1693"/>
                  </a:lnTo>
                  <a:lnTo>
                    <a:pt x="604" y="1691"/>
                  </a:lnTo>
                  <a:lnTo>
                    <a:pt x="604" y="1689"/>
                  </a:lnTo>
                  <a:lnTo>
                    <a:pt x="604" y="1688"/>
                  </a:lnTo>
                  <a:lnTo>
                    <a:pt x="602" y="1686"/>
                  </a:lnTo>
                  <a:lnTo>
                    <a:pt x="601" y="1683"/>
                  </a:lnTo>
                  <a:lnTo>
                    <a:pt x="601" y="1682"/>
                  </a:lnTo>
                  <a:lnTo>
                    <a:pt x="601" y="1680"/>
                  </a:lnTo>
                  <a:lnTo>
                    <a:pt x="599" y="1679"/>
                  </a:lnTo>
                  <a:lnTo>
                    <a:pt x="599" y="1677"/>
                  </a:lnTo>
                  <a:lnTo>
                    <a:pt x="598" y="1676"/>
                  </a:lnTo>
                  <a:lnTo>
                    <a:pt x="598" y="1673"/>
                  </a:lnTo>
                  <a:lnTo>
                    <a:pt x="598" y="1671"/>
                  </a:lnTo>
                  <a:lnTo>
                    <a:pt x="598" y="1670"/>
                  </a:lnTo>
                  <a:lnTo>
                    <a:pt x="599" y="1670"/>
                  </a:lnTo>
                  <a:lnTo>
                    <a:pt x="599" y="1668"/>
                  </a:lnTo>
                  <a:lnTo>
                    <a:pt x="601" y="1667"/>
                  </a:lnTo>
                  <a:lnTo>
                    <a:pt x="601" y="1665"/>
                  </a:lnTo>
                  <a:lnTo>
                    <a:pt x="599" y="1665"/>
                  </a:lnTo>
                  <a:lnTo>
                    <a:pt x="599" y="1664"/>
                  </a:lnTo>
                  <a:lnTo>
                    <a:pt x="599" y="1662"/>
                  </a:lnTo>
                  <a:lnTo>
                    <a:pt x="598" y="1662"/>
                  </a:lnTo>
                  <a:lnTo>
                    <a:pt x="598" y="1661"/>
                  </a:lnTo>
                  <a:lnTo>
                    <a:pt x="598" y="1659"/>
                  </a:lnTo>
                  <a:lnTo>
                    <a:pt x="596" y="1659"/>
                  </a:lnTo>
                  <a:lnTo>
                    <a:pt x="595" y="1658"/>
                  </a:lnTo>
                  <a:lnTo>
                    <a:pt x="595" y="1656"/>
                  </a:lnTo>
                  <a:lnTo>
                    <a:pt x="593" y="1656"/>
                  </a:lnTo>
                  <a:lnTo>
                    <a:pt x="593" y="1655"/>
                  </a:lnTo>
                  <a:lnTo>
                    <a:pt x="592" y="1655"/>
                  </a:lnTo>
                  <a:lnTo>
                    <a:pt x="590" y="1655"/>
                  </a:lnTo>
                  <a:lnTo>
                    <a:pt x="590" y="1653"/>
                  </a:lnTo>
                  <a:lnTo>
                    <a:pt x="589" y="1653"/>
                  </a:lnTo>
                  <a:lnTo>
                    <a:pt x="587" y="1653"/>
                  </a:lnTo>
                  <a:lnTo>
                    <a:pt x="586" y="1653"/>
                  </a:lnTo>
                  <a:lnTo>
                    <a:pt x="584" y="1653"/>
                  </a:lnTo>
                  <a:lnTo>
                    <a:pt x="584" y="1652"/>
                  </a:lnTo>
                  <a:lnTo>
                    <a:pt x="583" y="1652"/>
                  </a:lnTo>
                  <a:lnTo>
                    <a:pt x="583" y="1650"/>
                  </a:lnTo>
                  <a:lnTo>
                    <a:pt x="581" y="1649"/>
                  </a:lnTo>
                  <a:lnTo>
                    <a:pt x="581" y="1647"/>
                  </a:lnTo>
                  <a:lnTo>
                    <a:pt x="580" y="1646"/>
                  </a:lnTo>
                  <a:lnTo>
                    <a:pt x="580" y="1644"/>
                  </a:lnTo>
                  <a:lnTo>
                    <a:pt x="578" y="1641"/>
                  </a:lnTo>
                  <a:lnTo>
                    <a:pt x="577" y="1640"/>
                  </a:lnTo>
                  <a:lnTo>
                    <a:pt x="577" y="1638"/>
                  </a:lnTo>
                  <a:lnTo>
                    <a:pt x="575" y="1638"/>
                  </a:lnTo>
                  <a:lnTo>
                    <a:pt x="575" y="1636"/>
                  </a:lnTo>
                  <a:lnTo>
                    <a:pt x="574" y="1635"/>
                  </a:lnTo>
                  <a:lnTo>
                    <a:pt x="572" y="1635"/>
                  </a:lnTo>
                  <a:lnTo>
                    <a:pt x="571" y="1633"/>
                  </a:lnTo>
                  <a:lnTo>
                    <a:pt x="569" y="1633"/>
                  </a:lnTo>
                  <a:lnTo>
                    <a:pt x="568" y="1633"/>
                  </a:lnTo>
                  <a:lnTo>
                    <a:pt x="566" y="1632"/>
                  </a:lnTo>
                  <a:lnTo>
                    <a:pt x="563" y="1633"/>
                  </a:lnTo>
                  <a:lnTo>
                    <a:pt x="563" y="1632"/>
                  </a:lnTo>
                  <a:lnTo>
                    <a:pt x="562" y="1632"/>
                  </a:lnTo>
                  <a:lnTo>
                    <a:pt x="562" y="1630"/>
                  </a:lnTo>
                  <a:lnTo>
                    <a:pt x="560" y="1630"/>
                  </a:lnTo>
                  <a:lnTo>
                    <a:pt x="560" y="1629"/>
                  </a:lnTo>
                  <a:lnTo>
                    <a:pt x="560" y="1627"/>
                  </a:lnTo>
                  <a:lnTo>
                    <a:pt x="559" y="1626"/>
                  </a:lnTo>
                  <a:lnTo>
                    <a:pt x="559" y="1624"/>
                  </a:lnTo>
                  <a:lnTo>
                    <a:pt x="557" y="1623"/>
                  </a:lnTo>
                  <a:lnTo>
                    <a:pt x="557" y="1621"/>
                  </a:lnTo>
                  <a:lnTo>
                    <a:pt x="556" y="1621"/>
                  </a:lnTo>
                  <a:lnTo>
                    <a:pt x="556" y="1620"/>
                  </a:lnTo>
                  <a:lnTo>
                    <a:pt x="554" y="1620"/>
                  </a:lnTo>
                  <a:lnTo>
                    <a:pt x="554" y="1618"/>
                  </a:lnTo>
                  <a:lnTo>
                    <a:pt x="553" y="1620"/>
                  </a:lnTo>
                  <a:lnTo>
                    <a:pt x="553" y="1618"/>
                  </a:lnTo>
                  <a:lnTo>
                    <a:pt x="551" y="1618"/>
                  </a:lnTo>
                  <a:lnTo>
                    <a:pt x="551" y="1617"/>
                  </a:lnTo>
                  <a:lnTo>
                    <a:pt x="550" y="1617"/>
                  </a:lnTo>
                  <a:lnTo>
                    <a:pt x="548" y="1617"/>
                  </a:lnTo>
                  <a:lnTo>
                    <a:pt x="546" y="1617"/>
                  </a:lnTo>
                  <a:lnTo>
                    <a:pt x="546" y="1615"/>
                  </a:lnTo>
                  <a:lnTo>
                    <a:pt x="546" y="1617"/>
                  </a:lnTo>
                  <a:lnTo>
                    <a:pt x="545" y="1617"/>
                  </a:lnTo>
                  <a:lnTo>
                    <a:pt x="545" y="1615"/>
                  </a:lnTo>
                  <a:lnTo>
                    <a:pt x="545" y="1617"/>
                  </a:lnTo>
                  <a:lnTo>
                    <a:pt x="545" y="1615"/>
                  </a:lnTo>
                  <a:lnTo>
                    <a:pt x="543" y="1615"/>
                  </a:lnTo>
                  <a:lnTo>
                    <a:pt x="545" y="1615"/>
                  </a:lnTo>
                  <a:lnTo>
                    <a:pt x="543" y="1615"/>
                  </a:lnTo>
                  <a:lnTo>
                    <a:pt x="542" y="1615"/>
                  </a:lnTo>
                  <a:lnTo>
                    <a:pt x="542" y="1614"/>
                  </a:lnTo>
                  <a:lnTo>
                    <a:pt x="540" y="1614"/>
                  </a:lnTo>
                  <a:lnTo>
                    <a:pt x="540" y="1615"/>
                  </a:lnTo>
                  <a:lnTo>
                    <a:pt x="540" y="1614"/>
                  </a:lnTo>
                  <a:lnTo>
                    <a:pt x="539" y="1614"/>
                  </a:lnTo>
                  <a:lnTo>
                    <a:pt x="537" y="1614"/>
                  </a:lnTo>
                  <a:lnTo>
                    <a:pt x="536" y="1614"/>
                  </a:lnTo>
                  <a:lnTo>
                    <a:pt x="536" y="1612"/>
                  </a:lnTo>
                  <a:lnTo>
                    <a:pt x="534" y="1612"/>
                  </a:lnTo>
                  <a:lnTo>
                    <a:pt x="534" y="1611"/>
                  </a:lnTo>
                  <a:lnTo>
                    <a:pt x="533" y="1611"/>
                  </a:lnTo>
                  <a:lnTo>
                    <a:pt x="533" y="1609"/>
                  </a:lnTo>
                  <a:lnTo>
                    <a:pt x="531" y="1609"/>
                  </a:lnTo>
                  <a:lnTo>
                    <a:pt x="530" y="1609"/>
                  </a:lnTo>
                  <a:lnTo>
                    <a:pt x="530" y="1608"/>
                  </a:lnTo>
                  <a:lnTo>
                    <a:pt x="528" y="1608"/>
                  </a:lnTo>
                  <a:lnTo>
                    <a:pt x="528" y="1606"/>
                  </a:lnTo>
                  <a:lnTo>
                    <a:pt x="527" y="1606"/>
                  </a:lnTo>
                  <a:lnTo>
                    <a:pt x="525" y="1606"/>
                  </a:lnTo>
                  <a:lnTo>
                    <a:pt x="524" y="1606"/>
                  </a:lnTo>
                  <a:lnTo>
                    <a:pt x="524" y="1608"/>
                  </a:lnTo>
                  <a:lnTo>
                    <a:pt x="524" y="1606"/>
                  </a:lnTo>
                  <a:lnTo>
                    <a:pt x="524" y="1608"/>
                  </a:lnTo>
                  <a:lnTo>
                    <a:pt x="522" y="1608"/>
                  </a:lnTo>
                  <a:lnTo>
                    <a:pt x="521" y="1608"/>
                  </a:lnTo>
                  <a:lnTo>
                    <a:pt x="519" y="1608"/>
                  </a:lnTo>
                  <a:lnTo>
                    <a:pt x="519" y="1606"/>
                  </a:lnTo>
                  <a:lnTo>
                    <a:pt x="518" y="1606"/>
                  </a:lnTo>
                  <a:lnTo>
                    <a:pt x="516" y="1606"/>
                  </a:lnTo>
                  <a:lnTo>
                    <a:pt x="515" y="1606"/>
                  </a:lnTo>
                  <a:lnTo>
                    <a:pt x="513" y="1606"/>
                  </a:lnTo>
                  <a:lnTo>
                    <a:pt x="513" y="1608"/>
                  </a:lnTo>
                  <a:lnTo>
                    <a:pt x="513" y="1606"/>
                  </a:lnTo>
                  <a:lnTo>
                    <a:pt x="512" y="1606"/>
                  </a:lnTo>
                  <a:lnTo>
                    <a:pt x="512" y="1605"/>
                  </a:lnTo>
                  <a:lnTo>
                    <a:pt x="512" y="1603"/>
                  </a:lnTo>
                  <a:lnTo>
                    <a:pt x="512" y="1602"/>
                  </a:lnTo>
                  <a:lnTo>
                    <a:pt x="510" y="1602"/>
                  </a:lnTo>
                  <a:lnTo>
                    <a:pt x="510" y="1600"/>
                  </a:lnTo>
                  <a:lnTo>
                    <a:pt x="509" y="1600"/>
                  </a:lnTo>
                  <a:lnTo>
                    <a:pt x="507" y="1600"/>
                  </a:lnTo>
                  <a:lnTo>
                    <a:pt x="506" y="1600"/>
                  </a:lnTo>
                  <a:lnTo>
                    <a:pt x="503" y="1599"/>
                  </a:lnTo>
                  <a:lnTo>
                    <a:pt x="501" y="1597"/>
                  </a:lnTo>
                  <a:lnTo>
                    <a:pt x="501" y="1596"/>
                  </a:lnTo>
                  <a:lnTo>
                    <a:pt x="500" y="1596"/>
                  </a:lnTo>
                  <a:lnTo>
                    <a:pt x="500" y="1594"/>
                  </a:lnTo>
                  <a:lnTo>
                    <a:pt x="498" y="1593"/>
                  </a:lnTo>
                  <a:lnTo>
                    <a:pt x="497" y="1591"/>
                  </a:lnTo>
                  <a:lnTo>
                    <a:pt x="497" y="1593"/>
                  </a:lnTo>
                  <a:lnTo>
                    <a:pt x="495" y="1593"/>
                  </a:lnTo>
                  <a:lnTo>
                    <a:pt x="495" y="1591"/>
                  </a:lnTo>
                  <a:lnTo>
                    <a:pt x="495" y="1593"/>
                  </a:lnTo>
                  <a:lnTo>
                    <a:pt x="495" y="1591"/>
                  </a:lnTo>
                  <a:lnTo>
                    <a:pt x="494" y="1591"/>
                  </a:lnTo>
                  <a:lnTo>
                    <a:pt x="492" y="1591"/>
                  </a:lnTo>
                  <a:lnTo>
                    <a:pt x="490" y="1591"/>
                  </a:lnTo>
                  <a:lnTo>
                    <a:pt x="490" y="1593"/>
                  </a:lnTo>
                  <a:lnTo>
                    <a:pt x="490" y="1594"/>
                  </a:lnTo>
                  <a:lnTo>
                    <a:pt x="489" y="1594"/>
                  </a:lnTo>
                  <a:lnTo>
                    <a:pt x="490" y="1594"/>
                  </a:lnTo>
                  <a:lnTo>
                    <a:pt x="489" y="1594"/>
                  </a:lnTo>
                  <a:lnTo>
                    <a:pt x="489" y="1596"/>
                  </a:lnTo>
                  <a:lnTo>
                    <a:pt x="487" y="1596"/>
                  </a:lnTo>
                  <a:lnTo>
                    <a:pt x="487" y="1597"/>
                  </a:lnTo>
                  <a:lnTo>
                    <a:pt x="487" y="1599"/>
                  </a:lnTo>
                  <a:lnTo>
                    <a:pt x="487" y="1600"/>
                  </a:lnTo>
                  <a:lnTo>
                    <a:pt x="487" y="1599"/>
                  </a:lnTo>
                  <a:lnTo>
                    <a:pt x="487" y="1600"/>
                  </a:lnTo>
                  <a:lnTo>
                    <a:pt x="486" y="1600"/>
                  </a:lnTo>
                  <a:lnTo>
                    <a:pt x="487" y="1600"/>
                  </a:lnTo>
                  <a:lnTo>
                    <a:pt x="486" y="1600"/>
                  </a:lnTo>
                  <a:lnTo>
                    <a:pt x="486" y="1602"/>
                  </a:lnTo>
                  <a:lnTo>
                    <a:pt x="487" y="1602"/>
                  </a:lnTo>
                  <a:lnTo>
                    <a:pt x="486" y="1602"/>
                  </a:lnTo>
                  <a:lnTo>
                    <a:pt x="486" y="1603"/>
                  </a:lnTo>
                  <a:lnTo>
                    <a:pt x="486" y="1605"/>
                  </a:lnTo>
                  <a:lnTo>
                    <a:pt x="486" y="1606"/>
                  </a:lnTo>
                  <a:lnTo>
                    <a:pt x="486" y="1608"/>
                  </a:lnTo>
                  <a:lnTo>
                    <a:pt x="486" y="1609"/>
                  </a:lnTo>
                  <a:lnTo>
                    <a:pt x="486" y="1611"/>
                  </a:lnTo>
                  <a:lnTo>
                    <a:pt x="486" y="1612"/>
                  </a:lnTo>
                  <a:lnTo>
                    <a:pt x="484" y="1612"/>
                  </a:lnTo>
                  <a:lnTo>
                    <a:pt x="486" y="1612"/>
                  </a:lnTo>
                  <a:lnTo>
                    <a:pt x="484" y="1612"/>
                  </a:lnTo>
                  <a:lnTo>
                    <a:pt x="484" y="1614"/>
                  </a:lnTo>
                  <a:lnTo>
                    <a:pt x="483" y="1614"/>
                  </a:lnTo>
                  <a:lnTo>
                    <a:pt x="483" y="1615"/>
                  </a:lnTo>
                  <a:lnTo>
                    <a:pt x="483" y="1617"/>
                  </a:lnTo>
                  <a:lnTo>
                    <a:pt x="481" y="1617"/>
                  </a:lnTo>
                  <a:lnTo>
                    <a:pt x="480" y="1617"/>
                  </a:lnTo>
                  <a:lnTo>
                    <a:pt x="480" y="1618"/>
                  </a:lnTo>
                  <a:lnTo>
                    <a:pt x="481" y="1620"/>
                  </a:lnTo>
                  <a:lnTo>
                    <a:pt x="483" y="1620"/>
                  </a:lnTo>
                  <a:lnTo>
                    <a:pt x="483" y="1621"/>
                  </a:lnTo>
                  <a:lnTo>
                    <a:pt x="481" y="1621"/>
                  </a:lnTo>
                  <a:lnTo>
                    <a:pt x="480" y="1621"/>
                  </a:lnTo>
                  <a:lnTo>
                    <a:pt x="480" y="1623"/>
                  </a:lnTo>
                  <a:lnTo>
                    <a:pt x="478" y="1623"/>
                  </a:lnTo>
                  <a:lnTo>
                    <a:pt x="477" y="1623"/>
                  </a:lnTo>
                  <a:lnTo>
                    <a:pt x="475" y="1623"/>
                  </a:lnTo>
                  <a:lnTo>
                    <a:pt x="474" y="1623"/>
                  </a:lnTo>
                  <a:lnTo>
                    <a:pt x="472" y="1623"/>
                  </a:lnTo>
                  <a:lnTo>
                    <a:pt x="472" y="1621"/>
                  </a:lnTo>
                  <a:lnTo>
                    <a:pt x="471" y="1621"/>
                  </a:lnTo>
                  <a:lnTo>
                    <a:pt x="471" y="1620"/>
                  </a:lnTo>
                  <a:lnTo>
                    <a:pt x="469" y="1620"/>
                  </a:lnTo>
                  <a:lnTo>
                    <a:pt x="468" y="1621"/>
                  </a:lnTo>
                  <a:lnTo>
                    <a:pt x="466" y="1621"/>
                  </a:lnTo>
                  <a:lnTo>
                    <a:pt x="465" y="1621"/>
                  </a:lnTo>
                  <a:lnTo>
                    <a:pt x="465" y="1623"/>
                  </a:lnTo>
                  <a:lnTo>
                    <a:pt x="465" y="1621"/>
                  </a:lnTo>
                  <a:lnTo>
                    <a:pt x="463" y="1621"/>
                  </a:lnTo>
                  <a:lnTo>
                    <a:pt x="463" y="1623"/>
                  </a:lnTo>
                  <a:lnTo>
                    <a:pt x="462" y="1623"/>
                  </a:lnTo>
                  <a:lnTo>
                    <a:pt x="460" y="1623"/>
                  </a:lnTo>
                  <a:lnTo>
                    <a:pt x="460" y="1624"/>
                  </a:lnTo>
                  <a:lnTo>
                    <a:pt x="460" y="1626"/>
                  </a:lnTo>
                  <a:lnTo>
                    <a:pt x="457" y="1624"/>
                  </a:lnTo>
                  <a:lnTo>
                    <a:pt x="457" y="1626"/>
                  </a:lnTo>
                  <a:lnTo>
                    <a:pt x="456" y="1626"/>
                  </a:lnTo>
                  <a:lnTo>
                    <a:pt x="456" y="1624"/>
                  </a:lnTo>
                  <a:lnTo>
                    <a:pt x="456" y="1626"/>
                  </a:lnTo>
                  <a:lnTo>
                    <a:pt x="456" y="1624"/>
                  </a:lnTo>
                  <a:lnTo>
                    <a:pt x="454" y="1624"/>
                  </a:lnTo>
                  <a:lnTo>
                    <a:pt x="454" y="1626"/>
                  </a:lnTo>
                  <a:lnTo>
                    <a:pt x="456" y="1626"/>
                  </a:lnTo>
                  <a:lnTo>
                    <a:pt x="454" y="1626"/>
                  </a:lnTo>
                  <a:lnTo>
                    <a:pt x="454" y="1627"/>
                  </a:lnTo>
                  <a:lnTo>
                    <a:pt x="453" y="1627"/>
                  </a:lnTo>
                  <a:lnTo>
                    <a:pt x="453" y="1629"/>
                  </a:lnTo>
                  <a:lnTo>
                    <a:pt x="451" y="1629"/>
                  </a:lnTo>
                  <a:lnTo>
                    <a:pt x="453" y="1629"/>
                  </a:lnTo>
                  <a:lnTo>
                    <a:pt x="451" y="1629"/>
                  </a:lnTo>
                  <a:lnTo>
                    <a:pt x="451" y="1630"/>
                  </a:lnTo>
                  <a:lnTo>
                    <a:pt x="451" y="1632"/>
                  </a:lnTo>
                  <a:lnTo>
                    <a:pt x="450" y="1632"/>
                  </a:lnTo>
                  <a:lnTo>
                    <a:pt x="450" y="1630"/>
                  </a:lnTo>
                  <a:lnTo>
                    <a:pt x="448" y="1632"/>
                  </a:lnTo>
                  <a:lnTo>
                    <a:pt x="447" y="1630"/>
                  </a:lnTo>
                  <a:lnTo>
                    <a:pt x="447" y="1629"/>
                  </a:lnTo>
                  <a:lnTo>
                    <a:pt x="447" y="1627"/>
                  </a:lnTo>
                  <a:lnTo>
                    <a:pt x="447" y="1626"/>
                  </a:lnTo>
                  <a:lnTo>
                    <a:pt x="447" y="1624"/>
                  </a:lnTo>
                  <a:lnTo>
                    <a:pt x="445" y="1624"/>
                  </a:lnTo>
                  <a:lnTo>
                    <a:pt x="445" y="1623"/>
                  </a:lnTo>
                  <a:lnTo>
                    <a:pt x="445" y="1621"/>
                  </a:lnTo>
                  <a:lnTo>
                    <a:pt x="445" y="1620"/>
                  </a:lnTo>
                  <a:lnTo>
                    <a:pt x="445" y="1618"/>
                  </a:lnTo>
                  <a:lnTo>
                    <a:pt x="445" y="1617"/>
                  </a:lnTo>
                  <a:lnTo>
                    <a:pt x="444" y="1615"/>
                  </a:lnTo>
                  <a:lnTo>
                    <a:pt x="442" y="1615"/>
                  </a:lnTo>
                  <a:lnTo>
                    <a:pt x="442" y="1614"/>
                  </a:lnTo>
                  <a:lnTo>
                    <a:pt x="442" y="1615"/>
                  </a:lnTo>
                  <a:lnTo>
                    <a:pt x="441" y="1614"/>
                  </a:lnTo>
                  <a:lnTo>
                    <a:pt x="441" y="1612"/>
                  </a:lnTo>
                  <a:lnTo>
                    <a:pt x="439" y="1609"/>
                  </a:lnTo>
                  <a:lnTo>
                    <a:pt x="439" y="1608"/>
                  </a:lnTo>
                  <a:lnTo>
                    <a:pt x="438" y="1608"/>
                  </a:lnTo>
                  <a:lnTo>
                    <a:pt x="438" y="1606"/>
                  </a:lnTo>
                  <a:lnTo>
                    <a:pt x="436" y="1606"/>
                  </a:lnTo>
                  <a:lnTo>
                    <a:pt x="436" y="1605"/>
                  </a:lnTo>
                  <a:lnTo>
                    <a:pt x="438" y="1605"/>
                  </a:lnTo>
                  <a:lnTo>
                    <a:pt x="438" y="1603"/>
                  </a:lnTo>
                  <a:lnTo>
                    <a:pt x="438" y="1602"/>
                  </a:lnTo>
                  <a:lnTo>
                    <a:pt x="438" y="1600"/>
                  </a:lnTo>
                  <a:lnTo>
                    <a:pt x="438" y="1599"/>
                  </a:lnTo>
                  <a:lnTo>
                    <a:pt x="438" y="1597"/>
                  </a:lnTo>
                  <a:lnTo>
                    <a:pt x="438" y="1596"/>
                  </a:lnTo>
                  <a:lnTo>
                    <a:pt x="438" y="1594"/>
                  </a:lnTo>
                  <a:lnTo>
                    <a:pt x="436" y="1594"/>
                  </a:lnTo>
                  <a:lnTo>
                    <a:pt x="438" y="1593"/>
                  </a:lnTo>
                  <a:lnTo>
                    <a:pt x="438" y="1591"/>
                  </a:lnTo>
                  <a:lnTo>
                    <a:pt x="439" y="1591"/>
                  </a:lnTo>
                  <a:lnTo>
                    <a:pt x="439" y="1590"/>
                  </a:lnTo>
                  <a:lnTo>
                    <a:pt x="439" y="1588"/>
                  </a:lnTo>
                  <a:lnTo>
                    <a:pt x="441" y="1588"/>
                  </a:lnTo>
                  <a:lnTo>
                    <a:pt x="441" y="1587"/>
                  </a:lnTo>
                  <a:lnTo>
                    <a:pt x="441" y="1585"/>
                  </a:lnTo>
                  <a:lnTo>
                    <a:pt x="442" y="1585"/>
                  </a:lnTo>
                  <a:lnTo>
                    <a:pt x="442" y="1583"/>
                  </a:lnTo>
                  <a:lnTo>
                    <a:pt x="442" y="1582"/>
                  </a:lnTo>
                  <a:lnTo>
                    <a:pt x="442" y="1580"/>
                  </a:lnTo>
                  <a:lnTo>
                    <a:pt x="444" y="1579"/>
                  </a:lnTo>
                  <a:lnTo>
                    <a:pt x="445" y="1579"/>
                  </a:lnTo>
                  <a:lnTo>
                    <a:pt x="445" y="1577"/>
                  </a:lnTo>
                  <a:lnTo>
                    <a:pt x="447" y="1577"/>
                  </a:lnTo>
                  <a:lnTo>
                    <a:pt x="447" y="1576"/>
                  </a:lnTo>
                  <a:lnTo>
                    <a:pt x="447" y="1574"/>
                  </a:lnTo>
                  <a:lnTo>
                    <a:pt x="448" y="1574"/>
                  </a:lnTo>
                  <a:lnTo>
                    <a:pt x="448" y="1573"/>
                  </a:lnTo>
                  <a:lnTo>
                    <a:pt x="450" y="1571"/>
                  </a:lnTo>
                  <a:lnTo>
                    <a:pt x="451" y="1570"/>
                  </a:lnTo>
                  <a:lnTo>
                    <a:pt x="451" y="1568"/>
                  </a:lnTo>
                  <a:lnTo>
                    <a:pt x="453" y="1567"/>
                  </a:lnTo>
                  <a:lnTo>
                    <a:pt x="453" y="1565"/>
                  </a:lnTo>
                  <a:lnTo>
                    <a:pt x="454" y="1565"/>
                  </a:lnTo>
                  <a:lnTo>
                    <a:pt x="454" y="1564"/>
                  </a:lnTo>
                  <a:lnTo>
                    <a:pt x="454" y="1562"/>
                  </a:lnTo>
                  <a:lnTo>
                    <a:pt x="453" y="1562"/>
                  </a:lnTo>
                  <a:lnTo>
                    <a:pt x="454" y="1561"/>
                  </a:lnTo>
                  <a:lnTo>
                    <a:pt x="456" y="1561"/>
                  </a:lnTo>
                  <a:lnTo>
                    <a:pt x="457" y="1559"/>
                  </a:lnTo>
                  <a:lnTo>
                    <a:pt x="459" y="1559"/>
                  </a:lnTo>
                  <a:lnTo>
                    <a:pt x="459" y="1558"/>
                  </a:lnTo>
                  <a:lnTo>
                    <a:pt x="460" y="1558"/>
                  </a:lnTo>
                  <a:lnTo>
                    <a:pt x="460" y="1556"/>
                  </a:lnTo>
                  <a:lnTo>
                    <a:pt x="462" y="1556"/>
                  </a:lnTo>
                  <a:lnTo>
                    <a:pt x="462" y="1555"/>
                  </a:lnTo>
                  <a:lnTo>
                    <a:pt x="463" y="1555"/>
                  </a:lnTo>
                  <a:lnTo>
                    <a:pt x="465" y="1555"/>
                  </a:lnTo>
                  <a:lnTo>
                    <a:pt x="466" y="1553"/>
                  </a:lnTo>
                  <a:lnTo>
                    <a:pt x="468" y="1552"/>
                  </a:lnTo>
                  <a:lnTo>
                    <a:pt x="469" y="1552"/>
                  </a:lnTo>
                  <a:lnTo>
                    <a:pt x="469" y="1550"/>
                  </a:lnTo>
                  <a:lnTo>
                    <a:pt x="471" y="1550"/>
                  </a:lnTo>
                  <a:lnTo>
                    <a:pt x="471" y="1549"/>
                  </a:lnTo>
                  <a:lnTo>
                    <a:pt x="472" y="1549"/>
                  </a:lnTo>
                  <a:lnTo>
                    <a:pt x="471" y="1546"/>
                  </a:lnTo>
                  <a:lnTo>
                    <a:pt x="471" y="1544"/>
                  </a:lnTo>
                  <a:lnTo>
                    <a:pt x="469" y="1544"/>
                  </a:lnTo>
                  <a:lnTo>
                    <a:pt x="469" y="1543"/>
                  </a:lnTo>
                  <a:lnTo>
                    <a:pt x="469" y="1541"/>
                  </a:lnTo>
                  <a:lnTo>
                    <a:pt x="468" y="1541"/>
                  </a:lnTo>
                  <a:lnTo>
                    <a:pt x="468" y="1540"/>
                  </a:lnTo>
                  <a:lnTo>
                    <a:pt x="466" y="1538"/>
                  </a:lnTo>
                  <a:lnTo>
                    <a:pt x="466" y="1537"/>
                  </a:lnTo>
                  <a:lnTo>
                    <a:pt x="465" y="1537"/>
                  </a:lnTo>
                  <a:lnTo>
                    <a:pt x="463" y="1537"/>
                  </a:lnTo>
                  <a:lnTo>
                    <a:pt x="463" y="1535"/>
                  </a:lnTo>
                  <a:lnTo>
                    <a:pt x="462" y="1535"/>
                  </a:lnTo>
                  <a:lnTo>
                    <a:pt x="462" y="1534"/>
                  </a:lnTo>
                  <a:lnTo>
                    <a:pt x="462" y="1535"/>
                  </a:lnTo>
                  <a:lnTo>
                    <a:pt x="462" y="1534"/>
                  </a:lnTo>
                  <a:lnTo>
                    <a:pt x="460" y="1534"/>
                  </a:lnTo>
                  <a:lnTo>
                    <a:pt x="460" y="1532"/>
                  </a:lnTo>
                  <a:lnTo>
                    <a:pt x="459" y="1532"/>
                  </a:lnTo>
                  <a:lnTo>
                    <a:pt x="459" y="1530"/>
                  </a:lnTo>
                  <a:lnTo>
                    <a:pt x="457" y="1530"/>
                  </a:lnTo>
                  <a:lnTo>
                    <a:pt x="457" y="1529"/>
                  </a:lnTo>
                  <a:lnTo>
                    <a:pt x="456" y="1529"/>
                  </a:lnTo>
                  <a:lnTo>
                    <a:pt x="456" y="1527"/>
                  </a:lnTo>
                  <a:lnTo>
                    <a:pt x="454" y="1526"/>
                  </a:lnTo>
                  <a:lnTo>
                    <a:pt x="454" y="1524"/>
                  </a:lnTo>
                  <a:lnTo>
                    <a:pt x="453" y="1524"/>
                  </a:lnTo>
                  <a:lnTo>
                    <a:pt x="451" y="1524"/>
                  </a:lnTo>
                  <a:lnTo>
                    <a:pt x="451" y="1523"/>
                  </a:lnTo>
                  <a:lnTo>
                    <a:pt x="450" y="1521"/>
                  </a:lnTo>
                  <a:lnTo>
                    <a:pt x="448" y="1521"/>
                  </a:lnTo>
                  <a:lnTo>
                    <a:pt x="448" y="1520"/>
                  </a:lnTo>
                  <a:lnTo>
                    <a:pt x="448" y="1518"/>
                  </a:lnTo>
                  <a:lnTo>
                    <a:pt x="447" y="1518"/>
                  </a:lnTo>
                  <a:lnTo>
                    <a:pt x="447" y="1517"/>
                  </a:lnTo>
                  <a:lnTo>
                    <a:pt x="445" y="1517"/>
                  </a:lnTo>
                  <a:lnTo>
                    <a:pt x="444" y="1517"/>
                  </a:lnTo>
                  <a:lnTo>
                    <a:pt x="444" y="1515"/>
                  </a:lnTo>
                  <a:lnTo>
                    <a:pt x="442" y="1514"/>
                  </a:lnTo>
                  <a:lnTo>
                    <a:pt x="442" y="1512"/>
                  </a:lnTo>
                  <a:lnTo>
                    <a:pt x="441" y="1511"/>
                  </a:lnTo>
                  <a:lnTo>
                    <a:pt x="439" y="1511"/>
                  </a:lnTo>
                  <a:lnTo>
                    <a:pt x="439" y="1509"/>
                  </a:lnTo>
                  <a:lnTo>
                    <a:pt x="438" y="1509"/>
                  </a:lnTo>
                  <a:lnTo>
                    <a:pt x="436" y="1509"/>
                  </a:lnTo>
                  <a:lnTo>
                    <a:pt x="436" y="1508"/>
                  </a:lnTo>
                  <a:lnTo>
                    <a:pt x="434" y="1508"/>
                  </a:lnTo>
                  <a:lnTo>
                    <a:pt x="433" y="1508"/>
                  </a:lnTo>
                  <a:lnTo>
                    <a:pt x="433" y="1506"/>
                  </a:lnTo>
                  <a:lnTo>
                    <a:pt x="431" y="1506"/>
                  </a:lnTo>
                  <a:lnTo>
                    <a:pt x="431" y="1505"/>
                  </a:lnTo>
                  <a:lnTo>
                    <a:pt x="430" y="1505"/>
                  </a:lnTo>
                  <a:lnTo>
                    <a:pt x="428" y="1505"/>
                  </a:lnTo>
                  <a:lnTo>
                    <a:pt x="428" y="1503"/>
                  </a:lnTo>
                  <a:lnTo>
                    <a:pt x="427" y="1503"/>
                  </a:lnTo>
                  <a:lnTo>
                    <a:pt x="427" y="1502"/>
                  </a:lnTo>
                  <a:lnTo>
                    <a:pt x="427" y="1503"/>
                  </a:lnTo>
                  <a:lnTo>
                    <a:pt x="425" y="1503"/>
                  </a:lnTo>
                  <a:lnTo>
                    <a:pt x="425" y="1502"/>
                  </a:lnTo>
                  <a:lnTo>
                    <a:pt x="424" y="1502"/>
                  </a:lnTo>
                  <a:lnTo>
                    <a:pt x="422" y="1502"/>
                  </a:lnTo>
                  <a:lnTo>
                    <a:pt x="422" y="1500"/>
                  </a:lnTo>
                  <a:lnTo>
                    <a:pt x="421" y="1500"/>
                  </a:lnTo>
                  <a:lnTo>
                    <a:pt x="421" y="1499"/>
                  </a:lnTo>
                  <a:lnTo>
                    <a:pt x="419" y="1497"/>
                  </a:lnTo>
                  <a:lnTo>
                    <a:pt x="418" y="1496"/>
                  </a:lnTo>
                  <a:lnTo>
                    <a:pt x="416" y="1496"/>
                  </a:lnTo>
                  <a:lnTo>
                    <a:pt x="416" y="1494"/>
                  </a:lnTo>
                  <a:lnTo>
                    <a:pt x="416" y="1493"/>
                  </a:lnTo>
                  <a:lnTo>
                    <a:pt x="415" y="1493"/>
                  </a:lnTo>
                  <a:lnTo>
                    <a:pt x="413" y="1491"/>
                  </a:lnTo>
                  <a:lnTo>
                    <a:pt x="412" y="1491"/>
                  </a:lnTo>
                  <a:lnTo>
                    <a:pt x="410" y="1490"/>
                  </a:lnTo>
                  <a:lnTo>
                    <a:pt x="409" y="1488"/>
                  </a:lnTo>
                  <a:lnTo>
                    <a:pt x="409" y="1487"/>
                  </a:lnTo>
                  <a:lnTo>
                    <a:pt x="409" y="1485"/>
                  </a:lnTo>
                  <a:lnTo>
                    <a:pt x="409" y="1484"/>
                  </a:lnTo>
                  <a:lnTo>
                    <a:pt x="407" y="1484"/>
                  </a:lnTo>
                  <a:lnTo>
                    <a:pt x="406" y="1484"/>
                  </a:lnTo>
                  <a:lnTo>
                    <a:pt x="404" y="1484"/>
                  </a:lnTo>
                  <a:lnTo>
                    <a:pt x="406" y="1484"/>
                  </a:lnTo>
                  <a:lnTo>
                    <a:pt x="406" y="1482"/>
                  </a:lnTo>
                  <a:lnTo>
                    <a:pt x="406" y="1481"/>
                  </a:lnTo>
                  <a:lnTo>
                    <a:pt x="406" y="1479"/>
                  </a:lnTo>
                  <a:lnTo>
                    <a:pt x="404" y="1477"/>
                  </a:lnTo>
                  <a:lnTo>
                    <a:pt x="404" y="1476"/>
                  </a:lnTo>
                  <a:lnTo>
                    <a:pt x="403" y="1476"/>
                  </a:lnTo>
                  <a:lnTo>
                    <a:pt x="401" y="1474"/>
                  </a:lnTo>
                  <a:lnTo>
                    <a:pt x="401" y="1473"/>
                  </a:lnTo>
                  <a:lnTo>
                    <a:pt x="400" y="1473"/>
                  </a:lnTo>
                  <a:lnTo>
                    <a:pt x="400" y="1471"/>
                  </a:lnTo>
                  <a:lnTo>
                    <a:pt x="398" y="1471"/>
                  </a:lnTo>
                  <a:lnTo>
                    <a:pt x="397" y="1470"/>
                  </a:lnTo>
                  <a:lnTo>
                    <a:pt x="395" y="1470"/>
                  </a:lnTo>
                  <a:lnTo>
                    <a:pt x="395" y="1468"/>
                  </a:lnTo>
                  <a:lnTo>
                    <a:pt x="394" y="1467"/>
                  </a:lnTo>
                  <a:lnTo>
                    <a:pt x="392" y="1467"/>
                  </a:lnTo>
                  <a:lnTo>
                    <a:pt x="392" y="1465"/>
                  </a:lnTo>
                  <a:lnTo>
                    <a:pt x="391" y="1464"/>
                  </a:lnTo>
                  <a:lnTo>
                    <a:pt x="389" y="1464"/>
                  </a:lnTo>
                  <a:lnTo>
                    <a:pt x="388" y="1462"/>
                  </a:lnTo>
                  <a:lnTo>
                    <a:pt x="386" y="1462"/>
                  </a:lnTo>
                  <a:lnTo>
                    <a:pt x="386" y="1464"/>
                  </a:lnTo>
                  <a:lnTo>
                    <a:pt x="385" y="1464"/>
                  </a:lnTo>
                  <a:lnTo>
                    <a:pt x="383" y="1464"/>
                  </a:lnTo>
                  <a:lnTo>
                    <a:pt x="383" y="1465"/>
                  </a:lnTo>
                  <a:lnTo>
                    <a:pt x="382" y="1465"/>
                  </a:lnTo>
                  <a:lnTo>
                    <a:pt x="380" y="1467"/>
                  </a:lnTo>
                  <a:lnTo>
                    <a:pt x="378" y="1467"/>
                  </a:lnTo>
                  <a:lnTo>
                    <a:pt x="377" y="1467"/>
                  </a:lnTo>
                  <a:lnTo>
                    <a:pt x="375" y="1467"/>
                  </a:lnTo>
                  <a:lnTo>
                    <a:pt x="374" y="1467"/>
                  </a:lnTo>
                  <a:lnTo>
                    <a:pt x="372" y="1467"/>
                  </a:lnTo>
                  <a:lnTo>
                    <a:pt x="372" y="1468"/>
                  </a:lnTo>
                  <a:lnTo>
                    <a:pt x="371" y="1468"/>
                  </a:lnTo>
                  <a:lnTo>
                    <a:pt x="371" y="1470"/>
                  </a:lnTo>
                  <a:lnTo>
                    <a:pt x="371" y="1471"/>
                  </a:lnTo>
                  <a:lnTo>
                    <a:pt x="369" y="1471"/>
                  </a:lnTo>
                  <a:lnTo>
                    <a:pt x="368" y="1473"/>
                  </a:lnTo>
                  <a:lnTo>
                    <a:pt x="368" y="1474"/>
                  </a:lnTo>
                  <a:lnTo>
                    <a:pt x="366" y="1474"/>
                  </a:lnTo>
                  <a:lnTo>
                    <a:pt x="366" y="1476"/>
                  </a:lnTo>
                  <a:lnTo>
                    <a:pt x="365" y="1477"/>
                  </a:lnTo>
                  <a:lnTo>
                    <a:pt x="365" y="1479"/>
                  </a:lnTo>
                  <a:lnTo>
                    <a:pt x="363" y="1479"/>
                  </a:lnTo>
                  <a:lnTo>
                    <a:pt x="363" y="1481"/>
                  </a:lnTo>
                  <a:lnTo>
                    <a:pt x="362" y="1481"/>
                  </a:lnTo>
                  <a:lnTo>
                    <a:pt x="362" y="1482"/>
                  </a:lnTo>
                  <a:lnTo>
                    <a:pt x="360" y="1482"/>
                  </a:lnTo>
                  <a:lnTo>
                    <a:pt x="360" y="1484"/>
                  </a:lnTo>
                  <a:lnTo>
                    <a:pt x="359" y="1484"/>
                  </a:lnTo>
                  <a:lnTo>
                    <a:pt x="357" y="1484"/>
                  </a:lnTo>
                  <a:lnTo>
                    <a:pt x="356" y="1485"/>
                  </a:lnTo>
                  <a:lnTo>
                    <a:pt x="354" y="1485"/>
                  </a:lnTo>
                  <a:lnTo>
                    <a:pt x="354" y="1484"/>
                  </a:lnTo>
                  <a:lnTo>
                    <a:pt x="354" y="1482"/>
                  </a:lnTo>
                  <a:lnTo>
                    <a:pt x="356" y="1481"/>
                  </a:lnTo>
                  <a:lnTo>
                    <a:pt x="356" y="1479"/>
                  </a:lnTo>
                  <a:lnTo>
                    <a:pt x="356" y="1477"/>
                  </a:lnTo>
                  <a:lnTo>
                    <a:pt x="354" y="1477"/>
                  </a:lnTo>
                  <a:lnTo>
                    <a:pt x="353" y="1477"/>
                  </a:lnTo>
                  <a:lnTo>
                    <a:pt x="353" y="1476"/>
                  </a:lnTo>
                  <a:lnTo>
                    <a:pt x="351" y="1476"/>
                  </a:lnTo>
                  <a:lnTo>
                    <a:pt x="350" y="1476"/>
                  </a:lnTo>
                  <a:lnTo>
                    <a:pt x="348" y="1476"/>
                  </a:lnTo>
                  <a:lnTo>
                    <a:pt x="347" y="1476"/>
                  </a:lnTo>
                  <a:lnTo>
                    <a:pt x="345" y="1476"/>
                  </a:lnTo>
                  <a:lnTo>
                    <a:pt x="344" y="1474"/>
                  </a:lnTo>
                  <a:lnTo>
                    <a:pt x="342" y="1473"/>
                  </a:lnTo>
                  <a:lnTo>
                    <a:pt x="341" y="1473"/>
                  </a:lnTo>
                  <a:lnTo>
                    <a:pt x="339" y="1473"/>
                  </a:lnTo>
                  <a:lnTo>
                    <a:pt x="338" y="1473"/>
                  </a:lnTo>
                  <a:lnTo>
                    <a:pt x="336" y="1473"/>
                  </a:lnTo>
                  <a:lnTo>
                    <a:pt x="336" y="1474"/>
                  </a:lnTo>
                  <a:lnTo>
                    <a:pt x="335" y="1474"/>
                  </a:lnTo>
                  <a:lnTo>
                    <a:pt x="333" y="1476"/>
                  </a:lnTo>
                  <a:lnTo>
                    <a:pt x="332" y="1476"/>
                  </a:lnTo>
                  <a:lnTo>
                    <a:pt x="332" y="1477"/>
                  </a:lnTo>
                  <a:lnTo>
                    <a:pt x="330" y="1477"/>
                  </a:lnTo>
                  <a:lnTo>
                    <a:pt x="329" y="1477"/>
                  </a:lnTo>
                  <a:lnTo>
                    <a:pt x="329" y="1479"/>
                  </a:lnTo>
                  <a:lnTo>
                    <a:pt x="327" y="1479"/>
                  </a:lnTo>
                  <a:lnTo>
                    <a:pt x="326" y="1479"/>
                  </a:lnTo>
                  <a:lnTo>
                    <a:pt x="326" y="1481"/>
                  </a:lnTo>
                  <a:lnTo>
                    <a:pt x="324" y="1481"/>
                  </a:lnTo>
                  <a:lnTo>
                    <a:pt x="322" y="1481"/>
                  </a:lnTo>
                  <a:lnTo>
                    <a:pt x="321" y="1481"/>
                  </a:lnTo>
                  <a:lnTo>
                    <a:pt x="321" y="1479"/>
                  </a:lnTo>
                  <a:lnTo>
                    <a:pt x="319" y="1479"/>
                  </a:lnTo>
                  <a:lnTo>
                    <a:pt x="319" y="1477"/>
                  </a:lnTo>
                  <a:lnTo>
                    <a:pt x="319" y="1476"/>
                  </a:lnTo>
                  <a:lnTo>
                    <a:pt x="318" y="1476"/>
                  </a:lnTo>
                  <a:lnTo>
                    <a:pt x="318" y="1474"/>
                  </a:lnTo>
                  <a:lnTo>
                    <a:pt x="316" y="1474"/>
                  </a:lnTo>
                  <a:lnTo>
                    <a:pt x="316" y="1473"/>
                  </a:lnTo>
                  <a:lnTo>
                    <a:pt x="315" y="1473"/>
                  </a:lnTo>
                  <a:lnTo>
                    <a:pt x="315" y="1471"/>
                  </a:lnTo>
                  <a:lnTo>
                    <a:pt x="313" y="1470"/>
                  </a:lnTo>
                  <a:lnTo>
                    <a:pt x="313" y="1468"/>
                  </a:lnTo>
                  <a:lnTo>
                    <a:pt x="312" y="1468"/>
                  </a:lnTo>
                  <a:lnTo>
                    <a:pt x="310" y="1467"/>
                  </a:lnTo>
                  <a:lnTo>
                    <a:pt x="310" y="1465"/>
                  </a:lnTo>
                  <a:lnTo>
                    <a:pt x="309" y="1465"/>
                  </a:lnTo>
                  <a:lnTo>
                    <a:pt x="307" y="1464"/>
                  </a:lnTo>
                  <a:lnTo>
                    <a:pt x="306" y="1465"/>
                  </a:lnTo>
                  <a:lnTo>
                    <a:pt x="304" y="1465"/>
                  </a:lnTo>
                  <a:lnTo>
                    <a:pt x="304" y="1467"/>
                  </a:lnTo>
                  <a:lnTo>
                    <a:pt x="303" y="1467"/>
                  </a:lnTo>
                  <a:lnTo>
                    <a:pt x="303" y="1468"/>
                  </a:lnTo>
                  <a:lnTo>
                    <a:pt x="303" y="1470"/>
                  </a:lnTo>
                  <a:lnTo>
                    <a:pt x="301" y="1470"/>
                  </a:lnTo>
                  <a:lnTo>
                    <a:pt x="301" y="1471"/>
                  </a:lnTo>
                  <a:lnTo>
                    <a:pt x="300" y="1471"/>
                  </a:lnTo>
                  <a:lnTo>
                    <a:pt x="298" y="1471"/>
                  </a:lnTo>
                  <a:lnTo>
                    <a:pt x="297" y="1471"/>
                  </a:lnTo>
                  <a:lnTo>
                    <a:pt x="297" y="1473"/>
                  </a:lnTo>
                  <a:lnTo>
                    <a:pt x="295" y="1473"/>
                  </a:lnTo>
                  <a:lnTo>
                    <a:pt x="294" y="1473"/>
                  </a:lnTo>
                  <a:lnTo>
                    <a:pt x="294" y="1471"/>
                  </a:lnTo>
                  <a:lnTo>
                    <a:pt x="295" y="1471"/>
                  </a:lnTo>
                  <a:lnTo>
                    <a:pt x="295" y="1470"/>
                  </a:lnTo>
                  <a:lnTo>
                    <a:pt x="294" y="1470"/>
                  </a:lnTo>
                  <a:lnTo>
                    <a:pt x="294" y="1468"/>
                  </a:lnTo>
                  <a:lnTo>
                    <a:pt x="292" y="1468"/>
                  </a:lnTo>
                  <a:lnTo>
                    <a:pt x="291" y="1467"/>
                  </a:lnTo>
                  <a:lnTo>
                    <a:pt x="289" y="1467"/>
                  </a:lnTo>
                  <a:lnTo>
                    <a:pt x="288" y="1467"/>
                  </a:lnTo>
                  <a:lnTo>
                    <a:pt x="286" y="1468"/>
                  </a:lnTo>
                  <a:lnTo>
                    <a:pt x="285" y="1468"/>
                  </a:lnTo>
                  <a:lnTo>
                    <a:pt x="283" y="1470"/>
                  </a:lnTo>
                  <a:lnTo>
                    <a:pt x="282" y="1470"/>
                  </a:lnTo>
                  <a:lnTo>
                    <a:pt x="280" y="1468"/>
                  </a:lnTo>
                  <a:lnTo>
                    <a:pt x="279" y="1468"/>
                  </a:lnTo>
                  <a:lnTo>
                    <a:pt x="277" y="1468"/>
                  </a:lnTo>
                  <a:lnTo>
                    <a:pt x="276" y="1468"/>
                  </a:lnTo>
                  <a:lnTo>
                    <a:pt x="274" y="1468"/>
                  </a:lnTo>
                  <a:lnTo>
                    <a:pt x="273" y="1468"/>
                  </a:lnTo>
                  <a:lnTo>
                    <a:pt x="271" y="1468"/>
                  </a:lnTo>
                  <a:lnTo>
                    <a:pt x="270" y="1468"/>
                  </a:lnTo>
                  <a:lnTo>
                    <a:pt x="268" y="1468"/>
                  </a:lnTo>
                  <a:lnTo>
                    <a:pt x="268" y="1470"/>
                  </a:lnTo>
                  <a:lnTo>
                    <a:pt x="266" y="1470"/>
                  </a:lnTo>
                  <a:lnTo>
                    <a:pt x="265" y="1470"/>
                  </a:lnTo>
                  <a:lnTo>
                    <a:pt x="263" y="1470"/>
                  </a:lnTo>
                  <a:lnTo>
                    <a:pt x="262" y="1470"/>
                  </a:lnTo>
                  <a:lnTo>
                    <a:pt x="260" y="1470"/>
                  </a:lnTo>
                  <a:lnTo>
                    <a:pt x="259" y="1470"/>
                  </a:lnTo>
                  <a:lnTo>
                    <a:pt x="257" y="1471"/>
                  </a:lnTo>
                  <a:lnTo>
                    <a:pt x="256" y="1471"/>
                  </a:lnTo>
                  <a:lnTo>
                    <a:pt x="254" y="1470"/>
                  </a:lnTo>
                  <a:lnTo>
                    <a:pt x="254" y="1468"/>
                  </a:lnTo>
                  <a:lnTo>
                    <a:pt x="254" y="1467"/>
                  </a:lnTo>
                  <a:lnTo>
                    <a:pt x="254" y="1465"/>
                  </a:lnTo>
                  <a:lnTo>
                    <a:pt x="254" y="1464"/>
                  </a:lnTo>
                  <a:lnTo>
                    <a:pt x="254" y="1462"/>
                  </a:lnTo>
                  <a:lnTo>
                    <a:pt x="254" y="1461"/>
                  </a:lnTo>
                  <a:lnTo>
                    <a:pt x="253" y="1461"/>
                  </a:lnTo>
                  <a:lnTo>
                    <a:pt x="253" y="1459"/>
                  </a:lnTo>
                  <a:lnTo>
                    <a:pt x="253" y="1458"/>
                  </a:lnTo>
                  <a:lnTo>
                    <a:pt x="253" y="1456"/>
                  </a:lnTo>
                  <a:lnTo>
                    <a:pt x="253" y="1455"/>
                  </a:lnTo>
                  <a:lnTo>
                    <a:pt x="253" y="1453"/>
                  </a:lnTo>
                  <a:lnTo>
                    <a:pt x="254" y="1453"/>
                  </a:lnTo>
                  <a:lnTo>
                    <a:pt x="254" y="1452"/>
                  </a:lnTo>
                  <a:lnTo>
                    <a:pt x="254" y="1450"/>
                  </a:lnTo>
                  <a:lnTo>
                    <a:pt x="254" y="1449"/>
                  </a:lnTo>
                  <a:lnTo>
                    <a:pt x="254" y="1447"/>
                  </a:lnTo>
                  <a:lnTo>
                    <a:pt x="254" y="1446"/>
                  </a:lnTo>
                  <a:lnTo>
                    <a:pt x="256" y="1446"/>
                  </a:lnTo>
                  <a:lnTo>
                    <a:pt x="256" y="1444"/>
                  </a:lnTo>
                  <a:lnTo>
                    <a:pt x="256" y="1443"/>
                  </a:lnTo>
                  <a:lnTo>
                    <a:pt x="256" y="1441"/>
                  </a:lnTo>
                  <a:lnTo>
                    <a:pt x="256" y="1440"/>
                  </a:lnTo>
                  <a:lnTo>
                    <a:pt x="256" y="1438"/>
                  </a:lnTo>
                  <a:lnTo>
                    <a:pt x="256" y="1437"/>
                  </a:lnTo>
                  <a:lnTo>
                    <a:pt x="256" y="1435"/>
                  </a:lnTo>
                  <a:lnTo>
                    <a:pt x="256" y="1434"/>
                  </a:lnTo>
                  <a:lnTo>
                    <a:pt x="254" y="1434"/>
                  </a:lnTo>
                  <a:lnTo>
                    <a:pt x="254" y="1432"/>
                  </a:lnTo>
                  <a:lnTo>
                    <a:pt x="253" y="1432"/>
                  </a:lnTo>
                  <a:lnTo>
                    <a:pt x="251" y="1432"/>
                  </a:lnTo>
                  <a:lnTo>
                    <a:pt x="251" y="1431"/>
                  </a:lnTo>
                  <a:lnTo>
                    <a:pt x="251" y="1429"/>
                  </a:lnTo>
                  <a:lnTo>
                    <a:pt x="251" y="1428"/>
                  </a:lnTo>
                  <a:lnTo>
                    <a:pt x="250" y="1428"/>
                  </a:lnTo>
                  <a:lnTo>
                    <a:pt x="248" y="1428"/>
                  </a:lnTo>
                  <a:lnTo>
                    <a:pt x="248" y="1426"/>
                  </a:lnTo>
                  <a:lnTo>
                    <a:pt x="247" y="1426"/>
                  </a:lnTo>
                  <a:lnTo>
                    <a:pt x="247" y="1424"/>
                  </a:lnTo>
                  <a:lnTo>
                    <a:pt x="247" y="1423"/>
                  </a:lnTo>
                  <a:lnTo>
                    <a:pt x="245" y="1423"/>
                  </a:lnTo>
                  <a:lnTo>
                    <a:pt x="244" y="1423"/>
                  </a:lnTo>
                  <a:lnTo>
                    <a:pt x="242" y="1421"/>
                  </a:lnTo>
                  <a:lnTo>
                    <a:pt x="241" y="1421"/>
                  </a:lnTo>
                  <a:lnTo>
                    <a:pt x="241" y="1420"/>
                  </a:lnTo>
                  <a:lnTo>
                    <a:pt x="239" y="1420"/>
                  </a:lnTo>
                  <a:lnTo>
                    <a:pt x="238" y="1420"/>
                  </a:lnTo>
                  <a:lnTo>
                    <a:pt x="238" y="1421"/>
                  </a:lnTo>
                  <a:lnTo>
                    <a:pt x="236" y="1421"/>
                  </a:lnTo>
                  <a:lnTo>
                    <a:pt x="236" y="1423"/>
                  </a:lnTo>
                  <a:lnTo>
                    <a:pt x="236" y="1424"/>
                  </a:lnTo>
                  <a:lnTo>
                    <a:pt x="236" y="1426"/>
                  </a:lnTo>
                  <a:lnTo>
                    <a:pt x="236" y="1428"/>
                  </a:lnTo>
                  <a:lnTo>
                    <a:pt x="235" y="1428"/>
                  </a:lnTo>
                  <a:lnTo>
                    <a:pt x="235" y="1429"/>
                  </a:lnTo>
                  <a:lnTo>
                    <a:pt x="233" y="1431"/>
                  </a:lnTo>
                  <a:lnTo>
                    <a:pt x="233" y="1432"/>
                  </a:lnTo>
                  <a:lnTo>
                    <a:pt x="232" y="1432"/>
                  </a:lnTo>
                  <a:lnTo>
                    <a:pt x="232" y="1434"/>
                  </a:lnTo>
                  <a:lnTo>
                    <a:pt x="230" y="1435"/>
                  </a:lnTo>
                  <a:lnTo>
                    <a:pt x="230" y="1437"/>
                  </a:lnTo>
                  <a:lnTo>
                    <a:pt x="229" y="1437"/>
                  </a:lnTo>
                  <a:lnTo>
                    <a:pt x="227" y="1438"/>
                  </a:lnTo>
                  <a:lnTo>
                    <a:pt x="227" y="1440"/>
                  </a:lnTo>
                  <a:lnTo>
                    <a:pt x="226" y="1440"/>
                  </a:lnTo>
                  <a:lnTo>
                    <a:pt x="226" y="1438"/>
                  </a:lnTo>
                  <a:lnTo>
                    <a:pt x="226" y="1437"/>
                  </a:lnTo>
                  <a:lnTo>
                    <a:pt x="226" y="1435"/>
                  </a:lnTo>
                  <a:lnTo>
                    <a:pt x="224" y="1435"/>
                  </a:lnTo>
                  <a:lnTo>
                    <a:pt x="224" y="1434"/>
                  </a:lnTo>
                  <a:lnTo>
                    <a:pt x="224" y="1432"/>
                  </a:lnTo>
                  <a:lnTo>
                    <a:pt x="223" y="1432"/>
                  </a:lnTo>
                  <a:lnTo>
                    <a:pt x="224" y="1432"/>
                  </a:lnTo>
                  <a:lnTo>
                    <a:pt x="223" y="1432"/>
                  </a:lnTo>
                  <a:lnTo>
                    <a:pt x="224" y="1432"/>
                  </a:lnTo>
                  <a:lnTo>
                    <a:pt x="223" y="1432"/>
                  </a:lnTo>
                  <a:lnTo>
                    <a:pt x="223" y="1431"/>
                  </a:lnTo>
                  <a:lnTo>
                    <a:pt x="221" y="1431"/>
                  </a:lnTo>
                  <a:lnTo>
                    <a:pt x="220" y="1431"/>
                  </a:lnTo>
                  <a:lnTo>
                    <a:pt x="218" y="1431"/>
                  </a:lnTo>
                  <a:lnTo>
                    <a:pt x="217" y="1431"/>
                  </a:lnTo>
                  <a:lnTo>
                    <a:pt x="217" y="1432"/>
                  </a:lnTo>
                  <a:lnTo>
                    <a:pt x="215" y="1432"/>
                  </a:lnTo>
                  <a:lnTo>
                    <a:pt x="214" y="1432"/>
                  </a:lnTo>
                  <a:lnTo>
                    <a:pt x="212" y="1432"/>
                  </a:lnTo>
                  <a:lnTo>
                    <a:pt x="212" y="1431"/>
                  </a:lnTo>
                  <a:lnTo>
                    <a:pt x="210" y="1431"/>
                  </a:lnTo>
                  <a:lnTo>
                    <a:pt x="209" y="1431"/>
                  </a:lnTo>
                  <a:lnTo>
                    <a:pt x="207" y="1431"/>
                  </a:lnTo>
                  <a:lnTo>
                    <a:pt x="207" y="1432"/>
                  </a:lnTo>
                  <a:lnTo>
                    <a:pt x="206" y="1432"/>
                  </a:lnTo>
                  <a:lnTo>
                    <a:pt x="204" y="1434"/>
                  </a:lnTo>
                  <a:lnTo>
                    <a:pt x="204" y="1432"/>
                  </a:lnTo>
                  <a:lnTo>
                    <a:pt x="204" y="1431"/>
                  </a:lnTo>
                  <a:lnTo>
                    <a:pt x="204" y="1429"/>
                  </a:lnTo>
                  <a:lnTo>
                    <a:pt x="204" y="1428"/>
                  </a:lnTo>
                  <a:lnTo>
                    <a:pt x="204" y="1426"/>
                  </a:lnTo>
                  <a:lnTo>
                    <a:pt x="203" y="1424"/>
                  </a:lnTo>
                  <a:lnTo>
                    <a:pt x="203" y="1423"/>
                  </a:lnTo>
                  <a:lnTo>
                    <a:pt x="201" y="1423"/>
                  </a:lnTo>
                  <a:lnTo>
                    <a:pt x="200" y="1423"/>
                  </a:lnTo>
                  <a:lnTo>
                    <a:pt x="200" y="1421"/>
                  </a:lnTo>
                  <a:lnTo>
                    <a:pt x="200" y="1420"/>
                  </a:lnTo>
                  <a:lnTo>
                    <a:pt x="200" y="1418"/>
                  </a:lnTo>
                  <a:lnTo>
                    <a:pt x="200" y="1417"/>
                  </a:lnTo>
                  <a:lnTo>
                    <a:pt x="200" y="1415"/>
                  </a:lnTo>
                  <a:lnTo>
                    <a:pt x="200" y="1414"/>
                  </a:lnTo>
                  <a:lnTo>
                    <a:pt x="201" y="1414"/>
                  </a:lnTo>
                  <a:lnTo>
                    <a:pt x="201" y="1412"/>
                  </a:lnTo>
                  <a:lnTo>
                    <a:pt x="201" y="1411"/>
                  </a:lnTo>
                  <a:lnTo>
                    <a:pt x="201" y="1409"/>
                  </a:lnTo>
                  <a:lnTo>
                    <a:pt x="201" y="1408"/>
                  </a:lnTo>
                  <a:lnTo>
                    <a:pt x="201" y="1406"/>
                  </a:lnTo>
                  <a:lnTo>
                    <a:pt x="203" y="1406"/>
                  </a:lnTo>
                  <a:lnTo>
                    <a:pt x="203" y="1405"/>
                  </a:lnTo>
                  <a:lnTo>
                    <a:pt x="203" y="1403"/>
                  </a:lnTo>
                  <a:lnTo>
                    <a:pt x="201" y="1403"/>
                  </a:lnTo>
                  <a:lnTo>
                    <a:pt x="201" y="1402"/>
                  </a:lnTo>
                  <a:lnTo>
                    <a:pt x="200" y="1402"/>
                  </a:lnTo>
                  <a:lnTo>
                    <a:pt x="200" y="1400"/>
                  </a:lnTo>
                  <a:lnTo>
                    <a:pt x="200" y="1399"/>
                  </a:lnTo>
                  <a:lnTo>
                    <a:pt x="198" y="1399"/>
                  </a:lnTo>
                  <a:lnTo>
                    <a:pt x="198" y="1397"/>
                  </a:lnTo>
                  <a:lnTo>
                    <a:pt x="198" y="1396"/>
                  </a:lnTo>
                  <a:lnTo>
                    <a:pt x="198" y="1394"/>
                  </a:lnTo>
                  <a:lnTo>
                    <a:pt x="197" y="1393"/>
                  </a:lnTo>
                  <a:lnTo>
                    <a:pt x="197" y="1391"/>
                  </a:lnTo>
                  <a:lnTo>
                    <a:pt x="195" y="1391"/>
                  </a:lnTo>
                  <a:lnTo>
                    <a:pt x="195" y="1390"/>
                  </a:lnTo>
                  <a:lnTo>
                    <a:pt x="195" y="1388"/>
                  </a:lnTo>
                  <a:lnTo>
                    <a:pt x="194" y="1387"/>
                  </a:lnTo>
                  <a:lnTo>
                    <a:pt x="194" y="1385"/>
                  </a:lnTo>
                  <a:lnTo>
                    <a:pt x="194" y="1384"/>
                  </a:lnTo>
                  <a:lnTo>
                    <a:pt x="194" y="1382"/>
                  </a:lnTo>
                  <a:lnTo>
                    <a:pt x="194" y="1381"/>
                  </a:lnTo>
                  <a:lnTo>
                    <a:pt x="192" y="1381"/>
                  </a:lnTo>
                  <a:lnTo>
                    <a:pt x="192" y="1379"/>
                  </a:lnTo>
                  <a:lnTo>
                    <a:pt x="192" y="1378"/>
                  </a:lnTo>
                  <a:lnTo>
                    <a:pt x="191" y="1378"/>
                  </a:lnTo>
                  <a:lnTo>
                    <a:pt x="191" y="1376"/>
                  </a:lnTo>
                  <a:lnTo>
                    <a:pt x="191" y="1375"/>
                  </a:lnTo>
                  <a:lnTo>
                    <a:pt x="189" y="1375"/>
                  </a:lnTo>
                  <a:lnTo>
                    <a:pt x="189" y="1373"/>
                  </a:lnTo>
                  <a:lnTo>
                    <a:pt x="188" y="1373"/>
                  </a:lnTo>
                  <a:lnTo>
                    <a:pt x="188" y="1371"/>
                  </a:lnTo>
                  <a:lnTo>
                    <a:pt x="186" y="1371"/>
                  </a:lnTo>
                  <a:lnTo>
                    <a:pt x="186" y="1370"/>
                  </a:lnTo>
                  <a:lnTo>
                    <a:pt x="186" y="1368"/>
                  </a:lnTo>
                  <a:lnTo>
                    <a:pt x="185" y="1368"/>
                  </a:lnTo>
                  <a:lnTo>
                    <a:pt x="185" y="1367"/>
                  </a:lnTo>
                  <a:lnTo>
                    <a:pt x="185" y="1365"/>
                  </a:lnTo>
                  <a:lnTo>
                    <a:pt x="183" y="1365"/>
                  </a:lnTo>
                  <a:lnTo>
                    <a:pt x="183" y="1364"/>
                  </a:lnTo>
                  <a:lnTo>
                    <a:pt x="183" y="1362"/>
                  </a:lnTo>
                  <a:lnTo>
                    <a:pt x="182" y="1362"/>
                  </a:lnTo>
                  <a:lnTo>
                    <a:pt x="182" y="1361"/>
                  </a:lnTo>
                  <a:lnTo>
                    <a:pt x="182" y="1359"/>
                  </a:lnTo>
                  <a:lnTo>
                    <a:pt x="180" y="1359"/>
                  </a:lnTo>
                  <a:lnTo>
                    <a:pt x="180" y="1358"/>
                  </a:lnTo>
                  <a:lnTo>
                    <a:pt x="179" y="1358"/>
                  </a:lnTo>
                  <a:lnTo>
                    <a:pt x="179" y="1356"/>
                  </a:lnTo>
                  <a:lnTo>
                    <a:pt x="177" y="1356"/>
                  </a:lnTo>
                  <a:lnTo>
                    <a:pt x="177" y="1355"/>
                  </a:lnTo>
                  <a:lnTo>
                    <a:pt x="176" y="1353"/>
                  </a:lnTo>
                  <a:lnTo>
                    <a:pt x="174" y="1352"/>
                  </a:lnTo>
                  <a:lnTo>
                    <a:pt x="174" y="1350"/>
                  </a:lnTo>
                  <a:lnTo>
                    <a:pt x="173" y="1349"/>
                  </a:lnTo>
                  <a:lnTo>
                    <a:pt x="173" y="1347"/>
                  </a:lnTo>
                  <a:lnTo>
                    <a:pt x="171" y="1347"/>
                  </a:lnTo>
                  <a:lnTo>
                    <a:pt x="171" y="1346"/>
                  </a:lnTo>
                  <a:lnTo>
                    <a:pt x="170" y="1346"/>
                  </a:lnTo>
                  <a:lnTo>
                    <a:pt x="170" y="1344"/>
                  </a:lnTo>
                  <a:lnTo>
                    <a:pt x="168" y="1343"/>
                  </a:lnTo>
                  <a:lnTo>
                    <a:pt x="168" y="1341"/>
                  </a:lnTo>
                  <a:lnTo>
                    <a:pt x="167" y="1341"/>
                  </a:lnTo>
                  <a:lnTo>
                    <a:pt x="167" y="1340"/>
                  </a:lnTo>
                  <a:lnTo>
                    <a:pt x="165" y="1338"/>
                  </a:lnTo>
                  <a:lnTo>
                    <a:pt x="164" y="1338"/>
                  </a:lnTo>
                  <a:lnTo>
                    <a:pt x="164" y="1337"/>
                  </a:lnTo>
                  <a:lnTo>
                    <a:pt x="164" y="1335"/>
                  </a:lnTo>
                  <a:lnTo>
                    <a:pt x="162" y="1335"/>
                  </a:lnTo>
                  <a:lnTo>
                    <a:pt x="162" y="1334"/>
                  </a:lnTo>
                  <a:lnTo>
                    <a:pt x="162" y="1332"/>
                  </a:lnTo>
                  <a:lnTo>
                    <a:pt x="162" y="1331"/>
                  </a:lnTo>
                  <a:lnTo>
                    <a:pt x="161" y="1331"/>
                  </a:lnTo>
                  <a:lnTo>
                    <a:pt x="159" y="1331"/>
                  </a:lnTo>
                  <a:lnTo>
                    <a:pt x="159" y="1329"/>
                  </a:lnTo>
                  <a:lnTo>
                    <a:pt x="158" y="1329"/>
                  </a:lnTo>
                  <a:lnTo>
                    <a:pt x="156" y="1329"/>
                  </a:lnTo>
                  <a:lnTo>
                    <a:pt x="156" y="1328"/>
                  </a:lnTo>
                  <a:lnTo>
                    <a:pt x="154" y="1328"/>
                  </a:lnTo>
                  <a:lnTo>
                    <a:pt x="154" y="1326"/>
                  </a:lnTo>
                  <a:lnTo>
                    <a:pt x="153" y="1326"/>
                  </a:lnTo>
                  <a:lnTo>
                    <a:pt x="153" y="1328"/>
                  </a:lnTo>
                  <a:lnTo>
                    <a:pt x="153" y="1329"/>
                  </a:lnTo>
                  <a:lnTo>
                    <a:pt x="151" y="1329"/>
                  </a:lnTo>
                  <a:lnTo>
                    <a:pt x="151" y="1331"/>
                  </a:lnTo>
                  <a:lnTo>
                    <a:pt x="151" y="1332"/>
                  </a:lnTo>
                  <a:lnTo>
                    <a:pt x="150" y="1332"/>
                  </a:lnTo>
                  <a:lnTo>
                    <a:pt x="148" y="1334"/>
                  </a:lnTo>
                  <a:lnTo>
                    <a:pt x="147" y="1334"/>
                  </a:lnTo>
                  <a:lnTo>
                    <a:pt x="145" y="1334"/>
                  </a:lnTo>
                  <a:lnTo>
                    <a:pt x="144" y="1334"/>
                  </a:lnTo>
                  <a:lnTo>
                    <a:pt x="142" y="1334"/>
                  </a:lnTo>
                  <a:lnTo>
                    <a:pt x="141" y="1334"/>
                  </a:lnTo>
                  <a:lnTo>
                    <a:pt x="139" y="1335"/>
                  </a:lnTo>
                  <a:lnTo>
                    <a:pt x="138" y="1335"/>
                  </a:lnTo>
                  <a:lnTo>
                    <a:pt x="136" y="1335"/>
                  </a:lnTo>
                  <a:lnTo>
                    <a:pt x="135" y="1337"/>
                  </a:lnTo>
                  <a:lnTo>
                    <a:pt x="133" y="1337"/>
                  </a:lnTo>
                  <a:lnTo>
                    <a:pt x="132" y="1337"/>
                  </a:lnTo>
                  <a:lnTo>
                    <a:pt x="130" y="1335"/>
                  </a:lnTo>
                  <a:lnTo>
                    <a:pt x="129" y="1335"/>
                  </a:lnTo>
                  <a:lnTo>
                    <a:pt x="127" y="1335"/>
                  </a:lnTo>
                  <a:lnTo>
                    <a:pt x="126" y="1335"/>
                  </a:lnTo>
                  <a:lnTo>
                    <a:pt x="124" y="1335"/>
                  </a:lnTo>
                  <a:lnTo>
                    <a:pt x="121" y="1335"/>
                  </a:lnTo>
                  <a:lnTo>
                    <a:pt x="121" y="1334"/>
                  </a:lnTo>
                  <a:lnTo>
                    <a:pt x="121" y="1332"/>
                  </a:lnTo>
                  <a:lnTo>
                    <a:pt x="121" y="1331"/>
                  </a:lnTo>
                  <a:lnTo>
                    <a:pt x="121" y="1329"/>
                  </a:lnTo>
                  <a:lnTo>
                    <a:pt x="121" y="1328"/>
                  </a:lnTo>
                  <a:lnTo>
                    <a:pt x="121" y="1326"/>
                  </a:lnTo>
                  <a:lnTo>
                    <a:pt x="120" y="1326"/>
                  </a:lnTo>
                  <a:lnTo>
                    <a:pt x="120" y="1325"/>
                  </a:lnTo>
                  <a:lnTo>
                    <a:pt x="118" y="1325"/>
                  </a:lnTo>
                  <a:lnTo>
                    <a:pt x="117" y="1325"/>
                  </a:lnTo>
                  <a:lnTo>
                    <a:pt x="115" y="1325"/>
                  </a:lnTo>
                  <a:lnTo>
                    <a:pt x="114" y="1325"/>
                  </a:lnTo>
                  <a:lnTo>
                    <a:pt x="112" y="1323"/>
                  </a:lnTo>
                  <a:lnTo>
                    <a:pt x="111" y="1323"/>
                  </a:lnTo>
                  <a:lnTo>
                    <a:pt x="109" y="1323"/>
                  </a:lnTo>
                  <a:lnTo>
                    <a:pt x="109" y="1322"/>
                  </a:lnTo>
                  <a:lnTo>
                    <a:pt x="108" y="1322"/>
                  </a:lnTo>
                  <a:lnTo>
                    <a:pt x="106" y="1320"/>
                  </a:lnTo>
                  <a:lnTo>
                    <a:pt x="105" y="1320"/>
                  </a:lnTo>
                  <a:lnTo>
                    <a:pt x="103" y="1318"/>
                  </a:lnTo>
                  <a:lnTo>
                    <a:pt x="102" y="1318"/>
                  </a:lnTo>
                  <a:lnTo>
                    <a:pt x="100" y="1318"/>
                  </a:lnTo>
                  <a:lnTo>
                    <a:pt x="99" y="1318"/>
                  </a:lnTo>
                  <a:lnTo>
                    <a:pt x="97" y="1318"/>
                  </a:lnTo>
                  <a:lnTo>
                    <a:pt x="97" y="1320"/>
                  </a:lnTo>
                  <a:lnTo>
                    <a:pt x="97" y="1318"/>
                  </a:lnTo>
                  <a:lnTo>
                    <a:pt x="95" y="1318"/>
                  </a:lnTo>
                  <a:lnTo>
                    <a:pt x="94" y="1318"/>
                  </a:lnTo>
                  <a:lnTo>
                    <a:pt x="92" y="1317"/>
                  </a:lnTo>
                  <a:lnTo>
                    <a:pt x="91" y="1317"/>
                  </a:lnTo>
                  <a:lnTo>
                    <a:pt x="91" y="1315"/>
                  </a:lnTo>
                  <a:lnTo>
                    <a:pt x="89" y="1315"/>
                  </a:lnTo>
                  <a:lnTo>
                    <a:pt x="88" y="1315"/>
                  </a:lnTo>
                  <a:lnTo>
                    <a:pt x="86" y="1315"/>
                  </a:lnTo>
                  <a:lnTo>
                    <a:pt x="86" y="1314"/>
                  </a:lnTo>
                  <a:lnTo>
                    <a:pt x="85" y="1314"/>
                  </a:lnTo>
                  <a:lnTo>
                    <a:pt x="85" y="1312"/>
                  </a:lnTo>
                  <a:lnTo>
                    <a:pt x="83" y="1312"/>
                  </a:lnTo>
                  <a:lnTo>
                    <a:pt x="82" y="1312"/>
                  </a:lnTo>
                  <a:lnTo>
                    <a:pt x="82" y="1311"/>
                  </a:lnTo>
                  <a:lnTo>
                    <a:pt x="80" y="1311"/>
                  </a:lnTo>
                  <a:lnTo>
                    <a:pt x="79" y="1309"/>
                  </a:lnTo>
                  <a:lnTo>
                    <a:pt x="77" y="1309"/>
                  </a:lnTo>
                  <a:lnTo>
                    <a:pt x="76" y="1309"/>
                  </a:lnTo>
                  <a:lnTo>
                    <a:pt x="76" y="1308"/>
                  </a:lnTo>
                  <a:lnTo>
                    <a:pt x="74" y="1308"/>
                  </a:lnTo>
                  <a:lnTo>
                    <a:pt x="73" y="1308"/>
                  </a:lnTo>
                  <a:lnTo>
                    <a:pt x="73" y="1306"/>
                  </a:lnTo>
                  <a:lnTo>
                    <a:pt x="71" y="1306"/>
                  </a:lnTo>
                  <a:lnTo>
                    <a:pt x="70" y="1305"/>
                  </a:lnTo>
                  <a:lnTo>
                    <a:pt x="68" y="1305"/>
                  </a:lnTo>
                  <a:lnTo>
                    <a:pt x="67" y="1305"/>
                  </a:lnTo>
                  <a:lnTo>
                    <a:pt x="67" y="1303"/>
                  </a:lnTo>
                  <a:lnTo>
                    <a:pt x="65" y="1303"/>
                  </a:lnTo>
                  <a:lnTo>
                    <a:pt x="64" y="1303"/>
                  </a:lnTo>
                  <a:lnTo>
                    <a:pt x="64" y="1302"/>
                  </a:lnTo>
                  <a:lnTo>
                    <a:pt x="62" y="1302"/>
                  </a:lnTo>
                  <a:lnTo>
                    <a:pt x="61" y="1302"/>
                  </a:lnTo>
                  <a:lnTo>
                    <a:pt x="59" y="1300"/>
                  </a:lnTo>
                  <a:lnTo>
                    <a:pt x="58" y="1299"/>
                  </a:lnTo>
                  <a:lnTo>
                    <a:pt x="56" y="1299"/>
                  </a:lnTo>
                  <a:lnTo>
                    <a:pt x="56" y="1297"/>
                  </a:lnTo>
                  <a:lnTo>
                    <a:pt x="55" y="1297"/>
                  </a:lnTo>
                  <a:lnTo>
                    <a:pt x="53" y="1297"/>
                  </a:lnTo>
                  <a:lnTo>
                    <a:pt x="53" y="1296"/>
                  </a:lnTo>
                  <a:lnTo>
                    <a:pt x="52" y="1296"/>
                  </a:lnTo>
                  <a:lnTo>
                    <a:pt x="50" y="1296"/>
                  </a:lnTo>
                  <a:lnTo>
                    <a:pt x="50" y="1294"/>
                  </a:lnTo>
                  <a:lnTo>
                    <a:pt x="49" y="1293"/>
                  </a:lnTo>
                  <a:lnTo>
                    <a:pt x="49" y="1291"/>
                  </a:lnTo>
                  <a:lnTo>
                    <a:pt x="49" y="1290"/>
                  </a:lnTo>
                  <a:lnTo>
                    <a:pt x="49" y="1288"/>
                  </a:lnTo>
                  <a:lnTo>
                    <a:pt x="49" y="1287"/>
                  </a:lnTo>
                  <a:lnTo>
                    <a:pt x="50" y="1287"/>
                  </a:lnTo>
                  <a:lnTo>
                    <a:pt x="50" y="1285"/>
                  </a:lnTo>
                  <a:lnTo>
                    <a:pt x="49" y="1285"/>
                  </a:lnTo>
                  <a:lnTo>
                    <a:pt x="49" y="1284"/>
                  </a:lnTo>
                  <a:lnTo>
                    <a:pt x="47" y="1284"/>
                  </a:lnTo>
                  <a:lnTo>
                    <a:pt x="47" y="1282"/>
                  </a:lnTo>
                  <a:lnTo>
                    <a:pt x="46" y="1282"/>
                  </a:lnTo>
                  <a:lnTo>
                    <a:pt x="46" y="1281"/>
                  </a:lnTo>
                  <a:lnTo>
                    <a:pt x="46" y="1279"/>
                  </a:lnTo>
                  <a:lnTo>
                    <a:pt x="44" y="1279"/>
                  </a:lnTo>
                  <a:lnTo>
                    <a:pt x="44" y="1278"/>
                  </a:lnTo>
                  <a:lnTo>
                    <a:pt x="43" y="1278"/>
                  </a:lnTo>
                  <a:lnTo>
                    <a:pt x="43" y="1276"/>
                  </a:lnTo>
                  <a:lnTo>
                    <a:pt x="43" y="1275"/>
                  </a:lnTo>
                  <a:lnTo>
                    <a:pt x="43" y="1273"/>
                  </a:lnTo>
                  <a:lnTo>
                    <a:pt x="41" y="1273"/>
                  </a:lnTo>
                  <a:lnTo>
                    <a:pt x="39" y="1273"/>
                  </a:lnTo>
                  <a:lnTo>
                    <a:pt x="39" y="1272"/>
                  </a:lnTo>
                  <a:lnTo>
                    <a:pt x="38" y="1272"/>
                  </a:lnTo>
                  <a:lnTo>
                    <a:pt x="36" y="1272"/>
                  </a:lnTo>
                  <a:lnTo>
                    <a:pt x="36" y="1270"/>
                  </a:lnTo>
                  <a:lnTo>
                    <a:pt x="36" y="1269"/>
                  </a:lnTo>
                  <a:lnTo>
                    <a:pt x="38" y="1269"/>
                  </a:lnTo>
                  <a:lnTo>
                    <a:pt x="38" y="1267"/>
                  </a:lnTo>
                  <a:lnTo>
                    <a:pt x="38" y="1265"/>
                  </a:lnTo>
                  <a:lnTo>
                    <a:pt x="38" y="1264"/>
                  </a:lnTo>
                  <a:lnTo>
                    <a:pt x="36" y="1264"/>
                  </a:lnTo>
                  <a:lnTo>
                    <a:pt x="38" y="1264"/>
                  </a:lnTo>
                  <a:lnTo>
                    <a:pt x="38" y="1262"/>
                  </a:lnTo>
                  <a:lnTo>
                    <a:pt x="38" y="1261"/>
                  </a:lnTo>
                  <a:lnTo>
                    <a:pt x="36" y="1261"/>
                  </a:lnTo>
                  <a:lnTo>
                    <a:pt x="35" y="1261"/>
                  </a:lnTo>
                  <a:lnTo>
                    <a:pt x="35" y="1259"/>
                  </a:lnTo>
                  <a:lnTo>
                    <a:pt x="33" y="1259"/>
                  </a:lnTo>
                  <a:lnTo>
                    <a:pt x="32" y="1259"/>
                  </a:lnTo>
                  <a:lnTo>
                    <a:pt x="30" y="1259"/>
                  </a:lnTo>
                  <a:lnTo>
                    <a:pt x="29" y="1259"/>
                  </a:lnTo>
                  <a:lnTo>
                    <a:pt x="27" y="1259"/>
                  </a:lnTo>
                  <a:lnTo>
                    <a:pt x="27" y="1261"/>
                  </a:lnTo>
                  <a:lnTo>
                    <a:pt x="26" y="1261"/>
                  </a:lnTo>
                  <a:lnTo>
                    <a:pt x="24" y="1261"/>
                  </a:lnTo>
                  <a:lnTo>
                    <a:pt x="23" y="1261"/>
                  </a:lnTo>
                  <a:lnTo>
                    <a:pt x="21" y="1261"/>
                  </a:lnTo>
                  <a:lnTo>
                    <a:pt x="20" y="1261"/>
                  </a:lnTo>
                  <a:lnTo>
                    <a:pt x="18" y="1261"/>
                  </a:lnTo>
                  <a:lnTo>
                    <a:pt x="18" y="1259"/>
                  </a:lnTo>
                  <a:lnTo>
                    <a:pt x="17" y="1259"/>
                  </a:lnTo>
                  <a:lnTo>
                    <a:pt x="15" y="1259"/>
                  </a:lnTo>
                  <a:lnTo>
                    <a:pt x="14" y="1259"/>
                  </a:lnTo>
                  <a:lnTo>
                    <a:pt x="12" y="1259"/>
                  </a:lnTo>
                  <a:lnTo>
                    <a:pt x="11" y="1259"/>
                  </a:lnTo>
                  <a:lnTo>
                    <a:pt x="11" y="1258"/>
                  </a:lnTo>
                  <a:lnTo>
                    <a:pt x="9" y="1258"/>
                  </a:lnTo>
                  <a:lnTo>
                    <a:pt x="8" y="1258"/>
                  </a:lnTo>
                  <a:lnTo>
                    <a:pt x="6" y="1258"/>
                  </a:lnTo>
                  <a:lnTo>
                    <a:pt x="5" y="1258"/>
                  </a:lnTo>
                  <a:lnTo>
                    <a:pt x="3" y="1258"/>
                  </a:lnTo>
                  <a:lnTo>
                    <a:pt x="2" y="1258"/>
                  </a:lnTo>
                  <a:lnTo>
                    <a:pt x="0" y="1258"/>
                  </a:lnTo>
                  <a:lnTo>
                    <a:pt x="0" y="1255"/>
                  </a:lnTo>
                  <a:lnTo>
                    <a:pt x="0" y="1253"/>
                  </a:lnTo>
                  <a:lnTo>
                    <a:pt x="0" y="1252"/>
                  </a:lnTo>
                  <a:lnTo>
                    <a:pt x="2" y="1253"/>
                  </a:lnTo>
                  <a:lnTo>
                    <a:pt x="2" y="1252"/>
                  </a:lnTo>
                  <a:lnTo>
                    <a:pt x="2" y="1250"/>
                  </a:lnTo>
                  <a:lnTo>
                    <a:pt x="2" y="1249"/>
                  </a:lnTo>
                  <a:lnTo>
                    <a:pt x="2" y="1247"/>
                  </a:lnTo>
                  <a:lnTo>
                    <a:pt x="2" y="1246"/>
                  </a:lnTo>
                  <a:lnTo>
                    <a:pt x="2" y="1244"/>
                  </a:lnTo>
                  <a:lnTo>
                    <a:pt x="2" y="1243"/>
                  </a:lnTo>
                  <a:lnTo>
                    <a:pt x="0" y="1240"/>
                  </a:lnTo>
                  <a:lnTo>
                    <a:pt x="0" y="1238"/>
                  </a:lnTo>
                  <a:lnTo>
                    <a:pt x="2" y="1237"/>
                  </a:lnTo>
                  <a:lnTo>
                    <a:pt x="3" y="1235"/>
                  </a:lnTo>
                  <a:lnTo>
                    <a:pt x="5" y="1235"/>
                  </a:lnTo>
                  <a:lnTo>
                    <a:pt x="5" y="1234"/>
                  </a:lnTo>
                  <a:lnTo>
                    <a:pt x="6" y="1234"/>
                  </a:lnTo>
                  <a:lnTo>
                    <a:pt x="8" y="1232"/>
                  </a:lnTo>
                  <a:lnTo>
                    <a:pt x="9" y="1232"/>
                  </a:lnTo>
                  <a:lnTo>
                    <a:pt x="9" y="1231"/>
                  </a:lnTo>
                  <a:lnTo>
                    <a:pt x="11" y="1231"/>
                  </a:lnTo>
                  <a:lnTo>
                    <a:pt x="12" y="1231"/>
                  </a:lnTo>
                  <a:lnTo>
                    <a:pt x="14" y="1229"/>
                  </a:lnTo>
                  <a:lnTo>
                    <a:pt x="15" y="1228"/>
                  </a:lnTo>
                  <a:lnTo>
                    <a:pt x="15" y="1226"/>
                  </a:lnTo>
                  <a:lnTo>
                    <a:pt x="14" y="1226"/>
                  </a:lnTo>
                  <a:lnTo>
                    <a:pt x="14" y="1225"/>
                  </a:lnTo>
                  <a:lnTo>
                    <a:pt x="12" y="1225"/>
                  </a:lnTo>
                  <a:lnTo>
                    <a:pt x="11" y="1225"/>
                  </a:lnTo>
                  <a:lnTo>
                    <a:pt x="11" y="1223"/>
                  </a:lnTo>
                  <a:lnTo>
                    <a:pt x="11" y="1222"/>
                  </a:lnTo>
                  <a:lnTo>
                    <a:pt x="11" y="1220"/>
                  </a:lnTo>
                  <a:lnTo>
                    <a:pt x="12" y="1220"/>
                  </a:lnTo>
                  <a:lnTo>
                    <a:pt x="14" y="1220"/>
                  </a:lnTo>
                  <a:lnTo>
                    <a:pt x="15" y="1220"/>
                  </a:lnTo>
                  <a:lnTo>
                    <a:pt x="17" y="1220"/>
                  </a:lnTo>
                  <a:lnTo>
                    <a:pt x="17" y="1219"/>
                  </a:lnTo>
                  <a:lnTo>
                    <a:pt x="18" y="1219"/>
                  </a:lnTo>
                  <a:lnTo>
                    <a:pt x="20" y="1219"/>
                  </a:lnTo>
                  <a:lnTo>
                    <a:pt x="21" y="1219"/>
                  </a:lnTo>
                  <a:lnTo>
                    <a:pt x="21" y="1220"/>
                  </a:lnTo>
                  <a:lnTo>
                    <a:pt x="23" y="1220"/>
                  </a:lnTo>
                  <a:lnTo>
                    <a:pt x="24" y="1220"/>
                  </a:lnTo>
                  <a:lnTo>
                    <a:pt x="24" y="1219"/>
                  </a:lnTo>
                  <a:lnTo>
                    <a:pt x="24" y="1217"/>
                  </a:lnTo>
                  <a:lnTo>
                    <a:pt x="24" y="1216"/>
                  </a:lnTo>
                  <a:lnTo>
                    <a:pt x="23" y="1216"/>
                  </a:lnTo>
                  <a:lnTo>
                    <a:pt x="24" y="1216"/>
                  </a:lnTo>
                  <a:lnTo>
                    <a:pt x="24" y="1214"/>
                  </a:lnTo>
                  <a:lnTo>
                    <a:pt x="26" y="1214"/>
                  </a:lnTo>
                  <a:lnTo>
                    <a:pt x="26" y="1212"/>
                  </a:lnTo>
                  <a:lnTo>
                    <a:pt x="27" y="1212"/>
                  </a:lnTo>
                  <a:lnTo>
                    <a:pt x="26" y="1212"/>
                  </a:lnTo>
                  <a:lnTo>
                    <a:pt x="24" y="1212"/>
                  </a:lnTo>
                  <a:lnTo>
                    <a:pt x="23" y="1211"/>
                  </a:lnTo>
                  <a:lnTo>
                    <a:pt x="21" y="1211"/>
                  </a:lnTo>
                  <a:lnTo>
                    <a:pt x="21" y="1209"/>
                  </a:lnTo>
                  <a:lnTo>
                    <a:pt x="20" y="1209"/>
                  </a:lnTo>
                  <a:lnTo>
                    <a:pt x="20" y="1208"/>
                  </a:lnTo>
                  <a:lnTo>
                    <a:pt x="18" y="1206"/>
                  </a:lnTo>
                  <a:lnTo>
                    <a:pt x="18" y="1205"/>
                  </a:lnTo>
                  <a:lnTo>
                    <a:pt x="18" y="1203"/>
                  </a:lnTo>
                  <a:lnTo>
                    <a:pt x="18" y="1202"/>
                  </a:lnTo>
                  <a:lnTo>
                    <a:pt x="18" y="1200"/>
                  </a:lnTo>
                  <a:lnTo>
                    <a:pt x="18" y="1199"/>
                  </a:lnTo>
                  <a:lnTo>
                    <a:pt x="18" y="1197"/>
                  </a:lnTo>
                  <a:lnTo>
                    <a:pt x="18" y="1196"/>
                  </a:lnTo>
                  <a:lnTo>
                    <a:pt x="18" y="1194"/>
                  </a:lnTo>
                  <a:lnTo>
                    <a:pt x="18" y="1193"/>
                  </a:lnTo>
                  <a:lnTo>
                    <a:pt x="18" y="1191"/>
                  </a:lnTo>
                  <a:lnTo>
                    <a:pt x="18" y="1190"/>
                  </a:lnTo>
                  <a:lnTo>
                    <a:pt x="20" y="1188"/>
                  </a:lnTo>
                  <a:lnTo>
                    <a:pt x="20" y="1187"/>
                  </a:lnTo>
                  <a:lnTo>
                    <a:pt x="20" y="1185"/>
                  </a:lnTo>
                  <a:lnTo>
                    <a:pt x="21" y="1185"/>
                  </a:lnTo>
                  <a:lnTo>
                    <a:pt x="20" y="1184"/>
                  </a:lnTo>
                  <a:lnTo>
                    <a:pt x="18" y="1181"/>
                  </a:lnTo>
                  <a:lnTo>
                    <a:pt x="17" y="1179"/>
                  </a:lnTo>
                  <a:lnTo>
                    <a:pt x="15" y="1178"/>
                  </a:lnTo>
                  <a:lnTo>
                    <a:pt x="15" y="1175"/>
                  </a:lnTo>
                  <a:lnTo>
                    <a:pt x="17" y="1175"/>
                  </a:lnTo>
                  <a:lnTo>
                    <a:pt x="18" y="1175"/>
                  </a:lnTo>
                  <a:lnTo>
                    <a:pt x="20" y="1175"/>
                  </a:lnTo>
                  <a:lnTo>
                    <a:pt x="20" y="1173"/>
                  </a:lnTo>
                  <a:lnTo>
                    <a:pt x="20" y="1172"/>
                  </a:lnTo>
                  <a:lnTo>
                    <a:pt x="21" y="1172"/>
                  </a:lnTo>
                  <a:lnTo>
                    <a:pt x="21" y="1170"/>
                  </a:lnTo>
                  <a:lnTo>
                    <a:pt x="23" y="1170"/>
                  </a:lnTo>
                  <a:lnTo>
                    <a:pt x="23" y="1169"/>
                  </a:lnTo>
                  <a:lnTo>
                    <a:pt x="23" y="1167"/>
                  </a:lnTo>
                  <a:lnTo>
                    <a:pt x="24" y="1167"/>
                  </a:lnTo>
                  <a:lnTo>
                    <a:pt x="24" y="1166"/>
                  </a:lnTo>
                  <a:lnTo>
                    <a:pt x="24" y="1164"/>
                  </a:lnTo>
                  <a:lnTo>
                    <a:pt x="24" y="1163"/>
                  </a:lnTo>
                  <a:lnTo>
                    <a:pt x="24" y="1161"/>
                  </a:lnTo>
                  <a:lnTo>
                    <a:pt x="24" y="1159"/>
                  </a:lnTo>
                  <a:lnTo>
                    <a:pt x="26" y="1159"/>
                  </a:lnTo>
                  <a:lnTo>
                    <a:pt x="26" y="1158"/>
                  </a:lnTo>
                  <a:lnTo>
                    <a:pt x="26" y="1156"/>
                  </a:lnTo>
                  <a:lnTo>
                    <a:pt x="26" y="1155"/>
                  </a:lnTo>
                  <a:lnTo>
                    <a:pt x="30" y="1155"/>
                  </a:lnTo>
                  <a:lnTo>
                    <a:pt x="33" y="1155"/>
                  </a:lnTo>
                  <a:lnTo>
                    <a:pt x="33" y="1153"/>
                  </a:lnTo>
                  <a:lnTo>
                    <a:pt x="33" y="1152"/>
                  </a:lnTo>
                  <a:lnTo>
                    <a:pt x="35" y="1150"/>
                  </a:lnTo>
                  <a:lnTo>
                    <a:pt x="36" y="1150"/>
                  </a:lnTo>
                  <a:lnTo>
                    <a:pt x="36" y="1149"/>
                  </a:lnTo>
                  <a:lnTo>
                    <a:pt x="38" y="1149"/>
                  </a:lnTo>
                  <a:lnTo>
                    <a:pt x="38" y="1147"/>
                  </a:lnTo>
                  <a:lnTo>
                    <a:pt x="39" y="1147"/>
                  </a:lnTo>
                  <a:lnTo>
                    <a:pt x="41" y="1147"/>
                  </a:lnTo>
                  <a:lnTo>
                    <a:pt x="43" y="1146"/>
                  </a:lnTo>
                  <a:lnTo>
                    <a:pt x="44" y="1146"/>
                  </a:lnTo>
                  <a:lnTo>
                    <a:pt x="46" y="1146"/>
                  </a:lnTo>
                  <a:lnTo>
                    <a:pt x="47" y="1146"/>
                  </a:lnTo>
                  <a:lnTo>
                    <a:pt x="49" y="1146"/>
                  </a:lnTo>
                  <a:lnTo>
                    <a:pt x="50" y="1146"/>
                  </a:lnTo>
                  <a:lnTo>
                    <a:pt x="52" y="1146"/>
                  </a:lnTo>
                  <a:lnTo>
                    <a:pt x="53" y="1146"/>
                  </a:lnTo>
                  <a:lnTo>
                    <a:pt x="55" y="1146"/>
                  </a:lnTo>
                  <a:lnTo>
                    <a:pt x="55" y="1144"/>
                  </a:lnTo>
                  <a:lnTo>
                    <a:pt x="56" y="1144"/>
                  </a:lnTo>
                  <a:lnTo>
                    <a:pt x="56" y="1143"/>
                  </a:lnTo>
                  <a:lnTo>
                    <a:pt x="58" y="1143"/>
                  </a:lnTo>
                  <a:lnTo>
                    <a:pt x="59" y="1141"/>
                  </a:lnTo>
                  <a:lnTo>
                    <a:pt x="59" y="1140"/>
                  </a:lnTo>
                  <a:lnTo>
                    <a:pt x="59" y="1138"/>
                  </a:lnTo>
                  <a:lnTo>
                    <a:pt x="61" y="1138"/>
                  </a:lnTo>
                  <a:lnTo>
                    <a:pt x="62" y="1137"/>
                  </a:lnTo>
                  <a:lnTo>
                    <a:pt x="64" y="1137"/>
                  </a:lnTo>
                  <a:lnTo>
                    <a:pt x="65" y="1135"/>
                  </a:lnTo>
                  <a:lnTo>
                    <a:pt x="67" y="1135"/>
                  </a:lnTo>
                  <a:lnTo>
                    <a:pt x="67" y="1134"/>
                  </a:lnTo>
                  <a:lnTo>
                    <a:pt x="68" y="1134"/>
                  </a:lnTo>
                  <a:lnTo>
                    <a:pt x="68" y="1132"/>
                  </a:lnTo>
                  <a:lnTo>
                    <a:pt x="70" y="1132"/>
                  </a:lnTo>
                  <a:lnTo>
                    <a:pt x="70" y="1131"/>
                  </a:lnTo>
                  <a:lnTo>
                    <a:pt x="71" y="1131"/>
                  </a:lnTo>
                  <a:lnTo>
                    <a:pt x="71" y="1129"/>
                  </a:lnTo>
                  <a:lnTo>
                    <a:pt x="73" y="1129"/>
                  </a:lnTo>
                  <a:lnTo>
                    <a:pt x="73" y="1126"/>
                  </a:lnTo>
                  <a:lnTo>
                    <a:pt x="73" y="1125"/>
                  </a:lnTo>
                  <a:lnTo>
                    <a:pt x="73" y="1123"/>
                  </a:lnTo>
                  <a:lnTo>
                    <a:pt x="73" y="1122"/>
                  </a:lnTo>
                  <a:lnTo>
                    <a:pt x="73" y="1119"/>
                  </a:lnTo>
                  <a:lnTo>
                    <a:pt x="71" y="1119"/>
                  </a:lnTo>
                  <a:lnTo>
                    <a:pt x="70" y="1120"/>
                  </a:lnTo>
                  <a:lnTo>
                    <a:pt x="68" y="1120"/>
                  </a:lnTo>
                  <a:lnTo>
                    <a:pt x="67" y="1117"/>
                  </a:lnTo>
                  <a:lnTo>
                    <a:pt x="65" y="1117"/>
                  </a:lnTo>
                  <a:lnTo>
                    <a:pt x="65" y="1116"/>
                  </a:lnTo>
                  <a:lnTo>
                    <a:pt x="65" y="1114"/>
                  </a:lnTo>
                  <a:lnTo>
                    <a:pt x="67" y="1114"/>
                  </a:lnTo>
                  <a:lnTo>
                    <a:pt x="68" y="1114"/>
                  </a:lnTo>
                  <a:lnTo>
                    <a:pt x="70" y="1114"/>
                  </a:lnTo>
                  <a:lnTo>
                    <a:pt x="71" y="1114"/>
                  </a:lnTo>
                  <a:lnTo>
                    <a:pt x="73" y="1114"/>
                  </a:lnTo>
                  <a:lnTo>
                    <a:pt x="74" y="1114"/>
                  </a:lnTo>
                  <a:lnTo>
                    <a:pt x="76" y="1114"/>
                  </a:lnTo>
                  <a:lnTo>
                    <a:pt x="77" y="1114"/>
                  </a:lnTo>
                  <a:lnTo>
                    <a:pt x="79" y="1116"/>
                  </a:lnTo>
                  <a:lnTo>
                    <a:pt x="80" y="1116"/>
                  </a:lnTo>
                  <a:lnTo>
                    <a:pt x="82" y="1116"/>
                  </a:lnTo>
                  <a:lnTo>
                    <a:pt x="83" y="1114"/>
                  </a:lnTo>
                  <a:lnTo>
                    <a:pt x="85" y="1114"/>
                  </a:lnTo>
                  <a:lnTo>
                    <a:pt x="86" y="1114"/>
                  </a:lnTo>
                  <a:lnTo>
                    <a:pt x="86" y="1113"/>
                  </a:lnTo>
                  <a:lnTo>
                    <a:pt x="88" y="1113"/>
                  </a:lnTo>
                  <a:lnTo>
                    <a:pt x="89" y="1111"/>
                  </a:lnTo>
                  <a:lnTo>
                    <a:pt x="91" y="1111"/>
                  </a:lnTo>
                  <a:lnTo>
                    <a:pt x="92" y="1111"/>
                  </a:lnTo>
                  <a:lnTo>
                    <a:pt x="94" y="1110"/>
                  </a:lnTo>
                  <a:lnTo>
                    <a:pt x="95" y="1108"/>
                  </a:lnTo>
                  <a:lnTo>
                    <a:pt x="95" y="1106"/>
                  </a:lnTo>
                  <a:lnTo>
                    <a:pt x="97" y="1106"/>
                  </a:lnTo>
                  <a:lnTo>
                    <a:pt x="99" y="1105"/>
                  </a:lnTo>
                  <a:lnTo>
                    <a:pt x="99" y="1103"/>
                  </a:lnTo>
                  <a:lnTo>
                    <a:pt x="100" y="1103"/>
                  </a:lnTo>
                  <a:lnTo>
                    <a:pt x="102" y="1102"/>
                  </a:lnTo>
                  <a:lnTo>
                    <a:pt x="103" y="1100"/>
                  </a:lnTo>
                  <a:lnTo>
                    <a:pt x="106" y="1099"/>
                  </a:lnTo>
                  <a:lnTo>
                    <a:pt x="109" y="1097"/>
                  </a:lnTo>
                  <a:lnTo>
                    <a:pt x="111" y="1097"/>
                  </a:lnTo>
                  <a:lnTo>
                    <a:pt x="112" y="1096"/>
                  </a:lnTo>
                  <a:lnTo>
                    <a:pt x="112" y="1094"/>
                  </a:lnTo>
                  <a:lnTo>
                    <a:pt x="114" y="1094"/>
                  </a:lnTo>
                  <a:lnTo>
                    <a:pt x="115" y="1091"/>
                  </a:lnTo>
                  <a:lnTo>
                    <a:pt x="118" y="1088"/>
                  </a:lnTo>
                  <a:lnTo>
                    <a:pt x="118" y="1087"/>
                  </a:lnTo>
                  <a:lnTo>
                    <a:pt x="117" y="1087"/>
                  </a:lnTo>
                  <a:lnTo>
                    <a:pt x="115" y="1087"/>
                  </a:lnTo>
                  <a:lnTo>
                    <a:pt x="114" y="1087"/>
                  </a:lnTo>
                  <a:lnTo>
                    <a:pt x="112" y="1087"/>
                  </a:lnTo>
                  <a:lnTo>
                    <a:pt x="111" y="1087"/>
                  </a:lnTo>
                  <a:lnTo>
                    <a:pt x="109" y="1087"/>
                  </a:lnTo>
                  <a:lnTo>
                    <a:pt x="108" y="1087"/>
                  </a:lnTo>
                  <a:lnTo>
                    <a:pt x="106" y="1085"/>
                  </a:lnTo>
                  <a:lnTo>
                    <a:pt x="105" y="1085"/>
                  </a:lnTo>
                  <a:lnTo>
                    <a:pt x="103" y="1085"/>
                  </a:lnTo>
                  <a:lnTo>
                    <a:pt x="103" y="1084"/>
                  </a:lnTo>
                  <a:lnTo>
                    <a:pt x="102" y="1084"/>
                  </a:lnTo>
                  <a:lnTo>
                    <a:pt x="100" y="1084"/>
                  </a:lnTo>
                  <a:lnTo>
                    <a:pt x="100" y="1082"/>
                  </a:lnTo>
                  <a:lnTo>
                    <a:pt x="99" y="1082"/>
                  </a:lnTo>
                  <a:lnTo>
                    <a:pt x="100" y="1081"/>
                  </a:lnTo>
                  <a:lnTo>
                    <a:pt x="102" y="1081"/>
                  </a:lnTo>
                  <a:lnTo>
                    <a:pt x="100" y="1081"/>
                  </a:lnTo>
                  <a:lnTo>
                    <a:pt x="99" y="1079"/>
                  </a:lnTo>
                  <a:lnTo>
                    <a:pt x="97" y="1079"/>
                  </a:lnTo>
                  <a:lnTo>
                    <a:pt x="95" y="1079"/>
                  </a:lnTo>
                  <a:lnTo>
                    <a:pt x="94" y="1078"/>
                  </a:lnTo>
                  <a:lnTo>
                    <a:pt x="92" y="1076"/>
                  </a:lnTo>
                  <a:lnTo>
                    <a:pt x="94" y="1076"/>
                  </a:lnTo>
                  <a:lnTo>
                    <a:pt x="95" y="1075"/>
                  </a:lnTo>
                  <a:lnTo>
                    <a:pt x="95" y="1073"/>
                  </a:lnTo>
                  <a:lnTo>
                    <a:pt x="95" y="1072"/>
                  </a:lnTo>
                  <a:lnTo>
                    <a:pt x="97" y="1070"/>
                  </a:lnTo>
                  <a:lnTo>
                    <a:pt x="99" y="1067"/>
                  </a:lnTo>
                  <a:lnTo>
                    <a:pt x="99" y="1066"/>
                  </a:lnTo>
                  <a:lnTo>
                    <a:pt x="99" y="1064"/>
                  </a:lnTo>
                  <a:lnTo>
                    <a:pt x="99" y="1066"/>
                  </a:lnTo>
                  <a:lnTo>
                    <a:pt x="100" y="1066"/>
                  </a:lnTo>
                  <a:lnTo>
                    <a:pt x="102" y="1066"/>
                  </a:lnTo>
                  <a:lnTo>
                    <a:pt x="103" y="1066"/>
                  </a:lnTo>
                  <a:lnTo>
                    <a:pt x="103" y="1064"/>
                  </a:lnTo>
                  <a:lnTo>
                    <a:pt x="105" y="1064"/>
                  </a:lnTo>
                  <a:lnTo>
                    <a:pt x="105" y="1066"/>
                  </a:lnTo>
                  <a:lnTo>
                    <a:pt x="105" y="1064"/>
                  </a:lnTo>
                  <a:lnTo>
                    <a:pt x="106" y="1064"/>
                  </a:lnTo>
                  <a:lnTo>
                    <a:pt x="106" y="1066"/>
                  </a:lnTo>
                  <a:lnTo>
                    <a:pt x="108" y="1066"/>
                  </a:lnTo>
                  <a:lnTo>
                    <a:pt x="109" y="1066"/>
                  </a:lnTo>
                  <a:lnTo>
                    <a:pt x="111" y="1066"/>
                  </a:lnTo>
                  <a:lnTo>
                    <a:pt x="112" y="1066"/>
                  </a:lnTo>
                  <a:lnTo>
                    <a:pt x="114" y="1066"/>
                  </a:lnTo>
                  <a:lnTo>
                    <a:pt x="114" y="1064"/>
                  </a:lnTo>
                  <a:lnTo>
                    <a:pt x="115" y="1064"/>
                  </a:lnTo>
                  <a:lnTo>
                    <a:pt x="117" y="1063"/>
                  </a:lnTo>
                  <a:lnTo>
                    <a:pt x="118" y="1061"/>
                  </a:lnTo>
                  <a:lnTo>
                    <a:pt x="120" y="1060"/>
                  </a:lnTo>
                  <a:lnTo>
                    <a:pt x="121" y="1058"/>
                  </a:lnTo>
                  <a:lnTo>
                    <a:pt x="123" y="1057"/>
                  </a:lnTo>
                  <a:lnTo>
                    <a:pt x="121" y="1057"/>
                  </a:lnTo>
                  <a:lnTo>
                    <a:pt x="121" y="1055"/>
                  </a:lnTo>
                  <a:lnTo>
                    <a:pt x="123" y="1055"/>
                  </a:lnTo>
                  <a:lnTo>
                    <a:pt x="123" y="1053"/>
                  </a:lnTo>
                  <a:lnTo>
                    <a:pt x="121" y="1053"/>
                  </a:lnTo>
                  <a:lnTo>
                    <a:pt x="123" y="1053"/>
                  </a:lnTo>
                  <a:lnTo>
                    <a:pt x="123" y="1052"/>
                  </a:lnTo>
                  <a:lnTo>
                    <a:pt x="121" y="1052"/>
                  </a:lnTo>
                  <a:lnTo>
                    <a:pt x="121" y="1050"/>
                  </a:lnTo>
                  <a:lnTo>
                    <a:pt x="121" y="1049"/>
                  </a:lnTo>
                  <a:lnTo>
                    <a:pt x="123" y="1049"/>
                  </a:lnTo>
                  <a:lnTo>
                    <a:pt x="123" y="1047"/>
                  </a:lnTo>
                  <a:lnTo>
                    <a:pt x="123" y="1046"/>
                  </a:lnTo>
                  <a:lnTo>
                    <a:pt x="124" y="1046"/>
                  </a:lnTo>
                  <a:lnTo>
                    <a:pt x="124" y="1044"/>
                  </a:lnTo>
                  <a:lnTo>
                    <a:pt x="126" y="1044"/>
                  </a:lnTo>
                  <a:lnTo>
                    <a:pt x="126" y="1043"/>
                  </a:lnTo>
                  <a:lnTo>
                    <a:pt x="127" y="1043"/>
                  </a:lnTo>
                  <a:lnTo>
                    <a:pt x="127" y="1041"/>
                  </a:lnTo>
                  <a:lnTo>
                    <a:pt x="129" y="1041"/>
                  </a:lnTo>
                  <a:lnTo>
                    <a:pt x="129" y="1040"/>
                  </a:lnTo>
                  <a:lnTo>
                    <a:pt x="129" y="1038"/>
                  </a:lnTo>
                  <a:lnTo>
                    <a:pt x="129" y="1037"/>
                  </a:lnTo>
                  <a:lnTo>
                    <a:pt x="130" y="1037"/>
                  </a:lnTo>
                  <a:lnTo>
                    <a:pt x="130" y="1035"/>
                  </a:lnTo>
                  <a:lnTo>
                    <a:pt x="132" y="1035"/>
                  </a:lnTo>
                  <a:lnTo>
                    <a:pt x="133" y="1035"/>
                  </a:lnTo>
                  <a:lnTo>
                    <a:pt x="135" y="1035"/>
                  </a:lnTo>
                  <a:lnTo>
                    <a:pt x="136" y="1035"/>
                  </a:lnTo>
                  <a:lnTo>
                    <a:pt x="138" y="1035"/>
                  </a:lnTo>
                  <a:lnTo>
                    <a:pt x="139" y="1035"/>
                  </a:lnTo>
                  <a:lnTo>
                    <a:pt x="139" y="1034"/>
                  </a:lnTo>
                  <a:lnTo>
                    <a:pt x="139" y="1035"/>
                  </a:lnTo>
                  <a:lnTo>
                    <a:pt x="141" y="1035"/>
                  </a:lnTo>
                  <a:lnTo>
                    <a:pt x="141" y="1034"/>
                  </a:lnTo>
                  <a:lnTo>
                    <a:pt x="142" y="1034"/>
                  </a:lnTo>
                  <a:lnTo>
                    <a:pt x="144" y="1034"/>
                  </a:lnTo>
                  <a:lnTo>
                    <a:pt x="145" y="1034"/>
                  </a:lnTo>
                  <a:lnTo>
                    <a:pt x="145" y="1032"/>
                  </a:lnTo>
                  <a:lnTo>
                    <a:pt x="147" y="1032"/>
                  </a:lnTo>
                  <a:lnTo>
                    <a:pt x="147" y="1031"/>
                  </a:lnTo>
                  <a:lnTo>
                    <a:pt x="148" y="1031"/>
                  </a:lnTo>
                  <a:lnTo>
                    <a:pt x="150" y="1031"/>
                  </a:lnTo>
                  <a:lnTo>
                    <a:pt x="148" y="1031"/>
                  </a:lnTo>
                  <a:lnTo>
                    <a:pt x="150" y="1031"/>
                  </a:lnTo>
                  <a:lnTo>
                    <a:pt x="148" y="1031"/>
                  </a:lnTo>
                  <a:lnTo>
                    <a:pt x="148" y="1029"/>
                  </a:lnTo>
                  <a:lnTo>
                    <a:pt x="150" y="1029"/>
                  </a:lnTo>
                  <a:lnTo>
                    <a:pt x="148" y="1029"/>
                  </a:lnTo>
                  <a:lnTo>
                    <a:pt x="150" y="1029"/>
                  </a:lnTo>
                  <a:lnTo>
                    <a:pt x="148" y="1029"/>
                  </a:lnTo>
                  <a:lnTo>
                    <a:pt x="148" y="1028"/>
                  </a:lnTo>
                  <a:lnTo>
                    <a:pt x="150" y="1028"/>
                  </a:lnTo>
                  <a:lnTo>
                    <a:pt x="150" y="1026"/>
                  </a:lnTo>
                  <a:lnTo>
                    <a:pt x="151" y="1026"/>
                  </a:lnTo>
                  <a:lnTo>
                    <a:pt x="153" y="1026"/>
                  </a:lnTo>
                  <a:lnTo>
                    <a:pt x="153" y="1025"/>
                  </a:lnTo>
                  <a:lnTo>
                    <a:pt x="154" y="1025"/>
                  </a:lnTo>
                  <a:lnTo>
                    <a:pt x="154" y="1023"/>
                  </a:lnTo>
                  <a:lnTo>
                    <a:pt x="156" y="1023"/>
                  </a:lnTo>
                  <a:lnTo>
                    <a:pt x="158" y="1023"/>
                  </a:lnTo>
                  <a:lnTo>
                    <a:pt x="158" y="1022"/>
                  </a:lnTo>
                  <a:lnTo>
                    <a:pt x="158" y="1023"/>
                  </a:lnTo>
                  <a:lnTo>
                    <a:pt x="159" y="1023"/>
                  </a:lnTo>
                  <a:lnTo>
                    <a:pt x="159" y="1022"/>
                  </a:lnTo>
                  <a:lnTo>
                    <a:pt x="159" y="1023"/>
                  </a:lnTo>
                  <a:lnTo>
                    <a:pt x="159" y="1022"/>
                  </a:lnTo>
                  <a:lnTo>
                    <a:pt x="161" y="1022"/>
                  </a:lnTo>
                  <a:lnTo>
                    <a:pt x="162" y="1022"/>
                  </a:lnTo>
                  <a:lnTo>
                    <a:pt x="162" y="1020"/>
                  </a:lnTo>
                  <a:lnTo>
                    <a:pt x="164" y="1020"/>
                  </a:lnTo>
                  <a:lnTo>
                    <a:pt x="165" y="1020"/>
                  </a:lnTo>
                  <a:lnTo>
                    <a:pt x="165" y="1019"/>
                  </a:lnTo>
                  <a:lnTo>
                    <a:pt x="165" y="1020"/>
                  </a:lnTo>
                  <a:lnTo>
                    <a:pt x="167" y="1020"/>
                  </a:lnTo>
                  <a:lnTo>
                    <a:pt x="167" y="1019"/>
                  </a:lnTo>
                  <a:lnTo>
                    <a:pt x="167" y="1020"/>
                  </a:lnTo>
                  <a:lnTo>
                    <a:pt x="167" y="1019"/>
                  </a:lnTo>
                  <a:lnTo>
                    <a:pt x="167" y="1020"/>
                  </a:lnTo>
                  <a:lnTo>
                    <a:pt x="168" y="1020"/>
                  </a:lnTo>
                  <a:lnTo>
                    <a:pt x="170" y="1020"/>
                  </a:lnTo>
                  <a:lnTo>
                    <a:pt x="171" y="1020"/>
                  </a:lnTo>
                  <a:lnTo>
                    <a:pt x="173" y="1020"/>
                  </a:lnTo>
                  <a:lnTo>
                    <a:pt x="171" y="1020"/>
                  </a:lnTo>
                  <a:lnTo>
                    <a:pt x="173" y="1020"/>
                  </a:lnTo>
                  <a:lnTo>
                    <a:pt x="174" y="1020"/>
                  </a:lnTo>
                  <a:lnTo>
                    <a:pt x="176" y="1019"/>
                  </a:lnTo>
                  <a:lnTo>
                    <a:pt x="176" y="1020"/>
                  </a:lnTo>
                  <a:lnTo>
                    <a:pt x="176" y="1019"/>
                  </a:lnTo>
                  <a:lnTo>
                    <a:pt x="177" y="1020"/>
                  </a:lnTo>
                  <a:lnTo>
                    <a:pt x="179" y="1020"/>
                  </a:lnTo>
                  <a:lnTo>
                    <a:pt x="179" y="1019"/>
                  </a:lnTo>
                  <a:lnTo>
                    <a:pt x="180" y="1019"/>
                  </a:lnTo>
                  <a:lnTo>
                    <a:pt x="180" y="1020"/>
                  </a:lnTo>
                  <a:lnTo>
                    <a:pt x="180" y="1019"/>
                  </a:lnTo>
                  <a:lnTo>
                    <a:pt x="180" y="1020"/>
                  </a:lnTo>
                  <a:lnTo>
                    <a:pt x="182" y="1019"/>
                  </a:lnTo>
                  <a:lnTo>
                    <a:pt x="182" y="1020"/>
                  </a:lnTo>
                  <a:lnTo>
                    <a:pt x="183" y="1020"/>
                  </a:lnTo>
                  <a:lnTo>
                    <a:pt x="185" y="1020"/>
                  </a:lnTo>
                  <a:lnTo>
                    <a:pt x="185" y="1019"/>
                  </a:lnTo>
                  <a:lnTo>
                    <a:pt x="186" y="1019"/>
                  </a:lnTo>
                  <a:lnTo>
                    <a:pt x="188" y="1019"/>
                  </a:lnTo>
                  <a:lnTo>
                    <a:pt x="188" y="1017"/>
                  </a:lnTo>
                  <a:lnTo>
                    <a:pt x="189" y="1017"/>
                  </a:lnTo>
                  <a:lnTo>
                    <a:pt x="189" y="1016"/>
                  </a:lnTo>
                  <a:lnTo>
                    <a:pt x="191" y="1016"/>
                  </a:lnTo>
                  <a:lnTo>
                    <a:pt x="191" y="1014"/>
                  </a:lnTo>
                  <a:lnTo>
                    <a:pt x="189" y="1014"/>
                  </a:lnTo>
                  <a:lnTo>
                    <a:pt x="188" y="1014"/>
                  </a:lnTo>
                  <a:lnTo>
                    <a:pt x="188" y="1013"/>
                  </a:lnTo>
                  <a:lnTo>
                    <a:pt x="186" y="1013"/>
                  </a:lnTo>
                  <a:lnTo>
                    <a:pt x="185" y="1013"/>
                  </a:lnTo>
                  <a:lnTo>
                    <a:pt x="183" y="1013"/>
                  </a:lnTo>
                  <a:lnTo>
                    <a:pt x="182" y="1013"/>
                  </a:lnTo>
                  <a:lnTo>
                    <a:pt x="180" y="1013"/>
                  </a:lnTo>
                  <a:lnTo>
                    <a:pt x="180" y="1011"/>
                  </a:lnTo>
                  <a:lnTo>
                    <a:pt x="180" y="1010"/>
                  </a:lnTo>
                  <a:lnTo>
                    <a:pt x="179" y="1010"/>
                  </a:lnTo>
                  <a:lnTo>
                    <a:pt x="180" y="1010"/>
                  </a:lnTo>
                  <a:lnTo>
                    <a:pt x="180" y="1008"/>
                  </a:lnTo>
                  <a:lnTo>
                    <a:pt x="179" y="1007"/>
                  </a:lnTo>
                  <a:lnTo>
                    <a:pt x="179" y="1005"/>
                  </a:lnTo>
                  <a:lnTo>
                    <a:pt x="179" y="1004"/>
                  </a:lnTo>
                  <a:lnTo>
                    <a:pt x="177" y="1004"/>
                  </a:lnTo>
                  <a:lnTo>
                    <a:pt x="176" y="1002"/>
                  </a:lnTo>
                  <a:lnTo>
                    <a:pt x="174" y="1002"/>
                  </a:lnTo>
                  <a:lnTo>
                    <a:pt x="173" y="1000"/>
                  </a:lnTo>
                  <a:lnTo>
                    <a:pt x="171" y="1000"/>
                  </a:lnTo>
                  <a:lnTo>
                    <a:pt x="171" y="999"/>
                  </a:lnTo>
                  <a:lnTo>
                    <a:pt x="170" y="999"/>
                  </a:lnTo>
                  <a:lnTo>
                    <a:pt x="170" y="997"/>
                  </a:lnTo>
                  <a:lnTo>
                    <a:pt x="170" y="996"/>
                  </a:lnTo>
                  <a:lnTo>
                    <a:pt x="168" y="996"/>
                  </a:lnTo>
                  <a:lnTo>
                    <a:pt x="168" y="994"/>
                  </a:lnTo>
                  <a:lnTo>
                    <a:pt x="167" y="994"/>
                  </a:lnTo>
                  <a:lnTo>
                    <a:pt x="167" y="993"/>
                  </a:lnTo>
                  <a:lnTo>
                    <a:pt x="167" y="991"/>
                  </a:lnTo>
                  <a:lnTo>
                    <a:pt x="165" y="990"/>
                  </a:lnTo>
                  <a:lnTo>
                    <a:pt x="165" y="988"/>
                  </a:lnTo>
                  <a:lnTo>
                    <a:pt x="164" y="987"/>
                  </a:lnTo>
                  <a:lnTo>
                    <a:pt x="164" y="985"/>
                  </a:lnTo>
                  <a:lnTo>
                    <a:pt x="164" y="984"/>
                  </a:lnTo>
                  <a:lnTo>
                    <a:pt x="164" y="982"/>
                  </a:lnTo>
                  <a:lnTo>
                    <a:pt x="164" y="981"/>
                  </a:lnTo>
                  <a:lnTo>
                    <a:pt x="165" y="979"/>
                  </a:lnTo>
                  <a:lnTo>
                    <a:pt x="164" y="978"/>
                  </a:lnTo>
                  <a:lnTo>
                    <a:pt x="164" y="976"/>
                  </a:lnTo>
                  <a:lnTo>
                    <a:pt x="165" y="975"/>
                  </a:lnTo>
                  <a:lnTo>
                    <a:pt x="165" y="973"/>
                  </a:lnTo>
                  <a:lnTo>
                    <a:pt x="167" y="972"/>
                  </a:lnTo>
                  <a:lnTo>
                    <a:pt x="167" y="970"/>
                  </a:lnTo>
                  <a:lnTo>
                    <a:pt x="168" y="970"/>
                  </a:lnTo>
                  <a:lnTo>
                    <a:pt x="168" y="969"/>
                  </a:lnTo>
                  <a:lnTo>
                    <a:pt x="170" y="967"/>
                  </a:lnTo>
                  <a:lnTo>
                    <a:pt x="170" y="966"/>
                  </a:lnTo>
                  <a:lnTo>
                    <a:pt x="170" y="964"/>
                  </a:lnTo>
                  <a:lnTo>
                    <a:pt x="170" y="963"/>
                  </a:lnTo>
                  <a:lnTo>
                    <a:pt x="168" y="963"/>
                  </a:lnTo>
                  <a:lnTo>
                    <a:pt x="168" y="961"/>
                  </a:lnTo>
                  <a:lnTo>
                    <a:pt x="168" y="960"/>
                  </a:lnTo>
                  <a:lnTo>
                    <a:pt x="168" y="958"/>
                  </a:lnTo>
                  <a:lnTo>
                    <a:pt x="168" y="957"/>
                  </a:lnTo>
                  <a:lnTo>
                    <a:pt x="168" y="955"/>
                  </a:lnTo>
                  <a:lnTo>
                    <a:pt x="168" y="954"/>
                  </a:lnTo>
                  <a:lnTo>
                    <a:pt x="168" y="952"/>
                  </a:lnTo>
                  <a:lnTo>
                    <a:pt x="168" y="951"/>
                  </a:lnTo>
                  <a:lnTo>
                    <a:pt x="167" y="951"/>
                  </a:lnTo>
                  <a:lnTo>
                    <a:pt x="167" y="949"/>
                  </a:lnTo>
                  <a:lnTo>
                    <a:pt x="167" y="947"/>
                  </a:lnTo>
                  <a:lnTo>
                    <a:pt x="167" y="946"/>
                  </a:lnTo>
                  <a:lnTo>
                    <a:pt x="167" y="944"/>
                  </a:lnTo>
                  <a:lnTo>
                    <a:pt x="168" y="944"/>
                  </a:lnTo>
                  <a:lnTo>
                    <a:pt x="168" y="943"/>
                  </a:lnTo>
                  <a:lnTo>
                    <a:pt x="168" y="941"/>
                  </a:lnTo>
                  <a:lnTo>
                    <a:pt x="168" y="940"/>
                  </a:lnTo>
                  <a:lnTo>
                    <a:pt x="167" y="940"/>
                  </a:lnTo>
                  <a:lnTo>
                    <a:pt x="165" y="938"/>
                  </a:lnTo>
                  <a:lnTo>
                    <a:pt x="164" y="938"/>
                  </a:lnTo>
                  <a:lnTo>
                    <a:pt x="162" y="938"/>
                  </a:lnTo>
                  <a:lnTo>
                    <a:pt x="161" y="938"/>
                  </a:lnTo>
                  <a:lnTo>
                    <a:pt x="159" y="938"/>
                  </a:lnTo>
                  <a:lnTo>
                    <a:pt x="158" y="938"/>
                  </a:lnTo>
                  <a:lnTo>
                    <a:pt x="156" y="938"/>
                  </a:lnTo>
                  <a:lnTo>
                    <a:pt x="154" y="938"/>
                  </a:lnTo>
                  <a:lnTo>
                    <a:pt x="154" y="937"/>
                  </a:lnTo>
                  <a:lnTo>
                    <a:pt x="153" y="937"/>
                  </a:lnTo>
                  <a:lnTo>
                    <a:pt x="153" y="935"/>
                  </a:lnTo>
                  <a:lnTo>
                    <a:pt x="151" y="935"/>
                  </a:lnTo>
                  <a:lnTo>
                    <a:pt x="151" y="934"/>
                  </a:lnTo>
                  <a:lnTo>
                    <a:pt x="150" y="934"/>
                  </a:lnTo>
                  <a:lnTo>
                    <a:pt x="150" y="932"/>
                  </a:lnTo>
                  <a:lnTo>
                    <a:pt x="148" y="932"/>
                  </a:lnTo>
                  <a:lnTo>
                    <a:pt x="148" y="931"/>
                  </a:lnTo>
                  <a:lnTo>
                    <a:pt x="147" y="931"/>
                  </a:lnTo>
                  <a:lnTo>
                    <a:pt x="147" y="929"/>
                  </a:lnTo>
                  <a:lnTo>
                    <a:pt x="145" y="929"/>
                  </a:lnTo>
                  <a:lnTo>
                    <a:pt x="144" y="928"/>
                  </a:lnTo>
                  <a:lnTo>
                    <a:pt x="142" y="928"/>
                  </a:lnTo>
                  <a:lnTo>
                    <a:pt x="141" y="928"/>
                  </a:lnTo>
                  <a:lnTo>
                    <a:pt x="139" y="928"/>
                  </a:lnTo>
                  <a:lnTo>
                    <a:pt x="138" y="928"/>
                  </a:lnTo>
                  <a:lnTo>
                    <a:pt x="138" y="926"/>
                  </a:lnTo>
                  <a:lnTo>
                    <a:pt x="138" y="925"/>
                  </a:lnTo>
                  <a:lnTo>
                    <a:pt x="136" y="925"/>
                  </a:lnTo>
                  <a:lnTo>
                    <a:pt x="136" y="923"/>
                  </a:lnTo>
                  <a:lnTo>
                    <a:pt x="135" y="923"/>
                  </a:lnTo>
                  <a:lnTo>
                    <a:pt x="133" y="922"/>
                  </a:lnTo>
                  <a:lnTo>
                    <a:pt x="132" y="922"/>
                  </a:lnTo>
                  <a:lnTo>
                    <a:pt x="132" y="920"/>
                  </a:lnTo>
                  <a:lnTo>
                    <a:pt x="130" y="920"/>
                  </a:lnTo>
                  <a:lnTo>
                    <a:pt x="129" y="920"/>
                  </a:lnTo>
                  <a:lnTo>
                    <a:pt x="129" y="919"/>
                  </a:lnTo>
                  <a:lnTo>
                    <a:pt x="127" y="917"/>
                  </a:lnTo>
                  <a:lnTo>
                    <a:pt x="126" y="917"/>
                  </a:lnTo>
                  <a:lnTo>
                    <a:pt x="126" y="916"/>
                  </a:lnTo>
                  <a:lnTo>
                    <a:pt x="124" y="916"/>
                  </a:lnTo>
                  <a:lnTo>
                    <a:pt x="124" y="914"/>
                  </a:lnTo>
                  <a:lnTo>
                    <a:pt x="123" y="914"/>
                  </a:lnTo>
                  <a:lnTo>
                    <a:pt x="123" y="913"/>
                  </a:lnTo>
                  <a:lnTo>
                    <a:pt x="121" y="911"/>
                  </a:lnTo>
                  <a:lnTo>
                    <a:pt x="121" y="910"/>
                  </a:lnTo>
                  <a:lnTo>
                    <a:pt x="121" y="908"/>
                  </a:lnTo>
                  <a:lnTo>
                    <a:pt x="121" y="907"/>
                  </a:lnTo>
                  <a:lnTo>
                    <a:pt x="121" y="905"/>
                  </a:lnTo>
                  <a:lnTo>
                    <a:pt x="121" y="904"/>
                  </a:lnTo>
                  <a:lnTo>
                    <a:pt x="120" y="904"/>
                  </a:lnTo>
                  <a:lnTo>
                    <a:pt x="120" y="902"/>
                  </a:lnTo>
                  <a:lnTo>
                    <a:pt x="121" y="901"/>
                  </a:lnTo>
                  <a:lnTo>
                    <a:pt x="123" y="898"/>
                  </a:lnTo>
                  <a:lnTo>
                    <a:pt x="121" y="898"/>
                  </a:lnTo>
                  <a:lnTo>
                    <a:pt x="120" y="898"/>
                  </a:lnTo>
                  <a:lnTo>
                    <a:pt x="118" y="898"/>
                  </a:lnTo>
                  <a:lnTo>
                    <a:pt x="118" y="896"/>
                  </a:lnTo>
                  <a:lnTo>
                    <a:pt x="117" y="896"/>
                  </a:lnTo>
                  <a:lnTo>
                    <a:pt x="115" y="896"/>
                  </a:lnTo>
                  <a:lnTo>
                    <a:pt x="115" y="894"/>
                  </a:lnTo>
                  <a:lnTo>
                    <a:pt x="114" y="893"/>
                  </a:lnTo>
                  <a:lnTo>
                    <a:pt x="112" y="893"/>
                  </a:lnTo>
                  <a:lnTo>
                    <a:pt x="111" y="893"/>
                  </a:lnTo>
                  <a:lnTo>
                    <a:pt x="109" y="894"/>
                  </a:lnTo>
                  <a:lnTo>
                    <a:pt x="108" y="894"/>
                  </a:lnTo>
                  <a:lnTo>
                    <a:pt x="106" y="894"/>
                  </a:lnTo>
                  <a:lnTo>
                    <a:pt x="105" y="894"/>
                  </a:lnTo>
                  <a:lnTo>
                    <a:pt x="105" y="893"/>
                  </a:lnTo>
                  <a:lnTo>
                    <a:pt x="103" y="893"/>
                  </a:lnTo>
                  <a:lnTo>
                    <a:pt x="103" y="891"/>
                  </a:lnTo>
                  <a:lnTo>
                    <a:pt x="103" y="890"/>
                  </a:lnTo>
                  <a:lnTo>
                    <a:pt x="102" y="890"/>
                  </a:lnTo>
                  <a:lnTo>
                    <a:pt x="102" y="888"/>
                  </a:lnTo>
                  <a:lnTo>
                    <a:pt x="100" y="888"/>
                  </a:lnTo>
                  <a:lnTo>
                    <a:pt x="99" y="888"/>
                  </a:lnTo>
                  <a:lnTo>
                    <a:pt x="99" y="890"/>
                  </a:lnTo>
                  <a:lnTo>
                    <a:pt x="97" y="890"/>
                  </a:lnTo>
                  <a:lnTo>
                    <a:pt x="97" y="891"/>
                  </a:lnTo>
                  <a:lnTo>
                    <a:pt x="95" y="891"/>
                  </a:lnTo>
                  <a:lnTo>
                    <a:pt x="95" y="893"/>
                  </a:lnTo>
                  <a:lnTo>
                    <a:pt x="95" y="894"/>
                  </a:lnTo>
                  <a:lnTo>
                    <a:pt x="94" y="894"/>
                  </a:lnTo>
                  <a:lnTo>
                    <a:pt x="94" y="896"/>
                  </a:lnTo>
                  <a:lnTo>
                    <a:pt x="94" y="898"/>
                  </a:lnTo>
                  <a:lnTo>
                    <a:pt x="94" y="899"/>
                  </a:lnTo>
                  <a:lnTo>
                    <a:pt x="92" y="899"/>
                  </a:lnTo>
                  <a:lnTo>
                    <a:pt x="91" y="899"/>
                  </a:lnTo>
                  <a:lnTo>
                    <a:pt x="89" y="899"/>
                  </a:lnTo>
                  <a:lnTo>
                    <a:pt x="89" y="901"/>
                  </a:lnTo>
                  <a:lnTo>
                    <a:pt x="88" y="901"/>
                  </a:lnTo>
                  <a:lnTo>
                    <a:pt x="86" y="901"/>
                  </a:lnTo>
                  <a:lnTo>
                    <a:pt x="85" y="901"/>
                  </a:lnTo>
                  <a:lnTo>
                    <a:pt x="83" y="901"/>
                  </a:lnTo>
                  <a:lnTo>
                    <a:pt x="82" y="901"/>
                  </a:lnTo>
                  <a:lnTo>
                    <a:pt x="82" y="902"/>
                  </a:lnTo>
                  <a:lnTo>
                    <a:pt x="80" y="902"/>
                  </a:lnTo>
                  <a:lnTo>
                    <a:pt x="80" y="904"/>
                  </a:lnTo>
                  <a:lnTo>
                    <a:pt x="79" y="904"/>
                  </a:lnTo>
                  <a:lnTo>
                    <a:pt x="79" y="902"/>
                  </a:lnTo>
                  <a:lnTo>
                    <a:pt x="79" y="904"/>
                  </a:lnTo>
                  <a:lnTo>
                    <a:pt x="77" y="904"/>
                  </a:lnTo>
                  <a:lnTo>
                    <a:pt x="79" y="904"/>
                  </a:lnTo>
                  <a:lnTo>
                    <a:pt x="77" y="904"/>
                  </a:lnTo>
                  <a:lnTo>
                    <a:pt x="77" y="905"/>
                  </a:lnTo>
                  <a:lnTo>
                    <a:pt x="76" y="905"/>
                  </a:lnTo>
                  <a:lnTo>
                    <a:pt x="74" y="905"/>
                  </a:lnTo>
                  <a:lnTo>
                    <a:pt x="73" y="905"/>
                  </a:lnTo>
                  <a:lnTo>
                    <a:pt x="73" y="907"/>
                  </a:lnTo>
                  <a:lnTo>
                    <a:pt x="71" y="907"/>
                  </a:lnTo>
                  <a:lnTo>
                    <a:pt x="70" y="907"/>
                  </a:lnTo>
                  <a:lnTo>
                    <a:pt x="68" y="907"/>
                  </a:lnTo>
                  <a:lnTo>
                    <a:pt x="68" y="905"/>
                  </a:lnTo>
                  <a:lnTo>
                    <a:pt x="67" y="905"/>
                  </a:lnTo>
                  <a:lnTo>
                    <a:pt x="67" y="907"/>
                  </a:lnTo>
                  <a:lnTo>
                    <a:pt x="65" y="907"/>
                  </a:lnTo>
                  <a:lnTo>
                    <a:pt x="64" y="907"/>
                  </a:lnTo>
                  <a:lnTo>
                    <a:pt x="62" y="907"/>
                  </a:lnTo>
                  <a:lnTo>
                    <a:pt x="61" y="907"/>
                  </a:lnTo>
                  <a:lnTo>
                    <a:pt x="61" y="905"/>
                  </a:lnTo>
                  <a:lnTo>
                    <a:pt x="59" y="905"/>
                  </a:lnTo>
                  <a:lnTo>
                    <a:pt x="59" y="904"/>
                  </a:lnTo>
                  <a:lnTo>
                    <a:pt x="58" y="904"/>
                  </a:lnTo>
                  <a:lnTo>
                    <a:pt x="58" y="905"/>
                  </a:lnTo>
                  <a:lnTo>
                    <a:pt x="58" y="904"/>
                  </a:lnTo>
                  <a:lnTo>
                    <a:pt x="58" y="905"/>
                  </a:lnTo>
                  <a:lnTo>
                    <a:pt x="58" y="904"/>
                  </a:lnTo>
                  <a:lnTo>
                    <a:pt x="56" y="904"/>
                  </a:lnTo>
                  <a:lnTo>
                    <a:pt x="58" y="904"/>
                  </a:lnTo>
                  <a:lnTo>
                    <a:pt x="56" y="904"/>
                  </a:lnTo>
                  <a:lnTo>
                    <a:pt x="55" y="904"/>
                  </a:lnTo>
                  <a:lnTo>
                    <a:pt x="55" y="902"/>
                  </a:lnTo>
                  <a:lnTo>
                    <a:pt x="53" y="902"/>
                  </a:lnTo>
                  <a:lnTo>
                    <a:pt x="52" y="902"/>
                  </a:lnTo>
                  <a:lnTo>
                    <a:pt x="50" y="902"/>
                  </a:lnTo>
                  <a:lnTo>
                    <a:pt x="50" y="901"/>
                  </a:lnTo>
                  <a:lnTo>
                    <a:pt x="50" y="902"/>
                  </a:lnTo>
                  <a:lnTo>
                    <a:pt x="50" y="901"/>
                  </a:lnTo>
                  <a:lnTo>
                    <a:pt x="49" y="901"/>
                  </a:lnTo>
                  <a:lnTo>
                    <a:pt x="49" y="899"/>
                  </a:lnTo>
                  <a:lnTo>
                    <a:pt x="47" y="899"/>
                  </a:lnTo>
                  <a:lnTo>
                    <a:pt x="47" y="898"/>
                  </a:lnTo>
                  <a:lnTo>
                    <a:pt x="46" y="898"/>
                  </a:lnTo>
                  <a:lnTo>
                    <a:pt x="46" y="896"/>
                  </a:lnTo>
                  <a:lnTo>
                    <a:pt x="47" y="896"/>
                  </a:lnTo>
                  <a:lnTo>
                    <a:pt x="47" y="894"/>
                  </a:lnTo>
                  <a:lnTo>
                    <a:pt x="46" y="894"/>
                  </a:lnTo>
                  <a:lnTo>
                    <a:pt x="47" y="894"/>
                  </a:lnTo>
                  <a:lnTo>
                    <a:pt x="47" y="893"/>
                  </a:lnTo>
                  <a:lnTo>
                    <a:pt x="46" y="893"/>
                  </a:lnTo>
                  <a:lnTo>
                    <a:pt x="46" y="891"/>
                  </a:lnTo>
                  <a:lnTo>
                    <a:pt x="46" y="890"/>
                  </a:lnTo>
                  <a:lnTo>
                    <a:pt x="47" y="890"/>
                  </a:lnTo>
                  <a:lnTo>
                    <a:pt x="46" y="890"/>
                  </a:lnTo>
                  <a:lnTo>
                    <a:pt x="46" y="888"/>
                  </a:lnTo>
                  <a:lnTo>
                    <a:pt x="47" y="888"/>
                  </a:lnTo>
                  <a:lnTo>
                    <a:pt x="47" y="887"/>
                  </a:lnTo>
                  <a:lnTo>
                    <a:pt x="47" y="885"/>
                  </a:lnTo>
                  <a:lnTo>
                    <a:pt x="46" y="885"/>
                  </a:lnTo>
                  <a:lnTo>
                    <a:pt x="47" y="885"/>
                  </a:lnTo>
                  <a:lnTo>
                    <a:pt x="47" y="884"/>
                  </a:lnTo>
                  <a:lnTo>
                    <a:pt x="46" y="884"/>
                  </a:lnTo>
                  <a:lnTo>
                    <a:pt x="46" y="882"/>
                  </a:lnTo>
                  <a:lnTo>
                    <a:pt x="47" y="882"/>
                  </a:lnTo>
                  <a:lnTo>
                    <a:pt x="47" y="881"/>
                  </a:lnTo>
                  <a:lnTo>
                    <a:pt x="49" y="881"/>
                  </a:lnTo>
                  <a:lnTo>
                    <a:pt x="49" y="879"/>
                  </a:lnTo>
                  <a:lnTo>
                    <a:pt x="50" y="879"/>
                  </a:lnTo>
                  <a:lnTo>
                    <a:pt x="52" y="879"/>
                  </a:lnTo>
                  <a:lnTo>
                    <a:pt x="52" y="878"/>
                  </a:lnTo>
                  <a:lnTo>
                    <a:pt x="53" y="878"/>
                  </a:lnTo>
                  <a:lnTo>
                    <a:pt x="53" y="876"/>
                  </a:lnTo>
                  <a:lnTo>
                    <a:pt x="53" y="875"/>
                  </a:lnTo>
                  <a:lnTo>
                    <a:pt x="53" y="873"/>
                  </a:lnTo>
                  <a:lnTo>
                    <a:pt x="52" y="872"/>
                  </a:lnTo>
                  <a:lnTo>
                    <a:pt x="52" y="870"/>
                  </a:lnTo>
                  <a:lnTo>
                    <a:pt x="53" y="870"/>
                  </a:lnTo>
                  <a:lnTo>
                    <a:pt x="53" y="869"/>
                  </a:lnTo>
                  <a:lnTo>
                    <a:pt x="53" y="867"/>
                  </a:lnTo>
                  <a:lnTo>
                    <a:pt x="50" y="867"/>
                  </a:lnTo>
                  <a:lnTo>
                    <a:pt x="49" y="869"/>
                  </a:lnTo>
                  <a:lnTo>
                    <a:pt x="49" y="867"/>
                  </a:lnTo>
                  <a:lnTo>
                    <a:pt x="47" y="866"/>
                  </a:lnTo>
                  <a:lnTo>
                    <a:pt x="46" y="866"/>
                  </a:lnTo>
                  <a:lnTo>
                    <a:pt x="46" y="864"/>
                  </a:lnTo>
                  <a:lnTo>
                    <a:pt x="44" y="864"/>
                  </a:lnTo>
                  <a:lnTo>
                    <a:pt x="44" y="863"/>
                  </a:lnTo>
                  <a:lnTo>
                    <a:pt x="43" y="861"/>
                  </a:lnTo>
                  <a:lnTo>
                    <a:pt x="41" y="860"/>
                  </a:lnTo>
                  <a:lnTo>
                    <a:pt x="39" y="858"/>
                  </a:lnTo>
                  <a:lnTo>
                    <a:pt x="39" y="857"/>
                  </a:lnTo>
                  <a:lnTo>
                    <a:pt x="38" y="857"/>
                  </a:lnTo>
                  <a:lnTo>
                    <a:pt x="38" y="855"/>
                  </a:lnTo>
                  <a:lnTo>
                    <a:pt x="38" y="854"/>
                  </a:lnTo>
                  <a:lnTo>
                    <a:pt x="36" y="852"/>
                  </a:lnTo>
                  <a:lnTo>
                    <a:pt x="35" y="852"/>
                  </a:lnTo>
                  <a:lnTo>
                    <a:pt x="33" y="852"/>
                  </a:lnTo>
                  <a:lnTo>
                    <a:pt x="32" y="851"/>
                  </a:lnTo>
                  <a:lnTo>
                    <a:pt x="30" y="851"/>
                  </a:lnTo>
                  <a:lnTo>
                    <a:pt x="30" y="849"/>
                  </a:lnTo>
                  <a:lnTo>
                    <a:pt x="29" y="849"/>
                  </a:lnTo>
                  <a:lnTo>
                    <a:pt x="29" y="848"/>
                  </a:lnTo>
                  <a:lnTo>
                    <a:pt x="29" y="846"/>
                  </a:lnTo>
                  <a:lnTo>
                    <a:pt x="30" y="846"/>
                  </a:lnTo>
                  <a:lnTo>
                    <a:pt x="30" y="845"/>
                  </a:lnTo>
                  <a:lnTo>
                    <a:pt x="32" y="843"/>
                  </a:lnTo>
                  <a:lnTo>
                    <a:pt x="32" y="841"/>
                  </a:lnTo>
                  <a:lnTo>
                    <a:pt x="33" y="840"/>
                  </a:lnTo>
                  <a:lnTo>
                    <a:pt x="33" y="838"/>
                  </a:lnTo>
                  <a:lnTo>
                    <a:pt x="33" y="837"/>
                  </a:lnTo>
                  <a:lnTo>
                    <a:pt x="33" y="835"/>
                  </a:lnTo>
                  <a:lnTo>
                    <a:pt x="32" y="834"/>
                  </a:lnTo>
                  <a:lnTo>
                    <a:pt x="32" y="832"/>
                  </a:lnTo>
                  <a:lnTo>
                    <a:pt x="30" y="832"/>
                  </a:lnTo>
                  <a:lnTo>
                    <a:pt x="29" y="832"/>
                  </a:lnTo>
                  <a:lnTo>
                    <a:pt x="27" y="832"/>
                  </a:lnTo>
                  <a:lnTo>
                    <a:pt x="26" y="832"/>
                  </a:lnTo>
                  <a:lnTo>
                    <a:pt x="26" y="831"/>
                  </a:lnTo>
                  <a:lnTo>
                    <a:pt x="24" y="831"/>
                  </a:lnTo>
                  <a:lnTo>
                    <a:pt x="24" y="829"/>
                  </a:lnTo>
                  <a:lnTo>
                    <a:pt x="23" y="829"/>
                  </a:lnTo>
                  <a:lnTo>
                    <a:pt x="23" y="828"/>
                  </a:lnTo>
                  <a:lnTo>
                    <a:pt x="21" y="826"/>
                  </a:lnTo>
                  <a:lnTo>
                    <a:pt x="21" y="825"/>
                  </a:lnTo>
                  <a:lnTo>
                    <a:pt x="20" y="825"/>
                  </a:lnTo>
                  <a:lnTo>
                    <a:pt x="20" y="823"/>
                  </a:lnTo>
                  <a:lnTo>
                    <a:pt x="18" y="823"/>
                  </a:lnTo>
                  <a:lnTo>
                    <a:pt x="17" y="820"/>
                  </a:lnTo>
                  <a:lnTo>
                    <a:pt x="17" y="819"/>
                  </a:lnTo>
                  <a:lnTo>
                    <a:pt x="15" y="817"/>
                  </a:lnTo>
                  <a:lnTo>
                    <a:pt x="15" y="816"/>
                  </a:lnTo>
                  <a:lnTo>
                    <a:pt x="14" y="816"/>
                  </a:lnTo>
                  <a:lnTo>
                    <a:pt x="14" y="814"/>
                  </a:lnTo>
                  <a:lnTo>
                    <a:pt x="12" y="814"/>
                  </a:lnTo>
                  <a:lnTo>
                    <a:pt x="11" y="813"/>
                  </a:lnTo>
                  <a:lnTo>
                    <a:pt x="9" y="813"/>
                  </a:lnTo>
                  <a:lnTo>
                    <a:pt x="9" y="811"/>
                  </a:lnTo>
                  <a:lnTo>
                    <a:pt x="8" y="811"/>
                  </a:lnTo>
                  <a:lnTo>
                    <a:pt x="6" y="810"/>
                  </a:lnTo>
                  <a:lnTo>
                    <a:pt x="5" y="808"/>
                  </a:lnTo>
                  <a:lnTo>
                    <a:pt x="3" y="808"/>
                  </a:lnTo>
                  <a:lnTo>
                    <a:pt x="3" y="807"/>
                  </a:lnTo>
                  <a:lnTo>
                    <a:pt x="2" y="807"/>
                  </a:lnTo>
                  <a:lnTo>
                    <a:pt x="2" y="805"/>
                  </a:lnTo>
                  <a:lnTo>
                    <a:pt x="3" y="805"/>
                  </a:lnTo>
                  <a:lnTo>
                    <a:pt x="5" y="805"/>
                  </a:lnTo>
                  <a:lnTo>
                    <a:pt x="6" y="805"/>
                  </a:lnTo>
                  <a:lnTo>
                    <a:pt x="6" y="804"/>
                  </a:lnTo>
                  <a:lnTo>
                    <a:pt x="8" y="802"/>
                  </a:lnTo>
                  <a:lnTo>
                    <a:pt x="9" y="802"/>
                  </a:lnTo>
                  <a:lnTo>
                    <a:pt x="11" y="802"/>
                  </a:lnTo>
                  <a:lnTo>
                    <a:pt x="12" y="802"/>
                  </a:lnTo>
                  <a:lnTo>
                    <a:pt x="14" y="802"/>
                  </a:lnTo>
                  <a:lnTo>
                    <a:pt x="14" y="804"/>
                  </a:lnTo>
                  <a:lnTo>
                    <a:pt x="14" y="805"/>
                  </a:lnTo>
                  <a:lnTo>
                    <a:pt x="14" y="807"/>
                  </a:lnTo>
                  <a:lnTo>
                    <a:pt x="15" y="807"/>
                  </a:lnTo>
                  <a:lnTo>
                    <a:pt x="17" y="807"/>
                  </a:lnTo>
                  <a:lnTo>
                    <a:pt x="17" y="808"/>
                  </a:lnTo>
                  <a:lnTo>
                    <a:pt x="18" y="808"/>
                  </a:lnTo>
                  <a:lnTo>
                    <a:pt x="20" y="808"/>
                  </a:lnTo>
                  <a:lnTo>
                    <a:pt x="21" y="808"/>
                  </a:lnTo>
                  <a:lnTo>
                    <a:pt x="21" y="807"/>
                  </a:lnTo>
                  <a:lnTo>
                    <a:pt x="23" y="807"/>
                  </a:lnTo>
                  <a:lnTo>
                    <a:pt x="21" y="807"/>
                  </a:lnTo>
                  <a:lnTo>
                    <a:pt x="23" y="807"/>
                  </a:lnTo>
                  <a:lnTo>
                    <a:pt x="23" y="805"/>
                  </a:lnTo>
                  <a:lnTo>
                    <a:pt x="24" y="804"/>
                  </a:lnTo>
                  <a:lnTo>
                    <a:pt x="24" y="802"/>
                  </a:lnTo>
                  <a:lnTo>
                    <a:pt x="26" y="802"/>
                  </a:lnTo>
                  <a:lnTo>
                    <a:pt x="26" y="801"/>
                  </a:lnTo>
                  <a:lnTo>
                    <a:pt x="27" y="801"/>
                  </a:lnTo>
                  <a:lnTo>
                    <a:pt x="29" y="801"/>
                  </a:lnTo>
                  <a:lnTo>
                    <a:pt x="27" y="801"/>
                  </a:lnTo>
                  <a:lnTo>
                    <a:pt x="27" y="799"/>
                  </a:lnTo>
                  <a:lnTo>
                    <a:pt x="29" y="799"/>
                  </a:lnTo>
                  <a:lnTo>
                    <a:pt x="27" y="799"/>
                  </a:lnTo>
                  <a:lnTo>
                    <a:pt x="29" y="799"/>
                  </a:lnTo>
                  <a:lnTo>
                    <a:pt x="29" y="798"/>
                  </a:lnTo>
                  <a:lnTo>
                    <a:pt x="29" y="796"/>
                  </a:lnTo>
                  <a:lnTo>
                    <a:pt x="27" y="796"/>
                  </a:lnTo>
                  <a:lnTo>
                    <a:pt x="27" y="795"/>
                  </a:lnTo>
                  <a:lnTo>
                    <a:pt x="27" y="793"/>
                  </a:lnTo>
                  <a:lnTo>
                    <a:pt x="27" y="792"/>
                  </a:lnTo>
                  <a:lnTo>
                    <a:pt x="27" y="790"/>
                  </a:lnTo>
                  <a:lnTo>
                    <a:pt x="27" y="788"/>
                  </a:lnTo>
                  <a:lnTo>
                    <a:pt x="27" y="787"/>
                  </a:lnTo>
                  <a:lnTo>
                    <a:pt x="29" y="787"/>
                  </a:lnTo>
                  <a:lnTo>
                    <a:pt x="27" y="785"/>
                  </a:lnTo>
                  <a:lnTo>
                    <a:pt x="29" y="785"/>
                  </a:lnTo>
                  <a:lnTo>
                    <a:pt x="29" y="784"/>
                  </a:lnTo>
                  <a:lnTo>
                    <a:pt x="29" y="782"/>
                  </a:lnTo>
                  <a:lnTo>
                    <a:pt x="29" y="781"/>
                  </a:lnTo>
                  <a:lnTo>
                    <a:pt x="29" y="779"/>
                  </a:lnTo>
                  <a:lnTo>
                    <a:pt x="30" y="779"/>
                  </a:lnTo>
                  <a:lnTo>
                    <a:pt x="29" y="779"/>
                  </a:lnTo>
                  <a:lnTo>
                    <a:pt x="29" y="778"/>
                  </a:lnTo>
                  <a:lnTo>
                    <a:pt x="29" y="776"/>
                  </a:lnTo>
                  <a:lnTo>
                    <a:pt x="30" y="776"/>
                  </a:lnTo>
                  <a:lnTo>
                    <a:pt x="30" y="775"/>
                  </a:lnTo>
                  <a:lnTo>
                    <a:pt x="32" y="775"/>
                  </a:lnTo>
                  <a:lnTo>
                    <a:pt x="32" y="773"/>
                  </a:lnTo>
                  <a:lnTo>
                    <a:pt x="32" y="772"/>
                  </a:lnTo>
                  <a:lnTo>
                    <a:pt x="33" y="773"/>
                  </a:lnTo>
                  <a:lnTo>
                    <a:pt x="35" y="773"/>
                  </a:lnTo>
                  <a:lnTo>
                    <a:pt x="36" y="773"/>
                  </a:lnTo>
                  <a:lnTo>
                    <a:pt x="36" y="775"/>
                  </a:lnTo>
                  <a:lnTo>
                    <a:pt x="38" y="775"/>
                  </a:lnTo>
                  <a:lnTo>
                    <a:pt x="38" y="776"/>
                  </a:lnTo>
                  <a:lnTo>
                    <a:pt x="39" y="778"/>
                  </a:lnTo>
                  <a:lnTo>
                    <a:pt x="39" y="779"/>
                  </a:lnTo>
                  <a:lnTo>
                    <a:pt x="41" y="779"/>
                  </a:lnTo>
                  <a:lnTo>
                    <a:pt x="43" y="781"/>
                  </a:lnTo>
                  <a:lnTo>
                    <a:pt x="44" y="782"/>
                  </a:lnTo>
                  <a:lnTo>
                    <a:pt x="44" y="784"/>
                  </a:lnTo>
                  <a:lnTo>
                    <a:pt x="46" y="784"/>
                  </a:lnTo>
                  <a:lnTo>
                    <a:pt x="46" y="785"/>
                  </a:lnTo>
                  <a:lnTo>
                    <a:pt x="47" y="785"/>
                  </a:lnTo>
                  <a:lnTo>
                    <a:pt x="49" y="785"/>
                  </a:lnTo>
                  <a:lnTo>
                    <a:pt x="49" y="787"/>
                  </a:lnTo>
                  <a:lnTo>
                    <a:pt x="50" y="787"/>
                  </a:lnTo>
                  <a:lnTo>
                    <a:pt x="52" y="785"/>
                  </a:lnTo>
                  <a:lnTo>
                    <a:pt x="50" y="785"/>
                  </a:lnTo>
                  <a:lnTo>
                    <a:pt x="52" y="785"/>
                  </a:lnTo>
                  <a:lnTo>
                    <a:pt x="52" y="784"/>
                  </a:lnTo>
                  <a:lnTo>
                    <a:pt x="53" y="784"/>
                  </a:lnTo>
                  <a:lnTo>
                    <a:pt x="53" y="782"/>
                  </a:lnTo>
                  <a:lnTo>
                    <a:pt x="55" y="781"/>
                  </a:lnTo>
                  <a:lnTo>
                    <a:pt x="55" y="779"/>
                  </a:lnTo>
                  <a:lnTo>
                    <a:pt x="56" y="779"/>
                  </a:lnTo>
                  <a:lnTo>
                    <a:pt x="58" y="779"/>
                  </a:lnTo>
                  <a:lnTo>
                    <a:pt x="61" y="778"/>
                  </a:lnTo>
                  <a:lnTo>
                    <a:pt x="62" y="776"/>
                  </a:lnTo>
                  <a:lnTo>
                    <a:pt x="62" y="778"/>
                  </a:lnTo>
                  <a:lnTo>
                    <a:pt x="62" y="776"/>
                  </a:lnTo>
                  <a:lnTo>
                    <a:pt x="64" y="776"/>
                  </a:lnTo>
                  <a:lnTo>
                    <a:pt x="65" y="776"/>
                  </a:lnTo>
                  <a:lnTo>
                    <a:pt x="67" y="776"/>
                  </a:lnTo>
                  <a:lnTo>
                    <a:pt x="67" y="775"/>
                  </a:lnTo>
                  <a:lnTo>
                    <a:pt x="68" y="775"/>
                  </a:lnTo>
                  <a:lnTo>
                    <a:pt x="68" y="773"/>
                  </a:lnTo>
                  <a:lnTo>
                    <a:pt x="70" y="773"/>
                  </a:lnTo>
                  <a:lnTo>
                    <a:pt x="71" y="772"/>
                  </a:lnTo>
                  <a:lnTo>
                    <a:pt x="71" y="770"/>
                  </a:lnTo>
                  <a:lnTo>
                    <a:pt x="73" y="770"/>
                  </a:lnTo>
                  <a:lnTo>
                    <a:pt x="73" y="769"/>
                  </a:lnTo>
                  <a:lnTo>
                    <a:pt x="73" y="767"/>
                  </a:lnTo>
                  <a:lnTo>
                    <a:pt x="73" y="766"/>
                  </a:lnTo>
                  <a:lnTo>
                    <a:pt x="73" y="764"/>
                  </a:lnTo>
                  <a:lnTo>
                    <a:pt x="71" y="764"/>
                  </a:lnTo>
                  <a:lnTo>
                    <a:pt x="73" y="763"/>
                  </a:lnTo>
                  <a:lnTo>
                    <a:pt x="74" y="763"/>
                  </a:lnTo>
                  <a:lnTo>
                    <a:pt x="76" y="763"/>
                  </a:lnTo>
                  <a:lnTo>
                    <a:pt x="77" y="761"/>
                  </a:lnTo>
                  <a:lnTo>
                    <a:pt x="79" y="760"/>
                  </a:lnTo>
                  <a:lnTo>
                    <a:pt x="80" y="760"/>
                  </a:lnTo>
                  <a:lnTo>
                    <a:pt x="82" y="758"/>
                  </a:lnTo>
                  <a:lnTo>
                    <a:pt x="83" y="758"/>
                  </a:lnTo>
                  <a:lnTo>
                    <a:pt x="85" y="758"/>
                  </a:lnTo>
                  <a:lnTo>
                    <a:pt x="86" y="757"/>
                  </a:lnTo>
                  <a:lnTo>
                    <a:pt x="89" y="757"/>
                  </a:lnTo>
                  <a:lnTo>
                    <a:pt x="89" y="754"/>
                  </a:lnTo>
                  <a:lnTo>
                    <a:pt x="91" y="752"/>
                  </a:lnTo>
                  <a:lnTo>
                    <a:pt x="91" y="749"/>
                  </a:lnTo>
                  <a:lnTo>
                    <a:pt x="91" y="748"/>
                  </a:lnTo>
                  <a:lnTo>
                    <a:pt x="91" y="746"/>
                  </a:lnTo>
                  <a:lnTo>
                    <a:pt x="91" y="745"/>
                  </a:lnTo>
                  <a:lnTo>
                    <a:pt x="89" y="745"/>
                  </a:lnTo>
                  <a:lnTo>
                    <a:pt x="89" y="743"/>
                  </a:lnTo>
                  <a:lnTo>
                    <a:pt x="89" y="742"/>
                  </a:lnTo>
                  <a:lnTo>
                    <a:pt x="89" y="740"/>
                  </a:lnTo>
                  <a:lnTo>
                    <a:pt x="91" y="740"/>
                  </a:lnTo>
                  <a:lnTo>
                    <a:pt x="91" y="739"/>
                  </a:lnTo>
                  <a:lnTo>
                    <a:pt x="92" y="739"/>
                  </a:lnTo>
                  <a:lnTo>
                    <a:pt x="94" y="739"/>
                  </a:lnTo>
                  <a:lnTo>
                    <a:pt x="94" y="740"/>
                  </a:lnTo>
                  <a:lnTo>
                    <a:pt x="95" y="740"/>
                  </a:lnTo>
                  <a:lnTo>
                    <a:pt x="95" y="739"/>
                  </a:lnTo>
                  <a:lnTo>
                    <a:pt x="97" y="739"/>
                  </a:lnTo>
                  <a:lnTo>
                    <a:pt x="97" y="737"/>
                  </a:lnTo>
                  <a:lnTo>
                    <a:pt x="99" y="737"/>
                  </a:lnTo>
                  <a:lnTo>
                    <a:pt x="99" y="735"/>
                  </a:lnTo>
                  <a:lnTo>
                    <a:pt x="100" y="734"/>
                  </a:lnTo>
                  <a:lnTo>
                    <a:pt x="102" y="734"/>
                  </a:lnTo>
                  <a:lnTo>
                    <a:pt x="102" y="732"/>
                  </a:lnTo>
                  <a:lnTo>
                    <a:pt x="102" y="731"/>
                  </a:lnTo>
                  <a:lnTo>
                    <a:pt x="102" y="729"/>
                  </a:lnTo>
                  <a:lnTo>
                    <a:pt x="102" y="728"/>
                  </a:lnTo>
                  <a:lnTo>
                    <a:pt x="103" y="728"/>
                  </a:lnTo>
                  <a:lnTo>
                    <a:pt x="105" y="728"/>
                  </a:lnTo>
                  <a:lnTo>
                    <a:pt x="105" y="729"/>
                  </a:lnTo>
                  <a:lnTo>
                    <a:pt x="105" y="728"/>
                  </a:lnTo>
                  <a:lnTo>
                    <a:pt x="105" y="726"/>
                  </a:lnTo>
                  <a:lnTo>
                    <a:pt x="103" y="725"/>
                  </a:lnTo>
                  <a:lnTo>
                    <a:pt x="105" y="725"/>
                  </a:lnTo>
                  <a:lnTo>
                    <a:pt x="103" y="725"/>
                  </a:lnTo>
                  <a:lnTo>
                    <a:pt x="103" y="723"/>
                  </a:lnTo>
                  <a:lnTo>
                    <a:pt x="103" y="722"/>
                  </a:lnTo>
                  <a:lnTo>
                    <a:pt x="103" y="720"/>
                  </a:lnTo>
                  <a:lnTo>
                    <a:pt x="103" y="719"/>
                  </a:lnTo>
                  <a:lnTo>
                    <a:pt x="105" y="719"/>
                  </a:lnTo>
                  <a:lnTo>
                    <a:pt x="105" y="717"/>
                  </a:lnTo>
                  <a:lnTo>
                    <a:pt x="105" y="716"/>
                  </a:lnTo>
                  <a:lnTo>
                    <a:pt x="103" y="716"/>
                  </a:lnTo>
                  <a:lnTo>
                    <a:pt x="105" y="714"/>
                  </a:lnTo>
                  <a:lnTo>
                    <a:pt x="103" y="714"/>
                  </a:lnTo>
                  <a:lnTo>
                    <a:pt x="102" y="713"/>
                  </a:lnTo>
                  <a:lnTo>
                    <a:pt x="100" y="713"/>
                  </a:lnTo>
                  <a:lnTo>
                    <a:pt x="100" y="711"/>
                  </a:lnTo>
                  <a:lnTo>
                    <a:pt x="99" y="711"/>
                  </a:lnTo>
                  <a:lnTo>
                    <a:pt x="97" y="711"/>
                  </a:lnTo>
                  <a:lnTo>
                    <a:pt x="97" y="710"/>
                  </a:lnTo>
                  <a:lnTo>
                    <a:pt x="97" y="708"/>
                  </a:lnTo>
                  <a:lnTo>
                    <a:pt x="99" y="707"/>
                  </a:lnTo>
                  <a:lnTo>
                    <a:pt x="100" y="707"/>
                  </a:lnTo>
                  <a:lnTo>
                    <a:pt x="100" y="708"/>
                  </a:lnTo>
                  <a:lnTo>
                    <a:pt x="102" y="708"/>
                  </a:lnTo>
                  <a:lnTo>
                    <a:pt x="103" y="708"/>
                  </a:lnTo>
                  <a:lnTo>
                    <a:pt x="105" y="708"/>
                  </a:lnTo>
                  <a:lnTo>
                    <a:pt x="105" y="710"/>
                  </a:lnTo>
                  <a:lnTo>
                    <a:pt x="106" y="710"/>
                  </a:lnTo>
                  <a:lnTo>
                    <a:pt x="108" y="710"/>
                  </a:lnTo>
                  <a:lnTo>
                    <a:pt x="108" y="711"/>
                  </a:lnTo>
                  <a:lnTo>
                    <a:pt x="109" y="711"/>
                  </a:lnTo>
                  <a:lnTo>
                    <a:pt x="109" y="713"/>
                  </a:lnTo>
                  <a:lnTo>
                    <a:pt x="111" y="713"/>
                  </a:lnTo>
                  <a:lnTo>
                    <a:pt x="111" y="711"/>
                  </a:lnTo>
                  <a:lnTo>
                    <a:pt x="111" y="710"/>
                  </a:lnTo>
                  <a:lnTo>
                    <a:pt x="112" y="710"/>
                  </a:lnTo>
                  <a:lnTo>
                    <a:pt x="112" y="708"/>
                  </a:lnTo>
                  <a:lnTo>
                    <a:pt x="112" y="707"/>
                  </a:lnTo>
                  <a:lnTo>
                    <a:pt x="114" y="707"/>
                  </a:lnTo>
                  <a:lnTo>
                    <a:pt x="112" y="707"/>
                  </a:lnTo>
                  <a:lnTo>
                    <a:pt x="112" y="705"/>
                  </a:lnTo>
                  <a:lnTo>
                    <a:pt x="114" y="705"/>
                  </a:lnTo>
                  <a:lnTo>
                    <a:pt x="114" y="704"/>
                  </a:lnTo>
                  <a:lnTo>
                    <a:pt x="114" y="702"/>
                  </a:lnTo>
                  <a:lnTo>
                    <a:pt x="112" y="702"/>
                  </a:lnTo>
                  <a:lnTo>
                    <a:pt x="111" y="702"/>
                  </a:lnTo>
                  <a:lnTo>
                    <a:pt x="111" y="701"/>
                  </a:lnTo>
                  <a:lnTo>
                    <a:pt x="109" y="701"/>
                  </a:lnTo>
                  <a:lnTo>
                    <a:pt x="108" y="701"/>
                  </a:lnTo>
                  <a:lnTo>
                    <a:pt x="106" y="701"/>
                  </a:lnTo>
                  <a:lnTo>
                    <a:pt x="106" y="699"/>
                  </a:lnTo>
                  <a:lnTo>
                    <a:pt x="106" y="701"/>
                  </a:lnTo>
                  <a:lnTo>
                    <a:pt x="105" y="701"/>
                  </a:lnTo>
                  <a:lnTo>
                    <a:pt x="105" y="699"/>
                  </a:lnTo>
                  <a:lnTo>
                    <a:pt x="103" y="699"/>
                  </a:lnTo>
                  <a:lnTo>
                    <a:pt x="103" y="698"/>
                  </a:lnTo>
                  <a:lnTo>
                    <a:pt x="103" y="696"/>
                  </a:lnTo>
                  <a:lnTo>
                    <a:pt x="103" y="695"/>
                  </a:lnTo>
                  <a:lnTo>
                    <a:pt x="103" y="693"/>
                  </a:lnTo>
                  <a:lnTo>
                    <a:pt x="105" y="693"/>
                  </a:lnTo>
                  <a:lnTo>
                    <a:pt x="105" y="692"/>
                  </a:lnTo>
                  <a:lnTo>
                    <a:pt x="105" y="690"/>
                  </a:lnTo>
                  <a:lnTo>
                    <a:pt x="103" y="690"/>
                  </a:lnTo>
                  <a:lnTo>
                    <a:pt x="103" y="689"/>
                  </a:lnTo>
                  <a:lnTo>
                    <a:pt x="103" y="687"/>
                  </a:lnTo>
                  <a:lnTo>
                    <a:pt x="103" y="686"/>
                  </a:lnTo>
                  <a:lnTo>
                    <a:pt x="103" y="684"/>
                  </a:lnTo>
                  <a:lnTo>
                    <a:pt x="103" y="682"/>
                  </a:lnTo>
                  <a:lnTo>
                    <a:pt x="105" y="682"/>
                  </a:lnTo>
                  <a:lnTo>
                    <a:pt x="105" y="681"/>
                  </a:lnTo>
                  <a:lnTo>
                    <a:pt x="105" y="679"/>
                  </a:lnTo>
                  <a:lnTo>
                    <a:pt x="106" y="679"/>
                  </a:lnTo>
                  <a:lnTo>
                    <a:pt x="106" y="678"/>
                  </a:lnTo>
                  <a:lnTo>
                    <a:pt x="105" y="678"/>
                  </a:lnTo>
                  <a:lnTo>
                    <a:pt x="106" y="678"/>
                  </a:lnTo>
                  <a:lnTo>
                    <a:pt x="106" y="676"/>
                  </a:lnTo>
                  <a:lnTo>
                    <a:pt x="108" y="676"/>
                  </a:lnTo>
                  <a:lnTo>
                    <a:pt x="108" y="675"/>
                  </a:lnTo>
                  <a:lnTo>
                    <a:pt x="108" y="673"/>
                  </a:lnTo>
                  <a:lnTo>
                    <a:pt x="108" y="672"/>
                  </a:lnTo>
                  <a:lnTo>
                    <a:pt x="106" y="672"/>
                  </a:lnTo>
                  <a:lnTo>
                    <a:pt x="108" y="672"/>
                  </a:lnTo>
                  <a:lnTo>
                    <a:pt x="108" y="670"/>
                  </a:lnTo>
                  <a:lnTo>
                    <a:pt x="106" y="670"/>
                  </a:lnTo>
                  <a:lnTo>
                    <a:pt x="106" y="669"/>
                  </a:lnTo>
                  <a:lnTo>
                    <a:pt x="106" y="667"/>
                  </a:lnTo>
                  <a:lnTo>
                    <a:pt x="105" y="666"/>
                  </a:lnTo>
                  <a:lnTo>
                    <a:pt x="105" y="664"/>
                  </a:lnTo>
                  <a:lnTo>
                    <a:pt x="106" y="664"/>
                  </a:lnTo>
                  <a:lnTo>
                    <a:pt x="106" y="663"/>
                  </a:lnTo>
                  <a:lnTo>
                    <a:pt x="106" y="661"/>
                  </a:lnTo>
                  <a:lnTo>
                    <a:pt x="108" y="661"/>
                  </a:lnTo>
                  <a:lnTo>
                    <a:pt x="108" y="660"/>
                  </a:lnTo>
                  <a:lnTo>
                    <a:pt x="109" y="658"/>
                  </a:lnTo>
                  <a:lnTo>
                    <a:pt x="111" y="657"/>
                  </a:lnTo>
                  <a:lnTo>
                    <a:pt x="111" y="655"/>
                  </a:lnTo>
                  <a:lnTo>
                    <a:pt x="111" y="654"/>
                  </a:lnTo>
                  <a:lnTo>
                    <a:pt x="111" y="652"/>
                  </a:lnTo>
                  <a:lnTo>
                    <a:pt x="111" y="651"/>
                  </a:lnTo>
                  <a:lnTo>
                    <a:pt x="111" y="649"/>
                  </a:lnTo>
                  <a:lnTo>
                    <a:pt x="111" y="648"/>
                  </a:lnTo>
                  <a:lnTo>
                    <a:pt x="111" y="646"/>
                  </a:lnTo>
                  <a:lnTo>
                    <a:pt x="111" y="645"/>
                  </a:lnTo>
                  <a:lnTo>
                    <a:pt x="112" y="643"/>
                  </a:lnTo>
                  <a:lnTo>
                    <a:pt x="112" y="642"/>
                  </a:lnTo>
                  <a:lnTo>
                    <a:pt x="112" y="640"/>
                  </a:lnTo>
                  <a:lnTo>
                    <a:pt x="114" y="633"/>
                  </a:lnTo>
                  <a:lnTo>
                    <a:pt x="115" y="629"/>
                  </a:lnTo>
                  <a:lnTo>
                    <a:pt x="115" y="628"/>
                  </a:lnTo>
                  <a:lnTo>
                    <a:pt x="117" y="625"/>
                  </a:lnTo>
                  <a:lnTo>
                    <a:pt x="117" y="622"/>
                  </a:lnTo>
                  <a:lnTo>
                    <a:pt x="118" y="620"/>
                  </a:lnTo>
                  <a:lnTo>
                    <a:pt x="118" y="619"/>
                  </a:lnTo>
                  <a:lnTo>
                    <a:pt x="118" y="617"/>
                  </a:lnTo>
                  <a:lnTo>
                    <a:pt x="120" y="619"/>
                  </a:lnTo>
                  <a:lnTo>
                    <a:pt x="121" y="619"/>
                  </a:lnTo>
                  <a:lnTo>
                    <a:pt x="121" y="620"/>
                  </a:lnTo>
                  <a:lnTo>
                    <a:pt x="120" y="620"/>
                  </a:lnTo>
                  <a:lnTo>
                    <a:pt x="120" y="623"/>
                  </a:lnTo>
                  <a:lnTo>
                    <a:pt x="118" y="625"/>
                  </a:lnTo>
                  <a:lnTo>
                    <a:pt x="120" y="626"/>
                  </a:lnTo>
                  <a:lnTo>
                    <a:pt x="121" y="628"/>
                  </a:lnTo>
                  <a:lnTo>
                    <a:pt x="121" y="631"/>
                  </a:lnTo>
                  <a:lnTo>
                    <a:pt x="120" y="633"/>
                  </a:lnTo>
                  <a:lnTo>
                    <a:pt x="120" y="634"/>
                  </a:lnTo>
                  <a:lnTo>
                    <a:pt x="118" y="634"/>
                  </a:lnTo>
                  <a:lnTo>
                    <a:pt x="118" y="636"/>
                  </a:lnTo>
                  <a:lnTo>
                    <a:pt x="118" y="637"/>
                  </a:lnTo>
                  <a:lnTo>
                    <a:pt x="117" y="639"/>
                  </a:lnTo>
                  <a:lnTo>
                    <a:pt x="115" y="640"/>
                  </a:lnTo>
                  <a:lnTo>
                    <a:pt x="115" y="642"/>
                  </a:lnTo>
                  <a:lnTo>
                    <a:pt x="114" y="643"/>
                  </a:lnTo>
                  <a:lnTo>
                    <a:pt x="114" y="645"/>
                  </a:lnTo>
                  <a:lnTo>
                    <a:pt x="112" y="646"/>
                  </a:lnTo>
                  <a:lnTo>
                    <a:pt x="112" y="648"/>
                  </a:lnTo>
                  <a:lnTo>
                    <a:pt x="112" y="649"/>
                  </a:lnTo>
                  <a:lnTo>
                    <a:pt x="112" y="651"/>
                  </a:lnTo>
                  <a:lnTo>
                    <a:pt x="114" y="652"/>
                  </a:lnTo>
                  <a:lnTo>
                    <a:pt x="114" y="654"/>
                  </a:lnTo>
                  <a:lnTo>
                    <a:pt x="115" y="654"/>
                  </a:lnTo>
                  <a:lnTo>
                    <a:pt x="115" y="655"/>
                  </a:lnTo>
                  <a:lnTo>
                    <a:pt x="117" y="655"/>
                  </a:lnTo>
                  <a:lnTo>
                    <a:pt x="120" y="660"/>
                  </a:lnTo>
                  <a:lnTo>
                    <a:pt x="121" y="663"/>
                  </a:lnTo>
                  <a:lnTo>
                    <a:pt x="123" y="663"/>
                  </a:lnTo>
                  <a:lnTo>
                    <a:pt x="123" y="664"/>
                  </a:lnTo>
                  <a:lnTo>
                    <a:pt x="124" y="664"/>
                  </a:lnTo>
                  <a:lnTo>
                    <a:pt x="124" y="666"/>
                  </a:lnTo>
                  <a:lnTo>
                    <a:pt x="123" y="666"/>
                  </a:lnTo>
                  <a:lnTo>
                    <a:pt x="124" y="667"/>
                  </a:lnTo>
                  <a:lnTo>
                    <a:pt x="124" y="669"/>
                  </a:lnTo>
                  <a:lnTo>
                    <a:pt x="126" y="669"/>
                  </a:lnTo>
                  <a:lnTo>
                    <a:pt x="124" y="669"/>
                  </a:lnTo>
                  <a:lnTo>
                    <a:pt x="124" y="670"/>
                  </a:lnTo>
                  <a:lnTo>
                    <a:pt x="126" y="672"/>
                  </a:lnTo>
                  <a:lnTo>
                    <a:pt x="126" y="673"/>
                  </a:lnTo>
                  <a:lnTo>
                    <a:pt x="126" y="675"/>
                  </a:lnTo>
                  <a:lnTo>
                    <a:pt x="127" y="675"/>
                  </a:lnTo>
                  <a:lnTo>
                    <a:pt x="129" y="675"/>
                  </a:lnTo>
                  <a:lnTo>
                    <a:pt x="130" y="675"/>
                  </a:lnTo>
                  <a:lnTo>
                    <a:pt x="132" y="675"/>
                  </a:lnTo>
                  <a:lnTo>
                    <a:pt x="133" y="675"/>
                  </a:lnTo>
                  <a:lnTo>
                    <a:pt x="135" y="673"/>
                  </a:lnTo>
                  <a:lnTo>
                    <a:pt x="138" y="673"/>
                  </a:lnTo>
                  <a:lnTo>
                    <a:pt x="139" y="672"/>
                  </a:lnTo>
                  <a:lnTo>
                    <a:pt x="139" y="673"/>
                  </a:lnTo>
                  <a:lnTo>
                    <a:pt x="141" y="673"/>
                  </a:lnTo>
                  <a:lnTo>
                    <a:pt x="141" y="675"/>
                  </a:lnTo>
                  <a:lnTo>
                    <a:pt x="142" y="673"/>
                  </a:lnTo>
                  <a:lnTo>
                    <a:pt x="148" y="673"/>
                  </a:lnTo>
                  <a:lnTo>
                    <a:pt x="150" y="673"/>
                  </a:lnTo>
                  <a:lnTo>
                    <a:pt x="151" y="673"/>
                  </a:lnTo>
                  <a:lnTo>
                    <a:pt x="153" y="673"/>
                  </a:lnTo>
                  <a:lnTo>
                    <a:pt x="156" y="672"/>
                  </a:lnTo>
                  <a:lnTo>
                    <a:pt x="158" y="672"/>
                  </a:lnTo>
                  <a:lnTo>
                    <a:pt x="159" y="672"/>
                  </a:lnTo>
                  <a:lnTo>
                    <a:pt x="161" y="672"/>
                  </a:lnTo>
                  <a:lnTo>
                    <a:pt x="162" y="672"/>
                  </a:lnTo>
                  <a:lnTo>
                    <a:pt x="164" y="670"/>
                  </a:lnTo>
                  <a:lnTo>
                    <a:pt x="165" y="670"/>
                  </a:lnTo>
                  <a:lnTo>
                    <a:pt x="167" y="670"/>
                  </a:lnTo>
                  <a:lnTo>
                    <a:pt x="168" y="669"/>
                  </a:lnTo>
                  <a:lnTo>
                    <a:pt x="171" y="669"/>
                  </a:lnTo>
                  <a:lnTo>
                    <a:pt x="173" y="667"/>
                  </a:lnTo>
                  <a:lnTo>
                    <a:pt x="174" y="667"/>
                  </a:lnTo>
                  <a:lnTo>
                    <a:pt x="177" y="666"/>
                  </a:lnTo>
                  <a:lnTo>
                    <a:pt x="179" y="666"/>
                  </a:lnTo>
                  <a:lnTo>
                    <a:pt x="180" y="666"/>
                  </a:lnTo>
                  <a:lnTo>
                    <a:pt x="182" y="664"/>
                  </a:lnTo>
                  <a:lnTo>
                    <a:pt x="183" y="664"/>
                  </a:lnTo>
                  <a:lnTo>
                    <a:pt x="185" y="664"/>
                  </a:lnTo>
                  <a:lnTo>
                    <a:pt x="186" y="663"/>
                  </a:lnTo>
                  <a:lnTo>
                    <a:pt x="188" y="663"/>
                  </a:lnTo>
                  <a:lnTo>
                    <a:pt x="189" y="663"/>
                  </a:lnTo>
                  <a:lnTo>
                    <a:pt x="192" y="663"/>
                  </a:lnTo>
                  <a:lnTo>
                    <a:pt x="192" y="664"/>
                  </a:lnTo>
                  <a:lnTo>
                    <a:pt x="194" y="664"/>
                  </a:lnTo>
                  <a:lnTo>
                    <a:pt x="194" y="666"/>
                  </a:lnTo>
                  <a:lnTo>
                    <a:pt x="195" y="666"/>
                  </a:lnTo>
                  <a:lnTo>
                    <a:pt x="197" y="666"/>
                  </a:lnTo>
                  <a:lnTo>
                    <a:pt x="198" y="666"/>
                  </a:lnTo>
                  <a:lnTo>
                    <a:pt x="200" y="666"/>
                  </a:lnTo>
                  <a:lnTo>
                    <a:pt x="201" y="666"/>
                  </a:lnTo>
                  <a:lnTo>
                    <a:pt x="203" y="666"/>
                  </a:lnTo>
                  <a:lnTo>
                    <a:pt x="203" y="664"/>
                  </a:lnTo>
                  <a:lnTo>
                    <a:pt x="204" y="664"/>
                  </a:lnTo>
                  <a:lnTo>
                    <a:pt x="204" y="666"/>
                  </a:lnTo>
                  <a:lnTo>
                    <a:pt x="206" y="666"/>
                  </a:lnTo>
                  <a:lnTo>
                    <a:pt x="206" y="667"/>
                  </a:lnTo>
                  <a:lnTo>
                    <a:pt x="206" y="669"/>
                  </a:lnTo>
                  <a:lnTo>
                    <a:pt x="206" y="670"/>
                  </a:lnTo>
                  <a:lnTo>
                    <a:pt x="207" y="670"/>
                  </a:lnTo>
                  <a:lnTo>
                    <a:pt x="207" y="672"/>
                  </a:lnTo>
                  <a:lnTo>
                    <a:pt x="207" y="670"/>
                  </a:lnTo>
                  <a:lnTo>
                    <a:pt x="209" y="670"/>
                  </a:lnTo>
                  <a:lnTo>
                    <a:pt x="209" y="673"/>
                  </a:lnTo>
                  <a:lnTo>
                    <a:pt x="212" y="673"/>
                  </a:lnTo>
                  <a:lnTo>
                    <a:pt x="214" y="673"/>
                  </a:lnTo>
                  <a:lnTo>
                    <a:pt x="217" y="673"/>
                  </a:lnTo>
                  <a:lnTo>
                    <a:pt x="218" y="673"/>
                  </a:lnTo>
                  <a:lnTo>
                    <a:pt x="220" y="673"/>
                  </a:lnTo>
                  <a:lnTo>
                    <a:pt x="221" y="672"/>
                  </a:lnTo>
                  <a:lnTo>
                    <a:pt x="223" y="672"/>
                  </a:lnTo>
                  <a:lnTo>
                    <a:pt x="227" y="672"/>
                  </a:lnTo>
                  <a:lnTo>
                    <a:pt x="227" y="673"/>
                  </a:lnTo>
                  <a:lnTo>
                    <a:pt x="229" y="673"/>
                  </a:lnTo>
                  <a:lnTo>
                    <a:pt x="229" y="672"/>
                  </a:lnTo>
                  <a:lnTo>
                    <a:pt x="230" y="673"/>
                  </a:lnTo>
                  <a:lnTo>
                    <a:pt x="230" y="672"/>
                  </a:lnTo>
                  <a:lnTo>
                    <a:pt x="230" y="670"/>
                  </a:lnTo>
                  <a:lnTo>
                    <a:pt x="230" y="669"/>
                  </a:lnTo>
                  <a:lnTo>
                    <a:pt x="232" y="669"/>
                  </a:lnTo>
                  <a:lnTo>
                    <a:pt x="233" y="669"/>
                  </a:lnTo>
                  <a:lnTo>
                    <a:pt x="235" y="669"/>
                  </a:lnTo>
                  <a:lnTo>
                    <a:pt x="236" y="667"/>
                  </a:lnTo>
                  <a:lnTo>
                    <a:pt x="238" y="666"/>
                  </a:lnTo>
                  <a:lnTo>
                    <a:pt x="238" y="663"/>
                  </a:lnTo>
                  <a:lnTo>
                    <a:pt x="238" y="661"/>
                  </a:lnTo>
                  <a:lnTo>
                    <a:pt x="239" y="661"/>
                  </a:lnTo>
                  <a:lnTo>
                    <a:pt x="241" y="661"/>
                  </a:lnTo>
                  <a:lnTo>
                    <a:pt x="242" y="661"/>
                  </a:lnTo>
                  <a:lnTo>
                    <a:pt x="244" y="661"/>
                  </a:lnTo>
                  <a:lnTo>
                    <a:pt x="245" y="661"/>
                  </a:lnTo>
                  <a:lnTo>
                    <a:pt x="247" y="661"/>
                  </a:lnTo>
                  <a:lnTo>
                    <a:pt x="248" y="661"/>
                  </a:lnTo>
                  <a:lnTo>
                    <a:pt x="250" y="661"/>
                  </a:lnTo>
                  <a:lnTo>
                    <a:pt x="251" y="661"/>
                  </a:lnTo>
                  <a:lnTo>
                    <a:pt x="253" y="661"/>
                  </a:lnTo>
                  <a:lnTo>
                    <a:pt x="254" y="661"/>
                  </a:lnTo>
                  <a:lnTo>
                    <a:pt x="256" y="661"/>
                  </a:lnTo>
                  <a:lnTo>
                    <a:pt x="257" y="661"/>
                  </a:lnTo>
                  <a:lnTo>
                    <a:pt x="259" y="661"/>
                  </a:lnTo>
                  <a:lnTo>
                    <a:pt x="260" y="661"/>
                  </a:lnTo>
                  <a:lnTo>
                    <a:pt x="262" y="661"/>
                  </a:lnTo>
                  <a:lnTo>
                    <a:pt x="263" y="661"/>
                  </a:lnTo>
                  <a:lnTo>
                    <a:pt x="265" y="661"/>
                  </a:lnTo>
                  <a:lnTo>
                    <a:pt x="265" y="660"/>
                  </a:lnTo>
                  <a:lnTo>
                    <a:pt x="266" y="660"/>
                  </a:lnTo>
                  <a:lnTo>
                    <a:pt x="268" y="660"/>
                  </a:lnTo>
                  <a:lnTo>
                    <a:pt x="270" y="660"/>
                  </a:lnTo>
                  <a:lnTo>
                    <a:pt x="271" y="660"/>
                  </a:lnTo>
                  <a:lnTo>
                    <a:pt x="273" y="660"/>
                  </a:lnTo>
                  <a:lnTo>
                    <a:pt x="274" y="660"/>
                  </a:lnTo>
                  <a:lnTo>
                    <a:pt x="276" y="660"/>
                  </a:lnTo>
                  <a:lnTo>
                    <a:pt x="276" y="661"/>
                  </a:lnTo>
                  <a:lnTo>
                    <a:pt x="277" y="663"/>
                  </a:lnTo>
                  <a:lnTo>
                    <a:pt x="276" y="663"/>
                  </a:lnTo>
                  <a:lnTo>
                    <a:pt x="276" y="664"/>
                  </a:lnTo>
                  <a:lnTo>
                    <a:pt x="276" y="666"/>
                  </a:lnTo>
                  <a:lnTo>
                    <a:pt x="277" y="666"/>
                  </a:lnTo>
                  <a:lnTo>
                    <a:pt x="277" y="664"/>
                  </a:lnTo>
                  <a:lnTo>
                    <a:pt x="279" y="664"/>
                  </a:lnTo>
                  <a:lnTo>
                    <a:pt x="280" y="664"/>
                  </a:lnTo>
                  <a:lnTo>
                    <a:pt x="282" y="664"/>
                  </a:lnTo>
                  <a:lnTo>
                    <a:pt x="282" y="666"/>
                  </a:lnTo>
                  <a:lnTo>
                    <a:pt x="283" y="666"/>
                  </a:lnTo>
                  <a:lnTo>
                    <a:pt x="285" y="666"/>
                  </a:lnTo>
                  <a:lnTo>
                    <a:pt x="285" y="664"/>
                  </a:lnTo>
                  <a:lnTo>
                    <a:pt x="286" y="664"/>
                  </a:lnTo>
                  <a:lnTo>
                    <a:pt x="286" y="666"/>
                  </a:lnTo>
                  <a:lnTo>
                    <a:pt x="288" y="666"/>
                  </a:lnTo>
                  <a:lnTo>
                    <a:pt x="288" y="664"/>
                  </a:lnTo>
                  <a:lnTo>
                    <a:pt x="289" y="664"/>
                  </a:lnTo>
                  <a:lnTo>
                    <a:pt x="289" y="663"/>
                  </a:lnTo>
                  <a:lnTo>
                    <a:pt x="288" y="663"/>
                  </a:lnTo>
                  <a:lnTo>
                    <a:pt x="288" y="661"/>
                  </a:lnTo>
                  <a:lnTo>
                    <a:pt x="289" y="661"/>
                  </a:lnTo>
                  <a:lnTo>
                    <a:pt x="289" y="663"/>
                  </a:lnTo>
                  <a:lnTo>
                    <a:pt x="291" y="664"/>
                  </a:lnTo>
                  <a:lnTo>
                    <a:pt x="291" y="667"/>
                  </a:lnTo>
                  <a:lnTo>
                    <a:pt x="295" y="666"/>
                  </a:lnTo>
                  <a:lnTo>
                    <a:pt x="295" y="664"/>
                  </a:lnTo>
                  <a:lnTo>
                    <a:pt x="297" y="664"/>
                  </a:lnTo>
                  <a:lnTo>
                    <a:pt x="298" y="664"/>
                  </a:lnTo>
                  <a:lnTo>
                    <a:pt x="300" y="663"/>
                  </a:lnTo>
                  <a:lnTo>
                    <a:pt x="301" y="663"/>
                  </a:lnTo>
                  <a:lnTo>
                    <a:pt x="303" y="663"/>
                  </a:lnTo>
                  <a:lnTo>
                    <a:pt x="303" y="661"/>
                  </a:lnTo>
                  <a:lnTo>
                    <a:pt x="304" y="661"/>
                  </a:lnTo>
                  <a:lnTo>
                    <a:pt x="306" y="661"/>
                  </a:lnTo>
                  <a:lnTo>
                    <a:pt x="309" y="660"/>
                  </a:lnTo>
                  <a:lnTo>
                    <a:pt x="310" y="660"/>
                  </a:lnTo>
                  <a:lnTo>
                    <a:pt x="316" y="658"/>
                  </a:lnTo>
                  <a:lnTo>
                    <a:pt x="318" y="658"/>
                  </a:lnTo>
                  <a:lnTo>
                    <a:pt x="321" y="657"/>
                  </a:lnTo>
                  <a:lnTo>
                    <a:pt x="322" y="657"/>
                  </a:lnTo>
                  <a:lnTo>
                    <a:pt x="324" y="657"/>
                  </a:lnTo>
                  <a:lnTo>
                    <a:pt x="326" y="657"/>
                  </a:lnTo>
                  <a:lnTo>
                    <a:pt x="326" y="655"/>
                  </a:lnTo>
                  <a:lnTo>
                    <a:pt x="326" y="654"/>
                  </a:lnTo>
                  <a:lnTo>
                    <a:pt x="324" y="646"/>
                  </a:lnTo>
                  <a:lnTo>
                    <a:pt x="326" y="645"/>
                  </a:lnTo>
                  <a:lnTo>
                    <a:pt x="327" y="645"/>
                  </a:lnTo>
                  <a:lnTo>
                    <a:pt x="330" y="643"/>
                  </a:lnTo>
                  <a:lnTo>
                    <a:pt x="332" y="643"/>
                  </a:lnTo>
                  <a:lnTo>
                    <a:pt x="333" y="642"/>
                  </a:lnTo>
                  <a:lnTo>
                    <a:pt x="338" y="640"/>
                  </a:lnTo>
                  <a:lnTo>
                    <a:pt x="339" y="640"/>
                  </a:lnTo>
                  <a:lnTo>
                    <a:pt x="341" y="640"/>
                  </a:lnTo>
                  <a:lnTo>
                    <a:pt x="342" y="642"/>
                  </a:lnTo>
                  <a:lnTo>
                    <a:pt x="345" y="642"/>
                  </a:lnTo>
                  <a:lnTo>
                    <a:pt x="347" y="642"/>
                  </a:lnTo>
                  <a:lnTo>
                    <a:pt x="351" y="642"/>
                  </a:lnTo>
                  <a:lnTo>
                    <a:pt x="353" y="642"/>
                  </a:lnTo>
                  <a:lnTo>
                    <a:pt x="357" y="642"/>
                  </a:lnTo>
                  <a:lnTo>
                    <a:pt x="359" y="642"/>
                  </a:lnTo>
                  <a:lnTo>
                    <a:pt x="362" y="640"/>
                  </a:lnTo>
                  <a:lnTo>
                    <a:pt x="366" y="640"/>
                  </a:lnTo>
                  <a:lnTo>
                    <a:pt x="368" y="640"/>
                  </a:lnTo>
                  <a:lnTo>
                    <a:pt x="369" y="640"/>
                  </a:lnTo>
                  <a:lnTo>
                    <a:pt x="369" y="642"/>
                  </a:lnTo>
                  <a:lnTo>
                    <a:pt x="371" y="642"/>
                  </a:lnTo>
                  <a:lnTo>
                    <a:pt x="371" y="643"/>
                  </a:lnTo>
                  <a:lnTo>
                    <a:pt x="372" y="643"/>
                  </a:lnTo>
                  <a:lnTo>
                    <a:pt x="372" y="642"/>
                  </a:lnTo>
                  <a:lnTo>
                    <a:pt x="374" y="642"/>
                  </a:lnTo>
                  <a:lnTo>
                    <a:pt x="374" y="640"/>
                  </a:lnTo>
                  <a:lnTo>
                    <a:pt x="375" y="640"/>
                  </a:lnTo>
                  <a:lnTo>
                    <a:pt x="375" y="639"/>
                  </a:lnTo>
                  <a:lnTo>
                    <a:pt x="377" y="637"/>
                  </a:lnTo>
                  <a:lnTo>
                    <a:pt x="378" y="637"/>
                  </a:lnTo>
                  <a:lnTo>
                    <a:pt x="378" y="636"/>
                  </a:lnTo>
                  <a:lnTo>
                    <a:pt x="380" y="636"/>
                  </a:lnTo>
                  <a:lnTo>
                    <a:pt x="380" y="634"/>
                  </a:lnTo>
                  <a:lnTo>
                    <a:pt x="378" y="633"/>
                  </a:lnTo>
                  <a:lnTo>
                    <a:pt x="378" y="631"/>
                  </a:lnTo>
                  <a:lnTo>
                    <a:pt x="378" y="629"/>
                  </a:lnTo>
                  <a:lnTo>
                    <a:pt x="378" y="628"/>
                  </a:lnTo>
                  <a:lnTo>
                    <a:pt x="378" y="626"/>
                  </a:lnTo>
                  <a:lnTo>
                    <a:pt x="380" y="626"/>
                  </a:lnTo>
                  <a:lnTo>
                    <a:pt x="380" y="625"/>
                  </a:lnTo>
                  <a:lnTo>
                    <a:pt x="378" y="623"/>
                  </a:lnTo>
                  <a:lnTo>
                    <a:pt x="378" y="622"/>
                  </a:lnTo>
                  <a:lnTo>
                    <a:pt x="377" y="622"/>
                  </a:lnTo>
                  <a:lnTo>
                    <a:pt x="377" y="620"/>
                  </a:lnTo>
                  <a:lnTo>
                    <a:pt x="375" y="620"/>
                  </a:lnTo>
                  <a:lnTo>
                    <a:pt x="375" y="619"/>
                  </a:lnTo>
                  <a:lnTo>
                    <a:pt x="374" y="619"/>
                  </a:lnTo>
                  <a:lnTo>
                    <a:pt x="374" y="617"/>
                  </a:lnTo>
                  <a:lnTo>
                    <a:pt x="372" y="616"/>
                  </a:lnTo>
                  <a:lnTo>
                    <a:pt x="372" y="617"/>
                  </a:lnTo>
                  <a:lnTo>
                    <a:pt x="371" y="619"/>
                  </a:lnTo>
                  <a:lnTo>
                    <a:pt x="369" y="619"/>
                  </a:lnTo>
                  <a:lnTo>
                    <a:pt x="368" y="617"/>
                  </a:lnTo>
                  <a:lnTo>
                    <a:pt x="368" y="616"/>
                  </a:lnTo>
                  <a:lnTo>
                    <a:pt x="366" y="616"/>
                  </a:lnTo>
                  <a:lnTo>
                    <a:pt x="365" y="613"/>
                  </a:lnTo>
                  <a:lnTo>
                    <a:pt x="363" y="611"/>
                  </a:lnTo>
                  <a:lnTo>
                    <a:pt x="363" y="610"/>
                  </a:lnTo>
                  <a:lnTo>
                    <a:pt x="362" y="608"/>
                  </a:lnTo>
                  <a:lnTo>
                    <a:pt x="362" y="607"/>
                  </a:lnTo>
                  <a:lnTo>
                    <a:pt x="360" y="605"/>
                  </a:lnTo>
                  <a:lnTo>
                    <a:pt x="359" y="605"/>
                  </a:lnTo>
                  <a:lnTo>
                    <a:pt x="359" y="604"/>
                  </a:lnTo>
                  <a:lnTo>
                    <a:pt x="357" y="605"/>
                  </a:lnTo>
                  <a:lnTo>
                    <a:pt x="356" y="605"/>
                  </a:lnTo>
                  <a:lnTo>
                    <a:pt x="354" y="607"/>
                  </a:lnTo>
                  <a:lnTo>
                    <a:pt x="353" y="607"/>
                  </a:lnTo>
                  <a:lnTo>
                    <a:pt x="351" y="605"/>
                  </a:lnTo>
                  <a:lnTo>
                    <a:pt x="351" y="607"/>
                  </a:lnTo>
                  <a:lnTo>
                    <a:pt x="350" y="607"/>
                  </a:lnTo>
                  <a:lnTo>
                    <a:pt x="348" y="604"/>
                  </a:lnTo>
                  <a:lnTo>
                    <a:pt x="348" y="602"/>
                  </a:lnTo>
                  <a:lnTo>
                    <a:pt x="348" y="604"/>
                  </a:lnTo>
                  <a:lnTo>
                    <a:pt x="345" y="596"/>
                  </a:lnTo>
                  <a:lnTo>
                    <a:pt x="344" y="596"/>
                  </a:lnTo>
                  <a:lnTo>
                    <a:pt x="344" y="595"/>
                  </a:lnTo>
                  <a:lnTo>
                    <a:pt x="344" y="593"/>
                  </a:lnTo>
                  <a:lnTo>
                    <a:pt x="345" y="592"/>
                  </a:lnTo>
                  <a:lnTo>
                    <a:pt x="347" y="590"/>
                  </a:lnTo>
                  <a:lnTo>
                    <a:pt x="350" y="589"/>
                  </a:lnTo>
                  <a:lnTo>
                    <a:pt x="351" y="589"/>
                  </a:lnTo>
                  <a:lnTo>
                    <a:pt x="353" y="587"/>
                  </a:lnTo>
                  <a:lnTo>
                    <a:pt x="354" y="587"/>
                  </a:lnTo>
                  <a:lnTo>
                    <a:pt x="354" y="586"/>
                  </a:lnTo>
                  <a:lnTo>
                    <a:pt x="359" y="584"/>
                  </a:lnTo>
                  <a:lnTo>
                    <a:pt x="360" y="583"/>
                  </a:lnTo>
                  <a:lnTo>
                    <a:pt x="362" y="583"/>
                  </a:lnTo>
                  <a:lnTo>
                    <a:pt x="362" y="581"/>
                  </a:lnTo>
                  <a:lnTo>
                    <a:pt x="363" y="581"/>
                  </a:lnTo>
                  <a:lnTo>
                    <a:pt x="365" y="581"/>
                  </a:lnTo>
                  <a:lnTo>
                    <a:pt x="368" y="580"/>
                  </a:lnTo>
                  <a:lnTo>
                    <a:pt x="368" y="578"/>
                  </a:lnTo>
                  <a:lnTo>
                    <a:pt x="369" y="578"/>
                  </a:lnTo>
                  <a:lnTo>
                    <a:pt x="371" y="578"/>
                  </a:lnTo>
                  <a:lnTo>
                    <a:pt x="371" y="576"/>
                  </a:lnTo>
                  <a:lnTo>
                    <a:pt x="374" y="575"/>
                  </a:lnTo>
                  <a:lnTo>
                    <a:pt x="375" y="576"/>
                  </a:lnTo>
                  <a:lnTo>
                    <a:pt x="375" y="578"/>
                  </a:lnTo>
                  <a:lnTo>
                    <a:pt x="377" y="578"/>
                  </a:lnTo>
                  <a:lnTo>
                    <a:pt x="377" y="580"/>
                  </a:lnTo>
                  <a:lnTo>
                    <a:pt x="378" y="581"/>
                  </a:lnTo>
                  <a:lnTo>
                    <a:pt x="380" y="580"/>
                  </a:lnTo>
                  <a:lnTo>
                    <a:pt x="382" y="580"/>
                  </a:lnTo>
                  <a:lnTo>
                    <a:pt x="382" y="578"/>
                  </a:lnTo>
                  <a:lnTo>
                    <a:pt x="382" y="576"/>
                  </a:lnTo>
                  <a:lnTo>
                    <a:pt x="383" y="576"/>
                  </a:lnTo>
                  <a:lnTo>
                    <a:pt x="383" y="575"/>
                  </a:lnTo>
                  <a:lnTo>
                    <a:pt x="383" y="573"/>
                  </a:lnTo>
                  <a:lnTo>
                    <a:pt x="383" y="572"/>
                  </a:lnTo>
                  <a:lnTo>
                    <a:pt x="383" y="570"/>
                  </a:lnTo>
                  <a:lnTo>
                    <a:pt x="385" y="569"/>
                  </a:lnTo>
                  <a:lnTo>
                    <a:pt x="386" y="569"/>
                  </a:lnTo>
                  <a:lnTo>
                    <a:pt x="386" y="567"/>
                  </a:lnTo>
                  <a:lnTo>
                    <a:pt x="386" y="569"/>
                  </a:lnTo>
                  <a:lnTo>
                    <a:pt x="388" y="569"/>
                  </a:lnTo>
                  <a:lnTo>
                    <a:pt x="389" y="567"/>
                  </a:lnTo>
                  <a:lnTo>
                    <a:pt x="389" y="566"/>
                  </a:lnTo>
                  <a:lnTo>
                    <a:pt x="391" y="566"/>
                  </a:lnTo>
                  <a:lnTo>
                    <a:pt x="392" y="566"/>
                  </a:lnTo>
                  <a:lnTo>
                    <a:pt x="392" y="564"/>
                  </a:lnTo>
                  <a:lnTo>
                    <a:pt x="394" y="564"/>
                  </a:lnTo>
                  <a:lnTo>
                    <a:pt x="395" y="564"/>
                  </a:lnTo>
                  <a:lnTo>
                    <a:pt x="397" y="564"/>
                  </a:lnTo>
                  <a:lnTo>
                    <a:pt x="397" y="563"/>
                  </a:lnTo>
                  <a:lnTo>
                    <a:pt x="397" y="561"/>
                  </a:lnTo>
                  <a:lnTo>
                    <a:pt x="397" y="560"/>
                  </a:lnTo>
                  <a:lnTo>
                    <a:pt x="395" y="558"/>
                  </a:lnTo>
                  <a:lnTo>
                    <a:pt x="394" y="558"/>
                  </a:lnTo>
                  <a:lnTo>
                    <a:pt x="394" y="557"/>
                  </a:lnTo>
                  <a:lnTo>
                    <a:pt x="394" y="555"/>
                  </a:lnTo>
                  <a:lnTo>
                    <a:pt x="395" y="552"/>
                  </a:lnTo>
                  <a:lnTo>
                    <a:pt x="395" y="551"/>
                  </a:lnTo>
                  <a:lnTo>
                    <a:pt x="394" y="551"/>
                  </a:lnTo>
                  <a:lnTo>
                    <a:pt x="394" y="549"/>
                  </a:lnTo>
                  <a:lnTo>
                    <a:pt x="392" y="548"/>
                  </a:lnTo>
                  <a:lnTo>
                    <a:pt x="391" y="548"/>
                  </a:lnTo>
                  <a:lnTo>
                    <a:pt x="389" y="548"/>
                  </a:lnTo>
                  <a:lnTo>
                    <a:pt x="389" y="549"/>
                  </a:lnTo>
                  <a:lnTo>
                    <a:pt x="388" y="549"/>
                  </a:lnTo>
                  <a:lnTo>
                    <a:pt x="386" y="549"/>
                  </a:lnTo>
                  <a:lnTo>
                    <a:pt x="385" y="549"/>
                  </a:lnTo>
                  <a:lnTo>
                    <a:pt x="385" y="548"/>
                  </a:lnTo>
                  <a:lnTo>
                    <a:pt x="388" y="546"/>
                  </a:lnTo>
                  <a:lnTo>
                    <a:pt x="388" y="545"/>
                  </a:lnTo>
                  <a:lnTo>
                    <a:pt x="389" y="545"/>
                  </a:lnTo>
                  <a:lnTo>
                    <a:pt x="389" y="543"/>
                  </a:lnTo>
                  <a:lnTo>
                    <a:pt x="391" y="543"/>
                  </a:lnTo>
                  <a:lnTo>
                    <a:pt x="392" y="543"/>
                  </a:lnTo>
                  <a:lnTo>
                    <a:pt x="392" y="542"/>
                  </a:lnTo>
                  <a:lnTo>
                    <a:pt x="391" y="542"/>
                  </a:lnTo>
                  <a:lnTo>
                    <a:pt x="389" y="543"/>
                  </a:lnTo>
                  <a:lnTo>
                    <a:pt x="388" y="543"/>
                  </a:lnTo>
                  <a:lnTo>
                    <a:pt x="386" y="543"/>
                  </a:lnTo>
                  <a:lnTo>
                    <a:pt x="385" y="543"/>
                  </a:lnTo>
                  <a:lnTo>
                    <a:pt x="385" y="542"/>
                  </a:lnTo>
                  <a:lnTo>
                    <a:pt x="383" y="542"/>
                  </a:lnTo>
                  <a:lnTo>
                    <a:pt x="382" y="542"/>
                  </a:lnTo>
                  <a:lnTo>
                    <a:pt x="380" y="542"/>
                  </a:lnTo>
                  <a:lnTo>
                    <a:pt x="380" y="540"/>
                  </a:lnTo>
                  <a:lnTo>
                    <a:pt x="378" y="539"/>
                  </a:lnTo>
                  <a:lnTo>
                    <a:pt x="378" y="537"/>
                  </a:lnTo>
                  <a:lnTo>
                    <a:pt x="377" y="537"/>
                  </a:lnTo>
                  <a:lnTo>
                    <a:pt x="375" y="536"/>
                  </a:lnTo>
                  <a:lnTo>
                    <a:pt x="375" y="534"/>
                  </a:lnTo>
                  <a:lnTo>
                    <a:pt x="375" y="533"/>
                  </a:lnTo>
                  <a:lnTo>
                    <a:pt x="375" y="531"/>
                  </a:lnTo>
                  <a:lnTo>
                    <a:pt x="374" y="530"/>
                  </a:lnTo>
                  <a:lnTo>
                    <a:pt x="374" y="528"/>
                  </a:lnTo>
                  <a:lnTo>
                    <a:pt x="374" y="525"/>
                  </a:lnTo>
                  <a:lnTo>
                    <a:pt x="374" y="523"/>
                  </a:lnTo>
                  <a:lnTo>
                    <a:pt x="371" y="523"/>
                  </a:lnTo>
                  <a:lnTo>
                    <a:pt x="371" y="522"/>
                  </a:lnTo>
                  <a:lnTo>
                    <a:pt x="369" y="522"/>
                  </a:lnTo>
                  <a:lnTo>
                    <a:pt x="368" y="520"/>
                  </a:lnTo>
                  <a:lnTo>
                    <a:pt x="366" y="520"/>
                  </a:lnTo>
                  <a:lnTo>
                    <a:pt x="366" y="519"/>
                  </a:lnTo>
                  <a:lnTo>
                    <a:pt x="366" y="517"/>
                  </a:lnTo>
                  <a:lnTo>
                    <a:pt x="365" y="516"/>
                  </a:lnTo>
                  <a:lnTo>
                    <a:pt x="363" y="513"/>
                  </a:lnTo>
                  <a:lnTo>
                    <a:pt x="363" y="511"/>
                  </a:lnTo>
                  <a:lnTo>
                    <a:pt x="362" y="511"/>
                  </a:lnTo>
                  <a:lnTo>
                    <a:pt x="362" y="510"/>
                  </a:lnTo>
                  <a:lnTo>
                    <a:pt x="360" y="510"/>
                  </a:lnTo>
                  <a:lnTo>
                    <a:pt x="360" y="508"/>
                  </a:lnTo>
                  <a:lnTo>
                    <a:pt x="360" y="507"/>
                  </a:lnTo>
                  <a:lnTo>
                    <a:pt x="359" y="504"/>
                  </a:lnTo>
                  <a:lnTo>
                    <a:pt x="359" y="502"/>
                  </a:lnTo>
                  <a:lnTo>
                    <a:pt x="357" y="502"/>
                  </a:lnTo>
                  <a:lnTo>
                    <a:pt x="354" y="499"/>
                  </a:lnTo>
                  <a:lnTo>
                    <a:pt x="353" y="498"/>
                  </a:lnTo>
                  <a:lnTo>
                    <a:pt x="351" y="495"/>
                  </a:lnTo>
                  <a:lnTo>
                    <a:pt x="350" y="495"/>
                  </a:lnTo>
                  <a:lnTo>
                    <a:pt x="350" y="493"/>
                  </a:lnTo>
                  <a:lnTo>
                    <a:pt x="348" y="493"/>
                  </a:lnTo>
                  <a:lnTo>
                    <a:pt x="348" y="492"/>
                  </a:lnTo>
                  <a:lnTo>
                    <a:pt x="347" y="492"/>
                  </a:lnTo>
                  <a:lnTo>
                    <a:pt x="345" y="489"/>
                  </a:lnTo>
                  <a:lnTo>
                    <a:pt x="344" y="487"/>
                  </a:lnTo>
                  <a:lnTo>
                    <a:pt x="345" y="484"/>
                  </a:lnTo>
                  <a:lnTo>
                    <a:pt x="348" y="481"/>
                  </a:lnTo>
                  <a:lnTo>
                    <a:pt x="351" y="480"/>
                  </a:lnTo>
                  <a:lnTo>
                    <a:pt x="351" y="478"/>
                  </a:lnTo>
                  <a:lnTo>
                    <a:pt x="351" y="477"/>
                  </a:lnTo>
                  <a:lnTo>
                    <a:pt x="350" y="475"/>
                  </a:lnTo>
                  <a:lnTo>
                    <a:pt x="351" y="474"/>
                  </a:lnTo>
                  <a:lnTo>
                    <a:pt x="348" y="470"/>
                  </a:lnTo>
                  <a:lnTo>
                    <a:pt x="347" y="472"/>
                  </a:lnTo>
                  <a:lnTo>
                    <a:pt x="345" y="474"/>
                  </a:lnTo>
                  <a:lnTo>
                    <a:pt x="344" y="475"/>
                  </a:lnTo>
                  <a:lnTo>
                    <a:pt x="342" y="475"/>
                  </a:lnTo>
                  <a:lnTo>
                    <a:pt x="342" y="477"/>
                  </a:lnTo>
                  <a:lnTo>
                    <a:pt x="342" y="475"/>
                  </a:lnTo>
                  <a:lnTo>
                    <a:pt x="341" y="475"/>
                  </a:lnTo>
                  <a:lnTo>
                    <a:pt x="339" y="474"/>
                  </a:lnTo>
                  <a:lnTo>
                    <a:pt x="338" y="472"/>
                  </a:lnTo>
                  <a:lnTo>
                    <a:pt x="336" y="472"/>
                  </a:lnTo>
                  <a:lnTo>
                    <a:pt x="333" y="470"/>
                  </a:lnTo>
                  <a:lnTo>
                    <a:pt x="333" y="469"/>
                  </a:lnTo>
                  <a:lnTo>
                    <a:pt x="335" y="469"/>
                  </a:lnTo>
                  <a:lnTo>
                    <a:pt x="335" y="467"/>
                  </a:lnTo>
                  <a:lnTo>
                    <a:pt x="335" y="466"/>
                  </a:lnTo>
                  <a:lnTo>
                    <a:pt x="336" y="466"/>
                  </a:lnTo>
                  <a:lnTo>
                    <a:pt x="336" y="464"/>
                  </a:lnTo>
                  <a:lnTo>
                    <a:pt x="338" y="463"/>
                  </a:lnTo>
                  <a:lnTo>
                    <a:pt x="339" y="461"/>
                  </a:lnTo>
                  <a:lnTo>
                    <a:pt x="341" y="461"/>
                  </a:lnTo>
                  <a:lnTo>
                    <a:pt x="341" y="460"/>
                  </a:lnTo>
                  <a:lnTo>
                    <a:pt x="341" y="458"/>
                  </a:lnTo>
                  <a:lnTo>
                    <a:pt x="342" y="458"/>
                  </a:lnTo>
                  <a:lnTo>
                    <a:pt x="342" y="457"/>
                  </a:lnTo>
                  <a:lnTo>
                    <a:pt x="344" y="457"/>
                  </a:lnTo>
                  <a:lnTo>
                    <a:pt x="345" y="457"/>
                  </a:lnTo>
                  <a:lnTo>
                    <a:pt x="345" y="455"/>
                  </a:lnTo>
                  <a:lnTo>
                    <a:pt x="347" y="455"/>
                  </a:lnTo>
                  <a:lnTo>
                    <a:pt x="347" y="454"/>
                  </a:lnTo>
                  <a:lnTo>
                    <a:pt x="347" y="452"/>
                  </a:lnTo>
                  <a:lnTo>
                    <a:pt x="345" y="452"/>
                  </a:lnTo>
                  <a:lnTo>
                    <a:pt x="344" y="451"/>
                  </a:lnTo>
                  <a:lnTo>
                    <a:pt x="342" y="451"/>
                  </a:lnTo>
                  <a:lnTo>
                    <a:pt x="339" y="448"/>
                  </a:lnTo>
                  <a:lnTo>
                    <a:pt x="338" y="448"/>
                  </a:lnTo>
                  <a:lnTo>
                    <a:pt x="336" y="446"/>
                  </a:lnTo>
                  <a:lnTo>
                    <a:pt x="335" y="445"/>
                  </a:lnTo>
                  <a:lnTo>
                    <a:pt x="333" y="443"/>
                  </a:lnTo>
                  <a:lnTo>
                    <a:pt x="333" y="442"/>
                  </a:lnTo>
                  <a:lnTo>
                    <a:pt x="332" y="442"/>
                  </a:lnTo>
                  <a:lnTo>
                    <a:pt x="330" y="440"/>
                  </a:lnTo>
                  <a:lnTo>
                    <a:pt x="330" y="437"/>
                  </a:lnTo>
                  <a:lnTo>
                    <a:pt x="329" y="434"/>
                  </a:lnTo>
                  <a:lnTo>
                    <a:pt x="329" y="433"/>
                  </a:lnTo>
                  <a:lnTo>
                    <a:pt x="327" y="433"/>
                  </a:lnTo>
                  <a:lnTo>
                    <a:pt x="324" y="433"/>
                  </a:lnTo>
                  <a:lnTo>
                    <a:pt x="322" y="433"/>
                  </a:lnTo>
                  <a:lnTo>
                    <a:pt x="321" y="433"/>
                  </a:lnTo>
                  <a:lnTo>
                    <a:pt x="316" y="434"/>
                  </a:lnTo>
                  <a:lnTo>
                    <a:pt x="315" y="434"/>
                  </a:lnTo>
                  <a:lnTo>
                    <a:pt x="310" y="431"/>
                  </a:lnTo>
                  <a:lnTo>
                    <a:pt x="309" y="431"/>
                  </a:lnTo>
                  <a:lnTo>
                    <a:pt x="307" y="430"/>
                  </a:lnTo>
                  <a:lnTo>
                    <a:pt x="304" y="430"/>
                  </a:lnTo>
                  <a:lnTo>
                    <a:pt x="303" y="430"/>
                  </a:lnTo>
                  <a:lnTo>
                    <a:pt x="301" y="430"/>
                  </a:lnTo>
                  <a:lnTo>
                    <a:pt x="300" y="430"/>
                  </a:lnTo>
                  <a:lnTo>
                    <a:pt x="298" y="430"/>
                  </a:lnTo>
                  <a:lnTo>
                    <a:pt x="297" y="430"/>
                  </a:lnTo>
                  <a:lnTo>
                    <a:pt x="297" y="431"/>
                  </a:lnTo>
                  <a:lnTo>
                    <a:pt x="297" y="430"/>
                  </a:lnTo>
                  <a:lnTo>
                    <a:pt x="297" y="428"/>
                  </a:lnTo>
                  <a:lnTo>
                    <a:pt x="298" y="428"/>
                  </a:lnTo>
                  <a:lnTo>
                    <a:pt x="298" y="427"/>
                  </a:lnTo>
                  <a:lnTo>
                    <a:pt x="298" y="425"/>
                  </a:lnTo>
                  <a:lnTo>
                    <a:pt x="300" y="425"/>
                  </a:lnTo>
                  <a:lnTo>
                    <a:pt x="300" y="424"/>
                  </a:lnTo>
                  <a:lnTo>
                    <a:pt x="301" y="424"/>
                  </a:lnTo>
                  <a:lnTo>
                    <a:pt x="301" y="422"/>
                  </a:lnTo>
                  <a:lnTo>
                    <a:pt x="303" y="422"/>
                  </a:lnTo>
                  <a:lnTo>
                    <a:pt x="303" y="421"/>
                  </a:lnTo>
                  <a:lnTo>
                    <a:pt x="304" y="421"/>
                  </a:lnTo>
                  <a:lnTo>
                    <a:pt x="304" y="419"/>
                  </a:lnTo>
                  <a:lnTo>
                    <a:pt x="304" y="417"/>
                  </a:lnTo>
                  <a:lnTo>
                    <a:pt x="306" y="417"/>
                  </a:lnTo>
                  <a:lnTo>
                    <a:pt x="307" y="417"/>
                  </a:lnTo>
                  <a:lnTo>
                    <a:pt x="309" y="417"/>
                  </a:lnTo>
                  <a:lnTo>
                    <a:pt x="309" y="416"/>
                  </a:lnTo>
                  <a:lnTo>
                    <a:pt x="310" y="416"/>
                  </a:lnTo>
                  <a:lnTo>
                    <a:pt x="310" y="414"/>
                  </a:lnTo>
                  <a:lnTo>
                    <a:pt x="312" y="414"/>
                  </a:lnTo>
                  <a:lnTo>
                    <a:pt x="313" y="414"/>
                  </a:lnTo>
                  <a:lnTo>
                    <a:pt x="313" y="413"/>
                  </a:lnTo>
                  <a:lnTo>
                    <a:pt x="315" y="413"/>
                  </a:lnTo>
                  <a:lnTo>
                    <a:pt x="316" y="413"/>
                  </a:lnTo>
                  <a:lnTo>
                    <a:pt x="316" y="411"/>
                  </a:lnTo>
                  <a:lnTo>
                    <a:pt x="318" y="411"/>
                  </a:lnTo>
                  <a:lnTo>
                    <a:pt x="318" y="410"/>
                  </a:lnTo>
                  <a:lnTo>
                    <a:pt x="319" y="410"/>
                  </a:lnTo>
                  <a:lnTo>
                    <a:pt x="321" y="410"/>
                  </a:lnTo>
                  <a:lnTo>
                    <a:pt x="321" y="408"/>
                  </a:lnTo>
                  <a:lnTo>
                    <a:pt x="322" y="408"/>
                  </a:lnTo>
                  <a:lnTo>
                    <a:pt x="322" y="407"/>
                  </a:lnTo>
                  <a:lnTo>
                    <a:pt x="324" y="407"/>
                  </a:lnTo>
                  <a:lnTo>
                    <a:pt x="326" y="408"/>
                  </a:lnTo>
                  <a:lnTo>
                    <a:pt x="326" y="410"/>
                  </a:lnTo>
                  <a:lnTo>
                    <a:pt x="327" y="411"/>
                  </a:lnTo>
                  <a:lnTo>
                    <a:pt x="329" y="413"/>
                  </a:lnTo>
                  <a:lnTo>
                    <a:pt x="329" y="414"/>
                  </a:lnTo>
                  <a:lnTo>
                    <a:pt x="330" y="414"/>
                  </a:lnTo>
                  <a:lnTo>
                    <a:pt x="330" y="416"/>
                  </a:lnTo>
                  <a:lnTo>
                    <a:pt x="332" y="417"/>
                  </a:lnTo>
                  <a:lnTo>
                    <a:pt x="332" y="419"/>
                  </a:lnTo>
                  <a:lnTo>
                    <a:pt x="339" y="416"/>
                  </a:lnTo>
                  <a:lnTo>
                    <a:pt x="341" y="416"/>
                  </a:lnTo>
                  <a:lnTo>
                    <a:pt x="350" y="411"/>
                  </a:lnTo>
                  <a:lnTo>
                    <a:pt x="351" y="411"/>
                  </a:lnTo>
                  <a:lnTo>
                    <a:pt x="353" y="411"/>
                  </a:lnTo>
                  <a:lnTo>
                    <a:pt x="359" y="408"/>
                  </a:lnTo>
                  <a:lnTo>
                    <a:pt x="362" y="407"/>
                  </a:lnTo>
                  <a:lnTo>
                    <a:pt x="362" y="405"/>
                  </a:lnTo>
                  <a:lnTo>
                    <a:pt x="365" y="402"/>
                  </a:lnTo>
                  <a:lnTo>
                    <a:pt x="366" y="401"/>
                  </a:lnTo>
                  <a:lnTo>
                    <a:pt x="365" y="396"/>
                  </a:lnTo>
                  <a:lnTo>
                    <a:pt x="363" y="395"/>
                  </a:lnTo>
                  <a:lnTo>
                    <a:pt x="363" y="393"/>
                  </a:lnTo>
                  <a:lnTo>
                    <a:pt x="362" y="392"/>
                  </a:lnTo>
                  <a:lnTo>
                    <a:pt x="360" y="390"/>
                  </a:lnTo>
                  <a:lnTo>
                    <a:pt x="359" y="389"/>
                  </a:lnTo>
                  <a:lnTo>
                    <a:pt x="357" y="387"/>
                  </a:lnTo>
                  <a:lnTo>
                    <a:pt x="356" y="387"/>
                  </a:lnTo>
                  <a:lnTo>
                    <a:pt x="354" y="386"/>
                  </a:lnTo>
                  <a:lnTo>
                    <a:pt x="354" y="384"/>
                  </a:lnTo>
                  <a:lnTo>
                    <a:pt x="356" y="384"/>
                  </a:lnTo>
                  <a:lnTo>
                    <a:pt x="357" y="383"/>
                  </a:lnTo>
                  <a:lnTo>
                    <a:pt x="359" y="383"/>
                  </a:lnTo>
                  <a:lnTo>
                    <a:pt x="360" y="383"/>
                  </a:lnTo>
                  <a:lnTo>
                    <a:pt x="362" y="383"/>
                  </a:lnTo>
                  <a:lnTo>
                    <a:pt x="363" y="381"/>
                  </a:lnTo>
                  <a:lnTo>
                    <a:pt x="365" y="381"/>
                  </a:lnTo>
                  <a:lnTo>
                    <a:pt x="366" y="381"/>
                  </a:lnTo>
                  <a:lnTo>
                    <a:pt x="368" y="381"/>
                  </a:lnTo>
                  <a:lnTo>
                    <a:pt x="369" y="381"/>
                  </a:lnTo>
                  <a:lnTo>
                    <a:pt x="371" y="381"/>
                  </a:lnTo>
                  <a:lnTo>
                    <a:pt x="371" y="380"/>
                  </a:lnTo>
                  <a:lnTo>
                    <a:pt x="374" y="380"/>
                  </a:lnTo>
                  <a:lnTo>
                    <a:pt x="375" y="378"/>
                  </a:lnTo>
                  <a:lnTo>
                    <a:pt x="377" y="378"/>
                  </a:lnTo>
                  <a:lnTo>
                    <a:pt x="378" y="378"/>
                  </a:lnTo>
                  <a:lnTo>
                    <a:pt x="380" y="377"/>
                  </a:lnTo>
                  <a:lnTo>
                    <a:pt x="382" y="377"/>
                  </a:lnTo>
                  <a:lnTo>
                    <a:pt x="383" y="375"/>
                  </a:lnTo>
                  <a:lnTo>
                    <a:pt x="385" y="374"/>
                  </a:lnTo>
                  <a:lnTo>
                    <a:pt x="386" y="374"/>
                  </a:lnTo>
                  <a:lnTo>
                    <a:pt x="386" y="372"/>
                  </a:lnTo>
                  <a:lnTo>
                    <a:pt x="386" y="371"/>
                  </a:lnTo>
                  <a:lnTo>
                    <a:pt x="388" y="371"/>
                  </a:lnTo>
                  <a:lnTo>
                    <a:pt x="388" y="369"/>
                  </a:lnTo>
                  <a:lnTo>
                    <a:pt x="389" y="369"/>
                  </a:lnTo>
                  <a:lnTo>
                    <a:pt x="389" y="368"/>
                  </a:lnTo>
                  <a:lnTo>
                    <a:pt x="391" y="366"/>
                  </a:lnTo>
                  <a:lnTo>
                    <a:pt x="392" y="366"/>
                  </a:lnTo>
                  <a:lnTo>
                    <a:pt x="392" y="364"/>
                  </a:lnTo>
                  <a:lnTo>
                    <a:pt x="392" y="363"/>
                  </a:lnTo>
                  <a:lnTo>
                    <a:pt x="394" y="363"/>
                  </a:lnTo>
                  <a:lnTo>
                    <a:pt x="395" y="369"/>
                  </a:lnTo>
                  <a:lnTo>
                    <a:pt x="404" y="378"/>
                  </a:lnTo>
                  <a:lnTo>
                    <a:pt x="404" y="380"/>
                  </a:lnTo>
                  <a:lnTo>
                    <a:pt x="406" y="381"/>
                  </a:lnTo>
                  <a:lnTo>
                    <a:pt x="406" y="383"/>
                  </a:lnTo>
                  <a:lnTo>
                    <a:pt x="407" y="383"/>
                  </a:lnTo>
                  <a:lnTo>
                    <a:pt x="409" y="381"/>
                  </a:lnTo>
                  <a:lnTo>
                    <a:pt x="410" y="381"/>
                  </a:lnTo>
                  <a:lnTo>
                    <a:pt x="410" y="380"/>
                  </a:lnTo>
                  <a:lnTo>
                    <a:pt x="412" y="378"/>
                  </a:lnTo>
                  <a:lnTo>
                    <a:pt x="413" y="378"/>
                  </a:lnTo>
                  <a:lnTo>
                    <a:pt x="413" y="377"/>
                  </a:lnTo>
                  <a:lnTo>
                    <a:pt x="415" y="377"/>
                  </a:lnTo>
                  <a:lnTo>
                    <a:pt x="416" y="377"/>
                  </a:lnTo>
                  <a:lnTo>
                    <a:pt x="418" y="375"/>
                  </a:lnTo>
                  <a:lnTo>
                    <a:pt x="419" y="375"/>
                  </a:lnTo>
                  <a:lnTo>
                    <a:pt x="421" y="375"/>
                  </a:lnTo>
                  <a:lnTo>
                    <a:pt x="421" y="374"/>
                  </a:lnTo>
                  <a:lnTo>
                    <a:pt x="422" y="374"/>
                  </a:lnTo>
                  <a:lnTo>
                    <a:pt x="422" y="372"/>
                  </a:lnTo>
                  <a:lnTo>
                    <a:pt x="424" y="372"/>
                  </a:lnTo>
                  <a:lnTo>
                    <a:pt x="425" y="372"/>
                  </a:lnTo>
                  <a:lnTo>
                    <a:pt x="427" y="372"/>
                  </a:lnTo>
                  <a:lnTo>
                    <a:pt x="427" y="371"/>
                  </a:lnTo>
                  <a:lnTo>
                    <a:pt x="428" y="371"/>
                  </a:lnTo>
                  <a:lnTo>
                    <a:pt x="428" y="372"/>
                  </a:lnTo>
                  <a:lnTo>
                    <a:pt x="428" y="371"/>
                  </a:lnTo>
                  <a:lnTo>
                    <a:pt x="430" y="371"/>
                  </a:lnTo>
                  <a:lnTo>
                    <a:pt x="431" y="371"/>
                  </a:lnTo>
                  <a:lnTo>
                    <a:pt x="431" y="369"/>
                  </a:lnTo>
                  <a:lnTo>
                    <a:pt x="431" y="371"/>
                  </a:lnTo>
                  <a:lnTo>
                    <a:pt x="431" y="369"/>
                  </a:lnTo>
                  <a:lnTo>
                    <a:pt x="433" y="369"/>
                  </a:lnTo>
                  <a:lnTo>
                    <a:pt x="433" y="368"/>
                  </a:lnTo>
                  <a:lnTo>
                    <a:pt x="434" y="368"/>
                  </a:lnTo>
                  <a:lnTo>
                    <a:pt x="441" y="363"/>
                  </a:lnTo>
                  <a:lnTo>
                    <a:pt x="441" y="361"/>
                  </a:lnTo>
                  <a:lnTo>
                    <a:pt x="442" y="361"/>
                  </a:lnTo>
                  <a:lnTo>
                    <a:pt x="444" y="360"/>
                  </a:lnTo>
                  <a:lnTo>
                    <a:pt x="444" y="358"/>
                  </a:lnTo>
                  <a:lnTo>
                    <a:pt x="447" y="357"/>
                  </a:lnTo>
                  <a:lnTo>
                    <a:pt x="448" y="355"/>
                  </a:lnTo>
                  <a:lnTo>
                    <a:pt x="451" y="354"/>
                  </a:lnTo>
                  <a:lnTo>
                    <a:pt x="453" y="352"/>
                  </a:lnTo>
                  <a:lnTo>
                    <a:pt x="454" y="352"/>
                  </a:lnTo>
                  <a:lnTo>
                    <a:pt x="456" y="349"/>
                  </a:lnTo>
                  <a:lnTo>
                    <a:pt x="459" y="348"/>
                  </a:lnTo>
                  <a:lnTo>
                    <a:pt x="460" y="345"/>
                  </a:lnTo>
                  <a:lnTo>
                    <a:pt x="460" y="343"/>
                  </a:lnTo>
                  <a:lnTo>
                    <a:pt x="462" y="342"/>
                  </a:lnTo>
                  <a:lnTo>
                    <a:pt x="462" y="340"/>
                  </a:lnTo>
                  <a:lnTo>
                    <a:pt x="462" y="339"/>
                  </a:lnTo>
                  <a:lnTo>
                    <a:pt x="463" y="339"/>
                  </a:lnTo>
                  <a:lnTo>
                    <a:pt x="463" y="337"/>
                  </a:lnTo>
                  <a:lnTo>
                    <a:pt x="465" y="337"/>
                  </a:lnTo>
                  <a:lnTo>
                    <a:pt x="465" y="336"/>
                  </a:lnTo>
                  <a:lnTo>
                    <a:pt x="465" y="334"/>
                  </a:lnTo>
                  <a:lnTo>
                    <a:pt x="466" y="334"/>
                  </a:lnTo>
                  <a:lnTo>
                    <a:pt x="468" y="334"/>
                  </a:lnTo>
                  <a:lnTo>
                    <a:pt x="468" y="333"/>
                  </a:lnTo>
                  <a:lnTo>
                    <a:pt x="468" y="334"/>
                  </a:lnTo>
                  <a:lnTo>
                    <a:pt x="468" y="333"/>
                  </a:lnTo>
                  <a:lnTo>
                    <a:pt x="469" y="333"/>
                  </a:lnTo>
                  <a:lnTo>
                    <a:pt x="469" y="331"/>
                  </a:lnTo>
                  <a:lnTo>
                    <a:pt x="469" y="330"/>
                  </a:lnTo>
                  <a:lnTo>
                    <a:pt x="471" y="330"/>
                  </a:lnTo>
                  <a:lnTo>
                    <a:pt x="471" y="331"/>
                  </a:lnTo>
                  <a:lnTo>
                    <a:pt x="472" y="331"/>
                  </a:lnTo>
                  <a:lnTo>
                    <a:pt x="472" y="330"/>
                  </a:lnTo>
                  <a:lnTo>
                    <a:pt x="472" y="328"/>
                  </a:lnTo>
                  <a:lnTo>
                    <a:pt x="472" y="327"/>
                  </a:lnTo>
                  <a:lnTo>
                    <a:pt x="474" y="327"/>
                  </a:lnTo>
                  <a:lnTo>
                    <a:pt x="474" y="328"/>
                  </a:lnTo>
                  <a:lnTo>
                    <a:pt x="475" y="328"/>
                  </a:lnTo>
                  <a:lnTo>
                    <a:pt x="475" y="327"/>
                  </a:lnTo>
                  <a:lnTo>
                    <a:pt x="475" y="328"/>
                  </a:lnTo>
                  <a:lnTo>
                    <a:pt x="477" y="328"/>
                  </a:lnTo>
                  <a:lnTo>
                    <a:pt x="477" y="327"/>
                  </a:lnTo>
                  <a:lnTo>
                    <a:pt x="477" y="325"/>
                  </a:lnTo>
                  <a:lnTo>
                    <a:pt x="478" y="325"/>
                  </a:lnTo>
                  <a:lnTo>
                    <a:pt x="480" y="325"/>
                  </a:lnTo>
                  <a:lnTo>
                    <a:pt x="480" y="324"/>
                  </a:lnTo>
                  <a:lnTo>
                    <a:pt x="480" y="322"/>
                  </a:lnTo>
                  <a:lnTo>
                    <a:pt x="481" y="322"/>
                  </a:lnTo>
                  <a:lnTo>
                    <a:pt x="481" y="321"/>
                  </a:lnTo>
                  <a:lnTo>
                    <a:pt x="483" y="321"/>
                  </a:lnTo>
                  <a:lnTo>
                    <a:pt x="483" y="319"/>
                  </a:lnTo>
                  <a:lnTo>
                    <a:pt x="484" y="319"/>
                  </a:lnTo>
                  <a:lnTo>
                    <a:pt x="483" y="319"/>
                  </a:lnTo>
                  <a:lnTo>
                    <a:pt x="483" y="318"/>
                  </a:lnTo>
                  <a:lnTo>
                    <a:pt x="484" y="318"/>
                  </a:lnTo>
                  <a:lnTo>
                    <a:pt x="484" y="316"/>
                  </a:lnTo>
                  <a:lnTo>
                    <a:pt x="486" y="316"/>
                  </a:lnTo>
                  <a:lnTo>
                    <a:pt x="486" y="315"/>
                  </a:lnTo>
                  <a:lnTo>
                    <a:pt x="486" y="313"/>
                  </a:lnTo>
                  <a:lnTo>
                    <a:pt x="487" y="313"/>
                  </a:lnTo>
                  <a:lnTo>
                    <a:pt x="487" y="311"/>
                  </a:lnTo>
                  <a:lnTo>
                    <a:pt x="489" y="311"/>
                  </a:lnTo>
                  <a:lnTo>
                    <a:pt x="489" y="313"/>
                  </a:lnTo>
                  <a:lnTo>
                    <a:pt x="489" y="311"/>
                  </a:lnTo>
                  <a:lnTo>
                    <a:pt x="490" y="311"/>
                  </a:lnTo>
                  <a:lnTo>
                    <a:pt x="489" y="311"/>
                  </a:lnTo>
                  <a:lnTo>
                    <a:pt x="489" y="310"/>
                  </a:lnTo>
                  <a:lnTo>
                    <a:pt x="490" y="310"/>
                  </a:lnTo>
                  <a:lnTo>
                    <a:pt x="490" y="308"/>
                  </a:lnTo>
                  <a:lnTo>
                    <a:pt x="490" y="310"/>
                  </a:lnTo>
                  <a:lnTo>
                    <a:pt x="492" y="310"/>
                  </a:lnTo>
                  <a:lnTo>
                    <a:pt x="490" y="310"/>
                  </a:lnTo>
                  <a:lnTo>
                    <a:pt x="492" y="310"/>
                  </a:lnTo>
                  <a:lnTo>
                    <a:pt x="492" y="308"/>
                  </a:lnTo>
                  <a:lnTo>
                    <a:pt x="494" y="308"/>
                  </a:lnTo>
                  <a:lnTo>
                    <a:pt x="495" y="308"/>
                  </a:lnTo>
                  <a:lnTo>
                    <a:pt x="495" y="307"/>
                  </a:lnTo>
                  <a:lnTo>
                    <a:pt x="495" y="308"/>
                  </a:lnTo>
                  <a:lnTo>
                    <a:pt x="495" y="307"/>
                  </a:lnTo>
                  <a:lnTo>
                    <a:pt x="497" y="307"/>
                  </a:lnTo>
                  <a:lnTo>
                    <a:pt x="497" y="305"/>
                  </a:lnTo>
                  <a:lnTo>
                    <a:pt x="497" y="307"/>
                  </a:lnTo>
                  <a:lnTo>
                    <a:pt x="498" y="307"/>
                  </a:lnTo>
                  <a:lnTo>
                    <a:pt x="498" y="305"/>
                  </a:lnTo>
                  <a:lnTo>
                    <a:pt x="500" y="305"/>
                  </a:lnTo>
                  <a:lnTo>
                    <a:pt x="500" y="304"/>
                  </a:lnTo>
                  <a:lnTo>
                    <a:pt x="500" y="305"/>
                  </a:lnTo>
                  <a:lnTo>
                    <a:pt x="500" y="304"/>
                  </a:lnTo>
                  <a:lnTo>
                    <a:pt x="501" y="304"/>
                  </a:lnTo>
                  <a:lnTo>
                    <a:pt x="501" y="305"/>
                  </a:lnTo>
                  <a:lnTo>
                    <a:pt x="501" y="304"/>
                  </a:lnTo>
                  <a:lnTo>
                    <a:pt x="501" y="305"/>
                  </a:lnTo>
                  <a:lnTo>
                    <a:pt x="503" y="305"/>
                  </a:lnTo>
                  <a:lnTo>
                    <a:pt x="504" y="305"/>
                  </a:lnTo>
                  <a:lnTo>
                    <a:pt x="506" y="305"/>
                  </a:lnTo>
                  <a:lnTo>
                    <a:pt x="506" y="304"/>
                  </a:lnTo>
                  <a:lnTo>
                    <a:pt x="507" y="304"/>
                  </a:lnTo>
                  <a:lnTo>
                    <a:pt x="507" y="302"/>
                  </a:lnTo>
                  <a:lnTo>
                    <a:pt x="509" y="302"/>
                  </a:lnTo>
                  <a:lnTo>
                    <a:pt x="510" y="302"/>
                  </a:lnTo>
                  <a:lnTo>
                    <a:pt x="510" y="304"/>
                  </a:lnTo>
                  <a:lnTo>
                    <a:pt x="510" y="302"/>
                  </a:lnTo>
                  <a:lnTo>
                    <a:pt x="510" y="304"/>
                  </a:lnTo>
                  <a:lnTo>
                    <a:pt x="512" y="304"/>
                  </a:lnTo>
                  <a:lnTo>
                    <a:pt x="512" y="302"/>
                  </a:lnTo>
                  <a:lnTo>
                    <a:pt x="513" y="302"/>
                  </a:lnTo>
                  <a:lnTo>
                    <a:pt x="515" y="302"/>
                  </a:lnTo>
                  <a:lnTo>
                    <a:pt x="515" y="301"/>
                  </a:lnTo>
                  <a:lnTo>
                    <a:pt x="515" y="299"/>
                  </a:lnTo>
                  <a:lnTo>
                    <a:pt x="516" y="299"/>
                  </a:lnTo>
                  <a:lnTo>
                    <a:pt x="518" y="298"/>
                  </a:lnTo>
                  <a:lnTo>
                    <a:pt x="519" y="298"/>
                  </a:lnTo>
                  <a:lnTo>
                    <a:pt x="519" y="296"/>
                  </a:lnTo>
                  <a:lnTo>
                    <a:pt x="519" y="295"/>
                  </a:lnTo>
                  <a:lnTo>
                    <a:pt x="521" y="295"/>
                  </a:lnTo>
                  <a:lnTo>
                    <a:pt x="522" y="295"/>
                  </a:lnTo>
                  <a:lnTo>
                    <a:pt x="522" y="293"/>
                  </a:lnTo>
                  <a:lnTo>
                    <a:pt x="522" y="292"/>
                  </a:lnTo>
                  <a:lnTo>
                    <a:pt x="524" y="292"/>
                  </a:lnTo>
                  <a:lnTo>
                    <a:pt x="525" y="292"/>
                  </a:lnTo>
                  <a:lnTo>
                    <a:pt x="525" y="290"/>
                  </a:lnTo>
                  <a:lnTo>
                    <a:pt x="524" y="290"/>
                  </a:lnTo>
                  <a:lnTo>
                    <a:pt x="525" y="290"/>
                  </a:lnTo>
                  <a:lnTo>
                    <a:pt x="527" y="290"/>
                  </a:lnTo>
                  <a:lnTo>
                    <a:pt x="527" y="289"/>
                  </a:lnTo>
                  <a:lnTo>
                    <a:pt x="528" y="289"/>
                  </a:lnTo>
                  <a:lnTo>
                    <a:pt x="528" y="290"/>
                  </a:lnTo>
                  <a:lnTo>
                    <a:pt x="530" y="290"/>
                  </a:lnTo>
                  <a:lnTo>
                    <a:pt x="530" y="289"/>
                  </a:lnTo>
                  <a:lnTo>
                    <a:pt x="531" y="287"/>
                  </a:lnTo>
                  <a:lnTo>
                    <a:pt x="531" y="286"/>
                  </a:lnTo>
                  <a:lnTo>
                    <a:pt x="533" y="286"/>
                  </a:lnTo>
                  <a:lnTo>
                    <a:pt x="534" y="286"/>
                  </a:lnTo>
                  <a:lnTo>
                    <a:pt x="534" y="284"/>
                  </a:lnTo>
                  <a:lnTo>
                    <a:pt x="534" y="283"/>
                  </a:lnTo>
                  <a:lnTo>
                    <a:pt x="536" y="283"/>
                  </a:lnTo>
                  <a:lnTo>
                    <a:pt x="536" y="281"/>
                  </a:lnTo>
                  <a:lnTo>
                    <a:pt x="536" y="280"/>
                  </a:lnTo>
                  <a:lnTo>
                    <a:pt x="536" y="278"/>
                  </a:lnTo>
                  <a:lnTo>
                    <a:pt x="536" y="277"/>
                  </a:lnTo>
                  <a:lnTo>
                    <a:pt x="536" y="275"/>
                  </a:lnTo>
                  <a:lnTo>
                    <a:pt x="534" y="275"/>
                  </a:lnTo>
                  <a:lnTo>
                    <a:pt x="534" y="274"/>
                  </a:lnTo>
                  <a:lnTo>
                    <a:pt x="534" y="272"/>
                  </a:lnTo>
                  <a:lnTo>
                    <a:pt x="534" y="271"/>
                  </a:lnTo>
                  <a:lnTo>
                    <a:pt x="533" y="269"/>
                  </a:lnTo>
                  <a:lnTo>
                    <a:pt x="533" y="268"/>
                  </a:lnTo>
                  <a:lnTo>
                    <a:pt x="533" y="266"/>
                  </a:lnTo>
                  <a:lnTo>
                    <a:pt x="531" y="266"/>
                  </a:lnTo>
                  <a:lnTo>
                    <a:pt x="530" y="266"/>
                  </a:lnTo>
                  <a:lnTo>
                    <a:pt x="530" y="268"/>
                  </a:lnTo>
                  <a:lnTo>
                    <a:pt x="530" y="266"/>
                  </a:lnTo>
                  <a:lnTo>
                    <a:pt x="528" y="266"/>
                  </a:lnTo>
                  <a:lnTo>
                    <a:pt x="527" y="265"/>
                  </a:lnTo>
                  <a:lnTo>
                    <a:pt x="527" y="263"/>
                  </a:lnTo>
                  <a:lnTo>
                    <a:pt x="528" y="263"/>
                  </a:lnTo>
                  <a:lnTo>
                    <a:pt x="528" y="262"/>
                  </a:lnTo>
                  <a:lnTo>
                    <a:pt x="530" y="263"/>
                  </a:lnTo>
                  <a:lnTo>
                    <a:pt x="531" y="263"/>
                  </a:lnTo>
                  <a:lnTo>
                    <a:pt x="533" y="263"/>
                  </a:lnTo>
                  <a:lnTo>
                    <a:pt x="533" y="262"/>
                  </a:lnTo>
                  <a:lnTo>
                    <a:pt x="533" y="260"/>
                  </a:lnTo>
                  <a:lnTo>
                    <a:pt x="533" y="258"/>
                  </a:lnTo>
                  <a:lnTo>
                    <a:pt x="531" y="258"/>
                  </a:lnTo>
                  <a:lnTo>
                    <a:pt x="531" y="257"/>
                  </a:lnTo>
                  <a:lnTo>
                    <a:pt x="530" y="255"/>
                  </a:lnTo>
                  <a:lnTo>
                    <a:pt x="530" y="254"/>
                  </a:lnTo>
                  <a:lnTo>
                    <a:pt x="530" y="252"/>
                  </a:lnTo>
                  <a:lnTo>
                    <a:pt x="530" y="251"/>
                  </a:lnTo>
                  <a:lnTo>
                    <a:pt x="528" y="251"/>
                  </a:lnTo>
                  <a:lnTo>
                    <a:pt x="528" y="249"/>
                  </a:lnTo>
                  <a:lnTo>
                    <a:pt x="528" y="248"/>
                  </a:lnTo>
                  <a:lnTo>
                    <a:pt x="528" y="246"/>
                  </a:lnTo>
                  <a:lnTo>
                    <a:pt x="528" y="245"/>
                  </a:lnTo>
                  <a:lnTo>
                    <a:pt x="530" y="245"/>
                  </a:lnTo>
                  <a:lnTo>
                    <a:pt x="530" y="243"/>
                  </a:lnTo>
                  <a:lnTo>
                    <a:pt x="530" y="242"/>
                  </a:lnTo>
                  <a:lnTo>
                    <a:pt x="531" y="242"/>
                  </a:lnTo>
                  <a:lnTo>
                    <a:pt x="531" y="240"/>
                  </a:lnTo>
                  <a:lnTo>
                    <a:pt x="530" y="239"/>
                  </a:lnTo>
                  <a:lnTo>
                    <a:pt x="528" y="237"/>
                  </a:lnTo>
                  <a:lnTo>
                    <a:pt x="527" y="236"/>
                  </a:lnTo>
                  <a:lnTo>
                    <a:pt x="527" y="234"/>
                  </a:lnTo>
                  <a:lnTo>
                    <a:pt x="527" y="233"/>
                  </a:lnTo>
                  <a:lnTo>
                    <a:pt x="525" y="231"/>
                  </a:lnTo>
                  <a:lnTo>
                    <a:pt x="525" y="230"/>
                  </a:lnTo>
                  <a:lnTo>
                    <a:pt x="525" y="228"/>
                  </a:lnTo>
                  <a:lnTo>
                    <a:pt x="524" y="228"/>
                  </a:lnTo>
                  <a:lnTo>
                    <a:pt x="524" y="227"/>
                  </a:lnTo>
                  <a:lnTo>
                    <a:pt x="522" y="228"/>
                  </a:lnTo>
                  <a:lnTo>
                    <a:pt x="522" y="230"/>
                  </a:lnTo>
                  <a:lnTo>
                    <a:pt x="521" y="230"/>
                  </a:lnTo>
                  <a:lnTo>
                    <a:pt x="519" y="231"/>
                  </a:lnTo>
                  <a:lnTo>
                    <a:pt x="518" y="233"/>
                  </a:lnTo>
                  <a:lnTo>
                    <a:pt x="516" y="233"/>
                  </a:lnTo>
                  <a:lnTo>
                    <a:pt x="515" y="233"/>
                  </a:lnTo>
                  <a:lnTo>
                    <a:pt x="515" y="234"/>
                  </a:lnTo>
                  <a:lnTo>
                    <a:pt x="515" y="233"/>
                  </a:lnTo>
                  <a:lnTo>
                    <a:pt x="513" y="231"/>
                  </a:lnTo>
                  <a:lnTo>
                    <a:pt x="513" y="230"/>
                  </a:lnTo>
                  <a:lnTo>
                    <a:pt x="512" y="230"/>
                  </a:lnTo>
                  <a:lnTo>
                    <a:pt x="510" y="230"/>
                  </a:lnTo>
                  <a:lnTo>
                    <a:pt x="509" y="230"/>
                  </a:lnTo>
                  <a:lnTo>
                    <a:pt x="509" y="228"/>
                  </a:lnTo>
                  <a:lnTo>
                    <a:pt x="507" y="228"/>
                  </a:lnTo>
                  <a:lnTo>
                    <a:pt x="506" y="228"/>
                  </a:lnTo>
                  <a:lnTo>
                    <a:pt x="504" y="228"/>
                  </a:lnTo>
                  <a:lnTo>
                    <a:pt x="504" y="227"/>
                  </a:lnTo>
                  <a:lnTo>
                    <a:pt x="503" y="227"/>
                  </a:lnTo>
                  <a:lnTo>
                    <a:pt x="501" y="227"/>
                  </a:lnTo>
                  <a:lnTo>
                    <a:pt x="501" y="225"/>
                  </a:lnTo>
                  <a:lnTo>
                    <a:pt x="500" y="225"/>
                  </a:lnTo>
                  <a:lnTo>
                    <a:pt x="500" y="227"/>
                  </a:lnTo>
                  <a:lnTo>
                    <a:pt x="500" y="225"/>
                  </a:lnTo>
                  <a:lnTo>
                    <a:pt x="498" y="225"/>
                  </a:lnTo>
                  <a:lnTo>
                    <a:pt x="497" y="224"/>
                  </a:lnTo>
                  <a:lnTo>
                    <a:pt x="495" y="224"/>
                  </a:lnTo>
                  <a:lnTo>
                    <a:pt x="495" y="225"/>
                  </a:lnTo>
                  <a:lnTo>
                    <a:pt x="494" y="225"/>
                  </a:lnTo>
                  <a:lnTo>
                    <a:pt x="492" y="225"/>
                  </a:lnTo>
                  <a:lnTo>
                    <a:pt x="490" y="225"/>
                  </a:lnTo>
                  <a:lnTo>
                    <a:pt x="490" y="227"/>
                  </a:lnTo>
                  <a:lnTo>
                    <a:pt x="489" y="227"/>
                  </a:lnTo>
                  <a:lnTo>
                    <a:pt x="489" y="228"/>
                  </a:lnTo>
                  <a:lnTo>
                    <a:pt x="487" y="228"/>
                  </a:lnTo>
                  <a:lnTo>
                    <a:pt x="487" y="230"/>
                  </a:lnTo>
                  <a:lnTo>
                    <a:pt x="487" y="231"/>
                  </a:lnTo>
                  <a:lnTo>
                    <a:pt x="486" y="231"/>
                  </a:lnTo>
                  <a:lnTo>
                    <a:pt x="486" y="233"/>
                  </a:lnTo>
                  <a:lnTo>
                    <a:pt x="486" y="234"/>
                  </a:lnTo>
                  <a:lnTo>
                    <a:pt x="484" y="234"/>
                  </a:lnTo>
                  <a:lnTo>
                    <a:pt x="484" y="236"/>
                  </a:lnTo>
                  <a:lnTo>
                    <a:pt x="484" y="237"/>
                  </a:lnTo>
                  <a:lnTo>
                    <a:pt x="484" y="239"/>
                  </a:lnTo>
                  <a:lnTo>
                    <a:pt x="484" y="240"/>
                  </a:lnTo>
                  <a:lnTo>
                    <a:pt x="483" y="240"/>
                  </a:lnTo>
                  <a:lnTo>
                    <a:pt x="481" y="240"/>
                  </a:lnTo>
                  <a:lnTo>
                    <a:pt x="481" y="242"/>
                  </a:lnTo>
                  <a:lnTo>
                    <a:pt x="480" y="242"/>
                  </a:lnTo>
                  <a:lnTo>
                    <a:pt x="480" y="243"/>
                  </a:lnTo>
                  <a:lnTo>
                    <a:pt x="478" y="243"/>
                  </a:lnTo>
                  <a:lnTo>
                    <a:pt x="477" y="245"/>
                  </a:lnTo>
                  <a:lnTo>
                    <a:pt x="477" y="246"/>
                  </a:lnTo>
                  <a:lnTo>
                    <a:pt x="475" y="246"/>
                  </a:lnTo>
                  <a:lnTo>
                    <a:pt x="475" y="248"/>
                  </a:lnTo>
                  <a:lnTo>
                    <a:pt x="475" y="249"/>
                  </a:lnTo>
                  <a:lnTo>
                    <a:pt x="474" y="251"/>
                  </a:lnTo>
                  <a:lnTo>
                    <a:pt x="474" y="249"/>
                  </a:lnTo>
                  <a:lnTo>
                    <a:pt x="472" y="249"/>
                  </a:lnTo>
                  <a:lnTo>
                    <a:pt x="472" y="246"/>
                  </a:lnTo>
                  <a:lnTo>
                    <a:pt x="472" y="245"/>
                  </a:lnTo>
                  <a:lnTo>
                    <a:pt x="471" y="245"/>
                  </a:lnTo>
                  <a:lnTo>
                    <a:pt x="469" y="243"/>
                  </a:lnTo>
                  <a:lnTo>
                    <a:pt x="468" y="242"/>
                  </a:lnTo>
                  <a:lnTo>
                    <a:pt x="466" y="240"/>
                  </a:lnTo>
                  <a:lnTo>
                    <a:pt x="466" y="239"/>
                  </a:lnTo>
                  <a:lnTo>
                    <a:pt x="466" y="237"/>
                  </a:lnTo>
                  <a:lnTo>
                    <a:pt x="466" y="236"/>
                  </a:lnTo>
                  <a:lnTo>
                    <a:pt x="466" y="234"/>
                  </a:lnTo>
                  <a:lnTo>
                    <a:pt x="466" y="233"/>
                  </a:lnTo>
                  <a:lnTo>
                    <a:pt x="466" y="231"/>
                  </a:lnTo>
                  <a:lnTo>
                    <a:pt x="466" y="230"/>
                  </a:lnTo>
                  <a:lnTo>
                    <a:pt x="468" y="230"/>
                  </a:lnTo>
                  <a:lnTo>
                    <a:pt x="468" y="228"/>
                  </a:lnTo>
                  <a:lnTo>
                    <a:pt x="469" y="228"/>
                  </a:lnTo>
                  <a:lnTo>
                    <a:pt x="469" y="227"/>
                  </a:lnTo>
                  <a:lnTo>
                    <a:pt x="471" y="227"/>
                  </a:lnTo>
                  <a:lnTo>
                    <a:pt x="471" y="225"/>
                  </a:lnTo>
                  <a:lnTo>
                    <a:pt x="472" y="225"/>
                  </a:lnTo>
                  <a:lnTo>
                    <a:pt x="472" y="224"/>
                  </a:lnTo>
                  <a:lnTo>
                    <a:pt x="474" y="224"/>
                  </a:lnTo>
                  <a:lnTo>
                    <a:pt x="474" y="222"/>
                  </a:lnTo>
                  <a:lnTo>
                    <a:pt x="475" y="221"/>
                  </a:lnTo>
                  <a:lnTo>
                    <a:pt x="477" y="221"/>
                  </a:lnTo>
                  <a:lnTo>
                    <a:pt x="477" y="219"/>
                  </a:lnTo>
                  <a:lnTo>
                    <a:pt x="478" y="219"/>
                  </a:lnTo>
                  <a:lnTo>
                    <a:pt x="478" y="218"/>
                  </a:lnTo>
                  <a:lnTo>
                    <a:pt x="480" y="218"/>
                  </a:lnTo>
                  <a:lnTo>
                    <a:pt x="481" y="218"/>
                  </a:lnTo>
                  <a:lnTo>
                    <a:pt x="483" y="216"/>
                  </a:lnTo>
                  <a:lnTo>
                    <a:pt x="484" y="216"/>
                  </a:lnTo>
                  <a:lnTo>
                    <a:pt x="486" y="216"/>
                  </a:lnTo>
                  <a:lnTo>
                    <a:pt x="487" y="216"/>
                  </a:lnTo>
                  <a:lnTo>
                    <a:pt x="489" y="215"/>
                  </a:lnTo>
                  <a:lnTo>
                    <a:pt x="490" y="215"/>
                  </a:lnTo>
                  <a:lnTo>
                    <a:pt x="492" y="213"/>
                  </a:lnTo>
                  <a:lnTo>
                    <a:pt x="494" y="213"/>
                  </a:lnTo>
                  <a:lnTo>
                    <a:pt x="495" y="213"/>
                  </a:lnTo>
                  <a:lnTo>
                    <a:pt x="497" y="213"/>
                  </a:lnTo>
                  <a:lnTo>
                    <a:pt x="498" y="213"/>
                  </a:lnTo>
                  <a:lnTo>
                    <a:pt x="498" y="212"/>
                  </a:lnTo>
                  <a:lnTo>
                    <a:pt x="501" y="212"/>
                  </a:lnTo>
                  <a:lnTo>
                    <a:pt x="503" y="210"/>
                  </a:lnTo>
                  <a:lnTo>
                    <a:pt x="504" y="210"/>
                  </a:lnTo>
                  <a:lnTo>
                    <a:pt x="507" y="209"/>
                  </a:lnTo>
                  <a:lnTo>
                    <a:pt x="509" y="209"/>
                  </a:lnTo>
                  <a:lnTo>
                    <a:pt x="510" y="207"/>
                  </a:lnTo>
                  <a:lnTo>
                    <a:pt x="510" y="204"/>
                  </a:lnTo>
                  <a:lnTo>
                    <a:pt x="512" y="202"/>
                  </a:lnTo>
                  <a:lnTo>
                    <a:pt x="513" y="204"/>
                  </a:lnTo>
                  <a:lnTo>
                    <a:pt x="515" y="202"/>
                  </a:lnTo>
                  <a:lnTo>
                    <a:pt x="516" y="202"/>
                  </a:lnTo>
                  <a:lnTo>
                    <a:pt x="516" y="201"/>
                  </a:lnTo>
                  <a:lnTo>
                    <a:pt x="515" y="201"/>
                  </a:lnTo>
                  <a:lnTo>
                    <a:pt x="516" y="199"/>
                  </a:lnTo>
                  <a:lnTo>
                    <a:pt x="518" y="199"/>
                  </a:lnTo>
                  <a:lnTo>
                    <a:pt x="519" y="199"/>
                  </a:lnTo>
                  <a:lnTo>
                    <a:pt x="521" y="198"/>
                  </a:lnTo>
                  <a:lnTo>
                    <a:pt x="524" y="196"/>
                  </a:lnTo>
                  <a:lnTo>
                    <a:pt x="522" y="196"/>
                  </a:lnTo>
                  <a:lnTo>
                    <a:pt x="522" y="195"/>
                  </a:lnTo>
                  <a:lnTo>
                    <a:pt x="524" y="195"/>
                  </a:lnTo>
                  <a:lnTo>
                    <a:pt x="525" y="193"/>
                  </a:lnTo>
                  <a:lnTo>
                    <a:pt x="527" y="192"/>
                  </a:lnTo>
                  <a:lnTo>
                    <a:pt x="528" y="190"/>
                  </a:lnTo>
                  <a:lnTo>
                    <a:pt x="530" y="190"/>
                  </a:lnTo>
                  <a:lnTo>
                    <a:pt x="531" y="190"/>
                  </a:lnTo>
                  <a:lnTo>
                    <a:pt x="531" y="189"/>
                  </a:lnTo>
                  <a:lnTo>
                    <a:pt x="533" y="189"/>
                  </a:lnTo>
                  <a:lnTo>
                    <a:pt x="533" y="190"/>
                  </a:lnTo>
                  <a:lnTo>
                    <a:pt x="534" y="190"/>
                  </a:lnTo>
                  <a:lnTo>
                    <a:pt x="534" y="189"/>
                  </a:lnTo>
                  <a:lnTo>
                    <a:pt x="534" y="187"/>
                  </a:lnTo>
                  <a:lnTo>
                    <a:pt x="534" y="186"/>
                  </a:lnTo>
                  <a:lnTo>
                    <a:pt x="534" y="184"/>
                  </a:lnTo>
                  <a:lnTo>
                    <a:pt x="533" y="183"/>
                  </a:lnTo>
                  <a:lnTo>
                    <a:pt x="533" y="181"/>
                  </a:lnTo>
                  <a:lnTo>
                    <a:pt x="533" y="180"/>
                  </a:lnTo>
                  <a:lnTo>
                    <a:pt x="534" y="180"/>
                  </a:lnTo>
                  <a:lnTo>
                    <a:pt x="534" y="178"/>
                  </a:lnTo>
                  <a:lnTo>
                    <a:pt x="534" y="177"/>
                  </a:lnTo>
                  <a:lnTo>
                    <a:pt x="533" y="177"/>
                  </a:lnTo>
                  <a:lnTo>
                    <a:pt x="531" y="177"/>
                  </a:lnTo>
                  <a:lnTo>
                    <a:pt x="531" y="175"/>
                  </a:lnTo>
                  <a:lnTo>
                    <a:pt x="530" y="175"/>
                  </a:lnTo>
                  <a:lnTo>
                    <a:pt x="528" y="175"/>
                  </a:lnTo>
                  <a:lnTo>
                    <a:pt x="527" y="175"/>
                  </a:lnTo>
                  <a:lnTo>
                    <a:pt x="525" y="175"/>
                  </a:lnTo>
                  <a:lnTo>
                    <a:pt x="524" y="175"/>
                  </a:lnTo>
                  <a:lnTo>
                    <a:pt x="524" y="174"/>
                  </a:lnTo>
                  <a:lnTo>
                    <a:pt x="522" y="174"/>
                  </a:lnTo>
                  <a:lnTo>
                    <a:pt x="522" y="172"/>
                  </a:lnTo>
                  <a:lnTo>
                    <a:pt x="521" y="172"/>
                  </a:lnTo>
                  <a:lnTo>
                    <a:pt x="521" y="171"/>
                  </a:lnTo>
                  <a:lnTo>
                    <a:pt x="519" y="171"/>
                  </a:lnTo>
                  <a:lnTo>
                    <a:pt x="519" y="169"/>
                  </a:lnTo>
                  <a:lnTo>
                    <a:pt x="519" y="168"/>
                  </a:lnTo>
                  <a:lnTo>
                    <a:pt x="519" y="166"/>
                  </a:lnTo>
                  <a:lnTo>
                    <a:pt x="519" y="165"/>
                  </a:lnTo>
                  <a:lnTo>
                    <a:pt x="518" y="165"/>
                  </a:lnTo>
                  <a:lnTo>
                    <a:pt x="518" y="163"/>
                  </a:lnTo>
                  <a:lnTo>
                    <a:pt x="518" y="162"/>
                  </a:lnTo>
                  <a:lnTo>
                    <a:pt x="516" y="162"/>
                  </a:lnTo>
                  <a:lnTo>
                    <a:pt x="516" y="160"/>
                  </a:lnTo>
                  <a:lnTo>
                    <a:pt x="515" y="159"/>
                  </a:lnTo>
                  <a:lnTo>
                    <a:pt x="515" y="157"/>
                  </a:lnTo>
                  <a:lnTo>
                    <a:pt x="516" y="157"/>
                  </a:lnTo>
                  <a:lnTo>
                    <a:pt x="516" y="156"/>
                  </a:lnTo>
                  <a:lnTo>
                    <a:pt x="518" y="156"/>
                  </a:lnTo>
                  <a:lnTo>
                    <a:pt x="518" y="154"/>
                  </a:lnTo>
                  <a:lnTo>
                    <a:pt x="519" y="154"/>
                  </a:lnTo>
                  <a:lnTo>
                    <a:pt x="519" y="152"/>
                  </a:lnTo>
                  <a:lnTo>
                    <a:pt x="521" y="152"/>
                  </a:lnTo>
                  <a:lnTo>
                    <a:pt x="521" y="151"/>
                  </a:lnTo>
                  <a:lnTo>
                    <a:pt x="521" y="149"/>
                  </a:lnTo>
                  <a:lnTo>
                    <a:pt x="521" y="151"/>
                  </a:lnTo>
                  <a:lnTo>
                    <a:pt x="525" y="148"/>
                  </a:lnTo>
                  <a:lnTo>
                    <a:pt x="527" y="146"/>
                  </a:lnTo>
                  <a:lnTo>
                    <a:pt x="527" y="145"/>
                  </a:lnTo>
                  <a:lnTo>
                    <a:pt x="527" y="143"/>
                  </a:lnTo>
                  <a:lnTo>
                    <a:pt x="528" y="143"/>
                  </a:lnTo>
                  <a:lnTo>
                    <a:pt x="530" y="140"/>
                  </a:lnTo>
                  <a:lnTo>
                    <a:pt x="528" y="140"/>
                  </a:lnTo>
                  <a:lnTo>
                    <a:pt x="531" y="139"/>
                  </a:lnTo>
                  <a:lnTo>
                    <a:pt x="531" y="137"/>
                  </a:lnTo>
                  <a:lnTo>
                    <a:pt x="533" y="137"/>
                  </a:lnTo>
                  <a:lnTo>
                    <a:pt x="534" y="136"/>
                  </a:lnTo>
                  <a:lnTo>
                    <a:pt x="534" y="139"/>
                  </a:lnTo>
                  <a:lnTo>
                    <a:pt x="534" y="137"/>
                  </a:lnTo>
                  <a:lnTo>
                    <a:pt x="536" y="137"/>
                  </a:lnTo>
                  <a:lnTo>
                    <a:pt x="536" y="136"/>
                  </a:lnTo>
                  <a:lnTo>
                    <a:pt x="539" y="134"/>
                  </a:lnTo>
                  <a:lnTo>
                    <a:pt x="537" y="133"/>
                  </a:lnTo>
                  <a:lnTo>
                    <a:pt x="539" y="131"/>
                  </a:lnTo>
                  <a:lnTo>
                    <a:pt x="539" y="130"/>
                  </a:lnTo>
                  <a:lnTo>
                    <a:pt x="539" y="128"/>
                  </a:lnTo>
                  <a:lnTo>
                    <a:pt x="540" y="128"/>
                  </a:lnTo>
                  <a:lnTo>
                    <a:pt x="540" y="127"/>
                  </a:lnTo>
                  <a:lnTo>
                    <a:pt x="542" y="125"/>
                  </a:lnTo>
                  <a:lnTo>
                    <a:pt x="540" y="125"/>
                  </a:lnTo>
                  <a:lnTo>
                    <a:pt x="540" y="124"/>
                  </a:lnTo>
                  <a:lnTo>
                    <a:pt x="539" y="124"/>
                  </a:lnTo>
                  <a:lnTo>
                    <a:pt x="537" y="124"/>
                  </a:lnTo>
                  <a:lnTo>
                    <a:pt x="537" y="122"/>
                  </a:lnTo>
                  <a:lnTo>
                    <a:pt x="536" y="122"/>
                  </a:lnTo>
                  <a:lnTo>
                    <a:pt x="536" y="121"/>
                  </a:lnTo>
                  <a:lnTo>
                    <a:pt x="537" y="121"/>
                  </a:lnTo>
                  <a:lnTo>
                    <a:pt x="537" y="119"/>
                  </a:lnTo>
                  <a:lnTo>
                    <a:pt x="539" y="119"/>
                  </a:lnTo>
                  <a:lnTo>
                    <a:pt x="537" y="116"/>
                  </a:lnTo>
                  <a:lnTo>
                    <a:pt x="539" y="116"/>
                  </a:lnTo>
                  <a:lnTo>
                    <a:pt x="540" y="113"/>
                  </a:lnTo>
                  <a:lnTo>
                    <a:pt x="539" y="113"/>
                  </a:lnTo>
                  <a:lnTo>
                    <a:pt x="537" y="112"/>
                  </a:lnTo>
                  <a:lnTo>
                    <a:pt x="536" y="109"/>
                  </a:lnTo>
                  <a:lnTo>
                    <a:pt x="534" y="107"/>
                  </a:lnTo>
                  <a:lnTo>
                    <a:pt x="533" y="107"/>
                  </a:lnTo>
                  <a:lnTo>
                    <a:pt x="530" y="103"/>
                  </a:lnTo>
                  <a:lnTo>
                    <a:pt x="531" y="103"/>
                  </a:lnTo>
                  <a:lnTo>
                    <a:pt x="531" y="101"/>
                  </a:lnTo>
                  <a:lnTo>
                    <a:pt x="533" y="101"/>
                  </a:lnTo>
                  <a:lnTo>
                    <a:pt x="533" y="99"/>
                  </a:lnTo>
                  <a:lnTo>
                    <a:pt x="534" y="99"/>
                  </a:lnTo>
                  <a:lnTo>
                    <a:pt x="534" y="98"/>
                  </a:lnTo>
                  <a:lnTo>
                    <a:pt x="534" y="96"/>
                  </a:lnTo>
                  <a:lnTo>
                    <a:pt x="533" y="96"/>
                  </a:lnTo>
                  <a:lnTo>
                    <a:pt x="533" y="95"/>
                  </a:lnTo>
                  <a:lnTo>
                    <a:pt x="533" y="93"/>
                  </a:lnTo>
                  <a:lnTo>
                    <a:pt x="534" y="93"/>
                  </a:lnTo>
                  <a:lnTo>
                    <a:pt x="534" y="92"/>
                  </a:lnTo>
                  <a:lnTo>
                    <a:pt x="536" y="92"/>
                  </a:lnTo>
                  <a:lnTo>
                    <a:pt x="536" y="90"/>
                  </a:lnTo>
                  <a:lnTo>
                    <a:pt x="537" y="90"/>
                  </a:lnTo>
                  <a:lnTo>
                    <a:pt x="537" y="89"/>
                  </a:lnTo>
                  <a:lnTo>
                    <a:pt x="539" y="89"/>
                  </a:lnTo>
                  <a:lnTo>
                    <a:pt x="539" y="87"/>
                  </a:lnTo>
                  <a:lnTo>
                    <a:pt x="539" y="89"/>
                  </a:lnTo>
                  <a:lnTo>
                    <a:pt x="540" y="89"/>
                  </a:lnTo>
                  <a:lnTo>
                    <a:pt x="540" y="87"/>
                  </a:lnTo>
                  <a:lnTo>
                    <a:pt x="540" y="86"/>
                  </a:lnTo>
                  <a:lnTo>
                    <a:pt x="542" y="86"/>
                  </a:lnTo>
                  <a:lnTo>
                    <a:pt x="542" y="84"/>
                  </a:lnTo>
                  <a:lnTo>
                    <a:pt x="543" y="84"/>
                  </a:lnTo>
                  <a:lnTo>
                    <a:pt x="543" y="83"/>
                  </a:lnTo>
                  <a:lnTo>
                    <a:pt x="545" y="83"/>
                  </a:lnTo>
                  <a:lnTo>
                    <a:pt x="545" y="81"/>
                  </a:lnTo>
                  <a:lnTo>
                    <a:pt x="546" y="81"/>
                  </a:lnTo>
                  <a:lnTo>
                    <a:pt x="546" y="80"/>
                  </a:lnTo>
                  <a:lnTo>
                    <a:pt x="548" y="80"/>
                  </a:lnTo>
                  <a:lnTo>
                    <a:pt x="548" y="78"/>
                  </a:lnTo>
                  <a:lnTo>
                    <a:pt x="550" y="78"/>
                  </a:lnTo>
                  <a:lnTo>
                    <a:pt x="550" y="77"/>
                  </a:lnTo>
                  <a:lnTo>
                    <a:pt x="551" y="77"/>
                  </a:lnTo>
                  <a:lnTo>
                    <a:pt x="550" y="77"/>
                  </a:lnTo>
                  <a:lnTo>
                    <a:pt x="551" y="77"/>
                  </a:lnTo>
                  <a:lnTo>
                    <a:pt x="553" y="77"/>
                  </a:lnTo>
                  <a:lnTo>
                    <a:pt x="553" y="75"/>
                  </a:lnTo>
                  <a:lnTo>
                    <a:pt x="554" y="75"/>
                  </a:lnTo>
                  <a:lnTo>
                    <a:pt x="554" y="74"/>
                  </a:lnTo>
                  <a:lnTo>
                    <a:pt x="556" y="74"/>
                  </a:lnTo>
                  <a:lnTo>
                    <a:pt x="556" y="72"/>
                  </a:lnTo>
                  <a:lnTo>
                    <a:pt x="557" y="72"/>
                  </a:lnTo>
                  <a:lnTo>
                    <a:pt x="557" y="71"/>
                  </a:lnTo>
                  <a:lnTo>
                    <a:pt x="557" y="69"/>
                  </a:lnTo>
                  <a:lnTo>
                    <a:pt x="559" y="69"/>
                  </a:lnTo>
                  <a:lnTo>
                    <a:pt x="560" y="69"/>
                  </a:lnTo>
                  <a:lnTo>
                    <a:pt x="560" y="68"/>
                  </a:lnTo>
                  <a:lnTo>
                    <a:pt x="562" y="68"/>
                  </a:lnTo>
                  <a:lnTo>
                    <a:pt x="563" y="68"/>
                  </a:lnTo>
                  <a:lnTo>
                    <a:pt x="565" y="66"/>
                  </a:lnTo>
                  <a:lnTo>
                    <a:pt x="565" y="68"/>
                  </a:lnTo>
                  <a:lnTo>
                    <a:pt x="565" y="66"/>
                  </a:lnTo>
                  <a:lnTo>
                    <a:pt x="566" y="66"/>
                  </a:lnTo>
                  <a:lnTo>
                    <a:pt x="566" y="65"/>
                  </a:lnTo>
                  <a:lnTo>
                    <a:pt x="568" y="65"/>
                  </a:lnTo>
                  <a:lnTo>
                    <a:pt x="568" y="63"/>
                  </a:lnTo>
                  <a:lnTo>
                    <a:pt x="569" y="63"/>
                  </a:lnTo>
                  <a:lnTo>
                    <a:pt x="571" y="63"/>
                  </a:lnTo>
                  <a:lnTo>
                    <a:pt x="572" y="63"/>
                  </a:lnTo>
                  <a:lnTo>
                    <a:pt x="572" y="62"/>
                  </a:lnTo>
                  <a:lnTo>
                    <a:pt x="571" y="62"/>
                  </a:lnTo>
                  <a:lnTo>
                    <a:pt x="572" y="62"/>
                  </a:lnTo>
                  <a:lnTo>
                    <a:pt x="572" y="60"/>
                  </a:lnTo>
                  <a:lnTo>
                    <a:pt x="572" y="59"/>
                  </a:lnTo>
                  <a:lnTo>
                    <a:pt x="574" y="59"/>
                  </a:lnTo>
                  <a:lnTo>
                    <a:pt x="572" y="57"/>
                  </a:lnTo>
                  <a:lnTo>
                    <a:pt x="574" y="56"/>
                  </a:lnTo>
                  <a:lnTo>
                    <a:pt x="575" y="56"/>
                  </a:lnTo>
                  <a:lnTo>
                    <a:pt x="575" y="54"/>
                  </a:lnTo>
                  <a:lnTo>
                    <a:pt x="574" y="54"/>
                  </a:lnTo>
                  <a:lnTo>
                    <a:pt x="574" y="51"/>
                  </a:lnTo>
                  <a:lnTo>
                    <a:pt x="574" y="49"/>
                  </a:lnTo>
                  <a:lnTo>
                    <a:pt x="574" y="48"/>
                  </a:lnTo>
                  <a:lnTo>
                    <a:pt x="572" y="48"/>
                  </a:lnTo>
                  <a:lnTo>
                    <a:pt x="572" y="46"/>
                  </a:lnTo>
                  <a:lnTo>
                    <a:pt x="571" y="45"/>
                  </a:lnTo>
                  <a:lnTo>
                    <a:pt x="571" y="43"/>
                  </a:lnTo>
                  <a:lnTo>
                    <a:pt x="569" y="43"/>
                  </a:lnTo>
                  <a:lnTo>
                    <a:pt x="569" y="42"/>
                  </a:lnTo>
                  <a:lnTo>
                    <a:pt x="569" y="40"/>
                  </a:lnTo>
                  <a:lnTo>
                    <a:pt x="569" y="39"/>
                  </a:lnTo>
                  <a:lnTo>
                    <a:pt x="568" y="37"/>
                  </a:lnTo>
                  <a:lnTo>
                    <a:pt x="566" y="36"/>
                  </a:lnTo>
                  <a:lnTo>
                    <a:pt x="565" y="34"/>
                  </a:lnTo>
                  <a:lnTo>
                    <a:pt x="563" y="34"/>
                  </a:lnTo>
                  <a:lnTo>
                    <a:pt x="562" y="36"/>
                  </a:lnTo>
                  <a:lnTo>
                    <a:pt x="560" y="36"/>
                  </a:lnTo>
                  <a:lnTo>
                    <a:pt x="559" y="36"/>
                  </a:lnTo>
                  <a:lnTo>
                    <a:pt x="557" y="36"/>
                  </a:lnTo>
                  <a:lnTo>
                    <a:pt x="556" y="37"/>
                  </a:lnTo>
                  <a:lnTo>
                    <a:pt x="554" y="37"/>
                  </a:lnTo>
                  <a:lnTo>
                    <a:pt x="553" y="37"/>
                  </a:lnTo>
                  <a:lnTo>
                    <a:pt x="553" y="39"/>
                  </a:lnTo>
                  <a:lnTo>
                    <a:pt x="551" y="39"/>
                  </a:lnTo>
                  <a:lnTo>
                    <a:pt x="550" y="39"/>
                  </a:lnTo>
                  <a:lnTo>
                    <a:pt x="550" y="37"/>
                  </a:lnTo>
                  <a:lnTo>
                    <a:pt x="548" y="37"/>
                  </a:lnTo>
                  <a:lnTo>
                    <a:pt x="546" y="37"/>
                  </a:lnTo>
                  <a:lnTo>
                    <a:pt x="546" y="36"/>
                  </a:lnTo>
                  <a:lnTo>
                    <a:pt x="546" y="34"/>
                  </a:lnTo>
                  <a:lnTo>
                    <a:pt x="545" y="34"/>
                  </a:lnTo>
                  <a:lnTo>
                    <a:pt x="545" y="33"/>
                  </a:lnTo>
                  <a:lnTo>
                    <a:pt x="548" y="31"/>
                  </a:lnTo>
                  <a:lnTo>
                    <a:pt x="546" y="28"/>
                  </a:lnTo>
                  <a:lnTo>
                    <a:pt x="546" y="22"/>
                  </a:lnTo>
                  <a:lnTo>
                    <a:pt x="546" y="21"/>
                  </a:lnTo>
                  <a:lnTo>
                    <a:pt x="546" y="13"/>
                  </a:lnTo>
                  <a:lnTo>
                    <a:pt x="545" y="10"/>
                  </a:lnTo>
                  <a:lnTo>
                    <a:pt x="551" y="7"/>
                  </a:lnTo>
                  <a:lnTo>
                    <a:pt x="551" y="6"/>
                  </a:lnTo>
                  <a:lnTo>
                    <a:pt x="556" y="4"/>
                  </a:lnTo>
                  <a:lnTo>
                    <a:pt x="559" y="3"/>
                  </a:lnTo>
                  <a:lnTo>
                    <a:pt x="560" y="1"/>
                  </a:lnTo>
                  <a:lnTo>
                    <a:pt x="562" y="1"/>
                  </a:lnTo>
                  <a:lnTo>
                    <a:pt x="563" y="1"/>
                  </a:lnTo>
                  <a:lnTo>
                    <a:pt x="565" y="0"/>
                  </a:lnTo>
                  <a:lnTo>
                    <a:pt x="575" y="1"/>
                  </a:lnTo>
                  <a:lnTo>
                    <a:pt x="577" y="1"/>
                  </a:lnTo>
                  <a:lnTo>
                    <a:pt x="578" y="3"/>
                  </a:lnTo>
                  <a:lnTo>
                    <a:pt x="578" y="4"/>
                  </a:lnTo>
                  <a:lnTo>
                    <a:pt x="580" y="6"/>
                  </a:lnTo>
                  <a:lnTo>
                    <a:pt x="581" y="7"/>
                  </a:lnTo>
                  <a:lnTo>
                    <a:pt x="581" y="9"/>
                  </a:lnTo>
                  <a:lnTo>
                    <a:pt x="583" y="9"/>
                  </a:lnTo>
                  <a:lnTo>
                    <a:pt x="581" y="9"/>
                  </a:lnTo>
                  <a:lnTo>
                    <a:pt x="581" y="10"/>
                  </a:lnTo>
                  <a:lnTo>
                    <a:pt x="580" y="10"/>
                  </a:lnTo>
                  <a:lnTo>
                    <a:pt x="580" y="12"/>
                  </a:lnTo>
                  <a:lnTo>
                    <a:pt x="580" y="13"/>
                  </a:lnTo>
                  <a:lnTo>
                    <a:pt x="581" y="13"/>
                  </a:lnTo>
                  <a:lnTo>
                    <a:pt x="583" y="15"/>
                  </a:lnTo>
                  <a:lnTo>
                    <a:pt x="584" y="15"/>
                  </a:lnTo>
                  <a:lnTo>
                    <a:pt x="584" y="16"/>
                  </a:lnTo>
                  <a:lnTo>
                    <a:pt x="586" y="16"/>
                  </a:lnTo>
                  <a:lnTo>
                    <a:pt x="587" y="18"/>
                  </a:lnTo>
                  <a:lnTo>
                    <a:pt x="589" y="18"/>
                  </a:lnTo>
                  <a:lnTo>
                    <a:pt x="589" y="19"/>
                  </a:lnTo>
                  <a:lnTo>
                    <a:pt x="590" y="19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Freeform 100">
              <a:extLst>
                <a:ext uri="{FF2B5EF4-FFF2-40B4-BE49-F238E27FC236}">
                  <a16:creationId xmlns:a16="http://schemas.microsoft.com/office/drawing/2014/main" id="{65979222-0956-39CA-402B-A45161C595F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5463" y="3651250"/>
              <a:ext cx="2254250" cy="2727325"/>
            </a:xfrm>
            <a:custGeom>
              <a:avLst/>
              <a:gdLst>
                <a:gd name="T0" fmla="*/ 928 w 1420"/>
                <a:gd name="T1" fmla="*/ 116 h 1718"/>
                <a:gd name="T2" fmla="*/ 980 w 1420"/>
                <a:gd name="T3" fmla="*/ 234 h 1718"/>
                <a:gd name="T4" fmla="*/ 1084 w 1420"/>
                <a:gd name="T5" fmla="*/ 272 h 1718"/>
                <a:gd name="T6" fmla="*/ 1105 w 1420"/>
                <a:gd name="T7" fmla="*/ 347 h 1718"/>
                <a:gd name="T8" fmla="*/ 1205 w 1420"/>
                <a:gd name="T9" fmla="*/ 420 h 1718"/>
                <a:gd name="T10" fmla="*/ 1279 w 1420"/>
                <a:gd name="T11" fmla="*/ 549 h 1718"/>
                <a:gd name="T12" fmla="*/ 1414 w 1420"/>
                <a:gd name="T13" fmla="*/ 564 h 1718"/>
                <a:gd name="T14" fmla="*/ 1365 w 1420"/>
                <a:gd name="T15" fmla="*/ 644 h 1718"/>
                <a:gd name="T16" fmla="*/ 1403 w 1420"/>
                <a:gd name="T17" fmla="*/ 659 h 1718"/>
                <a:gd name="T18" fmla="*/ 1378 w 1420"/>
                <a:gd name="T19" fmla="*/ 733 h 1718"/>
                <a:gd name="T20" fmla="*/ 1306 w 1420"/>
                <a:gd name="T21" fmla="*/ 799 h 1718"/>
                <a:gd name="T22" fmla="*/ 1191 w 1420"/>
                <a:gd name="T23" fmla="*/ 842 h 1718"/>
                <a:gd name="T24" fmla="*/ 1231 w 1420"/>
                <a:gd name="T25" fmla="*/ 926 h 1718"/>
                <a:gd name="T26" fmla="*/ 1246 w 1420"/>
                <a:gd name="T27" fmla="*/ 1006 h 1718"/>
                <a:gd name="T28" fmla="*/ 1199 w 1420"/>
                <a:gd name="T29" fmla="*/ 1085 h 1718"/>
                <a:gd name="T30" fmla="*/ 1082 w 1420"/>
                <a:gd name="T31" fmla="*/ 1094 h 1718"/>
                <a:gd name="T32" fmla="*/ 993 w 1420"/>
                <a:gd name="T33" fmla="*/ 1056 h 1718"/>
                <a:gd name="T34" fmla="*/ 981 w 1420"/>
                <a:gd name="T35" fmla="*/ 1144 h 1718"/>
                <a:gd name="T36" fmla="*/ 914 w 1420"/>
                <a:gd name="T37" fmla="*/ 1201 h 1718"/>
                <a:gd name="T38" fmla="*/ 911 w 1420"/>
                <a:gd name="T39" fmla="*/ 1268 h 1718"/>
                <a:gd name="T40" fmla="*/ 949 w 1420"/>
                <a:gd name="T41" fmla="*/ 1335 h 1718"/>
                <a:gd name="T42" fmla="*/ 1031 w 1420"/>
                <a:gd name="T43" fmla="*/ 1363 h 1718"/>
                <a:gd name="T44" fmla="*/ 1055 w 1420"/>
                <a:gd name="T45" fmla="*/ 1448 h 1718"/>
                <a:gd name="T46" fmla="*/ 990 w 1420"/>
                <a:gd name="T47" fmla="*/ 1494 h 1718"/>
                <a:gd name="T48" fmla="*/ 948 w 1420"/>
                <a:gd name="T49" fmla="*/ 1560 h 1718"/>
                <a:gd name="T50" fmla="*/ 896 w 1420"/>
                <a:gd name="T51" fmla="*/ 1647 h 1718"/>
                <a:gd name="T52" fmla="*/ 842 w 1420"/>
                <a:gd name="T53" fmla="*/ 1704 h 1718"/>
                <a:gd name="T54" fmla="*/ 739 w 1420"/>
                <a:gd name="T55" fmla="*/ 1710 h 1718"/>
                <a:gd name="T56" fmla="*/ 746 w 1420"/>
                <a:gd name="T57" fmla="*/ 1622 h 1718"/>
                <a:gd name="T58" fmla="*/ 751 w 1420"/>
                <a:gd name="T59" fmla="*/ 1519 h 1718"/>
                <a:gd name="T60" fmla="*/ 753 w 1420"/>
                <a:gd name="T61" fmla="*/ 1439 h 1718"/>
                <a:gd name="T62" fmla="*/ 648 w 1420"/>
                <a:gd name="T63" fmla="*/ 1374 h 1718"/>
                <a:gd name="T64" fmla="*/ 680 w 1420"/>
                <a:gd name="T65" fmla="*/ 1288 h 1718"/>
                <a:gd name="T66" fmla="*/ 704 w 1420"/>
                <a:gd name="T67" fmla="*/ 1198 h 1718"/>
                <a:gd name="T68" fmla="*/ 716 w 1420"/>
                <a:gd name="T69" fmla="*/ 1124 h 1718"/>
                <a:gd name="T70" fmla="*/ 748 w 1420"/>
                <a:gd name="T71" fmla="*/ 1086 h 1718"/>
                <a:gd name="T72" fmla="*/ 757 w 1420"/>
                <a:gd name="T73" fmla="*/ 989 h 1718"/>
                <a:gd name="T74" fmla="*/ 672 w 1420"/>
                <a:gd name="T75" fmla="*/ 977 h 1718"/>
                <a:gd name="T76" fmla="*/ 521 w 1420"/>
                <a:gd name="T77" fmla="*/ 1179 h 1718"/>
                <a:gd name="T78" fmla="*/ 510 w 1420"/>
                <a:gd name="T79" fmla="*/ 1279 h 1718"/>
                <a:gd name="T80" fmla="*/ 447 w 1420"/>
                <a:gd name="T81" fmla="*/ 1316 h 1718"/>
                <a:gd name="T82" fmla="*/ 344 w 1420"/>
                <a:gd name="T83" fmla="*/ 1356 h 1718"/>
                <a:gd name="T84" fmla="*/ 268 w 1420"/>
                <a:gd name="T85" fmla="*/ 1397 h 1718"/>
                <a:gd name="T86" fmla="*/ 165 w 1420"/>
                <a:gd name="T87" fmla="*/ 1301 h 1718"/>
                <a:gd name="T88" fmla="*/ 135 w 1420"/>
                <a:gd name="T89" fmla="*/ 1150 h 1718"/>
                <a:gd name="T90" fmla="*/ 140 w 1420"/>
                <a:gd name="T91" fmla="*/ 1039 h 1718"/>
                <a:gd name="T92" fmla="*/ 126 w 1420"/>
                <a:gd name="T93" fmla="*/ 939 h 1718"/>
                <a:gd name="T94" fmla="*/ 140 w 1420"/>
                <a:gd name="T95" fmla="*/ 870 h 1718"/>
                <a:gd name="T96" fmla="*/ 87 w 1420"/>
                <a:gd name="T97" fmla="*/ 827 h 1718"/>
                <a:gd name="T98" fmla="*/ 20 w 1420"/>
                <a:gd name="T99" fmla="*/ 768 h 1718"/>
                <a:gd name="T100" fmla="*/ 126 w 1420"/>
                <a:gd name="T101" fmla="*/ 715 h 1718"/>
                <a:gd name="T102" fmla="*/ 212 w 1420"/>
                <a:gd name="T103" fmla="*/ 686 h 1718"/>
                <a:gd name="T104" fmla="*/ 344 w 1420"/>
                <a:gd name="T105" fmla="*/ 656 h 1718"/>
                <a:gd name="T106" fmla="*/ 383 w 1420"/>
                <a:gd name="T107" fmla="*/ 562 h 1718"/>
                <a:gd name="T108" fmla="*/ 404 w 1420"/>
                <a:gd name="T109" fmla="*/ 481 h 1718"/>
                <a:gd name="T110" fmla="*/ 373 w 1420"/>
                <a:gd name="T111" fmla="*/ 415 h 1718"/>
                <a:gd name="T112" fmla="*/ 383 w 1420"/>
                <a:gd name="T113" fmla="*/ 318 h 1718"/>
                <a:gd name="T114" fmla="*/ 356 w 1420"/>
                <a:gd name="T115" fmla="*/ 261 h 1718"/>
                <a:gd name="T116" fmla="*/ 410 w 1420"/>
                <a:gd name="T117" fmla="*/ 161 h 1718"/>
                <a:gd name="T118" fmla="*/ 477 w 1420"/>
                <a:gd name="T119" fmla="*/ 90 h 1718"/>
                <a:gd name="T120" fmla="*/ 580 w 1420"/>
                <a:gd name="T121" fmla="*/ 91 h 1718"/>
                <a:gd name="T122" fmla="*/ 636 w 1420"/>
                <a:gd name="T123" fmla="*/ 102 h 1718"/>
                <a:gd name="T124" fmla="*/ 775 w 1420"/>
                <a:gd name="T125" fmla="*/ 53 h 1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20" h="1718">
                  <a:moveTo>
                    <a:pt x="868" y="8"/>
                  </a:moveTo>
                  <a:lnTo>
                    <a:pt x="869" y="10"/>
                  </a:lnTo>
                  <a:lnTo>
                    <a:pt x="869" y="11"/>
                  </a:lnTo>
                  <a:lnTo>
                    <a:pt x="871" y="11"/>
                  </a:lnTo>
                  <a:lnTo>
                    <a:pt x="871" y="13"/>
                  </a:lnTo>
                  <a:lnTo>
                    <a:pt x="874" y="14"/>
                  </a:lnTo>
                  <a:lnTo>
                    <a:pt x="874" y="16"/>
                  </a:lnTo>
                  <a:lnTo>
                    <a:pt x="875" y="17"/>
                  </a:lnTo>
                  <a:lnTo>
                    <a:pt x="877" y="17"/>
                  </a:lnTo>
                  <a:lnTo>
                    <a:pt x="877" y="19"/>
                  </a:lnTo>
                  <a:lnTo>
                    <a:pt x="878" y="17"/>
                  </a:lnTo>
                  <a:lnTo>
                    <a:pt x="880" y="16"/>
                  </a:lnTo>
                  <a:lnTo>
                    <a:pt x="881" y="16"/>
                  </a:lnTo>
                  <a:lnTo>
                    <a:pt x="881" y="14"/>
                  </a:lnTo>
                  <a:lnTo>
                    <a:pt x="883" y="14"/>
                  </a:lnTo>
                  <a:lnTo>
                    <a:pt x="883" y="13"/>
                  </a:lnTo>
                  <a:lnTo>
                    <a:pt x="886" y="16"/>
                  </a:lnTo>
                  <a:lnTo>
                    <a:pt x="886" y="17"/>
                  </a:lnTo>
                  <a:lnTo>
                    <a:pt x="887" y="20"/>
                  </a:lnTo>
                  <a:lnTo>
                    <a:pt x="889" y="20"/>
                  </a:lnTo>
                  <a:lnTo>
                    <a:pt x="890" y="23"/>
                  </a:lnTo>
                  <a:lnTo>
                    <a:pt x="890" y="25"/>
                  </a:lnTo>
                  <a:lnTo>
                    <a:pt x="889" y="25"/>
                  </a:lnTo>
                  <a:lnTo>
                    <a:pt x="887" y="25"/>
                  </a:lnTo>
                  <a:lnTo>
                    <a:pt x="886" y="25"/>
                  </a:lnTo>
                  <a:lnTo>
                    <a:pt x="886" y="26"/>
                  </a:lnTo>
                  <a:lnTo>
                    <a:pt x="884" y="26"/>
                  </a:lnTo>
                  <a:lnTo>
                    <a:pt x="883" y="26"/>
                  </a:lnTo>
                  <a:lnTo>
                    <a:pt x="883" y="28"/>
                  </a:lnTo>
                  <a:lnTo>
                    <a:pt x="881" y="28"/>
                  </a:lnTo>
                  <a:lnTo>
                    <a:pt x="881" y="31"/>
                  </a:lnTo>
                  <a:lnTo>
                    <a:pt x="884" y="37"/>
                  </a:lnTo>
                  <a:lnTo>
                    <a:pt x="886" y="40"/>
                  </a:lnTo>
                  <a:lnTo>
                    <a:pt x="886" y="41"/>
                  </a:lnTo>
                  <a:lnTo>
                    <a:pt x="887" y="41"/>
                  </a:lnTo>
                  <a:lnTo>
                    <a:pt x="887" y="43"/>
                  </a:lnTo>
                  <a:lnTo>
                    <a:pt x="887" y="44"/>
                  </a:lnTo>
                  <a:lnTo>
                    <a:pt x="889" y="44"/>
                  </a:lnTo>
                  <a:lnTo>
                    <a:pt x="889" y="46"/>
                  </a:lnTo>
                  <a:lnTo>
                    <a:pt x="889" y="47"/>
                  </a:lnTo>
                  <a:lnTo>
                    <a:pt x="887" y="47"/>
                  </a:lnTo>
                  <a:lnTo>
                    <a:pt x="887" y="49"/>
                  </a:lnTo>
                  <a:lnTo>
                    <a:pt x="887" y="50"/>
                  </a:lnTo>
                  <a:lnTo>
                    <a:pt x="886" y="50"/>
                  </a:lnTo>
                  <a:lnTo>
                    <a:pt x="886" y="52"/>
                  </a:lnTo>
                  <a:lnTo>
                    <a:pt x="884" y="53"/>
                  </a:lnTo>
                  <a:lnTo>
                    <a:pt x="884" y="55"/>
                  </a:lnTo>
                  <a:lnTo>
                    <a:pt x="883" y="57"/>
                  </a:lnTo>
                  <a:lnTo>
                    <a:pt x="878" y="60"/>
                  </a:lnTo>
                  <a:lnTo>
                    <a:pt x="878" y="61"/>
                  </a:lnTo>
                  <a:lnTo>
                    <a:pt x="881" y="64"/>
                  </a:lnTo>
                  <a:lnTo>
                    <a:pt x="883" y="64"/>
                  </a:lnTo>
                  <a:lnTo>
                    <a:pt x="886" y="66"/>
                  </a:lnTo>
                  <a:lnTo>
                    <a:pt x="889" y="67"/>
                  </a:lnTo>
                  <a:lnTo>
                    <a:pt x="890" y="67"/>
                  </a:lnTo>
                  <a:lnTo>
                    <a:pt x="890" y="69"/>
                  </a:lnTo>
                  <a:lnTo>
                    <a:pt x="892" y="69"/>
                  </a:lnTo>
                  <a:lnTo>
                    <a:pt x="895" y="70"/>
                  </a:lnTo>
                  <a:lnTo>
                    <a:pt x="896" y="70"/>
                  </a:lnTo>
                  <a:lnTo>
                    <a:pt x="896" y="72"/>
                  </a:lnTo>
                  <a:lnTo>
                    <a:pt x="899" y="73"/>
                  </a:lnTo>
                  <a:lnTo>
                    <a:pt x="901" y="73"/>
                  </a:lnTo>
                  <a:lnTo>
                    <a:pt x="902" y="75"/>
                  </a:lnTo>
                  <a:lnTo>
                    <a:pt x="904" y="75"/>
                  </a:lnTo>
                  <a:lnTo>
                    <a:pt x="904" y="76"/>
                  </a:lnTo>
                  <a:lnTo>
                    <a:pt x="907" y="79"/>
                  </a:lnTo>
                  <a:lnTo>
                    <a:pt x="907" y="82"/>
                  </a:lnTo>
                  <a:lnTo>
                    <a:pt x="908" y="84"/>
                  </a:lnTo>
                  <a:lnTo>
                    <a:pt x="907" y="84"/>
                  </a:lnTo>
                  <a:lnTo>
                    <a:pt x="905" y="84"/>
                  </a:lnTo>
                  <a:lnTo>
                    <a:pt x="905" y="85"/>
                  </a:lnTo>
                  <a:lnTo>
                    <a:pt x="904" y="85"/>
                  </a:lnTo>
                  <a:lnTo>
                    <a:pt x="904" y="88"/>
                  </a:lnTo>
                  <a:lnTo>
                    <a:pt x="904" y="90"/>
                  </a:lnTo>
                  <a:lnTo>
                    <a:pt x="904" y="91"/>
                  </a:lnTo>
                  <a:lnTo>
                    <a:pt x="904" y="93"/>
                  </a:lnTo>
                  <a:lnTo>
                    <a:pt x="904" y="94"/>
                  </a:lnTo>
                  <a:lnTo>
                    <a:pt x="904" y="96"/>
                  </a:lnTo>
                  <a:lnTo>
                    <a:pt x="902" y="97"/>
                  </a:lnTo>
                  <a:lnTo>
                    <a:pt x="905" y="99"/>
                  </a:lnTo>
                  <a:lnTo>
                    <a:pt x="907" y="100"/>
                  </a:lnTo>
                  <a:lnTo>
                    <a:pt x="908" y="100"/>
                  </a:lnTo>
                  <a:lnTo>
                    <a:pt x="910" y="100"/>
                  </a:lnTo>
                  <a:lnTo>
                    <a:pt x="910" y="102"/>
                  </a:lnTo>
                  <a:lnTo>
                    <a:pt x="911" y="102"/>
                  </a:lnTo>
                  <a:lnTo>
                    <a:pt x="911" y="103"/>
                  </a:lnTo>
                  <a:lnTo>
                    <a:pt x="913" y="103"/>
                  </a:lnTo>
                  <a:lnTo>
                    <a:pt x="914" y="105"/>
                  </a:lnTo>
                  <a:lnTo>
                    <a:pt x="916" y="106"/>
                  </a:lnTo>
                  <a:lnTo>
                    <a:pt x="919" y="108"/>
                  </a:lnTo>
                  <a:lnTo>
                    <a:pt x="921" y="110"/>
                  </a:lnTo>
                  <a:lnTo>
                    <a:pt x="922" y="110"/>
                  </a:lnTo>
                  <a:lnTo>
                    <a:pt x="922" y="111"/>
                  </a:lnTo>
                  <a:lnTo>
                    <a:pt x="924" y="111"/>
                  </a:lnTo>
                  <a:lnTo>
                    <a:pt x="924" y="113"/>
                  </a:lnTo>
                  <a:lnTo>
                    <a:pt x="925" y="113"/>
                  </a:lnTo>
                  <a:lnTo>
                    <a:pt x="927" y="114"/>
                  </a:lnTo>
                  <a:lnTo>
                    <a:pt x="928" y="116"/>
                  </a:lnTo>
                  <a:lnTo>
                    <a:pt x="928" y="114"/>
                  </a:lnTo>
                  <a:lnTo>
                    <a:pt x="930" y="116"/>
                  </a:lnTo>
                  <a:lnTo>
                    <a:pt x="931" y="116"/>
                  </a:lnTo>
                  <a:lnTo>
                    <a:pt x="933" y="117"/>
                  </a:lnTo>
                  <a:lnTo>
                    <a:pt x="934" y="117"/>
                  </a:lnTo>
                  <a:lnTo>
                    <a:pt x="936" y="117"/>
                  </a:lnTo>
                  <a:lnTo>
                    <a:pt x="936" y="119"/>
                  </a:lnTo>
                  <a:lnTo>
                    <a:pt x="937" y="119"/>
                  </a:lnTo>
                  <a:lnTo>
                    <a:pt x="940" y="119"/>
                  </a:lnTo>
                  <a:lnTo>
                    <a:pt x="940" y="122"/>
                  </a:lnTo>
                  <a:lnTo>
                    <a:pt x="940" y="123"/>
                  </a:lnTo>
                  <a:lnTo>
                    <a:pt x="939" y="125"/>
                  </a:lnTo>
                  <a:lnTo>
                    <a:pt x="939" y="126"/>
                  </a:lnTo>
                  <a:lnTo>
                    <a:pt x="939" y="128"/>
                  </a:lnTo>
                  <a:lnTo>
                    <a:pt x="945" y="129"/>
                  </a:lnTo>
                  <a:lnTo>
                    <a:pt x="946" y="129"/>
                  </a:lnTo>
                  <a:lnTo>
                    <a:pt x="948" y="132"/>
                  </a:lnTo>
                  <a:lnTo>
                    <a:pt x="948" y="134"/>
                  </a:lnTo>
                  <a:lnTo>
                    <a:pt x="946" y="134"/>
                  </a:lnTo>
                  <a:lnTo>
                    <a:pt x="946" y="135"/>
                  </a:lnTo>
                  <a:lnTo>
                    <a:pt x="945" y="135"/>
                  </a:lnTo>
                  <a:lnTo>
                    <a:pt x="945" y="137"/>
                  </a:lnTo>
                  <a:lnTo>
                    <a:pt x="943" y="137"/>
                  </a:lnTo>
                  <a:lnTo>
                    <a:pt x="945" y="147"/>
                  </a:lnTo>
                  <a:lnTo>
                    <a:pt x="948" y="155"/>
                  </a:lnTo>
                  <a:lnTo>
                    <a:pt x="952" y="158"/>
                  </a:lnTo>
                  <a:lnTo>
                    <a:pt x="955" y="161"/>
                  </a:lnTo>
                  <a:lnTo>
                    <a:pt x="957" y="161"/>
                  </a:lnTo>
                  <a:lnTo>
                    <a:pt x="961" y="169"/>
                  </a:lnTo>
                  <a:lnTo>
                    <a:pt x="964" y="172"/>
                  </a:lnTo>
                  <a:lnTo>
                    <a:pt x="966" y="173"/>
                  </a:lnTo>
                  <a:lnTo>
                    <a:pt x="961" y="181"/>
                  </a:lnTo>
                  <a:lnTo>
                    <a:pt x="961" y="182"/>
                  </a:lnTo>
                  <a:lnTo>
                    <a:pt x="966" y="184"/>
                  </a:lnTo>
                  <a:lnTo>
                    <a:pt x="967" y="184"/>
                  </a:lnTo>
                  <a:lnTo>
                    <a:pt x="969" y="185"/>
                  </a:lnTo>
                  <a:lnTo>
                    <a:pt x="970" y="185"/>
                  </a:lnTo>
                  <a:lnTo>
                    <a:pt x="969" y="185"/>
                  </a:lnTo>
                  <a:lnTo>
                    <a:pt x="969" y="187"/>
                  </a:lnTo>
                  <a:lnTo>
                    <a:pt x="969" y="188"/>
                  </a:lnTo>
                  <a:lnTo>
                    <a:pt x="969" y="190"/>
                  </a:lnTo>
                  <a:lnTo>
                    <a:pt x="967" y="190"/>
                  </a:lnTo>
                  <a:lnTo>
                    <a:pt x="966" y="188"/>
                  </a:lnTo>
                  <a:lnTo>
                    <a:pt x="966" y="190"/>
                  </a:lnTo>
                  <a:lnTo>
                    <a:pt x="964" y="191"/>
                  </a:lnTo>
                  <a:lnTo>
                    <a:pt x="964" y="193"/>
                  </a:lnTo>
                  <a:lnTo>
                    <a:pt x="964" y="194"/>
                  </a:lnTo>
                  <a:lnTo>
                    <a:pt x="966" y="197"/>
                  </a:lnTo>
                  <a:lnTo>
                    <a:pt x="967" y="197"/>
                  </a:lnTo>
                  <a:lnTo>
                    <a:pt x="967" y="199"/>
                  </a:lnTo>
                  <a:lnTo>
                    <a:pt x="967" y="200"/>
                  </a:lnTo>
                  <a:lnTo>
                    <a:pt x="969" y="200"/>
                  </a:lnTo>
                  <a:lnTo>
                    <a:pt x="969" y="202"/>
                  </a:lnTo>
                  <a:lnTo>
                    <a:pt x="970" y="202"/>
                  </a:lnTo>
                  <a:lnTo>
                    <a:pt x="970" y="203"/>
                  </a:lnTo>
                  <a:lnTo>
                    <a:pt x="970" y="205"/>
                  </a:lnTo>
                  <a:lnTo>
                    <a:pt x="972" y="205"/>
                  </a:lnTo>
                  <a:lnTo>
                    <a:pt x="972" y="206"/>
                  </a:lnTo>
                  <a:lnTo>
                    <a:pt x="972" y="208"/>
                  </a:lnTo>
                  <a:lnTo>
                    <a:pt x="973" y="208"/>
                  </a:lnTo>
                  <a:lnTo>
                    <a:pt x="973" y="209"/>
                  </a:lnTo>
                  <a:lnTo>
                    <a:pt x="973" y="211"/>
                  </a:lnTo>
                  <a:lnTo>
                    <a:pt x="973" y="214"/>
                  </a:lnTo>
                  <a:lnTo>
                    <a:pt x="972" y="214"/>
                  </a:lnTo>
                  <a:lnTo>
                    <a:pt x="972" y="216"/>
                  </a:lnTo>
                  <a:lnTo>
                    <a:pt x="970" y="216"/>
                  </a:lnTo>
                  <a:lnTo>
                    <a:pt x="969" y="217"/>
                  </a:lnTo>
                  <a:lnTo>
                    <a:pt x="967" y="217"/>
                  </a:lnTo>
                  <a:lnTo>
                    <a:pt x="964" y="217"/>
                  </a:lnTo>
                  <a:lnTo>
                    <a:pt x="963" y="217"/>
                  </a:lnTo>
                  <a:lnTo>
                    <a:pt x="964" y="220"/>
                  </a:lnTo>
                  <a:lnTo>
                    <a:pt x="963" y="220"/>
                  </a:lnTo>
                  <a:lnTo>
                    <a:pt x="961" y="222"/>
                  </a:lnTo>
                  <a:lnTo>
                    <a:pt x="960" y="222"/>
                  </a:lnTo>
                  <a:lnTo>
                    <a:pt x="957" y="223"/>
                  </a:lnTo>
                  <a:lnTo>
                    <a:pt x="955" y="222"/>
                  </a:lnTo>
                  <a:lnTo>
                    <a:pt x="954" y="222"/>
                  </a:lnTo>
                  <a:lnTo>
                    <a:pt x="954" y="223"/>
                  </a:lnTo>
                  <a:lnTo>
                    <a:pt x="954" y="225"/>
                  </a:lnTo>
                  <a:lnTo>
                    <a:pt x="954" y="226"/>
                  </a:lnTo>
                  <a:lnTo>
                    <a:pt x="954" y="228"/>
                  </a:lnTo>
                  <a:lnTo>
                    <a:pt x="952" y="228"/>
                  </a:lnTo>
                  <a:lnTo>
                    <a:pt x="952" y="229"/>
                  </a:lnTo>
                  <a:lnTo>
                    <a:pt x="952" y="231"/>
                  </a:lnTo>
                  <a:lnTo>
                    <a:pt x="951" y="231"/>
                  </a:lnTo>
                  <a:lnTo>
                    <a:pt x="949" y="231"/>
                  </a:lnTo>
                  <a:lnTo>
                    <a:pt x="949" y="232"/>
                  </a:lnTo>
                  <a:lnTo>
                    <a:pt x="952" y="232"/>
                  </a:lnTo>
                  <a:lnTo>
                    <a:pt x="957" y="232"/>
                  </a:lnTo>
                  <a:lnTo>
                    <a:pt x="960" y="234"/>
                  </a:lnTo>
                  <a:lnTo>
                    <a:pt x="963" y="234"/>
                  </a:lnTo>
                  <a:lnTo>
                    <a:pt x="967" y="234"/>
                  </a:lnTo>
                  <a:lnTo>
                    <a:pt x="970" y="234"/>
                  </a:lnTo>
                  <a:lnTo>
                    <a:pt x="972" y="234"/>
                  </a:lnTo>
                  <a:lnTo>
                    <a:pt x="973" y="234"/>
                  </a:lnTo>
                  <a:lnTo>
                    <a:pt x="977" y="234"/>
                  </a:lnTo>
                  <a:lnTo>
                    <a:pt x="978" y="234"/>
                  </a:lnTo>
                  <a:lnTo>
                    <a:pt x="980" y="234"/>
                  </a:lnTo>
                  <a:lnTo>
                    <a:pt x="981" y="234"/>
                  </a:lnTo>
                  <a:lnTo>
                    <a:pt x="984" y="235"/>
                  </a:lnTo>
                  <a:lnTo>
                    <a:pt x="989" y="235"/>
                  </a:lnTo>
                  <a:lnTo>
                    <a:pt x="992" y="235"/>
                  </a:lnTo>
                  <a:lnTo>
                    <a:pt x="995" y="235"/>
                  </a:lnTo>
                  <a:lnTo>
                    <a:pt x="998" y="235"/>
                  </a:lnTo>
                  <a:lnTo>
                    <a:pt x="1001" y="235"/>
                  </a:lnTo>
                  <a:lnTo>
                    <a:pt x="1005" y="235"/>
                  </a:lnTo>
                  <a:lnTo>
                    <a:pt x="1010" y="237"/>
                  </a:lnTo>
                  <a:lnTo>
                    <a:pt x="1011" y="237"/>
                  </a:lnTo>
                  <a:lnTo>
                    <a:pt x="1013" y="237"/>
                  </a:lnTo>
                  <a:lnTo>
                    <a:pt x="1017" y="237"/>
                  </a:lnTo>
                  <a:lnTo>
                    <a:pt x="1019" y="237"/>
                  </a:lnTo>
                  <a:lnTo>
                    <a:pt x="1022" y="237"/>
                  </a:lnTo>
                  <a:lnTo>
                    <a:pt x="1023" y="237"/>
                  </a:lnTo>
                  <a:lnTo>
                    <a:pt x="1025" y="240"/>
                  </a:lnTo>
                  <a:lnTo>
                    <a:pt x="1026" y="241"/>
                  </a:lnTo>
                  <a:lnTo>
                    <a:pt x="1025" y="243"/>
                  </a:lnTo>
                  <a:lnTo>
                    <a:pt x="1023" y="243"/>
                  </a:lnTo>
                  <a:lnTo>
                    <a:pt x="1022" y="241"/>
                  </a:lnTo>
                  <a:lnTo>
                    <a:pt x="1020" y="243"/>
                  </a:lnTo>
                  <a:lnTo>
                    <a:pt x="1020" y="244"/>
                  </a:lnTo>
                  <a:lnTo>
                    <a:pt x="1022" y="246"/>
                  </a:lnTo>
                  <a:lnTo>
                    <a:pt x="1025" y="247"/>
                  </a:lnTo>
                  <a:lnTo>
                    <a:pt x="1028" y="252"/>
                  </a:lnTo>
                  <a:lnTo>
                    <a:pt x="1029" y="255"/>
                  </a:lnTo>
                  <a:lnTo>
                    <a:pt x="1026" y="256"/>
                  </a:lnTo>
                  <a:lnTo>
                    <a:pt x="1025" y="256"/>
                  </a:lnTo>
                  <a:lnTo>
                    <a:pt x="1025" y="258"/>
                  </a:lnTo>
                  <a:lnTo>
                    <a:pt x="1026" y="258"/>
                  </a:lnTo>
                  <a:lnTo>
                    <a:pt x="1028" y="259"/>
                  </a:lnTo>
                  <a:lnTo>
                    <a:pt x="1028" y="261"/>
                  </a:lnTo>
                  <a:lnTo>
                    <a:pt x="1029" y="262"/>
                  </a:lnTo>
                  <a:lnTo>
                    <a:pt x="1026" y="262"/>
                  </a:lnTo>
                  <a:lnTo>
                    <a:pt x="1026" y="264"/>
                  </a:lnTo>
                  <a:lnTo>
                    <a:pt x="1028" y="269"/>
                  </a:lnTo>
                  <a:lnTo>
                    <a:pt x="1029" y="270"/>
                  </a:lnTo>
                  <a:lnTo>
                    <a:pt x="1031" y="270"/>
                  </a:lnTo>
                  <a:lnTo>
                    <a:pt x="1032" y="270"/>
                  </a:lnTo>
                  <a:lnTo>
                    <a:pt x="1034" y="270"/>
                  </a:lnTo>
                  <a:lnTo>
                    <a:pt x="1032" y="270"/>
                  </a:lnTo>
                  <a:lnTo>
                    <a:pt x="1032" y="272"/>
                  </a:lnTo>
                  <a:lnTo>
                    <a:pt x="1032" y="273"/>
                  </a:lnTo>
                  <a:lnTo>
                    <a:pt x="1034" y="275"/>
                  </a:lnTo>
                  <a:lnTo>
                    <a:pt x="1034" y="276"/>
                  </a:lnTo>
                  <a:lnTo>
                    <a:pt x="1034" y="278"/>
                  </a:lnTo>
                  <a:lnTo>
                    <a:pt x="1036" y="278"/>
                  </a:lnTo>
                  <a:lnTo>
                    <a:pt x="1037" y="278"/>
                  </a:lnTo>
                  <a:lnTo>
                    <a:pt x="1037" y="279"/>
                  </a:lnTo>
                  <a:lnTo>
                    <a:pt x="1039" y="281"/>
                  </a:lnTo>
                  <a:lnTo>
                    <a:pt x="1039" y="279"/>
                  </a:lnTo>
                  <a:lnTo>
                    <a:pt x="1042" y="279"/>
                  </a:lnTo>
                  <a:lnTo>
                    <a:pt x="1043" y="279"/>
                  </a:lnTo>
                  <a:lnTo>
                    <a:pt x="1043" y="281"/>
                  </a:lnTo>
                  <a:lnTo>
                    <a:pt x="1045" y="281"/>
                  </a:lnTo>
                  <a:lnTo>
                    <a:pt x="1046" y="281"/>
                  </a:lnTo>
                  <a:lnTo>
                    <a:pt x="1048" y="281"/>
                  </a:lnTo>
                  <a:lnTo>
                    <a:pt x="1048" y="282"/>
                  </a:lnTo>
                  <a:lnTo>
                    <a:pt x="1049" y="281"/>
                  </a:lnTo>
                  <a:lnTo>
                    <a:pt x="1049" y="282"/>
                  </a:lnTo>
                  <a:lnTo>
                    <a:pt x="1051" y="282"/>
                  </a:lnTo>
                  <a:lnTo>
                    <a:pt x="1051" y="284"/>
                  </a:lnTo>
                  <a:lnTo>
                    <a:pt x="1051" y="285"/>
                  </a:lnTo>
                  <a:lnTo>
                    <a:pt x="1052" y="285"/>
                  </a:lnTo>
                  <a:lnTo>
                    <a:pt x="1052" y="287"/>
                  </a:lnTo>
                  <a:lnTo>
                    <a:pt x="1054" y="287"/>
                  </a:lnTo>
                  <a:lnTo>
                    <a:pt x="1055" y="287"/>
                  </a:lnTo>
                  <a:lnTo>
                    <a:pt x="1055" y="288"/>
                  </a:lnTo>
                  <a:lnTo>
                    <a:pt x="1055" y="287"/>
                  </a:lnTo>
                  <a:lnTo>
                    <a:pt x="1057" y="287"/>
                  </a:lnTo>
                  <a:lnTo>
                    <a:pt x="1057" y="285"/>
                  </a:lnTo>
                  <a:lnTo>
                    <a:pt x="1057" y="284"/>
                  </a:lnTo>
                  <a:lnTo>
                    <a:pt x="1058" y="285"/>
                  </a:lnTo>
                  <a:lnTo>
                    <a:pt x="1060" y="285"/>
                  </a:lnTo>
                  <a:lnTo>
                    <a:pt x="1061" y="284"/>
                  </a:lnTo>
                  <a:lnTo>
                    <a:pt x="1063" y="284"/>
                  </a:lnTo>
                  <a:lnTo>
                    <a:pt x="1064" y="282"/>
                  </a:lnTo>
                  <a:lnTo>
                    <a:pt x="1066" y="282"/>
                  </a:lnTo>
                  <a:lnTo>
                    <a:pt x="1066" y="281"/>
                  </a:lnTo>
                  <a:lnTo>
                    <a:pt x="1067" y="281"/>
                  </a:lnTo>
                  <a:lnTo>
                    <a:pt x="1067" y="279"/>
                  </a:lnTo>
                  <a:lnTo>
                    <a:pt x="1069" y="279"/>
                  </a:lnTo>
                  <a:lnTo>
                    <a:pt x="1069" y="278"/>
                  </a:lnTo>
                  <a:lnTo>
                    <a:pt x="1069" y="279"/>
                  </a:lnTo>
                  <a:lnTo>
                    <a:pt x="1070" y="279"/>
                  </a:lnTo>
                  <a:lnTo>
                    <a:pt x="1072" y="278"/>
                  </a:lnTo>
                  <a:lnTo>
                    <a:pt x="1073" y="278"/>
                  </a:lnTo>
                  <a:lnTo>
                    <a:pt x="1075" y="278"/>
                  </a:lnTo>
                  <a:lnTo>
                    <a:pt x="1076" y="276"/>
                  </a:lnTo>
                  <a:lnTo>
                    <a:pt x="1076" y="275"/>
                  </a:lnTo>
                  <a:lnTo>
                    <a:pt x="1075" y="275"/>
                  </a:lnTo>
                  <a:lnTo>
                    <a:pt x="1076" y="273"/>
                  </a:lnTo>
                  <a:lnTo>
                    <a:pt x="1078" y="273"/>
                  </a:lnTo>
                  <a:lnTo>
                    <a:pt x="1078" y="275"/>
                  </a:lnTo>
                  <a:lnTo>
                    <a:pt x="1079" y="275"/>
                  </a:lnTo>
                  <a:lnTo>
                    <a:pt x="1081" y="273"/>
                  </a:lnTo>
                  <a:lnTo>
                    <a:pt x="1082" y="272"/>
                  </a:lnTo>
                  <a:lnTo>
                    <a:pt x="1084" y="272"/>
                  </a:lnTo>
                  <a:lnTo>
                    <a:pt x="1085" y="270"/>
                  </a:lnTo>
                  <a:lnTo>
                    <a:pt x="1087" y="272"/>
                  </a:lnTo>
                  <a:lnTo>
                    <a:pt x="1087" y="273"/>
                  </a:lnTo>
                  <a:lnTo>
                    <a:pt x="1088" y="275"/>
                  </a:lnTo>
                  <a:lnTo>
                    <a:pt x="1088" y="276"/>
                  </a:lnTo>
                  <a:lnTo>
                    <a:pt x="1088" y="278"/>
                  </a:lnTo>
                  <a:lnTo>
                    <a:pt x="1087" y="278"/>
                  </a:lnTo>
                  <a:lnTo>
                    <a:pt x="1087" y="279"/>
                  </a:lnTo>
                  <a:lnTo>
                    <a:pt x="1085" y="281"/>
                  </a:lnTo>
                  <a:lnTo>
                    <a:pt x="1085" y="282"/>
                  </a:lnTo>
                  <a:lnTo>
                    <a:pt x="1084" y="284"/>
                  </a:lnTo>
                  <a:lnTo>
                    <a:pt x="1082" y="284"/>
                  </a:lnTo>
                  <a:lnTo>
                    <a:pt x="1081" y="285"/>
                  </a:lnTo>
                  <a:lnTo>
                    <a:pt x="1079" y="285"/>
                  </a:lnTo>
                  <a:lnTo>
                    <a:pt x="1076" y="287"/>
                  </a:lnTo>
                  <a:lnTo>
                    <a:pt x="1073" y="287"/>
                  </a:lnTo>
                  <a:lnTo>
                    <a:pt x="1072" y="288"/>
                  </a:lnTo>
                  <a:lnTo>
                    <a:pt x="1069" y="290"/>
                  </a:lnTo>
                  <a:lnTo>
                    <a:pt x="1070" y="290"/>
                  </a:lnTo>
                  <a:lnTo>
                    <a:pt x="1070" y="291"/>
                  </a:lnTo>
                  <a:lnTo>
                    <a:pt x="1072" y="291"/>
                  </a:lnTo>
                  <a:lnTo>
                    <a:pt x="1073" y="293"/>
                  </a:lnTo>
                  <a:lnTo>
                    <a:pt x="1073" y="294"/>
                  </a:lnTo>
                  <a:lnTo>
                    <a:pt x="1073" y="296"/>
                  </a:lnTo>
                  <a:lnTo>
                    <a:pt x="1075" y="296"/>
                  </a:lnTo>
                  <a:lnTo>
                    <a:pt x="1075" y="297"/>
                  </a:lnTo>
                  <a:lnTo>
                    <a:pt x="1075" y="299"/>
                  </a:lnTo>
                  <a:lnTo>
                    <a:pt x="1075" y="300"/>
                  </a:lnTo>
                  <a:lnTo>
                    <a:pt x="1075" y="302"/>
                  </a:lnTo>
                  <a:lnTo>
                    <a:pt x="1076" y="302"/>
                  </a:lnTo>
                  <a:lnTo>
                    <a:pt x="1076" y="303"/>
                  </a:lnTo>
                  <a:lnTo>
                    <a:pt x="1076" y="305"/>
                  </a:lnTo>
                  <a:lnTo>
                    <a:pt x="1075" y="305"/>
                  </a:lnTo>
                  <a:lnTo>
                    <a:pt x="1075" y="306"/>
                  </a:lnTo>
                  <a:lnTo>
                    <a:pt x="1075" y="308"/>
                  </a:lnTo>
                  <a:lnTo>
                    <a:pt x="1075" y="309"/>
                  </a:lnTo>
                  <a:lnTo>
                    <a:pt x="1075" y="311"/>
                  </a:lnTo>
                  <a:lnTo>
                    <a:pt x="1075" y="312"/>
                  </a:lnTo>
                  <a:lnTo>
                    <a:pt x="1075" y="314"/>
                  </a:lnTo>
                  <a:lnTo>
                    <a:pt x="1075" y="315"/>
                  </a:lnTo>
                  <a:lnTo>
                    <a:pt x="1076" y="315"/>
                  </a:lnTo>
                  <a:lnTo>
                    <a:pt x="1076" y="317"/>
                  </a:lnTo>
                  <a:lnTo>
                    <a:pt x="1078" y="317"/>
                  </a:lnTo>
                  <a:lnTo>
                    <a:pt x="1079" y="317"/>
                  </a:lnTo>
                  <a:lnTo>
                    <a:pt x="1079" y="318"/>
                  </a:lnTo>
                  <a:lnTo>
                    <a:pt x="1079" y="317"/>
                  </a:lnTo>
                  <a:lnTo>
                    <a:pt x="1081" y="317"/>
                  </a:lnTo>
                  <a:lnTo>
                    <a:pt x="1081" y="318"/>
                  </a:lnTo>
                  <a:lnTo>
                    <a:pt x="1081" y="320"/>
                  </a:lnTo>
                  <a:lnTo>
                    <a:pt x="1082" y="320"/>
                  </a:lnTo>
                  <a:lnTo>
                    <a:pt x="1084" y="320"/>
                  </a:lnTo>
                  <a:lnTo>
                    <a:pt x="1085" y="320"/>
                  </a:lnTo>
                  <a:lnTo>
                    <a:pt x="1087" y="320"/>
                  </a:lnTo>
                  <a:lnTo>
                    <a:pt x="1088" y="320"/>
                  </a:lnTo>
                  <a:lnTo>
                    <a:pt x="1090" y="320"/>
                  </a:lnTo>
                  <a:lnTo>
                    <a:pt x="1092" y="320"/>
                  </a:lnTo>
                  <a:lnTo>
                    <a:pt x="1092" y="322"/>
                  </a:lnTo>
                  <a:lnTo>
                    <a:pt x="1092" y="320"/>
                  </a:lnTo>
                  <a:lnTo>
                    <a:pt x="1092" y="322"/>
                  </a:lnTo>
                  <a:lnTo>
                    <a:pt x="1093" y="322"/>
                  </a:lnTo>
                  <a:lnTo>
                    <a:pt x="1093" y="320"/>
                  </a:lnTo>
                  <a:lnTo>
                    <a:pt x="1093" y="318"/>
                  </a:lnTo>
                  <a:lnTo>
                    <a:pt x="1095" y="318"/>
                  </a:lnTo>
                  <a:lnTo>
                    <a:pt x="1096" y="318"/>
                  </a:lnTo>
                  <a:lnTo>
                    <a:pt x="1098" y="318"/>
                  </a:lnTo>
                  <a:lnTo>
                    <a:pt x="1099" y="317"/>
                  </a:lnTo>
                  <a:lnTo>
                    <a:pt x="1101" y="317"/>
                  </a:lnTo>
                  <a:lnTo>
                    <a:pt x="1102" y="317"/>
                  </a:lnTo>
                  <a:lnTo>
                    <a:pt x="1104" y="317"/>
                  </a:lnTo>
                  <a:lnTo>
                    <a:pt x="1104" y="315"/>
                  </a:lnTo>
                  <a:lnTo>
                    <a:pt x="1105" y="314"/>
                  </a:lnTo>
                  <a:lnTo>
                    <a:pt x="1105" y="315"/>
                  </a:lnTo>
                  <a:lnTo>
                    <a:pt x="1107" y="317"/>
                  </a:lnTo>
                  <a:lnTo>
                    <a:pt x="1107" y="318"/>
                  </a:lnTo>
                  <a:lnTo>
                    <a:pt x="1108" y="318"/>
                  </a:lnTo>
                  <a:lnTo>
                    <a:pt x="1108" y="320"/>
                  </a:lnTo>
                  <a:lnTo>
                    <a:pt x="1107" y="322"/>
                  </a:lnTo>
                  <a:lnTo>
                    <a:pt x="1104" y="323"/>
                  </a:lnTo>
                  <a:lnTo>
                    <a:pt x="1102" y="325"/>
                  </a:lnTo>
                  <a:lnTo>
                    <a:pt x="1099" y="326"/>
                  </a:lnTo>
                  <a:lnTo>
                    <a:pt x="1098" y="328"/>
                  </a:lnTo>
                  <a:lnTo>
                    <a:pt x="1096" y="329"/>
                  </a:lnTo>
                  <a:lnTo>
                    <a:pt x="1098" y="331"/>
                  </a:lnTo>
                  <a:lnTo>
                    <a:pt x="1098" y="332"/>
                  </a:lnTo>
                  <a:lnTo>
                    <a:pt x="1099" y="332"/>
                  </a:lnTo>
                  <a:lnTo>
                    <a:pt x="1099" y="334"/>
                  </a:lnTo>
                  <a:lnTo>
                    <a:pt x="1099" y="335"/>
                  </a:lnTo>
                  <a:lnTo>
                    <a:pt x="1101" y="335"/>
                  </a:lnTo>
                  <a:lnTo>
                    <a:pt x="1102" y="335"/>
                  </a:lnTo>
                  <a:lnTo>
                    <a:pt x="1104" y="335"/>
                  </a:lnTo>
                  <a:lnTo>
                    <a:pt x="1104" y="337"/>
                  </a:lnTo>
                  <a:lnTo>
                    <a:pt x="1105" y="338"/>
                  </a:lnTo>
                  <a:lnTo>
                    <a:pt x="1105" y="340"/>
                  </a:lnTo>
                  <a:lnTo>
                    <a:pt x="1105" y="341"/>
                  </a:lnTo>
                  <a:lnTo>
                    <a:pt x="1105" y="343"/>
                  </a:lnTo>
                  <a:lnTo>
                    <a:pt x="1105" y="344"/>
                  </a:lnTo>
                  <a:lnTo>
                    <a:pt x="1105" y="346"/>
                  </a:lnTo>
                  <a:lnTo>
                    <a:pt x="1105" y="347"/>
                  </a:lnTo>
                  <a:lnTo>
                    <a:pt x="1107" y="347"/>
                  </a:lnTo>
                  <a:lnTo>
                    <a:pt x="1107" y="349"/>
                  </a:lnTo>
                  <a:lnTo>
                    <a:pt x="1108" y="349"/>
                  </a:lnTo>
                  <a:lnTo>
                    <a:pt x="1108" y="350"/>
                  </a:lnTo>
                  <a:lnTo>
                    <a:pt x="1110" y="350"/>
                  </a:lnTo>
                  <a:lnTo>
                    <a:pt x="1114" y="353"/>
                  </a:lnTo>
                  <a:lnTo>
                    <a:pt x="1114" y="355"/>
                  </a:lnTo>
                  <a:lnTo>
                    <a:pt x="1114" y="358"/>
                  </a:lnTo>
                  <a:lnTo>
                    <a:pt x="1116" y="358"/>
                  </a:lnTo>
                  <a:lnTo>
                    <a:pt x="1117" y="358"/>
                  </a:lnTo>
                  <a:lnTo>
                    <a:pt x="1119" y="358"/>
                  </a:lnTo>
                  <a:lnTo>
                    <a:pt x="1119" y="356"/>
                  </a:lnTo>
                  <a:lnTo>
                    <a:pt x="1120" y="356"/>
                  </a:lnTo>
                  <a:lnTo>
                    <a:pt x="1122" y="356"/>
                  </a:lnTo>
                  <a:lnTo>
                    <a:pt x="1123" y="356"/>
                  </a:lnTo>
                  <a:lnTo>
                    <a:pt x="1125" y="355"/>
                  </a:lnTo>
                  <a:lnTo>
                    <a:pt x="1126" y="353"/>
                  </a:lnTo>
                  <a:lnTo>
                    <a:pt x="1128" y="352"/>
                  </a:lnTo>
                  <a:lnTo>
                    <a:pt x="1128" y="350"/>
                  </a:lnTo>
                  <a:lnTo>
                    <a:pt x="1129" y="350"/>
                  </a:lnTo>
                  <a:lnTo>
                    <a:pt x="1131" y="349"/>
                  </a:lnTo>
                  <a:lnTo>
                    <a:pt x="1131" y="347"/>
                  </a:lnTo>
                  <a:lnTo>
                    <a:pt x="1132" y="346"/>
                  </a:lnTo>
                  <a:lnTo>
                    <a:pt x="1132" y="344"/>
                  </a:lnTo>
                  <a:lnTo>
                    <a:pt x="1134" y="344"/>
                  </a:lnTo>
                  <a:lnTo>
                    <a:pt x="1134" y="343"/>
                  </a:lnTo>
                  <a:lnTo>
                    <a:pt x="1134" y="341"/>
                  </a:lnTo>
                  <a:lnTo>
                    <a:pt x="1148" y="341"/>
                  </a:lnTo>
                  <a:lnTo>
                    <a:pt x="1149" y="340"/>
                  </a:lnTo>
                  <a:lnTo>
                    <a:pt x="1149" y="338"/>
                  </a:lnTo>
                  <a:lnTo>
                    <a:pt x="1155" y="335"/>
                  </a:lnTo>
                  <a:lnTo>
                    <a:pt x="1157" y="335"/>
                  </a:lnTo>
                  <a:lnTo>
                    <a:pt x="1158" y="335"/>
                  </a:lnTo>
                  <a:lnTo>
                    <a:pt x="1158" y="337"/>
                  </a:lnTo>
                  <a:lnTo>
                    <a:pt x="1158" y="338"/>
                  </a:lnTo>
                  <a:lnTo>
                    <a:pt x="1158" y="340"/>
                  </a:lnTo>
                  <a:lnTo>
                    <a:pt x="1160" y="341"/>
                  </a:lnTo>
                  <a:lnTo>
                    <a:pt x="1161" y="341"/>
                  </a:lnTo>
                  <a:lnTo>
                    <a:pt x="1161" y="343"/>
                  </a:lnTo>
                  <a:lnTo>
                    <a:pt x="1163" y="343"/>
                  </a:lnTo>
                  <a:lnTo>
                    <a:pt x="1163" y="344"/>
                  </a:lnTo>
                  <a:lnTo>
                    <a:pt x="1164" y="346"/>
                  </a:lnTo>
                  <a:lnTo>
                    <a:pt x="1166" y="346"/>
                  </a:lnTo>
                  <a:lnTo>
                    <a:pt x="1166" y="347"/>
                  </a:lnTo>
                  <a:lnTo>
                    <a:pt x="1166" y="349"/>
                  </a:lnTo>
                  <a:lnTo>
                    <a:pt x="1166" y="352"/>
                  </a:lnTo>
                  <a:lnTo>
                    <a:pt x="1167" y="352"/>
                  </a:lnTo>
                  <a:lnTo>
                    <a:pt x="1167" y="353"/>
                  </a:lnTo>
                  <a:lnTo>
                    <a:pt x="1167" y="355"/>
                  </a:lnTo>
                  <a:lnTo>
                    <a:pt x="1167" y="356"/>
                  </a:lnTo>
                  <a:lnTo>
                    <a:pt x="1169" y="358"/>
                  </a:lnTo>
                  <a:lnTo>
                    <a:pt x="1169" y="361"/>
                  </a:lnTo>
                  <a:lnTo>
                    <a:pt x="1170" y="364"/>
                  </a:lnTo>
                  <a:lnTo>
                    <a:pt x="1172" y="365"/>
                  </a:lnTo>
                  <a:lnTo>
                    <a:pt x="1172" y="368"/>
                  </a:lnTo>
                  <a:lnTo>
                    <a:pt x="1173" y="370"/>
                  </a:lnTo>
                  <a:lnTo>
                    <a:pt x="1173" y="371"/>
                  </a:lnTo>
                  <a:lnTo>
                    <a:pt x="1173" y="373"/>
                  </a:lnTo>
                  <a:lnTo>
                    <a:pt x="1173" y="375"/>
                  </a:lnTo>
                  <a:lnTo>
                    <a:pt x="1175" y="376"/>
                  </a:lnTo>
                  <a:lnTo>
                    <a:pt x="1175" y="378"/>
                  </a:lnTo>
                  <a:lnTo>
                    <a:pt x="1176" y="379"/>
                  </a:lnTo>
                  <a:lnTo>
                    <a:pt x="1178" y="381"/>
                  </a:lnTo>
                  <a:lnTo>
                    <a:pt x="1179" y="382"/>
                  </a:lnTo>
                  <a:lnTo>
                    <a:pt x="1179" y="384"/>
                  </a:lnTo>
                  <a:lnTo>
                    <a:pt x="1181" y="385"/>
                  </a:lnTo>
                  <a:lnTo>
                    <a:pt x="1181" y="387"/>
                  </a:lnTo>
                  <a:lnTo>
                    <a:pt x="1182" y="388"/>
                  </a:lnTo>
                  <a:lnTo>
                    <a:pt x="1182" y="390"/>
                  </a:lnTo>
                  <a:lnTo>
                    <a:pt x="1184" y="391"/>
                  </a:lnTo>
                  <a:lnTo>
                    <a:pt x="1184" y="393"/>
                  </a:lnTo>
                  <a:lnTo>
                    <a:pt x="1185" y="394"/>
                  </a:lnTo>
                  <a:lnTo>
                    <a:pt x="1185" y="396"/>
                  </a:lnTo>
                  <a:lnTo>
                    <a:pt x="1187" y="397"/>
                  </a:lnTo>
                  <a:lnTo>
                    <a:pt x="1187" y="399"/>
                  </a:lnTo>
                  <a:lnTo>
                    <a:pt x="1188" y="399"/>
                  </a:lnTo>
                  <a:lnTo>
                    <a:pt x="1188" y="400"/>
                  </a:lnTo>
                  <a:lnTo>
                    <a:pt x="1188" y="402"/>
                  </a:lnTo>
                  <a:lnTo>
                    <a:pt x="1190" y="403"/>
                  </a:lnTo>
                  <a:lnTo>
                    <a:pt x="1190" y="405"/>
                  </a:lnTo>
                  <a:lnTo>
                    <a:pt x="1191" y="405"/>
                  </a:lnTo>
                  <a:lnTo>
                    <a:pt x="1191" y="406"/>
                  </a:lnTo>
                  <a:lnTo>
                    <a:pt x="1193" y="408"/>
                  </a:lnTo>
                  <a:lnTo>
                    <a:pt x="1194" y="406"/>
                  </a:lnTo>
                  <a:lnTo>
                    <a:pt x="1197" y="403"/>
                  </a:lnTo>
                  <a:lnTo>
                    <a:pt x="1197" y="405"/>
                  </a:lnTo>
                  <a:lnTo>
                    <a:pt x="1199" y="405"/>
                  </a:lnTo>
                  <a:lnTo>
                    <a:pt x="1200" y="406"/>
                  </a:lnTo>
                  <a:lnTo>
                    <a:pt x="1202" y="408"/>
                  </a:lnTo>
                  <a:lnTo>
                    <a:pt x="1204" y="409"/>
                  </a:lnTo>
                  <a:lnTo>
                    <a:pt x="1205" y="411"/>
                  </a:lnTo>
                  <a:lnTo>
                    <a:pt x="1205" y="412"/>
                  </a:lnTo>
                  <a:lnTo>
                    <a:pt x="1205" y="414"/>
                  </a:lnTo>
                  <a:lnTo>
                    <a:pt x="1207" y="414"/>
                  </a:lnTo>
                  <a:lnTo>
                    <a:pt x="1207" y="415"/>
                  </a:lnTo>
                  <a:lnTo>
                    <a:pt x="1207" y="417"/>
                  </a:lnTo>
                  <a:lnTo>
                    <a:pt x="1207" y="418"/>
                  </a:lnTo>
                  <a:lnTo>
                    <a:pt x="1205" y="420"/>
                  </a:lnTo>
                  <a:lnTo>
                    <a:pt x="1205" y="421"/>
                  </a:lnTo>
                  <a:lnTo>
                    <a:pt x="1204" y="423"/>
                  </a:lnTo>
                  <a:lnTo>
                    <a:pt x="1205" y="424"/>
                  </a:lnTo>
                  <a:lnTo>
                    <a:pt x="1204" y="424"/>
                  </a:lnTo>
                  <a:lnTo>
                    <a:pt x="1204" y="426"/>
                  </a:lnTo>
                  <a:lnTo>
                    <a:pt x="1205" y="428"/>
                  </a:lnTo>
                  <a:lnTo>
                    <a:pt x="1204" y="428"/>
                  </a:lnTo>
                  <a:lnTo>
                    <a:pt x="1204" y="429"/>
                  </a:lnTo>
                  <a:lnTo>
                    <a:pt x="1205" y="429"/>
                  </a:lnTo>
                  <a:lnTo>
                    <a:pt x="1204" y="429"/>
                  </a:lnTo>
                  <a:lnTo>
                    <a:pt x="1202" y="429"/>
                  </a:lnTo>
                  <a:lnTo>
                    <a:pt x="1202" y="431"/>
                  </a:lnTo>
                  <a:lnTo>
                    <a:pt x="1205" y="432"/>
                  </a:lnTo>
                  <a:lnTo>
                    <a:pt x="1207" y="435"/>
                  </a:lnTo>
                  <a:lnTo>
                    <a:pt x="1208" y="438"/>
                  </a:lnTo>
                  <a:lnTo>
                    <a:pt x="1208" y="440"/>
                  </a:lnTo>
                  <a:lnTo>
                    <a:pt x="1205" y="443"/>
                  </a:lnTo>
                  <a:lnTo>
                    <a:pt x="1202" y="446"/>
                  </a:lnTo>
                  <a:lnTo>
                    <a:pt x="1200" y="446"/>
                  </a:lnTo>
                  <a:lnTo>
                    <a:pt x="1188" y="458"/>
                  </a:lnTo>
                  <a:lnTo>
                    <a:pt x="1190" y="459"/>
                  </a:lnTo>
                  <a:lnTo>
                    <a:pt x="1191" y="462"/>
                  </a:lnTo>
                  <a:lnTo>
                    <a:pt x="1193" y="464"/>
                  </a:lnTo>
                  <a:lnTo>
                    <a:pt x="1194" y="468"/>
                  </a:lnTo>
                  <a:lnTo>
                    <a:pt x="1197" y="473"/>
                  </a:lnTo>
                  <a:lnTo>
                    <a:pt x="1199" y="474"/>
                  </a:lnTo>
                  <a:lnTo>
                    <a:pt x="1204" y="477"/>
                  </a:lnTo>
                  <a:lnTo>
                    <a:pt x="1205" y="484"/>
                  </a:lnTo>
                  <a:lnTo>
                    <a:pt x="1207" y="484"/>
                  </a:lnTo>
                  <a:lnTo>
                    <a:pt x="1207" y="485"/>
                  </a:lnTo>
                  <a:lnTo>
                    <a:pt x="1208" y="485"/>
                  </a:lnTo>
                  <a:lnTo>
                    <a:pt x="1210" y="487"/>
                  </a:lnTo>
                  <a:lnTo>
                    <a:pt x="1211" y="487"/>
                  </a:lnTo>
                  <a:lnTo>
                    <a:pt x="1213" y="487"/>
                  </a:lnTo>
                  <a:lnTo>
                    <a:pt x="1214" y="487"/>
                  </a:lnTo>
                  <a:lnTo>
                    <a:pt x="1216" y="487"/>
                  </a:lnTo>
                  <a:lnTo>
                    <a:pt x="1219" y="487"/>
                  </a:lnTo>
                  <a:lnTo>
                    <a:pt x="1220" y="487"/>
                  </a:lnTo>
                  <a:lnTo>
                    <a:pt x="1223" y="487"/>
                  </a:lnTo>
                  <a:lnTo>
                    <a:pt x="1225" y="487"/>
                  </a:lnTo>
                  <a:lnTo>
                    <a:pt x="1225" y="488"/>
                  </a:lnTo>
                  <a:lnTo>
                    <a:pt x="1226" y="488"/>
                  </a:lnTo>
                  <a:lnTo>
                    <a:pt x="1228" y="488"/>
                  </a:lnTo>
                  <a:lnTo>
                    <a:pt x="1228" y="490"/>
                  </a:lnTo>
                  <a:lnTo>
                    <a:pt x="1229" y="490"/>
                  </a:lnTo>
                  <a:lnTo>
                    <a:pt x="1229" y="491"/>
                  </a:lnTo>
                  <a:lnTo>
                    <a:pt x="1231" y="491"/>
                  </a:lnTo>
                  <a:lnTo>
                    <a:pt x="1231" y="490"/>
                  </a:lnTo>
                  <a:lnTo>
                    <a:pt x="1232" y="490"/>
                  </a:lnTo>
                  <a:lnTo>
                    <a:pt x="1232" y="488"/>
                  </a:lnTo>
                  <a:lnTo>
                    <a:pt x="1234" y="488"/>
                  </a:lnTo>
                  <a:lnTo>
                    <a:pt x="1234" y="487"/>
                  </a:lnTo>
                  <a:lnTo>
                    <a:pt x="1235" y="487"/>
                  </a:lnTo>
                  <a:lnTo>
                    <a:pt x="1237" y="487"/>
                  </a:lnTo>
                  <a:lnTo>
                    <a:pt x="1237" y="485"/>
                  </a:lnTo>
                  <a:lnTo>
                    <a:pt x="1238" y="485"/>
                  </a:lnTo>
                  <a:lnTo>
                    <a:pt x="1240" y="488"/>
                  </a:lnTo>
                  <a:lnTo>
                    <a:pt x="1241" y="490"/>
                  </a:lnTo>
                  <a:lnTo>
                    <a:pt x="1243" y="491"/>
                  </a:lnTo>
                  <a:lnTo>
                    <a:pt x="1243" y="490"/>
                  </a:lnTo>
                  <a:lnTo>
                    <a:pt x="1244" y="490"/>
                  </a:lnTo>
                  <a:lnTo>
                    <a:pt x="1249" y="490"/>
                  </a:lnTo>
                  <a:lnTo>
                    <a:pt x="1252" y="494"/>
                  </a:lnTo>
                  <a:lnTo>
                    <a:pt x="1253" y="494"/>
                  </a:lnTo>
                  <a:lnTo>
                    <a:pt x="1255" y="493"/>
                  </a:lnTo>
                  <a:lnTo>
                    <a:pt x="1256" y="493"/>
                  </a:lnTo>
                  <a:lnTo>
                    <a:pt x="1256" y="494"/>
                  </a:lnTo>
                  <a:lnTo>
                    <a:pt x="1256" y="496"/>
                  </a:lnTo>
                  <a:lnTo>
                    <a:pt x="1258" y="496"/>
                  </a:lnTo>
                  <a:lnTo>
                    <a:pt x="1256" y="496"/>
                  </a:lnTo>
                  <a:lnTo>
                    <a:pt x="1258" y="497"/>
                  </a:lnTo>
                  <a:lnTo>
                    <a:pt x="1258" y="499"/>
                  </a:lnTo>
                  <a:lnTo>
                    <a:pt x="1258" y="502"/>
                  </a:lnTo>
                  <a:lnTo>
                    <a:pt x="1264" y="499"/>
                  </a:lnTo>
                  <a:lnTo>
                    <a:pt x="1269" y="500"/>
                  </a:lnTo>
                  <a:lnTo>
                    <a:pt x="1272" y="502"/>
                  </a:lnTo>
                  <a:lnTo>
                    <a:pt x="1273" y="502"/>
                  </a:lnTo>
                  <a:lnTo>
                    <a:pt x="1272" y="502"/>
                  </a:lnTo>
                  <a:lnTo>
                    <a:pt x="1272" y="503"/>
                  </a:lnTo>
                  <a:lnTo>
                    <a:pt x="1270" y="503"/>
                  </a:lnTo>
                  <a:lnTo>
                    <a:pt x="1270" y="505"/>
                  </a:lnTo>
                  <a:lnTo>
                    <a:pt x="1269" y="506"/>
                  </a:lnTo>
                  <a:lnTo>
                    <a:pt x="1267" y="508"/>
                  </a:lnTo>
                  <a:lnTo>
                    <a:pt x="1267" y="509"/>
                  </a:lnTo>
                  <a:lnTo>
                    <a:pt x="1266" y="511"/>
                  </a:lnTo>
                  <a:lnTo>
                    <a:pt x="1264" y="511"/>
                  </a:lnTo>
                  <a:lnTo>
                    <a:pt x="1263" y="512"/>
                  </a:lnTo>
                  <a:lnTo>
                    <a:pt x="1266" y="518"/>
                  </a:lnTo>
                  <a:lnTo>
                    <a:pt x="1266" y="521"/>
                  </a:lnTo>
                  <a:lnTo>
                    <a:pt x="1266" y="534"/>
                  </a:lnTo>
                  <a:lnTo>
                    <a:pt x="1266" y="535"/>
                  </a:lnTo>
                  <a:lnTo>
                    <a:pt x="1267" y="535"/>
                  </a:lnTo>
                  <a:lnTo>
                    <a:pt x="1267" y="537"/>
                  </a:lnTo>
                  <a:lnTo>
                    <a:pt x="1269" y="538"/>
                  </a:lnTo>
                  <a:lnTo>
                    <a:pt x="1270" y="537"/>
                  </a:lnTo>
                  <a:lnTo>
                    <a:pt x="1275" y="543"/>
                  </a:lnTo>
                  <a:lnTo>
                    <a:pt x="1276" y="544"/>
                  </a:lnTo>
                  <a:lnTo>
                    <a:pt x="1279" y="549"/>
                  </a:lnTo>
                  <a:lnTo>
                    <a:pt x="1281" y="550"/>
                  </a:lnTo>
                  <a:lnTo>
                    <a:pt x="1285" y="558"/>
                  </a:lnTo>
                  <a:lnTo>
                    <a:pt x="1285" y="559"/>
                  </a:lnTo>
                  <a:lnTo>
                    <a:pt x="1287" y="561"/>
                  </a:lnTo>
                  <a:lnTo>
                    <a:pt x="1288" y="559"/>
                  </a:lnTo>
                  <a:lnTo>
                    <a:pt x="1288" y="558"/>
                  </a:lnTo>
                  <a:lnTo>
                    <a:pt x="1290" y="558"/>
                  </a:lnTo>
                  <a:lnTo>
                    <a:pt x="1291" y="556"/>
                  </a:lnTo>
                  <a:lnTo>
                    <a:pt x="1291" y="555"/>
                  </a:lnTo>
                  <a:lnTo>
                    <a:pt x="1293" y="555"/>
                  </a:lnTo>
                  <a:lnTo>
                    <a:pt x="1297" y="552"/>
                  </a:lnTo>
                  <a:lnTo>
                    <a:pt x="1299" y="550"/>
                  </a:lnTo>
                  <a:lnTo>
                    <a:pt x="1299" y="549"/>
                  </a:lnTo>
                  <a:lnTo>
                    <a:pt x="1300" y="549"/>
                  </a:lnTo>
                  <a:lnTo>
                    <a:pt x="1302" y="547"/>
                  </a:lnTo>
                  <a:lnTo>
                    <a:pt x="1312" y="544"/>
                  </a:lnTo>
                  <a:lnTo>
                    <a:pt x="1314" y="544"/>
                  </a:lnTo>
                  <a:lnTo>
                    <a:pt x="1326" y="537"/>
                  </a:lnTo>
                  <a:lnTo>
                    <a:pt x="1329" y="534"/>
                  </a:lnTo>
                  <a:lnTo>
                    <a:pt x="1334" y="531"/>
                  </a:lnTo>
                  <a:lnTo>
                    <a:pt x="1337" y="529"/>
                  </a:lnTo>
                  <a:lnTo>
                    <a:pt x="1338" y="527"/>
                  </a:lnTo>
                  <a:lnTo>
                    <a:pt x="1344" y="520"/>
                  </a:lnTo>
                  <a:lnTo>
                    <a:pt x="1347" y="517"/>
                  </a:lnTo>
                  <a:lnTo>
                    <a:pt x="1349" y="517"/>
                  </a:lnTo>
                  <a:lnTo>
                    <a:pt x="1350" y="515"/>
                  </a:lnTo>
                  <a:lnTo>
                    <a:pt x="1352" y="515"/>
                  </a:lnTo>
                  <a:lnTo>
                    <a:pt x="1353" y="514"/>
                  </a:lnTo>
                  <a:lnTo>
                    <a:pt x="1355" y="512"/>
                  </a:lnTo>
                  <a:lnTo>
                    <a:pt x="1355" y="514"/>
                  </a:lnTo>
                  <a:lnTo>
                    <a:pt x="1356" y="514"/>
                  </a:lnTo>
                  <a:lnTo>
                    <a:pt x="1358" y="514"/>
                  </a:lnTo>
                  <a:lnTo>
                    <a:pt x="1364" y="515"/>
                  </a:lnTo>
                  <a:lnTo>
                    <a:pt x="1367" y="518"/>
                  </a:lnTo>
                  <a:lnTo>
                    <a:pt x="1368" y="520"/>
                  </a:lnTo>
                  <a:lnTo>
                    <a:pt x="1370" y="521"/>
                  </a:lnTo>
                  <a:lnTo>
                    <a:pt x="1368" y="523"/>
                  </a:lnTo>
                  <a:lnTo>
                    <a:pt x="1368" y="524"/>
                  </a:lnTo>
                  <a:lnTo>
                    <a:pt x="1368" y="526"/>
                  </a:lnTo>
                  <a:lnTo>
                    <a:pt x="1367" y="527"/>
                  </a:lnTo>
                  <a:lnTo>
                    <a:pt x="1368" y="527"/>
                  </a:lnTo>
                  <a:lnTo>
                    <a:pt x="1370" y="526"/>
                  </a:lnTo>
                  <a:lnTo>
                    <a:pt x="1370" y="527"/>
                  </a:lnTo>
                  <a:lnTo>
                    <a:pt x="1372" y="527"/>
                  </a:lnTo>
                  <a:lnTo>
                    <a:pt x="1373" y="527"/>
                  </a:lnTo>
                  <a:lnTo>
                    <a:pt x="1375" y="529"/>
                  </a:lnTo>
                  <a:lnTo>
                    <a:pt x="1376" y="529"/>
                  </a:lnTo>
                  <a:lnTo>
                    <a:pt x="1379" y="529"/>
                  </a:lnTo>
                  <a:lnTo>
                    <a:pt x="1379" y="527"/>
                  </a:lnTo>
                  <a:lnTo>
                    <a:pt x="1381" y="527"/>
                  </a:lnTo>
                  <a:lnTo>
                    <a:pt x="1379" y="527"/>
                  </a:lnTo>
                  <a:lnTo>
                    <a:pt x="1381" y="527"/>
                  </a:lnTo>
                  <a:lnTo>
                    <a:pt x="1382" y="527"/>
                  </a:lnTo>
                  <a:lnTo>
                    <a:pt x="1384" y="526"/>
                  </a:lnTo>
                  <a:lnTo>
                    <a:pt x="1382" y="526"/>
                  </a:lnTo>
                  <a:lnTo>
                    <a:pt x="1384" y="526"/>
                  </a:lnTo>
                  <a:lnTo>
                    <a:pt x="1384" y="524"/>
                  </a:lnTo>
                  <a:lnTo>
                    <a:pt x="1385" y="524"/>
                  </a:lnTo>
                  <a:lnTo>
                    <a:pt x="1387" y="524"/>
                  </a:lnTo>
                  <a:lnTo>
                    <a:pt x="1387" y="523"/>
                  </a:lnTo>
                  <a:lnTo>
                    <a:pt x="1388" y="523"/>
                  </a:lnTo>
                  <a:lnTo>
                    <a:pt x="1388" y="521"/>
                  </a:lnTo>
                  <a:lnTo>
                    <a:pt x="1390" y="521"/>
                  </a:lnTo>
                  <a:lnTo>
                    <a:pt x="1390" y="520"/>
                  </a:lnTo>
                  <a:lnTo>
                    <a:pt x="1390" y="518"/>
                  </a:lnTo>
                  <a:lnTo>
                    <a:pt x="1391" y="515"/>
                  </a:lnTo>
                  <a:lnTo>
                    <a:pt x="1394" y="515"/>
                  </a:lnTo>
                  <a:lnTo>
                    <a:pt x="1399" y="518"/>
                  </a:lnTo>
                  <a:lnTo>
                    <a:pt x="1405" y="524"/>
                  </a:lnTo>
                  <a:lnTo>
                    <a:pt x="1406" y="526"/>
                  </a:lnTo>
                  <a:lnTo>
                    <a:pt x="1408" y="531"/>
                  </a:lnTo>
                  <a:lnTo>
                    <a:pt x="1411" y="535"/>
                  </a:lnTo>
                  <a:lnTo>
                    <a:pt x="1412" y="535"/>
                  </a:lnTo>
                  <a:lnTo>
                    <a:pt x="1414" y="537"/>
                  </a:lnTo>
                  <a:lnTo>
                    <a:pt x="1415" y="540"/>
                  </a:lnTo>
                  <a:lnTo>
                    <a:pt x="1417" y="541"/>
                  </a:lnTo>
                  <a:lnTo>
                    <a:pt x="1418" y="541"/>
                  </a:lnTo>
                  <a:lnTo>
                    <a:pt x="1417" y="544"/>
                  </a:lnTo>
                  <a:lnTo>
                    <a:pt x="1415" y="544"/>
                  </a:lnTo>
                  <a:lnTo>
                    <a:pt x="1417" y="547"/>
                  </a:lnTo>
                  <a:lnTo>
                    <a:pt x="1415" y="547"/>
                  </a:lnTo>
                  <a:lnTo>
                    <a:pt x="1415" y="549"/>
                  </a:lnTo>
                  <a:lnTo>
                    <a:pt x="1414" y="549"/>
                  </a:lnTo>
                  <a:lnTo>
                    <a:pt x="1414" y="550"/>
                  </a:lnTo>
                  <a:lnTo>
                    <a:pt x="1415" y="550"/>
                  </a:lnTo>
                  <a:lnTo>
                    <a:pt x="1415" y="552"/>
                  </a:lnTo>
                  <a:lnTo>
                    <a:pt x="1417" y="552"/>
                  </a:lnTo>
                  <a:lnTo>
                    <a:pt x="1418" y="552"/>
                  </a:lnTo>
                  <a:lnTo>
                    <a:pt x="1418" y="553"/>
                  </a:lnTo>
                  <a:lnTo>
                    <a:pt x="1420" y="553"/>
                  </a:lnTo>
                  <a:lnTo>
                    <a:pt x="1418" y="555"/>
                  </a:lnTo>
                  <a:lnTo>
                    <a:pt x="1418" y="556"/>
                  </a:lnTo>
                  <a:lnTo>
                    <a:pt x="1417" y="556"/>
                  </a:lnTo>
                  <a:lnTo>
                    <a:pt x="1417" y="558"/>
                  </a:lnTo>
                  <a:lnTo>
                    <a:pt x="1417" y="559"/>
                  </a:lnTo>
                  <a:lnTo>
                    <a:pt x="1415" y="561"/>
                  </a:lnTo>
                  <a:lnTo>
                    <a:pt x="1417" y="562"/>
                  </a:lnTo>
                  <a:lnTo>
                    <a:pt x="1414" y="564"/>
                  </a:lnTo>
                  <a:lnTo>
                    <a:pt x="1414" y="565"/>
                  </a:lnTo>
                  <a:lnTo>
                    <a:pt x="1412" y="565"/>
                  </a:lnTo>
                  <a:lnTo>
                    <a:pt x="1412" y="567"/>
                  </a:lnTo>
                  <a:lnTo>
                    <a:pt x="1412" y="564"/>
                  </a:lnTo>
                  <a:lnTo>
                    <a:pt x="1411" y="565"/>
                  </a:lnTo>
                  <a:lnTo>
                    <a:pt x="1409" y="565"/>
                  </a:lnTo>
                  <a:lnTo>
                    <a:pt x="1409" y="567"/>
                  </a:lnTo>
                  <a:lnTo>
                    <a:pt x="1406" y="568"/>
                  </a:lnTo>
                  <a:lnTo>
                    <a:pt x="1408" y="568"/>
                  </a:lnTo>
                  <a:lnTo>
                    <a:pt x="1406" y="571"/>
                  </a:lnTo>
                  <a:lnTo>
                    <a:pt x="1405" y="571"/>
                  </a:lnTo>
                  <a:lnTo>
                    <a:pt x="1405" y="573"/>
                  </a:lnTo>
                  <a:lnTo>
                    <a:pt x="1405" y="574"/>
                  </a:lnTo>
                  <a:lnTo>
                    <a:pt x="1403" y="576"/>
                  </a:lnTo>
                  <a:lnTo>
                    <a:pt x="1399" y="579"/>
                  </a:lnTo>
                  <a:lnTo>
                    <a:pt x="1399" y="577"/>
                  </a:lnTo>
                  <a:lnTo>
                    <a:pt x="1399" y="579"/>
                  </a:lnTo>
                  <a:lnTo>
                    <a:pt x="1399" y="580"/>
                  </a:lnTo>
                  <a:lnTo>
                    <a:pt x="1397" y="580"/>
                  </a:lnTo>
                  <a:lnTo>
                    <a:pt x="1397" y="582"/>
                  </a:lnTo>
                  <a:lnTo>
                    <a:pt x="1396" y="582"/>
                  </a:lnTo>
                  <a:lnTo>
                    <a:pt x="1396" y="584"/>
                  </a:lnTo>
                  <a:lnTo>
                    <a:pt x="1394" y="584"/>
                  </a:lnTo>
                  <a:lnTo>
                    <a:pt x="1394" y="585"/>
                  </a:lnTo>
                  <a:lnTo>
                    <a:pt x="1393" y="585"/>
                  </a:lnTo>
                  <a:lnTo>
                    <a:pt x="1393" y="587"/>
                  </a:lnTo>
                  <a:lnTo>
                    <a:pt x="1394" y="588"/>
                  </a:lnTo>
                  <a:lnTo>
                    <a:pt x="1394" y="590"/>
                  </a:lnTo>
                  <a:lnTo>
                    <a:pt x="1396" y="590"/>
                  </a:lnTo>
                  <a:lnTo>
                    <a:pt x="1396" y="591"/>
                  </a:lnTo>
                  <a:lnTo>
                    <a:pt x="1396" y="593"/>
                  </a:lnTo>
                  <a:lnTo>
                    <a:pt x="1397" y="593"/>
                  </a:lnTo>
                  <a:lnTo>
                    <a:pt x="1397" y="594"/>
                  </a:lnTo>
                  <a:lnTo>
                    <a:pt x="1397" y="596"/>
                  </a:lnTo>
                  <a:lnTo>
                    <a:pt x="1397" y="597"/>
                  </a:lnTo>
                  <a:lnTo>
                    <a:pt x="1397" y="599"/>
                  </a:lnTo>
                  <a:lnTo>
                    <a:pt x="1399" y="599"/>
                  </a:lnTo>
                  <a:lnTo>
                    <a:pt x="1399" y="600"/>
                  </a:lnTo>
                  <a:lnTo>
                    <a:pt x="1400" y="600"/>
                  </a:lnTo>
                  <a:lnTo>
                    <a:pt x="1400" y="602"/>
                  </a:lnTo>
                  <a:lnTo>
                    <a:pt x="1402" y="602"/>
                  </a:lnTo>
                  <a:lnTo>
                    <a:pt x="1402" y="603"/>
                  </a:lnTo>
                  <a:lnTo>
                    <a:pt x="1403" y="603"/>
                  </a:lnTo>
                  <a:lnTo>
                    <a:pt x="1405" y="603"/>
                  </a:lnTo>
                  <a:lnTo>
                    <a:pt x="1406" y="603"/>
                  </a:lnTo>
                  <a:lnTo>
                    <a:pt x="1408" y="603"/>
                  </a:lnTo>
                  <a:lnTo>
                    <a:pt x="1409" y="603"/>
                  </a:lnTo>
                  <a:lnTo>
                    <a:pt x="1409" y="605"/>
                  </a:lnTo>
                  <a:lnTo>
                    <a:pt x="1411" y="605"/>
                  </a:lnTo>
                  <a:lnTo>
                    <a:pt x="1412" y="605"/>
                  </a:lnTo>
                  <a:lnTo>
                    <a:pt x="1412" y="606"/>
                  </a:lnTo>
                  <a:lnTo>
                    <a:pt x="1412" y="608"/>
                  </a:lnTo>
                  <a:lnTo>
                    <a:pt x="1411" y="608"/>
                  </a:lnTo>
                  <a:lnTo>
                    <a:pt x="1411" y="609"/>
                  </a:lnTo>
                  <a:lnTo>
                    <a:pt x="1411" y="611"/>
                  </a:lnTo>
                  <a:lnTo>
                    <a:pt x="1412" y="612"/>
                  </a:lnTo>
                  <a:lnTo>
                    <a:pt x="1412" y="614"/>
                  </a:lnTo>
                  <a:lnTo>
                    <a:pt x="1412" y="615"/>
                  </a:lnTo>
                  <a:lnTo>
                    <a:pt x="1412" y="617"/>
                  </a:lnTo>
                  <a:lnTo>
                    <a:pt x="1412" y="618"/>
                  </a:lnTo>
                  <a:lnTo>
                    <a:pt x="1411" y="618"/>
                  </a:lnTo>
                  <a:lnTo>
                    <a:pt x="1411" y="617"/>
                  </a:lnTo>
                  <a:lnTo>
                    <a:pt x="1409" y="617"/>
                  </a:lnTo>
                  <a:lnTo>
                    <a:pt x="1409" y="618"/>
                  </a:lnTo>
                  <a:lnTo>
                    <a:pt x="1408" y="618"/>
                  </a:lnTo>
                  <a:lnTo>
                    <a:pt x="1406" y="618"/>
                  </a:lnTo>
                  <a:lnTo>
                    <a:pt x="1405" y="620"/>
                  </a:lnTo>
                  <a:lnTo>
                    <a:pt x="1403" y="621"/>
                  </a:lnTo>
                  <a:lnTo>
                    <a:pt x="1402" y="623"/>
                  </a:lnTo>
                  <a:lnTo>
                    <a:pt x="1400" y="623"/>
                  </a:lnTo>
                  <a:lnTo>
                    <a:pt x="1400" y="624"/>
                  </a:lnTo>
                  <a:lnTo>
                    <a:pt x="1402" y="624"/>
                  </a:lnTo>
                  <a:lnTo>
                    <a:pt x="1399" y="626"/>
                  </a:lnTo>
                  <a:lnTo>
                    <a:pt x="1397" y="627"/>
                  </a:lnTo>
                  <a:lnTo>
                    <a:pt x="1396" y="627"/>
                  </a:lnTo>
                  <a:lnTo>
                    <a:pt x="1394" y="627"/>
                  </a:lnTo>
                  <a:lnTo>
                    <a:pt x="1393" y="629"/>
                  </a:lnTo>
                  <a:lnTo>
                    <a:pt x="1394" y="629"/>
                  </a:lnTo>
                  <a:lnTo>
                    <a:pt x="1394" y="630"/>
                  </a:lnTo>
                  <a:lnTo>
                    <a:pt x="1393" y="630"/>
                  </a:lnTo>
                  <a:lnTo>
                    <a:pt x="1391" y="632"/>
                  </a:lnTo>
                  <a:lnTo>
                    <a:pt x="1390" y="630"/>
                  </a:lnTo>
                  <a:lnTo>
                    <a:pt x="1388" y="632"/>
                  </a:lnTo>
                  <a:lnTo>
                    <a:pt x="1388" y="635"/>
                  </a:lnTo>
                  <a:lnTo>
                    <a:pt x="1387" y="637"/>
                  </a:lnTo>
                  <a:lnTo>
                    <a:pt x="1385" y="637"/>
                  </a:lnTo>
                  <a:lnTo>
                    <a:pt x="1382" y="638"/>
                  </a:lnTo>
                  <a:lnTo>
                    <a:pt x="1381" y="638"/>
                  </a:lnTo>
                  <a:lnTo>
                    <a:pt x="1379" y="640"/>
                  </a:lnTo>
                  <a:lnTo>
                    <a:pt x="1376" y="640"/>
                  </a:lnTo>
                  <a:lnTo>
                    <a:pt x="1376" y="641"/>
                  </a:lnTo>
                  <a:lnTo>
                    <a:pt x="1375" y="641"/>
                  </a:lnTo>
                  <a:lnTo>
                    <a:pt x="1373" y="641"/>
                  </a:lnTo>
                  <a:lnTo>
                    <a:pt x="1372" y="641"/>
                  </a:lnTo>
                  <a:lnTo>
                    <a:pt x="1370" y="641"/>
                  </a:lnTo>
                  <a:lnTo>
                    <a:pt x="1368" y="643"/>
                  </a:lnTo>
                  <a:lnTo>
                    <a:pt x="1367" y="643"/>
                  </a:lnTo>
                  <a:lnTo>
                    <a:pt x="1365" y="644"/>
                  </a:lnTo>
                  <a:lnTo>
                    <a:pt x="1364" y="644"/>
                  </a:lnTo>
                  <a:lnTo>
                    <a:pt x="1362" y="644"/>
                  </a:lnTo>
                  <a:lnTo>
                    <a:pt x="1361" y="644"/>
                  </a:lnTo>
                  <a:lnTo>
                    <a:pt x="1359" y="646"/>
                  </a:lnTo>
                  <a:lnTo>
                    <a:pt x="1358" y="646"/>
                  </a:lnTo>
                  <a:lnTo>
                    <a:pt x="1356" y="646"/>
                  </a:lnTo>
                  <a:lnTo>
                    <a:pt x="1356" y="647"/>
                  </a:lnTo>
                  <a:lnTo>
                    <a:pt x="1355" y="647"/>
                  </a:lnTo>
                  <a:lnTo>
                    <a:pt x="1355" y="649"/>
                  </a:lnTo>
                  <a:lnTo>
                    <a:pt x="1353" y="649"/>
                  </a:lnTo>
                  <a:lnTo>
                    <a:pt x="1352" y="650"/>
                  </a:lnTo>
                  <a:lnTo>
                    <a:pt x="1352" y="652"/>
                  </a:lnTo>
                  <a:lnTo>
                    <a:pt x="1350" y="652"/>
                  </a:lnTo>
                  <a:lnTo>
                    <a:pt x="1350" y="653"/>
                  </a:lnTo>
                  <a:lnTo>
                    <a:pt x="1349" y="653"/>
                  </a:lnTo>
                  <a:lnTo>
                    <a:pt x="1349" y="655"/>
                  </a:lnTo>
                  <a:lnTo>
                    <a:pt x="1347" y="655"/>
                  </a:lnTo>
                  <a:lnTo>
                    <a:pt x="1347" y="656"/>
                  </a:lnTo>
                  <a:lnTo>
                    <a:pt x="1346" y="656"/>
                  </a:lnTo>
                  <a:lnTo>
                    <a:pt x="1346" y="658"/>
                  </a:lnTo>
                  <a:lnTo>
                    <a:pt x="1344" y="658"/>
                  </a:lnTo>
                  <a:lnTo>
                    <a:pt x="1344" y="659"/>
                  </a:lnTo>
                  <a:lnTo>
                    <a:pt x="1344" y="661"/>
                  </a:lnTo>
                  <a:lnTo>
                    <a:pt x="1344" y="662"/>
                  </a:lnTo>
                  <a:lnTo>
                    <a:pt x="1344" y="664"/>
                  </a:lnTo>
                  <a:lnTo>
                    <a:pt x="1344" y="665"/>
                  </a:lnTo>
                  <a:lnTo>
                    <a:pt x="1344" y="667"/>
                  </a:lnTo>
                  <a:lnTo>
                    <a:pt x="1344" y="668"/>
                  </a:lnTo>
                  <a:lnTo>
                    <a:pt x="1346" y="670"/>
                  </a:lnTo>
                  <a:lnTo>
                    <a:pt x="1347" y="671"/>
                  </a:lnTo>
                  <a:lnTo>
                    <a:pt x="1349" y="673"/>
                  </a:lnTo>
                  <a:lnTo>
                    <a:pt x="1350" y="673"/>
                  </a:lnTo>
                  <a:lnTo>
                    <a:pt x="1350" y="674"/>
                  </a:lnTo>
                  <a:lnTo>
                    <a:pt x="1350" y="677"/>
                  </a:lnTo>
                  <a:lnTo>
                    <a:pt x="1352" y="677"/>
                  </a:lnTo>
                  <a:lnTo>
                    <a:pt x="1352" y="679"/>
                  </a:lnTo>
                  <a:lnTo>
                    <a:pt x="1353" y="677"/>
                  </a:lnTo>
                  <a:lnTo>
                    <a:pt x="1353" y="676"/>
                  </a:lnTo>
                  <a:lnTo>
                    <a:pt x="1353" y="674"/>
                  </a:lnTo>
                  <a:lnTo>
                    <a:pt x="1355" y="674"/>
                  </a:lnTo>
                  <a:lnTo>
                    <a:pt x="1355" y="673"/>
                  </a:lnTo>
                  <a:lnTo>
                    <a:pt x="1356" y="671"/>
                  </a:lnTo>
                  <a:lnTo>
                    <a:pt x="1358" y="671"/>
                  </a:lnTo>
                  <a:lnTo>
                    <a:pt x="1358" y="670"/>
                  </a:lnTo>
                  <a:lnTo>
                    <a:pt x="1359" y="670"/>
                  </a:lnTo>
                  <a:lnTo>
                    <a:pt x="1359" y="668"/>
                  </a:lnTo>
                  <a:lnTo>
                    <a:pt x="1361" y="668"/>
                  </a:lnTo>
                  <a:lnTo>
                    <a:pt x="1362" y="668"/>
                  </a:lnTo>
                  <a:lnTo>
                    <a:pt x="1362" y="667"/>
                  </a:lnTo>
                  <a:lnTo>
                    <a:pt x="1362" y="665"/>
                  </a:lnTo>
                  <a:lnTo>
                    <a:pt x="1362" y="664"/>
                  </a:lnTo>
                  <a:lnTo>
                    <a:pt x="1362" y="662"/>
                  </a:lnTo>
                  <a:lnTo>
                    <a:pt x="1364" y="662"/>
                  </a:lnTo>
                  <a:lnTo>
                    <a:pt x="1364" y="661"/>
                  </a:lnTo>
                  <a:lnTo>
                    <a:pt x="1364" y="659"/>
                  </a:lnTo>
                  <a:lnTo>
                    <a:pt x="1365" y="659"/>
                  </a:lnTo>
                  <a:lnTo>
                    <a:pt x="1365" y="658"/>
                  </a:lnTo>
                  <a:lnTo>
                    <a:pt x="1365" y="656"/>
                  </a:lnTo>
                  <a:lnTo>
                    <a:pt x="1367" y="656"/>
                  </a:lnTo>
                  <a:lnTo>
                    <a:pt x="1367" y="655"/>
                  </a:lnTo>
                  <a:lnTo>
                    <a:pt x="1368" y="655"/>
                  </a:lnTo>
                  <a:lnTo>
                    <a:pt x="1368" y="653"/>
                  </a:lnTo>
                  <a:lnTo>
                    <a:pt x="1370" y="653"/>
                  </a:lnTo>
                  <a:lnTo>
                    <a:pt x="1372" y="653"/>
                  </a:lnTo>
                  <a:lnTo>
                    <a:pt x="1373" y="653"/>
                  </a:lnTo>
                  <a:lnTo>
                    <a:pt x="1373" y="652"/>
                  </a:lnTo>
                  <a:lnTo>
                    <a:pt x="1375" y="652"/>
                  </a:lnTo>
                  <a:lnTo>
                    <a:pt x="1376" y="653"/>
                  </a:lnTo>
                  <a:lnTo>
                    <a:pt x="1378" y="653"/>
                  </a:lnTo>
                  <a:lnTo>
                    <a:pt x="1378" y="655"/>
                  </a:lnTo>
                  <a:lnTo>
                    <a:pt x="1378" y="653"/>
                  </a:lnTo>
                  <a:lnTo>
                    <a:pt x="1379" y="653"/>
                  </a:lnTo>
                  <a:lnTo>
                    <a:pt x="1379" y="655"/>
                  </a:lnTo>
                  <a:lnTo>
                    <a:pt x="1381" y="655"/>
                  </a:lnTo>
                  <a:lnTo>
                    <a:pt x="1382" y="655"/>
                  </a:lnTo>
                  <a:lnTo>
                    <a:pt x="1382" y="656"/>
                  </a:lnTo>
                  <a:lnTo>
                    <a:pt x="1384" y="656"/>
                  </a:lnTo>
                  <a:lnTo>
                    <a:pt x="1385" y="656"/>
                  </a:lnTo>
                  <a:lnTo>
                    <a:pt x="1387" y="656"/>
                  </a:lnTo>
                  <a:lnTo>
                    <a:pt x="1387" y="658"/>
                  </a:lnTo>
                  <a:lnTo>
                    <a:pt x="1388" y="658"/>
                  </a:lnTo>
                  <a:lnTo>
                    <a:pt x="1390" y="658"/>
                  </a:lnTo>
                  <a:lnTo>
                    <a:pt x="1391" y="658"/>
                  </a:lnTo>
                  <a:lnTo>
                    <a:pt x="1391" y="659"/>
                  </a:lnTo>
                  <a:lnTo>
                    <a:pt x="1393" y="661"/>
                  </a:lnTo>
                  <a:lnTo>
                    <a:pt x="1393" y="662"/>
                  </a:lnTo>
                  <a:lnTo>
                    <a:pt x="1393" y="661"/>
                  </a:lnTo>
                  <a:lnTo>
                    <a:pt x="1394" y="661"/>
                  </a:lnTo>
                  <a:lnTo>
                    <a:pt x="1396" y="661"/>
                  </a:lnTo>
                  <a:lnTo>
                    <a:pt x="1397" y="659"/>
                  </a:lnTo>
                  <a:lnTo>
                    <a:pt x="1399" y="658"/>
                  </a:lnTo>
                  <a:lnTo>
                    <a:pt x="1400" y="658"/>
                  </a:lnTo>
                  <a:lnTo>
                    <a:pt x="1400" y="656"/>
                  </a:lnTo>
                  <a:lnTo>
                    <a:pt x="1402" y="655"/>
                  </a:lnTo>
                  <a:lnTo>
                    <a:pt x="1402" y="656"/>
                  </a:lnTo>
                  <a:lnTo>
                    <a:pt x="1403" y="656"/>
                  </a:lnTo>
                  <a:lnTo>
                    <a:pt x="1403" y="658"/>
                  </a:lnTo>
                  <a:lnTo>
                    <a:pt x="1403" y="659"/>
                  </a:lnTo>
                  <a:lnTo>
                    <a:pt x="1405" y="661"/>
                  </a:lnTo>
                  <a:lnTo>
                    <a:pt x="1405" y="662"/>
                  </a:lnTo>
                  <a:lnTo>
                    <a:pt x="1405" y="664"/>
                  </a:lnTo>
                  <a:lnTo>
                    <a:pt x="1406" y="665"/>
                  </a:lnTo>
                  <a:lnTo>
                    <a:pt x="1408" y="667"/>
                  </a:lnTo>
                  <a:lnTo>
                    <a:pt x="1409" y="668"/>
                  </a:lnTo>
                  <a:lnTo>
                    <a:pt x="1409" y="670"/>
                  </a:lnTo>
                  <a:lnTo>
                    <a:pt x="1408" y="670"/>
                  </a:lnTo>
                  <a:lnTo>
                    <a:pt x="1408" y="671"/>
                  </a:lnTo>
                  <a:lnTo>
                    <a:pt x="1408" y="673"/>
                  </a:lnTo>
                  <a:lnTo>
                    <a:pt x="1406" y="673"/>
                  </a:lnTo>
                  <a:lnTo>
                    <a:pt x="1406" y="674"/>
                  </a:lnTo>
                  <a:lnTo>
                    <a:pt x="1406" y="676"/>
                  </a:lnTo>
                  <a:lnTo>
                    <a:pt x="1406" y="677"/>
                  </a:lnTo>
                  <a:lnTo>
                    <a:pt x="1406" y="679"/>
                  </a:lnTo>
                  <a:lnTo>
                    <a:pt x="1408" y="679"/>
                  </a:lnTo>
                  <a:lnTo>
                    <a:pt x="1408" y="680"/>
                  </a:lnTo>
                  <a:lnTo>
                    <a:pt x="1408" y="682"/>
                  </a:lnTo>
                  <a:lnTo>
                    <a:pt x="1408" y="683"/>
                  </a:lnTo>
                  <a:lnTo>
                    <a:pt x="1409" y="685"/>
                  </a:lnTo>
                  <a:lnTo>
                    <a:pt x="1409" y="686"/>
                  </a:lnTo>
                  <a:lnTo>
                    <a:pt x="1411" y="686"/>
                  </a:lnTo>
                  <a:lnTo>
                    <a:pt x="1411" y="688"/>
                  </a:lnTo>
                  <a:lnTo>
                    <a:pt x="1411" y="690"/>
                  </a:lnTo>
                  <a:lnTo>
                    <a:pt x="1411" y="691"/>
                  </a:lnTo>
                  <a:lnTo>
                    <a:pt x="1409" y="691"/>
                  </a:lnTo>
                  <a:lnTo>
                    <a:pt x="1408" y="691"/>
                  </a:lnTo>
                  <a:lnTo>
                    <a:pt x="1406" y="690"/>
                  </a:lnTo>
                  <a:lnTo>
                    <a:pt x="1406" y="691"/>
                  </a:lnTo>
                  <a:lnTo>
                    <a:pt x="1405" y="691"/>
                  </a:lnTo>
                  <a:lnTo>
                    <a:pt x="1405" y="693"/>
                  </a:lnTo>
                  <a:lnTo>
                    <a:pt x="1406" y="694"/>
                  </a:lnTo>
                  <a:lnTo>
                    <a:pt x="1408" y="694"/>
                  </a:lnTo>
                  <a:lnTo>
                    <a:pt x="1408" y="696"/>
                  </a:lnTo>
                  <a:lnTo>
                    <a:pt x="1408" y="694"/>
                  </a:lnTo>
                  <a:lnTo>
                    <a:pt x="1409" y="694"/>
                  </a:lnTo>
                  <a:lnTo>
                    <a:pt x="1411" y="694"/>
                  </a:lnTo>
                  <a:lnTo>
                    <a:pt x="1411" y="696"/>
                  </a:lnTo>
                  <a:lnTo>
                    <a:pt x="1411" y="697"/>
                  </a:lnTo>
                  <a:lnTo>
                    <a:pt x="1412" y="699"/>
                  </a:lnTo>
                  <a:lnTo>
                    <a:pt x="1412" y="700"/>
                  </a:lnTo>
                  <a:lnTo>
                    <a:pt x="1412" y="702"/>
                  </a:lnTo>
                  <a:lnTo>
                    <a:pt x="1412" y="703"/>
                  </a:lnTo>
                  <a:lnTo>
                    <a:pt x="1414" y="703"/>
                  </a:lnTo>
                  <a:lnTo>
                    <a:pt x="1414" y="705"/>
                  </a:lnTo>
                  <a:lnTo>
                    <a:pt x="1414" y="706"/>
                  </a:lnTo>
                  <a:lnTo>
                    <a:pt x="1414" y="708"/>
                  </a:lnTo>
                  <a:lnTo>
                    <a:pt x="1414" y="709"/>
                  </a:lnTo>
                  <a:lnTo>
                    <a:pt x="1414" y="711"/>
                  </a:lnTo>
                  <a:lnTo>
                    <a:pt x="1412" y="711"/>
                  </a:lnTo>
                  <a:lnTo>
                    <a:pt x="1412" y="712"/>
                  </a:lnTo>
                  <a:lnTo>
                    <a:pt x="1412" y="714"/>
                  </a:lnTo>
                  <a:lnTo>
                    <a:pt x="1411" y="714"/>
                  </a:lnTo>
                  <a:lnTo>
                    <a:pt x="1409" y="714"/>
                  </a:lnTo>
                  <a:lnTo>
                    <a:pt x="1409" y="715"/>
                  </a:lnTo>
                  <a:lnTo>
                    <a:pt x="1408" y="717"/>
                  </a:lnTo>
                  <a:lnTo>
                    <a:pt x="1408" y="718"/>
                  </a:lnTo>
                  <a:lnTo>
                    <a:pt x="1406" y="718"/>
                  </a:lnTo>
                  <a:lnTo>
                    <a:pt x="1406" y="717"/>
                  </a:lnTo>
                  <a:lnTo>
                    <a:pt x="1405" y="717"/>
                  </a:lnTo>
                  <a:lnTo>
                    <a:pt x="1405" y="718"/>
                  </a:lnTo>
                  <a:lnTo>
                    <a:pt x="1403" y="718"/>
                  </a:lnTo>
                  <a:lnTo>
                    <a:pt x="1402" y="718"/>
                  </a:lnTo>
                  <a:lnTo>
                    <a:pt x="1403" y="718"/>
                  </a:lnTo>
                  <a:lnTo>
                    <a:pt x="1403" y="720"/>
                  </a:lnTo>
                  <a:lnTo>
                    <a:pt x="1402" y="720"/>
                  </a:lnTo>
                  <a:lnTo>
                    <a:pt x="1400" y="720"/>
                  </a:lnTo>
                  <a:lnTo>
                    <a:pt x="1400" y="721"/>
                  </a:lnTo>
                  <a:lnTo>
                    <a:pt x="1400" y="723"/>
                  </a:lnTo>
                  <a:lnTo>
                    <a:pt x="1399" y="723"/>
                  </a:lnTo>
                  <a:lnTo>
                    <a:pt x="1397" y="723"/>
                  </a:lnTo>
                  <a:lnTo>
                    <a:pt x="1397" y="724"/>
                  </a:lnTo>
                  <a:lnTo>
                    <a:pt x="1397" y="726"/>
                  </a:lnTo>
                  <a:lnTo>
                    <a:pt x="1396" y="726"/>
                  </a:lnTo>
                  <a:lnTo>
                    <a:pt x="1394" y="727"/>
                  </a:lnTo>
                  <a:lnTo>
                    <a:pt x="1393" y="727"/>
                  </a:lnTo>
                  <a:lnTo>
                    <a:pt x="1393" y="729"/>
                  </a:lnTo>
                  <a:lnTo>
                    <a:pt x="1393" y="730"/>
                  </a:lnTo>
                  <a:lnTo>
                    <a:pt x="1391" y="730"/>
                  </a:lnTo>
                  <a:lnTo>
                    <a:pt x="1390" y="730"/>
                  </a:lnTo>
                  <a:lnTo>
                    <a:pt x="1390" y="732"/>
                  </a:lnTo>
                  <a:lnTo>
                    <a:pt x="1388" y="732"/>
                  </a:lnTo>
                  <a:lnTo>
                    <a:pt x="1388" y="730"/>
                  </a:lnTo>
                  <a:lnTo>
                    <a:pt x="1388" y="732"/>
                  </a:lnTo>
                  <a:lnTo>
                    <a:pt x="1388" y="730"/>
                  </a:lnTo>
                  <a:lnTo>
                    <a:pt x="1387" y="730"/>
                  </a:lnTo>
                  <a:lnTo>
                    <a:pt x="1385" y="730"/>
                  </a:lnTo>
                  <a:lnTo>
                    <a:pt x="1385" y="732"/>
                  </a:lnTo>
                  <a:lnTo>
                    <a:pt x="1384" y="732"/>
                  </a:lnTo>
                  <a:lnTo>
                    <a:pt x="1384" y="733"/>
                  </a:lnTo>
                  <a:lnTo>
                    <a:pt x="1382" y="733"/>
                  </a:lnTo>
                  <a:lnTo>
                    <a:pt x="1381" y="733"/>
                  </a:lnTo>
                  <a:lnTo>
                    <a:pt x="1379" y="733"/>
                  </a:lnTo>
                  <a:lnTo>
                    <a:pt x="1379" y="732"/>
                  </a:lnTo>
                  <a:lnTo>
                    <a:pt x="1379" y="733"/>
                  </a:lnTo>
                  <a:lnTo>
                    <a:pt x="1379" y="732"/>
                  </a:lnTo>
                  <a:lnTo>
                    <a:pt x="1378" y="732"/>
                  </a:lnTo>
                  <a:lnTo>
                    <a:pt x="1378" y="733"/>
                  </a:lnTo>
                  <a:lnTo>
                    <a:pt x="1378" y="732"/>
                  </a:lnTo>
                  <a:lnTo>
                    <a:pt x="1378" y="733"/>
                  </a:lnTo>
                  <a:lnTo>
                    <a:pt x="1376" y="733"/>
                  </a:lnTo>
                  <a:lnTo>
                    <a:pt x="1376" y="735"/>
                  </a:lnTo>
                  <a:lnTo>
                    <a:pt x="1375" y="735"/>
                  </a:lnTo>
                  <a:lnTo>
                    <a:pt x="1375" y="733"/>
                  </a:lnTo>
                  <a:lnTo>
                    <a:pt x="1375" y="735"/>
                  </a:lnTo>
                  <a:lnTo>
                    <a:pt x="1373" y="735"/>
                  </a:lnTo>
                  <a:lnTo>
                    <a:pt x="1373" y="736"/>
                  </a:lnTo>
                  <a:lnTo>
                    <a:pt x="1373" y="735"/>
                  </a:lnTo>
                  <a:lnTo>
                    <a:pt x="1373" y="736"/>
                  </a:lnTo>
                  <a:lnTo>
                    <a:pt x="1372" y="736"/>
                  </a:lnTo>
                  <a:lnTo>
                    <a:pt x="1370" y="736"/>
                  </a:lnTo>
                  <a:lnTo>
                    <a:pt x="1370" y="738"/>
                  </a:lnTo>
                  <a:lnTo>
                    <a:pt x="1368" y="738"/>
                  </a:lnTo>
                  <a:lnTo>
                    <a:pt x="1370" y="738"/>
                  </a:lnTo>
                  <a:lnTo>
                    <a:pt x="1368" y="738"/>
                  </a:lnTo>
                  <a:lnTo>
                    <a:pt x="1368" y="736"/>
                  </a:lnTo>
                  <a:lnTo>
                    <a:pt x="1368" y="738"/>
                  </a:lnTo>
                  <a:lnTo>
                    <a:pt x="1367" y="738"/>
                  </a:lnTo>
                  <a:lnTo>
                    <a:pt x="1367" y="739"/>
                  </a:lnTo>
                  <a:lnTo>
                    <a:pt x="1368" y="739"/>
                  </a:lnTo>
                  <a:lnTo>
                    <a:pt x="1367" y="739"/>
                  </a:lnTo>
                  <a:lnTo>
                    <a:pt x="1367" y="741"/>
                  </a:lnTo>
                  <a:lnTo>
                    <a:pt x="1367" y="739"/>
                  </a:lnTo>
                  <a:lnTo>
                    <a:pt x="1365" y="739"/>
                  </a:lnTo>
                  <a:lnTo>
                    <a:pt x="1365" y="741"/>
                  </a:lnTo>
                  <a:lnTo>
                    <a:pt x="1364" y="741"/>
                  </a:lnTo>
                  <a:lnTo>
                    <a:pt x="1364" y="743"/>
                  </a:lnTo>
                  <a:lnTo>
                    <a:pt x="1364" y="744"/>
                  </a:lnTo>
                  <a:lnTo>
                    <a:pt x="1362" y="744"/>
                  </a:lnTo>
                  <a:lnTo>
                    <a:pt x="1362" y="746"/>
                  </a:lnTo>
                  <a:lnTo>
                    <a:pt x="1361" y="746"/>
                  </a:lnTo>
                  <a:lnTo>
                    <a:pt x="1361" y="747"/>
                  </a:lnTo>
                  <a:lnTo>
                    <a:pt x="1362" y="747"/>
                  </a:lnTo>
                  <a:lnTo>
                    <a:pt x="1361" y="747"/>
                  </a:lnTo>
                  <a:lnTo>
                    <a:pt x="1361" y="749"/>
                  </a:lnTo>
                  <a:lnTo>
                    <a:pt x="1359" y="749"/>
                  </a:lnTo>
                  <a:lnTo>
                    <a:pt x="1359" y="750"/>
                  </a:lnTo>
                  <a:lnTo>
                    <a:pt x="1358" y="750"/>
                  </a:lnTo>
                  <a:lnTo>
                    <a:pt x="1358" y="752"/>
                  </a:lnTo>
                  <a:lnTo>
                    <a:pt x="1358" y="753"/>
                  </a:lnTo>
                  <a:lnTo>
                    <a:pt x="1356" y="753"/>
                  </a:lnTo>
                  <a:lnTo>
                    <a:pt x="1355" y="753"/>
                  </a:lnTo>
                  <a:lnTo>
                    <a:pt x="1355" y="755"/>
                  </a:lnTo>
                  <a:lnTo>
                    <a:pt x="1355" y="756"/>
                  </a:lnTo>
                  <a:lnTo>
                    <a:pt x="1353" y="756"/>
                  </a:lnTo>
                  <a:lnTo>
                    <a:pt x="1353" y="755"/>
                  </a:lnTo>
                  <a:lnTo>
                    <a:pt x="1353" y="756"/>
                  </a:lnTo>
                  <a:lnTo>
                    <a:pt x="1352" y="756"/>
                  </a:lnTo>
                  <a:lnTo>
                    <a:pt x="1352" y="755"/>
                  </a:lnTo>
                  <a:lnTo>
                    <a:pt x="1350" y="755"/>
                  </a:lnTo>
                  <a:lnTo>
                    <a:pt x="1350" y="756"/>
                  </a:lnTo>
                  <a:lnTo>
                    <a:pt x="1350" y="758"/>
                  </a:lnTo>
                  <a:lnTo>
                    <a:pt x="1350" y="759"/>
                  </a:lnTo>
                  <a:lnTo>
                    <a:pt x="1349" y="759"/>
                  </a:lnTo>
                  <a:lnTo>
                    <a:pt x="1349" y="758"/>
                  </a:lnTo>
                  <a:lnTo>
                    <a:pt x="1347" y="758"/>
                  </a:lnTo>
                  <a:lnTo>
                    <a:pt x="1347" y="759"/>
                  </a:lnTo>
                  <a:lnTo>
                    <a:pt x="1347" y="761"/>
                  </a:lnTo>
                  <a:lnTo>
                    <a:pt x="1346" y="761"/>
                  </a:lnTo>
                  <a:lnTo>
                    <a:pt x="1346" y="762"/>
                  </a:lnTo>
                  <a:lnTo>
                    <a:pt x="1346" y="761"/>
                  </a:lnTo>
                  <a:lnTo>
                    <a:pt x="1346" y="762"/>
                  </a:lnTo>
                  <a:lnTo>
                    <a:pt x="1344" y="762"/>
                  </a:lnTo>
                  <a:lnTo>
                    <a:pt x="1343" y="762"/>
                  </a:lnTo>
                  <a:lnTo>
                    <a:pt x="1343" y="764"/>
                  </a:lnTo>
                  <a:lnTo>
                    <a:pt x="1343" y="765"/>
                  </a:lnTo>
                  <a:lnTo>
                    <a:pt x="1341" y="765"/>
                  </a:lnTo>
                  <a:lnTo>
                    <a:pt x="1341" y="767"/>
                  </a:lnTo>
                  <a:lnTo>
                    <a:pt x="1340" y="767"/>
                  </a:lnTo>
                  <a:lnTo>
                    <a:pt x="1340" y="768"/>
                  </a:lnTo>
                  <a:lnTo>
                    <a:pt x="1340" y="770"/>
                  </a:lnTo>
                  <a:lnTo>
                    <a:pt x="1338" y="771"/>
                  </a:lnTo>
                  <a:lnTo>
                    <a:pt x="1338" y="773"/>
                  </a:lnTo>
                  <a:lnTo>
                    <a:pt x="1337" y="776"/>
                  </a:lnTo>
                  <a:lnTo>
                    <a:pt x="1334" y="777"/>
                  </a:lnTo>
                  <a:lnTo>
                    <a:pt x="1332" y="780"/>
                  </a:lnTo>
                  <a:lnTo>
                    <a:pt x="1331" y="780"/>
                  </a:lnTo>
                  <a:lnTo>
                    <a:pt x="1329" y="782"/>
                  </a:lnTo>
                  <a:lnTo>
                    <a:pt x="1326" y="783"/>
                  </a:lnTo>
                  <a:lnTo>
                    <a:pt x="1325" y="785"/>
                  </a:lnTo>
                  <a:lnTo>
                    <a:pt x="1322" y="786"/>
                  </a:lnTo>
                  <a:lnTo>
                    <a:pt x="1322" y="788"/>
                  </a:lnTo>
                  <a:lnTo>
                    <a:pt x="1320" y="789"/>
                  </a:lnTo>
                  <a:lnTo>
                    <a:pt x="1319" y="789"/>
                  </a:lnTo>
                  <a:lnTo>
                    <a:pt x="1319" y="791"/>
                  </a:lnTo>
                  <a:lnTo>
                    <a:pt x="1312" y="796"/>
                  </a:lnTo>
                  <a:lnTo>
                    <a:pt x="1311" y="796"/>
                  </a:lnTo>
                  <a:lnTo>
                    <a:pt x="1311" y="797"/>
                  </a:lnTo>
                  <a:lnTo>
                    <a:pt x="1309" y="797"/>
                  </a:lnTo>
                  <a:lnTo>
                    <a:pt x="1309" y="799"/>
                  </a:lnTo>
                  <a:lnTo>
                    <a:pt x="1309" y="797"/>
                  </a:lnTo>
                  <a:lnTo>
                    <a:pt x="1309" y="799"/>
                  </a:lnTo>
                  <a:lnTo>
                    <a:pt x="1308" y="799"/>
                  </a:lnTo>
                  <a:lnTo>
                    <a:pt x="1306" y="799"/>
                  </a:lnTo>
                  <a:lnTo>
                    <a:pt x="1306" y="800"/>
                  </a:lnTo>
                  <a:lnTo>
                    <a:pt x="1306" y="799"/>
                  </a:lnTo>
                  <a:lnTo>
                    <a:pt x="1305" y="799"/>
                  </a:lnTo>
                  <a:lnTo>
                    <a:pt x="1305" y="800"/>
                  </a:lnTo>
                  <a:lnTo>
                    <a:pt x="1303" y="800"/>
                  </a:lnTo>
                  <a:lnTo>
                    <a:pt x="1302" y="800"/>
                  </a:lnTo>
                  <a:lnTo>
                    <a:pt x="1300" y="800"/>
                  </a:lnTo>
                  <a:lnTo>
                    <a:pt x="1300" y="802"/>
                  </a:lnTo>
                  <a:lnTo>
                    <a:pt x="1299" y="802"/>
                  </a:lnTo>
                  <a:lnTo>
                    <a:pt x="1299" y="803"/>
                  </a:lnTo>
                  <a:lnTo>
                    <a:pt x="1297" y="803"/>
                  </a:lnTo>
                  <a:lnTo>
                    <a:pt x="1296" y="803"/>
                  </a:lnTo>
                  <a:lnTo>
                    <a:pt x="1294" y="805"/>
                  </a:lnTo>
                  <a:lnTo>
                    <a:pt x="1293" y="805"/>
                  </a:lnTo>
                  <a:lnTo>
                    <a:pt x="1291" y="805"/>
                  </a:lnTo>
                  <a:lnTo>
                    <a:pt x="1291" y="806"/>
                  </a:lnTo>
                  <a:lnTo>
                    <a:pt x="1290" y="806"/>
                  </a:lnTo>
                  <a:lnTo>
                    <a:pt x="1288" y="808"/>
                  </a:lnTo>
                  <a:lnTo>
                    <a:pt x="1288" y="809"/>
                  </a:lnTo>
                  <a:lnTo>
                    <a:pt x="1287" y="809"/>
                  </a:lnTo>
                  <a:lnTo>
                    <a:pt x="1285" y="811"/>
                  </a:lnTo>
                  <a:lnTo>
                    <a:pt x="1284" y="811"/>
                  </a:lnTo>
                  <a:lnTo>
                    <a:pt x="1284" y="809"/>
                  </a:lnTo>
                  <a:lnTo>
                    <a:pt x="1282" y="808"/>
                  </a:lnTo>
                  <a:lnTo>
                    <a:pt x="1282" y="806"/>
                  </a:lnTo>
                  <a:lnTo>
                    <a:pt x="1273" y="797"/>
                  </a:lnTo>
                  <a:lnTo>
                    <a:pt x="1272" y="791"/>
                  </a:lnTo>
                  <a:lnTo>
                    <a:pt x="1270" y="791"/>
                  </a:lnTo>
                  <a:lnTo>
                    <a:pt x="1270" y="792"/>
                  </a:lnTo>
                  <a:lnTo>
                    <a:pt x="1270" y="794"/>
                  </a:lnTo>
                  <a:lnTo>
                    <a:pt x="1269" y="794"/>
                  </a:lnTo>
                  <a:lnTo>
                    <a:pt x="1267" y="796"/>
                  </a:lnTo>
                  <a:lnTo>
                    <a:pt x="1267" y="797"/>
                  </a:lnTo>
                  <a:lnTo>
                    <a:pt x="1266" y="797"/>
                  </a:lnTo>
                  <a:lnTo>
                    <a:pt x="1266" y="799"/>
                  </a:lnTo>
                  <a:lnTo>
                    <a:pt x="1264" y="799"/>
                  </a:lnTo>
                  <a:lnTo>
                    <a:pt x="1264" y="800"/>
                  </a:lnTo>
                  <a:lnTo>
                    <a:pt x="1264" y="802"/>
                  </a:lnTo>
                  <a:lnTo>
                    <a:pt x="1263" y="802"/>
                  </a:lnTo>
                  <a:lnTo>
                    <a:pt x="1261" y="803"/>
                  </a:lnTo>
                  <a:lnTo>
                    <a:pt x="1260" y="805"/>
                  </a:lnTo>
                  <a:lnTo>
                    <a:pt x="1258" y="805"/>
                  </a:lnTo>
                  <a:lnTo>
                    <a:pt x="1256" y="806"/>
                  </a:lnTo>
                  <a:lnTo>
                    <a:pt x="1255" y="806"/>
                  </a:lnTo>
                  <a:lnTo>
                    <a:pt x="1253" y="806"/>
                  </a:lnTo>
                  <a:lnTo>
                    <a:pt x="1252" y="808"/>
                  </a:lnTo>
                  <a:lnTo>
                    <a:pt x="1249" y="808"/>
                  </a:lnTo>
                  <a:lnTo>
                    <a:pt x="1249" y="809"/>
                  </a:lnTo>
                  <a:lnTo>
                    <a:pt x="1247" y="809"/>
                  </a:lnTo>
                  <a:lnTo>
                    <a:pt x="1246" y="809"/>
                  </a:lnTo>
                  <a:lnTo>
                    <a:pt x="1244" y="809"/>
                  </a:lnTo>
                  <a:lnTo>
                    <a:pt x="1243" y="809"/>
                  </a:lnTo>
                  <a:lnTo>
                    <a:pt x="1241" y="809"/>
                  </a:lnTo>
                  <a:lnTo>
                    <a:pt x="1240" y="811"/>
                  </a:lnTo>
                  <a:lnTo>
                    <a:pt x="1238" y="811"/>
                  </a:lnTo>
                  <a:lnTo>
                    <a:pt x="1237" y="811"/>
                  </a:lnTo>
                  <a:lnTo>
                    <a:pt x="1235" y="811"/>
                  </a:lnTo>
                  <a:lnTo>
                    <a:pt x="1234" y="812"/>
                  </a:lnTo>
                  <a:lnTo>
                    <a:pt x="1232" y="812"/>
                  </a:lnTo>
                  <a:lnTo>
                    <a:pt x="1232" y="814"/>
                  </a:lnTo>
                  <a:lnTo>
                    <a:pt x="1234" y="815"/>
                  </a:lnTo>
                  <a:lnTo>
                    <a:pt x="1235" y="815"/>
                  </a:lnTo>
                  <a:lnTo>
                    <a:pt x="1237" y="817"/>
                  </a:lnTo>
                  <a:lnTo>
                    <a:pt x="1238" y="818"/>
                  </a:lnTo>
                  <a:lnTo>
                    <a:pt x="1240" y="820"/>
                  </a:lnTo>
                  <a:lnTo>
                    <a:pt x="1241" y="821"/>
                  </a:lnTo>
                  <a:lnTo>
                    <a:pt x="1241" y="823"/>
                  </a:lnTo>
                  <a:lnTo>
                    <a:pt x="1243" y="824"/>
                  </a:lnTo>
                  <a:lnTo>
                    <a:pt x="1244" y="829"/>
                  </a:lnTo>
                  <a:lnTo>
                    <a:pt x="1243" y="830"/>
                  </a:lnTo>
                  <a:lnTo>
                    <a:pt x="1240" y="833"/>
                  </a:lnTo>
                  <a:lnTo>
                    <a:pt x="1240" y="835"/>
                  </a:lnTo>
                  <a:lnTo>
                    <a:pt x="1237" y="836"/>
                  </a:lnTo>
                  <a:lnTo>
                    <a:pt x="1231" y="839"/>
                  </a:lnTo>
                  <a:lnTo>
                    <a:pt x="1229" y="839"/>
                  </a:lnTo>
                  <a:lnTo>
                    <a:pt x="1228" y="839"/>
                  </a:lnTo>
                  <a:lnTo>
                    <a:pt x="1219" y="844"/>
                  </a:lnTo>
                  <a:lnTo>
                    <a:pt x="1217" y="844"/>
                  </a:lnTo>
                  <a:lnTo>
                    <a:pt x="1210" y="847"/>
                  </a:lnTo>
                  <a:lnTo>
                    <a:pt x="1210" y="845"/>
                  </a:lnTo>
                  <a:lnTo>
                    <a:pt x="1208" y="844"/>
                  </a:lnTo>
                  <a:lnTo>
                    <a:pt x="1208" y="842"/>
                  </a:lnTo>
                  <a:lnTo>
                    <a:pt x="1207" y="842"/>
                  </a:lnTo>
                  <a:lnTo>
                    <a:pt x="1207" y="841"/>
                  </a:lnTo>
                  <a:lnTo>
                    <a:pt x="1205" y="839"/>
                  </a:lnTo>
                  <a:lnTo>
                    <a:pt x="1204" y="838"/>
                  </a:lnTo>
                  <a:lnTo>
                    <a:pt x="1204" y="836"/>
                  </a:lnTo>
                  <a:lnTo>
                    <a:pt x="1202" y="835"/>
                  </a:lnTo>
                  <a:lnTo>
                    <a:pt x="1200" y="835"/>
                  </a:lnTo>
                  <a:lnTo>
                    <a:pt x="1200" y="836"/>
                  </a:lnTo>
                  <a:lnTo>
                    <a:pt x="1199" y="836"/>
                  </a:lnTo>
                  <a:lnTo>
                    <a:pt x="1199" y="838"/>
                  </a:lnTo>
                  <a:lnTo>
                    <a:pt x="1197" y="838"/>
                  </a:lnTo>
                  <a:lnTo>
                    <a:pt x="1196" y="838"/>
                  </a:lnTo>
                  <a:lnTo>
                    <a:pt x="1196" y="839"/>
                  </a:lnTo>
                  <a:lnTo>
                    <a:pt x="1194" y="839"/>
                  </a:lnTo>
                  <a:lnTo>
                    <a:pt x="1194" y="841"/>
                  </a:lnTo>
                  <a:lnTo>
                    <a:pt x="1193" y="841"/>
                  </a:lnTo>
                  <a:lnTo>
                    <a:pt x="1191" y="841"/>
                  </a:lnTo>
                  <a:lnTo>
                    <a:pt x="1191" y="842"/>
                  </a:lnTo>
                  <a:lnTo>
                    <a:pt x="1190" y="842"/>
                  </a:lnTo>
                  <a:lnTo>
                    <a:pt x="1188" y="842"/>
                  </a:lnTo>
                  <a:lnTo>
                    <a:pt x="1188" y="844"/>
                  </a:lnTo>
                  <a:lnTo>
                    <a:pt x="1187" y="844"/>
                  </a:lnTo>
                  <a:lnTo>
                    <a:pt x="1187" y="845"/>
                  </a:lnTo>
                  <a:lnTo>
                    <a:pt x="1185" y="845"/>
                  </a:lnTo>
                  <a:lnTo>
                    <a:pt x="1184" y="845"/>
                  </a:lnTo>
                  <a:lnTo>
                    <a:pt x="1182" y="845"/>
                  </a:lnTo>
                  <a:lnTo>
                    <a:pt x="1182" y="847"/>
                  </a:lnTo>
                  <a:lnTo>
                    <a:pt x="1182" y="849"/>
                  </a:lnTo>
                  <a:lnTo>
                    <a:pt x="1181" y="849"/>
                  </a:lnTo>
                  <a:lnTo>
                    <a:pt x="1181" y="850"/>
                  </a:lnTo>
                  <a:lnTo>
                    <a:pt x="1179" y="850"/>
                  </a:lnTo>
                  <a:lnTo>
                    <a:pt x="1179" y="852"/>
                  </a:lnTo>
                  <a:lnTo>
                    <a:pt x="1178" y="852"/>
                  </a:lnTo>
                  <a:lnTo>
                    <a:pt x="1178" y="853"/>
                  </a:lnTo>
                  <a:lnTo>
                    <a:pt x="1176" y="853"/>
                  </a:lnTo>
                  <a:lnTo>
                    <a:pt x="1176" y="855"/>
                  </a:lnTo>
                  <a:lnTo>
                    <a:pt x="1176" y="856"/>
                  </a:lnTo>
                  <a:lnTo>
                    <a:pt x="1175" y="856"/>
                  </a:lnTo>
                  <a:lnTo>
                    <a:pt x="1175" y="858"/>
                  </a:lnTo>
                  <a:lnTo>
                    <a:pt x="1175" y="859"/>
                  </a:lnTo>
                  <a:lnTo>
                    <a:pt x="1175" y="858"/>
                  </a:lnTo>
                  <a:lnTo>
                    <a:pt x="1176" y="858"/>
                  </a:lnTo>
                  <a:lnTo>
                    <a:pt x="1178" y="858"/>
                  </a:lnTo>
                  <a:lnTo>
                    <a:pt x="1179" y="858"/>
                  </a:lnTo>
                  <a:lnTo>
                    <a:pt x="1181" y="858"/>
                  </a:lnTo>
                  <a:lnTo>
                    <a:pt x="1182" y="858"/>
                  </a:lnTo>
                  <a:lnTo>
                    <a:pt x="1185" y="858"/>
                  </a:lnTo>
                  <a:lnTo>
                    <a:pt x="1187" y="859"/>
                  </a:lnTo>
                  <a:lnTo>
                    <a:pt x="1188" y="859"/>
                  </a:lnTo>
                  <a:lnTo>
                    <a:pt x="1193" y="862"/>
                  </a:lnTo>
                  <a:lnTo>
                    <a:pt x="1194" y="862"/>
                  </a:lnTo>
                  <a:lnTo>
                    <a:pt x="1199" y="861"/>
                  </a:lnTo>
                  <a:lnTo>
                    <a:pt x="1200" y="861"/>
                  </a:lnTo>
                  <a:lnTo>
                    <a:pt x="1202" y="861"/>
                  </a:lnTo>
                  <a:lnTo>
                    <a:pt x="1205" y="861"/>
                  </a:lnTo>
                  <a:lnTo>
                    <a:pt x="1207" y="861"/>
                  </a:lnTo>
                  <a:lnTo>
                    <a:pt x="1207" y="862"/>
                  </a:lnTo>
                  <a:lnTo>
                    <a:pt x="1208" y="865"/>
                  </a:lnTo>
                  <a:lnTo>
                    <a:pt x="1208" y="868"/>
                  </a:lnTo>
                  <a:lnTo>
                    <a:pt x="1210" y="870"/>
                  </a:lnTo>
                  <a:lnTo>
                    <a:pt x="1211" y="870"/>
                  </a:lnTo>
                  <a:lnTo>
                    <a:pt x="1211" y="871"/>
                  </a:lnTo>
                  <a:lnTo>
                    <a:pt x="1213" y="873"/>
                  </a:lnTo>
                  <a:lnTo>
                    <a:pt x="1214" y="874"/>
                  </a:lnTo>
                  <a:lnTo>
                    <a:pt x="1216" y="876"/>
                  </a:lnTo>
                  <a:lnTo>
                    <a:pt x="1217" y="876"/>
                  </a:lnTo>
                  <a:lnTo>
                    <a:pt x="1220" y="879"/>
                  </a:lnTo>
                  <a:lnTo>
                    <a:pt x="1222" y="879"/>
                  </a:lnTo>
                  <a:lnTo>
                    <a:pt x="1223" y="880"/>
                  </a:lnTo>
                  <a:lnTo>
                    <a:pt x="1225" y="880"/>
                  </a:lnTo>
                  <a:lnTo>
                    <a:pt x="1225" y="882"/>
                  </a:lnTo>
                  <a:lnTo>
                    <a:pt x="1225" y="883"/>
                  </a:lnTo>
                  <a:lnTo>
                    <a:pt x="1223" y="883"/>
                  </a:lnTo>
                  <a:lnTo>
                    <a:pt x="1223" y="885"/>
                  </a:lnTo>
                  <a:lnTo>
                    <a:pt x="1222" y="885"/>
                  </a:lnTo>
                  <a:lnTo>
                    <a:pt x="1220" y="885"/>
                  </a:lnTo>
                  <a:lnTo>
                    <a:pt x="1220" y="886"/>
                  </a:lnTo>
                  <a:lnTo>
                    <a:pt x="1219" y="886"/>
                  </a:lnTo>
                  <a:lnTo>
                    <a:pt x="1219" y="888"/>
                  </a:lnTo>
                  <a:lnTo>
                    <a:pt x="1219" y="889"/>
                  </a:lnTo>
                  <a:lnTo>
                    <a:pt x="1217" y="889"/>
                  </a:lnTo>
                  <a:lnTo>
                    <a:pt x="1216" y="891"/>
                  </a:lnTo>
                  <a:lnTo>
                    <a:pt x="1214" y="892"/>
                  </a:lnTo>
                  <a:lnTo>
                    <a:pt x="1214" y="894"/>
                  </a:lnTo>
                  <a:lnTo>
                    <a:pt x="1213" y="894"/>
                  </a:lnTo>
                  <a:lnTo>
                    <a:pt x="1213" y="895"/>
                  </a:lnTo>
                  <a:lnTo>
                    <a:pt x="1213" y="897"/>
                  </a:lnTo>
                  <a:lnTo>
                    <a:pt x="1211" y="897"/>
                  </a:lnTo>
                  <a:lnTo>
                    <a:pt x="1211" y="898"/>
                  </a:lnTo>
                  <a:lnTo>
                    <a:pt x="1214" y="900"/>
                  </a:lnTo>
                  <a:lnTo>
                    <a:pt x="1216" y="900"/>
                  </a:lnTo>
                  <a:lnTo>
                    <a:pt x="1217" y="902"/>
                  </a:lnTo>
                  <a:lnTo>
                    <a:pt x="1219" y="903"/>
                  </a:lnTo>
                  <a:lnTo>
                    <a:pt x="1220" y="903"/>
                  </a:lnTo>
                  <a:lnTo>
                    <a:pt x="1220" y="905"/>
                  </a:lnTo>
                  <a:lnTo>
                    <a:pt x="1220" y="903"/>
                  </a:lnTo>
                  <a:lnTo>
                    <a:pt x="1222" y="903"/>
                  </a:lnTo>
                  <a:lnTo>
                    <a:pt x="1223" y="902"/>
                  </a:lnTo>
                  <a:lnTo>
                    <a:pt x="1225" y="900"/>
                  </a:lnTo>
                  <a:lnTo>
                    <a:pt x="1226" y="898"/>
                  </a:lnTo>
                  <a:lnTo>
                    <a:pt x="1229" y="902"/>
                  </a:lnTo>
                  <a:lnTo>
                    <a:pt x="1228" y="903"/>
                  </a:lnTo>
                  <a:lnTo>
                    <a:pt x="1229" y="905"/>
                  </a:lnTo>
                  <a:lnTo>
                    <a:pt x="1229" y="906"/>
                  </a:lnTo>
                  <a:lnTo>
                    <a:pt x="1229" y="908"/>
                  </a:lnTo>
                  <a:lnTo>
                    <a:pt x="1226" y="909"/>
                  </a:lnTo>
                  <a:lnTo>
                    <a:pt x="1223" y="912"/>
                  </a:lnTo>
                  <a:lnTo>
                    <a:pt x="1222" y="915"/>
                  </a:lnTo>
                  <a:lnTo>
                    <a:pt x="1223" y="917"/>
                  </a:lnTo>
                  <a:lnTo>
                    <a:pt x="1225" y="920"/>
                  </a:lnTo>
                  <a:lnTo>
                    <a:pt x="1226" y="920"/>
                  </a:lnTo>
                  <a:lnTo>
                    <a:pt x="1226" y="921"/>
                  </a:lnTo>
                  <a:lnTo>
                    <a:pt x="1228" y="921"/>
                  </a:lnTo>
                  <a:lnTo>
                    <a:pt x="1228" y="923"/>
                  </a:lnTo>
                  <a:lnTo>
                    <a:pt x="1229" y="923"/>
                  </a:lnTo>
                  <a:lnTo>
                    <a:pt x="1231" y="926"/>
                  </a:lnTo>
                  <a:lnTo>
                    <a:pt x="1232" y="927"/>
                  </a:lnTo>
                  <a:lnTo>
                    <a:pt x="1235" y="930"/>
                  </a:lnTo>
                  <a:lnTo>
                    <a:pt x="1237" y="930"/>
                  </a:lnTo>
                  <a:lnTo>
                    <a:pt x="1237" y="932"/>
                  </a:lnTo>
                  <a:lnTo>
                    <a:pt x="1238" y="935"/>
                  </a:lnTo>
                  <a:lnTo>
                    <a:pt x="1238" y="936"/>
                  </a:lnTo>
                  <a:lnTo>
                    <a:pt x="1238" y="938"/>
                  </a:lnTo>
                  <a:lnTo>
                    <a:pt x="1240" y="938"/>
                  </a:lnTo>
                  <a:lnTo>
                    <a:pt x="1240" y="939"/>
                  </a:lnTo>
                  <a:lnTo>
                    <a:pt x="1241" y="939"/>
                  </a:lnTo>
                  <a:lnTo>
                    <a:pt x="1241" y="941"/>
                  </a:lnTo>
                  <a:lnTo>
                    <a:pt x="1243" y="944"/>
                  </a:lnTo>
                  <a:lnTo>
                    <a:pt x="1244" y="945"/>
                  </a:lnTo>
                  <a:lnTo>
                    <a:pt x="1244" y="947"/>
                  </a:lnTo>
                  <a:lnTo>
                    <a:pt x="1244" y="948"/>
                  </a:lnTo>
                  <a:lnTo>
                    <a:pt x="1246" y="948"/>
                  </a:lnTo>
                  <a:lnTo>
                    <a:pt x="1247" y="950"/>
                  </a:lnTo>
                  <a:lnTo>
                    <a:pt x="1249" y="950"/>
                  </a:lnTo>
                  <a:lnTo>
                    <a:pt x="1249" y="951"/>
                  </a:lnTo>
                  <a:lnTo>
                    <a:pt x="1252" y="951"/>
                  </a:lnTo>
                  <a:lnTo>
                    <a:pt x="1252" y="953"/>
                  </a:lnTo>
                  <a:lnTo>
                    <a:pt x="1252" y="956"/>
                  </a:lnTo>
                  <a:lnTo>
                    <a:pt x="1252" y="958"/>
                  </a:lnTo>
                  <a:lnTo>
                    <a:pt x="1253" y="959"/>
                  </a:lnTo>
                  <a:lnTo>
                    <a:pt x="1253" y="961"/>
                  </a:lnTo>
                  <a:lnTo>
                    <a:pt x="1253" y="962"/>
                  </a:lnTo>
                  <a:lnTo>
                    <a:pt x="1253" y="964"/>
                  </a:lnTo>
                  <a:lnTo>
                    <a:pt x="1255" y="965"/>
                  </a:lnTo>
                  <a:lnTo>
                    <a:pt x="1256" y="965"/>
                  </a:lnTo>
                  <a:lnTo>
                    <a:pt x="1256" y="967"/>
                  </a:lnTo>
                  <a:lnTo>
                    <a:pt x="1258" y="968"/>
                  </a:lnTo>
                  <a:lnTo>
                    <a:pt x="1258" y="970"/>
                  </a:lnTo>
                  <a:lnTo>
                    <a:pt x="1260" y="970"/>
                  </a:lnTo>
                  <a:lnTo>
                    <a:pt x="1261" y="970"/>
                  </a:lnTo>
                  <a:lnTo>
                    <a:pt x="1263" y="970"/>
                  </a:lnTo>
                  <a:lnTo>
                    <a:pt x="1263" y="971"/>
                  </a:lnTo>
                  <a:lnTo>
                    <a:pt x="1264" y="971"/>
                  </a:lnTo>
                  <a:lnTo>
                    <a:pt x="1266" y="971"/>
                  </a:lnTo>
                  <a:lnTo>
                    <a:pt x="1267" y="971"/>
                  </a:lnTo>
                  <a:lnTo>
                    <a:pt x="1269" y="970"/>
                  </a:lnTo>
                  <a:lnTo>
                    <a:pt x="1270" y="970"/>
                  </a:lnTo>
                  <a:lnTo>
                    <a:pt x="1270" y="971"/>
                  </a:lnTo>
                  <a:lnTo>
                    <a:pt x="1269" y="971"/>
                  </a:lnTo>
                  <a:lnTo>
                    <a:pt x="1267" y="971"/>
                  </a:lnTo>
                  <a:lnTo>
                    <a:pt x="1267" y="973"/>
                  </a:lnTo>
                  <a:lnTo>
                    <a:pt x="1266" y="973"/>
                  </a:lnTo>
                  <a:lnTo>
                    <a:pt x="1266" y="974"/>
                  </a:lnTo>
                  <a:lnTo>
                    <a:pt x="1263" y="976"/>
                  </a:lnTo>
                  <a:lnTo>
                    <a:pt x="1263" y="977"/>
                  </a:lnTo>
                  <a:lnTo>
                    <a:pt x="1264" y="977"/>
                  </a:lnTo>
                  <a:lnTo>
                    <a:pt x="1266" y="977"/>
                  </a:lnTo>
                  <a:lnTo>
                    <a:pt x="1267" y="977"/>
                  </a:lnTo>
                  <a:lnTo>
                    <a:pt x="1267" y="976"/>
                  </a:lnTo>
                  <a:lnTo>
                    <a:pt x="1269" y="976"/>
                  </a:lnTo>
                  <a:lnTo>
                    <a:pt x="1270" y="976"/>
                  </a:lnTo>
                  <a:lnTo>
                    <a:pt x="1272" y="977"/>
                  </a:lnTo>
                  <a:lnTo>
                    <a:pt x="1272" y="979"/>
                  </a:lnTo>
                  <a:lnTo>
                    <a:pt x="1273" y="979"/>
                  </a:lnTo>
                  <a:lnTo>
                    <a:pt x="1273" y="980"/>
                  </a:lnTo>
                  <a:lnTo>
                    <a:pt x="1272" y="983"/>
                  </a:lnTo>
                  <a:lnTo>
                    <a:pt x="1272" y="985"/>
                  </a:lnTo>
                  <a:lnTo>
                    <a:pt x="1272" y="986"/>
                  </a:lnTo>
                  <a:lnTo>
                    <a:pt x="1273" y="986"/>
                  </a:lnTo>
                  <a:lnTo>
                    <a:pt x="1275" y="988"/>
                  </a:lnTo>
                  <a:lnTo>
                    <a:pt x="1275" y="989"/>
                  </a:lnTo>
                  <a:lnTo>
                    <a:pt x="1275" y="991"/>
                  </a:lnTo>
                  <a:lnTo>
                    <a:pt x="1275" y="992"/>
                  </a:lnTo>
                  <a:lnTo>
                    <a:pt x="1273" y="992"/>
                  </a:lnTo>
                  <a:lnTo>
                    <a:pt x="1272" y="992"/>
                  </a:lnTo>
                  <a:lnTo>
                    <a:pt x="1270" y="992"/>
                  </a:lnTo>
                  <a:lnTo>
                    <a:pt x="1270" y="994"/>
                  </a:lnTo>
                  <a:lnTo>
                    <a:pt x="1269" y="994"/>
                  </a:lnTo>
                  <a:lnTo>
                    <a:pt x="1267" y="994"/>
                  </a:lnTo>
                  <a:lnTo>
                    <a:pt x="1267" y="995"/>
                  </a:lnTo>
                  <a:lnTo>
                    <a:pt x="1266" y="997"/>
                  </a:lnTo>
                  <a:lnTo>
                    <a:pt x="1264" y="997"/>
                  </a:lnTo>
                  <a:lnTo>
                    <a:pt x="1264" y="995"/>
                  </a:lnTo>
                  <a:lnTo>
                    <a:pt x="1264" y="997"/>
                  </a:lnTo>
                  <a:lnTo>
                    <a:pt x="1263" y="997"/>
                  </a:lnTo>
                  <a:lnTo>
                    <a:pt x="1261" y="998"/>
                  </a:lnTo>
                  <a:lnTo>
                    <a:pt x="1261" y="1000"/>
                  </a:lnTo>
                  <a:lnTo>
                    <a:pt x="1261" y="1001"/>
                  </a:lnTo>
                  <a:lnTo>
                    <a:pt x="1261" y="1003"/>
                  </a:lnTo>
                  <a:lnTo>
                    <a:pt x="1261" y="1004"/>
                  </a:lnTo>
                  <a:lnTo>
                    <a:pt x="1260" y="1004"/>
                  </a:lnTo>
                  <a:lnTo>
                    <a:pt x="1260" y="1006"/>
                  </a:lnTo>
                  <a:lnTo>
                    <a:pt x="1260" y="1008"/>
                  </a:lnTo>
                  <a:lnTo>
                    <a:pt x="1258" y="1008"/>
                  </a:lnTo>
                  <a:lnTo>
                    <a:pt x="1256" y="1009"/>
                  </a:lnTo>
                  <a:lnTo>
                    <a:pt x="1255" y="1008"/>
                  </a:lnTo>
                  <a:lnTo>
                    <a:pt x="1255" y="1006"/>
                  </a:lnTo>
                  <a:lnTo>
                    <a:pt x="1253" y="1006"/>
                  </a:lnTo>
                  <a:lnTo>
                    <a:pt x="1253" y="1004"/>
                  </a:lnTo>
                  <a:lnTo>
                    <a:pt x="1252" y="1003"/>
                  </a:lnTo>
                  <a:lnTo>
                    <a:pt x="1249" y="1004"/>
                  </a:lnTo>
                  <a:lnTo>
                    <a:pt x="1249" y="1006"/>
                  </a:lnTo>
                  <a:lnTo>
                    <a:pt x="1247" y="1006"/>
                  </a:lnTo>
                  <a:lnTo>
                    <a:pt x="1246" y="1006"/>
                  </a:lnTo>
                  <a:lnTo>
                    <a:pt x="1246" y="1008"/>
                  </a:lnTo>
                  <a:lnTo>
                    <a:pt x="1243" y="1009"/>
                  </a:lnTo>
                  <a:lnTo>
                    <a:pt x="1241" y="1009"/>
                  </a:lnTo>
                  <a:lnTo>
                    <a:pt x="1240" y="1009"/>
                  </a:lnTo>
                  <a:lnTo>
                    <a:pt x="1240" y="1011"/>
                  </a:lnTo>
                  <a:lnTo>
                    <a:pt x="1238" y="1011"/>
                  </a:lnTo>
                  <a:lnTo>
                    <a:pt x="1237" y="1012"/>
                  </a:lnTo>
                  <a:lnTo>
                    <a:pt x="1232" y="1014"/>
                  </a:lnTo>
                  <a:lnTo>
                    <a:pt x="1232" y="1015"/>
                  </a:lnTo>
                  <a:lnTo>
                    <a:pt x="1231" y="1015"/>
                  </a:lnTo>
                  <a:lnTo>
                    <a:pt x="1229" y="1017"/>
                  </a:lnTo>
                  <a:lnTo>
                    <a:pt x="1228" y="1017"/>
                  </a:lnTo>
                  <a:lnTo>
                    <a:pt x="1225" y="1018"/>
                  </a:lnTo>
                  <a:lnTo>
                    <a:pt x="1223" y="1020"/>
                  </a:lnTo>
                  <a:lnTo>
                    <a:pt x="1222" y="1021"/>
                  </a:lnTo>
                  <a:lnTo>
                    <a:pt x="1222" y="1023"/>
                  </a:lnTo>
                  <a:lnTo>
                    <a:pt x="1222" y="1024"/>
                  </a:lnTo>
                  <a:lnTo>
                    <a:pt x="1223" y="1024"/>
                  </a:lnTo>
                  <a:lnTo>
                    <a:pt x="1226" y="1032"/>
                  </a:lnTo>
                  <a:lnTo>
                    <a:pt x="1226" y="1030"/>
                  </a:lnTo>
                  <a:lnTo>
                    <a:pt x="1226" y="1032"/>
                  </a:lnTo>
                  <a:lnTo>
                    <a:pt x="1228" y="1035"/>
                  </a:lnTo>
                  <a:lnTo>
                    <a:pt x="1229" y="1035"/>
                  </a:lnTo>
                  <a:lnTo>
                    <a:pt x="1229" y="1033"/>
                  </a:lnTo>
                  <a:lnTo>
                    <a:pt x="1231" y="1035"/>
                  </a:lnTo>
                  <a:lnTo>
                    <a:pt x="1232" y="1035"/>
                  </a:lnTo>
                  <a:lnTo>
                    <a:pt x="1234" y="1033"/>
                  </a:lnTo>
                  <a:lnTo>
                    <a:pt x="1235" y="1033"/>
                  </a:lnTo>
                  <a:lnTo>
                    <a:pt x="1237" y="1032"/>
                  </a:lnTo>
                  <a:lnTo>
                    <a:pt x="1237" y="1033"/>
                  </a:lnTo>
                  <a:lnTo>
                    <a:pt x="1238" y="1033"/>
                  </a:lnTo>
                  <a:lnTo>
                    <a:pt x="1240" y="1035"/>
                  </a:lnTo>
                  <a:lnTo>
                    <a:pt x="1240" y="1036"/>
                  </a:lnTo>
                  <a:lnTo>
                    <a:pt x="1241" y="1038"/>
                  </a:lnTo>
                  <a:lnTo>
                    <a:pt x="1241" y="1039"/>
                  </a:lnTo>
                  <a:lnTo>
                    <a:pt x="1243" y="1041"/>
                  </a:lnTo>
                  <a:lnTo>
                    <a:pt x="1244" y="1044"/>
                  </a:lnTo>
                  <a:lnTo>
                    <a:pt x="1246" y="1044"/>
                  </a:lnTo>
                  <a:lnTo>
                    <a:pt x="1246" y="1045"/>
                  </a:lnTo>
                  <a:lnTo>
                    <a:pt x="1247" y="1047"/>
                  </a:lnTo>
                  <a:lnTo>
                    <a:pt x="1249" y="1047"/>
                  </a:lnTo>
                  <a:lnTo>
                    <a:pt x="1250" y="1045"/>
                  </a:lnTo>
                  <a:lnTo>
                    <a:pt x="1250" y="1044"/>
                  </a:lnTo>
                  <a:lnTo>
                    <a:pt x="1252" y="1045"/>
                  </a:lnTo>
                  <a:lnTo>
                    <a:pt x="1252" y="1047"/>
                  </a:lnTo>
                  <a:lnTo>
                    <a:pt x="1253" y="1047"/>
                  </a:lnTo>
                  <a:lnTo>
                    <a:pt x="1253" y="1048"/>
                  </a:lnTo>
                  <a:lnTo>
                    <a:pt x="1255" y="1048"/>
                  </a:lnTo>
                  <a:lnTo>
                    <a:pt x="1255" y="1050"/>
                  </a:lnTo>
                  <a:lnTo>
                    <a:pt x="1256" y="1050"/>
                  </a:lnTo>
                  <a:lnTo>
                    <a:pt x="1256" y="1051"/>
                  </a:lnTo>
                  <a:lnTo>
                    <a:pt x="1258" y="1053"/>
                  </a:lnTo>
                  <a:lnTo>
                    <a:pt x="1258" y="1054"/>
                  </a:lnTo>
                  <a:lnTo>
                    <a:pt x="1256" y="1054"/>
                  </a:lnTo>
                  <a:lnTo>
                    <a:pt x="1256" y="1056"/>
                  </a:lnTo>
                  <a:lnTo>
                    <a:pt x="1256" y="1057"/>
                  </a:lnTo>
                  <a:lnTo>
                    <a:pt x="1256" y="1059"/>
                  </a:lnTo>
                  <a:lnTo>
                    <a:pt x="1256" y="1061"/>
                  </a:lnTo>
                  <a:lnTo>
                    <a:pt x="1258" y="1062"/>
                  </a:lnTo>
                  <a:lnTo>
                    <a:pt x="1258" y="1064"/>
                  </a:lnTo>
                  <a:lnTo>
                    <a:pt x="1256" y="1064"/>
                  </a:lnTo>
                  <a:lnTo>
                    <a:pt x="1256" y="1065"/>
                  </a:lnTo>
                  <a:lnTo>
                    <a:pt x="1255" y="1065"/>
                  </a:lnTo>
                  <a:lnTo>
                    <a:pt x="1253" y="1067"/>
                  </a:lnTo>
                  <a:lnTo>
                    <a:pt x="1253" y="1068"/>
                  </a:lnTo>
                  <a:lnTo>
                    <a:pt x="1252" y="1068"/>
                  </a:lnTo>
                  <a:lnTo>
                    <a:pt x="1252" y="1070"/>
                  </a:lnTo>
                  <a:lnTo>
                    <a:pt x="1250" y="1070"/>
                  </a:lnTo>
                  <a:lnTo>
                    <a:pt x="1250" y="1071"/>
                  </a:lnTo>
                  <a:lnTo>
                    <a:pt x="1249" y="1071"/>
                  </a:lnTo>
                  <a:lnTo>
                    <a:pt x="1249" y="1070"/>
                  </a:lnTo>
                  <a:lnTo>
                    <a:pt x="1247" y="1070"/>
                  </a:lnTo>
                  <a:lnTo>
                    <a:pt x="1247" y="1068"/>
                  </a:lnTo>
                  <a:lnTo>
                    <a:pt x="1246" y="1068"/>
                  </a:lnTo>
                  <a:lnTo>
                    <a:pt x="1244" y="1068"/>
                  </a:lnTo>
                  <a:lnTo>
                    <a:pt x="1240" y="1068"/>
                  </a:lnTo>
                  <a:lnTo>
                    <a:pt x="1237" y="1070"/>
                  </a:lnTo>
                  <a:lnTo>
                    <a:pt x="1235" y="1070"/>
                  </a:lnTo>
                  <a:lnTo>
                    <a:pt x="1231" y="1070"/>
                  </a:lnTo>
                  <a:lnTo>
                    <a:pt x="1229" y="1070"/>
                  </a:lnTo>
                  <a:lnTo>
                    <a:pt x="1225" y="1070"/>
                  </a:lnTo>
                  <a:lnTo>
                    <a:pt x="1223" y="1070"/>
                  </a:lnTo>
                  <a:lnTo>
                    <a:pt x="1220" y="1070"/>
                  </a:lnTo>
                  <a:lnTo>
                    <a:pt x="1219" y="1068"/>
                  </a:lnTo>
                  <a:lnTo>
                    <a:pt x="1217" y="1068"/>
                  </a:lnTo>
                  <a:lnTo>
                    <a:pt x="1216" y="1068"/>
                  </a:lnTo>
                  <a:lnTo>
                    <a:pt x="1211" y="1070"/>
                  </a:lnTo>
                  <a:lnTo>
                    <a:pt x="1210" y="1071"/>
                  </a:lnTo>
                  <a:lnTo>
                    <a:pt x="1208" y="1071"/>
                  </a:lnTo>
                  <a:lnTo>
                    <a:pt x="1205" y="1073"/>
                  </a:lnTo>
                  <a:lnTo>
                    <a:pt x="1204" y="1073"/>
                  </a:lnTo>
                  <a:lnTo>
                    <a:pt x="1202" y="1074"/>
                  </a:lnTo>
                  <a:lnTo>
                    <a:pt x="1204" y="1082"/>
                  </a:lnTo>
                  <a:lnTo>
                    <a:pt x="1204" y="1083"/>
                  </a:lnTo>
                  <a:lnTo>
                    <a:pt x="1204" y="1085"/>
                  </a:lnTo>
                  <a:lnTo>
                    <a:pt x="1202" y="1085"/>
                  </a:lnTo>
                  <a:lnTo>
                    <a:pt x="1200" y="1085"/>
                  </a:lnTo>
                  <a:lnTo>
                    <a:pt x="1199" y="1085"/>
                  </a:lnTo>
                  <a:lnTo>
                    <a:pt x="1196" y="1086"/>
                  </a:lnTo>
                  <a:lnTo>
                    <a:pt x="1194" y="1086"/>
                  </a:lnTo>
                  <a:lnTo>
                    <a:pt x="1188" y="1088"/>
                  </a:lnTo>
                  <a:lnTo>
                    <a:pt x="1187" y="1088"/>
                  </a:lnTo>
                  <a:lnTo>
                    <a:pt x="1184" y="1089"/>
                  </a:lnTo>
                  <a:lnTo>
                    <a:pt x="1182" y="1089"/>
                  </a:lnTo>
                  <a:lnTo>
                    <a:pt x="1181" y="1089"/>
                  </a:lnTo>
                  <a:lnTo>
                    <a:pt x="1181" y="1091"/>
                  </a:lnTo>
                  <a:lnTo>
                    <a:pt x="1179" y="1091"/>
                  </a:lnTo>
                  <a:lnTo>
                    <a:pt x="1178" y="1091"/>
                  </a:lnTo>
                  <a:lnTo>
                    <a:pt x="1176" y="1092"/>
                  </a:lnTo>
                  <a:lnTo>
                    <a:pt x="1175" y="1092"/>
                  </a:lnTo>
                  <a:lnTo>
                    <a:pt x="1173" y="1092"/>
                  </a:lnTo>
                  <a:lnTo>
                    <a:pt x="1173" y="1094"/>
                  </a:lnTo>
                  <a:lnTo>
                    <a:pt x="1169" y="1095"/>
                  </a:lnTo>
                  <a:lnTo>
                    <a:pt x="1169" y="1092"/>
                  </a:lnTo>
                  <a:lnTo>
                    <a:pt x="1167" y="1091"/>
                  </a:lnTo>
                  <a:lnTo>
                    <a:pt x="1167" y="1089"/>
                  </a:lnTo>
                  <a:lnTo>
                    <a:pt x="1166" y="1089"/>
                  </a:lnTo>
                  <a:lnTo>
                    <a:pt x="1166" y="1091"/>
                  </a:lnTo>
                  <a:lnTo>
                    <a:pt x="1167" y="1091"/>
                  </a:lnTo>
                  <a:lnTo>
                    <a:pt x="1167" y="1092"/>
                  </a:lnTo>
                  <a:lnTo>
                    <a:pt x="1166" y="1092"/>
                  </a:lnTo>
                  <a:lnTo>
                    <a:pt x="1166" y="1094"/>
                  </a:lnTo>
                  <a:lnTo>
                    <a:pt x="1164" y="1094"/>
                  </a:lnTo>
                  <a:lnTo>
                    <a:pt x="1164" y="1092"/>
                  </a:lnTo>
                  <a:lnTo>
                    <a:pt x="1163" y="1092"/>
                  </a:lnTo>
                  <a:lnTo>
                    <a:pt x="1163" y="1094"/>
                  </a:lnTo>
                  <a:lnTo>
                    <a:pt x="1161" y="1094"/>
                  </a:lnTo>
                  <a:lnTo>
                    <a:pt x="1160" y="1094"/>
                  </a:lnTo>
                  <a:lnTo>
                    <a:pt x="1160" y="1092"/>
                  </a:lnTo>
                  <a:lnTo>
                    <a:pt x="1158" y="1092"/>
                  </a:lnTo>
                  <a:lnTo>
                    <a:pt x="1157" y="1092"/>
                  </a:lnTo>
                  <a:lnTo>
                    <a:pt x="1155" y="1092"/>
                  </a:lnTo>
                  <a:lnTo>
                    <a:pt x="1155" y="1094"/>
                  </a:lnTo>
                  <a:lnTo>
                    <a:pt x="1154" y="1094"/>
                  </a:lnTo>
                  <a:lnTo>
                    <a:pt x="1154" y="1092"/>
                  </a:lnTo>
                  <a:lnTo>
                    <a:pt x="1154" y="1091"/>
                  </a:lnTo>
                  <a:lnTo>
                    <a:pt x="1155" y="1091"/>
                  </a:lnTo>
                  <a:lnTo>
                    <a:pt x="1154" y="1089"/>
                  </a:lnTo>
                  <a:lnTo>
                    <a:pt x="1154" y="1088"/>
                  </a:lnTo>
                  <a:lnTo>
                    <a:pt x="1152" y="1088"/>
                  </a:lnTo>
                  <a:lnTo>
                    <a:pt x="1151" y="1088"/>
                  </a:lnTo>
                  <a:lnTo>
                    <a:pt x="1149" y="1088"/>
                  </a:lnTo>
                  <a:lnTo>
                    <a:pt x="1148" y="1088"/>
                  </a:lnTo>
                  <a:lnTo>
                    <a:pt x="1146" y="1088"/>
                  </a:lnTo>
                  <a:lnTo>
                    <a:pt x="1144" y="1088"/>
                  </a:lnTo>
                  <a:lnTo>
                    <a:pt x="1143" y="1088"/>
                  </a:lnTo>
                  <a:lnTo>
                    <a:pt x="1143" y="1089"/>
                  </a:lnTo>
                  <a:lnTo>
                    <a:pt x="1141" y="1089"/>
                  </a:lnTo>
                  <a:lnTo>
                    <a:pt x="1140" y="1089"/>
                  </a:lnTo>
                  <a:lnTo>
                    <a:pt x="1138" y="1089"/>
                  </a:lnTo>
                  <a:lnTo>
                    <a:pt x="1137" y="1089"/>
                  </a:lnTo>
                  <a:lnTo>
                    <a:pt x="1135" y="1089"/>
                  </a:lnTo>
                  <a:lnTo>
                    <a:pt x="1134" y="1089"/>
                  </a:lnTo>
                  <a:lnTo>
                    <a:pt x="1132" y="1089"/>
                  </a:lnTo>
                  <a:lnTo>
                    <a:pt x="1131" y="1089"/>
                  </a:lnTo>
                  <a:lnTo>
                    <a:pt x="1129" y="1089"/>
                  </a:lnTo>
                  <a:lnTo>
                    <a:pt x="1128" y="1089"/>
                  </a:lnTo>
                  <a:lnTo>
                    <a:pt x="1126" y="1089"/>
                  </a:lnTo>
                  <a:lnTo>
                    <a:pt x="1125" y="1089"/>
                  </a:lnTo>
                  <a:lnTo>
                    <a:pt x="1123" y="1089"/>
                  </a:lnTo>
                  <a:lnTo>
                    <a:pt x="1122" y="1089"/>
                  </a:lnTo>
                  <a:lnTo>
                    <a:pt x="1120" y="1089"/>
                  </a:lnTo>
                  <a:lnTo>
                    <a:pt x="1119" y="1089"/>
                  </a:lnTo>
                  <a:lnTo>
                    <a:pt x="1117" y="1089"/>
                  </a:lnTo>
                  <a:lnTo>
                    <a:pt x="1116" y="1089"/>
                  </a:lnTo>
                  <a:lnTo>
                    <a:pt x="1116" y="1091"/>
                  </a:lnTo>
                  <a:lnTo>
                    <a:pt x="1116" y="1094"/>
                  </a:lnTo>
                  <a:lnTo>
                    <a:pt x="1114" y="1095"/>
                  </a:lnTo>
                  <a:lnTo>
                    <a:pt x="1113" y="1097"/>
                  </a:lnTo>
                  <a:lnTo>
                    <a:pt x="1111" y="1097"/>
                  </a:lnTo>
                  <a:lnTo>
                    <a:pt x="1110" y="1097"/>
                  </a:lnTo>
                  <a:lnTo>
                    <a:pt x="1108" y="1097"/>
                  </a:lnTo>
                  <a:lnTo>
                    <a:pt x="1108" y="1098"/>
                  </a:lnTo>
                  <a:lnTo>
                    <a:pt x="1108" y="1100"/>
                  </a:lnTo>
                  <a:lnTo>
                    <a:pt x="1108" y="1101"/>
                  </a:lnTo>
                  <a:lnTo>
                    <a:pt x="1107" y="1100"/>
                  </a:lnTo>
                  <a:lnTo>
                    <a:pt x="1107" y="1101"/>
                  </a:lnTo>
                  <a:lnTo>
                    <a:pt x="1105" y="1101"/>
                  </a:lnTo>
                  <a:lnTo>
                    <a:pt x="1105" y="1100"/>
                  </a:lnTo>
                  <a:lnTo>
                    <a:pt x="1101" y="1100"/>
                  </a:lnTo>
                  <a:lnTo>
                    <a:pt x="1099" y="1100"/>
                  </a:lnTo>
                  <a:lnTo>
                    <a:pt x="1098" y="1101"/>
                  </a:lnTo>
                  <a:lnTo>
                    <a:pt x="1096" y="1101"/>
                  </a:lnTo>
                  <a:lnTo>
                    <a:pt x="1095" y="1101"/>
                  </a:lnTo>
                  <a:lnTo>
                    <a:pt x="1092" y="1101"/>
                  </a:lnTo>
                  <a:lnTo>
                    <a:pt x="1090" y="1101"/>
                  </a:lnTo>
                  <a:lnTo>
                    <a:pt x="1087" y="1101"/>
                  </a:lnTo>
                  <a:lnTo>
                    <a:pt x="1087" y="1098"/>
                  </a:lnTo>
                  <a:lnTo>
                    <a:pt x="1085" y="1098"/>
                  </a:lnTo>
                  <a:lnTo>
                    <a:pt x="1085" y="1100"/>
                  </a:lnTo>
                  <a:lnTo>
                    <a:pt x="1085" y="1098"/>
                  </a:lnTo>
                  <a:lnTo>
                    <a:pt x="1084" y="1098"/>
                  </a:lnTo>
                  <a:lnTo>
                    <a:pt x="1084" y="1097"/>
                  </a:lnTo>
                  <a:lnTo>
                    <a:pt x="1084" y="1095"/>
                  </a:lnTo>
                  <a:lnTo>
                    <a:pt x="1084" y="1094"/>
                  </a:lnTo>
                  <a:lnTo>
                    <a:pt x="1082" y="1094"/>
                  </a:lnTo>
                  <a:lnTo>
                    <a:pt x="1082" y="1092"/>
                  </a:lnTo>
                  <a:lnTo>
                    <a:pt x="1081" y="1092"/>
                  </a:lnTo>
                  <a:lnTo>
                    <a:pt x="1081" y="1094"/>
                  </a:lnTo>
                  <a:lnTo>
                    <a:pt x="1079" y="1094"/>
                  </a:lnTo>
                  <a:lnTo>
                    <a:pt x="1078" y="1094"/>
                  </a:lnTo>
                  <a:lnTo>
                    <a:pt x="1076" y="1094"/>
                  </a:lnTo>
                  <a:lnTo>
                    <a:pt x="1075" y="1094"/>
                  </a:lnTo>
                  <a:lnTo>
                    <a:pt x="1073" y="1094"/>
                  </a:lnTo>
                  <a:lnTo>
                    <a:pt x="1072" y="1094"/>
                  </a:lnTo>
                  <a:lnTo>
                    <a:pt x="1072" y="1092"/>
                  </a:lnTo>
                  <a:lnTo>
                    <a:pt x="1070" y="1092"/>
                  </a:lnTo>
                  <a:lnTo>
                    <a:pt x="1070" y="1091"/>
                  </a:lnTo>
                  <a:lnTo>
                    <a:pt x="1067" y="1091"/>
                  </a:lnTo>
                  <a:lnTo>
                    <a:pt x="1066" y="1091"/>
                  </a:lnTo>
                  <a:lnTo>
                    <a:pt x="1064" y="1091"/>
                  </a:lnTo>
                  <a:lnTo>
                    <a:pt x="1063" y="1092"/>
                  </a:lnTo>
                  <a:lnTo>
                    <a:pt x="1061" y="1092"/>
                  </a:lnTo>
                  <a:lnTo>
                    <a:pt x="1060" y="1092"/>
                  </a:lnTo>
                  <a:lnTo>
                    <a:pt x="1058" y="1094"/>
                  </a:lnTo>
                  <a:lnTo>
                    <a:pt x="1057" y="1094"/>
                  </a:lnTo>
                  <a:lnTo>
                    <a:pt x="1055" y="1094"/>
                  </a:lnTo>
                  <a:lnTo>
                    <a:pt x="1052" y="1095"/>
                  </a:lnTo>
                  <a:lnTo>
                    <a:pt x="1051" y="1095"/>
                  </a:lnTo>
                  <a:lnTo>
                    <a:pt x="1049" y="1097"/>
                  </a:lnTo>
                  <a:lnTo>
                    <a:pt x="1046" y="1097"/>
                  </a:lnTo>
                  <a:lnTo>
                    <a:pt x="1045" y="1098"/>
                  </a:lnTo>
                  <a:lnTo>
                    <a:pt x="1043" y="1098"/>
                  </a:lnTo>
                  <a:lnTo>
                    <a:pt x="1042" y="1098"/>
                  </a:lnTo>
                  <a:lnTo>
                    <a:pt x="1040" y="1100"/>
                  </a:lnTo>
                  <a:lnTo>
                    <a:pt x="1039" y="1100"/>
                  </a:lnTo>
                  <a:lnTo>
                    <a:pt x="1037" y="1100"/>
                  </a:lnTo>
                  <a:lnTo>
                    <a:pt x="1036" y="1100"/>
                  </a:lnTo>
                  <a:lnTo>
                    <a:pt x="1034" y="1100"/>
                  </a:lnTo>
                  <a:lnTo>
                    <a:pt x="1031" y="1101"/>
                  </a:lnTo>
                  <a:lnTo>
                    <a:pt x="1029" y="1101"/>
                  </a:lnTo>
                  <a:lnTo>
                    <a:pt x="1028" y="1101"/>
                  </a:lnTo>
                  <a:lnTo>
                    <a:pt x="1026" y="1101"/>
                  </a:lnTo>
                  <a:lnTo>
                    <a:pt x="1020" y="1101"/>
                  </a:lnTo>
                  <a:lnTo>
                    <a:pt x="1019" y="1103"/>
                  </a:lnTo>
                  <a:lnTo>
                    <a:pt x="1019" y="1101"/>
                  </a:lnTo>
                  <a:lnTo>
                    <a:pt x="1017" y="1101"/>
                  </a:lnTo>
                  <a:lnTo>
                    <a:pt x="1017" y="1100"/>
                  </a:lnTo>
                  <a:lnTo>
                    <a:pt x="1016" y="1101"/>
                  </a:lnTo>
                  <a:lnTo>
                    <a:pt x="1013" y="1101"/>
                  </a:lnTo>
                  <a:lnTo>
                    <a:pt x="1011" y="1103"/>
                  </a:lnTo>
                  <a:lnTo>
                    <a:pt x="1010" y="1103"/>
                  </a:lnTo>
                  <a:lnTo>
                    <a:pt x="1008" y="1103"/>
                  </a:lnTo>
                  <a:lnTo>
                    <a:pt x="1007" y="1103"/>
                  </a:lnTo>
                  <a:lnTo>
                    <a:pt x="1005" y="1103"/>
                  </a:lnTo>
                  <a:lnTo>
                    <a:pt x="1004" y="1103"/>
                  </a:lnTo>
                  <a:lnTo>
                    <a:pt x="1004" y="1101"/>
                  </a:lnTo>
                  <a:lnTo>
                    <a:pt x="1004" y="1100"/>
                  </a:lnTo>
                  <a:lnTo>
                    <a:pt x="1002" y="1098"/>
                  </a:lnTo>
                  <a:lnTo>
                    <a:pt x="1002" y="1097"/>
                  </a:lnTo>
                  <a:lnTo>
                    <a:pt x="1004" y="1097"/>
                  </a:lnTo>
                  <a:lnTo>
                    <a:pt x="1002" y="1097"/>
                  </a:lnTo>
                  <a:lnTo>
                    <a:pt x="1002" y="1095"/>
                  </a:lnTo>
                  <a:lnTo>
                    <a:pt x="1001" y="1094"/>
                  </a:lnTo>
                  <a:lnTo>
                    <a:pt x="1002" y="1094"/>
                  </a:lnTo>
                  <a:lnTo>
                    <a:pt x="1002" y="1092"/>
                  </a:lnTo>
                  <a:lnTo>
                    <a:pt x="1001" y="1092"/>
                  </a:lnTo>
                  <a:lnTo>
                    <a:pt x="1001" y="1091"/>
                  </a:lnTo>
                  <a:lnTo>
                    <a:pt x="999" y="1091"/>
                  </a:lnTo>
                  <a:lnTo>
                    <a:pt x="998" y="1088"/>
                  </a:lnTo>
                  <a:lnTo>
                    <a:pt x="995" y="1083"/>
                  </a:lnTo>
                  <a:lnTo>
                    <a:pt x="993" y="1083"/>
                  </a:lnTo>
                  <a:lnTo>
                    <a:pt x="993" y="1082"/>
                  </a:lnTo>
                  <a:lnTo>
                    <a:pt x="992" y="1082"/>
                  </a:lnTo>
                  <a:lnTo>
                    <a:pt x="992" y="1080"/>
                  </a:lnTo>
                  <a:lnTo>
                    <a:pt x="990" y="1079"/>
                  </a:lnTo>
                  <a:lnTo>
                    <a:pt x="990" y="1077"/>
                  </a:lnTo>
                  <a:lnTo>
                    <a:pt x="990" y="1076"/>
                  </a:lnTo>
                  <a:lnTo>
                    <a:pt x="990" y="1074"/>
                  </a:lnTo>
                  <a:lnTo>
                    <a:pt x="992" y="1073"/>
                  </a:lnTo>
                  <a:lnTo>
                    <a:pt x="992" y="1071"/>
                  </a:lnTo>
                  <a:lnTo>
                    <a:pt x="993" y="1070"/>
                  </a:lnTo>
                  <a:lnTo>
                    <a:pt x="993" y="1068"/>
                  </a:lnTo>
                  <a:lnTo>
                    <a:pt x="995" y="1067"/>
                  </a:lnTo>
                  <a:lnTo>
                    <a:pt x="996" y="1065"/>
                  </a:lnTo>
                  <a:lnTo>
                    <a:pt x="996" y="1064"/>
                  </a:lnTo>
                  <a:lnTo>
                    <a:pt x="996" y="1062"/>
                  </a:lnTo>
                  <a:lnTo>
                    <a:pt x="998" y="1062"/>
                  </a:lnTo>
                  <a:lnTo>
                    <a:pt x="998" y="1061"/>
                  </a:lnTo>
                  <a:lnTo>
                    <a:pt x="999" y="1059"/>
                  </a:lnTo>
                  <a:lnTo>
                    <a:pt x="999" y="1056"/>
                  </a:lnTo>
                  <a:lnTo>
                    <a:pt x="998" y="1054"/>
                  </a:lnTo>
                  <a:lnTo>
                    <a:pt x="996" y="1053"/>
                  </a:lnTo>
                  <a:lnTo>
                    <a:pt x="998" y="1051"/>
                  </a:lnTo>
                  <a:lnTo>
                    <a:pt x="998" y="1048"/>
                  </a:lnTo>
                  <a:lnTo>
                    <a:pt x="999" y="1048"/>
                  </a:lnTo>
                  <a:lnTo>
                    <a:pt x="999" y="1047"/>
                  </a:lnTo>
                  <a:lnTo>
                    <a:pt x="998" y="1047"/>
                  </a:lnTo>
                  <a:lnTo>
                    <a:pt x="996" y="1045"/>
                  </a:lnTo>
                  <a:lnTo>
                    <a:pt x="996" y="1047"/>
                  </a:lnTo>
                  <a:lnTo>
                    <a:pt x="996" y="1048"/>
                  </a:lnTo>
                  <a:lnTo>
                    <a:pt x="995" y="1050"/>
                  </a:lnTo>
                  <a:lnTo>
                    <a:pt x="995" y="1053"/>
                  </a:lnTo>
                  <a:lnTo>
                    <a:pt x="993" y="1056"/>
                  </a:lnTo>
                  <a:lnTo>
                    <a:pt x="993" y="1057"/>
                  </a:lnTo>
                  <a:lnTo>
                    <a:pt x="992" y="1061"/>
                  </a:lnTo>
                  <a:lnTo>
                    <a:pt x="990" y="1068"/>
                  </a:lnTo>
                  <a:lnTo>
                    <a:pt x="990" y="1070"/>
                  </a:lnTo>
                  <a:lnTo>
                    <a:pt x="990" y="1071"/>
                  </a:lnTo>
                  <a:lnTo>
                    <a:pt x="989" y="1073"/>
                  </a:lnTo>
                  <a:lnTo>
                    <a:pt x="989" y="1074"/>
                  </a:lnTo>
                  <a:lnTo>
                    <a:pt x="989" y="1076"/>
                  </a:lnTo>
                  <a:lnTo>
                    <a:pt x="989" y="1077"/>
                  </a:lnTo>
                  <a:lnTo>
                    <a:pt x="989" y="1079"/>
                  </a:lnTo>
                  <a:lnTo>
                    <a:pt x="989" y="1080"/>
                  </a:lnTo>
                  <a:lnTo>
                    <a:pt x="989" y="1082"/>
                  </a:lnTo>
                  <a:lnTo>
                    <a:pt x="989" y="1083"/>
                  </a:lnTo>
                  <a:lnTo>
                    <a:pt x="989" y="1085"/>
                  </a:lnTo>
                  <a:lnTo>
                    <a:pt x="987" y="1086"/>
                  </a:lnTo>
                  <a:lnTo>
                    <a:pt x="986" y="1088"/>
                  </a:lnTo>
                  <a:lnTo>
                    <a:pt x="986" y="1089"/>
                  </a:lnTo>
                  <a:lnTo>
                    <a:pt x="984" y="1089"/>
                  </a:lnTo>
                  <a:lnTo>
                    <a:pt x="984" y="1091"/>
                  </a:lnTo>
                  <a:lnTo>
                    <a:pt x="984" y="1092"/>
                  </a:lnTo>
                  <a:lnTo>
                    <a:pt x="983" y="1092"/>
                  </a:lnTo>
                  <a:lnTo>
                    <a:pt x="983" y="1094"/>
                  </a:lnTo>
                  <a:lnTo>
                    <a:pt x="984" y="1095"/>
                  </a:lnTo>
                  <a:lnTo>
                    <a:pt x="984" y="1097"/>
                  </a:lnTo>
                  <a:lnTo>
                    <a:pt x="984" y="1098"/>
                  </a:lnTo>
                  <a:lnTo>
                    <a:pt x="986" y="1098"/>
                  </a:lnTo>
                  <a:lnTo>
                    <a:pt x="986" y="1100"/>
                  </a:lnTo>
                  <a:lnTo>
                    <a:pt x="984" y="1100"/>
                  </a:lnTo>
                  <a:lnTo>
                    <a:pt x="986" y="1100"/>
                  </a:lnTo>
                  <a:lnTo>
                    <a:pt x="986" y="1101"/>
                  </a:lnTo>
                  <a:lnTo>
                    <a:pt x="986" y="1103"/>
                  </a:lnTo>
                  <a:lnTo>
                    <a:pt x="986" y="1104"/>
                  </a:lnTo>
                  <a:lnTo>
                    <a:pt x="984" y="1104"/>
                  </a:lnTo>
                  <a:lnTo>
                    <a:pt x="984" y="1106"/>
                  </a:lnTo>
                  <a:lnTo>
                    <a:pt x="983" y="1106"/>
                  </a:lnTo>
                  <a:lnTo>
                    <a:pt x="984" y="1106"/>
                  </a:lnTo>
                  <a:lnTo>
                    <a:pt x="984" y="1107"/>
                  </a:lnTo>
                  <a:lnTo>
                    <a:pt x="983" y="1107"/>
                  </a:lnTo>
                  <a:lnTo>
                    <a:pt x="983" y="1109"/>
                  </a:lnTo>
                  <a:lnTo>
                    <a:pt x="983" y="1110"/>
                  </a:lnTo>
                  <a:lnTo>
                    <a:pt x="981" y="1110"/>
                  </a:lnTo>
                  <a:lnTo>
                    <a:pt x="981" y="1112"/>
                  </a:lnTo>
                  <a:lnTo>
                    <a:pt x="981" y="1114"/>
                  </a:lnTo>
                  <a:lnTo>
                    <a:pt x="981" y="1115"/>
                  </a:lnTo>
                  <a:lnTo>
                    <a:pt x="981" y="1117"/>
                  </a:lnTo>
                  <a:lnTo>
                    <a:pt x="981" y="1118"/>
                  </a:lnTo>
                  <a:lnTo>
                    <a:pt x="983" y="1118"/>
                  </a:lnTo>
                  <a:lnTo>
                    <a:pt x="983" y="1120"/>
                  </a:lnTo>
                  <a:lnTo>
                    <a:pt x="983" y="1121"/>
                  </a:lnTo>
                  <a:lnTo>
                    <a:pt x="981" y="1121"/>
                  </a:lnTo>
                  <a:lnTo>
                    <a:pt x="981" y="1123"/>
                  </a:lnTo>
                  <a:lnTo>
                    <a:pt x="981" y="1124"/>
                  </a:lnTo>
                  <a:lnTo>
                    <a:pt x="981" y="1126"/>
                  </a:lnTo>
                  <a:lnTo>
                    <a:pt x="981" y="1127"/>
                  </a:lnTo>
                  <a:lnTo>
                    <a:pt x="983" y="1127"/>
                  </a:lnTo>
                  <a:lnTo>
                    <a:pt x="983" y="1129"/>
                  </a:lnTo>
                  <a:lnTo>
                    <a:pt x="984" y="1129"/>
                  </a:lnTo>
                  <a:lnTo>
                    <a:pt x="984" y="1127"/>
                  </a:lnTo>
                  <a:lnTo>
                    <a:pt x="984" y="1129"/>
                  </a:lnTo>
                  <a:lnTo>
                    <a:pt x="986" y="1129"/>
                  </a:lnTo>
                  <a:lnTo>
                    <a:pt x="987" y="1129"/>
                  </a:lnTo>
                  <a:lnTo>
                    <a:pt x="989" y="1129"/>
                  </a:lnTo>
                  <a:lnTo>
                    <a:pt x="989" y="1130"/>
                  </a:lnTo>
                  <a:lnTo>
                    <a:pt x="990" y="1130"/>
                  </a:lnTo>
                  <a:lnTo>
                    <a:pt x="992" y="1130"/>
                  </a:lnTo>
                  <a:lnTo>
                    <a:pt x="992" y="1132"/>
                  </a:lnTo>
                  <a:lnTo>
                    <a:pt x="992" y="1133"/>
                  </a:lnTo>
                  <a:lnTo>
                    <a:pt x="990" y="1133"/>
                  </a:lnTo>
                  <a:lnTo>
                    <a:pt x="990" y="1135"/>
                  </a:lnTo>
                  <a:lnTo>
                    <a:pt x="992" y="1135"/>
                  </a:lnTo>
                  <a:lnTo>
                    <a:pt x="990" y="1135"/>
                  </a:lnTo>
                  <a:lnTo>
                    <a:pt x="990" y="1136"/>
                  </a:lnTo>
                  <a:lnTo>
                    <a:pt x="990" y="1138"/>
                  </a:lnTo>
                  <a:lnTo>
                    <a:pt x="989" y="1138"/>
                  </a:lnTo>
                  <a:lnTo>
                    <a:pt x="989" y="1139"/>
                  </a:lnTo>
                  <a:lnTo>
                    <a:pt x="989" y="1141"/>
                  </a:lnTo>
                  <a:lnTo>
                    <a:pt x="987" y="1141"/>
                  </a:lnTo>
                  <a:lnTo>
                    <a:pt x="987" y="1139"/>
                  </a:lnTo>
                  <a:lnTo>
                    <a:pt x="986" y="1139"/>
                  </a:lnTo>
                  <a:lnTo>
                    <a:pt x="986" y="1138"/>
                  </a:lnTo>
                  <a:lnTo>
                    <a:pt x="984" y="1138"/>
                  </a:lnTo>
                  <a:lnTo>
                    <a:pt x="983" y="1138"/>
                  </a:lnTo>
                  <a:lnTo>
                    <a:pt x="983" y="1136"/>
                  </a:lnTo>
                  <a:lnTo>
                    <a:pt x="981" y="1136"/>
                  </a:lnTo>
                  <a:lnTo>
                    <a:pt x="980" y="1136"/>
                  </a:lnTo>
                  <a:lnTo>
                    <a:pt x="978" y="1136"/>
                  </a:lnTo>
                  <a:lnTo>
                    <a:pt x="978" y="1135"/>
                  </a:lnTo>
                  <a:lnTo>
                    <a:pt x="977" y="1135"/>
                  </a:lnTo>
                  <a:lnTo>
                    <a:pt x="975" y="1136"/>
                  </a:lnTo>
                  <a:lnTo>
                    <a:pt x="975" y="1138"/>
                  </a:lnTo>
                  <a:lnTo>
                    <a:pt x="975" y="1139"/>
                  </a:lnTo>
                  <a:lnTo>
                    <a:pt x="977" y="1139"/>
                  </a:lnTo>
                  <a:lnTo>
                    <a:pt x="978" y="1139"/>
                  </a:lnTo>
                  <a:lnTo>
                    <a:pt x="978" y="1141"/>
                  </a:lnTo>
                  <a:lnTo>
                    <a:pt x="980" y="1141"/>
                  </a:lnTo>
                  <a:lnTo>
                    <a:pt x="981" y="1142"/>
                  </a:lnTo>
                  <a:lnTo>
                    <a:pt x="983" y="1142"/>
                  </a:lnTo>
                  <a:lnTo>
                    <a:pt x="981" y="1144"/>
                  </a:lnTo>
                  <a:lnTo>
                    <a:pt x="983" y="1144"/>
                  </a:lnTo>
                  <a:lnTo>
                    <a:pt x="983" y="1145"/>
                  </a:lnTo>
                  <a:lnTo>
                    <a:pt x="983" y="1147"/>
                  </a:lnTo>
                  <a:lnTo>
                    <a:pt x="981" y="1147"/>
                  </a:lnTo>
                  <a:lnTo>
                    <a:pt x="981" y="1148"/>
                  </a:lnTo>
                  <a:lnTo>
                    <a:pt x="981" y="1150"/>
                  </a:lnTo>
                  <a:lnTo>
                    <a:pt x="981" y="1151"/>
                  </a:lnTo>
                  <a:lnTo>
                    <a:pt x="981" y="1153"/>
                  </a:lnTo>
                  <a:lnTo>
                    <a:pt x="983" y="1153"/>
                  </a:lnTo>
                  <a:lnTo>
                    <a:pt x="981" y="1153"/>
                  </a:lnTo>
                  <a:lnTo>
                    <a:pt x="983" y="1154"/>
                  </a:lnTo>
                  <a:lnTo>
                    <a:pt x="983" y="1156"/>
                  </a:lnTo>
                  <a:lnTo>
                    <a:pt x="983" y="1157"/>
                  </a:lnTo>
                  <a:lnTo>
                    <a:pt x="983" y="1156"/>
                  </a:lnTo>
                  <a:lnTo>
                    <a:pt x="981" y="1156"/>
                  </a:lnTo>
                  <a:lnTo>
                    <a:pt x="980" y="1156"/>
                  </a:lnTo>
                  <a:lnTo>
                    <a:pt x="980" y="1157"/>
                  </a:lnTo>
                  <a:lnTo>
                    <a:pt x="980" y="1159"/>
                  </a:lnTo>
                  <a:lnTo>
                    <a:pt x="980" y="1160"/>
                  </a:lnTo>
                  <a:lnTo>
                    <a:pt x="980" y="1162"/>
                  </a:lnTo>
                  <a:lnTo>
                    <a:pt x="978" y="1162"/>
                  </a:lnTo>
                  <a:lnTo>
                    <a:pt x="977" y="1163"/>
                  </a:lnTo>
                  <a:lnTo>
                    <a:pt x="977" y="1165"/>
                  </a:lnTo>
                  <a:lnTo>
                    <a:pt x="975" y="1165"/>
                  </a:lnTo>
                  <a:lnTo>
                    <a:pt x="975" y="1167"/>
                  </a:lnTo>
                  <a:lnTo>
                    <a:pt x="973" y="1167"/>
                  </a:lnTo>
                  <a:lnTo>
                    <a:pt x="973" y="1168"/>
                  </a:lnTo>
                  <a:lnTo>
                    <a:pt x="972" y="1168"/>
                  </a:lnTo>
                  <a:lnTo>
                    <a:pt x="972" y="1167"/>
                  </a:lnTo>
                  <a:lnTo>
                    <a:pt x="970" y="1167"/>
                  </a:lnTo>
                  <a:lnTo>
                    <a:pt x="969" y="1167"/>
                  </a:lnTo>
                  <a:lnTo>
                    <a:pt x="969" y="1168"/>
                  </a:lnTo>
                  <a:lnTo>
                    <a:pt x="967" y="1168"/>
                  </a:lnTo>
                  <a:lnTo>
                    <a:pt x="967" y="1170"/>
                  </a:lnTo>
                  <a:lnTo>
                    <a:pt x="967" y="1171"/>
                  </a:lnTo>
                  <a:lnTo>
                    <a:pt x="967" y="1173"/>
                  </a:lnTo>
                  <a:lnTo>
                    <a:pt x="969" y="1173"/>
                  </a:lnTo>
                  <a:lnTo>
                    <a:pt x="969" y="1174"/>
                  </a:lnTo>
                  <a:lnTo>
                    <a:pt x="969" y="1176"/>
                  </a:lnTo>
                  <a:lnTo>
                    <a:pt x="969" y="1177"/>
                  </a:lnTo>
                  <a:lnTo>
                    <a:pt x="969" y="1180"/>
                  </a:lnTo>
                  <a:lnTo>
                    <a:pt x="967" y="1182"/>
                  </a:lnTo>
                  <a:lnTo>
                    <a:pt x="967" y="1185"/>
                  </a:lnTo>
                  <a:lnTo>
                    <a:pt x="964" y="1185"/>
                  </a:lnTo>
                  <a:lnTo>
                    <a:pt x="963" y="1186"/>
                  </a:lnTo>
                  <a:lnTo>
                    <a:pt x="961" y="1186"/>
                  </a:lnTo>
                  <a:lnTo>
                    <a:pt x="960" y="1186"/>
                  </a:lnTo>
                  <a:lnTo>
                    <a:pt x="958" y="1188"/>
                  </a:lnTo>
                  <a:lnTo>
                    <a:pt x="957" y="1188"/>
                  </a:lnTo>
                  <a:lnTo>
                    <a:pt x="955" y="1189"/>
                  </a:lnTo>
                  <a:lnTo>
                    <a:pt x="954" y="1191"/>
                  </a:lnTo>
                  <a:lnTo>
                    <a:pt x="952" y="1191"/>
                  </a:lnTo>
                  <a:lnTo>
                    <a:pt x="951" y="1191"/>
                  </a:lnTo>
                  <a:lnTo>
                    <a:pt x="949" y="1192"/>
                  </a:lnTo>
                  <a:lnTo>
                    <a:pt x="951" y="1192"/>
                  </a:lnTo>
                  <a:lnTo>
                    <a:pt x="951" y="1194"/>
                  </a:lnTo>
                  <a:lnTo>
                    <a:pt x="951" y="1195"/>
                  </a:lnTo>
                  <a:lnTo>
                    <a:pt x="951" y="1197"/>
                  </a:lnTo>
                  <a:lnTo>
                    <a:pt x="951" y="1198"/>
                  </a:lnTo>
                  <a:lnTo>
                    <a:pt x="949" y="1198"/>
                  </a:lnTo>
                  <a:lnTo>
                    <a:pt x="949" y="1200"/>
                  </a:lnTo>
                  <a:lnTo>
                    <a:pt x="948" y="1201"/>
                  </a:lnTo>
                  <a:lnTo>
                    <a:pt x="946" y="1201"/>
                  </a:lnTo>
                  <a:lnTo>
                    <a:pt x="946" y="1203"/>
                  </a:lnTo>
                  <a:lnTo>
                    <a:pt x="945" y="1203"/>
                  </a:lnTo>
                  <a:lnTo>
                    <a:pt x="945" y="1204"/>
                  </a:lnTo>
                  <a:lnTo>
                    <a:pt x="943" y="1204"/>
                  </a:lnTo>
                  <a:lnTo>
                    <a:pt x="942" y="1204"/>
                  </a:lnTo>
                  <a:lnTo>
                    <a:pt x="940" y="1204"/>
                  </a:lnTo>
                  <a:lnTo>
                    <a:pt x="940" y="1206"/>
                  </a:lnTo>
                  <a:lnTo>
                    <a:pt x="940" y="1204"/>
                  </a:lnTo>
                  <a:lnTo>
                    <a:pt x="939" y="1206"/>
                  </a:lnTo>
                  <a:lnTo>
                    <a:pt x="936" y="1207"/>
                  </a:lnTo>
                  <a:lnTo>
                    <a:pt x="934" y="1207"/>
                  </a:lnTo>
                  <a:lnTo>
                    <a:pt x="933" y="1207"/>
                  </a:lnTo>
                  <a:lnTo>
                    <a:pt x="933" y="1209"/>
                  </a:lnTo>
                  <a:lnTo>
                    <a:pt x="931" y="1210"/>
                  </a:lnTo>
                  <a:lnTo>
                    <a:pt x="931" y="1212"/>
                  </a:lnTo>
                  <a:lnTo>
                    <a:pt x="930" y="1212"/>
                  </a:lnTo>
                  <a:lnTo>
                    <a:pt x="930" y="1213"/>
                  </a:lnTo>
                  <a:lnTo>
                    <a:pt x="928" y="1213"/>
                  </a:lnTo>
                  <a:lnTo>
                    <a:pt x="930" y="1213"/>
                  </a:lnTo>
                  <a:lnTo>
                    <a:pt x="928" y="1215"/>
                  </a:lnTo>
                  <a:lnTo>
                    <a:pt x="927" y="1215"/>
                  </a:lnTo>
                  <a:lnTo>
                    <a:pt x="927" y="1213"/>
                  </a:lnTo>
                  <a:lnTo>
                    <a:pt x="925" y="1213"/>
                  </a:lnTo>
                  <a:lnTo>
                    <a:pt x="924" y="1213"/>
                  </a:lnTo>
                  <a:lnTo>
                    <a:pt x="924" y="1212"/>
                  </a:lnTo>
                  <a:lnTo>
                    <a:pt x="922" y="1212"/>
                  </a:lnTo>
                  <a:lnTo>
                    <a:pt x="922" y="1210"/>
                  </a:lnTo>
                  <a:lnTo>
                    <a:pt x="921" y="1209"/>
                  </a:lnTo>
                  <a:lnTo>
                    <a:pt x="919" y="1207"/>
                  </a:lnTo>
                  <a:lnTo>
                    <a:pt x="917" y="1207"/>
                  </a:lnTo>
                  <a:lnTo>
                    <a:pt x="917" y="1206"/>
                  </a:lnTo>
                  <a:lnTo>
                    <a:pt x="916" y="1204"/>
                  </a:lnTo>
                  <a:lnTo>
                    <a:pt x="916" y="1203"/>
                  </a:lnTo>
                  <a:lnTo>
                    <a:pt x="914" y="1203"/>
                  </a:lnTo>
                  <a:lnTo>
                    <a:pt x="914" y="1201"/>
                  </a:lnTo>
                  <a:lnTo>
                    <a:pt x="913" y="1201"/>
                  </a:lnTo>
                  <a:lnTo>
                    <a:pt x="911" y="1201"/>
                  </a:lnTo>
                  <a:lnTo>
                    <a:pt x="910" y="1200"/>
                  </a:lnTo>
                  <a:lnTo>
                    <a:pt x="910" y="1201"/>
                  </a:lnTo>
                  <a:lnTo>
                    <a:pt x="910" y="1203"/>
                  </a:lnTo>
                  <a:lnTo>
                    <a:pt x="908" y="1203"/>
                  </a:lnTo>
                  <a:lnTo>
                    <a:pt x="908" y="1204"/>
                  </a:lnTo>
                  <a:lnTo>
                    <a:pt x="907" y="1204"/>
                  </a:lnTo>
                  <a:lnTo>
                    <a:pt x="907" y="1206"/>
                  </a:lnTo>
                  <a:lnTo>
                    <a:pt x="907" y="1207"/>
                  </a:lnTo>
                  <a:lnTo>
                    <a:pt x="908" y="1207"/>
                  </a:lnTo>
                  <a:lnTo>
                    <a:pt x="907" y="1207"/>
                  </a:lnTo>
                  <a:lnTo>
                    <a:pt x="907" y="1209"/>
                  </a:lnTo>
                  <a:lnTo>
                    <a:pt x="907" y="1210"/>
                  </a:lnTo>
                  <a:lnTo>
                    <a:pt x="907" y="1212"/>
                  </a:lnTo>
                  <a:lnTo>
                    <a:pt x="907" y="1213"/>
                  </a:lnTo>
                  <a:lnTo>
                    <a:pt x="905" y="1213"/>
                  </a:lnTo>
                  <a:lnTo>
                    <a:pt x="907" y="1215"/>
                  </a:lnTo>
                  <a:lnTo>
                    <a:pt x="905" y="1215"/>
                  </a:lnTo>
                  <a:lnTo>
                    <a:pt x="905" y="1216"/>
                  </a:lnTo>
                  <a:lnTo>
                    <a:pt x="905" y="1218"/>
                  </a:lnTo>
                  <a:lnTo>
                    <a:pt x="905" y="1220"/>
                  </a:lnTo>
                  <a:lnTo>
                    <a:pt x="905" y="1221"/>
                  </a:lnTo>
                  <a:lnTo>
                    <a:pt x="905" y="1223"/>
                  </a:lnTo>
                  <a:lnTo>
                    <a:pt x="905" y="1224"/>
                  </a:lnTo>
                  <a:lnTo>
                    <a:pt x="907" y="1224"/>
                  </a:lnTo>
                  <a:lnTo>
                    <a:pt x="907" y="1226"/>
                  </a:lnTo>
                  <a:lnTo>
                    <a:pt x="907" y="1227"/>
                  </a:lnTo>
                  <a:lnTo>
                    <a:pt x="905" y="1227"/>
                  </a:lnTo>
                  <a:lnTo>
                    <a:pt x="907" y="1227"/>
                  </a:lnTo>
                  <a:lnTo>
                    <a:pt x="905" y="1227"/>
                  </a:lnTo>
                  <a:lnTo>
                    <a:pt x="905" y="1229"/>
                  </a:lnTo>
                  <a:lnTo>
                    <a:pt x="907" y="1229"/>
                  </a:lnTo>
                  <a:lnTo>
                    <a:pt x="905" y="1229"/>
                  </a:lnTo>
                  <a:lnTo>
                    <a:pt x="904" y="1229"/>
                  </a:lnTo>
                  <a:lnTo>
                    <a:pt x="904" y="1230"/>
                  </a:lnTo>
                  <a:lnTo>
                    <a:pt x="902" y="1230"/>
                  </a:lnTo>
                  <a:lnTo>
                    <a:pt x="902" y="1232"/>
                  </a:lnTo>
                  <a:lnTo>
                    <a:pt x="901" y="1233"/>
                  </a:lnTo>
                  <a:lnTo>
                    <a:pt x="901" y="1235"/>
                  </a:lnTo>
                  <a:lnTo>
                    <a:pt x="899" y="1235"/>
                  </a:lnTo>
                  <a:lnTo>
                    <a:pt x="901" y="1235"/>
                  </a:lnTo>
                  <a:lnTo>
                    <a:pt x="899" y="1235"/>
                  </a:lnTo>
                  <a:lnTo>
                    <a:pt x="899" y="1236"/>
                  </a:lnTo>
                  <a:lnTo>
                    <a:pt x="898" y="1236"/>
                  </a:lnTo>
                  <a:lnTo>
                    <a:pt x="896" y="1236"/>
                  </a:lnTo>
                  <a:lnTo>
                    <a:pt x="895" y="1236"/>
                  </a:lnTo>
                  <a:lnTo>
                    <a:pt x="895" y="1235"/>
                  </a:lnTo>
                  <a:lnTo>
                    <a:pt x="893" y="1235"/>
                  </a:lnTo>
                  <a:lnTo>
                    <a:pt x="892" y="1235"/>
                  </a:lnTo>
                  <a:lnTo>
                    <a:pt x="892" y="1233"/>
                  </a:lnTo>
                  <a:lnTo>
                    <a:pt x="892" y="1232"/>
                  </a:lnTo>
                  <a:lnTo>
                    <a:pt x="892" y="1230"/>
                  </a:lnTo>
                  <a:lnTo>
                    <a:pt x="890" y="1230"/>
                  </a:lnTo>
                  <a:lnTo>
                    <a:pt x="889" y="1230"/>
                  </a:lnTo>
                  <a:lnTo>
                    <a:pt x="887" y="1230"/>
                  </a:lnTo>
                  <a:lnTo>
                    <a:pt x="886" y="1230"/>
                  </a:lnTo>
                  <a:lnTo>
                    <a:pt x="884" y="1232"/>
                  </a:lnTo>
                  <a:lnTo>
                    <a:pt x="884" y="1233"/>
                  </a:lnTo>
                  <a:lnTo>
                    <a:pt x="883" y="1233"/>
                  </a:lnTo>
                  <a:lnTo>
                    <a:pt x="881" y="1233"/>
                  </a:lnTo>
                  <a:lnTo>
                    <a:pt x="880" y="1233"/>
                  </a:lnTo>
                  <a:lnTo>
                    <a:pt x="880" y="1235"/>
                  </a:lnTo>
                  <a:lnTo>
                    <a:pt x="881" y="1235"/>
                  </a:lnTo>
                  <a:lnTo>
                    <a:pt x="881" y="1236"/>
                  </a:lnTo>
                  <a:lnTo>
                    <a:pt x="883" y="1236"/>
                  </a:lnTo>
                  <a:lnTo>
                    <a:pt x="884" y="1238"/>
                  </a:lnTo>
                  <a:lnTo>
                    <a:pt x="886" y="1239"/>
                  </a:lnTo>
                  <a:lnTo>
                    <a:pt x="887" y="1239"/>
                  </a:lnTo>
                  <a:lnTo>
                    <a:pt x="887" y="1241"/>
                  </a:lnTo>
                  <a:lnTo>
                    <a:pt x="889" y="1241"/>
                  </a:lnTo>
                  <a:lnTo>
                    <a:pt x="890" y="1242"/>
                  </a:lnTo>
                  <a:lnTo>
                    <a:pt x="892" y="1242"/>
                  </a:lnTo>
                  <a:lnTo>
                    <a:pt x="892" y="1244"/>
                  </a:lnTo>
                  <a:lnTo>
                    <a:pt x="893" y="1244"/>
                  </a:lnTo>
                  <a:lnTo>
                    <a:pt x="893" y="1245"/>
                  </a:lnTo>
                  <a:lnTo>
                    <a:pt x="895" y="1247"/>
                  </a:lnTo>
                  <a:lnTo>
                    <a:pt x="895" y="1248"/>
                  </a:lnTo>
                  <a:lnTo>
                    <a:pt x="896" y="1251"/>
                  </a:lnTo>
                  <a:lnTo>
                    <a:pt x="898" y="1251"/>
                  </a:lnTo>
                  <a:lnTo>
                    <a:pt x="898" y="1253"/>
                  </a:lnTo>
                  <a:lnTo>
                    <a:pt x="899" y="1253"/>
                  </a:lnTo>
                  <a:lnTo>
                    <a:pt x="899" y="1254"/>
                  </a:lnTo>
                  <a:lnTo>
                    <a:pt x="901" y="1256"/>
                  </a:lnTo>
                  <a:lnTo>
                    <a:pt x="901" y="1257"/>
                  </a:lnTo>
                  <a:lnTo>
                    <a:pt x="902" y="1257"/>
                  </a:lnTo>
                  <a:lnTo>
                    <a:pt x="902" y="1259"/>
                  </a:lnTo>
                  <a:lnTo>
                    <a:pt x="904" y="1259"/>
                  </a:lnTo>
                  <a:lnTo>
                    <a:pt x="904" y="1260"/>
                  </a:lnTo>
                  <a:lnTo>
                    <a:pt x="905" y="1260"/>
                  </a:lnTo>
                  <a:lnTo>
                    <a:pt x="907" y="1260"/>
                  </a:lnTo>
                  <a:lnTo>
                    <a:pt x="908" y="1260"/>
                  </a:lnTo>
                  <a:lnTo>
                    <a:pt x="910" y="1260"/>
                  </a:lnTo>
                  <a:lnTo>
                    <a:pt x="910" y="1262"/>
                  </a:lnTo>
                  <a:lnTo>
                    <a:pt x="911" y="1263"/>
                  </a:lnTo>
                  <a:lnTo>
                    <a:pt x="911" y="1265"/>
                  </a:lnTo>
                  <a:lnTo>
                    <a:pt x="911" y="1266"/>
                  </a:lnTo>
                  <a:lnTo>
                    <a:pt x="911" y="1268"/>
                  </a:lnTo>
                  <a:lnTo>
                    <a:pt x="910" y="1269"/>
                  </a:lnTo>
                  <a:lnTo>
                    <a:pt x="910" y="1271"/>
                  </a:lnTo>
                  <a:lnTo>
                    <a:pt x="908" y="1273"/>
                  </a:lnTo>
                  <a:lnTo>
                    <a:pt x="908" y="1274"/>
                  </a:lnTo>
                  <a:lnTo>
                    <a:pt x="907" y="1274"/>
                  </a:lnTo>
                  <a:lnTo>
                    <a:pt x="907" y="1276"/>
                  </a:lnTo>
                  <a:lnTo>
                    <a:pt x="907" y="1277"/>
                  </a:lnTo>
                  <a:lnTo>
                    <a:pt x="908" y="1277"/>
                  </a:lnTo>
                  <a:lnTo>
                    <a:pt x="908" y="1279"/>
                  </a:lnTo>
                  <a:lnTo>
                    <a:pt x="910" y="1279"/>
                  </a:lnTo>
                  <a:lnTo>
                    <a:pt x="911" y="1280"/>
                  </a:lnTo>
                  <a:lnTo>
                    <a:pt x="913" y="1280"/>
                  </a:lnTo>
                  <a:lnTo>
                    <a:pt x="914" y="1280"/>
                  </a:lnTo>
                  <a:lnTo>
                    <a:pt x="916" y="1282"/>
                  </a:lnTo>
                  <a:lnTo>
                    <a:pt x="916" y="1283"/>
                  </a:lnTo>
                  <a:lnTo>
                    <a:pt x="916" y="1285"/>
                  </a:lnTo>
                  <a:lnTo>
                    <a:pt x="917" y="1285"/>
                  </a:lnTo>
                  <a:lnTo>
                    <a:pt x="917" y="1286"/>
                  </a:lnTo>
                  <a:lnTo>
                    <a:pt x="919" y="1288"/>
                  </a:lnTo>
                  <a:lnTo>
                    <a:pt x="921" y="1289"/>
                  </a:lnTo>
                  <a:lnTo>
                    <a:pt x="922" y="1291"/>
                  </a:lnTo>
                  <a:lnTo>
                    <a:pt x="922" y="1292"/>
                  </a:lnTo>
                  <a:lnTo>
                    <a:pt x="924" y="1292"/>
                  </a:lnTo>
                  <a:lnTo>
                    <a:pt x="924" y="1294"/>
                  </a:lnTo>
                  <a:lnTo>
                    <a:pt x="925" y="1294"/>
                  </a:lnTo>
                  <a:lnTo>
                    <a:pt x="927" y="1295"/>
                  </a:lnTo>
                  <a:lnTo>
                    <a:pt x="927" y="1297"/>
                  </a:lnTo>
                  <a:lnTo>
                    <a:pt x="928" y="1295"/>
                  </a:lnTo>
                  <a:lnTo>
                    <a:pt x="931" y="1295"/>
                  </a:lnTo>
                  <a:lnTo>
                    <a:pt x="931" y="1297"/>
                  </a:lnTo>
                  <a:lnTo>
                    <a:pt x="931" y="1298"/>
                  </a:lnTo>
                  <a:lnTo>
                    <a:pt x="930" y="1298"/>
                  </a:lnTo>
                  <a:lnTo>
                    <a:pt x="930" y="1300"/>
                  </a:lnTo>
                  <a:lnTo>
                    <a:pt x="931" y="1301"/>
                  </a:lnTo>
                  <a:lnTo>
                    <a:pt x="931" y="1303"/>
                  </a:lnTo>
                  <a:lnTo>
                    <a:pt x="931" y="1304"/>
                  </a:lnTo>
                  <a:lnTo>
                    <a:pt x="931" y="1306"/>
                  </a:lnTo>
                  <a:lnTo>
                    <a:pt x="930" y="1306"/>
                  </a:lnTo>
                  <a:lnTo>
                    <a:pt x="930" y="1307"/>
                  </a:lnTo>
                  <a:lnTo>
                    <a:pt x="928" y="1307"/>
                  </a:lnTo>
                  <a:lnTo>
                    <a:pt x="927" y="1307"/>
                  </a:lnTo>
                  <a:lnTo>
                    <a:pt x="927" y="1309"/>
                  </a:lnTo>
                  <a:lnTo>
                    <a:pt x="925" y="1309"/>
                  </a:lnTo>
                  <a:lnTo>
                    <a:pt x="925" y="1310"/>
                  </a:lnTo>
                  <a:lnTo>
                    <a:pt x="924" y="1310"/>
                  </a:lnTo>
                  <a:lnTo>
                    <a:pt x="924" y="1312"/>
                  </a:lnTo>
                  <a:lnTo>
                    <a:pt x="925" y="1312"/>
                  </a:lnTo>
                  <a:lnTo>
                    <a:pt x="925" y="1313"/>
                  </a:lnTo>
                  <a:lnTo>
                    <a:pt x="924" y="1313"/>
                  </a:lnTo>
                  <a:lnTo>
                    <a:pt x="925" y="1313"/>
                  </a:lnTo>
                  <a:lnTo>
                    <a:pt x="925" y="1315"/>
                  </a:lnTo>
                  <a:lnTo>
                    <a:pt x="925" y="1316"/>
                  </a:lnTo>
                  <a:lnTo>
                    <a:pt x="924" y="1316"/>
                  </a:lnTo>
                  <a:lnTo>
                    <a:pt x="924" y="1318"/>
                  </a:lnTo>
                  <a:lnTo>
                    <a:pt x="925" y="1318"/>
                  </a:lnTo>
                  <a:lnTo>
                    <a:pt x="924" y="1318"/>
                  </a:lnTo>
                  <a:lnTo>
                    <a:pt x="924" y="1319"/>
                  </a:lnTo>
                  <a:lnTo>
                    <a:pt x="924" y="1321"/>
                  </a:lnTo>
                  <a:lnTo>
                    <a:pt x="925" y="1321"/>
                  </a:lnTo>
                  <a:lnTo>
                    <a:pt x="925" y="1322"/>
                  </a:lnTo>
                  <a:lnTo>
                    <a:pt x="924" y="1322"/>
                  </a:lnTo>
                  <a:lnTo>
                    <a:pt x="925" y="1322"/>
                  </a:lnTo>
                  <a:lnTo>
                    <a:pt x="925" y="1324"/>
                  </a:lnTo>
                  <a:lnTo>
                    <a:pt x="924" y="1324"/>
                  </a:lnTo>
                  <a:lnTo>
                    <a:pt x="924" y="1326"/>
                  </a:lnTo>
                  <a:lnTo>
                    <a:pt x="925" y="1326"/>
                  </a:lnTo>
                  <a:lnTo>
                    <a:pt x="925" y="1327"/>
                  </a:lnTo>
                  <a:lnTo>
                    <a:pt x="927" y="1327"/>
                  </a:lnTo>
                  <a:lnTo>
                    <a:pt x="927" y="1329"/>
                  </a:lnTo>
                  <a:lnTo>
                    <a:pt x="928" y="1329"/>
                  </a:lnTo>
                  <a:lnTo>
                    <a:pt x="928" y="1330"/>
                  </a:lnTo>
                  <a:lnTo>
                    <a:pt x="928" y="1329"/>
                  </a:lnTo>
                  <a:lnTo>
                    <a:pt x="928" y="1330"/>
                  </a:lnTo>
                  <a:lnTo>
                    <a:pt x="930" y="1330"/>
                  </a:lnTo>
                  <a:lnTo>
                    <a:pt x="931" y="1330"/>
                  </a:lnTo>
                  <a:lnTo>
                    <a:pt x="933" y="1330"/>
                  </a:lnTo>
                  <a:lnTo>
                    <a:pt x="933" y="1332"/>
                  </a:lnTo>
                  <a:lnTo>
                    <a:pt x="934" y="1332"/>
                  </a:lnTo>
                  <a:lnTo>
                    <a:pt x="936" y="1332"/>
                  </a:lnTo>
                  <a:lnTo>
                    <a:pt x="934" y="1332"/>
                  </a:lnTo>
                  <a:lnTo>
                    <a:pt x="936" y="1332"/>
                  </a:lnTo>
                  <a:lnTo>
                    <a:pt x="936" y="1333"/>
                  </a:lnTo>
                  <a:lnTo>
                    <a:pt x="936" y="1332"/>
                  </a:lnTo>
                  <a:lnTo>
                    <a:pt x="936" y="1333"/>
                  </a:lnTo>
                  <a:lnTo>
                    <a:pt x="936" y="1332"/>
                  </a:lnTo>
                  <a:lnTo>
                    <a:pt x="937" y="1332"/>
                  </a:lnTo>
                  <a:lnTo>
                    <a:pt x="937" y="1333"/>
                  </a:lnTo>
                  <a:lnTo>
                    <a:pt x="939" y="1333"/>
                  </a:lnTo>
                  <a:lnTo>
                    <a:pt x="939" y="1335"/>
                  </a:lnTo>
                  <a:lnTo>
                    <a:pt x="940" y="1335"/>
                  </a:lnTo>
                  <a:lnTo>
                    <a:pt x="942" y="1335"/>
                  </a:lnTo>
                  <a:lnTo>
                    <a:pt x="943" y="1335"/>
                  </a:lnTo>
                  <a:lnTo>
                    <a:pt x="945" y="1335"/>
                  </a:lnTo>
                  <a:lnTo>
                    <a:pt x="945" y="1333"/>
                  </a:lnTo>
                  <a:lnTo>
                    <a:pt x="946" y="1333"/>
                  </a:lnTo>
                  <a:lnTo>
                    <a:pt x="946" y="1335"/>
                  </a:lnTo>
                  <a:lnTo>
                    <a:pt x="948" y="1335"/>
                  </a:lnTo>
                  <a:lnTo>
                    <a:pt x="949" y="1335"/>
                  </a:lnTo>
                  <a:lnTo>
                    <a:pt x="951" y="1335"/>
                  </a:lnTo>
                  <a:lnTo>
                    <a:pt x="951" y="1333"/>
                  </a:lnTo>
                  <a:lnTo>
                    <a:pt x="952" y="1333"/>
                  </a:lnTo>
                  <a:lnTo>
                    <a:pt x="954" y="1333"/>
                  </a:lnTo>
                  <a:lnTo>
                    <a:pt x="955" y="1333"/>
                  </a:lnTo>
                  <a:lnTo>
                    <a:pt x="955" y="1332"/>
                  </a:lnTo>
                  <a:lnTo>
                    <a:pt x="957" y="1332"/>
                  </a:lnTo>
                  <a:lnTo>
                    <a:pt x="955" y="1332"/>
                  </a:lnTo>
                  <a:lnTo>
                    <a:pt x="957" y="1332"/>
                  </a:lnTo>
                  <a:lnTo>
                    <a:pt x="957" y="1330"/>
                  </a:lnTo>
                  <a:lnTo>
                    <a:pt x="957" y="1332"/>
                  </a:lnTo>
                  <a:lnTo>
                    <a:pt x="958" y="1332"/>
                  </a:lnTo>
                  <a:lnTo>
                    <a:pt x="958" y="1330"/>
                  </a:lnTo>
                  <a:lnTo>
                    <a:pt x="960" y="1330"/>
                  </a:lnTo>
                  <a:lnTo>
                    <a:pt x="960" y="1329"/>
                  </a:lnTo>
                  <a:lnTo>
                    <a:pt x="961" y="1329"/>
                  </a:lnTo>
                  <a:lnTo>
                    <a:pt x="963" y="1329"/>
                  </a:lnTo>
                  <a:lnTo>
                    <a:pt x="964" y="1329"/>
                  </a:lnTo>
                  <a:lnTo>
                    <a:pt x="966" y="1329"/>
                  </a:lnTo>
                  <a:lnTo>
                    <a:pt x="967" y="1329"/>
                  </a:lnTo>
                  <a:lnTo>
                    <a:pt x="967" y="1327"/>
                  </a:lnTo>
                  <a:lnTo>
                    <a:pt x="969" y="1327"/>
                  </a:lnTo>
                  <a:lnTo>
                    <a:pt x="970" y="1327"/>
                  </a:lnTo>
                  <a:lnTo>
                    <a:pt x="972" y="1327"/>
                  </a:lnTo>
                  <a:lnTo>
                    <a:pt x="972" y="1326"/>
                  </a:lnTo>
                  <a:lnTo>
                    <a:pt x="972" y="1324"/>
                  </a:lnTo>
                  <a:lnTo>
                    <a:pt x="972" y="1322"/>
                  </a:lnTo>
                  <a:lnTo>
                    <a:pt x="973" y="1322"/>
                  </a:lnTo>
                  <a:lnTo>
                    <a:pt x="973" y="1321"/>
                  </a:lnTo>
                  <a:lnTo>
                    <a:pt x="973" y="1319"/>
                  </a:lnTo>
                  <a:lnTo>
                    <a:pt x="975" y="1319"/>
                  </a:lnTo>
                  <a:lnTo>
                    <a:pt x="975" y="1318"/>
                  </a:lnTo>
                  <a:lnTo>
                    <a:pt x="977" y="1318"/>
                  </a:lnTo>
                  <a:lnTo>
                    <a:pt x="977" y="1316"/>
                  </a:lnTo>
                  <a:lnTo>
                    <a:pt x="978" y="1316"/>
                  </a:lnTo>
                  <a:lnTo>
                    <a:pt x="980" y="1316"/>
                  </a:lnTo>
                  <a:lnTo>
                    <a:pt x="980" y="1318"/>
                  </a:lnTo>
                  <a:lnTo>
                    <a:pt x="981" y="1318"/>
                  </a:lnTo>
                  <a:lnTo>
                    <a:pt x="981" y="1319"/>
                  </a:lnTo>
                  <a:lnTo>
                    <a:pt x="981" y="1321"/>
                  </a:lnTo>
                  <a:lnTo>
                    <a:pt x="983" y="1321"/>
                  </a:lnTo>
                  <a:lnTo>
                    <a:pt x="983" y="1322"/>
                  </a:lnTo>
                  <a:lnTo>
                    <a:pt x="984" y="1322"/>
                  </a:lnTo>
                  <a:lnTo>
                    <a:pt x="986" y="1322"/>
                  </a:lnTo>
                  <a:lnTo>
                    <a:pt x="987" y="1322"/>
                  </a:lnTo>
                  <a:lnTo>
                    <a:pt x="989" y="1321"/>
                  </a:lnTo>
                  <a:lnTo>
                    <a:pt x="990" y="1321"/>
                  </a:lnTo>
                  <a:lnTo>
                    <a:pt x="992" y="1321"/>
                  </a:lnTo>
                  <a:lnTo>
                    <a:pt x="993" y="1322"/>
                  </a:lnTo>
                  <a:lnTo>
                    <a:pt x="993" y="1324"/>
                  </a:lnTo>
                  <a:lnTo>
                    <a:pt x="995" y="1324"/>
                  </a:lnTo>
                  <a:lnTo>
                    <a:pt x="996" y="1324"/>
                  </a:lnTo>
                  <a:lnTo>
                    <a:pt x="996" y="1326"/>
                  </a:lnTo>
                  <a:lnTo>
                    <a:pt x="998" y="1326"/>
                  </a:lnTo>
                  <a:lnTo>
                    <a:pt x="999" y="1326"/>
                  </a:lnTo>
                  <a:lnTo>
                    <a:pt x="1001" y="1326"/>
                  </a:lnTo>
                  <a:lnTo>
                    <a:pt x="999" y="1329"/>
                  </a:lnTo>
                  <a:lnTo>
                    <a:pt x="998" y="1330"/>
                  </a:lnTo>
                  <a:lnTo>
                    <a:pt x="998" y="1332"/>
                  </a:lnTo>
                  <a:lnTo>
                    <a:pt x="999" y="1332"/>
                  </a:lnTo>
                  <a:lnTo>
                    <a:pt x="999" y="1333"/>
                  </a:lnTo>
                  <a:lnTo>
                    <a:pt x="999" y="1335"/>
                  </a:lnTo>
                  <a:lnTo>
                    <a:pt x="999" y="1336"/>
                  </a:lnTo>
                  <a:lnTo>
                    <a:pt x="999" y="1338"/>
                  </a:lnTo>
                  <a:lnTo>
                    <a:pt x="999" y="1339"/>
                  </a:lnTo>
                  <a:lnTo>
                    <a:pt x="1001" y="1341"/>
                  </a:lnTo>
                  <a:lnTo>
                    <a:pt x="1001" y="1342"/>
                  </a:lnTo>
                  <a:lnTo>
                    <a:pt x="1002" y="1342"/>
                  </a:lnTo>
                  <a:lnTo>
                    <a:pt x="1002" y="1344"/>
                  </a:lnTo>
                  <a:lnTo>
                    <a:pt x="1004" y="1344"/>
                  </a:lnTo>
                  <a:lnTo>
                    <a:pt x="1004" y="1345"/>
                  </a:lnTo>
                  <a:lnTo>
                    <a:pt x="1005" y="1345"/>
                  </a:lnTo>
                  <a:lnTo>
                    <a:pt x="1007" y="1347"/>
                  </a:lnTo>
                  <a:lnTo>
                    <a:pt x="1007" y="1348"/>
                  </a:lnTo>
                  <a:lnTo>
                    <a:pt x="1008" y="1348"/>
                  </a:lnTo>
                  <a:lnTo>
                    <a:pt x="1010" y="1348"/>
                  </a:lnTo>
                  <a:lnTo>
                    <a:pt x="1010" y="1350"/>
                  </a:lnTo>
                  <a:lnTo>
                    <a:pt x="1011" y="1350"/>
                  </a:lnTo>
                  <a:lnTo>
                    <a:pt x="1013" y="1351"/>
                  </a:lnTo>
                  <a:lnTo>
                    <a:pt x="1014" y="1351"/>
                  </a:lnTo>
                  <a:lnTo>
                    <a:pt x="1014" y="1353"/>
                  </a:lnTo>
                  <a:lnTo>
                    <a:pt x="1016" y="1353"/>
                  </a:lnTo>
                  <a:lnTo>
                    <a:pt x="1016" y="1354"/>
                  </a:lnTo>
                  <a:lnTo>
                    <a:pt x="1016" y="1356"/>
                  </a:lnTo>
                  <a:lnTo>
                    <a:pt x="1017" y="1356"/>
                  </a:lnTo>
                  <a:lnTo>
                    <a:pt x="1019" y="1356"/>
                  </a:lnTo>
                  <a:lnTo>
                    <a:pt x="1020" y="1356"/>
                  </a:lnTo>
                  <a:lnTo>
                    <a:pt x="1022" y="1356"/>
                  </a:lnTo>
                  <a:lnTo>
                    <a:pt x="1023" y="1357"/>
                  </a:lnTo>
                  <a:lnTo>
                    <a:pt x="1025" y="1357"/>
                  </a:lnTo>
                  <a:lnTo>
                    <a:pt x="1025" y="1359"/>
                  </a:lnTo>
                  <a:lnTo>
                    <a:pt x="1026" y="1359"/>
                  </a:lnTo>
                  <a:lnTo>
                    <a:pt x="1026" y="1360"/>
                  </a:lnTo>
                  <a:lnTo>
                    <a:pt x="1028" y="1360"/>
                  </a:lnTo>
                  <a:lnTo>
                    <a:pt x="1028" y="1362"/>
                  </a:lnTo>
                  <a:lnTo>
                    <a:pt x="1029" y="1362"/>
                  </a:lnTo>
                  <a:lnTo>
                    <a:pt x="1029" y="1363"/>
                  </a:lnTo>
                  <a:lnTo>
                    <a:pt x="1031" y="1363"/>
                  </a:lnTo>
                  <a:lnTo>
                    <a:pt x="1031" y="1365"/>
                  </a:lnTo>
                  <a:lnTo>
                    <a:pt x="1032" y="1365"/>
                  </a:lnTo>
                  <a:lnTo>
                    <a:pt x="1032" y="1366"/>
                  </a:lnTo>
                  <a:lnTo>
                    <a:pt x="1034" y="1366"/>
                  </a:lnTo>
                  <a:lnTo>
                    <a:pt x="1036" y="1366"/>
                  </a:lnTo>
                  <a:lnTo>
                    <a:pt x="1037" y="1366"/>
                  </a:lnTo>
                  <a:lnTo>
                    <a:pt x="1039" y="1366"/>
                  </a:lnTo>
                  <a:lnTo>
                    <a:pt x="1040" y="1366"/>
                  </a:lnTo>
                  <a:lnTo>
                    <a:pt x="1042" y="1366"/>
                  </a:lnTo>
                  <a:lnTo>
                    <a:pt x="1043" y="1366"/>
                  </a:lnTo>
                  <a:lnTo>
                    <a:pt x="1045" y="1368"/>
                  </a:lnTo>
                  <a:lnTo>
                    <a:pt x="1046" y="1368"/>
                  </a:lnTo>
                  <a:lnTo>
                    <a:pt x="1046" y="1369"/>
                  </a:lnTo>
                  <a:lnTo>
                    <a:pt x="1046" y="1371"/>
                  </a:lnTo>
                  <a:lnTo>
                    <a:pt x="1046" y="1372"/>
                  </a:lnTo>
                  <a:lnTo>
                    <a:pt x="1045" y="1372"/>
                  </a:lnTo>
                  <a:lnTo>
                    <a:pt x="1045" y="1374"/>
                  </a:lnTo>
                  <a:lnTo>
                    <a:pt x="1045" y="1375"/>
                  </a:lnTo>
                  <a:lnTo>
                    <a:pt x="1045" y="1377"/>
                  </a:lnTo>
                  <a:lnTo>
                    <a:pt x="1045" y="1379"/>
                  </a:lnTo>
                  <a:lnTo>
                    <a:pt x="1046" y="1379"/>
                  </a:lnTo>
                  <a:lnTo>
                    <a:pt x="1046" y="1380"/>
                  </a:lnTo>
                  <a:lnTo>
                    <a:pt x="1046" y="1382"/>
                  </a:lnTo>
                  <a:lnTo>
                    <a:pt x="1046" y="1383"/>
                  </a:lnTo>
                  <a:lnTo>
                    <a:pt x="1046" y="1385"/>
                  </a:lnTo>
                  <a:lnTo>
                    <a:pt x="1046" y="1386"/>
                  </a:lnTo>
                  <a:lnTo>
                    <a:pt x="1046" y="1388"/>
                  </a:lnTo>
                  <a:lnTo>
                    <a:pt x="1046" y="1389"/>
                  </a:lnTo>
                  <a:lnTo>
                    <a:pt x="1046" y="1391"/>
                  </a:lnTo>
                  <a:lnTo>
                    <a:pt x="1048" y="1391"/>
                  </a:lnTo>
                  <a:lnTo>
                    <a:pt x="1048" y="1392"/>
                  </a:lnTo>
                  <a:lnTo>
                    <a:pt x="1048" y="1394"/>
                  </a:lnTo>
                  <a:lnTo>
                    <a:pt x="1048" y="1395"/>
                  </a:lnTo>
                  <a:lnTo>
                    <a:pt x="1046" y="1397"/>
                  </a:lnTo>
                  <a:lnTo>
                    <a:pt x="1046" y="1398"/>
                  </a:lnTo>
                  <a:lnTo>
                    <a:pt x="1045" y="1398"/>
                  </a:lnTo>
                  <a:lnTo>
                    <a:pt x="1045" y="1400"/>
                  </a:lnTo>
                  <a:lnTo>
                    <a:pt x="1043" y="1401"/>
                  </a:lnTo>
                  <a:lnTo>
                    <a:pt x="1043" y="1403"/>
                  </a:lnTo>
                  <a:lnTo>
                    <a:pt x="1042" y="1404"/>
                  </a:lnTo>
                  <a:lnTo>
                    <a:pt x="1042" y="1406"/>
                  </a:lnTo>
                  <a:lnTo>
                    <a:pt x="1043" y="1407"/>
                  </a:lnTo>
                  <a:lnTo>
                    <a:pt x="1042" y="1409"/>
                  </a:lnTo>
                  <a:lnTo>
                    <a:pt x="1042" y="1410"/>
                  </a:lnTo>
                  <a:lnTo>
                    <a:pt x="1042" y="1412"/>
                  </a:lnTo>
                  <a:lnTo>
                    <a:pt x="1042" y="1413"/>
                  </a:lnTo>
                  <a:lnTo>
                    <a:pt x="1042" y="1415"/>
                  </a:lnTo>
                  <a:lnTo>
                    <a:pt x="1043" y="1416"/>
                  </a:lnTo>
                  <a:lnTo>
                    <a:pt x="1043" y="1418"/>
                  </a:lnTo>
                  <a:lnTo>
                    <a:pt x="1045" y="1419"/>
                  </a:lnTo>
                  <a:lnTo>
                    <a:pt x="1045" y="1421"/>
                  </a:lnTo>
                  <a:lnTo>
                    <a:pt x="1045" y="1422"/>
                  </a:lnTo>
                  <a:lnTo>
                    <a:pt x="1046" y="1422"/>
                  </a:lnTo>
                  <a:lnTo>
                    <a:pt x="1046" y="1424"/>
                  </a:lnTo>
                  <a:lnTo>
                    <a:pt x="1048" y="1424"/>
                  </a:lnTo>
                  <a:lnTo>
                    <a:pt x="1048" y="1425"/>
                  </a:lnTo>
                  <a:lnTo>
                    <a:pt x="1048" y="1427"/>
                  </a:lnTo>
                  <a:lnTo>
                    <a:pt x="1049" y="1427"/>
                  </a:lnTo>
                  <a:lnTo>
                    <a:pt x="1049" y="1428"/>
                  </a:lnTo>
                  <a:lnTo>
                    <a:pt x="1051" y="1428"/>
                  </a:lnTo>
                  <a:lnTo>
                    <a:pt x="1052" y="1430"/>
                  </a:lnTo>
                  <a:lnTo>
                    <a:pt x="1054" y="1430"/>
                  </a:lnTo>
                  <a:lnTo>
                    <a:pt x="1055" y="1432"/>
                  </a:lnTo>
                  <a:lnTo>
                    <a:pt x="1057" y="1432"/>
                  </a:lnTo>
                  <a:lnTo>
                    <a:pt x="1057" y="1433"/>
                  </a:lnTo>
                  <a:lnTo>
                    <a:pt x="1057" y="1435"/>
                  </a:lnTo>
                  <a:lnTo>
                    <a:pt x="1058" y="1436"/>
                  </a:lnTo>
                  <a:lnTo>
                    <a:pt x="1058" y="1438"/>
                  </a:lnTo>
                  <a:lnTo>
                    <a:pt x="1057" y="1438"/>
                  </a:lnTo>
                  <a:lnTo>
                    <a:pt x="1058" y="1438"/>
                  </a:lnTo>
                  <a:lnTo>
                    <a:pt x="1058" y="1439"/>
                  </a:lnTo>
                  <a:lnTo>
                    <a:pt x="1058" y="1441"/>
                  </a:lnTo>
                  <a:lnTo>
                    <a:pt x="1060" y="1441"/>
                  </a:lnTo>
                  <a:lnTo>
                    <a:pt x="1061" y="1441"/>
                  </a:lnTo>
                  <a:lnTo>
                    <a:pt x="1063" y="1441"/>
                  </a:lnTo>
                  <a:lnTo>
                    <a:pt x="1064" y="1441"/>
                  </a:lnTo>
                  <a:lnTo>
                    <a:pt x="1066" y="1441"/>
                  </a:lnTo>
                  <a:lnTo>
                    <a:pt x="1066" y="1442"/>
                  </a:lnTo>
                  <a:lnTo>
                    <a:pt x="1067" y="1442"/>
                  </a:lnTo>
                  <a:lnTo>
                    <a:pt x="1069" y="1442"/>
                  </a:lnTo>
                  <a:lnTo>
                    <a:pt x="1069" y="1444"/>
                  </a:lnTo>
                  <a:lnTo>
                    <a:pt x="1067" y="1444"/>
                  </a:lnTo>
                  <a:lnTo>
                    <a:pt x="1067" y="1445"/>
                  </a:lnTo>
                  <a:lnTo>
                    <a:pt x="1066" y="1445"/>
                  </a:lnTo>
                  <a:lnTo>
                    <a:pt x="1066" y="1447"/>
                  </a:lnTo>
                  <a:lnTo>
                    <a:pt x="1064" y="1447"/>
                  </a:lnTo>
                  <a:lnTo>
                    <a:pt x="1063" y="1447"/>
                  </a:lnTo>
                  <a:lnTo>
                    <a:pt x="1063" y="1448"/>
                  </a:lnTo>
                  <a:lnTo>
                    <a:pt x="1061" y="1448"/>
                  </a:lnTo>
                  <a:lnTo>
                    <a:pt x="1060" y="1448"/>
                  </a:lnTo>
                  <a:lnTo>
                    <a:pt x="1060" y="1447"/>
                  </a:lnTo>
                  <a:lnTo>
                    <a:pt x="1058" y="1448"/>
                  </a:lnTo>
                  <a:lnTo>
                    <a:pt x="1058" y="1447"/>
                  </a:lnTo>
                  <a:lnTo>
                    <a:pt x="1058" y="1448"/>
                  </a:lnTo>
                  <a:lnTo>
                    <a:pt x="1058" y="1447"/>
                  </a:lnTo>
                  <a:lnTo>
                    <a:pt x="1057" y="1447"/>
                  </a:lnTo>
                  <a:lnTo>
                    <a:pt x="1057" y="1448"/>
                  </a:lnTo>
                  <a:lnTo>
                    <a:pt x="1055" y="1448"/>
                  </a:lnTo>
                  <a:lnTo>
                    <a:pt x="1054" y="1447"/>
                  </a:lnTo>
                  <a:lnTo>
                    <a:pt x="1054" y="1448"/>
                  </a:lnTo>
                  <a:lnTo>
                    <a:pt x="1054" y="1447"/>
                  </a:lnTo>
                  <a:lnTo>
                    <a:pt x="1052" y="1448"/>
                  </a:lnTo>
                  <a:lnTo>
                    <a:pt x="1051" y="1448"/>
                  </a:lnTo>
                  <a:lnTo>
                    <a:pt x="1049" y="1448"/>
                  </a:lnTo>
                  <a:lnTo>
                    <a:pt x="1051" y="1448"/>
                  </a:lnTo>
                  <a:lnTo>
                    <a:pt x="1049" y="1448"/>
                  </a:lnTo>
                  <a:lnTo>
                    <a:pt x="1048" y="1448"/>
                  </a:lnTo>
                  <a:lnTo>
                    <a:pt x="1046" y="1448"/>
                  </a:lnTo>
                  <a:lnTo>
                    <a:pt x="1045" y="1448"/>
                  </a:lnTo>
                  <a:lnTo>
                    <a:pt x="1045" y="1447"/>
                  </a:lnTo>
                  <a:lnTo>
                    <a:pt x="1045" y="1448"/>
                  </a:lnTo>
                  <a:lnTo>
                    <a:pt x="1045" y="1447"/>
                  </a:lnTo>
                  <a:lnTo>
                    <a:pt x="1045" y="1448"/>
                  </a:lnTo>
                  <a:lnTo>
                    <a:pt x="1043" y="1448"/>
                  </a:lnTo>
                  <a:lnTo>
                    <a:pt x="1043" y="1447"/>
                  </a:lnTo>
                  <a:lnTo>
                    <a:pt x="1043" y="1448"/>
                  </a:lnTo>
                  <a:lnTo>
                    <a:pt x="1042" y="1448"/>
                  </a:lnTo>
                  <a:lnTo>
                    <a:pt x="1040" y="1448"/>
                  </a:lnTo>
                  <a:lnTo>
                    <a:pt x="1040" y="1450"/>
                  </a:lnTo>
                  <a:lnTo>
                    <a:pt x="1039" y="1450"/>
                  </a:lnTo>
                  <a:lnTo>
                    <a:pt x="1037" y="1450"/>
                  </a:lnTo>
                  <a:lnTo>
                    <a:pt x="1037" y="1451"/>
                  </a:lnTo>
                  <a:lnTo>
                    <a:pt x="1037" y="1450"/>
                  </a:lnTo>
                  <a:lnTo>
                    <a:pt x="1037" y="1451"/>
                  </a:lnTo>
                  <a:lnTo>
                    <a:pt x="1036" y="1451"/>
                  </a:lnTo>
                  <a:lnTo>
                    <a:pt x="1036" y="1450"/>
                  </a:lnTo>
                  <a:lnTo>
                    <a:pt x="1036" y="1451"/>
                  </a:lnTo>
                  <a:lnTo>
                    <a:pt x="1034" y="1451"/>
                  </a:lnTo>
                  <a:lnTo>
                    <a:pt x="1032" y="1451"/>
                  </a:lnTo>
                  <a:lnTo>
                    <a:pt x="1032" y="1453"/>
                  </a:lnTo>
                  <a:lnTo>
                    <a:pt x="1031" y="1453"/>
                  </a:lnTo>
                  <a:lnTo>
                    <a:pt x="1031" y="1454"/>
                  </a:lnTo>
                  <a:lnTo>
                    <a:pt x="1029" y="1454"/>
                  </a:lnTo>
                  <a:lnTo>
                    <a:pt x="1028" y="1454"/>
                  </a:lnTo>
                  <a:lnTo>
                    <a:pt x="1028" y="1456"/>
                  </a:lnTo>
                  <a:lnTo>
                    <a:pt x="1026" y="1456"/>
                  </a:lnTo>
                  <a:lnTo>
                    <a:pt x="1026" y="1457"/>
                  </a:lnTo>
                  <a:lnTo>
                    <a:pt x="1028" y="1457"/>
                  </a:lnTo>
                  <a:lnTo>
                    <a:pt x="1026" y="1457"/>
                  </a:lnTo>
                  <a:lnTo>
                    <a:pt x="1028" y="1457"/>
                  </a:lnTo>
                  <a:lnTo>
                    <a:pt x="1026" y="1457"/>
                  </a:lnTo>
                  <a:lnTo>
                    <a:pt x="1026" y="1459"/>
                  </a:lnTo>
                  <a:lnTo>
                    <a:pt x="1028" y="1459"/>
                  </a:lnTo>
                  <a:lnTo>
                    <a:pt x="1026" y="1459"/>
                  </a:lnTo>
                  <a:lnTo>
                    <a:pt x="1028" y="1459"/>
                  </a:lnTo>
                  <a:lnTo>
                    <a:pt x="1026" y="1459"/>
                  </a:lnTo>
                  <a:lnTo>
                    <a:pt x="1025" y="1459"/>
                  </a:lnTo>
                  <a:lnTo>
                    <a:pt x="1025" y="1460"/>
                  </a:lnTo>
                  <a:lnTo>
                    <a:pt x="1023" y="1460"/>
                  </a:lnTo>
                  <a:lnTo>
                    <a:pt x="1023" y="1462"/>
                  </a:lnTo>
                  <a:lnTo>
                    <a:pt x="1022" y="1462"/>
                  </a:lnTo>
                  <a:lnTo>
                    <a:pt x="1020" y="1462"/>
                  </a:lnTo>
                  <a:lnTo>
                    <a:pt x="1019" y="1462"/>
                  </a:lnTo>
                  <a:lnTo>
                    <a:pt x="1019" y="1463"/>
                  </a:lnTo>
                  <a:lnTo>
                    <a:pt x="1017" y="1463"/>
                  </a:lnTo>
                  <a:lnTo>
                    <a:pt x="1017" y="1462"/>
                  </a:lnTo>
                  <a:lnTo>
                    <a:pt x="1017" y="1463"/>
                  </a:lnTo>
                  <a:lnTo>
                    <a:pt x="1016" y="1463"/>
                  </a:lnTo>
                  <a:lnTo>
                    <a:pt x="1014" y="1463"/>
                  </a:lnTo>
                  <a:lnTo>
                    <a:pt x="1013" y="1463"/>
                  </a:lnTo>
                  <a:lnTo>
                    <a:pt x="1011" y="1463"/>
                  </a:lnTo>
                  <a:lnTo>
                    <a:pt x="1010" y="1463"/>
                  </a:lnTo>
                  <a:lnTo>
                    <a:pt x="1008" y="1463"/>
                  </a:lnTo>
                  <a:lnTo>
                    <a:pt x="1008" y="1465"/>
                  </a:lnTo>
                  <a:lnTo>
                    <a:pt x="1007" y="1465"/>
                  </a:lnTo>
                  <a:lnTo>
                    <a:pt x="1007" y="1466"/>
                  </a:lnTo>
                  <a:lnTo>
                    <a:pt x="1007" y="1468"/>
                  </a:lnTo>
                  <a:lnTo>
                    <a:pt x="1007" y="1469"/>
                  </a:lnTo>
                  <a:lnTo>
                    <a:pt x="1005" y="1469"/>
                  </a:lnTo>
                  <a:lnTo>
                    <a:pt x="1005" y="1471"/>
                  </a:lnTo>
                  <a:lnTo>
                    <a:pt x="1004" y="1471"/>
                  </a:lnTo>
                  <a:lnTo>
                    <a:pt x="1004" y="1472"/>
                  </a:lnTo>
                  <a:lnTo>
                    <a:pt x="1002" y="1472"/>
                  </a:lnTo>
                  <a:lnTo>
                    <a:pt x="1002" y="1474"/>
                  </a:lnTo>
                  <a:lnTo>
                    <a:pt x="1001" y="1474"/>
                  </a:lnTo>
                  <a:lnTo>
                    <a:pt x="1001" y="1475"/>
                  </a:lnTo>
                  <a:lnTo>
                    <a:pt x="1001" y="1477"/>
                  </a:lnTo>
                  <a:lnTo>
                    <a:pt x="999" y="1477"/>
                  </a:lnTo>
                  <a:lnTo>
                    <a:pt x="999" y="1478"/>
                  </a:lnTo>
                  <a:lnTo>
                    <a:pt x="999" y="1480"/>
                  </a:lnTo>
                  <a:lnTo>
                    <a:pt x="1001" y="1480"/>
                  </a:lnTo>
                  <a:lnTo>
                    <a:pt x="1001" y="1481"/>
                  </a:lnTo>
                  <a:lnTo>
                    <a:pt x="999" y="1481"/>
                  </a:lnTo>
                  <a:lnTo>
                    <a:pt x="1001" y="1481"/>
                  </a:lnTo>
                  <a:lnTo>
                    <a:pt x="1001" y="1483"/>
                  </a:lnTo>
                  <a:lnTo>
                    <a:pt x="999" y="1483"/>
                  </a:lnTo>
                  <a:lnTo>
                    <a:pt x="999" y="1485"/>
                  </a:lnTo>
                  <a:lnTo>
                    <a:pt x="1001" y="1485"/>
                  </a:lnTo>
                  <a:lnTo>
                    <a:pt x="999" y="1486"/>
                  </a:lnTo>
                  <a:lnTo>
                    <a:pt x="998" y="1488"/>
                  </a:lnTo>
                  <a:lnTo>
                    <a:pt x="996" y="1489"/>
                  </a:lnTo>
                  <a:lnTo>
                    <a:pt x="995" y="1491"/>
                  </a:lnTo>
                  <a:lnTo>
                    <a:pt x="993" y="1492"/>
                  </a:lnTo>
                  <a:lnTo>
                    <a:pt x="992" y="1492"/>
                  </a:lnTo>
                  <a:lnTo>
                    <a:pt x="992" y="1494"/>
                  </a:lnTo>
                  <a:lnTo>
                    <a:pt x="990" y="1494"/>
                  </a:lnTo>
                  <a:lnTo>
                    <a:pt x="989" y="1494"/>
                  </a:lnTo>
                  <a:lnTo>
                    <a:pt x="987" y="1494"/>
                  </a:lnTo>
                  <a:lnTo>
                    <a:pt x="986" y="1494"/>
                  </a:lnTo>
                  <a:lnTo>
                    <a:pt x="984" y="1494"/>
                  </a:lnTo>
                  <a:lnTo>
                    <a:pt x="984" y="1492"/>
                  </a:lnTo>
                  <a:lnTo>
                    <a:pt x="983" y="1492"/>
                  </a:lnTo>
                  <a:lnTo>
                    <a:pt x="983" y="1494"/>
                  </a:lnTo>
                  <a:lnTo>
                    <a:pt x="983" y="1492"/>
                  </a:lnTo>
                  <a:lnTo>
                    <a:pt x="981" y="1492"/>
                  </a:lnTo>
                  <a:lnTo>
                    <a:pt x="981" y="1494"/>
                  </a:lnTo>
                  <a:lnTo>
                    <a:pt x="980" y="1494"/>
                  </a:lnTo>
                  <a:lnTo>
                    <a:pt x="978" y="1494"/>
                  </a:lnTo>
                  <a:lnTo>
                    <a:pt x="977" y="1494"/>
                  </a:lnTo>
                  <a:lnTo>
                    <a:pt x="977" y="1492"/>
                  </a:lnTo>
                  <a:lnTo>
                    <a:pt x="977" y="1494"/>
                  </a:lnTo>
                  <a:lnTo>
                    <a:pt x="977" y="1495"/>
                  </a:lnTo>
                  <a:lnTo>
                    <a:pt x="975" y="1498"/>
                  </a:lnTo>
                  <a:lnTo>
                    <a:pt x="973" y="1500"/>
                  </a:lnTo>
                  <a:lnTo>
                    <a:pt x="973" y="1501"/>
                  </a:lnTo>
                  <a:lnTo>
                    <a:pt x="973" y="1503"/>
                  </a:lnTo>
                  <a:lnTo>
                    <a:pt x="972" y="1504"/>
                  </a:lnTo>
                  <a:lnTo>
                    <a:pt x="970" y="1504"/>
                  </a:lnTo>
                  <a:lnTo>
                    <a:pt x="972" y="1506"/>
                  </a:lnTo>
                  <a:lnTo>
                    <a:pt x="973" y="1507"/>
                  </a:lnTo>
                  <a:lnTo>
                    <a:pt x="975" y="1507"/>
                  </a:lnTo>
                  <a:lnTo>
                    <a:pt x="977" y="1507"/>
                  </a:lnTo>
                  <a:lnTo>
                    <a:pt x="978" y="1509"/>
                  </a:lnTo>
                  <a:lnTo>
                    <a:pt x="980" y="1509"/>
                  </a:lnTo>
                  <a:lnTo>
                    <a:pt x="978" y="1509"/>
                  </a:lnTo>
                  <a:lnTo>
                    <a:pt x="977" y="1510"/>
                  </a:lnTo>
                  <a:lnTo>
                    <a:pt x="978" y="1510"/>
                  </a:lnTo>
                  <a:lnTo>
                    <a:pt x="978" y="1512"/>
                  </a:lnTo>
                  <a:lnTo>
                    <a:pt x="980" y="1512"/>
                  </a:lnTo>
                  <a:lnTo>
                    <a:pt x="981" y="1512"/>
                  </a:lnTo>
                  <a:lnTo>
                    <a:pt x="981" y="1513"/>
                  </a:lnTo>
                  <a:lnTo>
                    <a:pt x="983" y="1513"/>
                  </a:lnTo>
                  <a:lnTo>
                    <a:pt x="984" y="1513"/>
                  </a:lnTo>
                  <a:lnTo>
                    <a:pt x="986" y="1515"/>
                  </a:lnTo>
                  <a:lnTo>
                    <a:pt x="987" y="1515"/>
                  </a:lnTo>
                  <a:lnTo>
                    <a:pt x="989" y="1515"/>
                  </a:lnTo>
                  <a:lnTo>
                    <a:pt x="990" y="1515"/>
                  </a:lnTo>
                  <a:lnTo>
                    <a:pt x="992" y="1515"/>
                  </a:lnTo>
                  <a:lnTo>
                    <a:pt x="993" y="1515"/>
                  </a:lnTo>
                  <a:lnTo>
                    <a:pt x="995" y="1515"/>
                  </a:lnTo>
                  <a:lnTo>
                    <a:pt x="996" y="1515"/>
                  </a:lnTo>
                  <a:lnTo>
                    <a:pt x="996" y="1516"/>
                  </a:lnTo>
                  <a:lnTo>
                    <a:pt x="993" y="1519"/>
                  </a:lnTo>
                  <a:lnTo>
                    <a:pt x="992" y="1522"/>
                  </a:lnTo>
                  <a:lnTo>
                    <a:pt x="990" y="1522"/>
                  </a:lnTo>
                  <a:lnTo>
                    <a:pt x="990" y="1524"/>
                  </a:lnTo>
                  <a:lnTo>
                    <a:pt x="989" y="1525"/>
                  </a:lnTo>
                  <a:lnTo>
                    <a:pt x="987" y="1525"/>
                  </a:lnTo>
                  <a:lnTo>
                    <a:pt x="984" y="1527"/>
                  </a:lnTo>
                  <a:lnTo>
                    <a:pt x="981" y="1528"/>
                  </a:lnTo>
                  <a:lnTo>
                    <a:pt x="980" y="1530"/>
                  </a:lnTo>
                  <a:lnTo>
                    <a:pt x="978" y="1531"/>
                  </a:lnTo>
                  <a:lnTo>
                    <a:pt x="977" y="1531"/>
                  </a:lnTo>
                  <a:lnTo>
                    <a:pt x="977" y="1533"/>
                  </a:lnTo>
                  <a:lnTo>
                    <a:pt x="975" y="1534"/>
                  </a:lnTo>
                  <a:lnTo>
                    <a:pt x="973" y="1534"/>
                  </a:lnTo>
                  <a:lnTo>
                    <a:pt x="973" y="1536"/>
                  </a:lnTo>
                  <a:lnTo>
                    <a:pt x="972" y="1538"/>
                  </a:lnTo>
                  <a:lnTo>
                    <a:pt x="970" y="1539"/>
                  </a:lnTo>
                  <a:lnTo>
                    <a:pt x="969" y="1539"/>
                  </a:lnTo>
                  <a:lnTo>
                    <a:pt x="967" y="1539"/>
                  </a:lnTo>
                  <a:lnTo>
                    <a:pt x="966" y="1541"/>
                  </a:lnTo>
                  <a:lnTo>
                    <a:pt x="964" y="1541"/>
                  </a:lnTo>
                  <a:lnTo>
                    <a:pt x="964" y="1542"/>
                  </a:lnTo>
                  <a:lnTo>
                    <a:pt x="963" y="1542"/>
                  </a:lnTo>
                  <a:lnTo>
                    <a:pt x="961" y="1542"/>
                  </a:lnTo>
                  <a:lnTo>
                    <a:pt x="960" y="1544"/>
                  </a:lnTo>
                  <a:lnTo>
                    <a:pt x="958" y="1544"/>
                  </a:lnTo>
                  <a:lnTo>
                    <a:pt x="957" y="1544"/>
                  </a:lnTo>
                  <a:lnTo>
                    <a:pt x="955" y="1542"/>
                  </a:lnTo>
                  <a:lnTo>
                    <a:pt x="954" y="1542"/>
                  </a:lnTo>
                  <a:lnTo>
                    <a:pt x="952" y="1542"/>
                  </a:lnTo>
                  <a:lnTo>
                    <a:pt x="951" y="1542"/>
                  </a:lnTo>
                  <a:lnTo>
                    <a:pt x="949" y="1542"/>
                  </a:lnTo>
                  <a:lnTo>
                    <a:pt x="948" y="1542"/>
                  </a:lnTo>
                  <a:lnTo>
                    <a:pt x="946" y="1542"/>
                  </a:lnTo>
                  <a:lnTo>
                    <a:pt x="945" y="1542"/>
                  </a:lnTo>
                  <a:lnTo>
                    <a:pt x="943" y="1542"/>
                  </a:lnTo>
                  <a:lnTo>
                    <a:pt x="943" y="1544"/>
                  </a:lnTo>
                  <a:lnTo>
                    <a:pt x="943" y="1545"/>
                  </a:lnTo>
                  <a:lnTo>
                    <a:pt x="945" y="1545"/>
                  </a:lnTo>
                  <a:lnTo>
                    <a:pt x="946" y="1548"/>
                  </a:lnTo>
                  <a:lnTo>
                    <a:pt x="948" y="1548"/>
                  </a:lnTo>
                  <a:lnTo>
                    <a:pt x="949" y="1547"/>
                  </a:lnTo>
                  <a:lnTo>
                    <a:pt x="951" y="1547"/>
                  </a:lnTo>
                  <a:lnTo>
                    <a:pt x="951" y="1550"/>
                  </a:lnTo>
                  <a:lnTo>
                    <a:pt x="951" y="1551"/>
                  </a:lnTo>
                  <a:lnTo>
                    <a:pt x="951" y="1553"/>
                  </a:lnTo>
                  <a:lnTo>
                    <a:pt x="951" y="1554"/>
                  </a:lnTo>
                  <a:lnTo>
                    <a:pt x="951" y="1557"/>
                  </a:lnTo>
                  <a:lnTo>
                    <a:pt x="949" y="1557"/>
                  </a:lnTo>
                  <a:lnTo>
                    <a:pt x="949" y="1559"/>
                  </a:lnTo>
                  <a:lnTo>
                    <a:pt x="948" y="1559"/>
                  </a:lnTo>
                  <a:lnTo>
                    <a:pt x="948" y="1560"/>
                  </a:lnTo>
                  <a:lnTo>
                    <a:pt x="946" y="1560"/>
                  </a:lnTo>
                  <a:lnTo>
                    <a:pt x="946" y="1562"/>
                  </a:lnTo>
                  <a:lnTo>
                    <a:pt x="945" y="1562"/>
                  </a:lnTo>
                  <a:lnTo>
                    <a:pt x="945" y="1563"/>
                  </a:lnTo>
                  <a:lnTo>
                    <a:pt x="943" y="1563"/>
                  </a:lnTo>
                  <a:lnTo>
                    <a:pt x="942" y="1565"/>
                  </a:lnTo>
                  <a:lnTo>
                    <a:pt x="940" y="1565"/>
                  </a:lnTo>
                  <a:lnTo>
                    <a:pt x="939" y="1566"/>
                  </a:lnTo>
                  <a:lnTo>
                    <a:pt x="937" y="1566"/>
                  </a:lnTo>
                  <a:lnTo>
                    <a:pt x="937" y="1568"/>
                  </a:lnTo>
                  <a:lnTo>
                    <a:pt x="937" y="1569"/>
                  </a:lnTo>
                  <a:lnTo>
                    <a:pt x="936" y="1571"/>
                  </a:lnTo>
                  <a:lnTo>
                    <a:pt x="934" y="1571"/>
                  </a:lnTo>
                  <a:lnTo>
                    <a:pt x="934" y="1572"/>
                  </a:lnTo>
                  <a:lnTo>
                    <a:pt x="933" y="1572"/>
                  </a:lnTo>
                  <a:lnTo>
                    <a:pt x="933" y="1574"/>
                  </a:lnTo>
                  <a:lnTo>
                    <a:pt x="931" y="1574"/>
                  </a:lnTo>
                  <a:lnTo>
                    <a:pt x="930" y="1574"/>
                  </a:lnTo>
                  <a:lnTo>
                    <a:pt x="928" y="1574"/>
                  </a:lnTo>
                  <a:lnTo>
                    <a:pt x="927" y="1574"/>
                  </a:lnTo>
                  <a:lnTo>
                    <a:pt x="925" y="1574"/>
                  </a:lnTo>
                  <a:lnTo>
                    <a:pt x="924" y="1574"/>
                  </a:lnTo>
                  <a:lnTo>
                    <a:pt x="922" y="1574"/>
                  </a:lnTo>
                  <a:lnTo>
                    <a:pt x="921" y="1574"/>
                  </a:lnTo>
                  <a:lnTo>
                    <a:pt x="919" y="1575"/>
                  </a:lnTo>
                  <a:lnTo>
                    <a:pt x="917" y="1575"/>
                  </a:lnTo>
                  <a:lnTo>
                    <a:pt x="916" y="1575"/>
                  </a:lnTo>
                  <a:lnTo>
                    <a:pt x="916" y="1577"/>
                  </a:lnTo>
                  <a:lnTo>
                    <a:pt x="914" y="1577"/>
                  </a:lnTo>
                  <a:lnTo>
                    <a:pt x="914" y="1578"/>
                  </a:lnTo>
                  <a:lnTo>
                    <a:pt x="913" y="1578"/>
                  </a:lnTo>
                  <a:lnTo>
                    <a:pt x="911" y="1580"/>
                  </a:lnTo>
                  <a:lnTo>
                    <a:pt x="911" y="1581"/>
                  </a:lnTo>
                  <a:lnTo>
                    <a:pt x="911" y="1583"/>
                  </a:lnTo>
                  <a:lnTo>
                    <a:pt x="908" y="1583"/>
                  </a:lnTo>
                  <a:lnTo>
                    <a:pt x="904" y="1583"/>
                  </a:lnTo>
                  <a:lnTo>
                    <a:pt x="904" y="1584"/>
                  </a:lnTo>
                  <a:lnTo>
                    <a:pt x="904" y="1586"/>
                  </a:lnTo>
                  <a:lnTo>
                    <a:pt x="904" y="1587"/>
                  </a:lnTo>
                  <a:lnTo>
                    <a:pt x="902" y="1587"/>
                  </a:lnTo>
                  <a:lnTo>
                    <a:pt x="902" y="1589"/>
                  </a:lnTo>
                  <a:lnTo>
                    <a:pt x="902" y="1591"/>
                  </a:lnTo>
                  <a:lnTo>
                    <a:pt x="902" y="1592"/>
                  </a:lnTo>
                  <a:lnTo>
                    <a:pt x="902" y="1594"/>
                  </a:lnTo>
                  <a:lnTo>
                    <a:pt x="902" y="1595"/>
                  </a:lnTo>
                  <a:lnTo>
                    <a:pt x="901" y="1595"/>
                  </a:lnTo>
                  <a:lnTo>
                    <a:pt x="901" y="1597"/>
                  </a:lnTo>
                  <a:lnTo>
                    <a:pt x="901" y="1598"/>
                  </a:lnTo>
                  <a:lnTo>
                    <a:pt x="899" y="1598"/>
                  </a:lnTo>
                  <a:lnTo>
                    <a:pt x="899" y="1600"/>
                  </a:lnTo>
                  <a:lnTo>
                    <a:pt x="898" y="1600"/>
                  </a:lnTo>
                  <a:lnTo>
                    <a:pt x="898" y="1601"/>
                  </a:lnTo>
                  <a:lnTo>
                    <a:pt x="898" y="1603"/>
                  </a:lnTo>
                  <a:lnTo>
                    <a:pt x="896" y="1603"/>
                  </a:lnTo>
                  <a:lnTo>
                    <a:pt x="895" y="1603"/>
                  </a:lnTo>
                  <a:lnTo>
                    <a:pt x="893" y="1603"/>
                  </a:lnTo>
                  <a:lnTo>
                    <a:pt x="893" y="1606"/>
                  </a:lnTo>
                  <a:lnTo>
                    <a:pt x="895" y="1607"/>
                  </a:lnTo>
                  <a:lnTo>
                    <a:pt x="896" y="1609"/>
                  </a:lnTo>
                  <a:lnTo>
                    <a:pt x="898" y="1612"/>
                  </a:lnTo>
                  <a:lnTo>
                    <a:pt x="899" y="1613"/>
                  </a:lnTo>
                  <a:lnTo>
                    <a:pt x="898" y="1613"/>
                  </a:lnTo>
                  <a:lnTo>
                    <a:pt x="898" y="1615"/>
                  </a:lnTo>
                  <a:lnTo>
                    <a:pt x="898" y="1616"/>
                  </a:lnTo>
                  <a:lnTo>
                    <a:pt x="896" y="1618"/>
                  </a:lnTo>
                  <a:lnTo>
                    <a:pt x="896" y="1619"/>
                  </a:lnTo>
                  <a:lnTo>
                    <a:pt x="896" y="1621"/>
                  </a:lnTo>
                  <a:lnTo>
                    <a:pt x="896" y="1622"/>
                  </a:lnTo>
                  <a:lnTo>
                    <a:pt x="896" y="1624"/>
                  </a:lnTo>
                  <a:lnTo>
                    <a:pt x="896" y="1625"/>
                  </a:lnTo>
                  <a:lnTo>
                    <a:pt x="896" y="1627"/>
                  </a:lnTo>
                  <a:lnTo>
                    <a:pt x="896" y="1628"/>
                  </a:lnTo>
                  <a:lnTo>
                    <a:pt x="896" y="1630"/>
                  </a:lnTo>
                  <a:lnTo>
                    <a:pt x="896" y="1631"/>
                  </a:lnTo>
                  <a:lnTo>
                    <a:pt x="896" y="1633"/>
                  </a:lnTo>
                  <a:lnTo>
                    <a:pt x="896" y="1634"/>
                  </a:lnTo>
                  <a:lnTo>
                    <a:pt x="898" y="1636"/>
                  </a:lnTo>
                  <a:lnTo>
                    <a:pt x="898" y="1637"/>
                  </a:lnTo>
                  <a:lnTo>
                    <a:pt x="899" y="1637"/>
                  </a:lnTo>
                  <a:lnTo>
                    <a:pt x="899" y="1639"/>
                  </a:lnTo>
                  <a:lnTo>
                    <a:pt x="901" y="1639"/>
                  </a:lnTo>
                  <a:lnTo>
                    <a:pt x="902" y="1640"/>
                  </a:lnTo>
                  <a:lnTo>
                    <a:pt x="904" y="1640"/>
                  </a:lnTo>
                  <a:lnTo>
                    <a:pt x="905" y="1640"/>
                  </a:lnTo>
                  <a:lnTo>
                    <a:pt x="904" y="1640"/>
                  </a:lnTo>
                  <a:lnTo>
                    <a:pt x="904" y="1642"/>
                  </a:lnTo>
                  <a:lnTo>
                    <a:pt x="902" y="1642"/>
                  </a:lnTo>
                  <a:lnTo>
                    <a:pt x="902" y="1644"/>
                  </a:lnTo>
                  <a:lnTo>
                    <a:pt x="901" y="1644"/>
                  </a:lnTo>
                  <a:lnTo>
                    <a:pt x="902" y="1644"/>
                  </a:lnTo>
                  <a:lnTo>
                    <a:pt x="902" y="1645"/>
                  </a:lnTo>
                  <a:lnTo>
                    <a:pt x="902" y="1647"/>
                  </a:lnTo>
                  <a:lnTo>
                    <a:pt x="902" y="1648"/>
                  </a:lnTo>
                  <a:lnTo>
                    <a:pt x="901" y="1648"/>
                  </a:lnTo>
                  <a:lnTo>
                    <a:pt x="899" y="1648"/>
                  </a:lnTo>
                  <a:lnTo>
                    <a:pt x="899" y="1647"/>
                  </a:lnTo>
                  <a:lnTo>
                    <a:pt x="898" y="1647"/>
                  </a:lnTo>
                  <a:lnTo>
                    <a:pt x="896" y="1647"/>
                  </a:lnTo>
                  <a:lnTo>
                    <a:pt x="895" y="1647"/>
                  </a:lnTo>
                  <a:lnTo>
                    <a:pt x="895" y="1648"/>
                  </a:lnTo>
                  <a:lnTo>
                    <a:pt x="893" y="1648"/>
                  </a:lnTo>
                  <a:lnTo>
                    <a:pt x="892" y="1648"/>
                  </a:lnTo>
                  <a:lnTo>
                    <a:pt x="890" y="1648"/>
                  </a:lnTo>
                  <a:lnTo>
                    <a:pt x="889" y="1648"/>
                  </a:lnTo>
                  <a:lnTo>
                    <a:pt x="889" y="1650"/>
                  </a:lnTo>
                  <a:lnTo>
                    <a:pt x="889" y="1651"/>
                  </a:lnTo>
                  <a:lnTo>
                    <a:pt x="889" y="1653"/>
                  </a:lnTo>
                  <a:lnTo>
                    <a:pt x="890" y="1653"/>
                  </a:lnTo>
                  <a:lnTo>
                    <a:pt x="892" y="1653"/>
                  </a:lnTo>
                  <a:lnTo>
                    <a:pt x="892" y="1654"/>
                  </a:lnTo>
                  <a:lnTo>
                    <a:pt x="893" y="1654"/>
                  </a:lnTo>
                  <a:lnTo>
                    <a:pt x="893" y="1656"/>
                  </a:lnTo>
                  <a:lnTo>
                    <a:pt x="892" y="1657"/>
                  </a:lnTo>
                  <a:lnTo>
                    <a:pt x="890" y="1659"/>
                  </a:lnTo>
                  <a:lnTo>
                    <a:pt x="889" y="1659"/>
                  </a:lnTo>
                  <a:lnTo>
                    <a:pt x="887" y="1659"/>
                  </a:lnTo>
                  <a:lnTo>
                    <a:pt x="887" y="1660"/>
                  </a:lnTo>
                  <a:lnTo>
                    <a:pt x="886" y="1660"/>
                  </a:lnTo>
                  <a:lnTo>
                    <a:pt x="884" y="1662"/>
                  </a:lnTo>
                  <a:lnTo>
                    <a:pt x="883" y="1662"/>
                  </a:lnTo>
                  <a:lnTo>
                    <a:pt x="883" y="1663"/>
                  </a:lnTo>
                  <a:lnTo>
                    <a:pt x="881" y="1663"/>
                  </a:lnTo>
                  <a:lnTo>
                    <a:pt x="880" y="1665"/>
                  </a:lnTo>
                  <a:lnTo>
                    <a:pt x="878" y="1666"/>
                  </a:lnTo>
                  <a:lnTo>
                    <a:pt x="878" y="1668"/>
                  </a:lnTo>
                  <a:lnTo>
                    <a:pt x="880" y="1671"/>
                  </a:lnTo>
                  <a:lnTo>
                    <a:pt x="880" y="1672"/>
                  </a:lnTo>
                  <a:lnTo>
                    <a:pt x="880" y="1674"/>
                  </a:lnTo>
                  <a:lnTo>
                    <a:pt x="880" y="1675"/>
                  </a:lnTo>
                  <a:lnTo>
                    <a:pt x="880" y="1677"/>
                  </a:lnTo>
                  <a:lnTo>
                    <a:pt x="880" y="1678"/>
                  </a:lnTo>
                  <a:lnTo>
                    <a:pt x="880" y="1680"/>
                  </a:lnTo>
                  <a:lnTo>
                    <a:pt x="880" y="1681"/>
                  </a:lnTo>
                  <a:lnTo>
                    <a:pt x="878" y="1680"/>
                  </a:lnTo>
                  <a:lnTo>
                    <a:pt x="878" y="1681"/>
                  </a:lnTo>
                  <a:lnTo>
                    <a:pt x="878" y="1683"/>
                  </a:lnTo>
                  <a:lnTo>
                    <a:pt x="878" y="1686"/>
                  </a:lnTo>
                  <a:lnTo>
                    <a:pt x="877" y="1686"/>
                  </a:lnTo>
                  <a:lnTo>
                    <a:pt x="877" y="1687"/>
                  </a:lnTo>
                  <a:lnTo>
                    <a:pt x="877" y="1689"/>
                  </a:lnTo>
                  <a:lnTo>
                    <a:pt x="877" y="1690"/>
                  </a:lnTo>
                  <a:lnTo>
                    <a:pt x="877" y="1692"/>
                  </a:lnTo>
                  <a:lnTo>
                    <a:pt x="875" y="1692"/>
                  </a:lnTo>
                  <a:lnTo>
                    <a:pt x="874" y="1692"/>
                  </a:lnTo>
                  <a:lnTo>
                    <a:pt x="872" y="1692"/>
                  </a:lnTo>
                  <a:lnTo>
                    <a:pt x="871" y="1692"/>
                  </a:lnTo>
                  <a:lnTo>
                    <a:pt x="871" y="1693"/>
                  </a:lnTo>
                  <a:lnTo>
                    <a:pt x="869" y="1693"/>
                  </a:lnTo>
                  <a:lnTo>
                    <a:pt x="869" y="1692"/>
                  </a:lnTo>
                  <a:lnTo>
                    <a:pt x="868" y="1692"/>
                  </a:lnTo>
                  <a:lnTo>
                    <a:pt x="866" y="1692"/>
                  </a:lnTo>
                  <a:lnTo>
                    <a:pt x="866" y="1690"/>
                  </a:lnTo>
                  <a:lnTo>
                    <a:pt x="865" y="1690"/>
                  </a:lnTo>
                  <a:lnTo>
                    <a:pt x="865" y="1689"/>
                  </a:lnTo>
                  <a:lnTo>
                    <a:pt x="865" y="1690"/>
                  </a:lnTo>
                  <a:lnTo>
                    <a:pt x="865" y="1689"/>
                  </a:lnTo>
                  <a:lnTo>
                    <a:pt x="863" y="1689"/>
                  </a:lnTo>
                  <a:lnTo>
                    <a:pt x="863" y="1687"/>
                  </a:lnTo>
                  <a:lnTo>
                    <a:pt x="861" y="1687"/>
                  </a:lnTo>
                  <a:lnTo>
                    <a:pt x="863" y="1687"/>
                  </a:lnTo>
                  <a:lnTo>
                    <a:pt x="861" y="1687"/>
                  </a:lnTo>
                  <a:lnTo>
                    <a:pt x="863" y="1687"/>
                  </a:lnTo>
                  <a:lnTo>
                    <a:pt x="863" y="1686"/>
                  </a:lnTo>
                  <a:lnTo>
                    <a:pt x="861" y="1686"/>
                  </a:lnTo>
                  <a:lnTo>
                    <a:pt x="863" y="1686"/>
                  </a:lnTo>
                  <a:lnTo>
                    <a:pt x="861" y="1686"/>
                  </a:lnTo>
                  <a:lnTo>
                    <a:pt x="860" y="1686"/>
                  </a:lnTo>
                  <a:lnTo>
                    <a:pt x="860" y="1687"/>
                  </a:lnTo>
                  <a:lnTo>
                    <a:pt x="860" y="1686"/>
                  </a:lnTo>
                  <a:lnTo>
                    <a:pt x="860" y="1687"/>
                  </a:lnTo>
                  <a:lnTo>
                    <a:pt x="858" y="1687"/>
                  </a:lnTo>
                  <a:lnTo>
                    <a:pt x="857" y="1687"/>
                  </a:lnTo>
                  <a:lnTo>
                    <a:pt x="857" y="1689"/>
                  </a:lnTo>
                  <a:lnTo>
                    <a:pt x="855" y="1689"/>
                  </a:lnTo>
                  <a:lnTo>
                    <a:pt x="854" y="1689"/>
                  </a:lnTo>
                  <a:lnTo>
                    <a:pt x="854" y="1690"/>
                  </a:lnTo>
                  <a:lnTo>
                    <a:pt x="852" y="1690"/>
                  </a:lnTo>
                  <a:lnTo>
                    <a:pt x="851" y="1690"/>
                  </a:lnTo>
                  <a:lnTo>
                    <a:pt x="849" y="1692"/>
                  </a:lnTo>
                  <a:lnTo>
                    <a:pt x="849" y="1693"/>
                  </a:lnTo>
                  <a:lnTo>
                    <a:pt x="849" y="1695"/>
                  </a:lnTo>
                  <a:lnTo>
                    <a:pt x="849" y="1697"/>
                  </a:lnTo>
                  <a:lnTo>
                    <a:pt x="849" y="1698"/>
                  </a:lnTo>
                  <a:lnTo>
                    <a:pt x="849" y="1700"/>
                  </a:lnTo>
                  <a:lnTo>
                    <a:pt x="849" y="1701"/>
                  </a:lnTo>
                  <a:lnTo>
                    <a:pt x="848" y="1701"/>
                  </a:lnTo>
                  <a:lnTo>
                    <a:pt x="848" y="1703"/>
                  </a:lnTo>
                  <a:lnTo>
                    <a:pt x="846" y="1704"/>
                  </a:lnTo>
                  <a:lnTo>
                    <a:pt x="846" y="1706"/>
                  </a:lnTo>
                  <a:lnTo>
                    <a:pt x="845" y="1706"/>
                  </a:lnTo>
                  <a:lnTo>
                    <a:pt x="845" y="1707"/>
                  </a:lnTo>
                  <a:lnTo>
                    <a:pt x="845" y="1709"/>
                  </a:lnTo>
                  <a:lnTo>
                    <a:pt x="845" y="1707"/>
                  </a:lnTo>
                  <a:lnTo>
                    <a:pt x="845" y="1706"/>
                  </a:lnTo>
                  <a:lnTo>
                    <a:pt x="843" y="1704"/>
                  </a:lnTo>
                  <a:lnTo>
                    <a:pt x="842" y="1704"/>
                  </a:lnTo>
                  <a:lnTo>
                    <a:pt x="842" y="1703"/>
                  </a:lnTo>
                  <a:lnTo>
                    <a:pt x="840" y="1703"/>
                  </a:lnTo>
                  <a:lnTo>
                    <a:pt x="839" y="1703"/>
                  </a:lnTo>
                  <a:lnTo>
                    <a:pt x="839" y="1704"/>
                  </a:lnTo>
                  <a:lnTo>
                    <a:pt x="837" y="1704"/>
                  </a:lnTo>
                  <a:lnTo>
                    <a:pt x="836" y="1706"/>
                  </a:lnTo>
                  <a:lnTo>
                    <a:pt x="834" y="1706"/>
                  </a:lnTo>
                  <a:lnTo>
                    <a:pt x="834" y="1707"/>
                  </a:lnTo>
                  <a:lnTo>
                    <a:pt x="833" y="1707"/>
                  </a:lnTo>
                  <a:lnTo>
                    <a:pt x="831" y="1709"/>
                  </a:lnTo>
                  <a:lnTo>
                    <a:pt x="831" y="1710"/>
                  </a:lnTo>
                  <a:lnTo>
                    <a:pt x="831" y="1712"/>
                  </a:lnTo>
                  <a:lnTo>
                    <a:pt x="831" y="1713"/>
                  </a:lnTo>
                  <a:lnTo>
                    <a:pt x="830" y="1713"/>
                  </a:lnTo>
                  <a:lnTo>
                    <a:pt x="830" y="1715"/>
                  </a:lnTo>
                  <a:lnTo>
                    <a:pt x="828" y="1715"/>
                  </a:lnTo>
                  <a:lnTo>
                    <a:pt x="827" y="1715"/>
                  </a:lnTo>
                  <a:lnTo>
                    <a:pt x="825" y="1715"/>
                  </a:lnTo>
                  <a:lnTo>
                    <a:pt x="824" y="1715"/>
                  </a:lnTo>
                  <a:lnTo>
                    <a:pt x="822" y="1713"/>
                  </a:lnTo>
                  <a:lnTo>
                    <a:pt x="821" y="1713"/>
                  </a:lnTo>
                  <a:lnTo>
                    <a:pt x="819" y="1712"/>
                  </a:lnTo>
                  <a:lnTo>
                    <a:pt x="818" y="1712"/>
                  </a:lnTo>
                  <a:lnTo>
                    <a:pt x="816" y="1712"/>
                  </a:lnTo>
                  <a:lnTo>
                    <a:pt x="815" y="1712"/>
                  </a:lnTo>
                  <a:lnTo>
                    <a:pt x="815" y="1713"/>
                  </a:lnTo>
                  <a:lnTo>
                    <a:pt x="813" y="1713"/>
                  </a:lnTo>
                  <a:lnTo>
                    <a:pt x="813" y="1715"/>
                  </a:lnTo>
                  <a:lnTo>
                    <a:pt x="812" y="1715"/>
                  </a:lnTo>
                  <a:lnTo>
                    <a:pt x="810" y="1715"/>
                  </a:lnTo>
                  <a:lnTo>
                    <a:pt x="809" y="1715"/>
                  </a:lnTo>
                  <a:lnTo>
                    <a:pt x="807" y="1715"/>
                  </a:lnTo>
                  <a:lnTo>
                    <a:pt x="805" y="1715"/>
                  </a:lnTo>
                  <a:lnTo>
                    <a:pt x="805" y="1716"/>
                  </a:lnTo>
                  <a:lnTo>
                    <a:pt x="804" y="1716"/>
                  </a:lnTo>
                  <a:lnTo>
                    <a:pt x="802" y="1716"/>
                  </a:lnTo>
                  <a:lnTo>
                    <a:pt x="802" y="1718"/>
                  </a:lnTo>
                  <a:lnTo>
                    <a:pt x="801" y="1718"/>
                  </a:lnTo>
                  <a:lnTo>
                    <a:pt x="799" y="1718"/>
                  </a:lnTo>
                  <a:lnTo>
                    <a:pt x="796" y="1718"/>
                  </a:lnTo>
                  <a:lnTo>
                    <a:pt x="795" y="1718"/>
                  </a:lnTo>
                  <a:lnTo>
                    <a:pt x="793" y="1718"/>
                  </a:lnTo>
                  <a:lnTo>
                    <a:pt x="792" y="1718"/>
                  </a:lnTo>
                  <a:lnTo>
                    <a:pt x="790" y="1718"/>
                  </a:lnTo>
                  <a:lnTo>
                    <a:pt x="790" y="1716"/>
                  </a:lnTo>
                  <a:lnTo>
                    <a:pt x="789" y="1716"/>
                  </a:lnTo>
                  <a:lnTo>
                    <a:pt x="789" y="1715"/>
                  </a:lnTo>
                  <a:lnTo>
                    <a:pt x="789" y="1713"/>
                  </a:lnTo>
                  <a:lnTo>
                    <a:pt x="787" y="1712"/>
                  </a:lnTo>
                  <a:lnTo>
                    <a:pt x="786" y="1712"/>
                  </a:lnTo>
                  <a:lnTo>
                    <a:pt x="784" y="1712"/>
                  </a:lnTo>
                  <a:lnTo>
                    <a:pt x="784" y="1713"/>
                  </a:lnTo>
                  <a:lnTo>
                    <a:pt x="783" y="1713"/>
                  </a:lnTo>
                  <a:lnTo>
                    <a:pt x="781" y="1713"/>
                  </a:lnTo>
                  <a:lnTo>
                    <a:pt x="781" y="1712"/>
                  </a:lnTo>
                  <a:lnTo>
                    <a:pt x="781" y="1713"/>
                  </a:lnTo>
                  <a:lnTo>
                    <a:pt x="781" y="1712"/>
                  </a:lnTo>
                  <a:lnTo>
                    <a:pt x="780" y="1712"/>
                  </a:lnTo>
                  <a:lnTo>
                    <a:pt x="780" y="1713"/>
                  </a:lnTo>
                  <a:lnTo>
                    <a:pt x="780" y="1712"/>
                  </a:lnTo>
                  <a:lnTo>
                    <a:pt x="778" y="1712"/>
                  </a:lnTo>
                  <a:lnTo>
                    <a:pt x="777" y="1712"/>
                  </a:lnTo>
                  <a:lnTo>
                    <a:pt x="775" y="1712"/>
                  </a:lnTo>
                  <a:lnTo>
                    <a:pt x="774" y="1713"/>
                  </a:lnTo>
                  <a:lnTo>
                    <a:pt x="772" y="1712"/>
                  </a:lnTo>
                  <a:lnTo>
                    <a:pt x="771" y="1712"/>
                  </a:lnTo>
                  <a:lnTo>
                    <a:pt x="771" y="1710"/>
                  </a:lnTo>
                  <a:lnTo>
                    <a:pt x="769" y="1709"/>
                  </a:lnTo>
                  <a:lnTo>
                    <a:pt x="768" y="1709"/>
                  </a:lnTo>
                  <a:lnTo>
                    <a:pt x="768" y="1707"/>
                  </a:lnTo>
                  <a:lnTo>
                    <a:pt x="766" y="1707"/>
                  </a:lnTo>
                  <a:lnTo>
                    <a:pt x="766" y="1706"/>
                  </a:lnTo>
                  <a:lnTo>
                    <a:pt x="765" y="1704"/>
                  </a:lnTo>
                  <a:lnTo>
                    <a:pt x="763" y="1704"/>
                  </a:lnTo>
                  <a:lnTo>
                    <a:pt x="762" y="1703"/>
                  </a:lnTo>
                  <a:lnTo>
                    <a:pt x="760" y="1703"/>
                  </a:lnTo>
                  <a:lnTo>
                    <a:pt x="759" y="1703"/>
                  </a:lnTo>
                  <a:lnTo>
                    <a:pt x="757" y="1703"/>
                  </a:lnTo>
                  <a:lnTo>
                    <a:pt x="756" y="1703"/>
                  </a:lnTo>
                  <a:lnTo>
                    <a:pt x="754" y="1703"/>
                  </a:lnTo>
                  <a:lnTo>
                    <a:pt x="753" y="1703"/>
                  </a:lnTo>
                  <a:lnTo>
                    <a:pt x="751" y="1703"/>
                  </a:lnTo>
                  <a:lnTo>
                    <a:pt x="751" y="1704"/>
                  </a:lnTo>
                  <a:lnTo>
                    <a:pt x="751" y="1706"/>
                  </a:lnTo>
                  <a:lnTo>
                    <a:pt x="751" y="1707"/>
                  </a:lnTo>
                  <a:lnTo>
                    <a:pt x="753" y="1709"/>
                  </a:lnTo>
                  <a:lnTo>
                    <a:pt x="753" y="1710"/>
                  </a:lnTo>
                  <a:lnTo>
                    <a:pt x="753" y="1712"/>
                  </a:lnTo>
                  <a:lnTo>
                    <a:pt x="751" y="1712"/>
                  </a:lnTo>
                  <a:lnTo>
                    <a:pt x="749" y="1712"/>
                  </a:lnTo>
                  <a:lnTo>
                    <a:pt x="748" y="1712"/>
                  </a:lnTo>
                  <a:lnTo>
                    <a:pt x="746" y="1712"/>
                  </a:lnTo>
                  <a:lnTo>
                    <a:pt x="745" y="1712"/>
                  </a:lnTo>
                  <a:lnTo>
                    <a:pt x="743" y="1712"/>
                  </a:lnTo>
                  <a:lnTo>
                    <a:pt x="742" y="1712"/>
                  </a:lnTo>
                  <a:lnTo>
                    <a:pt x="740" y="1712"/>
                  </a:lnTo>
                  <a:lnTo>
                    <a:pt x="739" y="1712"/>
                  </a:lnTo>
                  <a:lnTo>
                    <a:pt x="739" y="1710"/>
                  </a:lnTo>
                  <a:lnTo>
                    <a:pt x="737" y="1710"/>
                  </a:lnTo>
                  <a:lnTo>
                    <a:pt x="737" y="1709"/>
                  </a:lnTo>
                  <a:lnTo>
                    <a:pt x="736" y="1709"/>
                  </a:lnTo>
                  <a:lnTo>
                    <a:pt x="736" y="1707"/>
                  </a:lnTo>
                  <a:lnTo>
                    <a:pt x="734" y="1707"/>
                  </a:lnTo>
                  <a:lnTo>
                    <a:pt x="734" y="1706"/>
                  </a:lnTo>
                  <a:lnTo>
                    <a:pt x="733" y="1706"/>
                  </a:lnTo>
                  <a:lnTo>
                    <a:pt x="731" y="1706"/>
                  </a:lnTo>
                  <a:lnTo>
                    <a:pt x="730" y="1706"/>
                  </a:lnTo>
                  <a:lnTo>
                    <a:pt x="730" y="1704"/>
                  </a:lnTo>
                  <a:lnTo>
                    <a:pt x="728" y="1704"/>
                  </a:lnTo>
                  <a:lnTo>
                    <a:pt x="727" y="1704"/>
                  </a:lnTo>
                  <a:lnTo>
                    <a:pt x="727" y="1703"/>
                  </a:lnTo>
                  <a:lnTo>
                    <a:pt x="728" y="1703"/>
                  </a:lnTo>
                  <a:lnTo>
                    <a:pt x="730" y="1703"/>
                  </a:lnTo>
                  <a:lnTo>
                    <a:pt x="730" y="1701"/>
                  </a:lnTo>
                  <a:lnTo>
                    <a:pt x="731" y="1701"/>
                  </a:lnTo>
                  <a:lnTo>
                    <a:pt x="733" y="1700"/>
                  </a:lnTo>
                  <a:lnTo>
                    <a:pt x="734" y="1700"/>
                  </a:lnTo>
                  <a:lnTo>
                    <a:pt x="734" y="1698"/>
                  </a:lnTo>
                  <a:lnTo>
                    <a:pt x="736" y="1698"/>
                  </a:lnTo>
                  <a:lnTo>
                    <a:pt x="736" y="1697"/>
                  </a:lnTo>
                  <a:lnTo>
                    <a:pt x="737" y="1697"/>
                  </a:lnTo>
                  <a:lnTo>
                    <a:pt x="737" y="1695"/>
                  </a:lnTo>
                  <a:lnTo>
                    <a:pt x="737" y="1693"/>
                  </a:lnTo>
                  <a:lnTo>
                    <a:pt x="737" y="1692"/>
                  </a:lnTo>
                  <a:lnTo>
                    <a:pt x="737" y="1690"/>
                  </a:lnTo>
                  <a:lnTo>
                    <a:pt x="737" y="1689"/>
                  </a:lnTo>
                  <a:lnTo>
                    <a:pt x="737" y="1687"/>
                  </a:lnTo>
                  <a:lnTo>
                    <a:pt x="739" y="1687"/>
                  </a:lnTo>
                  <a:lnTo>
                    <a:pt x="740" y="1687"/>
                  </a:lnTo>
                  <a:lnTo>
                    <a:pt x="740" y="1686"/>
                  </a:lnTo>
                  <a:lnTo>
                    <a:pt x="742" y="1686"/>
                  </a:lnTo>
                  <a:lnTo>
                    <a:pt x="742" y="1684"/>
                  </a:lnTo>
                  <a:lnTo>
                    <a:pt x="742" y="1683"/>
                  </a:lnTo>
                  <a:lnTo>
                    <a:pt x="742" y="1681"/>
                  </a:lnTo>
                  <a:lnTo>
                    <a:pt x="742" y="1680"/>
                  </a:lnTo>
                  <a:lnTo>
                    <a:pt x="743" y="1680"/>
                  </a:lnTo>
                  <a:lnTo>
                    <a:pt x="743" y="1678"/>
                  </a:lnTo>
                  <a:lnTo>
                    <a:pt x="743" y="1677"/>
                  </a:lnTo>
                  <a:lnTo>
                    <a:pt x="743" y="1675"/>
                  </a:lnTo>
                  <a:lnTo>
                    <a:pt x="743" y="1674"/>
                  </a:lnTo>
                  <a:lnTo>
                    <a:pt x="743" y="1672"/>
                  </a:lnTo>
                  <a:lnTo>
                    <a:pt x="745" y="1671"/>
                  </a:lnTo>
                  <a:lnTo>
                    <a:pt x="745" y="1669"/>
                  </a:lnTo>
                  <a:lnTo>
                    <a:pt x="745" y="1668"/>
                  </a:lnTo>
                  <a:lnTo>
                    <a:pt x="745" y="1666"/>
                  </a:lnTo>
                  <a:lnTo>
                    <a:pt x="745" y="1663"/>
                  </a:lnTo>
                  <a:lnTo>
                    <a:pt x="746" y="1663"/>
                  </a:lnTo>
                  <a:lnTo>
                    <a:pt x="746" y="1662"/>
                  </a:lnTo>
                  <a:lnTo>
                    <a:pt x="748" y="1662"/>
                  </a:lnTo>
                  <a:lnTo>
                    <a:pt x="749" y="1660"/>
                  </a:lnTo>
                  <a:lnTo>
                    <a:pt x="749" y="1659"/>
                  </a:lnTo>
                  <a:lnTo>
                    <a:pt x="751" y="1659"/>
                  </a:lnTo>
                  <a:lnTo>
                    <a:pt x="753" y="1659"/>
                  </a:lnTo>
                  <a:lnTo>
                    <a:pt x="751" y="1659"/>
                  </a:lnTo>
                  <a:lnTo>
                    <a:pt x="753" y="1659"/>
                  </a:lnTo>
                  <a:lnTo>
                    <a:pt x="753" y="1657"/>
                  </a:lnTo>
                  <a:lnTo>
                    <a:pt x="753" y="1659"/>
                  </a:lnTo>
                  <a:lnTo>
                    <a:pt x="754" y="1659"/>
                  </a:lnTo>
                  <a:lnTo>
                    <a:pt x="754" y="1657"/>
                  </a:lnTo>
                  <a:lnTo>
                    <a:pt x="756" y="1657"/>
                  </a:lnTo>
                  <a:lnTo>
                    <a:pt x="757" y="1657"/>
                  </a:lnTo>
                  <a:lnTo>
                    <a:pt x="757" y="1656"/>
                  </a:lnTo>
                  <a:lnTo>
                    <a:pt x="759" y="1656"/>
                  </a:lnTo>
                  <a:lnTo>
                    <a:pt x="759" y="1654"/>
                  </a:lnTo>
                  <a:lnTo>
                    <a:pt x="759" y="1653"/>
                  </a:lnTo>
                  <a:lnTo>
                    <a:pt x="759" y="1651"/>
                  </a:lnTo>
                  <a:lnTo>
                    <a:pt x="759" y="1650"/>
                  </a:lnTo>
                  <a:lnTo>
                    <a:pt x="757" y="1650"/>
                  </a:lnTo>
                  <a:lnTo>
                    <a:pt x="757" y="1648"/>
                  </a:lnTo>
                  <a:lnTo>
                    <a:pt x="756" y="1648"/>
                  </a:lnTo>
                  <a:lnTo>
                    <a:pt x="754" y="1648"/>
                  </a:lnTo>
                  <a:lnTo>
                    <a:pt x="753" y="1647"/>
                  </a:lnTo>
                  <a:lnTo>
                    <a:pt x="751" y="1647"/>
                  </a:lnTo>
                  <a:lnTo>
                    <a:pt x="751" y="1645"/>
                  </a:lnTo>
                  <a:lnTo>
                    <a:pt x="749" y="1645"/>
                  </a:lnTo>
                  <a:lnTo>
                    <a:pt x="749" y="1644"/>
                  </a:lnTo>
                  <a:lnTo>
                    <a:pt x="749" y="1642"/>
                  </a:lnTo>
                  <a:lnTo>
                    <a:pt x="749" y="1640"/>
                  </a:lnTo>
                  <a:lnTo>
                    <a:pt x="749" y="1639"/>
                  </a:lnTo>
                  <a:lnTo>
                    <a:pt x="748" y="1639"/>
                  </a:lnTo>
                  <a:lnTo>
                    <a:pt x="749" y="1639"/>
                  </a:lnTo>
                  <a:lnTo>
                    <a:pt x="749" y="1637"/>
                  </a:lnTo>
                  <a:lnTo>
                    <a:pt x="749" y="1636"/>
                  </a:lnTo>
                  <a:lnTo>
                    <a:pt x="749" y="1634"/>
                  </a:lnTo>
                  <a:lnTo>
                    <a:pt x="749" y="1633"/>
                  </a:lnTo>
                  <a:lnTo>
                    <a:pt x="748" y="1633"/>
                  </a:lnTo>
                  <a:lnTo>
                    <a:pt x="748" y="1631"/>
                  </a:lnTo>
                  <a:lnTo>
                    <a:pt x="748" y="1630"/>
                  </a:lnTo>
                  <a:lnTo>
                    <a:pt x="748" y="1628"/>
                  </a:lnTo>
                  <a:lnTo>
                    <a:pt x="748" y="1627"/>
                  </a:lnTo>
                  <a:lnTo>
                    <a:pt x="746" y="1627"/>
                  </a:lnTo>
                  <a:lnTo>
                    <a:pt x="746" y="1625"/>
                  </a:lnTo>
                  <a:lnTo>
                    <a:pt x="745" y="1625"/>
                  </a:lnTo>
                  <a:lnTo>
                    <a:pt x="745" y="1624"/>
                  </a:lnTo>
                  <a:lnTo>
                    <a:pt x="746" y="1624"/>
                  </a:lnTo>
                  <a:lnTo>
                    <a:pt x="746" y="1622"/>
                  </a:lnTo>
                  <a:lnTo>
                    <a:pt x="748" y="1622"/>
                  </a:lnTo>
                  <a:lnTo>
                    <a:pt x="749" y="1622"/>
                  </a:lnTo>
                  <a:lnTo>
                    <a:pt x="749" y="1619"/>
                  </a:lnTo>
                  <a:lnTo>
                    <a:pt x="748" y="1616"/>
                  </a:lnTo>
                  <a:lnTo>
                    <a:pt x="748" y="1612"/>
                  </a:lnTo>
                  <a:lnTo>
                    <a:pt x="746" y="1609"/>
                  </a:lnTo>
                  <a:lnTo>
                    <a:pt x="746" y="1606"/>
                  </a:lnTo>
                  <a:lnTo>
                    <a:pt x="745" y="1607"/>
                  </a:lnTo>
                  <a:lnTo>
                    <a:pt x="743" y="1607"/>
                  </a:lnTo>
                  <a:lnTo>
                    <a:pt x="742" y="1607"/>
                  </a:lnTo>
                  <a:lnTo>
                    <a:pt x="742" y="1606"/>
                  </a:lnTo>
                  <a:lnTo>
                    <a:pt x="740" y="1606"/>
                  </a:lnTo>
                  <a:lnTo>
                    <a:pt x="739" y="1606"/>
                  </a:lnTo>
                  <a:lnTo>
                    <a:pt x="739" y="1607"/>
                  </a:lnTo>
                  <a:lnTo>
                    <a:pt x="737" y="1607"/>
                  </a:lnTo>
                  <a:lnTo>
                    <a:pt x="736" y="1607"/>
                  </a:lnTo>
                  <a:lnTo>
                    <a:pt x="734" y="1607"/>
                  </a:lnTo>
                  <a:lnTo>
                    <a:pt x="733" y="1607"/>
                  </a:lnTo>
                  <a:lnTo>
                    <a:pt x="733" y="1606"/>
                  </a:lnTo>
                  <a:lnTo>
                    <a:pt x="733" y="1604"/>
                  </a:lnTo>
                  <a:lnTo>
                    <a:pt x="733" y="1603"/>
                  </a:lnTo>
                  <a:lnTo>
                    <a:pt x="733" y="1601"/>
                  </a:lnTo>
                  <a:lnTo>
                    <a:pt x="733" y="1600"/>
                  </a:lnTo>
                  <a:lnTo>
                    <a:pt x="733" y="1598"/>
                  </a:lnTo>
                  <a:lnTo>
                    <a:pt x="734" y="1598"/>
                  </a:lnTo>
                  <a:lnTo>
                    <a:pt x="734" y="1597"/>
                  </a:lnTo>
                  <a:lnTo>
                    <a:pt x="733" y="1595"/>
                  </a:lnTo>
                  <a:lnTo>
                    <a:pt x="731" y="1594"/>
                  </a:lnTo>
                  <a:lnTo>
                    <a:pt x="731" y="1592"/>
                  </a:lnTo>
                  <a:lnTo>
                    <a:pt x="730" y="1592"/>
                  </a:lnTo>
                  <a:lnTo>
                    <a:pt x="730" y="1591"/>
                  </a:lnTo>
                  <a:lnTo>
                    <a:pt x="728" y="1589"/>
                  </a:lnTo>
                  <a:lnTo>
                    <a:pt x="728" y="1587"/>
                  </a:lnTo>
                  <a:lnTo>
                    <a:pt x="727" y="1586"/>
                  </a:lnTo>
                  <a:lnTo>
                    <a:pt x="727" y="1584"/>
                  </a:lnTo>
                  <a:lnTo>
                    <a:pt x="727" y="1583"/>
                  </a:lnTo>
                  <a:lnTo>
                    <a:pt x="727" y="1581"/>
                  </a:lnTo>
                  <a:lnTo>
                    <a:pt x="727" y="1580"/>
                  </a:lnTo>
                  <a:lnTo>
                    <a:pt x="727" y="1578"/>
                  </a:lnTo>
                  <a:lnTo>
                    <a:pt x="727" y="1577"/>
                  </a:lnTo>
                  <a:lnTo>
                    <a:pt x="727" y="1575"/>
                  </a:lnTo>
                  <a:lnTo>
                    <a:pt x="727" y="1574"/>
                  </a:lnTo>
                  <a:lnTo>
                    <a:pt x="727" y="1572"/>
                  </a:lnTo>
                  <a:lnTo>
                    <a:pt x="727" y="1571"/>
                  </a:lnTo>
                  <a:lnTo>
                    <a:pt x="725" y="1569"/>
                  </a:lnTo>
                  <a:lnTo>
                    <a:pt x="725" y="1568"/>
                  </a:lnTo>
                  <a:lnTo>
                    <a:pt x="725" y="1566"/>
                  </a:lnTo>
                  <a:lnTo>
                    <a:pt x="725" y="1565"/>
                  </a:lnTo>
                  <a:lnTo>
                    <a:pt x="725" y="1563"/>
                  </a:lnTo>
                  <a:lnTo>
                    <a:pt x="725" y="1562"/>
                  </a:lnTo>
                  <a:lnTo>
                    <a:pt x="725" y="1560"/>
                  </a:lnTo>
                  <a:lnTo>
                    <a:pt x="724" y="1559"/>
                  </a:lnTo>
                  <a:lnTo>
                    <a:pt x="724" y="1557"/>
                  </a:lnTo>
                  <a:lnTo>
                    <a:pt x="722" y="1557"/>
                  </a:lnTo>
                  <a:lnTo>
                    <a:pt x="722" y="1556"/>
                  </a:lnTo>
                  <a:lnTo>
                    <a:pt x="721" y="1556"/>
                  </a:lnTo>
                  <a:lnTo>
                    <a:pt x="721" y="1554"/>
                  </a:lnTo>
                  <a:lnTo>
                    <a:pt x="722" y="1554"/>
                  </a:lnTo>
                  <a:lnTo>
                    <a:pt x="724" y="1557"/>
                  </a:lnTo>
                  <a:lnTo>
                    <a:pt x="725" y="1559"/>
                  </a:lnTo>
                  <a:lnTo>
                    <a:pt x="727" y="1559"/>
                  </a:lnTo>
                  <a:lnTo>
                    <a:pt x="728" y="1560"/>
                  </a:lnTo>
                  <a:lnTo>
                    <a:pt x="730" y="1562"/>
                  </a:lnTo>
                  <a:lnTo>
                    <a:pt x="731" y="1562"/>
                  </a:lnTo>
                  <a:lnTo>
                    <a:pt x="733" y="1562"/>
                  </a:lnTo>
                  <a:lnTo>
                    <a:pt x="734" y="1560"/>
                  </a:lnTo>
                  <a:lnTo>
                    <a:pt x="736" y="1560"/>
                  </a:lnTo>
                  <a:lnTo>
                    <a:pt x="737" y="1559"/>
                  </a:lnTo>
                  <a:lnTo>
                    <a:pt x="739" y="1557"/>
                  </a:lnTo>
                  <a:lnTo>
                    <a:pt x="740" y="1557"/>
                  </a:lnTo>
                  <a:lnTo>
                    <a:pt x="740" y="1556"/>
                  </a:lnTo>
                  <a:lnTo>
                    <a:pt x="740" y="1554"/>
                  </a:lnTo>
                  <a:lnTo>
                    <a:pt x="739" y="1553"/>
                  </a:lnTo>
                  <a:lnTo>
                    <a:pt x="739" y="1551"/>
                  </a:lnTo>
                  <a:lnTo>
                    <a:pt x="739" y="1550"/>
                  </a:lnTo>
                  <a:lnTo>
                    <a:pt x="739" y="1548"/>
                  </a:lnTo>
                  <a:lnTo>
                    <a:pt x="740" y="1545"/>
                  </a:lnTo>
                  <a:lnTo>
                    <a:pt x="742" y="1542"/>
                  </a:lnTo>
                  <a:lnTo>
                    <a:pt x="742" y="1539"/>
                  </a:lnTo>
                  <a:lnTo>
                    <a:pt x="743" y="1536"/>
                  </a:lnTo>
                  <a:lnTo>
                    <a:pt x="745" y="1533"/>
                  </a:lnTo>
                  <a:lnTo>
                    <a:pt x="746" y="1533"/>
                  </a:lnTo>
                  <a:lnTo>
                    <a:pt x="748" y="1533"/>
                  </a:lnTo>
                  <a:lnTo>
                    <a:pt x="751" y="1533"/>
                  </a:lnTo>
                  <a:lnTo>
                    <a:pt x="751" y="1531"/>
                  </a:lnTo>
                  <a:lnTo>
                    <a:pt x="753" y="1531"/>
                  </a:lnTo>
                  <a:lnTo>
                    <a:pt x="751" y="1530"/>
                  </a:lnTo>
                  <a:lnTo>
                    <a:pt x="751" y="1528"/>
                  </a:lnTo>
                  <a:lnTo>
                    <a:pt x="749" y="1528"/>
                  </a:lnTo>
                  <a:lnTo>
                    <a:pt x="749" y="1527"/>
                  </a:lnTo>
                  <a:lnTo>
                    <a:pt x="749" y="1525"/>
                  </a:lnTo>
                  <a:lnTo>
                    <a:pt x="749" y="1524"/>
                  </a:lnTo>
                  <a:lnTo>
                    <a:pt x="748" y="1524"/>
                  </a:lnTo>
                  <a:lnTo>
                    <a:pt x="748" y="1522"/>
                  </a:lnTo>
                  <a:lnTo>
                    <a:pt x="749" y="1522"/>
                  </a:lnTo>
                  <a:lnTo>
                    <a:pt x="749" y="1521"/>
                  </a:lnTo>
                  <a:lnTo>
                    <a:pt x="751" y="1521"/>
                  </a:lnTo>
                  <a:lnTo>
                    <a:pt x="751" y="1519"/>
                  </a:lnTo>
                  <a:lnTo>
                    <a:pt x="751" y="1518"/>
                  </a:lnTo>
                  <a:lnTo>
                    <a:pt x="753" y="1516"/>
                  </a:lnTo>
                  <a:lnTo>
                    <a:pt x="753" y="1515"/>
                  </a:lnTo>
                  <a:lnTo>
                    <a:pt x="753" y="1513"/>
                  </a:lnTo>
                  <a:lnTo>
                    <a:pt x="754" y="1513"/>
                  </a:lnTo>
                  <a:lnTo>
                    <a:pt x="754" y="1512"/>
                  </a:lnTo>
                  <a:lnTo>
                    <a:pt x="756" y="1512"/>
                  </a:lnTo>
                  <a:lnTo>
                    <a:pt x="756" y="1510"/>
                  </a:lnTo>
                  <a:lnTo>
                    <a:pt x="756" y="1509"/>
                  </a:lnTo>
                  <a:lnTo>
                    <a:pt x="757" y="1509"/>
                  </a:lnTo>
                  <a:lnTo>
                    <a:pt x="757" y="1507"/>
                  </a:lnTo>
                  <a:lnTo>
                    <a:pt x="759" y="1507"/>
                  </a:lnTo>
                  <a:lnTo>
                    <a:pt x="759" y="1506"/>
                  </a:lnTo>
                  <a:lnTo>
                    <a:pt x="759" y="1504"/>
                  </a:lnTo>
                  <a:lnTo>
                    <a:pt x="759" y="1503"/>
                  </a:lnTo>
                  <a:lnTo>
                    <a:pt x="759" y="1501"/>
                  </a:lnTo>
                  <a:lnTo>
                    <a:pt x="760" y="1501"/>
                  </a:lnTo>
                  <a:lnTo>
                    <a:pt x="762" y="1500"/>
                  </a:lnTo>
                  <a:lnTo>
                    <a:pt x="763" y="1500"/>
                  </a:lnTo>
                  <a:lnTo>
                    <a:pt x="765" y="1498"/>
                  </a:lnTo>
                  <a:lnTo>
                    <a:pt x="766" y="1498"/>
                  </a:lnTo>
                  <a:lnTo>
                    <a:pt x="768" y="1498"/>
                  </a:lnTo>
                  <a:lnTo>
                    <a:pt x="768" y="1497"/>
                  </a:lnTo>
                  <a:lnTo>
                    <a:pt x="769" y="1497"/>
                  </a:lnTo>
                  <a:lnTo>
                    <a:pt x="771" y="1495"/>
                  </a:lnTo>
                  <a:lnTo>
                    <a:pt x="771" y="1494"/>
                  </a:lnTo>
                  <a:lnTo>
                    <a:pt x="772" y="1494"/>
                  </a:lnTo>
                  <a:lnTo>
                    <a:pt x="772" y="1492"/>
                  </a:lnTo>
                  <a:lnTo>
                    <a:pt x="772" y="1491"/>
                  </a:lnTo>
                  <a:lnTo>
                    <a:pt x="771" y="1491"/>
                  </a:lnTo>
                  <a:lnTo>
                    <a:pt x="771" y="1489"/>
                  </a:lnTo>
                  <a:lnTo>
                    <a:pt x="769" y="1488"/>
                  </a:lnTo>
                  <a:lnTo>
                    <a:pt x="769" y="1486"/>
                  </a:lnTo>
                  <a:lnTo>
                    <a:pt x="769" y="1488"/>
                  </a:lnTo>
                  <a:lnTo>
                    <a:pt x="768" y="1486"/>
                  </a:lnTo>
                  <a:lnTo>
                    <a:pt x="768" y="1488"/>
                  </a:lnTo>
                  <a:lnTo>
                    <a:pt x="766" y="1488"/>
                  </a:lnTo>
                  <a:lnTo>
                    <a:pt x="765" y="1488"/>
                  </a:lnTo>
                  <a:lnTo>
                    <a:pt x="763" y="1488"/>
                  </a:lnTo>
                  <a:lnTo>
                    <a:pt x="762" y="1488"/>
                  </a:lnTo>
                  <a:lnTo>
                    <a:pt x="760" y="1488"/>
                  </a:lnTo>
                  <a:lnTo>
                    <a:pt x="759" y="1488"/>
                  </a:lnTo>
                  <a:lnTo>
                    <a:pt x="757" y="1488"/>
                  </a:lnTo>
                  <a:lnTo>
                    <a:pt x="757" y="1486"/>
                  </a:lnTo>
                  <a:lnTo>
                    <a:pt x="759" y="1486"/>
                  </a:lnTo>
                  <a:lnTo>
                    <a:pt x="759" y="1485"/>
                  </a:lnTo>
                  <a:lnTo>
                    <a:pt x="759" y="1483"/>
                  </a:lnTo>
                  <a:lnTo>
                    <a:pt x="759" y="1481"/>
                  </a:lnTo>
                  <a:lnTo>
                    <a:pt x="760" y="1481"/>
                  </a:lnTo>
                  <a:lnTo>
                    <a:pt x="760" y="1480"/>
                  </a:lnTo>
                  <a:lnTo>
                    <a:pt x="762" y="1480"/>
                  </a:lnTo>
                  <a:lnTo>
                    <a:pt x="763" y="1480"/>
                  </a:lnTo>
                  <a:lnTo>
                    <a:pt x="763" y="1478"/>
                  </a:lnTo>
                  <a:lnTo>
                    <a:pt x="763" y="1480"/>
                  </a:lnTo>
                  <a:lnTo>
                    <a:pt x="765" y="1480"/>
                  </a:lnTo>
                  <a:lnTo>
                    <a:pt x="766" y="1480"/>
                  </a:lnTo>
                  <a:lnTo>
                    <a:pt x="768" y="1480"/>
                  </a:lnTo>
                  <a:lnTo>
                    <a:pt x="769" y="1480"/>
                  </a:lnTo>
                  <a:lnTo>
                    <a:pt x="771" y="1480"/>
                  </a:lnTo>
                  <a:lnTo>
                    <a:pt x="771" y="1478"/>
                  </a:lnTo>
                  <a:lnTo>
                    <a:pt x="772" y="1478"/>
                  </a:lnTo>
                  <a:lnTo>
                    <a:pt x="772" y="1477"/>
                  </a:lnTo>
                  <a:lnTo>
                    <a:pt x="772" y="1475"/>
                  </a:lnTo>
                  <a:lnTo>
                    <a:pt x="774" y="1475"/>
                  </a:lnTo>
                  <a:lnTo>
                    <a:pt x="774" y="1474"/>
                  </a:lnTo>
                  <a:lnTo>
                    <a:pt x="775" y="1472"/>
                  </a:lnTo>
                  <a:lnTo>
                    <a:pt x="774" y="1472"/>
                  </a:lnTo>
                  <a:lnTo>
                    <a:pt x="774" y="1471"/>
                  </a:lnTo>
                  <a:lnTo>
                    <a:pt x="772" y="1469"/>
                  </a:lnTo>
                  <a:lnTo>
                    <a:pt x="772" y="1468"/>
                  </a:lnTo>
                  <a:lnTo>
                    <a:pt x="771" y="1468"/>
                  </a:lnTo>
                  <a:lnTo>
                    <a:pt x="771" y="1466"/>
                  </a:lnTo>
                  <a:lnTo>
                    <a:pt x="769" y="1466"/>
                  </a:lnTo>
                  <a:lnTo>
                    <a:pt x="769" y="1465"/>
                  </a:lnTo>
                  <a:lnTo>
                    <a:pt x="768" y="1465"/>
                  </a:lnTo>
                  <a:lnTo>
                    <a:pt x="768" y="1463"/>
                  </a:lnTo>
                  <a:lnTo>
                    <a:pt x="766" y="1462"/>
                  </a:lnTo>
                  <a:lnTo>
                    <a:pt x="765" y="1462"/>
                  </a:lnTo>
                  <a:lnTo>
                    <a:pt x="765" y="1460"/>
                  </a:lnTo>
                  <a:lnTo>
                    <a:pt x="765" y="1459"/>
                  </a:lnTo>
                  <a:lnTo>
                    <a:pt x="763" y="1459"/>
                  </a:lnTo>
                  <a:lnTo>
                    <a:pt x="763" y="1457"/>
                  </a:lnTo>
                  <a:lnTo>
                    <a:pt x="763" y="1456"/>
                  </a:lnTo>
                  <a:lnTo>
                    <a:pt x="763" y="1454"/>
                  </a:lnTo>
                  <a:lnTo>
                    <a:pt x="763" y="1453"/>
                  </a:lnTo>
                  <a:lnTo>
                    <a:pt x="765" y="1451"/>
                  </a:lnTo>
                  <a:lnTo>
                    <a:pt x="765" y="1450"/>
                  </a:lnTo>
                  <a:lnTo>
                    <a:pt x="765" y="1448"/>
                  </a:lnTo>
                  <a:lnTo>
                    <a:pt x="765" y="1447"/>
                  </a:lnTo>
                  <a:lnTo>
                    <a:pt x="763" y="1447"/>
                  </a:lnTo>
                  <a:lnTo>
                    <a:pt x="763" y="1445"/>
                  </a:lnTo>
                  <a:lnTo>
                    <a:pt x="762" y="1445"/>
                  </a:lnTo>
                  <a:lnTo>
                    <a:pt x="760" y="1444"/>
                  </a:lnTo>
                  <a:lnTo>
                    <a:pt x="759" y="1444"/>
                  </a:lnTo>
                  <a:lnTo>
                    <a:pt x="757" y="1442"/>
                  </a:lnTo>
                  <a:lnTo>
                    <a:pt x="756" y="1441"/>
                  </a:lnTo>
                  <a:lnTo>
                    <a:pt x="754" y="1439"/>
                  </a:lnTo>
                  <a:lnTo>
                    <a:pt x="753" y="1439"/>
                  </a:lnTo>
                  <a:lnTo>
                    <a:pt x="753" y="1438"/>
                  </a:lnTo>
                  <a:lnTo>
                    <a:pt x="751" y="1438"/>
                  </a:lnTo>
                  <a:lnTo>
                    <a:pt x="751" y="1436"/>
                  </a:lnTo>
                  <a:lnTo>
                    <a:pt x="749" y="1436"/>
                  </a:lnTo>
                  <a:lnTo>
                    <a:pt x="748" y="1436"/>
                  </a:lnTo>
                  <a:lnTo>
                    <a:pt x="748" y="1435"/>
                  </a:lnTo>
                  <a:lnTo>
                    <a:pt x="746" y="1435"/>
                  </a:lnTo>
                  <a:lnTo>
                    <a:pt x="745" y="1433"/>
                  </a:lnTo>
                  <a:lnTo>
                    <a:pt x="743" y="1433"/>
                  </a:lnTo>
                  <a:lnTo>
                    <a:pt x="742" y="1432"/>
                  </a:lnTo>
                  <a:lnTo>
                    <a:pt x="740" y="1432"/>
                  </a:lnTo>
                  <a:lnTo>
                    <a:pt x="740" y="1430"/>
                  </a:lnTo>
                  <a:lnTo>
                    <a:pt x="739" y="1430"/>
                  </a:lnTo>
                  <a:lnTo>
                    <a:pt x="737" y="1428"/>
                  </a:lnTo>
                  <a:lnTo>
                    <a:pt x="734" y="1428"/>
                  </a:lnTo>
                  <a:lnTo>
                    <a:pt x="734" y="1427"/>
                  </a:lnTo>
                  <a:lnTo>
                    <a:pt x="733" y="1425"/>
                  </a:lnTo>
                  <a:lnTo>
                    <a:pt x="733" y="1424"/>
                  </a:lnTo>
                  <a:lnTo>
                    <a:pt x="731" y="1422"/>
                  </a:lnTo>
                  <a:lnTo>
                    <a:pt x="731" y="1421"/>
                  </a:lnTo>
                  <a:lnTo>
                    <a:pt x="730" y="1418"/>
                  </a:lnTo>
                  <a:lnTo>
                    <a:pt x="730" y="1416"/>
                  </a:lnTo>
                  <a:lnTo>
                    <a:pt x="728" y="1416"/>
                  </a:lnTo>
                  <a:lnTo>
                    <a:pt x="728" y="1415"/>
                  </a:lnTo>
                  <a:lnTo>
                    <a:pt x="728" y="1413"/>
                  </a:lnTo>
                  <a:lnTo>
                    <a:pt x="728" y="1412"/>
                  </a:lnTo>
                  <a:lnTo>
                    <a:pt x="727" y="1412"/>
                  </a:lnTo>
                  <a:lnTo>
                    <a:pt x="727" y="1409"/>
                  </a:lnTo>
                  <a:lnTo>
                    <a:pt x="727" y="1407"/>
                  </a:lnTo>
                  <a:lnTo>
                    <a:pt x="725" y="1407"/>
                  </a:lnTo>
                  <a:lnTo>
                    <a:pt x="725" y="1406"/>
                  </a:lnTo>
                  <a:lnTo>
                    <a:pt x="725" y="1404"/>
                  </a:lnTo>
                  <a:lnTo>
                    <a:pt x="724" y="1404"/>
                  </a:lnTo>
                  <a:lnTo>
                    <a:pt x="724" y="1403"/>
                  </a:lnTo>
                  <a:lnTo>
                    <a:pt x="724" y="1401"/>
                  </a:lnTo>
                  <a:lnTo>
                    <a:pt x="724" y="1400"/>
                  </a:lnTo>
                  <a:lnTo>
                    <a:pt x="722" y="1400"/>
                  </a:lnTo>
                  <a:lnTo>
                    <a:pt x="722" y="1398"/>
                  </a:lnTo>
                  <a:lnTo>
                    <a:pt x="722" y="1397"/>
                  </a:lnTo>
                  <a:lnTo>
                    <a:pt x="721" y="1395"/>
                  </a:lnTo>
                  <a:lnTo>
                    <a:pt x="719" y="1395"/>
                  </a:lnTo>
                  <a:lnTo>
                    <a:pt x="719" y="1394"/>
                  </a:lnTo>
                  <a:lnTo>
                    <a:pt x="718" y="1394"/>
                  </a:lnTo>
                  <a:lnTo>
                    <a:pt x="716" y="1392"/>
                  </a:lnTo>
                  <a:lnTo>
                    <a:pt x="715" y="1392"/>
                  </a:lnTo>
                  <a:lnTo>
                    <a:pt x="713" y="1392"/>
                  </a:lnTo>
                  <a:lnTo>
                    <a:pt x="712" y="1391"/>
                  </a:lnTo>
                  <a:lnTo>
                    <a:pt x="710" y="1391"/>
                  </a:lnTo>
                  <a:lnTo>
                    <a:pt x="709" y="1391"/>
                  </a:lnTo>
                  <a:lnTo>
                    <a:pt x="707" y="1391"/>
                  </a:lnTo>
                  <a:lnTo>
                    <a:pt x="707" y="1392"/>
                  </a:lnTo>
                  <a:lnTo>
                    <a:pt x="706" y="1392"/>
                  </a:lnTo>
                  <a:lnTo>
                    <a:pt x="704" y="1392"/>
                  </a:lnTo>
                  <a:lnTo>
                    <a:pt x="703" y="1392"/>
                  </a:lnTo>
                  <a:lnTo>
                    <a:pt x="703" y="1394"/>
                  </a:lnTo>
                  <a:lnTo>
                    <a:pt x="701" y="1394"/>
                  </a:lnTo>
                  <a:lnTo>
                    <a:pt x="700" y="1394"/>
                  </a:lnTo>
                  <a:lnTo>
                    <a:pt x="698" y="1394"/>
                  </a:lnTo>
                  <a:lnTo>
                    <a:pt x="697" y="1394"/>
                  </a:lnTo>
                  <a:lnTo>
                    <a:pt x="697" y="1392"/>
                  </a:lnTo>
                  <a:lnTo>
                    <a:pt x="695" y="1392"/>
                  </a:lnTo>
                  <a:lnTo>
                    <a:pt x="695" y="1391"/>
                  </a:lnTo>
                  <a:lnTo>
                    <a:pt x="693" y="1389"/>
                  </a:lnTo>
                  <a:lnTo>
                    <a:pt x="692" y="1389"/>
                  </a:lnTo>
                  <a:lnTo>
                    <a:pt x="690" y="1389"/>
                  </a:lnTo>
                  <a:lnTo>
                    <a:pt x="689" y="1389"/>
                  </a:lnTo>
                  <a:lnTo>
                    <a:pt x="687" y="1389"/>
                  </a:lnTo>
                  <a:lnTo>
                    <a:pt x="686" y="1389"/>
                  </a:lnTo>
                  <a:lnTo>
                    <a:pt x="686" y="1388"/>
                  </a:lnTo>
                  <a:lnTo>
                    <a:pt x="684" y="1388"/>
                  </a:lnTo>
                  <a:lnTo>
                    <a:pt x="683" y="1386"/>
                  </a:lnTo>
                  <a:lnTo>
                    <a:pt x="680" y="1385"/>
                  </a:lnTo>
                  <a:lnTo>
                    <a:pt x="678" y="1385"/>
                  </a:lnTo>
                  <a:lnTo>
                    <a:pt x="677" y="1383"/>
                  </a:lnTo>
                  <a:lnTo>
                    <a:pt x="675" y="1383"/>
                  </a:lnTo>
                  <a:lnTo>
                    <a:pt x="674" y="1383"/>
                  </a:lnTo>
                  <a:lnTo>
                    <a:pt x="672" y="1383"/>
                  </a:lnTo>
                  <a:lnTo>
                    <a:pt x="671" y="1383"/>
                  </a:lnTo>
                  <a:lnTo>
                    <a:pt x="669" y="1383"/>
                  </a:lnTo>
                  <a:lnTo>
                    <a:pt x="668" y="1383"/>
                  </a:lnTo>
                  <a:lnTo>
                    <a:pt x="666" y="1383"/>
                  </a:lnTo>
                  <a:lnTo>
                    <a:pt x="666" y="1382"/>
                  </a:lnTo>
                  <a:lnTo>
                    <a:pt x="665" y="1382"/>
                  </a:lnTo>
                  <a:lnTo>
                    <a:pt x="663" y="1382"/>
                  </a:lnTo>
                  <a:lnTo>
                    <a:pt x="663" y="1380"/>
                  </a:lnTo>
                  <a:lnTo>
                    <a:pt x="662" y="1380"/>
                  </a:lnTo>
                  <a:lnTo>
                    <a:pt x="660" y="1379"/>
                  </a:lnTo>
                  <a:lnTo>
                    <a:pt x="659" y="1379"/>
                  </a:lnTo>
                  <a:lnTo>
                    <a:pt x="657" y="1377"/>
                  </a:lnTo>
                  <a:lnTo>
                    <a:pt x="656" y="1377"/>
                  </a:lnTo>
                  <a:lnTo>
                    <a:pt x="654" y="1375"/>
                  </a:lnTo>
                  <a:lnTo>
                    <a:pt x="653" y="1375"/>
                  </a:lnTo>
                  <a:lnTo>
                    <a:pt x="651" y="1375"/>
                  </a:lnTo>
                  <a:lnTo>
                    <a:pt x="650" y="1375"/>
                  </a:lnTo>
                  <a:lnTo>
                    <a:pt x="648" y="1375"/>
                  </a:lnTo>
                  <a:lnTo>
                    <a:pt x="647" y="1375"/>
                  </a:lnTo>
                  <a:lnTo>
                    <a:pt x="648" y="1375"/>
                  </a:lnTo>
                  <a:lnTo>
                    <a:pt x="648" y="1374"/>
                  </a:lnTo>
                  <a:lnTo>
                    <a:pt x="648" y="1372"/>
                  </a:lnTo>
                  <a:lnTo>
                    <a:pt x="648" y="1371"/>
                  </a:lnTo>
                  <a:lnTo>
                    <a:pt x="647" y="1371"/>
                  </a:lnTo>
                  <a:lnTo>
                    <a:pt x="647" y="1369"/>
                  </a:lnTo>
                  <a:lnTo>
                    <a:pt x="647" y="1368"/>
                  </a:lnTo>
                  <a:lnTo>
                    <a:pt x="648" y="1368"/>
                  </a:lnTo>
                  <a:lnTo>
                    <a:pt x="648" y="1366"/>
                  </a:lnTo>
                  <a:lnTo>
                    <a:pt x="647" y="1366"/>
                  </a:lnTo>
                  <a:lnTo>
                    <a:pt x="647" y="1365"/>
                  </a:lnTo>
                  <a:lnTo>
                    <a:pt x="648" y="1365"/>
                  </a:lnTo>
                  <a:lnTo>
                    <a:pt x="647" y="1365"/>
                  </a:lnTo>
                  <a:lnTo>
                    <a:pt x="648" y="1365"/>
                  </a:lnTo>
                  <a:lnTo>
                    <a:pt x="648" y="1363"/>
                  </a:lnTo>
                  <a:lnTo>
                    <a:pt x="647" y="1363"/>
                  </a:lnTo>
                  <a:lnTo>
                    <a:pt x="647" y="1362"/>
                  </a:lnTo>
                  <a:lnTo>
                    <a:pt x="647" y="1360"/>
                  </a:lnTo>
                  <a:lnTo>
                    <a:pt x="647" y="1359"/>
                  </a:lnTo>
                  <a:lnTo>
                    <a:pt x="647" y="1357"/>
                  </a:lnTo>
                  <a:lnTo>
                    <a:pt x="647" y="1356"/>
                  </a:lnTo>
                  <a:lnTo>
                    <a:pt x="647" y="1354"/>
                  </a:lnTo>
                  <a:lnTo>
                    <a:pt x="647" y="1353"/>
                  </a:lnTo>
                  <a:lnTo>
                    <a:pt x="647" y="1351"/>
                  </a:lnTo>
                  <a:lnTo>
                    <a:pt x="648" y="1351"/>
                  </a:lnTo>
                  <a:lnTo>
                    <a:pt x="648" y="1350"/>
                  </a:lnTo>
                  <a:lnTo>
                    <a:pt x="648" y="1348"/>
                  </a:lnTo>
                  <a:lnTo>
                    <a:pt x="648" y="1347"/>
                  </a:lnTo>
                  <a:lnTo>
                    <a:pt x="650" y="1347"/>
                  </a:lnTo>
                  <a:lnTo>
                    <a:pt x="650" y="1345"/>
                  </a:lnTo>
                  <a:lnTo>
                    <a:pt x="650" y="1344"/>
                  </a:lnTo>
                  <a:lnTo>
                    <a:pt x="651" y="1344"/>
                  </a:lnTo>
                  <a:lnTo>
                    <a:pt x="651" y="1342"/>
                  </a:lnTo>
                  <a:lnTo>
                    <a:pt x="653" y="1341"/>
                  </a:lnTo>
                  <a:lnTo>
                    <a:pt x="653" y="1339"/>
                  </a:lnTo>
                  <a:lnTo>
                    <a:pt x="653" y="1338"/>
                  </a:lnTo>
                  <a:lnTo>
                    <a:pt x="653" y="1336"/>
                  </a:lnTo>
                  <a:lnTo>
                    <a:pt x="653" y="1335"/>
                  </a:lnTo>
                  <a:lnTo>
                    <a:pt x="653" y="1336"/>
                  </a:lnTo>
                  <a:lnTo>
                    <a:pt x="651" y="1335"/>
                  </a:lnTo>
                  <a:lnTo>
                    <a:pt x="651" y="1333"/>
                  </a:lnTo>
                  <a:lnTo>
                    <a:pt x="651" y="1332"/>
                  </a:lnTo>
                  <a:lnTo>
                    <a:pt x="650" y="1332"/>
                  </a:lnTo>
                  <a:lnTo>
                    <a:pt x="650" y="1330"/>
                  </a:lnTo>
                  <a:lnTo>
                    <a:pt x="650" y="1329"/>
                  </a:lnTo>
                  <a:lnTo>
                    <a:pt x="650" y="1327"/>
                  </a:lnTo>
                  <a:lnTo>
                    <a:pt x="651" y="1327"/>
                  </a:lnTo>
                  <a:lnTo>
                    <a:pt x="653" y="1327"/>
                  </a:lnTo>
                  <a:lnTo>
                    <a:pt x="654" y="1327"/>
                  </a:lnTo>
                  <a:lnTo>
                    <a:pt x="656" y="1326"/>
                  </a:lnTo>
                  <a:lnTo>
                    <a:pt x="656" y="1327"/>
                  </a:lnTo>
                  <a:lnTo>
                    <a:pt x="657" y="1327"/>
                  </a:lnTo>
                  <a:lnTo>
                    <a:pt x="659" y="1327"/>
                  </a:lnTo>
                  <a:lnTo>
                    <a:pt x="660" y="1327"/>
                  </a:lnTo>
                  <a:lnTo>
                    <a:pt x="662" y="1327"/>
                  </a:lnTo>
                  <a:lnTo>
                    <a:pt x="663" y="1327"/>
                  </a:lnTo>
                  <a:lnTo>
                    <a:pt x="665" y="1327"/>
                  </a:lnTo>
                  <a:lnTo>
                    <a:pt x="665" y="1326"/>
                  </a:lnTo>
                  <a:lnTo>
                    <a:pt x="666" y="1326"/>
                  </a:lnTo>
                  <a:lnTo>
                    <a:pt x="668" y="1324"/>
                  </a:lnTo>
                  <a:lnTo>
                    <a:pt x="668" y="1322"/>
                  </a:lnTo>
                  <a:lnTo>
                    <a:pt x="669" y="1322"/>
                  </a:lnTo>
                  <a:lnTo>
                    <a:pt x="669" y="1321"/>
                  </a:lnTo>
                  <a:lnTo>
                    <a:pt x="671" y="1321"/>
                  </a:lnTo>
                  <a:lnTo>
                    <a:pt x="671" y="1319"/>
                  </a:lnTo>
                  <a:lnTo>
                    <a:pt x="671" y="1318"/>
                  </a:lnTo>
                  <a:lnTo>
                    <a:pt x="672" y="1316"/>
                  </a:lnTo>
                  <a:lnTo>
                    <a:pt x="672" y="1315"/>
                  </a:lnTo>
                  <a:lnTo>
                    <a:pt x="674" y="1315"/>
                  </a:lnTo>
                  <a:lnTo>
                    <a:pt x="675" y="1315"/>
                  </a:lnTo>
                  <a:lnTo>
                    <a:pt x="675" y="1313"/>
                  </a:lnTo>
                  <a:lnTo>
                    <a:pt x="677" y="1313"/>
                  </a:lnTo>
                  <a:lnTo>
                    <a:pt x="677" y="1312"/>
                  </a:lnTo>
                  <a:lnTo>
                    <a:pt x="677" y="1310"/>
                  </a:lnTo>
                  <a:lnTo>
                    <a:pt x="678" y="1310"/>
                  </a:lnTo>
                  <a:lnTo>
                    <a:pt x="678" y="1309"/>
                  </a:lnTo>
                  <a:lnTo>
                    <a:pt x="677" y="1309"/>
                  </a:lnTo>
                  <a:lnTo>
                    <a:pt x="678" y="1309"/>
                  </a:lnTo>
                  <a:lnTo>
                    <a:pt x="678" y="1307"/>
                  </a:lnTo>
                  <a:lnTo>
                    <a:pt x="680" y="1307"/>
                  </a:lnTo>
                  <a:lnTo>
                    <a:pt x="680" y="1306"/>
                  </a:lnTo>
                  <a:lnTo>
                    <a:pt x="681" y="1306"/>
                  </a:lnTo>
                  <a:lnTo>
                    <a:pt x="681" y="1304"/>
                  </a:lnTo>
                  <a:lnTo>
                    <a:pt x="683" y="1303"/>
                  </a:lnTo>
                  <a:lnTo>
                    <a:pt x="683" y="1301"/>
                  </a:lnTo>
                  <a:lnTo>
                    <a:pt x="681" y="1301"/>
                  </a:lnTo>
                  <a:lnTo>
                    <a:pt x="681" y="1300"/>
                  </a:lnTo>
                  <a:lnTo>
                    <a:pt x="681" y="1298"/>
                  </a:lnTo>
                  <a:lnTo>
                    <a:pt x="680" y="1298"/>
                  </a:lnTo>
                  <a:lnTo>
                    <a:pt x="680" y="1297"/>
                  </a:lnTo>
                  <a:lnTo>
                    <a:pt x="680" y="1295"/>
                  </a:lnTo>
                  <a:lnTo>
                    <a:pt x="678" y="1295"/>
                  </a:lnTo>
                  <a:lnTo>
                    <a:pt x="678" y="1294"/>
                  </a:lnTo>
                  <a:lnTo>
                    <a:pt x="680" y="1294"/>
                  </a:lnTo>
                  <a:lnTo>
                    <a:pt x="678" y="1294"/>
                  </a:lnTo>
                  <a:lnTo>
                    <a:pt x="678" y="1292"/>
                  </a:lnTo>
                  <a:lnTo>
                    <a:pt x="678" y="1291"/>
                  </a:lnTo>
                  <a:lnTo>
                    <a:pt x="680" y="1291"/>
                  </a:lnTo>
                  <a:lnTo>
                    <a:pt x="680" y="1289"/>
                  </a:lnTo>
                  <a:lnTo>
                    <a:pt x="680" y="1288"/>
                  </a:lnTo>
                  <a:lnTo>
                    <a:pt x="678" y="1288"/>
                  </a:lnTo>
                  <a:lnTo>
                    <a:pt x="678" y="1286"/>
                  </a:lnTo>
                  <a:lnTo>
                    <a:pt x="680" y="1286"/>
                  </a:lnTo>
                  <a:lnTo>
                    <a:pt x="680" y="1285"/>
                  </a:lnTo>
                  <a:lnTo>
                    <a:pt x="681" y="1285"/>
                  </a:lnTo>
                  <a:lnTo>
                    <a:pt x="681" y="1283"/>
                  </a:lnTo>
                  <a:lnTo>
                    <a:pt x="680" y="1283"/>
                  </a:lnTo>
                  <a:lnTo>
                    <a:pt x="681" y="1283"/>
                  </a:lnTo>
                  <a:lnTo>
                    <a:pt x="681" y="1282"/>
                  </a:lnTo>
                  <a:lnTo>
                    <a:pt x="681" y="1280"/>
                  </a:lnTo>
                  <a:lnTo>
                    <a:pt x="681" y="1279"/>
                  </a:lnTo>
                  <a:lnTo>
                    <a:pt x="683" y="1277"/>
                  </a:lnTo>
                  <a:lnTo>
                    <a:pt x="683" y="1276"/>
                  </a:lnTo>
                  <a:lnTo>
                    <a:pt x="683" y="1274"/>
                  </a:lnTo>
                  <a:lnTo>
                    <a:pt x="684" y="1274"/>
                  </a:lnTo>
                  <a:lnTo>
                    <a:pt x="684" y="1273"/>
                  </a:lnTo>
                  <a:lnTo>
                    <a:pt x="684" y="1271"/>
                  </a:lnTo>
                  <a:lnTo>
                    <a:pt x="686" y="1271"/>
                  </a:lnTo>
                  <a:lnTo>
                    <a:pt x="686" y="1269"/>
                  </a:lnTo>
                  <a:lnTo>
                    <a:pt x="686" y="1268"/>
                  </a:lnTo>
                  <a:lnTo>
                    <a:pt x="684" y="1268"/>
                  </a:lnTo>
                  <a:lnTo>
                    <a:pt x="683" y="1266"/>
                  </a:lnTo>
                  <a:lnTo>
                    <a:pt x="683" y="1265"/>
                  </a:lnTo>
                  <a:lnTo>
                    <a:pt x="681" y="1263"/>
                  </a:lnTo>
                  <a:lnTo>
                    <a:pt x="680" y="1262"/>
                  </a:lnTo>
                  <a:lnTo>
                    <a:pt x="681" y="1262"/>
                  </a:lnTo>
                  <a:lnTo>
                    <a:pt x="681" y="1260"/>
                  </a:lnTo>
                  <a:lnTo>
                    <a:pt x="681" y="1259"/>
                  </a:lnTo>
                  <a:lnTo>
                    <a:pt x="681" y="1257"/>
                  </a:lnTo>
                  <a:lnTo>
                    <a:pt x="681" y="1256"/>
                  </a:lnTo>
                  <a:lnTo>
                    <a:pt x="681" y="1254"/>
                  </a:lnTo>
                  <a:lnTo>
                    <a:pt x="681" y="1253"/>
                  </a:lnTo>
                  <a:lnTo>
                    <a:pt x="683" y="1253"/>
                  </a:lnTo>
                  <a:lnTo>
                    <a:pt x="683" y="1251"/>
                  </a:lnTo>
                  <a:lnTo>
                    <a:pt x="684" y="1250"/>
                  </a:lnTo>
                  <a:lnTo>
                    <a:pt x="686" y="1250"/>
                  </a:lnTo>
                  <a:lnTo>
                    <a:pt x="687" y="1250"/>
                  </a:lnTo>
                  <a:lnTo>
                    <a:pt x="687" y="1248"/>
                  </a:lnTo>
                  <a:lnTo>
                    <a:pt x="686" y="1248"/>
                  </a:lnTo>
                  <a:lnTo>
                    <a:pt x="686" y="1247"/>
                  </a:lnTo>
                  <a:lnTo>
                    <a:pt x="684" y="1247"/>
                  </a:lnTo>
                  <a:lnTo>
                    <a:pt x="684" y="1245"/>
                  </a:lnTo>
                  <a:lnTo>
                    <a:pt x="684" y="1244"/>
                  </a:lnTo>
                  <a:lnTo>
                    <a:pt x="684" y="1242"/>
                  </a:lnTo>
                  <a:lnTo>
                    <a:pt x="683" y="1242"/>
                  </a:lnTo>
                  <a:lnTo>
                    <a:pt x="683" y="1241"/>
                  </a:lnTo>
                  <a:lnTo>
                    <a:pt x="684" y="1241"/>
                  </a:lnTo>
                  <a:lnTo>
                    <a:pt x="684" y="1239"/>
                  </a:lnTo>
                  <a:lnTo>
                    <a:pt x="686" y="1239"/>
                  </a:lnTo>
                  <a:lnTo>
                    <a:pt x="687" y="1238"/>
                  </a:lnTo>
                  <a:lnTo>
                    <a:pt x="687" y="1236"/>
                  </a:lnTo>
                  <a:lnTo>
                    <a:pt x="689" y="1236"/>
                  </a:lnTo>
                  <a:lnTo>
                    <a:pt x="690" y="1236"/>
                  </a:lnTo>
                  <a:lnTo>
                    <a:pt x="690" y="1235"/>
                  </a:lnTo>
                  <a:lnTo>
                    <a:pt x="692" y="1235"/>
                  </a:lnTo>
                  <a:lnTo>
                    <a:pt x="692" y="1233"/>
                  </a:lnTo>
                  <a:lnTo>
                    <a:pt x="693" y="1233"/>
                  </a:lnTo>
                  <a:lnTo>
                    <a:pt x="693" y="1232"/>
                  </a:lnTo>
                  <a:lnTo>
                    <a:pt x="695" y="1232"/>
                  </a:lnTo>
                  <a:lnTo>
                    <a:pt x="695" y="1230"/>
                  </a:lnTo>
                  <a:lnTo>
                    <a:pt x="695" y="1229"/>
                  </a:lnTo>
                  <a:lnTo>
                    <a:pt x="695" y="1227"/>
                  </a:lnTo>
                  <a:lnTo>
                    <a:pt x="697" y="1227"/>
                  </a:lnTo>
                  <a:lnTo>
                    <a:pt x="697" y="1226"/>
                  </a:lnTo>
                  <a:lnTo>
                    <a:pt x="697" y="1224"/>
                  </a:lnTo>
                  <a:lnTo>
                    <a:pt x="698" y="1224"/>
                  </a:lnTo>
                  <a:lnTo>
                    <a:pt x="700" y="1224"/>
                  </a:lnTo>
                  <a:lnTo>
                    <a:pt x="701" y="1224"/>
                  </a:lnTo>
                  <a:lnTo>
                    <a:pt x="703" y="1224"/>
                  </a:lnTo>
                  <a:lnTo>
                    <a:pt x="704" y="1223"/>
                  </a:lnTo>
                  <a:lnTo>
                    <a:pt x="706" y="1221"/>
                  </a:lnTo>
                  <a:lnTo>
                    <a:pt x="706" y="1220"/>
                  </a:lnTo>
                  <a:lnTo>
                    <a:pt x="707" y="1220"/>
                  </a:lnTo>
                  <a:lnTo>
                    <a:pt x="709" y="1220"/>
                  </a:lnTo>
                  <a:lnTo>
                    <a:pt x="709" y="1218"/>
                  </a:lnTo>
                  <a:lnTo>
                    <a:pt x="710" y="1218"/>
                  </a:lnTo>
                  <a:lnTo>
                    <a:pt x="710" y="1216"/>
                  </a:lnTo>
                  <a:lnTo>
                    <a:pt x="712" y="1216"/>
                  </a:lnTo>
                  <a:lnTo>
                    <a:pt x="712" y="1215"/>
                  </a:lnTo>
                  <a:lnTo>
                    <a:pt x="712" y="1213"/>
                  </a:lnTo>
                  <a:lnTo>
                    <a:pt x="712" y="1212"/>
                  </a:lnTo>
                  <a:lnTo>
                    <a:pt x="710" y="1212"/>
                  </a:lnTo>
                  <a:lnTo>
                    <a:pt x="710" y="1210"/>
                  </a:lnTo>
                  <a:lnTo>
                    <a:pt x="710" y="1209"/>
                  </a:lnTo>
                  <a:lnTo>
                    <a:pt x="712" y="1209"/>
                  </a:lnTo>
                  <a:lnTo>
                    <a:pt x="710" y="1209"/>
                  </a:lnTo>
                  <a:lnTo>
                    <a:pt x="710" y="1207"/>
                  </a:lnTo>
                  <a:lnTo>
                    <a:pt x="712" y="1206"/>
                  </a:lnTo>
                  <a:lnTo>
                    <a:pt x="712" y="1204"/>
                  </a:lnTo>
                  <a:lnTo>
                    <a:pt x="710" y="1204"/>
                  </a:lnTo>
                  <a:lnTo>
                    <a:pt x="710" y="1203"/>
                  </a:lnTo>
                  <a:lnTo>
                    <a:pt x="710" y="1201"/>
                  </a:lnTo>
                  <a:lnTo>
                    <a:pt x="710" y="1200"/>
                  </a:lnTo>
                  <a:lnTo>
                    <a:pt x="709" y="1200"/>
                  </a:lnTo>
                  <a:lnTo>
                    <a:pt x="707" y="1200"/>
                  </a:lnTo>
                  <a:lnTo>
                    <a:pt x="707" y="1198"/>
                  </a:lnTo>
                  <a:lnTo>
                    <a:pt x="706" y="1198"/>
                  </a:lnTo>
                  <a:lnTo>
                    <a:pt x="704" y="1198"/>
                  </a:lnTo>
                  <a:lnTo>
                    <a:pt x="703" y="1200"/>
                  </a:lnTo>
                  <a:lnTo>
                    <a:pt x="701" y="1200"/>
                  </a:lnTo>
                  <a:lnTo>
                    <a:pt x="701" y="1198"/>
                  </a:lnTo>
                  <a:lnTo>
                    <a:pt x="700" y="1198"/>
                  </a:lnTo>
                  <a:lnTo>
                    <a:pt x="700" y="1200"/>
                  </a:lnTo>
                  <a:lnTo>
                    <a:pt x="698" y="1200"/>
                  </a:lnTo>
                  <a:lnTo>
                    <a:pt x="698" y="1198"/>
                  </a:lnTo>
                  <a:lnTo>
                    <a:pt x="697" y="1197"/>
                  </a:lnTo>
                  <a:lnTo>
                    <a:pt x="695" y="1197"/>
                  </a:lnTo>
                  <a:lnTo>
                    <a:pt x="695" y="1195"/>
                  </a:lnTo>
                  <a:lnTo>
                    <a:pt x="693" y="1194"/>
                  </a:lnTo>
                  <a:lnTo>
                    <a:pt x="693" y="1192"/>
                  </a:lnTo>
                  <a:lnTo>
                    <a:pt x="692" y="1192"/>
                  </a:lnTo>
                  <a:lnTo>
                    <a:pt x="692" y="1191"/>
                  </a:lnTo>
                  <a:lnTo>
                    <a:pt x="692" y="1189"/>
                  </a:lnTo>
                  <a:lnTo>
                    <a:pt x="692" y="1188"/>
                  </a:lnTo>
                  <a:lnTo>
                    <a:pt x="692" y="1186"/>
                  </a:lnTo>
                  <a:lnTo>
                    <a:pt x="693" y="1186"/>
                  </a:lnTo>
                  <a:lnTo>
                    <a:pt x="693" y="1185"/>
                  </a:lnTo>
                  <a:lnTo>
                    <a:pt x="693" y="1183"/>
                  </a:lnTo>
                  <a:lnTo>
                    <a:pt x="695" y="1182"/>
                  </a:lnTo>
                  <a:lnTo>
                    <a:pt x="695" y="1180"/>
                  </a:lnTo>
                  <a:lnTo>
                    <a:pt x="695" y="1179"/>
                  </a:lnTo>
                  <a:lnTo>
                    <a:pt x="695" y="1177"/>
                  </a:lnTo>
                  <a:lnTo>
                    <a:pt x="693" y="1177"/>
                  </a:lnTo>
                  <a:lnTo>
                    <a:pt x="693" y="1176"/>
                  </a:lnTo>
                  <a:lnTo>
                    <a:pt x="693" y="1174"/>
                  </a:lnTo>
                  <a:lnTo>
                    <a:pt x="692" y="1174"/>
                  </a:lnTo>
                  <a:lnTo>
                    <a:pt x="690" y="1174"/>
                  </a:lnTo>
                  <a:lnTo>
                    <a:pt x="689" y="1174"/>
                  </a:lnTo>
                  <a:lnTo>
                    <a:pt x="689" y="1173"/>
                  </a:lnTo>
                  <a:lnTo>
                    <a:pt x="687" y="1173"/>
                  </a:lnTo>
                  <a:lnTo>
                    <a:pt x="687" y="1174"/>
                  </a:lnTo>
                  <a:lnTo>
                    <a:pt x="686" y="1174"/>
                  </a:lnTo>
                  <a:lnTo>
                    <a:pt x="684" y="1174"/>
                  </a:lnTo>
                  <a:lnTo>
                    <a:pt x="684" y="1173"/>
                  </a:lnTo>
                  <a:lnTo>
                    <a:pt x="683" y="1173"/>
                  </a:lnTo>
                  <a:lnTo>
                    <a:pt x="683" y="1171"/>
                  </a:lnTo>
                  <a:lnTo>
                    <a:pt x="681" y="1171"/>
                  </a:lnTo>
                  <a:lnTo>
                    <a:pt x="681" y="1170"/>
                  </a:lnTo>
                  <a:lnTo>
                    <a:pt x="683" y="1170"/>
                  </a:lnTo>
                  <a:lnTo>
                    <a:pt x="683" y="1168"/>
                  </a:lnTo>
                  <a:lnTo>
                    <a:pt x="684" y="1168"/>
                  </a:lnTo>
                  <a:lnTo>
                    <a:pt x="684" y="1167"/>
                  </a:lnTo>
                  <a:lnTo>
                    <a:pt x="684" y="1165"/>
                  </a:lnTo>
                  <a:lnTo>
                    <a:pt x="686" y="1165"/>
                  </a:lnTo>
                  <a:lnTo>
                    <a:pt x="686" y="1163"/>
                  </a:lnTo>
                  <a:lnTo>
                    <a:pt x="684" y="1163"/>
                  </a:lnTo>
                  <a:lnTo>
                    <a:pt x="684" y="1162"/>
                  </a:lnTo>
                  <a:lnTo>
                    <a:pt x="683" y="1162"/>
                  </a:lnTo>
                  <a:lnTo>
                    <a:pt x="681" y="1160"/>
                  </a:lnTo>
                  <a:lnTo>
                    <a:pt x="683" y="1160"/>
                  </a:lnTo>
                  <a:lnTo>
                    <a:pt x="684" y="1160"/>
                  </a:lnTo>
                  <a:lnTo>
                    <a:pt x="686" y="1159"/>
                  </a:lnTo>
                  <a:lnTo>
                    <a:pt x="687" y="1159"/>
                  </a:lnTo>
                  <a:lnTo>
                    <a:pt x="689" y="1159"/>
                  </a:lnTo>
                  <a:lnTo>
                    <a:pt x="690" y="1159"/>
                  </a:lnTo>
                  <a:lnTo>
                    <a:pt x="692" y="1159"/>
                  </a:lnTo>
                  <a:lnTo>
                    <a:pt x="693" y="1159"/>
                  </a:lnTo>
                  <a:lnTo>
                    <a:pt x="693" y="1157"/>
                  </a:lnTo>
                  <a:lnTo>
                    <a:pt x="695" y="1157"/>
                  </a:lnTo>
                  <a:lnTo>
                    <a:pt x="697" y="1157"/>
                  </a:lnTo>
                  <a:lnTo>
                    <a:pt x="698" y="1157"/>
                  </a:lnTo>
                  <a:lnTo>
                    <a:pt x="698" y="1159"/>
                  </a:lnTo>
                  <a:lnTo>
                    <a:pt x="700" y="1159"/>
                  </a:lnTo>
                  <a:lnTo>
                    <a:pt x="701" y="1159"/>
                  </a:lnTo>
                  <a:lnTo>
                    <a:pt x="703" y="1159"/>
                  </a:lnTo>
                  <a:lnTo>
                    <a:pt x="704" y="1159"/>
                  </a:lnTo>
                  <a:lnTo>
                    <a:pt x="706" y="1159"/>
                  </a:lnTo>
                  <a:lnTo>
                    <a:pt x="707" y="1156"/>
                  </a:lnTo>
                  <a:lnTo>
                    <a:pt x="707" y="1154"/>
                  </a:lnTo>
                  <a:lnTo>
                    <a:pt x="707" y="1153"/>
                  </a:lnTo>
                  <a:lnTo>
                    <a:pt x="707" y="1151"/>
                  </a:lnTo>
                  <a:lnTo>
                    <a:pt x="709" y="1151"/>
                  </a:lnTo>
                  <a:lnTo>
                    <a:pt x="709" y="1150"/>
                  </a:lnTo>
                  <a:lnTo>
                    <a:pt x="710" y="1148"/>
                  </a:lnTo>
                  <a:lnTo>
                    <a:pt x="710" y="1147"/>
                  </a:lnTo>
                  <a:lnTo>
                    <a:pt x="709" y="1147"/>
                  </a:lnTo>
                  <a:lnTo>
                    <a:pt x="710" y="1144"/>
                  </a:lnTo>
                  <a:lnTo>
                    <a:pt x="710" y="1142"/>
                  </a:lnTo>
                  <a:lnTo>
                    <a:pt x="710" y="1141"/>
                  </a:lnTo>
                  <a:lnTo>
                    <a:pt x="712" y="1138"/>
                  </a:lnTo>
                  <a:lnTo>
                    <a:pt x="712" y="1136"/>
                  </a:lnTo>
                  <a:lnTo>
                    <a:pt x="710" y="1135"/>
                  </a:lnTo>
                  <a:lnTo>
                    <a:pt x="710" y="1133"/>
                  </a:lnTo>
                  <a:lnTo>
                    <a:pt x="710" y="1132"/>
                  </a:lnTo>
                  <a:lnTo>
                    <a:pt x="712" y="1132"/>
                  </a:lnTo>
                  <a:lnTo>
                    <a:pt x="710" y="1130"/>
                  </a:lnTo>
                  <a:lnTo>
                    <a:pt x="710" y="1129"/>
                  </a:lnTo>
                  <a:lnTo>
                    <a:pt x="710" y="1127"/>
                  </a:lnTo>
                  <a:lnTo>
                    <a:pt x="709" y="1127"/>
                  </a:lnTo>
                  <a:lnTo>
                    <a:pt x="710" y="1127"/>
                  </a:lnTo>
                  <a:lnTo>
                    <a:pt x="713" y="1126"/>
                  </a:lnTo>
                  <a:lnTo>
                    <a:pt x="715" y="1126"/>
                  </a:lnTo>
                  <a:lnTo>
                    <a:pt x="716" y="1126"/>
                  </a:lnTo>
                  <a:lnTo>
                    <a:pt x="718" y="1126"/>
                  </a:lnTo>
                  <a:lnTo>
                    <a:pt x="718" y="1124"/>
                  </a:lnTo>
                  <a:lnTo>
                    <a:pt x="716" y="1124"/>
                  </a:lnTo>
                  <a:lnTo>
                    <a:pt x="716" y="1123"/>
                  </a:lnTo>
                  <a:lnTo>
                    <a:pt x="716" y="1121"/>
                  </a:lnTo>
                  <a:lnTo>
                    <a:pt x="715" y="1121"/>
                  </a:lnTo>
                  <a:lnTo>
                    <a:pt x="715" y="1120"/>
                  </a:lnTo>
                  <a:lnTo>
                    <a:pt x="715" y="1118"/>
                  </a:lnTo>
                  <a:lnTo>
                    <a:pt x="713" y="1118"/>
                  </a:lnTo>
                  <a:lnTo>
                    <a:pt x="713" y="1117"/>
                  </a:lnTo>
                  <a:lnTo>
                    <a:pt x="713" y="1115"/>
                  </a:lnTo>
                  <a:lnTo>
                    <a:pt x="712" y="1115"/>
                  </a:lnTo>
                  <a:lnTo>
                    <a:pt x="712" y="1114"/>
                  </a:lnTo>
                  <a:lnTo>
                    <a:pt x="712" y="1112"/>
                  </a:lnTo>
                  <a:lnTo>
                    <a:pt x="712" y="1110"/>
                  </a:lnTo>
                  <a:lnTo>
                    <a:pt x="712" y="1109"/>
                  </a:lnTo>
                  <a:lnTo>
                    <a:pt x="710" y="1109"/>
                  </a:lnTo>
                  <a:lnTo>
                    <a:pt x="709" y="1109"/>
                  </a:lnTo>
                  <a:lnTo>
                    <a:pt x="709" y="1107"/>
                  </a:lnTo>
                  <a:lnTo>
                    <a:pt x="707" y="1107"/>
                  </a:lnTo>
                  <a:lnTo>
                    <a:pt x="706" y="1107"/>
                  </a:lnTo>
                  <a:lnTo>
                    <a:pt x="706" y="1106"/>
                  </a:lnTo>
                  <a:lnTo>
                    <a:pt x="707" y="1106"/>
                  </a:lnTo>
                  <a:lnTo>
                    <a:pt x="707" y="1104"/>
                  </a:lnTo>
                  <a:lnTo>
                    <a:pt x="707" y="1103"/>
                  </a:lnTo>
                  <a:lnTo>
                    <a:pt x="709" y="1103"/>
                  </a:lnTo>
                  <a:lnTo>
                    <a:pt x="710" y="1103"/>
                  </a:lnTo>
                  <a:lnTo>
                    <a:pt x="712" y="1103"/>
                  </a:lnTo>
                  <a:lnTo>
                    <a:pt x="712" y="1101"/>
                  </a:lnTo>
                  <a:lnTo>
                    <a:pt x="713" y="1101"/>
                  </a:lnTo>
                  <a:lnTo>
                    <a:pt x="715" y="1101"/>
                  </a:lnTo>
                  <a:lnTo>
                    <a:pt x="716" y="1100"/>
                  </a:lnTo>
                  <a:lnTo>
                    <a:pt x="718" y="1098"/>
                  </a:lnTo>
                  <a:lnTo>
                    <a:pt x="719" y="1098"/>
                  </a:lnTo>
                  <a:lnTo>
                    <a:pt x="719" y="1097"/>
                  </a:lnTo>
                  <a:lnTo>
                    <a:pt x="721" y="1095"/>
                  </a:lnTo>
                  <a:lnTo>
                    <a:pt x="721" y="1094"/>
                  </a:lnTo>
                  <a:lnTo>
                    <a:pt x="722" y="1094"/>
                  </a:lnTo>
                  <a:lnTo>
                    <a:pt x="722" y="1092"/>
                  </a:lnTo>
                  <a:lnTo>
                    <a:pt x="721" y="1092"/>
                  </a:lnTo>
                  <a:lnTo>
                    <a:pt x="721" y="1091"/>
                  </a:lnTo>
                  <a:lnTo>
                    <a:pt x="722" y="1091"/>
                  </a:lnTo>
                  <a:lnTo>
                    <a:pt x="724" y="1091"/>
                  </a:lnTo>
                  <a:lnTo>
                    <a:pt x="725" y="1091"/>
                  </a:lnTo>
                  <a:lnTo>
                    <a:pt x="727" y="1091"/>
                  </a:lnTo>
                  <a:lnTo>
                    <a:pt x="728" y="1091"/>
                  </a:lnTo>
                  <a:lnTo>
                    <a:pt x="728" y="1092"/>
                  </a:lnTo>
                  <a:lnTo>
                    <a:pt x="730" y="1092"/>
                  </a:lnTo>
                  <a:lnTo>
                    <a:pt x="731" y="1092"/>
                  </a:lnTo>
                  <a:lnTo>
                    <a:pt x="733" y="1094"/>
                  </a:lnTo>
                  <a:lnTo>
                    <a:pt x="734" y="1095"/>
                  </a:lnTo>
                  <a:lnTo>
                    <a:pt x="734" y="1097"/>
                  </a:lnTo>
                  <a:lnTo>
                    <a:pt x="736" y="1097"/>
                  </a:lnTo>
                  <a:lnTo>
                    <a:pt x="736" y="1098"/>
                  </a:lnTo>
                  <a:lnTo>
                    <a:pt x="736" y="1100"/>
                  </a:lnTo>
                  <a:lnTo>
                    <a:pt x="736" y="1101"/>
                  </a:lnTo>
                  <a:lnTo>
                    <a:pt x="736" y="1103"/>
                  </a:lnTo>
                  <a:lnTo>
                    <a:pt x="734" y="1103"/>
                  </a:lnTo>
                  <a:lnTo>
                    <a:pt x="734" y="1104"/>
                  </a:lnTo>
                  <a:lnTo>
                    <a:pt x="734" y="1106"/>
                  </a:lnTo>
                  <a:lnTo>
                    <a:pt x="734" y="1107"/>
                  </a:lnTo>
                  <a:lnTo>
                    <a:pt x="736" y="1107"/>
                  </a:lnTo>
                  <a:lnTo>
                    <a:pt x="737" y="1109"/>
                  </a:lnTo>
                  <a:lnTo>
                    <a:pt x="739" y="1110"/>
                  </a:lnTo>
                  <a:lnTo>
                    <a:pt x="740" y="1110"/>
                  </a:lnTo>
                  <a:lnTo>
                    <a:pt x="742" y="1112"/>
                  </a:lnTo>
                  <a:lnTo>
                    <a:pt x="743" y="1115"/>
                  </a:lnTo>
                  <a:lnTo>
                    <a:pt x="745" y="1115"/>
                  </a:lnTo>
                  <a:lnTo>
                    <a:pt x="745" y="1117"/>
                  </a:lnTo>
                  <a:lnTo>
                    <a:pt x="746" y="1117"/>
                  </a:lnTo>
                  <a:lnTo>
                    <a:pt x="748" y="1117"/>
                  </a:lnTo>
                  <a:lnTo>
                    <a:pt x="749" y="1117"/>
                  </a:lnTo>
                  <a:lnTo>
                    <a:pt x="749" y="1115"/>
                  </a:lnTo>
                  <a:lnTo>
                    <a:pt x="751" y="1114"/>
                  </a:lnTo>
                  <a:lnTo>
                    <a:pt x="751" y="1110"/>
                  </a:lnTo>
                  <a:lnTo>
                    <a:pt x="751" y="1109"/>
                  </a:lnTo>
                  <a:lnTo>
                    <a:pt x="753" y="1107"/>
                  </a:lnTo>
                  <a:lnTo>
                    <a:pt x="753" y="1106"/>
                  </a:lnTo>
                  <a:lnTo>
                    <a:pt x="754" y="1104"/>
                  </a:lnTo>
                  <a:lnTo>
                    <a:pt x="754" y="1103"/>
                  </a:lnTo>
                  <a:lnTo>
                    <a:pt x="753" y="1103"/>
                  </a:lnTo>
                  <a:lnTo>
                    <a:pt x="753" y="1101"/>
                  </a:lnTo>
                  <a:lnTo>
                    <a:pt x="751" y="1101"/>
                  </a:lnTo>
                  <a:lnTo>
                    <a:pt x="749" y="1101"/>
                  </a:lnTo>
                  <a:lnTo>
                    <a:pt x="748" y="1101"/>
                  </a:lnTo>
                  <a:lnTo>
                    <a:pt x="748" y="1100"/>
                  </a:lnTo>
                  <a:lnTo>
                    <a:pt x="746" y="1101"/>
                  </a:lnTo>
                  <a:lnTo>
                    <a:pt x="746" y="1100"/>
                  </a:lnTo>
                  <a:lnTo>
                    <a:pt x="746" y="1101"/>
                  </a:lnTo>
                  <a:lnTo>
                    <a:pt x="746" y="1100"/>
                  </a:lnTo>
                  <a:lnTo>
                    <a:pt x="745" y="1100"/>
                  </a:lnTo>
                  <a:lnTo>
                    <a:pt x="743" y="1100"/>
                  </a:lnTo>
                  <a:lnTo>
                    <a:pt x="743" y="1098"/>
                  </a:lnTo>
                  <a:lnTo>
                    <a:pt x="745" y="1097"/>
                  </a:lnTo>
                  <a:lnTo>
                    <a:pt x="745" y="1095"/>
                  </a:lnTo>
                  <a:lnTo>
                    <a:pt x="746" y="1094"/>
                  </a:lnTo>
                  <a:lnTo>
                    <a:pt x="746" y="1092"/>
                  </a:lnTo>
                  <a:lnTo>
                    <a:pt x="746" y="1091"/>
                  </a:lnTo>
                  <a:lnTo>
                    <a:pt x="746" y="1089"/>
                  </a:lnTo>
                  <a:lnTo>
                    <a:pt x="746" y="1088"/>
                  </a:lnTo>
                  <a:lnTo>
                    <a:pt x="748" y="1086"/>
                  </a:lnTo>
                  <a:lnTo>
                    <a:pt x="748" y="1085"/>
                  </a:lnTo>
                  <a:lnTo>
                    <a:pt x="749" y="1080"/>
                  </a:lnTo>
                  <a:lnTo>
                    <a:pt x="751" y="1079"/>
                  </a:lnTo>
                  <a:lnTo>
                    <a:pt x="751" y="1077"/>
                  </a:lnTo>
                  <a:lnTo>
                    <a:pt x="749" y="1077"/>
                  </a:lnTo>
                  <a:lnTo>
                    <a:pt x="751" y="1077"/>
                  </a:lnTo>
                  <a:lnTo>
                    <a:pt x="751" y="1076"/>
                  </a:lnTo>
                  <a:lnTo>
                    <a:pt x="751" y="1074"/>
                  </a:lnTo>
                  <a:lnTo>
                    <a:pt x="749" y="1073"/>
                  </a:lnTo>
                  <a:lnTo>
                    <a:pt x="749" y="1071"/>
                  </a:lnTo>
                  <a:lnTo>
                    <a:pt x="748" y="1070"/>
                  </a:lnTo>
                  <a:lnTo>
                    <a:pt x="748" y="1068"/>
                  </a:lnTo>
                  <a:lnTo>
                    <a:pt x="748" y="1067"/>
                  </a:lnTo>
                  <a:lnTo>
                    <a:pt x="746" y="1064"/>
                  </a:lnTo>
                  <a:lnTo>
                    <a:pt x="746" y="1062"/>
                  </a:lnTo>
                  <a:lnTo>
                    <a:pt x="745" y="1061"/>
                  </a:lnTo>
                  <a:lnTo>
                    <a:pt x="745" y="1059"/>
                  </a:lnTo>
                  <a:lnTo>
                    <a:pt x="743" y="1059"/>
                  </a:lnTo>
                  <a:lnTo>
                    <a:pt x="743" y="1057"/>
                  </a:lnTo>
                  <a:lnTo>
                    <a:pt x="742" y="1056"/>
                  </a:lnTo>
                  <a:lnTo>
                    <a:pt x="743" y="1051"/>
                  </a:lnTo>
                  <a:lnTo>
                    <a:pt x="745" y="1051"/>
                  </a:lnTo>
                  <a:lnTo>
                    <a:pt x="745" y="1050"/>
                  </a:lnTo>
                  <a:lnTo>
                    <a:pt x="746" y="1050"/>
                  </a:lnTo>
                  <a:lnTo>
                    <a:pt x="746" y="1048"/>
                  </a:lnTo>
                  <a:lnTo>
                    <a:pt x="746" y="1047"/>
                  </a:lnTo>
                  <a:lnTo>
                    <a:pt x="748" y="1047"/>
                  </a:lnTo>
                  <a:lnTo>
                    <a:pt x="748" y="1045"/>
                  </a:lnTo>
                  <a:lnTo>
                    <a:pt x="746" y="1044"/>
                  </a:lnTo>
                  <a:lnTo>
                    <a:pt x="748" y="1044"/>
                  </a:lnTo>
                  <a:lnTo>
                    <a:pt x="748" y="1042"/>
                  </a:lnTo>
                  <a:lnTo>
                    <a:pt x="749" y="1042"/>
                  </a:lnTo>
                  <a:lnTo>
                    <a:pt x="749" y="1041"/>
                  </a:lnTo>
                  <a:lnTo>
                    <a:pt x="751" y="1041"/>
                  </a:lnTo>
                  <a:lnTo>
                    <a:pt x="753" y="1041"/>
                  </a:lnTo>
                  <a:lnTo>
                    <a:pt x="754" y="1041"/>
                  </a:lnTo>
                  <a:lnTo>
                    <a:pt x="754" y="1039"/>
                  </a:lnTo>
                  <a:lnTo>
                    <a:pt x="756" y="1039"/>
                  </a:lnTo>
                  <a:lnTo>
                    <a:pt x="757" y="1039"/>
                  </a:lnTo>
                  <a:lnTo>
                    <a:pt x="757" y="1035"/>
                  </a:lnTo>
                  <a:lnTo>
                    <a:pt x="757" y="1030"/>
                  </a:lnTo>
                  <a:lnTo>
                    <a:pt x="759" y="1030"/>
                  </a:lnTo>
                  <a:lnTo>
                    <a:pt x="760" y="1030"/>
                  </a:lnTo>
                  <a:lnTo>
                    <a:pt x="762" y="1030"/>
                  </a:lnTo>
                  <a:lnTo>
                    <a:pt x="762" y="1032"/>
                  </a:lnTo>
                  <a:lnTo>
                    <a:pt x="763" y="1032"/>
                  </a:lnTo>
                  <a:lnTo>
                    <a:pt x="765" y="1032"/>
                  </a:lnTo>
                  <a:lnTo>
                    <a:pt x="766" y="1032"/>
                  </a:lnTo>
                  <a:lnTo>
                    <a:pt x="766" y="1030"/>
                  </a:lnTo>
                  <a:lnTo>
                    <a:pt x="768" y="1032"/>
                  </a:lnTo>
                  <a:lnTo>
                    <a:pt x="768" y="1030"/>
                  </a:lnTo>
                  <a:lnTo>
                    <a:pt x="769" y="1030"/>
                  </a:lnTo>
                  <a:lnTo>
                    <a:pt x="769" y="1029"/>
                  </a:lnTo>
                  <a:lnTo>
                    <a:pt x="771" y="1027"/>
                  </a:lnTo>
                  <a:lnTo>
                    <a:pt x="772" y="1027"/>
                  </a:lnTo>
                  <a:lnTo>
                    <a:pt x="772" y="1026"/>
                  </a:lnTo>
                  <a:lnTo>
                    <a:pt x="772" y="1024"/>
                  </a:lnTo>
                  <a:lnTo>
                    <a:pt x="774" y="1024"/>
                  </a:lnTo>
                  <a:lnTo>
                    <a:pt x="775" y="1024"/>
                  </a:lnTo>
                  <a:lnTo>
                    <a:pt x="777" y="1024"/>
                  </a:lnTo>
                  <a:lnTo>
                    <a:pt x="778" y="1023"/>
                  </a:lnTo>
                  <a:lnTo>
                    <a:pt x="780" y="1020"/>
                  </a:lnTo>
                  <a:lnTo>
                    <a:pt x="781" y="1017"/>
                  </a:lnTo>
                  <a:lnTo>
                    <a:pt x="780" y="1017"/>
                  </a:lnTo>
                  <a:lnTo>
                    <a:pt x="780" y="1015"/>
                  </a:lnTo>
                  <a:lnTo>
                    <a:pt x="778" y="1015"/>
                  </a:lnTo>
                  <a:lnTo>
                    <a:pt x="778" y="1014"/>
                  </a:lnTo>
                  <a:lnTo>
                    <a:pt x="778" y="1012"/>
                  </a:lnTo>
                  <a:lnTo>
                    <a:pt x="777" y="1012"/>
                  </a:lnTo>
                  <a:lnTo>
                    <a:pt x="775" y="1012"/>
                  </a:lnTo>
                  <a:lnTo>
                    <a:pt x="774" y="1012"/>
                  </a:lnTo>
                  <a:lnTo>
                    <a:pt x="772" y="1012"/>
                  </a:lnTo>
                  <a:lnTo>
                    <a:pt x="771" y="1012"/>
                  </a:lnTo>
                  <a:lnTo>
                    <a:pt x="771" y="1014"/>
                  </a:lnTo>
                  <a:lnTo>
                    <a:pt x="769" y="1014"/>
                  </a:lnTo>
                  <a:lnTo>
                    <a:pt x="768" y="1014"/>
                  </a:lnTo>
                  <a:lnTo>
                    <a:pt x="768" y="1012"/>
                  </a:lnTo>
                  <a:lnTo>
                    <a:pt x="766" y="1012"/>
                  </a:lnTo>
                  <a:lnTo>
                    <a:pt x="765" y="1012"/>
                  </a:lnTo>
                  <a:lnTo>
                    <a:pt x="763" y="1012"/>
                  </a:lnTo>
                  <a:lnTo>
                    <a:pt x="762" y="1012"/>
                  </a:lnTo>
                  <a:lnTo>
                    <a:pt x="760" y="1011"/>
                  </a:lnTo>
                  <a:lnTo>
                    <a:pt x="762" y="1009"/>
                  </a:lnTo>
                  <a:lnTo>
                    <a:pt x="762" y="1008"/>
                  </a:lnTo>
                  <a:lnTo>
                    <a:pt x="762" y="1006"/>
                  </a:lnTo>
                  <a:lnTo>
                    <a:pt x="762" y="1004"/>
                  </a:lnTo>
                  <a:lnTo>
                    <a:pt x="760" y="1003"/>
                  </a:lnTo>
                  <a:lnTo>
                    <a:pt x="760" y="1001"/>
                  </a:lnTo>
                  <a:lnTo>
                    <a:pt x="759" y="1001"/>
                  </a:lnTo>
                  <a:lnTo>
                    <a:pt x="759" y="1000"/>
                  </a:lnTo>
                  <a:lnTo>
                    <a:pt x="759" y="998"/>
                  </a:lnTo>
                  <a:lnTo>
                    <a:pt x="759" y="997"/>
                  </a:lnTo>
                  <a:lnTo>
                    <a:pt x="759" y="995"/>
                  </a:lnTo>
                  <a:lnTo>
                    <a:pt x="760" y="994"/>
                  </a:lnTo>
                  <a:lnTo>
                    <a:pt x="757" y="994"/>
                  </a:lnTo>
                  <a:lnTo>
                    <a:pt x="757" y="992"/>
                  </a:lnTo>
                  <a:lnTo>
                    <a:pt x="757" y="991"/>
                  </a:lnTo>
                  <a:lnTo>
                    <a:pt x="757" y="989"/>
                  </a:lnTo>
                  <a:lnTo>
                    <a:pt x="756" y="989"/>
                  </a:lnTo>
                  <a:lnTo>
                    <a:pt x="757" y="988"/>
                  </a:lnTo>
                  <a:lnTo>
                    <a:pt x="756" y="988"/>
                  </a:lnTo>
                  <a:lnTo>
                    <a:pt x="756" y="986"/>
                  </a:lnTo>
                  <a:lnTo>
                    <a:pt x="754" y="986"/>
                  </a:lnTo>
                  <a:lnTo>
                    <a:pt x="754" y="985"/>
                  </a:lnTo>
                  <a:lnTo>
                    <a:pt x="753" y="985"/>
                  </a:lnTo>
                  <a:lnTo>
                    <a:pt x="753" y="986"/>
                  </a:lnTo>
                  <a:lnTo>
                    <a:pt x="751" y="986"/>
                  </a:lnTo>
                  <a:lnTo>
                    <a:pt x="749" y="986"/>
                  </a:lnTo>
                  <a:lnTo>
                    <a:pt x="748" y="986"/>
                  </a:lnTo>
                  <a:lnTo>
                    <a:pt x="746" y="986"/>
                  </a:lnTo>
                  <a:lnTo>
                    <a:pt x="745" y="986"/>
                  </a:lnTo>
                  <a:lnTo>
                    <a:pt x="743" y="986"/>
                  </a:lnTo>
                  <a:lnTo>
                    <a:pt x="742" y="986"/>
                  </a:lnTo>
                  <a:lnTo>
                    <a:pt x="742" y="988"/>
                  </a:lnTo>
                  <a:lnTo>
                    <a:pt x="740" y="988"/>
                  </a:lnTo>
                  <a:lnTo>
                    <a:pt x="739" y="988"/>
                  </a:lnTo>
                  <a:lnTo>
                    <a:pt x="737" y="988"/>
                  </a:lnTo>
                  <a:lnTo>
                    <a:pt x="737" y="989"/>
                  </a:lnTo>
                  <a:lnTo>
                    <a:pt x="737" y="988"/>
                  </a:lnTo>
                  <a:lnTo>
                    <a:pt x="737" y="989"/>
                  </a:lnTo>
                  <a:lnTo>
                    <a:pt x="736" y="989"/>
                  </a:lnTo>
                  <a:lnTo>
                    <a:pt x="736" y="988"/>
                  </a:lnTo>
                  <a:lnTo>
                    <a:pt x="734" y="988"/>
                  </a:lnTo>
                  <a:lnTo>
                    <a:pt x="733" y="988"/>
                  </a:lnTo>
                  <a:lnTo>
                    <a:pt x="733" y="989"/>
                  </a:lnTo>
                  <a:lnTo>
                    <a:pt x="733" y="988"/>
                  </a:lnTo>
                  <a:lnTo>
                    <a:pt x="731" y="988"/>
                  </a:lnTo>
                  <a:lnTo>
                    <a:pt x="730" y="988"/>
                  </a:lnTo>
                  <a:lnTo>
                    <a:pt x="728" y="988"/>
                  </a:lnTo>
                  <a:lnTo>
                    <a:pt x="727" y="988"/>
                  </a:lnTo>
                  <a:lnTo>
                    <a:pt x="725" y="988"/>
                  </a:lnTo>
                  <a:lnTo>
                    <a:pt x="725" y="989"/>
                  </a:lnTo>
                  <a:lnTo>
                    <a:pt x="724" y="989"/>
                  </a:lnTo>
                  <a:lnTo>
                    <a:pt x="722" y="989"/>
                  </a:lnTo>
                  <a:lnTo>
                    <a:pt x="721" y="989"/>
                  </a:lnTo>
                  <a:lnTo>
                    <a:pt x="719" y="989"/>
                  </a:lnTo>
                  <a:lnTo>
                    <a:pt x="719" y="988"/>
                  </a:lnTo>
                  <a:lnTo>
                    <a:pt x="719" y="986"/>
                  </a:lnTo>
                  <a:lnTo>
                    <a:pt x="718" y="988"/>
                  </a:lnTo>
                  <a:lnTo>
                    <a:pt x="718" y="986"/>
                  </a:lnTo>
                  <a:lnTo>
                    <a:pt x="718" y="988"/>
                  </a:lnTo>
                  <a:lnTo>
                    <a:pt x="716" y="986"/>
                  </a:lnTo>
                  <a:lnTo>
                    <a:pt x="716" y="988"/>
                  </a:lnTo>
                  <a:lnTo>
                    <a:pt x="716" y="986"/>
                  </a:lnTo>
                  <a:lnTo>
                    <a:pt x="716" y="988"/>
                  </a:lnTo>
                  <a:lnTo>
                    <a:pt x="716" y="986"/>
                  </a:lnTo>
                  <a:lnTo>
                    <a:pt x="715" y="986"/>
                  </a:lnTo>
                  <a:lnTo>
                    <a:pt x="713" y="986"/>
                  </a:lnTo>
                  <a:lnTo>
                    <a:pt x="712" y="986"/>
                  </a:lnTo>
                  <a:lnTo>
                    <a:pt x="712" y="988"/>
                  </a:lnTo>
                  <a:lnTo>
                    <a:pt x="710" y="988"/>
                  </a:lnTo>
                  <a:lnTo>
                    <a:pt x="709" y="986"/>
                  </a:lnTo>
                  <a:lnTo>
                    <a:pt x="709" y="985"/>
                  </a:lnTo>
                  <a:lnTo>
                    <a:pt x="707" y="985"/>
                  </a:lnTo>
                  <a:lnTo>
                    <a:pt x="707" y="986"/>
                  </a:lnTo>
                  <a:lnTo>
                    <a:pt x="706" y="986"/>
                  </a:lnTo>
                  <a:lnTo>
                    <a:pt x="706" y="988"/>
                  </a:lnTo>
                  <a:lnTo>
                    <a:pt x="704" y="988"/>
                  </a:lnTo>
                  <a:lnTo>
                    <a:pt x="703" y="988"/>
                  </a:lnTo>
                  <a:lnTo>
                    <a:pt x="703" y="986"/>
                  </a:lnTo>
                  <a:lnTo>
                    <a:pt x="701" y="986"/>
                  </a:lnTo>
                  <a:lnTo>
                    <a:pt x="700" y="986"/>
                  </a:lnTo>
                  <a:lnTo>
                    <a:pt x="698" y="986"/>
                  </a:lnTo>
                  <a:lnTo>
                    <a:pt x="698" y="988"/>
                  </a:lnTo>
                  <a:lnTo>
                    <a:pt x="698" y="986"/>
                  </a:lnTo>
                  <a:lnTo>
                    <a:pt x="697" y="985"/>
                  </a:lnTo>
                  <a:lnTo>
                    <a:pt x="697" y="983"/>
                  </a:lnTo>
                  <a:lnTo>
                    <a:pt x="697" y="982"/>
                  </a:lnTo>
                  <a:lnTo>
                    <a:pt x="695" y="982"/>
                  </a:lnTo>
                  <a:lnTo>
                    <a:pt x="695" y="980"/>
                  </a:lnTo>
                  <a:lnTo>
                    <a:pt x="695" y="979"/>
                  </a:lnTo>
                  <a:lnTo>
                    <a:pt x="693" y="979"/>
                  </a:lnTo>
                  <a:lnTo>
                    <a:pt x="692" y="979"/>
                  </a:lnTo>
                  <a:lnTo>
                    <a:pt x="692" y="977"/>
                  </a:lnTo>
                  <a:lnTo>
                    <a:pt x="690" y="977"/>
                  </a:lnTo>
                  <a:lnTo>
                    <a:pt x="690" y="976"/>
                  </a:lnTo>
                  <a:lnTo>
                    <a:pt x="689" y="976"/>
                  </a:lnTo>
                  <a:lnTo>
                    <a:pt x="689" y="974"/>
                  </a:lnTo>
                  <a:lnTo>
                    <a:pt x="687" y="973"/>
                  </a:lnTo>
                  <a:lnTo>
                    <a:pt x="687" y="971"/>
                  </a:lnTo>
                  <a:lnTo>
                    <a:pt x="687" y="970"/>
                  </a:lnTo>
                  <a:lnTo>
                    <a:pt x="687" y="968"/>
                  </a:lnTo>
                  <a:lnTo>
                    <a:pt x="687" y="967"/>
                  </a:lnTo>
                  <a:lnTo>
                    <a:pt x="687" y="964"/>
                  </a:lnTo>
                  <a:lnTo>
                    <a:pt x="687" y="962"/>
                  </a:lnTo>
                  <a:lnTo>
                    <a:pt x="687" y="961"/>
                  </a:lnTo>
                  <a:lnTo>
                    <a:pt x="687" y="959"/>
                  </a:lnTo>
                  <a:lnTo>
                    <a:pt x="687" y="958"/>
                  </a:lnTo>
                  <a:lnTo>
                    <a:pt x="687" y="956"/>
                  </a:lnTo>
                  <a:lnTo>
                    <a:pt x="689" y="956"/>
                  </a:lnTo>
                  <a:lnTo>
                    <a:pt x="687" y="956"/>
                  </a:lnTo>
                  <a:lnTo>
                    <a:pt x="686" y="956"/>
                  </a:lnTo>
                  <a:lnTo>
                    <a:pt x="686" y="958"/>
                  </a:lnTo>
                  <a:lnTo>
                    <a:pt x="684" y="959"/>
                  </a:lnTo>
                  <a:lnTo>
                    <a:pt x="677" y="971"/>
                  </a:lnTo>
                  <a:lnTo>
                    <a:pt x="672" y="977"/>
                  </a:lnTo>
                  <a:lnTo>
                    <a:pt x="666" y="985"/>
                  </a:lnTo>
                  <a:lnTo>
                    <a:pt x="665" y="988"/>
                  </a:lnTo>
                  <a:lnTo>
                    <a:pt x="665" y="989"/>
                  </a:lnTo>
                  <a:lnTo>
                    <a:pt x="662" y="991"/>
                  </a:lnTo>
                  <a:lnTo>
                    <a:pt x="657" y="994"/>
                  </a:lnTo>
                  <a:lnTo>
                    <a:pt x="653" y="997"/>
                  </a:lnTo>
                  <a:lnTo>
                    <a:pt x="651" y="997"/>
                  </a:lnTo>
                  <a:lnTo>
                    <a:pt x="648" y="1000"/>
                  </a:lnTo>
                  <a:lnTo>
                    <a:pt x="645" y="1001"/>
                  </a:lnTo>
                  <a:lnTo>
                    <a:pt x="644" y="1003"/>
                  </a:lnTo>
                  <a:lnTo>
                    <a:pt x="642" y="1003"/>
                  </a:lnTo>
                  <a:lnTo>
                    <a:pt x="641" y="1004"/>
                  </a:lnTo>
                  <a:lnTo>
                    <a:pt x="630" y="1011"/>
                  </a:lnTo>
                  <a:lnTo>
                    <a:pt x="621" y="1014"/>
                  </a:lnTo>
                  <a:lnTo>
                    <a:pt x="616" y="1017"/>
                  </a:lnTo>
                  <a:lnTo>
                    <a:pt x="609" y="1021"/>
                  </a:lnTo>
                  <a:lnTo>
                    <a:pt x="609" y="1026"/>
                  </a:lnTo>
                  <a:lnTo>
                    <a:pt x="606" y="1035"/>
                  </a:lnTo>
                  <a:lnTo>
                    <a:pt x="601" y="1051"/>
                  </a:lnTo>
                  <a:lnTo>
                    <a:pt x="591" y="1050"/>
                  </a:lnTo>
                  <a:lnTo>
                    <a:pt x="597" y="1061"/>
                  </a:lnTo>
                  <a:lnTo>
                    <a:pt x="597" y="1064"/>
                  </a:lnTo>
                  <a:lnTo>
                    <a:pt x="595" y="1067"/>
                  </a:lnTo>
                  <a:lnTo>
                    <a:pt x="595" y="1070"/>
                  </a:lnTo>
                  <a:lnTo>
                    <a:pt x="594" y="1071"/>
                  </a:lnTo>
                  <a:lnTo>
                    <a:pt x="592" y="1071"/>
                  </a:lnTo>
                  <a:lnTo>
                    <a:pt x="591" y="1073"/>
                  </a:lnTo>
                  <a:lnTo>
                    <a:pt x="583" y="1076"/>
                  </a:lnTo>
                  <a:lnTo>
                    <a:pt x="572" y="1082"/>
                  </a:lnTo>
                  <a:lnTo>
                    <a:pt x="571" y="1083"/>
                  </a:lnTo>
                  <a:lnTo>
                    <a:pt x="566" y="1085"/>
                  </a:lnTo>
                  <a:lnTo>
                    <a:pt x="563" y="1086"/>
                  </a:lnTo>
                  <a:lnTo>
                    <a:pt x="554" y="1091"/>
                  </a:lnTo>
                  <a:lnTo>
                    <a:pt x="550" y="1092"/>
                  </a:lnTo>
                  <a:lnTo>
                    <a:pt x="547" y="1097"/>
                  </a:lnTo>
                  <a:lnTo>
                    <a:pt x="547" y="1098"/>
                  </a:lnTo>
                  <a:lnTo>
                    <a:pt x="547" y="1100"/>
                  </a:lnTo>
                  <a:lnTo>
                    <a:pt x="545" y="1101"/>
                  </a:lnTo>
                  <a:lnTo>
                    <a:pt x="544" y="1101"/>
                  </a:lnTo>
                  <a:lnTo>
                    <a:pt x="544" y="1100"/>
                  </a:lnTo>
                  <a:lnTo>
                    <a:pt x="541" y="1100"/>
                  </a:lnTo>
                  <a:lnTo>
                    <a:pt x="541" y="1101"/>
                  </a:lnTo>
                  <a:lnTo>
                    <a:pt x="539" y="1101"/>
                  </a:lnTo>
                  <a:lnTo>
                    <a:pt x="538" y="1101"/>
                  </a:lnTo>
                  <a:lnTo>
                    <a:pt x="536" y="1101"/>
                  </a:lnTo>
                  <a:lnTo>
                    <a:pt x="535" y="1101"/>
                  </a:lnTo>
                  <a:lnTo>
                    <a:pt x="532" y="1103"/>
                  </a:lnTo>
                  <a:lnTo>
                    <a:pt x="530" y="1106"/>
                  </a:lnTo>
                  <a:lnTo>
                    <a:pt x="530" y="1107"/>
                  </a:lnTo>
                  <a:lnTo>
                    <a:pt x="530" y="1109"/>
                  </a:lnTo>
                  <a:lnTo>
                    <a:pt x="529" y="1109"/>
                  </a:lnTo>
                  <a:lnTo>
                    <a:pt x="529" y="1110"/>
                  </a:lnTo>
                  <a:lnTo>
                    <a:pt x="526" y="1117"/>
                  </a:lnTo>
                  <a:lnTo>
                    <a:pt x="522" y="1124"/>
                  </a:lnTo>
                  <a:lnTo>
                    <a:pt x="519" y="1126"/>
                  </a:lnTo>
                  <a:lnTo>
                    <a:pt x="518" y="1127"/>
                  </a:lnTo>
                  <a:lnTo>
                    <a:pt x="516" y="1132"/>
                  </a:lnTo>
                  <a:lnTo>
                    <a:pt x="516" y="1135"/>
                  </a:lnTo>
                  <a:lnTo>
                    <a:pt x="515" y="1138"/>
                  </a:lnTo>
                  <a:lnTo>
                    <a:pt x="515" y="1139"/>
                  </a:lnTo>
                  <a:lnTo>
                    <a:pt x="513" y="1141"/>
                  </a:lnTo>
                  <a:lnTo>
                    <a:pt x="513" y="1144"/>
                  </a:lnTo>
                  <a:lnTo>
                    <a:pt x="513" y="1147"/>
                  </a:lnTo>
                  <a:lnTo>
                    <a:pt x="515" y="1147"/>
                  </a:lnTo>
                  <a:lnTo>
                    <a:pt x="515" y="1148"/>
                  </a:lnTo>
                  <a:lnTo>
                    <a:pt x="513" y="1150"/>
                  </a:lnTo>
                  <a:lnTo>
                    <a:pt x="513" y="1151"/>
                  </a:lnTo>
                  <a:lnTo>
                    <a:pt x="512" y="1151"/>
                  </a:lnTo>
                  <a:lnTo>
                    <a:pt x="512" y="1153"/>
                  </a:lnTo>
                  <a:lnTo>
                    <a:pt x="512" y="1154"/>
                  </a:lnTo>
                  <a:lnTo>
                    <a:pt x="510" y="1154"/>
                  </a:lnTo>
                  <a:lnTo>
                    <a:pt x="509" y="1154"/>
                  </a:lnTo>
                  <a:lnTo>
                    <a:pt x="509" y="1156"/>
                  </a:lnTo>
                  <a:lnTo>
                    <a:pt x="507" y="1156"/>
                  </a:lnTo>
                  <a:lnTo>
                    <a:pt x="506" y="1156"/>
                  </a:lnTo>
                  <a:lnTo>
                    <a:pt x="504" y="1157"/>
                  </a:lnTo>
                  <a:lnTo>
                    <a:pt x="503" y="1159"/>
                  </a:lnTo>
                  <a:lnTo>
                    <a:pt x="504" y="1159"/>
                  </a:lnTo>
                  <a:lnTo>
                    <a:pt x="503" y="1160"/>
                  </a:lnTo>
                  <a:lnTo>
                    <a:pt x="504" y="1162"/>
                  </a:lnTo>
                  <a:lnTo>
                    <a:pt x="506" y="1162"/>
                  </a:lnTo>
                  <a:lnTo>
                    <a:pt x="506" y="1163"/>
                  </a:lnTo>
                  <a:lnTo>
                    <a:pt x="507" y="1165"/>
                  </a:lnTo>
                  <a:lnTo>
                    <a:pt x="509" y="1165"/>
                  </a:lnTo>
                  <a:lnTo>
                    <a:pt x="509" y="1167"/>
                  </a:lnTo>
                  <a:lnTo>
                    <a:pt x="509" y="1168"/>
                  </a:lnTo>
                  <a:lnTo>
                    <a:pt x="510" y="1170"/>
                  </a:lnTo>
                  <a:lnTo>
                    <a:pt x="510" y="1171"/>
                  </a:lnTo>
                  <a:lnTo>
                    <a:pt x="510" y="1173"/>
                  </a:lnTo>
                  <a:lnTo>
                    <a:pt x="512" y="1174"/>
                  </a:lnTo>
                  <a:lnTo>
                    <a:pt x="512" y="1176"/>
                  </a:lnTo>
                  <a:lnTo>
                    <a:pt x="512" y="1179"/>
                  </a:lnTo>
                  <a:lnTo>
                    <a:pt x="513" y="1179"/>
                  </a:lnTo>
                  <a:lnTo>
                    <a:pt x="515" y="1179"/>
                  </a:lnTo>
                  <a:lnTo>
                    <a:pt x="516" y="1179"/>
                  </a:lnTo>
                  <a:lnTo>
                    <a:pt x="518" y="1179"/>
                  </a:lnTo>
                  <a:lnTo>
                    <a:pt x="519" y="1179"/>
                  </a:lnTo>
                  <a:lnTo>
                    <a:pt x="521" y="1179"/>
                  </a:lnTo>
                  <a:lnTo>
                    <a:pt x="521" y="1177"/>
                  </a:lnTo>
                  <a:lnTo>
                    <a:pt x="522" y="1177"/>
                  </a:lnTo>
                  <a:lnTo>
                    <a:pt x="522" y="1176"/>
                  </a:lnTo>
                  <a:lnTo>
                    <a:pt x="524" y="1177"/>
                  </a:lnTo>
                  <a:lnTo>
                    <a:pt x="524" y="1176"/>
                  </a:lnTo>
                  <a:lnTo>
                    <a:pt x="526" y="1176"/>
                  </a:lnTo>
                  <a:lnTo>
                    <a:pt x="526" y="1177"/>
                  </a:lnTo>
                  <a:lnTo>
                    <a:pt x="526" y="1179"/>
                  </a:lnTo>
                  <a:lnTo>
                    <a:pt x="526" y="1180"/>
                  </a:lnTo>
                  <a:lnTo>
                    <a:pt x="527" y="1180"/>
                  </a:lnTo>
                  <a:lnTo>
                    <a:pt x="527" y="1182"/>
                  </a:lnTo>
                  <a:lnTo>
                    <a:pt x="526" y="1182"/>
                  </a:lnTo>
                  <a:lnTo>
                    <a:pt x="526" y="1183"/>
                  </a:lnTo>
                  <a:lnTo>
                    <a:pt x="526" y="1185"/>
                  </a:lnTo>
                  <a:lnTo>
                    <a:pt x="527" y="1185"/>
                  </a:lnTo>
                  <a:lnTo>
                    <a:pt x="527" y="1186"/>
                  </a:lnTo>
                  <a:lnTo>
                    <a:pt x="529" y="1186"/>
                  </a:lnTo>
                  <a:lnTo>
                    <a:pt x="529" y="1188"/>
                  </a:lnTo>
                  <a:lnTo>
                    <a:pt x="530" y="1188"/>
                  </a:lnTo>
                  <a:lnTo>
                    <a:pt x="529" y="1188"/>
                  </a:lnTo>
                  <a:lnTo>
                    <a:pt x="529" y="1189"/>
                  </a:lnTo>
                  <a:lnTo>
                    <a:pt x="529" y="1191"/>
                  </a:lnTo>
                  <a:lnTo>
                    <a:pt x="529" y="1192"/>
                  </a:lnTo>
                  <a:lnTo>
                    <a:pt x="527" y="1192"/>
                  </a:lnTo>
                  <a:lnTo>
                    <a:pt x="527" y="1194"/>
                  </a:lnTo>
                  <a:lnTo>
                    <a:pt x="526" y="1194"/>
                  </a:lnTo>
                  <a:lnTo>
                    <a:pt x="526" y="1195"/>
                  </a:lnTo>
                  <a:lnTo>
                    <a:pt x="524" y="1195"/>
                  </a:lnTo>
                  <a:lnTo>
                    <a:pt x="526" y="1195"/>
                  </a:lnTo>
                  <a:lnTo>
                    <a:pt x="524" y="1195"/>
                  </a:lnTo>
                  <a:lnTo>
                    <a:pt x="524" y="1197"/>
                  </a:lnTo>
                  <a:lnTo>
                    <a:pt x="524" y="1198"/>
                  </a:lnTo>
                  <a:lnTo>
                    <a:pt x="524" y="1200"/>
                  </a:lnTo>
                  <a:lnTo>
                    <a:pt x="524" y="1201"/>
                  </a:lnTo>
                  <a:lnTo>
                    <a:pt x="524" y="1203"/>
                  </a:lnTo>
                  <a:lnTo>
                    <a:pt x="524" y="1204"/>
                  </a:lnTo>
                  <a:lnTo>
                    <a:pt x="526" y="1206"/>
                  </a:lnTo>
                  <a:lnTo>
                    <a:pt x="526" y="1207"/>
                  </a:lnTo>
                  <a:lnTo>
                    <a:pt x="526" y="1209"/>
                  </a:lnTo>
                  <a:lnTo>
                    <a:pt x="524" y="1209"/>
                  </a:lnTo>
                  <a:lnTo>
                    <a:pt x="524" y="1210"/>
                  </a:lnTo>
                  <a:lnTo>
                    <a:pt x="522" y="1210"/>
                  </a:lnTo>
                  <a:lnTo>
                    <a:pt x="522" y="1212"/>
                  </a:lnTo>
                  <a:lnTo>
                    <a:pt x="522" y="1213"/>
                  </a:lnTo>
                  <a:lnTo>
                    <a:pt x="522" y="1215"/>
                  </a:lnTo>
                  <a:lnTo>
                    <a:pt x="521" y="1215"/>
                  </a:lnTo>
                  <a:lnTo>
                    <a:pt x="521" y="1216"/>
                  </a:lnTo>
                  <a:lnTo>
                    <a:pt x="519" y="1216"/>
                  </a:lnTo>
                  <a:lnTo>
                    <a:pt x="519" y="1218"/>
                  </a:lnTo>
                  <a:lnTo>
                    <a:pt x="519" y="1220"/>
                  </a:lnTo>
                  <a:lnTo>
                    <a:pt x="519" y="1221"/>
                  </a:lnTo>
                  <a:lnTo>
                    <a:pt x="519" y="1223"/>
                  </a:lnTo>
                  <a:lnTo>
                    <a:pt x="519" y="1224"/>
                  </a:lnTo>
                  <a:lnTo>
                    <a:pt x="518" y="1224"/>
                  </a:lnTo>
                  <a:lnTo>
                    <a:pt x="518" y="1226"/>
                  </a:lnTo>
                  <a:lnTo>
                    <a:pt x="518" y="1227"/>
                  </a:lnTo>
                  <a:lnTo>
                    <a:pt x="516" y="1227"/>
                  </a:lnTo>
                  <a:lnTo>
                    <a:pt x="516" y="1229"/>
                  </a:lnTo>
                  <a:lnTo>
                    <a:pt x="516" y="1230"/>
                  </a:lnTo>
                  <a:lnTo>
                    <a:pt x="516" y="1232"/>
                  </a:lnTo>
                  <a:lnTo>
                    <a:pt x="515" y="1232"/>
                  </a:lnTo>
                  <a:lnTo>
                    <a:pt x="515" y="1233"/>
                  </a:lnTo>
                  <a:lnTo>
                    <a:pt x="515" y="1235"/>
                  </a:lnTo>
                  <a:lnTo>
                    <a:pt x="515" y="1236"/>
                  </a:lnTo>
                  <a:lnTo>
                    <a:pt x="513" y="1236"/>
                  </a:lnTo>
                  <a:lnTo>
                    <a:pt x="513" y="1238"/>
                  </a:lnTo>
                  <a:lnTo>
                    <a:pt x="512" y="1238"/>
                  </a:lnTo>
                  <a:lnTo>
                    <a:pt x="512" y="1239"/>
                  </a:lnTo>
                  <a:lnTo>
                    <a:pt x="510" y="1239"/>
                  </a:lnTo>
                  <a:lnTo>
                    <a:pt x="510" y="1241"/>
                  </a:lnTo>
                  <a:lnTo>
                    <a:pt x="510" y="1242"/>
                  </a:lnTo>
                  <a:lnTo>
                    <a:pt x="512" y="1242"/>
                  </a:lnTo>
                  <a:lnTo>
                    <a:pt x="513" y="1242"/>
                  </a:lnTo>
                  <a:lnTo>
                    <a:pt x="513" y="1244"/>
                  </a:lnTo>
                  <a:lnTo>
                    <a:pt x="513" y="1245"/>
                  </a:lnTo>
                  <a:lnTo>
                    <a:pt x="513" y="1247"/>
                  </a:lnTo>
                  <a:lnTo>
                    <a:pt x="513" y="1248"/>
                  </a:lnTo>
                  <a:lnTo>
                    <a:pt x="512" y="1248"/>
                  </a:lnTo>
                  <a:lnTo>
                    <a:pt x="512" y="1250"/>
                  </a:lnTo>
                  <a:lnTo>
                    <a:pt x="512" y="1251"/>
                  </a:lnTo>
                  <a:lnTo>
                    <a:pt x="512" y="1253"/>
                  </a:lnTo>
                  <a:lnTo>
                    <a:pt x="512" y="1254"/>
                  </a:lnTo>
                  <a:lnTo>
                    <a:pt x="512" y="1256"/>
                  </a:lnTo>
                  <a:lnTo>
                    <a:pt x="512" y="1260"/>
                  </a:lnTo>
                  <a:lnTo>
                    <a:pt x="512" y="1262"/>
                  </a:lnTo>
                  <a:lnTo>
                    <a:pt x="512" y="1265"/>
                  </a:lnTo>
                  <a:lnTo>
                    <a:pt x="512" y="1266"/>
                  </a:lnTo>
                  <a:lnTo>
                    <a:pt x="513" y="1268"/>
                  </a:lnTo>
                  <a:lnTo>
                    <a:pt x="516" y="1271"/>
                  </a:lnTo>
                  <a:lnTo>
                    <a:pt x="515" y="1271"/>
                  </a:lnTo>
                  <a:lnTo>
                    <a:pt x="515" y="1273"/>
                  </a:lnTo>
                  <a:lnTo>
                    <a:pt x="513" y="1273"/>
                  </a:lnTo>
                  <a:lnTo>
                    <a:pt x="513" y="1274"/>
                  </a:lnTo>
                  <a:lnTo>
                    <a:pt x="513" y="1276"/>
                  </a:lnTo>
                  <a:lnTo>
                    <a:pt x="512" y="1276"/>
                  </a:lnTo>
                  <a:lnTo>
                    <a:pt x="512" y="1277"/>
                  </a:lnTo>
                  <a:lnTo>
                    <a:pt x="510" y="1277"/>
                  </a:lnTo>
                  <a:lnTo>
                    <a:pt x="510" y="1279"/>
                  </a:lnTo>
                  <a:lnTo>
                    <a:pt x="510" y="1280"/>
                  </a:lnTo>
                  <a:lnTo>
                    <a:pt x="512" y="1280"/>
                  </a:lnTo>
                  <a:lnTo>
                    <a:pt x="512" y="1282"/>
                  </a:lnTo>
                  <a:lnTo>
                    <a:pt x="513" y="1282"/>
                  </a:lnTo>
                  <a:lnTo>
                    <a:pt x="513" y="1283"/>
                  </a:lnTo>
                  <a:lnTo>
                    <a:pt x="513" y="1285"/>
                  </a:lnTo>
                  <a:lnTo>
                    <a:pt x="513" y="1286"/>
                  </a:lnTo>
                  <a:lnTo>
                    <a:pt x="513" y="1288"/>
                  </a:lnTo>
                  <a:lnTo>
                    <a:pt x="513" y="1289"/>
                  </a:lnTo>
                  <a:lnTo>
                    <a:pt x="513" y="1291"/>
                  </a:lnTo>
                  <a:lnTo>
                    <a:pt x="513" y="1292"/>
                  </a:lnTo>
                  <a:lnTo>
                    <a:pt x="515" y="1292"/>
                  </a:lnTo>
                  <a:lnTo>
                    <a:pt x="516" y="1294"/>
                  </a:lnTo>
                  <a:lnTo>
                    <a:pt x="518" y="1295"/>
                  </a:lnTo>
                  <a:lnTo>
                    <a:pt x="519" y="1297"/>
                  </a:lnTo>
                  <a:lnTo>
                    <a:pt x="521" y="1300"/>
                  </a:lnTo>
                  <a:lnTo>
                    <a:pt x="522" y="1300"/>
                  </a:lnTo>
                  <a:lnTo>
                    <a:pt x="522" y="1301"/>
                  </a:lnTo>
                  <a:lnTo>
                    <a:pt x="521" y="1303"/>
                  </a:lnTo>
                  <a:lnTo>
                    <a:pt x="519" y="1303"/>
                  </a:lnTo>
                  <a:lnTo>
                    <a:pt x="519" y="1301"/>
                  </a:lnTo>
                  <a:lnTo>
                    <a:pt x="518" y="1301"/>
                  </a:lnTo>
                  <a:lnTo>
                    <a:pt x="516" y="1301"/>
                  </a:lnTo>
                  <a:lnTo>
                    <a:pt x="516" y="1303"/>
                  </a:lnTo>
                  <a:lnTo>
                    <a:pt x="516" y="1301"/>
                  </a:lnTo>
                  <a:lnTo>
                    <a:pt x="516" y="1303"/>
                  </a:lnTo>
                  <a:lnTo>
                    <a:pt x="515" y="1303"/>
                  </a:lnTo>
                  <a:lnTo>
                    <a:pt x="515" y="1301"/>
                  </a:lnTo>
                  <a:lnTo>
                    <a:pt x="513" y="1301"/>
                  </a:lnTo>
                  <a:lnTo>
                    <a:pt x="512" y="1301"/>
                  </a:lnTo>
                  <a:lnTo>
                    <a:pt x="512" y="1300"/>
                  </a:lnTo>
                  <a:lnTo>
                    <a:pt x="510" y="1300"/>
                  </a:lnTo>
                  <a:lnTo>
                    <a:pt x="509" y="1300"/>
                  </a:lnTo>
                  <a:lnTo>
                    <a:pt x="509" y="1301"/>
                  </a:lnTo>
                  <a:lnTo>
                    <a:pt x="507" y="1301"/>
                  </a:lnTo>
                  <a:lnTo>
                    <a:pt x="507" y="1300"/>
                  </a:lnTo>
                  <a:lnTo>
                    <a:pt x="506" y="1300"/>
                  </a:lnTo>
                  <a:lnTo>
                    <a:pt x="504" y="1300"/>
                  </a:lnTo>
                  <a:lnTo>
                    <a:pt x="504" y="1301"/>
                  </a:lnTo>
                  <a:lnTo>
                    <a:pt x="503" y="1301"/>
                  </a:lnTo>
                  <a:lnTo>
                    <a:pt x="501" y="1301"/>
                  </a:lnTo>
                  <a:lnTo>
                    <a:pt x="501" y="1303"/>
                  </a:lnTo>
                  <a:lnTo>
                    <a:pt x="501" y="1301"/>
                  </a:lnTo>
                  <a:lnTo>
                    <a:pt x="500" y="1301"/>
                  </a:lnTo>
                  <a:lnTo>
                    <a:pt x="498" y="1301"/>
                  </a:lnTo>
                  <a:lnTo>
                    <a:pt x="497" y="1301"/>
                  </a:lnTo>
                  <a:lnTo>
                    <a:pt x="497" y="1300"/>
                  </a:lnTo>
                  <a:lnTo>
                    <a:pt x="495" y="1300"/>
                  </a:lnTo>
                  <a:lnTo>
                    <a:pt x="494" y="1300"/>
                  </a:lnTo>
                  <a:lnTo>
                    <a:pt x="494" y="1298"/>
                  </a:lnTo>
                  <a:lnTo>
                    <a:pt x="494" y="1300"/>
                  </a:lnTo>
                  <a:lnTo>
                    <a:pt x="492" y="1300"/>
                  </a:lnTo>
                  <a:lnTo>
                    <a:pt x="491" y="1300"/>
                  </a:lnTo>
                  <a:lnTo>
                    <a:pt x="489" y="1300"/>
                  </a:lnTo>
                  <a:lnTo>
                    <a:pt x="488" y="1300"/>
                  </a:lnTo>
                  <a:lnTo>
                    <a:pt x="486" y="1300"/>
                  </a:lnTo>
                  <a:lnTo>
                    <a:pt x="486" y="1301"/>
                  </a:lnTo>
                  <a:lnTo>
                    <a:pt x="485" y="1303"/>
                  </a:lnTo>
                  <a:lnTo>
                    <a:pt x="485" y="1304"/>
                  </a:lnTo>
                  <a:lnTo>
                    <a:pt x="485" y="1306"/>
                  </a:lnTo>
                  <a:lnTo>
                    <a:pt x="483" y="1306"/>
                  </a:lnTo>
                  <a:lnTo>
                    <a:pt x="482" y="1306"/>
                  </a:lnTo>
                  <a:lnTo>
                    <a:pt x="480" y="1306"/>
                  </a:lnTo>
                  <a:lnTo>
                    <a:pt x="479" y="1306"/>
                  </a:lnTo>
                  <a:lnTo>
                    <a:pt x="477" y="1306"/>
                  </a:lnTo>
                  <a:lnTo>
                    <a:pt x="476" y="1306"/>
                  </a:lnTo>
                  <a:lnTo>
                    <a:pt x="474" y="1306"/>
                  </a:lnTo>
                  <a:lnTo>
                    <a:pt x="474" y="1307"/>
                  </a:lnTo>
                  <a:lnTo>
                    <a:pt x="473" y="1307"/>
                  </a:lnTo>
                  <a:lnTo>
                    <a:pt x="473" y="1309"/>
                  </a:lnTo>
                  <a:lnTo>
                    <a:pt x="471" y="1309"/>
                  </a:lnTo>
                  <a:lnTo>
                    <a:pt x="471" y="1307"/>
                  </a:lnTo>
                  <a:lnTo>
                    <a:pt x="471" y="1309"/>
                  </a:lnTo>
                  <a:lnTo>
                    <a:pt x="471" y="1307"/>
                  </a:lnTo>
                  <a:lnTo>
                    <a:pt x="471" y="1309"/>
                  </a:lnTo>
                  <a:lnTo>
                    <a:pt x="470" y="1309"/>
                  </a:lnTo>
                  <a:lnTo>
                    <a:pt x="468" y="1309"/>
                  </a:lnTo>
                  <a:lnTo>
                    <a:pt x="466" y="1309"/>
                  </a:lnTo>
                  <a:lnTo>
                    <a:pt x="466" y="1310"/>
                  </a:lnTo>
                  <a:lnTo>
                    <a:pt x="466" y="1309"/>
                  </a:lnTo>
                  <a:lnTo>
                    <a:pt x="466" y="1310"/>
                  </a:lnTo>
                  <a:lnTo>
                    <a:pt x="465" y="1310"/>
                  </a:lnTo>
                  <a:lnTo>
                    <a:pt x="463" y="1310"/>
                  </a:lnTo>
                  <a:lnTo>
                    <a:pt x="463" y="1312"/>
                  </a:lnTo>
                  <a:lnTo>
                    <a:pt x="462" y="1312"/>
                  </a:lnTo>
                  <a:lnTo>
                    <a:pt x="460" y="1312"/>
                  </a:lnTo>
                  <a:lnTo>
                    <a:pt x="459" y="1312"/>
                  </a:lnTo>
                  <a:lnTo>
                    <a:pt x="457" y="1312"/>
                  </a:lnTo>
                  <a:lnTo>
                    <a:pt x="457" y="1313"/>
                  </a:lnTo>
                  <a:lnTo>
                    <a:pt x="456" y="1313"/>
                  </a:lnTo>
                  <a:lnTo>
                    <a:pt x="456" y="1315"/>
                  </a:lnTo>
                  <a:lnTo>
                    <a:pt x="454" y="1315"/>
                  </a:lnTo>
                  <a:lnTo>
                    <a:pt x="453" y="1315"/>
                  </a:lnTo>
                  <a:lnTo>
                    <a:pt x="451" y="1315"/>
                  </a:lnTo>
                  <a:lnTo>
                    <a:pt x="450" y="1315"/>
                  </a:lnTo>
                  <a:lnTo>
                    <a:pt x="448" y="1315"/>
                  </a:lnTo>
                  <a:lnTo>
                    <a:pt x="448" y="1316"/>
                  </a:lnTo>
                  <a:lnTo>
                    <a:pt x="447" y="1316"/>
                  </a:lnTo>
                  <a:lnTo>
                    <a:pt x="447" y="1318"/>
                  </a:lnTo>
                  <a:lnTo>
                    <a:pt x="445" y="1318"/>
                  </a:lnTo>
                  <a:lnTo>
                    <a:pt x="445" y="1319"/>
                  </a:lnTo>
                  <a:lnTo>
                    <a:pt x="444" y="1319"/>
                  </a:lnTo>
                  <a:lnTo>
                    <a:pt x="442" y="1319"/>
                  </a:lnTo>
                  <a:lnTo>
                    <a:pt x="442" y="1318"/>
                  </a:lnTo>
                  <a:lnTo>
                    <a:pt x="441" y="1318"/>
                  </a:lnTo>
                  <a:lnTo>
                    <a:pt x="439" y="1318"/>
                  </a:lnTo>
                  <a:lnTo>
                    <a:pt x="438" y="1318"/>
                  </a:lnTo>
                  <a:lnTo>
                    <a:pt x="436" y="1318"/>
                  </a:lnTo>
                  <a:lnTo>
                    <a:pt x="436" y="1319"/>
                  </a:lnTo>
                  <a:lnTo>
                    <a:pt x="435" y="1319"/>
                  </a:lnTo>
                  <a:lnTo>
                    <a:pt x="435" y="1321"/>
                  </a:lnTo>
                  <a:lnTo>
                    <a:pt x="433" y="1321"/>
                  </a:lnTo>
                  <a:lnTo>
                    <a:pt x="432" y="1321"/>
                  </a:lnTo>
                  <a:lnTo>
                    <a:pt x="432" y="1319"/>
                  </a:lnTo>
                  <a:lnTo>
                    <a:pt x="432" y="1321"/>
                  </a:lnTo>
                  <a:lnTo>
                    <a:pt x="430" y="1321"/>
                  </a:lnTo>
                  <a:lnTo>
                    <a:pt x="429" y="1321"/>
                  </a:lnTo>
                  <a:lnTo>
                    <a:pt x="427" y="1321"/>
                  </a:lnTo>
                  <a:lnTo>
                    <a:pt x="426" y="1321"/>
                  </a:lnTo>
                  <a:lnTo>
                    <a:pt x="424" y="1321"/>
                  </a:lnTo>
                  <a:lnTo>
                    <a:pt x="423" y="1321"/>
                  </a:lnTo>
                  <a:lnTo>
                    <a:pt x="421" y="1321"/>
                  </a:lnTo>
                  <a:lnTo>
                    <a:pt x="420" y="1321"/>
                  </a:lnTo>
                  <a:lnTo>
                    <a:pt x="418" y="1321"/>
                  </a:lnTo>
                  <a:lnTo>
                    <a:pt x="418" y="1322"/>
                  </a:lnTo>
                  <a:lnTo>
                    <a:pt x="418" y="1321"/>
                  </a:lnTo>
                  <a:lnTo>
                    <a:pt x="417" y="1321"/>
                  </a:lnTo>
                  <a:lnTo>
                    <a:pt x="417" y="1322"/>
                  </a:lnTo>
                  <a:lnTo>
                    <a:pt x="415" y="1322"/>
                  </a:lnTo>
                  <a:lnTo>
                    <a:pt x="415" y="1321"/>
                  </a:lnTo>
                  <a:lnTo>
                    <a:pt x="415" y="1322"/>
                  </a:lnTo>
                  <a:lnTo>
                    <a:pt x="414" y="1322"/>
                  </a:lnTo>
                  <a:lnTo>
                    <a:pt x="414" y="1321"/>
                  </a:lnTo>
                  <a:lnTo>
                    <a:pt x="414" y="1322"/>
                  </a:lnTo>
                  <a:lnTo>
                    <a:pt x="412" y="1322"/>
                  </a:lnTo>
                  <a:lnTo>
                    <a:pt x="410" y="1322"/>
                  </a:lnTo>
                  <a:lnTo>
                    <a:pt x="409" y="1322"/>
                  </a:lnTo>
                  <a:lnTo>
                    <a:pt x="407" y="1322"/>
                  </a:lnTo>
                  <a:lnTo>
                    <a:pt x="406" y="1322"/>
                  </a:lnTo>
                  <a:lnTo>
                    <a:pt x="404" y="1322"/>
                  </a:lnTo>
                  <a:lnTo>
                    <a:pt x="404" y="1321"/>
                  </a:lnTo>
                  <a:lnTo>
                    <a:pt x="403" y="1321"/>
                  </a:lnTo>
                  <a:lnTo>
                    <a:pt x="401" y="1321"/>
                  </a:lnTo>
                  <a:lnTo>
                    <a:pt x="400" y="1321"/>
                  </a:lnTo>
                  <a:lnTo>
                    <a:pt x="398" y="1321"/>
                  </a:lnTo>
                  <a:lnTo>
                    <a:pt x="397" y="1321"/>
                  </a:lnTo>
                  <a:lnTo>
                    <a:pt x="395" y="1322"/>
                  </a:lnTo>
                  <a:lnTo>
                    <a:pt x="394" y="1322"/>
                  </a:lnTo>
                  <a:lnTo>
                    <a:pt x="391" y="1324"/>
                  </a:lnTo>
                  <a:lnTo>
                    <a:pt x="389" y="1324"/>
                  </a:lnTo>
                  <a:lnTo>
                    <a:pt x="388" y="1326"/>
                  </a:lnTo>
                  <a:lnTo>
                    <a:pt x="385" y="1326"/>
                  </a:lnTo>
                  <a:lnTo>
                    <a:pt x="382" y="1327"/>
                  </a:lnTo>
                  <a:lnTo>
                    <a:pt x="379" y="1327"/>
                  </a:lnTo>
                  <a:lnTo>
                    <a:pt x="376" y="1330"/>
                  </a:lnTo>
                  <a:lnTo>
                    <a:pt x="373" y="1330"/>
                  </a:lnTo>
                  <a:lnTo>
                    <a:pt x="371" y="1332"/>
                  </a:lnTo>
                  <a:lnTo>
                    <a:pt x="368" y="1333"/>
                  </a:lnTo>
                  <a:lnTo>
                    <a:pt x="368" y="1335"/>
                  </a:lnTo>
                  <a:lnTo>
                    <a:pt x="368" y="1336"/>
                  </a:lnTo>
                  <a:lnTo>
                    <a:pt x="370" y="1336"/>
                  </a:lnTo>
                  <a:lnTo>
                    <a:pt x="368" y="1336"/>
                  </a:lnTo>
                  <a:lnTo>
                    <a:pt x="368" y="1338"/>
                  </a:lnTo>
                  <a:lnTo>
                    <a:pt x="368" y="1339"/>
                  </a:lnTo>
                  <a:lnTo>
                    <a:pt x="368" y="1341"/>
                  </a:lnTo>
                  <a:lnTo>
                    <a:pt x="368" y="1342"/>
                  </a:lnTo>
                  <a:lnTo>
                    <a:pt x="367" y="1342"/>
                  </a:lnTo>
                  <a:lnTo>
                    <a:pt x="367" y="1344"/>
                  </a:lnTo>
                  <a:lnTo>
                    <a:pt x="365" y="1345"/>
                  </a:lnTo>
                  <a:lnTo>
                    <a:pt x="365" y="1344"/>
                  </a:lnTo>
                  <a:lnTo>
                    <a:pt x="365" y="1345"/>
                  </a:lnTo>
                  <a:lnTo>
                    <a:pt x="364" y="1345"/>
                  </a:lnTo>
                  <a:lnTo>
                    <a:pt x="364" y="1347"/>
                  </a:lnTo>
                  <a:lnTo>
                    <a:pt x="362" y="1347"/>
                  </a:lnTo>
                  <a:lnTo>
                    <a:pt x="362" y="1348"/>
                  </a:lnTo>
                  <a:lnTo>
                    <a:pt x="361" y="1348"/>
                  </a:lnTo>
                  <a:lnTo>
                    <a:pt x="359" y="1348"/>
                  </a:lnTo>
                  <a:lnTo>
                    <a:pt x="359" y="1350"/>
                  </a:lnTo>
                  <a:lnTo>
                    <a:pt x="358" y="1350"/>
                  </a:lnTo>
                  <a:lnTo>
                    <a:pt x="358" y="1351"/>
                  </a:lnTo>
                  <a:lnTo>
                    <a:pt x="358" y="1353"/>
                  </a:lnTo>
                  <a:lnTo>
                    <a:pt x="356" y="1353"/>
                  </a:lnTo>
                  <a:lnTo>
                    <a:pt x="358" y="1353"/>
                  </a:lnTo>
                  <a:lnTo>
                    <a:pt x="356" y="1353"/>
                  </a:lnTo>
                  <a:lnTo>
                    <a:pt x="354" y="1353"/>
                  </a:lnTo>
                  <a:lnTo>
                    <a:pt x="353" y="1353"/>
                  </a:lnTo>
                  <a:lnTo>
                    <a:pt x="353" y="1354"/>
                  </a:lnTo>
                  <a:lnTo>
                    <a:pt x="351" y="1354"/>
                  </a:lnTo>
                  <a:lnTo>
                    <a:pt x="350" y="1354"/>
                  </a:lnTo>
                  <a:lnTo>
                    <a:pt x="350" y="1353"/>
                  </a:lnTo>
                  <a:lnTo>
                    <a:pt x="350" y="1354"/>
                  </a:lnTo>
                  <a:lnTo>
                    <a:pt x="348" y="1354"/>
                  </a:lnTo>
                  <a:lnTo>
                    <a:pt x="347" y="1354"/>
                  </a:lnTo>
                  <a:lnTo>
                    <a:pt x="345" y="1354"/>
                  </a:lnTo>
                  <a:lnTo>
                    <a:pt x="345" y="1356"/>
                  </a:lnTo>
                  <a:lnTo>
                    <a:pt x="344" y="1356"/>
                  </a:lnTo>
                  <a:lnTo>
                    <a:pt x="342" y="1356"/>
                  </a:lnTo>
                  <a:lnTo>
                    <a:pt x="341" y="1356"/>
                  </a:lnTo>
                  <a:lnTo>
                    <a:pt x="339" y="1356"/>
                  </a:lnTo>
                  <a:lnTo>
                    <a:pt x="339" y="1357"/>
                  </a:lnTo>
                  <a:lnTo>
                    <a:pt x="338" y="1357"/>
                  </a:lnTo>
                  <a:lnTo>
                    <a:pt x="336" y="1357"/>
                  </a:lnTo>
                  <a:lnTo>
                    <a:pt x="336" y="1356"/>
                  </a:lnTo>
                  <a:lnTo>
                    <a:pt x="336" y="1357"/>
                  </a:lnTo>
                  <a:lnTo>
                    <a:pt x="335" y="1357"/>
                  </a:lnTo>
                  <a:lnTo>
                    <a:pt x="335" y="1356"/>
                  </a:lnTo>
                  <a:lnTo>
                    <a:pt x="333" y="1356"/>
                  </a:lnTo>
                  <a:lnTo>
                    <a:pt x="332" y="1356"/>
                  </a:lnTo>
                  <a:lnTo>
                    <a:pt x="330" y="1356"/>
                  </a:lnTo>
                  <a:lnTo>
                    <a:pt x="329" y="1354"/>
                  </a:lnTo>
                  <a:lnTo>
                    <a:pt x="327" y="1354"/>
                  </a:lnTo>
                  <a:lnTo>
                    <a:pt x="326" y="1354"/>
                  </a:lnTo>
                  <a:lnTo>
                    <a:pt x="327" y="1354"/>
                  </a:lnTo>
                  <a:lnTo>
                    <a:pt x="327" y="1356"/>
                  </a:lnTo>
                  <a:lnTo>
                    <a:pt x="326" y="1356"/>
                  </a:lnTo>
                  <a:lnTo>
                    <a:pt x="327" y="1356"/>
                  </a:lnTo>
                  <a:lnTo>
                    <a:pt x="327" y="1357"/>
                  </a:lnTo>
                  <a:lnTo>
                    <a:pt x="326" y="1357"/>
                  </a:lnTo>
                  <a:lnTo>
                    <a:pt x="326" y="1359"/>
                  </a:lnTo>
                  <a:lnTo>
                    <a:pt x="324" y="1359"/>
                  </a:lnTo>
                  <a:lnTo>
                    <a:pt x="326" y="1359"/>
                  </a:lnTo>
                  <a:lnTo>
                    <a:pt x="324" y="1359"/>
                  </a:lnTo>
                  <a:lnTo>
                    <a:pt x="324" y="1360"/>
                  </a:lnTo>
                  <a:lnTo>
                    <a:pt x="323" y="1360"/>
                  </a:lnTo>
                  <a:lnTo>
                    <a:pt x="323" y="1362"/>
                  </a:lnTo>
                  <a:lnTo>
                    <a:pt x="321" y="1362"/>
                  </a:lnTo>
                  <a:lnTo>
                    <a:pt x="321" y="1363"/>
                  </a:lnTo>
                  <a:lnTo>
                    <a:pt x="320" y="1363"/>
                  </a:lnTo>
                  <a:lnTo>
                    <a:pt x="320" y="1365"/>
                  </a:lnTo>
                  <a:lnTo>
                    <a:pt x="320" y="1366"/>
                  </a:lnTo>
                  <a:lnTo>
                    <a:pt x="318" y="1366"/>
                  </a:lnTo>
                  <a:lnTo>
                    <a:pt x="318" y="1368"/>
                  </a:lnTo>
                  <a:lnTo>
                    <a:pt x="318" y="1366"/>
                  </a:lnTo>
                  <a:lnTo>
                    <a:pt x="318" y="1368"/>
                  </a:lnTo>
                  <a:lnTo>
                    <a:pt x="317" y="1368"/>
                  </a:lnTo>
                  <a:lnTo>
                    <a:pt x="315" y="1368"/>
                  </a:lnTo>
                  <a:lnTo>
                    <a:pt x="315" y="1369"/>
                  </a:lnTo>
                  <a:lnTo>
                    <a:pt x="315" y="1371"/>
                  </a:lnTo>
                  <a:lnTo>
                    <a:pt x="314" y="1371"/>
                  </a:lnTo>
                  <a:lnTo>
                    <a:pt x="314" y="1372"/>
                  </a:lnTo>
                  <a:lnTo>
                    <a:pt x="315" y="1372"/>
                  </a:lnTo>
                  <a:lnTo>
                    <a:pt x="314" y="1372"/>
                  </a:lnTo>
                  <a:lnTo>
                    <a:pt x="315" y="1372"/>
                  </a:lnTo>
                  <a:lnTo>
                    <a:pt x="314" y="1374"/>
                  </a:lnTo>
                  <a:lnTo>
                    <a:pt x="314" y="1375"/>
                  </a:lnTo>
                  <a:lnTo>
                    <a:pt x="314" y="1374"/>
                  </a:lnTo>
                  <a:lnTo>
                    <a:pt x="314" y="1375"/>
                  </a:lnTo>
                  <a:lnTo>
                    <a:pt x="312" y="1375"/>
                  </a:lnTo>
                  <a:lnTo>
                    <a:pt x="312" y="1377"/>
                  </a:lnTo>
                  <a:lnTo>
                    <a:pt x="311" y="1377"/>
                  </a:lnTo>
                  <a:lnTo>
                    <a:pt x="311" y="1379"/>
                  </a:lnTo>
                  <a:lnTo>
                    <a:pt x="309" y="1380"/>
                  </a:lnTo>
                  <a:lnTo>
                    <a:pt x="309" y="1379"/>
                  </a:lnTo>
                  <a:lnTo>
                    <a:pt x="309" y="1380"/>
                  </a:lnTo>
                  <a:lnTo>
                    <a:pt x="309" y="1382"/>
                  </a:lnTo>
                  <a:lnTo>
                    <a:pt x="308" y="1382"/>
                  </a:lnTo>
                  <a:lnTo>
                    <a:pt x="308" y="1383"/>
                  </a:lnTo>
                  <a:lnTo>
                    <a:pt x="308" y="1385"/>
                  </a:lnTo>
                  <a:lnTo>
                    <a:pt x="306" y="1385"/>
                  </a:lnTo>
                  <a:lnTo>
                    <a:pt x="308" y="1385"/>
                  </a:lnTo>
                  <a:lnTo>
                    <a:pt x="306" y="1385"/>
                  </a:lnTo>
                  <a:lnTo>
                    <a:pt x="306" y="1386"/>
                  </a:lnTo>
                  <a:lnTo>
                    <a:pt x="306" y="1388"/>
                  </a:lnTo>
                  <a:lnTo>
                    <a:pt x="306" y="1389"/>
                  </a:lnTo>
                  <a:lnTo>
                    <a:pt x="306" y="1391"/>
                  </a:lnTo>
                  <a:lnTo>
                    <a:pt x="305" y="1391"/>
                  </a:lnTo>
                  <a:lnTo>
                    <a:pt x="305" y="1392"/>
                  </a:lnTo>
                  <a:lnTo>
                    <a:pt x="303" y="1392"/>
                  </a:lnTo>
                  <a:lnTo>
                    <a:pt x="302" y="1392"/>
                  </a:lnTo>
                  <a:lnTo>
                    <a:pt x="298" y="1391"/>
                  </a:lnTo>
                  <a:lnTo>
                    <a:pt x="297" y="1391"/>
                  </a:lnTo>
                  <a:lnTo>
                    <a:pt x="295" y="1392"/>
                  </a:lnTo>
                  <a:lnTo>
                    <a:pt x="294" y="1392"/>
                  </a:lnTo>
                  <a:lnTo>
                    <a:pt x="294" y="1394"/>
                  </a:lnTo>
                  <a:lnTo>
                    <a:pt x="292" y="1394"/>
                  </a:lnTo>
                  <a:lnTo>
                    <a:pt x="292" y="1395"/>
                  </a:lnTo>
                  <a:lnTo>
                    <a:pt x="291" y="1397"/>
                  </a:lnTo>
                  <a:lnTo>
                    <a:pt x="289" y="1398"/>
                  </a:lnTo>
                  <a:lnTo>
                    <a:pt x="289" y="1400"/>
                  </a:lnTo>
                  <a:lnTo>
                    <a:pt x="288" y="1400"/>
                  </a:lnTo>
                  <a:lnTo>
                    <a:pt x="286" y="1400"/>
                  </a:lnTo>
                  <a:lnTo>
                    <a:pt x="285" y="1400"/>
                  </a:lnTo>
                  <a:lnTo>
                    <a:pt x="283" y="1398"/>
                  </a:lnTo>
                  <a:lnTo>
                    <a:pt x="282" y="1398"/>
                  </a:lnTo>
                  <a:lnTo>
                    <a:pt x="280" y="1398"/>
                  </a:lnTo>
                  <a:lnTo>
                    <a:pt x="279" y="1398"/>
                  </a:lnTo>
                  <a:lnTo>
                    <a:pt x="277" y="1398"/>
                  </a:lnTo>
                  <a:lnTo>
                    <a:pt x="276" y="1398"/>
                  </a:lnTo>
                  <a:lnTo>
                    <a:pt x="274" y="1398"/>
                  </a:lnTo>
                  <a:lnTo>
                    <a:pt x="274" y="1397"/>
                  </a:lnTo>
                  <a:lnTo>
                    <a:pt x="273" y="1397"/>
                  </a:lnTo>
                  <a:lnTo>
                    <a:pt x="271" y="1397"/>
                  </a:lnTo>
                  <a:lnTo>
                    <a:pt x="270" y="1397"/>
                  </a:lnTo>
                  <a:lnTo>
                    <a:pt x="268" y="1397"/>
                  </a:lnTo>
                  <a:lnTo>
                    <a:pt x="267" y="1397"/>
                  </a:lnTo>
                  <a:lnTo>
                    <a:pt x="265" y="1397"/>
                  </a:lnTo>
                  <a:lnTo>
                    <a:pt x="265" y="1398"/>
                  </a:lnTo>
                  <a:lnTo>
                    <a:pt x="264" y="1398"/>
                  </a:lnTo>
                  <a:lnTo>
                    <a:pt x="262" y="1398"/>
                  </a:lnTo>
                  <a:lnTo>
                    <a:pt x="261" y="1398"/>
                  </a:lnTo>
                  <a:lnTo>
                    <a:pt x="261" y="1400"/>
                  </a:lnTo>
                  <a:lnTo>
                    <a:pt x="261" y="1398"/>
                  </a:lnTo>
                  <a:lnTo>
                    <a:pt x="261" y="1400"/>
                  </a:lnTo>
                  <a:lnTo>
                    <a:pt x="259" y="1400"/>
                  </a:lnTo>
                  <a:lnTo>
                    <a:pt x="258" y="1400"/>
                  </a:lnTo>
                  <a:lnTo>
                    <a:pt x="258" y="1401"/>
                  </a:lnTo>
                  <a:lnTo>
                    <a:pt x="256" y="1401"/>
                  </a:lnTo>
                  <a:lnTo>
                    <a:pt x="255" y="1400"/>
                  </a:lnTo>
                  <a:lnTo>
                    <a:pt x="255" y="1401"/>
                  </a:lnTo>
                  <a:lnTo>
                    <a:pt x="255" y="1400"/>
                  </a:lnTo>
                  <a:lnTo>
                    <a:pt x="255" y="1401"/>
                  </a:lnTo>
                  <a:lnTo>
                    <a:pt x="253" y="1401"/>
                  </a:lnTo>
                  <a:lnTo>
                    <a:pt x="253" y="1400"/>
                  </a:lnTo>
                  <a:lnTo>
                    <a:pt x="252" y="1400"/>
                  </a:lnTo>
                  <a:lnTo>
                    <a:pt x="252" y="1398"/>
                  </a:lnTo>
                  <a:lnTo>
                    <a:pt x="250" y="1398"/>
                  </a:lnTo>
                  <a:lnTo>
                    <a:pt x="250" y="1397"/>
                  </a:lnTo>
                  <a:lnTo>
                    <a:pt x="249" y="1398"/>
                  </a:lnTo>
                  <a:lnTo>
                    <a:pt x="226" y="1409"/>
                  </a:lnTo>
                  <a:lnTo>
                    <a:pt x="209" y="1416"/>
                  </a:lnTo>
                  <a:lnTo>
                    <a:pt x="206" y="1418"/>
                  </a:lnTo>
                  <a:lnTo>
                    <a:pt x="205" y="1418"/>
                  </a:lnTo>
                  <a:lnTo>
                    <a:pt x="205" y="1419"/>
                  </a:lnTo>
                  <a:lnTo>
                    <a:pt x="205" y="1418"/>
                  </a:lnTo>
                  <a:lnTo>
                    <a:pt x="203" y="1418"/>
                  </a:lnTo>
                  <a:lnTo>
                    <a:pt x="203" y="1416"/>
                  </a:lnTo>
                  <a:lnTo>
                    <a:pt x="202" y="1416"/>
                  </a:lnTo>
                  <a:lnTo>
                    <a:pt x="203" y="1416"/>
                  </a:lnTo>
                  <a:lnTo>
                    <a:pt x="202" y="1416"/>
                  </a:lnTo>
                  <a:lnTo>
                    <a:pt x="202" y="1415"/>
                  </a:lnTo>
                  <a:lnTo>
                    <a:pt x="200" y="1413"/>
                  </a:lnTo>
                  <a:lnTo>
                    <a:pt x="200" y="1412"/>
                  </a:lnTo>
                  <a:lnTo>
                    <a:pt x="199" y="1412"/>
                  </a:lnTo>
                  <a:lnTo>
                    <a:pt x="197" y="1412"/>
                  </a:lnTo>
                  <a:lnTo>
                    <a:pt x="196" y="1412"/>
                  </a:lnTo>
                  <a:lnTo>
                    <a:pt x="194" y="1412"/>
                  </a:lnTo>
                  <a:lnTo>
                    <a:pt x="193" y="1412"/>
                  </a:lnTo>
                  <a:lnTo>
                    <a:pt x="191" y="1412"/>
                  </a:lnTo>
                  <a:lnTo>
                    <a:pt x="190" y="1412"/>
                  </a:lnTo>
                  <a:lnTo>
                    <a:pt x="190" y="1410"/>
                  </a:lnTo>
                  <a:lnTo>
                    <a:pt x="188" y="1410"/>
                  </a:lnTo>
                  <a:lnTo>
                    <a:pt x="188" y="1409"/>
                  </a:lnTo>
                  <a:lnTo>
                    <a:pt x="190" y="1409"/>
                  </a:lnTo>
                  <a:lnTo>
                    <a:pt x="190" y="1407"/>
                  </a:lnTo>
                  <a:lnTo>
                    <a:pt x="191" y="1406"/>
                  </a:lnTo>
                  <a:lnTo>
                    <a:pt x="191" y="1404"/>
                  </a:lnTo>
                  <a:lnTo>
                    <a:pt x="193" y="1404"/>
                  </a:lnTo>
                  <a:lnTo>
                    <a:pt x="193" y="1403"/>
                  </a:lnTo>
                  <a:lnTo>
                    <a:pt x="194" y="1403"/>
                  </a:lnTo>
                  <a:lnTo>
                    <a:pt x="196" y="1401"/>
                  </a:lnTo>
                  <a:lnTo>
                    <a:pt x="196" y="1400"/>
                  </a:lnTo>
                  <a:lnTo>
                    <a:pt x="197" y="1400"/>
                  </a:lnTo>
                  <a:lnTo>
                    <a:pt x="197" y="1398"/>
                  </a:lnTo>
                  <a:lnTo>
                    <a:pt x="197" y="1397"/>
                  </a:lnTo>
                  <a:lnTo>
                    <a:pt x="199" y="1397"/>
                  </a:lnTo>
                  <a:lnTo>
                    <a:pt x="197" y="1397"/>
                  </a:lnTo>
                  <a:lnTo>
                    <a:pt x="199" y="1397"/>
                  </a:lnTo>
                  <a:lnTo>
                    <a:pt x="199" y="1395"/>
                  </a:lnTo>
                  <a:lnTo>
                    <a:pt x="199" y="1394"/>
                  </a:lnTo>
                  <a:lnTo>
                    <a:pt x="200" y="1394"/>
                  </a:lnTo>
                  <a:lnTo>
                    <a:pt x="200" y="1392"/>
                  </a:lnTo>
                  <a:lnTo>
                    <a:pt x="202" y="1391"/>
                  </a:lnTo>
                  <a:lnTo>
                    <a:pt x="203" y="1389"/>
                  </a:lnTo>
                  <a:lnTo>
                    <a:pt x="203" y="1388"/>
                  </a:lnTo>
                  <a:lnTo>
                    <a:pt x="205" y="1388"/>
                  </a:lnTo>
                  <a:lnTo>
                    <a:pt x="205" y="1386"/>
                  </a:lnTo>
                  <a:lnTo>
                    <a:pt x="203" y="1382"/>
                  </a:lnTo>
                  <a:lnTo>
                    <a:pt x="202" y="1380"/>
                  </a:lnTo>
                  <a:lnTo>
                    <a:pt x="202" y="1379"/>
                  </a:lnTo>
                  <a:lnTo>
                    <a:pt x="202" y="1377"/>
                  </a:lnTo>
                  <a:lnTo>
                    <a:pt x="202" y="1375"/>
                  </a:lnTo>
                  <a:lnTo>
                    <a:pt x="200" y="1375"/>
                  </a:lnTo>
                  <a:lnTo>
                    <a:pt x="200" y="1374"/>
                  </a:lnTo>
                  <a:lnTo>
                    <a:pt x="199" y="1371"/>
                  </a:lnTo>
                  <a:lnTo>
                    <a:pt x="199" y="1369"/>
                  </a:lnTo>
                  <a:lnTo>
                    <a:pt x="197" y="1365"/>
                  </a:lnTo>
                  <a:lnTo>
                    <a:pt x="191" y="1348"/>
                  </a:lnTo>
                  <a:lnTo>
                    <a:pt x="188" y="1347"/>
                  </a:lnTo>
                  <a:lnTo>
                    <a:pt x="188" y="1345"/>
                  </a:lnTo>
                  <a:lnTo>
                    <a:pt x="183" y="1341"/>
                  </a:lnTo>
                  <a:lnTo>
                    <a:pt x="182" y="1338"/>
                  </a:lnTo>
                  <a:lnTo>
                    <a:pt x="176" y="1329"/>
                  </a:lnTo>
                  <a:lnTo>
                    <a:pt x="174" y="1326"/>
                  </a:lnTo>
                  <a:lnTo>
                    <a:pt x="173" y="1324"/>
                  </a:lnTo>
                  <a:lnTo>
                    <a:pt x="173" y="1322"/>
                  </a:lnTo>
                  <a:lnTo>
                    <a:pt x="173" y="1321"/>
                  </a:lnTo>
                  <a:lnTo>
                    <a:pt x="171" y="1318"/>
                  </a:lnTo>
                  <a:lnTo>
                    <a:pt x="170" y="1315"/>
                  </a:lnTo>
                  <a:lnTo>
                    <a:pt x="170" y="1313"/>
                  </a:lnTo>
                  <a:lnTo>
                    <a:pt x="170" y="1309"/>
                  </a:lnTo>
                  <a:lnTo>
                    <a:pt x="168" y="1304"/>
                  </a:lnTo>
                  <a:lnTo>
                    <a:pt x="165" y="1301"/>
                  </a:lnTo>
                  <a:lnTo>
                    <a:pt x="164" y="1298"/>
                  </a:lnTo>
                  <a:lnTo>
                    <a:pt x="162" y="1297"/>
                  </a:lnTo>
                  <a:lnTo>
                    <a:pt x="162" y="1295"/>
                  </a:lnTo>
                  <a:lnTo>
                    <a:pt x="162" y="1292"/>
                  </a:lnTo>
                  <a:lnTo>
                    <a:pt x="164" y="1286"/>
                  </a:lnTo>
                  <a:lnTo>
                    <a:pt x="164" y="1285"/>
                  </a:lnTo>
                  <a:lnTo>
                    <a:pt x="164" y="1283"/>
                  </a:lnTo>
                  <a:lnTo>
                    <a:pt x="165" y="1279"/>
                  </a:lnTo>
                  <a:lnTo>
                    <a:pt x="165" y="1273"/>
                  </a:lnTo>
                  <a:lnTo>
                    <a:pt x="164" y="1269"/>
                  </a:lnTo>
                  <a:lnTo>
                    <a:pt x="164" y="1268"/>
                  </a:lnTo>
                  <a:lnTo>
                    <a:pt x="162" y="1257"/>
                  </a:lnTo>
                  <a:lnTo>
                    <a:pt x="162" y="1254"/>
                  </a:lnTo>
                  <a:lnTo>
                    <a:pt x="161" y="1251"/>
                  </a:lnTo>
                  <a:lnTo>
                    <a:pt x="161" y="1248"/>
                  </a:lnTo>
                  <a:lnTo>
                    <a:pt x="159" y="1248"/>
                  </a:lnTo>
                  <a:lnTo>
                    <a:pt x="159" y="1245"/>
                  </a:lnTo>
                  <a:lnTo>
                    <a:pt x="159" y="1241"/>
                  </a:lnTo>
                  <a:lnTo>
                    <a:pt x="158" y="1239"/>
                  </a:lnTo>
                  <a:lnTo>
                    <a:pt x="158" y="1238"/>
                  </a:lnTo>
                  <a:lnTo>
                    <a:pt x="158" y="1236"/>
                  </a:lnTo>
                  <a:lnTo>
                    <a:pt x="159" y="1235"/>
                  </a:lnTo>
                  <a:lnTo>
                    <a:pt x="159" y="1233"/>
                  </a:lnTo>
                  <a:lnTo>
                    <a:pt x="159" y="1232"/>
                  </a:lnTo>
                  <a:lnTo>
                    <a:pt x="158" y="1232"/>
                  </a:lnTo>
                  <a:lnTo>
                    <a:pt x="158" y="1230"/>
                  </a:lnTo>
                  <a:lnTo>
                    <a:pt x="158" y="1229"/>
                  </a:lnTo>
                  <a:lnTo>
                    <a:pt x="158" y="1227"/>
                  </a:lnTo>
                  <a:lnTo>
                    <a:pt x="158" y="1226"/>
                  </a:lnTo>
                  <a:lnTo>
                    <a:pt x="156" y="1226"/>
                  </a:lnTo>
                  <a:lnTo>
                    <a:pt x="156" y="1224"/>
                  </a:lnTo>
                  <a:lnTo>
                    <a:pt x="156" y="1223"/>
                  </a:lnTo>
                  <a:lnTo>
                    <a:pt x="156" y="1221"/>
                  </a:lnTo>
                  <a:lnTo>
                    <a:pt x="156" y="1220"/>
                  </a:lnTo>
                  <a:lnTo>
                    <a:pt x="156" y="1221"/>
                  </a:lnTo>
                  <a:lnTo>
                    <a:pt x="155" y="1221"/>
                  </a:lnTo>
                  <a:lnTo>
                    <a:pt x="153" y="1221"/>
                  </a:lnTo>
                  <a:lnTo>
                    <a:pt x="155" y="1216"/>
                  </a:lnTo>
                  <a:lnTo>
                    <a:pt x="155" y="1212"/>
                  </a:lnTo>
                  <a:lnTo>
                    <a:pt x="155" y="1210"/>
                  </a:lnTo>
                  <a:lnTo>
                    <a:pt x="156" y="1210"/>
                  </a:lnTo>
                  <a:lnTo>
                    <a:pt x="158" y="1204"/>
                  </a:lnTo>
                  <a:lnTo>
                    <a:pt x="156" y="1201"/>
                  </a:lnTo>
                  <a:lnTo>
                    <a:pt x="153" y="1195"/>
                  </a:lnTo>
                  <a:lnTo>
                    <a:pt x="150" y="1197"/>
                  </a:lnTo>
                  <a:lnTo>
                    <a:pt x="147" y="1198"/>
                  </a:lnTo>
                  <a:lnTo>
                    <a:pt x="147" y="1197"/>
                  </a:lnTo>
                  <a:lnTo>
                    <a:pt x="147" y="1195"/>
                  </a:lnTo>
                  <a:lnTo>
                    <a:pt x="149" y="1195"/>
                  </a:lnTo>
                  <a:lnTo>
                    <a:pt x="147" y="1192"/>
                  </a:lnTo>
                  <a:lnTo>
                    <a:pt x="146" y="1192"/>
                  </a:lnTo>
                  <a:lnTo>
                    <a:pt x="146" y="1194"/>
                  </a:lnTo>
                  <a:lnTo>
                    <a:pt x="144" y="1194"/>
                  </a:lnTo>
                  <a:lnTo>
                    <a:pt x="144" y="1195"/>
                  </a:lnTo>
                  <a:lnTo>
                    <a:pt x="143" y="1197"/>
                  </a:lnTo>
                  <a:lnTo>
                    <a:pt x="141" y="1197"/>
                  </a:lnTo>
                  <a:lnTo>
                    <a:pt x="140" y="1198"/>
                  </a:lnTo>
                  <a:lnTo>
                    <a:pt x="138" y="1198"/>
                  </a:lnTo>
                  <a:lnTo>
                    <a:pt x="137" y="1200"/>
                  </a:lnTo>
                  <a:lnTo>
                    <a:pt x="137" y="1198"/>
                  </a:lnTo>
                  <a:lnTo>
                    <a:pt x="135" y="1197"/>
                  </a:lnTo>
                  <a:lnTo>
                    <a:pt x="135" y="1195"/>
                  </a:lnTo>
                  <a:lnTo>
                    <a:pt x="134" y="1195"/>
                  </a:lnTo>
                  <a:lnTo>
                    <a:pt x="132" y="1194"/>
                  </a:lnTo>
                  <a:lnTo>
                    <a:pt x="134" y="1194"/>
                  </a:lnTo>
                  <a:lnTo>
                    <a:pt x="132" y="1192"/>
                  </a:lnTo>
                  <a:lnTo>
                    <a:pt x="134" y="1191"/>
                  </a:lnTo>
                  <a:lnTo>
                    <a:pt x="135" y="1189"/>
                  </a:lnTo>
                  <a:lnTo>
                    <a:pt x="135" y="1188"/>
                  </a:lnTo>
                  <a:lnTo>
                    <a:pt x="137" y="1188"/>
                  </a:lnTo>
                  <a:lnTo>
                    <a:pt x="135" y="1186"/>
                  </a:lnTo>
                  <a:lnTo>
                    <a:pt x="137" y="1185"/>
                  </a:lnTo>
                  <a:lnTo>
                    <a:pt x="137" y="1183"/>
                  </a:lnTo>
                  <a:lnTo>
                    <a:pt x="138" y="1183"/>
                  </a:lnTo>
                  <a:lnTo>
                    <a:pt x="138" y="1182"/>
                  </a:lnTo>
                  <a:lnTo>
                    <a:pt x="140" y="1182"/>
                  </a:lnTo>
                  <a:lnTo>
                    <a:pt x="140" y="1180"/>
                  </a:lnTo>
                  <a:lnTo>
                    <a:pt x="140" y="1179"/>
                  </a:lnTo>
                  <a:lnTo>
                    <a:pt x="140" y="1177"/>
                  </a:lnTo>
                  <a:lnTo>
                    <a:pt x="138" y="1177"/>
                  </a:lnTo>
                  <a:lnTo>
                    <a:pt x="138" y="1176"/>
                  </a:lnTo>
                  <a:lnTo>
                    <a:pt x="138" y="1174"/>
                  </a:lnTo>
                  <a:lnTo>
                    <a:pt x="138" y="1173"/>
                  </a:lnTo>
                  <a:lnTo>
                    <a:pt x="138" y="1171"/>
                  </a:lnTo>
                  <a:lnTo>
                    <a:pt x="137" y="1171"/>
                  </a:lnTo>
                  <a:lnTo>
                    <a:pt x="135" y="1170"/>
                  </a:lnTo>
                  <a:lnTo>
                    <a:pt x="135" y="1171"/>
                  </a:lnTo>
                  <a:lnTo>
                    <a:pt x="135" y="1170"/>
                  </a:lnTo>
                  <a:lnTo>
                    <a:pt x="135" y="1168"/>
                  </a:lnTo>
                  <a:lnTo>
                    <a:pt x="134" y="1163"/>
                  </a:lnTo>
                  <a:lnTo>
                    <a:pt x="134" y="1162"/>
                  </a:lnTo>
                  <a:lnTo>
                    <a:pt x="134" y="1160"/>
                  </a:lnTo>
                  <a:lnTo>
                    <a:pt x="134" y="1157"/>
                  </a:lnTo>
                  <a:lnTo>
                    <a:pt x="134" y="1156"/>
                  </a:lnTo>
                  <a:lnTo>
                    <a:pt x="135" y="1154"/>
                  </a:lnTo>
                  <a:lnTo>
                    <a:pt x="135" y="1153"/>
                  </a:lnTo>
                  <a:lnTo>
                    <a:pt x="135" y="1151"/>
                  </a:lnTo>
                  <a:lnTo>
                    <a:pt x="135" y="1150"/>
                  </a:lnTo>
                  <a:lnTo>
                    <a:pt x="135" y="1148"/>
                  </a:lnTo>
                  <a:lnTo>
                    <a:pt x="135" y="1147"/>
                  </a:lnTo>
                  <a:lnTo>
                    <a:pt x="135" y="1145"/>
                  </a:lnTo>
                  <a:lnTo>
                    <a:pt x="135" y="1144"/>
                  </a:lnTo>
                  <a:lnTo>
                    <a:pt x="135" y="1142"/>
                  </a:lnTo>
                  <a:lnTo>
                    <a:pt x="137" y="1141"/>
                  </a:lnTo>
                  <a:lnTo>
                    <a:pt x="137" y="1139"/>
                  </a:lnTo>
                  <a:lnTo>
                    <a:pt x="137" y="1138"/>
                  </a:lnTo>
                  <a:lnTo>
                    <a:pt x="138" y="1136"/>
                  </a:lnTo>
                  <a:lnTo>
                    <a:pt x="138" y="1135"/>
                  </a:lnTo>
                  <a:lnTo>
                    <a:pt x="138" y="1133"/>
                  </a:lnTo>
                  <a:lnTo>
                    <a:pt x="138" y="1132"/>
                  </a:lnTo>
                  <a:lnTo>
                    <a:pt x="137" y="1132"/>
                  </a:lnTo>
                  <a:lnTo>
                    <a:pt x="137" y="1130"/>
                  </a:lnTo>
                  <a:lnTo>
                    <a:pt x="137" y="1129"/>
                  </a:lnTo>
                  <a:lnTo>
                    <a:pt x="135" y="1127"/>
                  </a:lnTo>
                  <a:lnTo>
                    <a:pt x="135" y="1126"/>
                  </a:lnTo>
                  <a:lnTo>
                    <a:pt x="135" y="1124"/>
                  </a:lnTo>
                  <a:lnTo>
                    <a:pt x="134" y="1121"/>
                  </a:lnTo>
                  <a:lnTo>
                    <a:pt x="134" y="1120"/>
                  </a:lnTo>
                  <a:lnTo>
                    <a:pt x="134" y="1118"/>
                  </a:lnTo>
                  <a:lnTo>
                    <a:pt x="135" y="1118"/>
                  </a:lnTo>
                  <a:lnTo>
                    <a:pt x="134" y="1115"/>
                  </a:lnTo>
                  <a:lnTo>
                    <a:pt x="134" y="1114"/>
                  </a:lnTo>
                  <a:lnTo>
                    <a:pt x="132" y="1110"/>
                  </a:lnTo>
                  <a:lnTo>
                    <a:pt x="132" y="1109"/>
                  </a:lnTo>
                  <a:lnTo>
                    <a:pt x="134" y="1107"/>
                  </a:lnTo>
                  <a:lnTo>
                    <a:pt x="134" y="1104"/>
                  </a:lnTo>
                  <a:lnTo>
                    <a:pt x="132" y="1101"/>
                  </a:lnTo>
                  <a:lnTo>
                    <a:pt x="132" y="1100"/>
                  </a:lnTo>
                  <a:lnTo>
                    <a:pt x="132" y="1098"/>
                  </a:lnTo>
                  <a:lnTo>
                    <a:pt x="132" y="1095"/>
                  </a:lnTo>
                  <a:lnTo>
                    <a:pt x="132" y="1094"/>
                  </a:lnTo>
                  <a:lnTo>
                    <a:pt x="130" y="1092"/>
                  </a:lnTo>
                  <a:lnTo>
                    <a:pt x="130" y="1089"/>
                  </a:lnTo>
                  <a:lnTo>
                    <a:pt x="130" y="1088"/>
                  </a:lnTo>
                  <a:lnTo>
                    <a:pt x="129" y="1088"/>
                  </a:lnTo>
                  <a:lnTo>
                    <a:pt x="129" y="1086"/>
                  </a:lnTo>
                  <a:lnTo>
                    <a:pt x="129" y="1082"/>
                  </a:lnTo>
                  <a:lnTo>
                    <a:pt x="127" y="1082"/>
                  </a:lnTo>
                  <a:lnTo>
                    <a:pt x="127" y="1080"/>
                  </a:lnTo>
                  <a:lnTo>
                    <a:pt x="127" y="1077"/>
                  </a:lnTo>
                  <a:lnTo>
                    <a:pt x="127" y="1076"/>
                  </a:lnTo>
                  <a:lnTo>
                    <a:pt x="129" y="1076"/>
                  </a:lnTo>
                  <a:lnTo>
                    <a:pt x="129" y="1074"/>
                  </a:lnTo>
                  <a:lnTo>
                    <a:pt x="129" y="1076"/>
                  </a:lnTo>
                  <a:lnTo>
                    <a:pt x="129" y="1074"/>
                  </a:lnTo>
                  <a:lnTo>
                    <a:pt x="129" y="1073"/>
                  </a:lnTo>
                  <a:lnTo>
                    <a:pt x="130" y="1073"/>
                  </a:lnTo>
                  <a:lnTo>
                    <a:pt x="129" y="1073"/>
                  </a:lnTo>
                  <a:lnTo>
                    <a:pt x="130" y="1073"/>
                  </a:lnTo>
                  <a:lnTo>
                    <a:pt x="130" y="1071"/>
                  </a:lnTo>
                  <a:lnTo>
                    <a:pt x="130" y="1070"/>
                  </a:lnTo>
                  <a:lnTo>
                    <a:pt x="130" y="1068"/>
                  </a:lnTo>
                  <a:lnTo>
                    <a:pt x="132" y="1068"/>
                  </a:lnTo>
                  <a:lnTo>
                    <a:pt x="132" y="1067"/>
                  </a:lnTo>
                  <a:lnTo>
                    <a:pt x="134" y="1067"/>
                  </a:lnTo>
                  <a:lnTo>
                    <a:pt x="134" y="1065"/>
                  </a:lnTo>
                  <a:lnTo>
                    <a:pt x="135" y="1065"/>
                  </a:lnTo>
                  <a:lnTo>
                    <a:pt x="135" y="1064"/>
                  </a:lnTo>
                  <a:lnTo>
                    <a:pt x="137" y="1064"/>
                  </a:lnTo>
                  <a:lnTo>
                    <a:pt x="137" y="1062"/>
                  </a:lnTo>
                  <a:lnTo>
                    <a:pt x="137" y="1064"/>
                  </a:lnTo>
                  <a:lnTo>
                    <a:pt x="137" y="1062"/>
                  </a:lnTo>
                  <a:lnTo>
                    <a:pt x="138" y="1062"/>
                  </a:lnTo>
                  <a:lnTo>
                    <a:pt x="140" y="1062"/>
                  </a:lnTo>
                  <a:lnTo>
                    <a:pt x="138" y="1062"/>
                  </a:lnTo>
                  <a:lnTo>
                    <a:pt x="140" y="1061"/>
                  </a:lnTo>
                  <a:lnTo>
                    <a:pt x="140" y="1059"/>
                  </a:lnTo>
                  <a:lnTo>
                    <a:pt x="141" y="1059"/>
                  </a:lnTo>
                  <a:lnTo>
                    <a:pt x="140" y="1059"/>
                  </a:lnTo>
                  <a:lnTo>
                    <a:pt x="141" y="1059"/>
                  </a:lnTo>
                  <a:lnTo>
                    <a:pt x="141" y="1057"/>
                  </a:lnTo>
                  <a:lnTo>
                    <a:pt x="141" y="1056"/>
                  </a:lnTo>
                  <a:lnTo>
                    <a:pt x="141" y="1054"/>
                  </a:lnTo>
                  <a:lnTo>
                    <a:pt x="143" y="1054"/>
                  </a:lnTo>
                  <a:lnTo>
                    <a:pt x="141" y="1054"/>
                  </a:lnTo>
                  <a:lnTo>
                    <a:pt x="143" y="1053"/>
                  </a:lnTo>
                  <a:lnTo>
                    <a:pt x="143" y="1051"/>
                  </a:lnTo>
                  <a:lnTo>
                    <a:pt x="144" y="1050"/>
                  </a:lnTo>
                  <a:lnTo>
                    <a:pt x="146" y="1050"/>
                  </a:lnTo>
                  <a:lnTo>
                    <a:pt x="146" y="1048"/>
                  </a:lnTo>
                  <a:lnTo>
                    <a:pt x="144" y="1048"/>
                  </a:lnTo>
                  <a:lnTo>
                    <a:pt x="146" y="1048"/>
                  </a:lnTo>
                  <a:lnTo>
                    <a:pt x="144" y="1048"/>
                  </a:lnTo>
                  <a:lnTo>
                    <a:pt x="144" y="1047"/>
                  </a:lnTo>
                  <a:lnTo>
                    <a:pt x="144" y="1048"/>
                  </a:lnTo>
                  <a:lnTo>
                    <a:pt x="144" y="1047"/>
                  </a:lnTo>
                  <a:lnTo>
                    <a:pt x="143" y="1047"/>
                  </a:lnTo>
                  <a:lnTo>
                    <a:pt x="144" y="1047"/>
                  </a:lnTo>
                  <a:lnTo>
                    <a:pt x="144" y="1045"/>
                  </a:lnTo>
                  <a:lnTo>
                    <a:pt x="144" y="1044"/>
                  </a:lnTo>
                  <a:lnTo>
                    <a:pt x="143" y="1044"/>
                  </a:lnTo>
                  <a:lnTo>
                    <a:pt x="143" y="1042"/>
                  </a:lnTo>
                  <a:lnTo>
                    <a:pt x="143" y="1041"/>
                  </a:lnTo>
                  <a:lnTo>
                    <a:pt x="141" y="1041"/>
                  </a:lnTo>
                  <a:lnTo>
                    <a:pt x="140" y="1041"/>
                  </a:lnTo>
                  <a:lnTo>
                    <a:pt x="140" y="1039"/>
                  </a:lnTo>
                  <a:lnTo>
                    <a:pt x="140" y="1041"/>
                  </a:lnTo>
                  <a:lnTo>
                    <a:pt x="140" y="1039"/>
                  </a:lnTo>
                  <a:lnTo>
                    <a:pt x="138" y="1039"/>
                  </a:lnTo>
                  <a:lnTo>
                    <a:pt x="138" y="1038"/>
                  </a:lnTo>
                  <a:lnTo>
                    <a:pt x="138" y="1039"/>
                  </a:lnTo>
                  <a:lnTo>
                    <a:pt x="138" y="1038"/>
                  </a:lnTo>
                  <a:lnTo>
                    <a:pt x="138" y="1036"/>
                  </a:lnTo>
                  <a:lnTo>
                    <a:pt x="137" y="1035"/>
                  </a:lnTo>
                  <a:lnTo>
                    <a:pt x="137" y="1036"/>
                  </a:lnTo>
                  <a:lnTo>
                    <a:pt x="135" y="1036"/>
                  </a:lnTo>
                  <a:lnTo>
                    <a:pt x="134" y="1036"/>
                  </a:lnTo>
                  <a:lnTo>
                    <a:pt x="132" y="1035"/>
                  </a:lnTo>
                  <a:lnTo>
                    <a:pt x="130" y="1033"/>
                  </a:lnTo>
                  <a:lnTo>
                    <a:pt x="130" y="1032"/>
                  </a:lnTo>
                  <a:lnTo>
                    <a:pt x="130" y="1030"/>
                  </a:lnTo>
                  <a:lnTo>
                    <a:pt x="130" y="1029"/>
                  </a:lnTo>
                  <a:lnTo>
                    <a:pt x="130" y="1027"/>
                  </a:lnTo>
                  <a:lnTo>
                    <a:pt x="129" y="1027"/>
                  </a:lnTo>
                  <a:lnTo>
                    <a:pt x="127" y="1027"/>
                  </a:lnTo>
                  <a:lnTo>
                    <a:pt x="127" y="1026"/>
                  </a:lnTo>
                  <a:lnTo>
                    <a:pt x="126" y="1026"/>
                  </a:lnTo>
                  <a:lnTo>
                    <a:pt x="126" y="1024"/>
                  </a:lnTo>
                  <a:lnTo>
                    <a:pt x="126" y="1023"/>
                  </a:lnTo>
                  <a:lnTo>
                    <a:pt x="126" y="1021"/>
                  </a:lnTo>
                  <a:lnTo>
                    <a:pt x="127" y="1021"/>
                  </a:lnTo>
                  <a:lnTo>
                    <a:pt x="127" y="1018"/>
                  </a:lnTo>
                  <a:lnTo>
                    <a:pt x="129" y="1015"/>
                  </a:lnTo>
                  <a:lnTo>
                    <a:pt x="129" y="1014"/>
                  </a:lnTo>
                  <a:lnTo>
                    <a:pt x="130" y="1014"/>
                  </a:lnTo>
                  <a:lnTo>
                    <a:pt x="130" y="1012"/>
                  </a:lnTo>
                  <a:lnTo>
                    <a:pt x="130" y="1009"/>
                  </a:lnTo>
                  <a:lnTo>
                    <a:pt x="130" y="1008"/>
                  </a:lnTo>
                  <a:lnTo>
                    <a:pt x="130" y="1006"/>
                  </a:lnTo>
                  <a:lnTo>
                    <a:pt x="130" y="1004"/>
                  </a:lnTo>
                  <a:lnTo>
                    <a:pt x="129" y="1003"/>
                  </a:lnTo>
                  <a:lnTo>
                    <a:pt x="129" y="1001"/>
                  </a:lnTo>
                  <a:lnTo>
                    <a:pt x="129" y="1000"/>
                  </a:lnTo>
                  <a:lnTo>
                    <a:pt x="127" y="998"/>
                  </a:lnTo>
                  <a:lnTo>
                    <a:pt x="127" y="997"/>
                  </a:lnTo>
                  <a:lnTo>
                    <a:pt x="126" y="995"/>
                  </a:lnTo>
                  <a:lnTo>
                    <a:pt x="124" y="994"/>
                  </a:lnTo>
                  <a:lnTo>
                    <a:pt x="123" y="992"/>
                  </a:lnTo>
                  <a:lnTo>
                    <a:pt x="123" y="991"/>
                  </a:lnTo>
                  <a:lnTo>
                    <a:pt x="121" y="991"/>
                  </a:lnTo>
                  <a:lnTo>
                    <a:pt x="121" y="989"/>
                  </a:lnTo>
                  <a:lnTo>
                    <a:pt x="120" y="989"/>
                  </a:lnTo>
                  <a:lnTo>
                    <a:pt x="118" y="989"/>
                  </a:lnTo>
                  <a:lnTo>
                    <a:pt x="117" y="989"/>
                  </a:lnTo>
                  <a:lnTo>
                    <a:pt x="117" y="991"/>
                  </a:lnTo>
                  <a:lnTo>
                    <a:pt x="115" y="991"/>
                  </a:lnTo>
                  <a:lnTo>
                    <a:pt x="115" y="989"/>
                  </a:lnTo>
                  <a:lnTo>
                    <a:pt x="115" y="991"/>
                  </a:lnTo>
                  <a:lnTo>
                    <a:pt x="115" y="989"/>
                  </a:lnTo>
                  <a:lnTo>
                    <a:pt x="115" y="982"/>
                  </a:lnTo>
                  <a:lnTo>
                    <a:pt x="114" y="982"/>
                  </a:lnTo>
                  <a:lnTo>
                    <a:pt x="112" y="982"/>
                  </a:lnTo>
                  <a:lnTo>
                    <a:pt x="111" y="982"/>
                  </a:lnTo>
                  <a:lnTo>
                    <a:pt x="109" y="982"/>
                  </a:lnTo>
                  <a:lnTo>
                    <a:pt x="108" y="982"/>
                  </a:lnTo>
                  <a:lnTo>
                    <a:pt x="106" y="982"/>
                  </a:lnTo>
                  <a:lnTo>
                    <a:pt x="106" y="980"/>
                  </a:lnTo>
                  <a:lnTo>
                    <a:pt x="105" y="980"/>
                  </a:lnTo>
                  <a:lnTo>
                    <a:pt x="103" y="980"/>
                  </a:lnTo>
                  <a:lnTo>
                    <a:pt x="103" y="982"/>
                  </a:lnTo>
                  <a:lnTo>
                    <a:pt x="102" y="982"/>
                  </a:lnTo>
                  <a:lnTo>
                    <a:pt x="100" y="980"/>
                  </a:lnTo>
                  <a:lnTo>
                    <a:pt x="100" y="979"/>
                  </a:lnTo>
                  <a:lnTo>
                    <a:pt x="100" y="977"/>
                  </a:lnTo>
                  <a:lnTo>
                    <a:pt x="99" y="976"/>
                  </a:lnTo>
                  <a:lnTo>
                    <a:pt x="99" y="974"/>
                  </a:lnTo>
                  <a:lnTo>
                    <a:pt x="99" y="973"/>
                  </a:lnTo>
                  <a:lnTo>
                    <a:pt x="102" y="971"/>
                  </a:lnTo>
                  <a:lnTo>
                    <a:pt x="100" y="971"/>
                  </a:lnTo>
                  <a:lnTo>
                    <a:pt x="100" y="970"/>
                  </a:lnTo>
                  <a:lnTo>
                    <a:pt x="100" y="968"/>
                  </a:lnTo>
                  <a:lnTo>
                    <a:pt x="99" y="968"/>
                  </a:lnTo>
                  <a:lnTo>
                    <a:pt x="99" y="965"/>
                  </a:lnTo>
                  <a:lnTo>
                    <a:pt x="99" y="962"/>
                  </a:lnTo>
                  <a:lnTo>
                    <a:pt x="99" y="961"/>
                  </a:lnTo>
                  <a:lnTo>
                    <a:pt x="97" y="958"/>
                  </a:lnTo>
                  <a:lnTo>
                    <a:pt x="97" y="956"/>
                  </a:lnTo>
                  <a:lnTo>
                    <a:pt x="96" y="955"/>
                  </a:lnTo>
                  <a:lnTo>
                    <a:pt x="97" y="955"/>
                  </a:lnTo>
                  <a:lnTo>
                    <a:pt x="97" y="953"/>
                  </a:lnTo>
                  <a:lnTo>
                    <a:pt x="99" y="953"/>
                  </a:lnTo>
                  <a:lnTo>
                    <a:pt x="100" y="951"/>
                  </a:lnTo>
                  <a:lnTo>
                    <a:pt x="102" y="951"/>
                  </a:lnTo>
                  <a:lnTo>
                    <a:pt x="105" y="950"/>
                  </a:lnTo>
                  <a:lnTo>
                    <a:pt x="109" y="950"/>
                  </a:lnTo>
                  <a:lnTo>
                    <a:pt x="109" y="948"/>
                  </a:lnTo>
                  <a:lnTo>
                    <a:pt x="114" y="947"/>
                  </a:lnTo>
                  <a:lnTo>
                    <a:pt x="115" y="947"/>
                  </a:lnTo>
                  <a:lnTo>
                    <a:pt x="117" y="945"/>
                  </a:lnTo>
                  <a:lnTo>
                    <a:pt x="120" y="944"/>
                  </a:lnTo>
                  <a:lnTo>
                    <a:pt x="121" y="942"/>
                  </a:lnTo>
                  <a:lnTo>
                    <a:pt x="123" y="941"/>
                  </a:lnTo>
                  <a:lnTo>
                    <a:pt x="124" y="939"/>
                  </a:lnTo>
                  <a:lnTo>
                    <a:pt x="126" y="939"/>
                  </a:lnTo>
                  <a:lnTo>
                    <a:pt x="126" y="938"/>
                  </a:lnTo>
                  <a:lnTo>
                    <a:pt x="127" y="938"/>
                  </a:lnTo>
                  <a:lnTo>
                    <a:pt x="127" y="936"/>
                  </a:lnTo>
                  <a:lnTo>
                    <a:pt x="129" y="936"/>
                  </a:lnTo>
                  <a:lnTo>
                    <a:pt x="130" y="936"/>
                  </a:lnTo>
                  <a:lnTo>
                    <a:pt x="130" y="935"/>
                  </a:lnTo>
                  <a:lnTo>
                    <a:pt x="132" y="935"/>
                  </a:lnTo>
                  <a:lnTo>
                    <a:pt x="134" y="935"/>
                  </a:lnTo>
                  <a:lnTo>
                    <a:pt x="135" y="935"/>
                  </a:lnTo>
                  <a:lnTo>
                    <a:pt x="137" y="935"/>
                  </a:lnTo>
                  <a:lnTo>
                    <a:pt x="137" y="933"/>
                  </a:lnTo>
                  <a:lnTo>
                    <a:pt x="137" y="932"/>
                  </a:lnTo>
                  <a:lnTo>
                    <a:pt x="138" y="932"/>
                  </a:lnTo>
                  <a:lnTo>
                    <a:pt x="138" y="930"/>
                  </a:lnTo>
                  <a:lnTo>
                    <a:pt x="138" y="929"/>
                  </a:lnTo>
                  <a:lnTo>
                    <a:pt x="140" y="929"/>
                  </a:lnTo>
                  <a:lnTo>
                    <a:pt x="140" y="927"/>
                  </a:lnTo>
                  <a:lnTo>
                    <a:pt x="141" y="927"/>
                  </a:lnTo>
                  <a:lnTo>
                    <a:pt x="141" y="926"/>
                  </a:lnTo>
                  <a:lnTo>
                    <a:pt x="143" y="926"/>
                  </a:lnTo>
                  <a:lnTo>
                    <a:pt x="143" y="924"/>
                  </a:lnTo>
                  <a:lnTo>
                    <a:pt x="141" y="924"/>
                  </a:lnTo>
                  <a:lnTo>
                    <a:pt x="141" y="923"/>
                  </a:lnTo>
                  <a:lnTo>
                    <a:pt x="140" y="923"/>
                  </a:lnTo>
                  <a:lnTo>
                    <a:pt x="140" y="921"/>
                  </a:lnTo>
                  <a:lnTo>
                    <a:pt x="140" y="920"/>
                  </a:lnTo>
                  <a:lnTo>
                    <a:pt x="141" y="920"/>
                  </a:lnTo>
                  <a:lnTo>
                    <a:pt x="141" y="918"/>
                  </a:lnTo>
                  <a:lnTo>
                    <a:pt x="140" y="918"/>
                  </a:lnTo>
                  <a:lnTo>
                    <a:pt x="141" y="918"/>
                  </a:lnTo>
                  <a:lnTo>
                    <a:pt x="141" y="917"/>
                  </a:lnTo>
                  <a:lnTo>
                    <a:pt x="141" y="915"/>
                  </a:lnTo>
                  <a:lnTo>
                    <a:pt x="140" y="915"/>
                  </a:lnTo>
                  <a:lnTo>
                    <a:pt x="141" y="915"/>
                  </a:lnTo>
                  <a:lnTo>
                    <a:pt x="141" y="914"/>
                  </a:lnTo>
                  <a:lnTo>
                    <a:pt x="140" y="914"/>
                  </a:lnTo>
                  <a:lnTo>
                    <a:pt x="140" y="912"/>
                  </a:lnTo>
                  <a:lnTo>
                    <a:pt x="140" y="911"/>
                  </a:lnTo>
                  <a:lnTo>
                    <a:pt x="140" y="909"/>
                  </a:lnTo>
                  <a:lnTo>
                    <a:pt x="138" y="909"/>
                  </a:lnTo>
                  <a:lnTo>
                    <a:pt x="138" y="908"/>
                  </a:lnTo>
                  <a:lnTo>
                    <a:pt x="137" y="908"/>
                  </a:lnTo>
                  <a:lnTo>
                    <a:pt x="137" y="909"/>
                  </a:lnTo>
                  <a:lnTo>
                    <a:pt x="137" y="908"/>
                  </a:lnTo>
                  <a:lnTo>
                    <a:pt x="135" y="908"/>
                  </a:lnTo>
                  <a:lnTo>
                    <a:pt x="135" y="909"/>
                  </a:lnTo>
                  <a:lnTo>
                    <a:pt x="135" y="908"/>
                  </a:lnTo>
                  <a:lnTo>
                    <a:pt x="134" y="908"/>
                  </a:lnTo>
                  <a:lnTo>
                    <a:pt x="134" y="906"/>
                  </a:lnTo>
                  <a:lnTo>
                    <a:pt x="135" y="905"/>
                  </a:lnTo>
                  <a:lnTo>
                    <a:pt x="135" y="903"/>
                  </a:lnTo>
                  <a:lnTo>
                    <a:pt x="137" y="902"/>
                  </a:lnTo>
                  <a:lnTo>
                    <a:pt x="137" y="900"/>
                  </a:lnTo>
                  <a:lnTo>
                    <a:pt x="135" y="900"/>
                  </a:lnTo>
                  <a:lnTo>
                    <a:pt x="134" y="900"/>
                  </a:lnTo>
                  <a:lnTo>
                    <a:pt x="134" y="898"/>
                  </a:lnTo>
                  <a:lnTo>
                    <a:pt x="132" y="898"/>
                  </a:lnTo>
                  <a:lnTo>
                    <a:pt x="132" y="897"/>
                  </a:lnTo>
                  <a:lnTo>
                    <a:pt x="132" y="895"/>
                  </a:lnTo>
                  <a:lnTo>
                    <a:pt x="132" y="894"/>
                  </a:lnTo>
                  <a:lnTo>
                    <a:pt x="134" y="894"/>
                  </a:lnTo>
                  <a:lnTo>
                    <a:pt x="134" y="892"/>
                  </a:lnTo>
                  <a:lnTo>
                    <a:pt x="135" y="892"/>
                  </a:lnTo>
                  <a:lnTo>
                    <a:pt x="135" y="891"/>
                  </a:lnTo>
                  <a:lnTo>
                    <a:pt x="137" y="891"/>
                  </a:lnTo>
                  <a:lnTo>
                    <a:pt x="137" y="889"/>
                  </a:lnTo>
                  <a:lnTo>
                    <a:pt x="137" y="888"/>
                  </a:lnTo>
                  <a:lnTo>
                    <a:pt x="138" y="888"/>
                  </a:lnTo>
                  <a:lnTo>
                    <a:pt x="138" y="886"/>
                  </a:lnTo>
                  <a:lnTo>
                    <a:pt x="137" y="886"/>
                  </a:lnTo>
                  <a:lnTo>
                    <a:pt x="137" y="885"/>
                  </a:lnTo>
                  <a:lnTo>
                    <a:pt x="137" y="883"/>
                  </a:lnTo>
                  <a:lnTo>
                    <a:pt x="137" y="882"/>
                  </a:lnTo>
                  <a:lnTo>
                    <a:pt x="137" y="883"/>
                  </a:lnTo>
                  <a:lnTo>
                    <a:pt x="135" y="883"/>
                  </a:lnTo>
                  <a:lnTo>
                    <a:pt x="135" y="882"/>
                  </a:lnTo>
                  <a:lnTo>
                    <a:pt x="135" y="880"/>
                  </a:lnTo>
                  <a:lnTo>
                    <a:pt x="135" y="879"/>
                  </a:lnTo>
                  <a:lnTo>
                    <a:pt x="135" y="877"/>
                  </a:lnTo>
                  <a:lnTo>
                    <a:pt x="135" y="876"/>
                  </a:lnTo>
                  <a:lnTo>
                    <a:pt x="135" y="874"/>
                  </a:lnTo>
                  <a:lnTo>
                    <a:pt x="135" y="876"/>
                  </a:lnTo>
                  <a:lnTo>
                    <a:pt x="135" y="874"/>
                  </a:lnTo>
                  <a:lnTo>
                    <a:pt x="134" y="874"/>
                  </a:lnTo>
                  <a:lnTo>
                    <a:pt x="135" y="874"/>
                  </a:lnTo>
                  <a:lnTo>
                    <a:pt x="135" y="873"/>
                  </a:lnTo>
                  <a:lnTo>
                    <a:pt x="134" y="873"/>
                  </a:lnTo>
                  <a:lnTo>
                    <a:pt x="135" y="873"/>
                  </a:lnTo>
                  <a:lnTo>
                    <a:pt x="135" y="871"/>
                  </a:lnTo>
                  <a:lnTo>
                    <a:pt x="137" y="871"/>
                  </a:lnTo>
                  <a:lnTo>
                    <a:pt x="135" y="871"/>
                  </a:lnTo>
                  <a:lnTo>
                    <a:pt x="137" y="871"/>
                  </a:lnTo>
                  <a:lnTo>
                    <a:pt x="137" y="870"/>
                  </a:lnTo>
                  <a:lnTo>
                    <a:pt x="137" y="871"/>
                  </a:lnTo>
                  <a:lnTo>
                    <a:pt x="138" y="871"/>
                  </a:lnTo>
                  <a:lnTo>
                    <a:pt x="137" y="870"/>
                  </a:lnTo>
                  <a:lnTo>
                    <a:pt x="138" y="870"/>
                  </a:lnTo>
                  <a:lnTo>
                    <a:pt x="140" y="870"/>
                  </a:lnTo>
                  <a:lnTo>
                    <a:pt x="140" y="871"/>
                  </a:lnTo>
                  <a:lnTo>
                    <a:pt x="140" y="870"/>
                  </a:lnTo>
                  <a:lnTo>
                    <a:pt x="141" y="870"/>
                  </a:lnTo>
                  <a:lnTo>
                    <a:pt x="141" y="871"/>
                  </a:lnTo>
                  <a:lnTo>
                    <a:pt x="143" y="871"/>
                  </a:lnTo>
                  <a:lnTo>
                    <a:pt x="143" y="870"/>
                  </a:lnTo>
                  <a:lnTo>
                    <a:pt x="144" y="870"/>
                  </a:lnTo>
                  <a:lnTo>
                    <a:pt x="144" y="868"/>
                  </a:lnTo>
                  <a:lnTo>
                    <a:pt x="140" y="865"/>
                  </a:lnTo>
                  <a:lnTo>
                    <a:pt x="140" y="864"/>
                  </a:lnTo>
                  <a:lnTo>
                    <a:pt x="138" y="864"/>
                  </a:lnTo>
                  <a:lnTo>
                    <a:pt x="138" y="862"/>
                  </a:lnTo>
                  <a:lnTo>
                    <a:pt x="140" y="862"/>
                  </a:lnTo>
                  <a:lnTo>
                    <a:pt x="140" y="861"/>
                  </a:lnTo>
                  <a:lnTo>
                    <a:pt x="141" y="861"/>
                  </a:lnTo>
                  <a:lnTo>
                    <a:pt x="143" y="861"/>
                  </a:lnTo>
                  <a:lnTo>
                    <a:pt x="141" y="859"/>
                  </a:lnTo>
                  <a:lnTo>
                    <a:pt x="141" y="858"/>
                  </a:lnTo>
                  <a:lnTo>
                    <a:pt x="140" y="858"/>
                  </a:lnTo>
                  <a:lnTo>
                    <a:pt x="138" y="856"/>
                  </a:lnTo>
                  <a:lnTo>
                    <a:pt x="138" y="855"/>
                  </a:lnTo>
                  <a:lnTo>
                    <a:pt x="140" y="853"/>
                  </a:lnTo>
                  <a:lnTo>
                    <a:pt x="138" y="850"/>
                  </a:lnTo>
                  <a:lnTo>
                    <a:pt x="140" y="852"/>
                  </a:lnTo>
                  <a:lnTo>
                    <a:pt x="140" y="850"/>
                  </a:lnTo>
                  <a:lnTo>
                    <a:pt x="141" y="850"/>
                  </a:lnTo>
                  <a:lnTo>
                    <a:pt x="143" y="850"/>
                  </a:lnTo>
                  <a:lnTo>
                    <a:pt x="141" y="849"/>
                  </a:lnTo>
                  <a:lnTo>
                    <a:pt x="141" y="847"/>
                  </a:lnTo>
                  <a:lnTo>
                    <a:pt x="140" y="847"/>
                  </a:lnTo>
                  <a:lnTo>
                    <a:pt x="140" y="845"/>
                  </a:lnTo>
                  <a:lnTo>
                    <a:pt x="141" y="845"/>
                  </a:lnTo>
                  <a:lnTo>
                    <a:pt x="143" y="845"/>
                  </a:lnTo>
                  <a:lnTo>
                    <a:pt x="144" y="845"/>
                  </a:lnTo>
                  <a:lnTo>
                    <a:pt x="146" y="845"/>
                  </a:lnTo>
                  <a:lnTo>
                    <a:pt x="146" y="841"/>
                  </a:lnTo>
                  <a:lnTo>
                    <a:pt x="146" y="839"/>
                  </a:lnTo>
                  <a:lnTo>
                    <a:pt x="146" y="838"/>
                  </a:lnTo>
                  <a:lnTo>
                    <a:pt x="144" y="838"/>
                  </a:lnTo>
                  <a:lnTo>
                    <a:pt x="144" y="836"/>
                  </a:lnTo>
                  <a:lnTo>
                    <a:pt x="144" y="835"/>
                  </a:lnTo>
                  <a:lnTo>
                    <a:pt x="146" y="833"/>
                  </a:lnTo>
                  <a:lnTo>
                    <a:pt x="146" y="832"/>
                  </a:lnTo>
                  <a:lnTo>
                    <a:pt x="147" y="832"/>
                  </a:lnTo>
                  <a:lnTo>
                    <a:pt x="147" y="830"/>
                  </a:lnTo>
                  <a:lnTo>
                    <a:pt x="144" y="830"/>
                  </a:lnTo>
                  <a:lnTo>
                    <a:pt x="143" y="830"/>
                  </a:lnTo>
                  <a:lnTo>
                    <a:pt x="141" y="830"/>
                  </a:lnTo>
                  <a:lnTo>
                    <a:pt x="140" y="830"/>
                  </a:lnTo>
                  <a:lnTo>
                    <a:pt x="138" y="830"/>
                  </a:lnTo>
                  <a:lnTo>
                    <a:pt x="137" y="830"/>
                  </a:lnTo>
                  <a:lnTo>
                    <a:pt x="135" y="829"/>
                  </a:lnTo>
                  <a:lnTo>
                    <a:pt x="134" y="829"/>
                  </a:lnTo>
                  <a:lnTo>
                    <a:pt x="132" y="829"/>
                  </a:lnTo>
                  <a:lnTo>
                    <a:pt x="130" y="827"/>
                  </a:lnTo>
                  <a:lnTo>
                    <a:pt x="130" y="826"/>
                  </a:lnTo>
                  <a:lnTo>
                    <a:pt x="130" y="824"/>
                  </a:lnTo>
                  <a:lnTo>
                    <a:pt x="130" y="823"/>
                  </a:lnTo>
                  <a:lnTo>
                    <a:pt x="130" y="821"/>
                  </a:lnTo>
                  <a:lnTo>
                    <a:pt x="129" y="820"/>
                  </a:lnTo>
                  <a:lnTo>
                    <a:pt x="129" y="818"/>
                  </a:lnTo>
                  <a:lnTo>
                    <a:pt x="126" y="818"/>
                  </a:lnTo>
                  <a:lnTo>
                    <a:pt x="123" y="818"/>
                  </a:lnTo>
                  <a:lnTo>
                    <a:pt x="121" y="818"/>
                  </a:lnTo>
                  <a:lnTo>
                    <a:pt x="118" y="820"/>
                  </a:lnTo>
                  <a:lnTo>
                    <a:pt x="118" y="818"/>
                  </a:lnTo>
                  <a:lnTo>
                    <a:pt x="117" y="818"/>
                  </a:lnTo>
                  <a:lnTo>
                    <a:pt x="115" y="818"/>
                  </a:lnTo>
                  <a:lnTo>
                    <a:pt x="115" y="817"/>
                  </a:lnTo>
                  <a:lnTo>
                    <a:pt x="114" y="814"/>
                  </a:lnTo>
                  <a:lnTo>
                    <a:pt x="111" y="815"/>
                  </a:lnTo>
                  <a:lnTo>
                    <a:pt x="111" y="814"/>
                  </a:lnTo>
                  <a:lnTo>
                    <a:pt x="111" y="812"/>
                  </a:lnTo>
                  <a:lnTo>
                    <a:pt x="109" y="812"/>
                  </a:lnTo>
                  <a:lnTo>
                    <a:pt x="108" y="812"/>
                  </a:lnTo>
                  <a:lnTo>
                    <a:pt x="106" y="811"/>
                  </a:lnTo>
                  <a:lnTo>
                    <a:pt x="105" y="811"/>
                  </a:lnTo>
                  <a:lnTo>
                    <a:pt x="103" y="811"/>
                  </a:lnTo>
                  <a:lnTo>
                    <a:pt x="103" y="809"/>
                  </a:lnTo>
                  <a:lnTo>
                    <a:pt x="103" y="811"/>
                  </a:lnTo>
                  <a:lnTo>
                    <a:pt x="102" y="812"/>
                  </a:lnTo>
                  <a:lnTo>
                    <a:pt x="100" y="814"/>
                  </a:lnTo>
                  <a:lnTo>
                    <a:pt x="99" y="815"/>
                  </a:lnTo>
                  <a:lnTo>
                    <a:pt x="97" y="815"/>
                  </a:lnTo>
                  <a:lnTo>
                    <a:pt x="97" y="817"/>
                  </a:lnTo>
                  <a:lnTo>
                    <a:pt x="96" y="817"/>
                  </a:lnTo>
                  <a:lnTo>
                    <a:pt x="96" y="818"/>
                  </a:lnTo>
                  <a:lnTo>
                    <a:pt x="94" y="818"/>
                  </a:lnTo>
                  <a:lnTo>
                    <a:pt x="94" y="820"/>
                  </a:lnTo>
                  <a:lnTo>
                    <a:pt x="94" y="821"/>
                  </a:lnTo>
                  <a:lnTo>
                    <a:pt x="93" y="823"/>
                  </a:lnTo>
                  <a:lnTo>
                    <a:pt x="93" y="824"/>
                  </a:lnTo>
                  <a:lnTo>
                    <a:pt x="91" y="824"/>
                  </a:lnTo>
                  <a:lnTo>
                    <a:pt x="90" y="824"/>
                  </a:lnTo>
                  <a:lnTo>
                    <a:pt x="90" y="826"/>
                  </a:lnTo>
                  <a:lnTo>
                    <a:pt x="88" y="826"/>
                  </a:lnTo>
                  <a:lnTo>
                    <a:pt x="87" y="826"/>
                  </a:lnTo>
                  <a:lnTo>
                    <a:pt x="87" y="827"/>
                  </a:lnTo>
                  <a:lnTo>
                    <a:pt x="85" y="827"/>
                  </a:lnTo>
                  <a:lnTo>
                    <a:pt x="85" y="829"/>
                  </a:lnTo>
                  <a:lnTo>
                    <a:pt x="84" y="830"/>
                  </a:lnTo>
                  <a:lnTo>
                    <a:pt x="85" y="830"/>
                  </a:lnTo>
                  <a:lnTo>
                    <a:pt x="84" y="830"/>
                  </a:lnTo>
                  <a:lnTo>
                    <a:pt x="82" y="832"/>
                  </a:lnTo>
                  <a:lnTo>
                    <a:pt x="82" y="833"/>
                  </a:lnTo>
                  <a:lnTo>
                    <a:pt x="81" y="833"/>
                  </a:lnTo>
                  <a:lnTo>
                    <a:pt x="81" y="835"/>
                  </a:lnTo>
                  <a:lnTo>
                    <a:pt x="79" y="835"/>
                  </a:lnTo>
                  <a:lnTo>
                    <a:pt x="78" y="835"/>
                  </a:lnTo>
                  <a:lnTo>
                    <a:pt x="78" y="836"/>
                  </a:lnTo>
                  <a:lnTo>
                    <a:pt x="76" y="838"/>
                  </a:lnTo>
                  <a:lnTo>
                    <a:pt x="76" y="839"/>
                  </a:lnTo>
                  <a:lnTo>
                    <a:pt x="76" y="841"/>
                  </a:lnTo>
                  <a:lnTo>
                    <a:pt x="74" y="842"/>
                  </a:lnTo>
                  <a:lnTo>
                    <a:pt x="74" y="841"/>
                  </a:lnTo>
                  <a:lnTo>
                    <a:pt x="73" y="841"/>
                  </a:lnTo>
                  <a:lnTo>
                    <a:pt x="70" y="839"/>
                  </a:lnTo>
                  <a:lnTo>
                    <a:pt x="68" y="839"/>
                  </a:lnTo>
                  <a:lnTo>
                    <a:pt x="67" y="838"/>
                  </a:lnTo>
                  <a:lnTo>
                    <a:pt x="65" y="838"/>
                  </a:lnTo>
                  <a:lnTo>
                    <a:pt x="64" y="836"/>
                  </a:lnTo>
                  <a:lnTo>
                    <a:pt x="62" y="836"/>
                  </a:lnTo>
                  <a:lnTo>
                    <a:pt x="61" y="835"/>
                  </a:lnTo>
                  <a:lnTo>
                    <a:pt x="59" y="833"/>
                  </a:lnTo>
                  <a:lnTo>
                    <a:pt x="59" y="832"/>
                  </a:lnTo>
                  <a:lnTo>
                    <a:pt x="58" y="830"/>
                  </a:lnTo>
                  <a:lnTo>
                    <a:pt x="56" y="830"/>
                  </a:lnTo>
                  <a:lnTo>
                    <a:pt x="55" y="830"/>
                  </a:lnTo>
                  <a:lnTo>
                    <a:pt x="55" y="829"/>
                  </a:lnTo>
                  <a:lnTo>
                    <a:pt x="50" y="829"/>
                  </a:lnTo>
                  <a:lnTo>
                    <a:pt x="49" y="829"/>
                  </a:lnTo>
                  <a:lnTo>
                    <a:pt x="46" y="827"/>
                  </a:lnTo>
                  <a:lnTo>
                    <a:pt x="44" y="827"/>
                  </a:lnTo>
                  <a:lnTo>
                    <a:pt x="43" y="827"/>
                  </a:lnTo>
                  <a:lnTo>
                    <a:pt x="43" y="826"/>
                  </a:lnTo>
                  <a:lnTo>
                    <a:pt x="43" y="824"/>
                  </a:lnTo>
                  <a:lnTo>
                    <a:pt x="41" y="824"/>
                  </a:lnTo>
                  <a:lnTo>
                    <a:pt x="41" y="823"/>
                  </a:lnTo>
                  <a:lnTo>
                    <a:pt x="41" y="821"/>
                  </a:lnTo>
                  <a:lnTo>
                    <a:pt x="41" y="823"/>
                  </a:lnTo>
                  <a:lnTo>
                    <a:pt x="40" y="823"/>
                  </a:lnTo>
                  <a:lnTo>
                    <a:pt x="38" y="821"/>
                  </a:lnTo>
                  <a:lnTo>
                    <a:pt x="35" y="820"/>
                  </a:lnTo>
                  <a:lnTo>
                    <a:pt x="34" y="821"/>
                  </a:lnTo>
                  <a:lnTo>
                    <a:pt x="32" y="821"/>
                  </a:lnTo>
                  <a:lnTo>
                    <a:pt x="29" y="821"/>
                  </a:lnTo>
                  <a:lnTo>
                    <a:pt x="28" y="817"/>
                  </a:lnTo>
                  <a:lnTo>
                    <a:pt x="29" y="814"/>
                  </a:lnTo>
                  <a:lnTo>
                    <a:pt x="28" y="814"/>
                  </a:lnTo>
                  <a:lnTo>
                    <a:pt x="28" y="812"/>
                  </a:lnTo>
                  <a:lnTo>
                    <a:pt x="26" y="812"/>
                  </a:lnTo>
                  <a:lnTo>
                    <a:pt x="25" y="812"/>
                  </a:lnTo>
                  <a:lnTo>
                    <a:pt x="23" y="812"/>
                  </a:lnTo>
                  <a:lnTo>
                    <a:pt x="22" y="812"/>
                  </a:lnTo>
                  <a:lnTo>
                    <a:pt x="19" y="811"/>
                  </a:lnTo>
                  <a:lnTo>
                    <a:pt x="17" y="809"/>
                  </a:lnTo>
                  <a:lnTo>
                    <a:pt x="15" y="809"/>
                  </a:lnTo>
                  <a:lnTo>
                    <a:pt x="14" y="808"/>
                  </a:lnTo>
                  <a:lnTo>
                    <a:pt x="12" y="806"/>
                  </a:lnTo>
                  <a:lnTo>
                    <a:pt x="12" y="805"/>
                  </a:lnTo>
                  <a:lnTo>
                    <a:pt x="12" y="802"/>
                  </a:lnTo>
                  <a:lnTo>
                    <a:pt x="12" y="800"/>
                  </a:lnTo>
                  <a:lnTo>
                    <a:pt x="11" y="799"/>
                  </a:lnTo>
                  <a:lnTo>
                    <a:pt x="8" y="799"/>
                  </a:lnTo>
                  <a:lnTo>
                    <a:pt x="9" y="797"/>
                  </a:lnTo>
                  <a:lnTo>
                    <a:pt x="8" y="797"/>
                  </a:lnTo>
                  <a:lnTo>
                    <a:pt x="5" y="797"/>
                  </a:lnTo>
                  <a:lnTo>
                    <a:pt x="2" y="799"/>
                  </a:lnTo>
                  <a:lnTo>
                    <a:pt x="0" y="799"/>
                  </a:lnTo>
                  <a:lnTo>
                    <a:pt x="0" y="797"/>
                  </a:lnTo>
                  <a:lnTo>
                    <a:pt x="2" y="796"/>
                  </a:lnTo>
                  <a:lnTo>
                    <a:pt x="2" y="794"/>
                  </a:lnTo>
                  <a:lnTo>
                    <a:pt x="2" y="792"/>
                  </a:lnTo>
                  <a:lnTo>
                    <a:pt x="3" y="791"/>
                  </a:lnTo>
                  <a:lnTo>
                    <a:pt x="5" y="791"/>
                  </a:lnTo>
                  <a:lnTo>
                    <a:pt x="5" y="789"/>
                  </a:lnTo>
                  <a:lnTo>
                    <a:pt x="3" y="789"/>
                  </a:lnTo>
                  <a:lnTo>
                    <a:pt x="3" y="788"/>
                  </a:lnTo>
                  <a:lnTo>
                    <a:pt x="2" y="786"/>
                  </a:lnTo>
                  <a:lnTo>
                    <a:pt x="0" y="785"/>
                  </a:lnTo>
                  <a:lnTo>
                    <a:pt x="2" y="785"/>
                  </a:lnTo>
                  <a:lnTo>
                    <a:pt x="2" y="783"/>
                  </a:lnTo>
                  <a:lnTo>
                    <a:pt x="3" y="783"/>
                  </a:lnTo>
                  <a:lnTo>
                    <a:pt x="3" y="782"/>
                  </a:lnTo>
                  <a:lnTo>
                    <a:pt x="6" y="779"/>
                  </a:lnTo>
                  <a:lnTo>
                    <a:pt x="11" y="776"/>
                  </a:lnTo>
                  <a:lnTo>
                    <a:pt x="12" y="776"/>
                  </a:lnTo>
                  <a:lnTo>
                    <a:pt x="12" y="774"/>
                  </a:lnTo>
                  <a:lnTo>
                    <a:pt x="12" y="773"/>
                  </a:lnTo>
                  <a:lnTo>
                    <a:pt x="12" y="771"/>
                  </a:lnTo>
                  <a:lnTo>
                    <a:pt x="15" y="770"/>
                  </a:lnTo>
                  <a:lnTo>
                    <a:pt x="17" y="771"/>
                  </a:lnTo>
                  <a:lnTo>
                    <a:pt x="17" y="770"/>
                  </a:lnTo>
                  <a:lnTo>
                    <a:pt x="19" y="770"/>
                  </a:lnTo>
                  <a:lnTo>
                    <a:pt x="19" y="768"/>
                  </a:lnTo>
                  <a:lnTo>
                    <a:pt x="20" y="768"/>
                  </a:lnTo>
                  <a:lnTo>
                    <a:pt x="22" y="767"/>
                  </a:lnTo>
                  <a:lnTo>
                    <a:pt x="23" y="768"/>
                  </a:lnTo>
                  <a:lnTo>
                    <a:pt x="23" y="770"/>
                  </a:lnTo>
                  <a:lnTo>
                    <a:pt x="28" y="765"/>
                  </a:lnTo>
                  <a:lnTo>
                    <a:pt x="28" y="764"/>
                  </a:lnTo>
                  <a:lnTo>
                    <a:pt x="28" y="762"/>
                  </a:lnTo>
                  <a:lnTo>
                    <a:pt x="29" y="762"/>
                  </a:lnTo>
                  <a:lnTo>
                    <a:pt x="29" y="761"/>
                  </a:lnTo>
                  <a:lnTo>
                    <a:pt x="29" y="759"/>
                  </a:lnTo>
                  <a:lnTo>
                    <a:pt x="29" y="758"/>
                  </a:lnTo>
                  <a:lnTo>
                    <a:pt x="31" y="758"/>
                  </a:lnTo>
                  <a:lnTo>
                    <a:pt x="32" y="758"/>
                  </a:lnTo>
                  <a:lnTo>
                    <a:pt x="32" y="761"/>
                  </a:lnTo>
                  <a:lnTo>
                    <a:pt x="37" y="762"/>
                  </a:lnTo>
                  <a:lnTo>
                    <a:pt x="38" y="761"/>
                  </a:lnTo>
                  <a:lnTo>
                    <a:pt x="40" y="759"/>
                  </a:lnTo>
                  <a:lnTo>
                    <a:pt x="41" y="761"/>
                  </a:lnTo>
                  <a:lnTo>
                    <a:pt x="43" y="759"/>
                  </a:lnTo>
                  <a:lnTo>
                    <a:pt x="43" y="758"/>
                  </a:lnTo>
                  <a:lnTo>
                    <a:pt x="41" y="756"/>
                  </a:lnTo>
                  <a:lnTo>
                    <a:pt x="38" y="753"/>
                  </a:lnTo>
                  <a:lnTo>
                    <a:pt x="38" y="752"/>
                  </a:lnTo>
                  <a:lnTo>
                    <a:pt x="41" y="753"/>
                  </a:lnTo>
                  <a:lnTo>
                    <a:pt x="43" y="750"/>
                  </a:lnTo>
                  <a:lnTo>
                    <a:pt x="44" y="750"/>
                  </a:lnTo>
                  <a:lnTo>
                    <a:pt x="47" y="750"/>
                  </a:lnTo>
                  <a:lnTo>
                    <a:pt x="49" y="750"/>
                  </a:lnTo>
                  <a:lnTo>
                    <a:pt x="50" y="752"/>
                  </a:lnTo>
                  <a:lnTo>
                    <a:pt x="52" y="752"/>
                  </a:lnTo>
                  <a:lnTo>
                    <a:pt x="53" y="750"/>
                  </a:lnTo>
                  <a:lnTo>
                    <a:pt x="53" y="749"/>
                  </a:lnTo>
                  <a:lnTo>
                    <a:pt x="52" y="749"/>
                  </a:lnTo>
                  <a:lnTo>
                    <a:pt x="53" y="743"/>
                  </a:lnTo>
                  <a:lnTo>
                    <a:pt x="56" y="743"/>
                  </a:lnTo>
                  <a:lnTo>
                    <a:pt x="58" y="743"/>
                  </a:lnTo>
                  <a:lnTo>
                    <a:pt x="58" y="744"/>
                  </a:lnTo>
                  <a:lnTo>
                    <a:pt x="59" y="746"/>
                  </a:lnTo>
                  <a:lnTo>
                    <a:pt x="61" y="744"/>
                  </a:lnTo>
                  <a:lnTo>
                    <a:pt x="62" y="743"/>
                  </a:lnTo>
                  <a:lnTo>
                    <a:pt x="64" y="743"/>
                  </a:lnTo>
                  <a:lnTo>
                    <a:pt x="65" y="744"/>
                  </a:lnTo>
                  <a:lnTo>
                    <a:pt x="67" y="743"/>
                  </a:lnTo>
                  <a:lnTo>
                    <a:pt x="65" y="743"/>
                  </a:lnTo>
                  <a:lnTo>
                    <a:pt x="67" y="743"/>
                  </a:lnTo>
                  <a:lnTo>
                    <a:pt x="67" y="744"/>
                  </a:lnTo>
                  <a:lnTo>
                    <a:pt x="67" y="746"/>
                  </a:lnTo>
                  <a:lnTo>
                    <a:pt x="65" y="746"/>
                  </a:lnTo>
                  <a:lnTo>
                    <a:pt x="65" y="747"/>
                  </a:lnTo>
                  <a:lnTo>
                    <a:pt x="67" y="746"/>
                  </a:lnTo>
                  <a:lnTo>
                    <a:pt x="68" y="744"/>
                  </a:lnTo>
                  <a:lnTo>
                    <a:pt x="68" y="743"/>
                  </a:lnTo>
                  <a:lnTo>
                    <a:pt x="70" y="741"/>
                  </a:lnTo>
                  <a:lnTo>
                    <a:pt x="70" y="739"/>
                  </a:lnTo>
                  <a:lnTo>
                    <a:pt x="71" y="739"/>
                  </a:lnTo>
                  <a:lnTo>
                    <a:pt x="84" y="741"/>
                  </a:lnTo>
                  <a:lnTo>
                    <a:pt x="82" y="743"/>
                  </a:lnTo>
                  <a:lnTo>
                    <a:pt x="87" y="743"/>
                  </a:lnTo>
                  <a:lnTo>
                    <a:pt x="87" y="744"/>
                  </a:lnTo>
                  <a:lnTo>
                    <a:pt x="87" y="746"/>
                  </a:lnTo>
                  <a:lnTo>
                    <a:pt x="90" y="747"/>
                  </a:lnTo>
                  <a:lnTo>
                    <a:pt x="91" y="747"/>
                  </a:lnTo>
                  <a:lnTo>
                    <a:pt x="93" y="747"/>
                  </a:lnTo>
                  <a:lnTo>
                    <a:pt x="94" y="743"/>
                  </a:lnTo>
                  <a:lnTo>
                    <a:pt x="93" y="743"/>
                  </a:lnTo>
                  <a:lnTo>
                    <a:pt x="93" y="741"/>
                  </a:lnTo>
                  <a:lnTo>
                    <a:pt x="94" y="741"/>
                  </a:lnTo>
                  <a:lnTo>
                    <a:pt x="94" y="739"/>
                  </a:lnTo>
                  <a:lnTo>
                    <a:pt x="96" y="738"/>
                  </a:lnTo>
                  <a:lnTo>
                    <a:pt x="97" y="738"/>
                  </a:lnTo>
                  <a:lnTo>
                    <a:pt x="97" y="736"/>
                  </a:lnTo>
                  <a:lnTo>
                    <a:pt x="96" y="736"/>
                  </a:lnTo>
                  <a:lnTo>
                    <a:pt x="96" y="735"/>
                  </a:lnTo>
                  <a:lnTo>
                    <a:pt x="97" y="733"/>
                  </a:lnTo>
                  <a:lnTo>
                    <a:pt x="96" y="732"/>
                  </a:lnTo>
                  <a:lnTo>
                    <a:pt x="97" y="732"/>
                  </a:lnTo>
                  <a:lnTo>
                    <a:pt x="97" y="730"/>
                  </a:lnTo>
                  <a:lnTo>
                    <a:pt x="99" y="732"/>
                  </a:lnTo>
                  <a:lnTo>
                    <a:pt x="100" y="730"/>
                  </a:lnTo>
                  <a:lnTo>
                    <a:pt x="102" y="729"/>
                  </a:lnTo>
                  <a:lnTo>
                    <a:pt x="105" y="729"/>
                  </a:lnTo>
                  <a:lnTo>
                    <a:pt x="105" y="727"/>
                  </a:lnTo>
                  <a:lnTo>
                    <a:pt x="106" y="727"/>
                  </a:lnTo>
                  <a:lnTo>
                    <a:pt x="105" y="726"/>
                  </a:lnTo>
                  <a:lnTo>
                    <a:pt x="105" y="724"/>
                  </a:lnTo>
                  <a:lnTo>
                    <a:pt x="106" y="724"/>
                  </a:lnTo>
                  <a:lnTo>
                    <a:pt x="106" y="723"/>
                  </a:lnTo>
                  <a:lnTo>
                    <a:pt x="105" y="720"/>
                  </a:lnTo>
                  <a:lnTo>
                    <a:pt x="106" y="714"/>
                  </a:lnTo>
                  <a:lnTo>
                    <a:pt x="109" y="714"/>
                  </a:lnTo>
                  <a:lnTo>
                    <a:pt x="111" y="714"/>
                  </a:lnTo>
                  <a:lnTo>
                    <a:pt x="111" y="715"/>
                  </a:lnTo>
                  <a:lnTo>
                    <a:pt x="114" y="717"/>
                  </a:lnTo>
                  <a:lnTo>
                    <a:pt x="117" y="718"/>
                  </a:lnTo>
                  <a:lnTo>
                    <a:pt x="117" y="717"/>
                  </a:lnTo>
                  <a:lnTo>
                    <a:pt x="117" y="715"/>
                  </a:lnTo>
                  <a:lnTo>
                    <a:pt x="123" y="715"/>
                  </a:lnTo>
                  <a:lnTo>
                    <a:pt x="124" y="715"/>
                  </a:lnTo>
                  <a:lnTo>
                    <a:pt x="126" y="715"/>
                  </a:lnTo>
                  <a:lnTo>
                    <a:pt x="126" y="717"/>
                  </a:lnTo>
                  <a:lnTo>
                    <a:pt x="127" y="717"/>
                  </a:lnTo>
                  <a:lnTo>
                    <a:pt x="129" y="717"/>
                  </a:lnTo>
                  <a:lnTo>
                    <a:pt x="130" y="715"/>
                  </a:lnTo>
                  <a:lnTo>
                    <a:pt x="132" y="715"/>
                  </a:lnTo>
                  <a:lnTo>
                    <a:pt x="132" y="714"/>
                  </a:lnTo>
                  <a:lnTo>
                    <a:pt x="134" y="714"/>
                  </a:lnTo>
                  <a:lnTo>
                    <a:pt x="134" y="712"/>
                  </a:lnTo>
                  <a:lnTo>
                    <a:pt x="135" y="711"/>
                  </a:lnTo>
                  <a:lnTo>
                    <a:pt x="135" y="712"/>
                  </a:lnTo>
                  <a:lnTo>
                    <a:pt x="135" y="711"/>
                  </a:lnTo>
                  <a:lnTo>
                    <a:pt x="137" y="711"/>
                  </a:lnTo>
                  <a:lnTo>
                    <a:pt x="138" y="711"/>
                  </a:lnTo>
                  <a:lnTo>
                    <a:pt x="138" y="709"/>
                  </a:lnTo>
                  <a:lnTo>
                    <a:pt x="140" y="708"/>
                  </a:lnTo>
                  <a:lnTo>
                    <a:pt x="141" y="706"/>
                  </a:lnTo>
                  <a:lnTo>
                    <a:pt x="143" y="705"/>
                  </a:lnTo>
                  <a:lnTo>
                    <a:pt x="144" y="703"/>
                  </a:lnTo>
                  <a:lnTo>
                    <a:pt x="143" y="703"/>
                  </a:lnTo>
                  <a:lnTo>
                    <a:pt x="143" y="702"/>
                  </a:lnTo>
                  <a:lnTo>
                    <a:pt x="144" y="700"/>
                  </a:lnTo>
                  <a:lnTo>
                    <a:pt x="144" y="699"/>
                  </a:lnTo>
                  <a:lnTo>
                    <a:pt x="146" y="697"/>
                  </a:lnTo>
                  <a:lnTo>
                    <a:pt x="146" y="696"/>
                  </a:lnTo>
                  <a:lnTo>
                    <a:pt x="147" y="694"/>
                  </a:lnTo>
                  <a:lnTo>
                    <a:pt x="149" y="693"/>
                  </a:lnTo>
                  <a:lnTo>
                    <a:pt x="149" y="691"/>
                  </a:lnTo>
                  <a:lnTo>
                    <a:pt x="150" y="690"/>
                  </a:lnTo>
                  <a:lnTo>
                    <a:pt x="152" y="688"/>
                  </a:lnTo>
                  <a:lnTo>
                    <a:pt x="150" y="688"/>
                  </a:lnTo>
                  <a:lnTo>
                    <a:pt x="150" y="686"/>
                  </a:lnTo>
                  <a:lnTo>
                    <a:pt x="149" y="686"/>
                  </a:lnTo>
                  <a:lnTo>
                    <a:pt x="149" y="685"/>
                  </a:lnTo>
                  <a:lnTo>
                    <a:pt x="147" y="685"/>
                  </a:lnTo>
                  <a:lnTo>
                    <a:pt x="147" y="683"/>
                  </a:lnTo>
                  <a:lnTo>
                    <a:pt x="146" y="682"/>
                  </a:lnTo>
                  <a:lnTo>
                    <a:pt x="147" y="682"/>
                  </a:lnTo>
                  <a:lnTo>
                    <a:pt x="147" y="680"/>
                  </a:lnTo>
                  <a:lnTo>
                    <a:pt x="147" y="679"/>
                  </a:lnTo>
                  <a:lnTo>
                    <a:pt x="147" y="677"/>
                  </a:lnTo>
                  <a:lnTo>
                    <a:pt x="146" y="677"/>
                  </a:lnTo>
                  <a:lnTo>
                    <a:pt x="146" y="676"/>
                  </a:lnTo>
                  <a:lnTo>
                    <a:pt x="147" y="674"/>
                  </a:lnTo>
                  <a:lnTo>
                    <a:pt x="149" y="676"/>
                  </a:lnTo>
                  <a:lnTo>
                    <a:pt x="150" y="676"/>
                  </a:lnTo>
                  <a:lnTo>
                    <a:pt x="152" y="677"/>
                  </a:lnTo>
                  <a:lnTo>
                    <a:pt x="153" y="679"/>
                  </a:lnTo>
                  <a:lnTo>
                    <a:pt x="155" y="679"/>
                  </a:lnTo>
                  <a:lnTo>
                    <a:pt x="158" y="679"/>
                  </a:lnTo>
                  <a:lnTo>
                    <a:pt x="158" y="680"/>
                  </a:lnTo>
                  <a:lnTo>
                    <a:pt x="159" y="680"/>
                  </a:lnTo>
                  <a:lnTo>
                    <a:pt x="161" y="680"/>
                  </a:lnTo>
                  <a:lnTo>
                    <a:pt x="161" y="682"/>
                  </a:lnTo>
                  <a:lnTo>
                    <a:pt x="162" y="682"/>
                  </a:lnTo>
                  <a:lnTo>
                    <a:pt x="164" y="682"/>
                  </a:lnTo>
                  <a:lnTo>
                    <a:pt x="165" y="682"/>
                  </a:lnTo>
                  <a:lnTo>
                    <a:pt x="170" y="683"/>
                  </a:lnTo>
                  <a:lnTo>
                    <a:pt x="168" y="685"/>
                  </a:lnTo>
                  <a:lnTo>
                    <a:pt x="168" y="686"/>
                  </a:lnTo>
                  <a:lnTo>
                    <a:pt x="170" y="685"/>
                  </a:lnTo>
                  <a:lnTo>
                    <a:pt x="170" y="686"/>
                  </a:lnTo>
                  <a:lnTo>
                    <a:pt x="171" y="686"/>
                  </a:lnTo>
                  <a:lnTo>
                    <a:pt x="171" y="685"/>
                  </a:lnTo>
                  <a:lnTo>
                    <a:pt x="173" y="683"/>
                  </a:lnTo>
                  <a:lnTo>
                    <a:pt x="173" y="685"/>
                  </a:lnTo>
                  <a:lnTo>
                    <a:pt x="174" y="685"/>
                  </a:lnTo>
                  <a:lnTo>
                    <a:pt x="176" y="685"/>
                  </a:lnTo>
                  <a:lnTo>
                    <a:pt x="176" y="683"/>
                  </a:lnTo>
                  <a:lnTo>
                    <a:pt x="177" y="683"/>
                  </a:lnTo>
                  <a:lnTo>
                    <a:pt x="177" y="682"/>
                  </a:lnTo>
                  <a:lnTo>
                    <a:pt x="177" y="680"/>
                  </a:lnTo>
                  <a:lnTo>
                    <a:pt x="179" y="680"/>
                  </a:lnTo>
                  <a:lnTo>
                    <a:pt x="180" y="680"/>
                  </a:lnTo>
                  <a:lnTo>
                    <a:pt x="180" y="682"/>
                  </a:lnTo>
                  <a:lnTo>
                    <a:pt x="182" y="680"/>
                  </a:lnTo>
                  <a:lnTo>
                    <a:pt x="183" y="680"/>
                  </a:lnTo>
                  <a:lnTo>
                    <a:pt x="183" y="679"/>
                  </a:lnTo>
                  <a:lnTo>
                    <a:pt x="185" y="679"/>
                  </a:lnTo>
                  <a:lnTo>
                    <a:pt x="185" y="677"/>
                  </a:lnTo>
                  <a:lnTo>
                    <a:pt x="186" y="677"/>
                  </a:lnTo>
                  <a:lnTo>
                    <a:pt x="188" y="677"/>
                  </a:lnTo>
                  <a:lnTo>
                    <a:pt x="188" y="679"/>
                  </a:lnTo>
                  <a:lnTo>
                    <a:pt x="190" y="680"/>
                  </a:lnTo>
                  <a:lnTo>
                    <a:pt x="190" y="682"/>
                  </a:lnTo>
                  <a:lnTo>
                    <a:pt x="191" y="682"/>
                  </a:lnTo>
                  <a:lnTo>
                    <a:pt x="193" y="682"/>
                  </a:lnTo>
                  <a:lnTo>
                    <a:pt x="194" y="682"/>
                  </a:lnTo>
                  <a:lnTo>
                    <a:pt x="196" y="682"/>
                  </a:lnTo>
                  <a:lnTo>
                    <a:pt x="197" y="682"/>
                  </a:lnTo>
                  <a:lnTo>
                    <a:pt x="199" y="682"/>
                  </a:lnTo>
                  <a:lnTo>
                    <a:pt x="200" y="682"/>
                  </a:lnTo>
                  <a:lnTo>
                    <a:pt x="202" y="682"/>
                  </a:lnTo>
                  <a:lnTo>
                    <a:pt x="205" y="682"/>
                  </a:lnTo>
                  <a:lnTo>
                    <a:pt x="206" y="683"/>
                  </a:lnTo>
                  <a:lnTo>
                    <a:pt x="208" y="683"/>
                  </a:lnTo>
                  <a:lnTo>
                    <a:pt x="209" y="685"/>
                  </a:lnTo>
                  <a:lnTo>
                    <a:pt x="211" y="685"/>
                  </a:lnTo>
                  <a:lnTo>
                    <a:pt x="212" y="686"/>
                  </a:lnTo>
                  <a:lnTo>
                    <a:pt x="214" y="686"/>
                  </a:lnTo>
                  <a:lnTo>
                    <a:pt x="214" y="688"/>
                  </a:lnTo>
                  <a:lnTo>
                    <a:pt x="215" y="688"/>
                  </a:lnTo>
                  <a:lnTo>
                    <a:pt x="218" y="688"/>
                  </a:lnTo>
                  <a:lnTo>
                    <a:pt x="218" y="686"/>
                  </a:lnTo>
                  <a:lnTo>
                    <a:pt x="220" y="686"/>
                  </a:lnTo>
                  <a:lnTo>
                    <a:pt x="220" y="685"/>
                  </a:lnTo>
                  <a:lnTo>
                    <a:pt x="220" y="683"/>
                  </a:lnTo>
                  <a:lnTo>
                    <a:pt x="221" y="682"/>
                  </a:lnTo>
                  <a:lnTo>
                    <a:pt x="221" y="680"/>
                  </a:lnTo>
                  <a:lnTo>
                    <a:pt x="223" y="680"/>
                  </a:lnTo>
                  <a:lnTo>
                    <a:pt x="224" y="680"/>
                  </a:lnTo>
                  <a:lnTo>
                    <a:pt x="226" y="680"/>
                  </a:lnTo>
                  <a:lnTo>
                    <a:pt x="227" y="679"/>
                  </a:lnTo>
                  <a:lnTo>
                    <a:pt x="227" y="677"/>
                  </a:lnTo>
                  <a:lnTo>
                    <a:pt x="229" y="677"/>
                  </a:lnTo>
                  <a:lnTo>
                    <a:pt x="229" y="674"/>
                  </a:lnTo>
                  <a:lnTo>
                    <a:pt x="229" y="673"/>
                  </a:lnTo>
                  <a:lnTo>
                    <a:pt x="227" y="671"/>
                  </a:lnTo>
                  <a:lnTo>
                    <a:pt x="226" y="670"/>
                  </a:lnTo>
                  <a:lnTo>
                    <a:pt x="227" y="668"/>
                  </a:lnTo>
                  <a:lnTo>
                    <a:pt x="229" y="667"/>
                  </a:lnTo>
                  <a:lnTo>
                    <a:pt x="229" y="665"/>
                  </a:lnTo>
                  <a:lnTo>
                    <a:pt x="230" y="665"/>
                  </a:lnTo>
                  <a:lnTo>
                    <a:pt x="233" y="662"/>
                  </a:lnTo>
                  <a:lnTo>
                    <a:pt x="235" y="661"/>
                  </a:lnTo>
                  <a:lnTo>
                    <a:pt x="235" y="659"/>
                  </a:lnTo>
                  <a:lnTo>
                    <a:pt x="236" y="659"/>
                  </a:lnTo>
                  <a:lnTo>
                    <a:pt x="236" y="658"/>
                  </a:lnTo>
                  <a:lnTo>
                    <a:pt x="236" y="656"/>
                  </a:lnTo>
                  <a:lnTo>
                    <a:pt x="236" y="653"/>
                  </a:lnTo>
                  <a:lnTo>
                    <a:pt x="236" y="652"/>
                  </a:lnTo>
                  <a:lnTo>
                    <a:pt x="236" y="650"/>
                  </a:lnTo>
                  <a:lnTo>
                    <a:pt x="238" y="649"/>
                  </a:lnTo>
                  <a:lnTo>
                    <a:pt x="238" y="647"/>
                  </a:lnTo>
                  <a:lnTo>
                    <a:pt x="238" y="646"/>
                  </a:lnTo>
                  <a:lnTo>
                    <a:pt x="238" y="644"/>
                  </a:lnTo>
                  <a:lnTo>
                    <a:pt x="239" y="644"/>
                  </a:lnTo>
                  <a:lnTo>
                    <a:pt x="241" y="643"/>
                  </a:lnTo>
                  <a:lnTo>
                    <a:pt x="242" y="644"/>
                  </a:lnTo>
                  <a:lnTo>
                    <a:pt x="244" y="644"/>
                  </a:lnTo>
                  <a:lnTo>
                    <a:pt x="252" y="640"/>
                  </a:lnTo>
                  <a:lnTo>
                    <a:pt x="253" y="640"/>
                  </a:lnTo>
                  <a:lnTo>
                    <a:pt x="255" y="641"/>
                  </a:lnTo>
                  <a:lnTo>
                    <a:pt x="256" y="641"/>
                  </a:lnTo>
                  <a:lnTo>
                    <a:pt x="258" y="641"/>
                  </a:lnTo>
                  <a:lnTo>
                    <a:pt x="259" y="641"/>
                  </a:lnTo>
                  <a:lnTo>
                    <a:pt x="261" y="641"/>
                  </a:lnTo>
                  <a:lnTo>
                    <a:pt x="261" y="640"/>
                  </a:lnTo>
                  <a:lnTo>
                    <a:pt x="262" y="641"/>
                  </a:lnTo>
                  <a:lnTo>
                    <a:pt x="264" y="640"/>
                  </a:lnTo>
                  <a:lnTo>
                    <a:pt x="265" y="640"/>
                  </a:lnTo>
                  <a:lnTo>
                    <a:pt x="267" y="640"/>
                  </a:lnTo>
                  <a:lnTo>
                    <a:pt x="268" y="640"/>
                  </a:lnTo>
                  <a:lnTo>
                    <a:pt x="270" y="640"/>
                  </a:lnTo>
                  <a:lnTo>
                    <a:pt x="271" y="640"/>
                  </a:lnTo>
                  <a:lnTo>
                    <a:pt x="273" y="640"/>
                  </a:lnTo>
                  <a:lnTo>
                    <a:pt x="274" y="640"/>
                  </a:lnTo>
                  <a:lnTo>
                    <a:pt x="276" y="640"/>
                  </a:lnTo>
                  <a:lnTo>
                    <a:pt x="277" y="640"/>
                  </a:lnTo>
                  <a:lnTo>
                    <a:pt x="279" y="640"/>
                  </a:lnTo>
                  <a:lnTo>
                    <a:pt x="279" y="641"/>
                  </a:lnTo>
                  <a:lnTo>
                    <a:pt x="279" y="643"/>
                  </a:lnTo>
                  <a:lnTo>
                    <a:pt x="280" y="643"/>
                  </a:lnTo>
                  <a:lnTo>
                    <a:pt x="280" y="644"/>
                  </a:lnTo>
                  <a:lnTo>
                    <a:pt x="282" y="646"/>
                  </a:lnTo>
                  <a:lnTo>
                    <a:pt x="282" y="647"/>
                  </a:lnTo>
                  <a:lnTo>
                    <a:pt x="282" y="649"/>
                  </a:lnTo>
                  <a:lnTo>
                    <a:pt x="280" y="650"/>
                  </a:lnTo>
                  <a:lnTo>
                    <a:pt x="280" y="652"/>
                  </a:lnTo>
                  <a:lnTo>
                    <a:pt x="280" y="653"/>
                  </a:lnTo>
                  <a:lnTo>
                    <a:pt x="279" y="653"/>
                  </a:lnTo>
                  <a:lnTo>
                    <a:pt x="279" y="655"/>
                  </a:lnTo>
                  <a:lnTo>
                    <a:pt x="280" y="655"/>
                  </a:lnTo>
                  <a:lnTo>
                    <a:pt x="282" y="655"/>
                  </a:lnTo>
                  <a:lnTo>
                    <a:pt x="286" y="656"/>
                  </a:lnTo>
                  <a:lnTo>
                    <a:pt x="288" y="656"/>
                  </a:lnTo>
                  <a:lnTo>
                    <a:pt x="289" y="658"/>
                  </a:lnTo>
                  <a:lnTo>
                    <a:pt x="291" y="658"/>
                  </a:lnTo>
                  <a:lnTo>
                    <a:pt x="295" y="661"/>
                  </a:lnTo>
                  <a:lnTo>
                    <a:pt x="295" y="662"/>
                  </a:lnTo>
                  <a:lnTo>
                    <a:pt x="295" y="664"/>
                  </a:lnTo>
                  <a:lnTo>
                    <a:pt x="295" y="665"/>
                  </a:lnTo>
                  <a:lnTo>
                    <a:pt x="295" y="667"/>
                  </a:lnTo>
                  <a:lnTo>
                    <a:pt x="298" y="667"/>
                  </a:lnTo>
                  <a:lnTo>
                    <a:pt x="308" y="667"/>
                  </a:lnTo>
                  <a:lnTo>
                    <a:pt x="314" y="664"/>
                  </a:lnTo>
                  <a:lnTo>
                    <a:pt x="318" y="662"/>
                  </a:lnTo>
                  <a:lnTo>
                    <a:pt x="320" y="662"/>
                  </a:lnTo>
                  <a:lnTo>
                    <a:pt x="326" y="662"/>
                  </a:lnTo>
                  <a:lnTo>
                    <a:pt x="327" y="661"/>
                  </a:lnTo>
                  <a:lnTo>
                    <a:pt x="329" y="661"/>
                  </a:lnTo>
                  <a:lnTo>
                    <a:pt x="330" y="661"/>
                  </a:lnTo>
                  <a:lnTo>
                    <a:pt x="335" y="658"/>
                  </a:lnTo>
                  <a:lnTo>
                    <a:pt x="339" y="658"/>
                  </a:lnTo>
                  <a:lnTo>
                    <a:pt x="341" y="658"/>
                  </a:lnTo>
                  <a:lnTo>
                    <a:pt x="342" y="658"/>
                  </a:lnTo>
                  <a:lnTo>
                    <a:pt x="344" y="656"/>
                  </a:lnTo>
                  <a:lnTo>
                    <a:pt x="345" y="656"/>
                  </a:lnTo>
                  <a:lnTo>
                    <a:pt x="348" y="655"/>
                  </a:lnTo>
                  <a:lnTo>
                    <a:pt x="350" y="653"/>
                  </a:lnTo>
                  <a:lnTo>
                    <a:pt x="351" y="653"/>
                  </a:lnTo>
                  <a:lnTo>
                    <a:pt x="351" y="652"/>
                  </a:lnTo>
                  <a:lnTo>
                    <a:pt x="353" y="652"/>
                  </a:lnTo>
                  <a:lnTo>
                    <a:pt x="354" y="652"/>
                  </a:lnTo>
                  <a:lnTo>
                    <a:pt x="356" y="652"/>
                  </a:lnTo>
                  <a:lnTo>
                    <a:pt x="359" y="652"/>
                  </a:lnTo>
                  <a:lnTo>
                    <a:pt x="362" y="652"/>
                  </a:lnTo>
                  <a:lnTo>
                    <a:pt x="364" y="653"/>
                  </a:lnTo>
                  <a:lnTo>
                    <a:pt x="365" y="652"/>
                  </a:lnTo>
                  <a:lnTo>
                    <a:pt x="367" y="652"/>
                  </a:lnTo>
                  <a:lnTo>
                    <a:pt x="370" y="653"/>
                  </a:lnTo>
                  <a:lnTo>
                    <a:pt x="373" y="653"/>
                  </a:lnTo>
                  <a:lnTo>
                    <a:pt x="374" y="653"/>
                  </a:lnTo>
                  <a:lnTo>
                    <a:pt x="376" y="653"/>
                  </a:lnTo>
                  <a:lnTo>
                    <a:pt x="379" y="653"/>
                  </a:lnTo>
                  <a:lnTo>
                    <a:pt x="380" y="653"/>
                  </a:lnTo>
                  <a:lnTo>
                    <a:pt x="383" y="655"/>
                  </a:lnTo>
                  <a:lnTo>
                    <a:pt x="385" y="655"/>
                  </a:lnTo>
                  <a:lnTo>
                    <a:pt x="385" y="653"/>
                  </a:lnTo>
                  <a:lnTo>
                    <a:pt x="388" y="653"/>
                  </a:lnTo>
                  <a:lnTo>
                    <a:pt x="388" y="652"/>
                  </a:lnTo>
                  <a:lnTo>
                    <a:pt x="385" y="652"/>
                  </a:lnTo>
                  <a:lnTo>
                    <a:pt x="386" y="650"/>
                  </a:lnTo>
                  <a:lnTo>
                    <a:pt x="386" y="649"/>
                  </a:lnTo>
                  <a:lnTo>
                    <a:pt x="388" y="649"/>
                  </a:lnTo>
                  <a:lnTo>
                    <a:pt x="391" y="649"/>
                  </a:lnTo>
                  <a:lnTo>
                    <a:pt x="392" y="644"/>
                  </a:lnTo>
                  <a:lnTo>
                    <a:pt x="392" y="643"/>
                  </a:lnTo>
                  <a:lnTo>
                    <a:pt x="392" y="641"/>
                  </a:lnTo>
                  <a:lnTo>
                    <a:pt x="392" y="640"/>
                  </a:lnTo>
                  <a:lnTo>
                    <a:pt x="392" y="638"/>
                  </a:lnTo>
                  <a:lnTo>
                    <a:pt x="392" y="633"/>
                  </a:lnTo>
                  <a:lnTo>
                    <a:pt x="392" y="630"/>
                  </a:lnTo>
                  <a:lnTo>
                    <a:pt x="392" y="627"/>
                  </a:lnTo>
                  <a:lnTo>
                    <a:pt x="391" y="626"/>
                  </a:lnTo>
                  <a:lnTo>
                    <a:pt x="391" y="624"/>
                  </a:lnTo>
                  <a:lnTo>
                    <a:pt x="392" y="623"/>
                  </a:lnTo>
                  <a:lnTo>
                    <a:pt x="389" y="623"/>
                  </a:lnTo>
                  <a:lnTo>
                    <a:pt x="391" y="621"/>
                  </a:lnTo>
                  <a:lnTo>
                    <a:pt x="391" y="620"/>
                  </a:lnTo>
                  <a:lnTo>
                    <a:pt x="392" y="618"/>
                  </a:lnTo>
                  <a:lnTo>
                    <a:pt x="391" y="617"/>
                  </a:lnTo>
                  <a:lnTo>
                    <a:pt x="385" y="615"/>
                  </a:lnTo>
                  <a:lnTo>
                    <a:pt x="383" y="615"/>
                  </a:lnTo>
                  <a:lnTo>
                    <a:pt x="382" y="615"/>
                  </a:lnTo>
                  <a:lnTo>
                    <a:pt x="380" y="615"/>
                  </a:lnTo>
                  <a:lnTo>
                    <a:pt x="379" y="614"/>
                  </a:lnTo>
                  <a:lnTo>
                    <a:pt x="377" y="614"/>
                  </a:lnTo>
                  <a:lnTo>
                    <a:pt x="379" y="611"/>
                  </a:lnTo>
                  <a:lnTo>
                    <a:pt x="377" y="609"/>
                  </a:lnTo>
                  <a:lnTo>
                    <a:pt x="379" y="608"/>
                  </a:lnTo>
                  <a:lnTo>
                    <a:pt x="379" y="606"/>
                  </a:lnTo>
                  <a:lnTo>
                    <a:pt x="380" y="606"/>
                  </a:lnTo>
                  <a:lnTo>
                    <a:pt x="380" y="605"/>
                  </a:lnTo>
                  <a:lnTo>
                    <a:pt x="380" y="603"/>
                  </a:lnTo>
                  <a:lnTo>
                    <a:pt x="382" y="603"/>
                  </a:lnTo>
                  <a:lnTo>
                    <a:pt x="382" y="602"/>
                  </a:lnTo>
                  <a:lnTo>
                    <a:pt x="383" y="600"/>
                  </a:lnTo>
                  <a:lnTo>
                    <a:pt x="385" y="597"/>
                  </a:lnTo>
                  <a:lnTo>
                    <a:pt x="385" y="596"/>
                  </a:lnTo>
                  <a:lnTo>
                    <a:pt x="383" y="596"/>
                  </a:lnTo>
                  <a:lnTo>
                    <a:pt x="383" y="594"/>
                  </a:lnTo>
                  <a:lnTo>
                    <a:pt x="383" y="593"/>
                  </a:lnTo>
                  <a:lnTo>
                    <a:pt x="383" y="591"/>
                  </a:lnTo>
                  <a:lnTo>
                    <a:pt x="382" y="591"/>
                  </a:lnTo>
                  <a:lnTo>
                    <a:pt x="380" y="591"/>
                  </a:lnTo>
                  <a:lnTo>
                    <a:pt x="380" y="590"/>
                  </a:lnTo>
                  <a:lnTo>
                    <a:pt x="379" y="590"/>
                  </a:lnTo>
                  <a:lnTo>
                    <a:pt x="379" y="588"/>
                  </a:lnTo>
                  <a:lnTo>
                    <a:pt x="377" y="588"/>
                  </a:lnTo>
                  <a:lnTo>
                    <a:pt x="377" y="587"/>
                  </a:lnTo>
                  <a:lnTo>
                    <a:pt x="377" y="585"/>
                  </a:lnTo>
                  <a:lnTo>
                    <a:pt x="377" y="584"/>
                  </a:lnTo>
                  <a:lnTo>
                    <a:pt x="377" y="582"/>
                  </a:lnTo>
                  <a:lnTo>
                    <a:pt x="377" y="580"/>
                  </a:lnTo>
                  <a:lnTo>
                    <a:pt x="377" y="579"/>
                  </a:lnTo>
                  <a:lnTo>
                    <a:pt x="379" y="579"/>
                  </a:lnTo>
                  <a:lnTo>
                    <a:pt x="379" y="577"/>
                  </a:lnTo>
                  <a:lnTo>
                    <a:pt x="380" y="577"/>
                  </a:lnTo>
                  <a:lnTo>
                    <a:pt x="380" y="576"/>
                  </a:lnTo>
                  <a:lnTo>
                    <a:pt x="380" y="574"/>
                  </a:lnTo>
                  <a:lnTo>
                    <a:pt x="380" y="573"/>
                  </a:lnTo>
                  <a:lnTo>
                    <a:pt x="379" y="573"/>
                  </a:lnTo>
                  <a:lnTo>
                    <a:pt x="379" y="571"/>
                  </a:lnTo>
                  <a:lnTo>
                    <a:pt x="380" y="571"/>
                  </a:lnTo>
                  <a:lnTo>
                    <a:pt x="379" y="571"/>
                  </a:lnTo>
                  <a:lnTo>
                    <a:pt x="379" y="570"/>
                  </a:lnTo>
                  <a:lnTo>
                    <a:pt x="379" y="568"/>
                  </a:lnTo>
                  <a:lnTo>
                    <a:pt x="380" y="568"/>
                  </a:lnTo>
                  <a:lnTo>
                    <a:pt x="380" y="567"/>
                  </a:lnTo>
                  <a:lnTo>
                    <a:pt x="382" y="567"/>
                  </a:lnTo>
                  <a:lnTo>
                    <a:pt x="382" y="565"/>
                  </a:lnTo>
                  <a:lnTo>
                    <a:pt x="382" y="564"/>
                  </a:lnTo>
                  <a:lnTo>
                    <a:pt x="383" y="564"/>
                  </a:lnTo>
                  <a:lnTo>
                    <a:pt x="383" y="562"/>
                  </a:lnTo>
                  <a:lnTo>
                    <a:pt x="385" y="562"/>
                  </a:lnTo>
                  <a:lnTo>
                    <a:pt x="386" y="562"/>
                  </a:lnTo>
                  <a:lnTo>
                    <a:pt x="386" y="561"/>
                  </a:lnTo>
                  <a:lnTo>
                    <a:pt x="386" y="559"/>
                  </a:lnTo>
                  <a:lnTo>
                    <a:pt x="388" y="559"/>
                  </a:lnTo>
                  <a:lnTo>
                    <a:pt x="388" y="558"/>
                  </a:lnTo>
                  <a:lnTo>
                    <a:pt x="389" y="558"/>
                  </a:lnTo>
                  <a:lnTo>
                    <a:pt x="389" y="556"/>
                  </a:lnTo>
                  <a:lnTo>
                    <a:pt x="391" y="556"/>
                  </a:lnTo>
                  <a:lnTo>
                    <a:pt x="391" y="555"/>
                  </a:lnTo>
                  <a:lnTo>
                    <a:pt x="392" y="555"/>
                  </a:lnTo>
                  <a:lnTo>
                    <a:pt x="392" y="553"/>
                  </a:lnTo>
                  <a:lnTo>
                    <a:pt x="392" y="552"/>
                  </a:lnTo>
                  <a:lnTo>
                    <a:pt x="391" y="550"/>
                  </a:lnTo>
                  <a:lnTo>
                    <a:pt x="391" y="549"/>
                  </a:lnTo>
                  <a:lnTo>
                    <a:pt x="392" y="549"/>
                  </a:lnTo>
                  <a:lnTo>
                    <a:pt x="392" y="547"/>
                  </a:lnTo>
                  <a:lnTo>
                    <a:pt x="392" y="546"/>
                  </a:lnTo>
                  <a:lnTo>
                    <a:pt x="392" y="544"/>
                  </a:lnTo>
                  <a:lnTo>
                    <a:pt x="394" y="544"/>
                  </a:lnTo>
                  <a:lnTo>
                    <a:pt x="394" y="543"/>
                  </a:lnTo>
                  <a:lnTo>
                    <a:pt x="392" y="543"/>
                  </a:lnTo>
                  <a:lnTo>
                    <a:pt x="392" y="541"/>
                  </a:lnTo>
                  <a:lnTo>
                    <a:pt x="391" y="540"/>
                  </a:lnTo>
                  <a:lnTo>
                    <a:pt x="391" y="538"/>
                  </a:lnTo>
                  <a:lnTo>
                    <a:pt x="389" y="538"/>
                  </a:lnTo>
                  <a:lnTo>
                    <a:pt x="391" y="538"/>
                  </a:lnTo>
                  <a:lnTo>
                    <a:pt x="391" y="537"/>
                  </a:lnTo>
                  <a:lnTo>
                    <a:pt x="392" y="537"/>
                  </a:lnTo>
                  <a:lnTo>
                    <a:pt x="394" y="537"/>
                  </a:lnTo>
                  <a:lnTo>
                    <a:pt x="395" y="535"/>
                  </a:lnTo>
                  <a:lnTo>
                    <a:pt x="397" y="535"/>
                  </a:lnTo>
                  <a:lnTo>
                    <a:pt x="398" y="535"/>
                  </a:lnTo>
                  <a:lnTo>
                    <a:pt x="398" y="534"/>
                  </a:lnTo>
                  <a:lnTo>
                    <a:pt x="400" y="534"/>
                  </a:lnTo>
                  <a:lnTo>
                    <a:pt x="401" y="534"/>
                  </a:lnTo>
                  <a:lnTo>
                    <a:pt x="403" y="534"/>
                  </a:lnTo>
                  <a:lnTo>
                    <a:pt x="403" y="532"/>
                  </a:lnTo>
                  <a:lnTo>
                    <a:pt x="404" y="534"/>
                  </a:lnTo>
                  <a:lnTo>
                    <a:pt x="404" y="532"/>
                  </a:lnTo>
                  <a:lnTo>
                    <a:pt x="406" y="532"/>
                  </a:lnTo>
                  <a:lnTo>
                    <a:pt x="407" y="532"/>
                  </a:lnTo>
                  <a:lnTo>
                    <a:pt x="406" y="532"/>
                  </a:lnTo>
                  <a:lnTo>
                    <a:pt x="407" y="531"/>
                  </a:lnTo>
                  <a:lnTo>
                    <a:pt x="407" y="529"/>
                  </a:lnTo>
                  <a:lnTo>
                    <a:pt x="407" y="527"/>
                  </a:lnTo>
                  <a:lnTo>
                    <a:pt x="407" y="526"/>
                  </a:lnTo>
                  <a:lnTo>
                    <a:pt x="406" y="526"/>
                  </a:lnTo>
                  <a:lnTo>
                    <a:pt x="406" y="524"/>
                  </a:lnTo>
                  <a:lnTo>
                    <a:pt x="406" y="523"/>
                  </a:lnTo>
                  <a:lnTo>
                    <a:pt x="404" y="523"/>
                  </a:lnTo>
                  <a:lnTo>
                    <a:pt x="403" y="521"/>
                  </a:lnTo>
                  <a:lnTo>
                    <a:pt x="401" y="521"/>
                  </a:lnTo>
                  <a:lnTo>
                    <a:pt x="401" y="520"/>
                  </a:lnTo>
                  <a:lnTo>
                    <a:pt x="400" y="520"/>
                  </a:lnTo>
                  <a:lnTo>
                    <a:pt x="398" y="520"/>
                  </a:lnTo>
                  <a:lnTo>
                    <a:pt x="397" y="520"/>
                  </a:lnTo>
                  <a:lnTo>
                    <a:pt x="391" y="515"/>
                  </a:lnTo>
                  <a:lnTo>
                    <a:pt x="389" y="515"/>
                  </a:lnTo>
                  <a:lnTo>
                    <a:pt x="389" y="514"/>
                  </a:lnTo>
                  <a:lnTo>
                    <a:pt x="388" y="512"/>
                  </a:lnTo>
                  <a:lnTo>
                    <a:pt x="388" y="511"/>
                  </a:lnTo>
                  <a:lnTo>
                    <a:pt x="386" y="511"/>
                  </a:lnTo>
                  <a:lnTo>
                    <a:pt x="386" y="509"/>
                  </a:lnTo>
                  <a:lnTo>
                    <a:pt x="385" y="509"/>
                  </a:lnTo>
                  <a:lnTo>
                    <a:pt x="385" y="508"/>
                  </a:lnTo>
                  <a:lnTo>
                    <a:pt x="383" y="508"/>
                  </a:lnTo>
                  <a:lnTo>
                    <a:pt x="383" y="506"/>
                  </a:lnTo>
                  <a:lnTo>
                    <a:pt x="382" y="506"/>
                  </a:lnTo>
                  <a:lnTo>
                    <a:pt x="380" y="505"/>
                  </a:lnTo>
                  <a:lnTo>
                    <a:pt x="380" y="503"/>
                  </a:lnTo>
                  <a:lnTo>
                    <a:pt x="379" y="503"/>
                  </a:lnTo>
                  <a:lnTo>
                    <a:pt x="379" y="502"/>
                  </a:lnTo>
                  <a:lnTo>
                    <a:pt x="380" y="502"/>
                  </a:lnTo>
                  <a:lnTo>
                    <a:pt x="380" y="500"/>
                  </a:lnTo>
                  <a:lnTo>
                    <a:pt x="380" y="499"/>
                  </a:lnTo>
                  <a:lnTo>
                    <a:pt x="382" y="499"/>
                  </a:lnTo>
                  <a:lnTo>
                    <a:pt x="391" y="500"/>
                  </a:lnTo>
                  <a:lnTo>
                    <a:pt x="392" y="497"/>
                  </a:lnTo>
                  <a:lnTo>
                    <a:pt x="391" y="494"/>
                  </a:lnTo>
                  <a:lnTo>
                    <a:pt x="392" y="494"/>
                  </a:lnTo>
                  <a:lnTo>
                    <a:pt x="394" y="494"/>
                  </a:lnTo>
                  <a:lnTo>
                    <a:pt x="395" y="494"/>
                  </a:lnTo>
                  <a:lnTo>
                    <a:pt x="397" y="493"/>
                  </a:lnTo>
                  <a:lnTo>
                    <a:pt x="397" y="491"/>
                  </a:lnTo>
                  <a:lnTo>
                    <a:pt x="398" y="491"/>
                  </a:lnTo>
                  <a:lnTo>
                    <a:pt x="400" y="491"/>
                  </a:lnTo>
                  <a:lnTo>
                    <a:pt x="401" y="491"/>
                  </a:lnTo>
                  <a:lnTo>
                    <a:pt x="404" y="493"/>
                  </a:lnTo>
                  <a:lnTo>
                    <a:pt x="404" y="491"/>
                  </a:lnTo>
                  <a:lnTo>
                    <a:pt x="403" y="490"/>
                  </a:lnTo>
                  <a:lnTo>
                    <a:pt x="403" y="488"/>
                  </a:lnTo>
                  <a:lnTo>
                    <a:pt x="403" y="487"/>
                  </a:lnTo>
                  <a:lnTo>
                    <a:pt x="403" y="485"/>
                  </a:lnTo>
                  <a:lnTo>
                    <a:pt x="403" y="484"/>
                  </a:lnTo>
                  <a:lnTo>
                    <a:pt x="404" y="484"/>
                  </a:lnTo>
                  <a:lnTo>
                    <a:pt x="404" y="482"/>
                  </a:lnTo>
                  <a:lnTo>
                    <a:pt x="404" y="481"/>
                  </a:lnTo>
                  <a:lnTo>
                    <a:pt x="406" y="481"/>
                  </a:lnTo>
                  <a:lnTo>
                    <a:pt x="407" y="481"/>
                  </a:lnTo>
                  <a:lnTo>
                    <a:pt x="409" y="481"/>
                  </a:lnTo>
                  <a:lnTo>
                    <a:pt x="409" y="479"/>
                  </a:lnTo>
                  <a:lnTo>
                    <a:pt x="409" y="477"/>
                  </a:lnTo>
                  <a:lnTo>
                    <a:pt x="410" y="477"/>
                  </a:lnTo>
                  <a:lnTo>
                    <a:pt x="410" y="476"/>
                  </a:lnTo>
                  <a:lnTo>
                    <a:pt x="410" y="474"/>
                  </a:lnTo>
                  <a:lnTo>
                    <a:pt x="410" y="473"/>
                  </a:lnTo>
                  <a:lnTo>
                    <a:pt x="410" y="471"/>
                  </a:lnTo>
                  <a:lnTo>
                    <a:pt x="412" y="470"/>
                  </a:lnTo>
                  <a:lnTo>
                    <a:pt x="412" y="468"/>
                  </a:lnTo>
                  <a:lnTo>
                    <a:pt x="412" y="467"/>
                  </a:lnTo>
                  <a:lnTo>
                    <a:pt x="412" y="465"/>
                  </a:lnTo>
                  <a:lnTo>
                    <a:pt x="412" y="464"/>
                  </a:lnTo>
                  <a:lnTo>
                    <a:pt x="412" y="458"/>
                  </a:lnTo>
                  <a:lnTo>
                    <a:pt x="412" y="456"/>
                  </a:lnTo>
                  <a:lnTo>
                    <a:pt x="412" y="455"/>
                  </a:lnTo>
                  <a:lnTo>
                    <a:pt x="414" y="453"/>
                  </a:lnTo>
                  <a:lnTo>
                    <a:pt x="415" y="453"/>
                  </a:lnTo>
                  <a:lnTo>
                    <a:pt x="417" y="450"/>
                  </a:lnTo>
                  <a:lnTo>
                    <a:pt x="418" y="450"/>
                  </a:lnTo>
                  <a:lnTo>
                    <a:pt x="420" y="450"/>
                  </a:lnTo>
                  <a:lnTo>
                    <a:pt x="421" y="449"/>
                  </a:lnTo>
                  <a:lnTo>
                    <a:pt x="421" y="447"/>
                  </a:lnTo>
                  <a:lnTo>
                    <a:pt x="420" y="446"/>
                  </a:lnTo>
                  <a:lnTo>
                    <a:pt x="418" y="443"/>
                  </a:lnTo>
                  <a:lnTo>
                    <a:pt x="418" y="441"/>
                  </a:lnTo>
                  <a:lnTo>
                    <a:pt x="418" y="440"/>
                  </a:lnTo>
                  <a:lnTo>
                    <a:pt x="417" y="438"/>
                  </a:lnTo>
                  <a:lnTo>
                    <a:pt x="415" y="438"/>
                  </a:lnTo>
                  <a:lnTo>
                    <a:pt x="414" y="438"/>
                  </a:lnTo>
                  <a:lnTo>
                    <a:pt x="412" y="438"/>
                  </a:lnTo>
                  <a:lnTo>
                    <a:pt x="412" y="440"/>
                  </a:lnTo>
                  <a:lnTo>
                    <a:pt x="412" y="441"/>
                  </a:lnTo>
                  <a:lnTo>
                    <a:pt x="410" y="441"/>
                  </a:lnTo>
                  <a:lnTo>
                    <a:pt x="410" y="443"/>
                  </a:lnTo>
                  <a:lnTo>
                    <a:pt x="409" y="443"/>
                  </a:lnTo>
                  <a:lnTo>
                    <a:pt x="409" y="444"/>
                  </a:lnTo>
                  <a:lnTo>
                    <a:pt x="407" y="444"/>
                  </a:lnTo>
                  <a:lnTo>
                    <a:pt x="407" y="446"/>
                  </a:lnTo>
                  <a:lnTo>
                    <a:pt x="406" y="446"/>
                  </a:lnTo>
                  <a:lnTo>
                    <a:pt x="404" y="446"/>
                  </a:lnTo>
                  <a:lnTo>
                    <a:pt x="404" y="444"/>
                  </a:lnTo>
                  <a:lnTo>
                    <a:pt x="403" y="444"/>
                  </a:lnTo>
                  <a:lnTo>
                    <a:pt x="401" y="443"/>
                  </a:lnTo>
                  <a:lnTo>
                    <a:pt x="400" y="443"/>
                  </a:lnTo>
                  <a:lnTo>
                    <a:pt x="398" y="443"/>
                  </a:lnTo>
                  <a:lnTo>
                    <a:pt x="397" y="443"/>
                  </a:lnTo>
                  <a:lnTo>
                    <a:pt x="395" y="441"/>
                  </a:lnTo>
                  <a:lnTo>
                    <a:pt x="394" y="441"/>
                  </a:lnTo>
                  <a:lnTo>
                    <a:pt x="392" y="441"/>
                  </a:lnTo>
                  <a:lnTo>
                    <a:pt x="392" y="440"/>
                  </a:lnTo>
                  <a:lnTo>
                    <a:pt x="391" y="438"/>
                  </a:lnTo>
                  <a:lnTo>
                    <a:pt x="391" y="435"/>
                  </a:lnTo>
                  <a:lnTo>
                    <a:pt x="389" y="435"/>
                  </a:lnTo>
                  <a:lnTo>
                    <a:pt x="388" y="432"/>
                  </a:lnTo>
                  <a:lnTo>
                    <a:pt x="386" y="432"/>
                  </a:lnTo>
                  <a:lnTo>
                    <a:pt x="385" y="434"/>
                  </a:lnTo>
                  <a:lnTo>
                    <a:pt x="383" y="434"/>
                  </a:lnTo>
                  <a:lnTo>
                    <a:pt x="383" y="435"/>
                  </a:lnTo>
                  <a:lnTo>
                    <a:pt x="383" y="437"/>
                  </a:lnTo>
                  <a:lnTo>
                    <a:pt x="382" y="437"/>
                  </a:lnTo>
                  <a:lnTo>
                    <a:pt x="380" y="437"/>
                  </a:lnTo>
                  <a:lnTo>
                    <a:pt x="380" y="435"/>
                  </a:lnTo>
                  <a:lnTo>
                    <a:pt x="379" y="434"/>
                  </a:lnTo>
                  <a:lnTo>
                    <a:pt x="377" y="434"/>
                  </a:lnTo>
                  <a:lnTo>
                    <a:pt x="376" y="434"/>
                  </a:lnTo>
                  <a:lnTo>
                    <a:pt x="376" y="432"/>
                  </a:lnTo>
                  <a:lnTo>
                    <a:pt x="377" y="432"/>
                  </a:lnTo>
                  <a:lnTo>
                    <a:pt x="377" y="431"/>
                  </a:lnTo>
                  <a:lnTo>
                    <a:pt x="379" y="431"/>
                  </a:lnTo>
                  <a:lnTo>
                    <a:pt x="379" y="429"/>
                  </a:lnTo>
                  <a:lnTo>
                    <a:pt x="379" y="428"/>
                  </a:lnTo>
                  <a:lnTo>
                    <a:pt x="380" y="428"/>
                  </a:lnTo>
                  <a:lnTo>
                    <a:pt x="380" y="426"/>
                  </a:lnTo>
                  <a:lnTo>
                    <a:pt x="380" y="424"/>
                  </a:lnTo>
                  <a:lnTo>
                    <a:pt x="380" y="423"/>
                  </a:lnTo>
                  <a:lnTo>
                    <a:pt x="379" y="423"/>
                  </a:lnTo>
                  <a:lnTo>
                    <a:pt x="379" y="421"/>
                  </a:lnTo>
                  <a:lnTo>
                    <a:pt x="377" y="421"/>
                  </a:lnTo>
                  <a:lnTo>
                    <a:pt x="376" y="421"/>
                  </a:lnTo>
                  <a:lnTo>
                    <a:pt x="374" y="421"/>
                  </a:lnTo>
                  <a:lnTo>
                    <a:pt x="373" y="421"/>
                  </a:lnTo>
                  <a:lnTo>
                    <a:pt x="371" y="421"/>
                  </a:lnTo>
                  <a:lnTo>
                    <a:pt x="368" y="421"/>
                  </a:lnTo>
                  <a:lnTo>
                    <a:pt x="368" y="420"/>
                  </a:lnTo>
                  <a:lnTo>
                    <a:pt x="368" y="418"/>
                  </a:lnTo>
                  <a:lnTo>
                    <a:pt x="367" y="417"/>
                  </a:lnTo>
                  <a:lnTo>
                    <a:pt x="365" y="415"/>
                  </a:lnTo>
                  <a:lnTo>
                    <a:pt x="365" y="414"/>
                  </a:lnTo>
                  <a:lnTo>
                    <a:pt x="364" y="414"/>
                  </a:lnTo>
                  <a:lnTo>
                    <a:pt x="365" y="414"/>
                  </a:lnTo>
                  <a:lnTo>
                    <a:pt x="367" y="414"/>
                  </a:lnTo>
                  <a:lnTo>
                    <a:pt x="368" y="414"/>
                  </a:lnTo>
                  <a:lnTo>
                    <a:pt x="370" y="415"/>
                  </a:lnTo>
                  <a:lnTo>
                    <a:pt x="371" y="415"/>
                  </a:lnTo>
                  <a:lnTo>
                    <a:pt x="373" y="415"/>
                  </a:lnTo>
                  <a:lnTo>
                    <a:pt x="374" y="415"/>
                  </a:lnTo>
                  <a:lnTo>
                    <a:pt x="374" y="414"/>
                  </a:lnTo>
                  <a:lnTo>
                    <a:pt x="376" y="414"/>
                  </a:lnTo>
                  <a:lnTo>
                    <a:pt x="376" y="412"/>
                  </a:lnTo>
                  <a:lnTo>
                    <a:pt x="376" y="409"/>
                  </a:lnTo>
                  <a:lnTo>
                    <a:pt x="379" y="406"/>
                  </a:lnTo>
                  <a:lnTo>
                    <a:pt x="379" y="405"/>
                  </a:lnTo>
                  <a:lnTo>
                    <a:pt x="377" y="405"/>
                  </a:lnTo>
                  <a:lnTo>
                    <a:pt x="377" y="403"/>
                  </a:lnTo>
                  <a:lnTo>
                    <a:pt x="377" y="402"/>
                  </a:lnTo>
                  <a:lnTo>
                    <a:pt x="374" y="402"/>
                  </a:lnTo>
                  <a:lnTo>
                    <a:pt x="374" y="400"/>
                  </a:lnTo>
                  <a:lnTo>
                    <a:pt x="373" y="397"/>
                  </a:lnTo>
                  <a:lnTo>
                    <a:pt x="371" y="397"/>
                  </a:lnTo>
                  <a:lnTo>
                    <a:pt x="371" y="396"/>
                  </a:lnTo>
                  <a:lnTo>
                    <a:pt x="371" y="394"/>
                  </a:lnTo>
                  <a:lnTo>
                    <a:pt x="370" y="394"/>
                  </a:lnTo>
                  <a:lnTo>
                    <a:pt x="368" y="394"/>
                  </a:lnTo>
                  <a:lnTo>
                    <a:pt x="368" y="393"/>
                  </a:lnTo>
                  <a:lnTo>
                    <a:pt x="365" y="391"/>
                  </a:lnTo>
                  <a:lnTo>
                    <a:pt x="365" y="390"/>
                  </a:lnTo>
                  <a:lnTo>
                    <a:pt x="365" y="391"/>
                  </a:lnTo>
                  <a:lnTo>
                    <a:pt x="367" y="391"/>
                  </a:lnTo>
                  <a:lnTo>
                    <a:pt x="368" y="390"/>
                  </a:lnTo>
                  <a:lnTo>
                    <a:pt x="370" y="390"/>
                  </a:lnTo>
                  <a:lnTo>
                    <a:pt x="371" y="390"/>
                  </a:lnTo>
                  <a:lnTo>
                    <a:pt x="373" y="390"/>
                  </a:lnTo>
                  <a:lnTo>
                    <a:pt x="374" y="390"/>
                  </a:lnTo>
                  <a:lnTo>
                    <a:pt x="376" y="390"/>
                  </a:lnTo>
                  <a:lnTo>
                    <a:pt x="376" y="388"/>
                  </a:lnTo>
                  <a:lnTo>
                    <a:pt x="376" y="390"/>
                  </a:lnTo>
                  <a:lnTo>
                    <a:pt x="376" y="388"/>
                  </a:lnTo>
                  <a:lnTo>
                    <a:pt x="376" y="390"/>
                  </a:lnTo>
                  <a:lnTo>
                    <a:pt x="376" y="388"/>
                  </a:lnTo>
                  <a:lnTo>
                    <a:pt x="377" y="388"/>
                  </a:lnTo>
                  <a:lnTo>
                    <a:pt x="379" y="388"/>
                  </a:lnTo>
                  <a:lnTo>
                    <a:pt x="379" y="390"/>
                  </a:lnTo>
                  <a:lnTo>
                    <a:pt x="380" y="388"/>
                  </a:lnTo>
                  <a:lnTo>
                    <a:pt x="382" y="388"/>
                  </a:lnTo>
                  <a:lnTo>
                    <a:pt x="382" y="387"/>
                  </a:lnTo>
                  <a:lnTo>
                    <a:pt x="383" y="385"/>
                  </a:lnTo>
                  <a:lnTo>
                    <a:pt x="385" y="384"/>
                  </a:lnTo>
                  <a:lnTo>
                    <a:pt x="385" y="382"/>
                  </a:lnTo>
                  <a:lnTo>
                    <a:pt x="385" y="381"/>
                  </a:lnTo>
                  <a:lnTo>
                    <a:pt x="383" y="381"/>
                  </a:lnTo>
                  <a:lnTo>
                    <a:pt x="383" y="379"/>
                  </a:lnTo>
                  <a:lnTo>
                    <a:pt x="385" y="378"/>
                  </a:lnTo>
                  <a:lnTo>
                    <a:pt x="385" y="376"/>
                  </a:lnTo>
                  <a:lnTo>
                    <a:pt x="385" y="375"/>
                  </a:lnTo>
                  <a:lnTo>
                    <a:pt x="383" y="373"/>
                  </a:lnTo>
                  <a:lnTo>
                    <a:pt x="383" y="371"/>
                  </a:lnTo>
                  <a:lnTo>
                    <a:pt x="385" y="371"/>
                  </a:lnTo>
                  <a:lnTo>
                    <a:pt x="386" y="371"/>
                  </a:lnTo>
                  <a:lnTo>
                    <a:pt x="386" y="370"/>
                  </a:lnTo>
                  <a:lnTo>
                    <a:pt x="388" y="370"/>
                  </a:lnTo>
                  <a:lnTo>
                    <a:pt x="388" y="368"/>
                  </a:lnTo>
                  <a:lnTo>
                    <a:pt x="389" y="367"/>
                  </a:lnTo>
                  <a:lnTo>
                    <a:pt x="391" y="365"/>
                  </a:lnTo>
                  <a:lnTo>
                    <a:pt x="391" y="364"/>
                  </a:lnTo>
                  <a:lnTo>
                    <a:pt x="392" y="364"/>
                  </a:lnTo>
                  <a:lnTo>
                    <a:pt x="392" y="362"/>
                  </a:lnTo>
                  <a:lnTo>
                    <a:pt x="394" y="361"/>
                  </a:lnTo>
                  <a:lnTo>
                    <a:pt x="394" y="359"/>
                  </a:lnTo>
                  <a:lnTo>
                    <a:pt x="395" y="359"/>
                  </a:lnTo>
                  <a:lnTo>
                    <a:pt x="395" y="358"/>
                  </a:lnTo>
                  <a:lnTo>
                    <a:pt x="395" y="356"/>
                  </a:lnTo>
                  <a:lnTo>
                    <a:pt x="395" y="355"/>
                  </a:lnTo>
                  <a:lnTo>
                    <a:pt x="395" y="353"/>
                  </a:lnTo>
                  <a:lnTo>
                    <a:pt x="397" y="353"/>
                  </a:lnTo>
                  <a:lnTo>
                    <a:pt x="397" y="352"/>
                  </a:lnTo>
                  <a:lnTo>
                    <a:pt x="398" y="352"/>
                  </a:lnTo>
                  <a:lnTo>
                    <a:pt x="398" y="350"/>
                  </a:lnTo>
                  <a:lnTo>
                    <a:pt x="398" y="349"/>
                  </a:lnTo>
                  <a:lnTo>
                    <a:pt x="397" y="349"/>
                  </a:lnTo>
                  <a:lnTo>
                    <a:pt x="398" y="347"/>
                  </a:lnTo>
                  <a:lnTo>
                    <a:pt x="400" y="346"/>
                  </a:lnTo>
                  <a:lnTo>
                    <a:pt x="398" y="344"/>
                  </a:lnTo>
                  <a:lnTo>
                    <a:pt x="398" y="343"/>
                  </a:lnTo>
                  <a:lnTo>
                    <a:pt x="397" y="341"/>
                  </a:lnTo>
                  <a:lnTo>
                    <a:pt x="397" y="340"/>
                  </a:lnTo>
                  <a:lnTo>
                    <a:pt x="397" y="338"/>
                  </a:lnTo>
                  <a:lnTo>
                    <a:pt x="395" y="338"/>
                  </a:lnTo>
                  <a:lnTo>
                    <a:pt x="394" y="337"/>
                  </a:lnTo>
                  <a:lnTo>
                    <a:pt x="392" y="335"/>
                  </a:lnTo>
                  <a:lnTo>
                    <a:pt x="392" y="334"/>
                  </a:lnTo>
                  <a:lnTo>
                    <a:pt x="391" y="332"/>
                  </a:lnTo>
                  <a:lnTo>
                    <a:pt x="389" y="331"/>
                  </a:lnTo>
                  <a:lnTo>
                    <a:pt x="389" y="329"/>
                  </a:lnTo>
                  <a:lnTo>
                    <a:pt x="388" y="326"/>
                  </a:lnTo>
                  <a:lnTo>
                    <a:pt x="386" y="325"/>
                  </a:lnTo>
                  <a:lnTo>
                    <a:pt x="388" y="325"/>
                  </a:lnTo>
                  <a:lnTo>
                    <a:pt x="386" y="325"/>
                  </a:lnTo>
                  <a:lnTo>
                    <a:pt x="386" y="323"/>
                  </a:lnTo>
                  <a:lnTo>
                    <a:pt x="385" y="323"/>
                  </a:lnTo>
                  <a:lnTo>
                    <a:pt x="386" y="322"/>
                  </a:lnTo>
                  <a:lnTo>
                    <a:pt x="385" y="322"/>
                  </a:lnTo>
                  <a:lnTo>
                    <a:pt x="385" y="320"/>
                  </a:lnTo>
                  <a:lnTo>
                    <a:pt x="383" y="318"/>
                  </a:lnTo>
                  <a:lnTo>
                    <a:pt x="385" y="318"/>
                  </a:lnTo>
                  <a:lnTo>
                    <a:pt x="386" y="317"/>
                  </a:lnTo>
                  <a:lnTo>
                    <a:pt x="386" y="315"/>
                  </a:lnTo>
                  <a:lnTo>
                    <a:pt x="385" y="315"/>
                  </a:lnTo>
                  <a:lnTo>
                    <a:pt x="383" y="314"/>
                  </a:lnTo>
                  <a:lnTo>
                    <a:pt x="382" y="312"/>
                  </a:lnTo>
                  <a:lnTo>
                    <a:pt x="382" y="311"/>
                  </a:lnTo>
                  <a:lnTo>
                    <a:pt x="383" y="311"/>
                  </a:lnTo>
                  <a:lnTo>
                    <a:pt x="385" y="309"/>
                  </a:lnTo>
                  <a:lnTo>
                    <a:pt x="385" y="308"/>
                  </a:lnTo>
                  <a:lnTo>
                    <a:pt x="386" y="306"/>
                  </a:lnTo>
                  <a:lnTo>
                    <a:pt x="388" y="306"/>
                  </a:lnTo>
                  <a:lnTo>
                    <a:pt x="389" y="305"/>
                  </a:lnTo>
                  <a:lnTo>
                    <a:pt x="391" y="303"/>
                  </a:lnTo>
                  <a:lnTo>
                    <a:pt x="392" y="303"/>
                  </a:lnTo>
                  <a:lnTo>
                    <a:pt x="391" y="300"/>
                  </a:lnTo>
                  <a:lnTo>
                    <a:pt x="389" y="300"/>
                  </a:lnTo>
                  <a:lnTo>
                    <a:pt x="388" y="302"/>
                  </a:lnTo>
                  <a:lnTo>
                    <a:pt x="388" y="300"/>
                  </a:lnTo>
                  <a:lnTo>
                    <a:pt x="386" y="302"/>
                  </a:lnTo>
                  <a:lnTo>
                    <a:pt x="385" y="302"/>
                  </a:lnTo>
                  <a:lnTo>
                    <a:pt x="385" y="303"/>
                  </a:lnTo>
                  <a:lnTo>
                    <a:pt x="383" y="303"/>
                  </a:lnTo>
                  <a:lnTo>
                    <a:pt x="385" y="303"/>
                  </a:lnTo>
                  <a:lnTo>
                    <a:pt x="383" y="305"/>
                  </a:lnTo>
                  <a:lnTo>
                    <a:pt x="382" y="306"/>
                  </a:lnTo>
                  <a:lnTo>
                    <a:pt x="380" y="308"/>
                  </a:lnTo>
                  <a:lnTo>
                    <a:pt x="377" y="305"/>
                  </a:lnTo>
                  <a:lnTo>
                    <a:pt x="376" y="302"/>
                  </a:lnTo>
                  <a:lnTo>
                    <a:pt x="374" y="302"/>
                  </a:lnTo>
                  <a:lnTo>
                    <a:pt x="373" y="302"/>
                  </a:lnTo>
                  <a:lnTo>
                    <a:pt x="373" y="300"/>
                  </a:lnTo>
                  <a:lnTo>
                    <a:pt x="371" y="302"/>
                  </a:lnTo>
                  <a:lnTo>
                    <a:pt x="370" y="303"/>
                  </a:lnTo>
                  <a:lnTo>
                    <a:pt x="365" y="306"/>
                  </a:lnTo>
                  <a:lnTo>
                    <a:pt x="362" y="309"/>
                  </a:lnTo>
                  <a:lnTo>
                    <a:pt x="359" y="312"/>
                  </a:lnTo>
                  <a:lnTo>
                    <a:pt x="356" y="315"/>
                  </a:lnTo>
                  <a:lnTo>
                    <a:pt x="354" y="317"/>
                  </a:lnTo>
                  <a:lnTo>
                    <a:pt x="351" y="318"/>
                  </a:lnTo>
                  <a:lnTo>
                    <a:pt x="350" y="320"/>
                  </a:lnTo>
                  <a:lnTo>
                    <a:pt x="350" y="318"/>
                  </a:lnTo>
                  <a:lnTo>
                    <a:pt x="350" y="315"/>
                  </a:lnTo>
                  <a:lnTo>
                    <a:pt x="348" y="315"/>
                  </a:lnTo>
                  <a:lnTo>
                    <a:pt x="348" y="314"/>
                  </a:lnTo>
                  <a:lnTo>
                    <a:pt x="348" y="312"/>
                  </a:lnTo>
                  <a:lnTo>
                    <a:pt x="347" y="312"/>
                  </a:lnTo>
                  <a:lnTo>
                    <a:pt x="348" y="312"/>
                  </a:lnTo>
                  <a:lnTo>
                    <a:pt x="348" y="311"/>
                  </a:lnTo>
                  <a:lnTo>
                    <a:pt x="350" y="309"/>
                  </a:lnTo>
                  <a:lnTo>
                    <a:pt x="350" y="308"/>
                  </a:lnTo>
                  <a:lnTo>
                    <a:pt x="351" y="308"/>
                  </a:lnTo>
                  <a:lnTo>
                    <a:pt x="351" y="306"/>
                  </a:lnTo>
                  <a:lnTo>
                    <a:pt x="353" y="306"/>
                  </a:lnTo>
                  <a:lnTo>
                    <a:pt x="353" y="305"/>
                  </a:lnTo>
                  <a:lnTo>
                    <a:pt x="353" y="303"/>
                  </a:lnTo>
                  <a:lnTo>
                    <a:pt x="351" y="303"/>
                  </a:lnTo>
                  <a:lnTo>
                    <a:pt x="350" y="302"/>
                  </a:lnTo>
                  <a:lnTo>
                    <a:pt x="348" y="300"/>
                  </a:lnTo>
                  <a:lnTo>
                    <a:pt x="347" y="300"/>
                  </a:lnTo>
                  <a:lnTo>
                    <a:pt x="347" y="299"/>
                  </a:lnTo>
                  <a:lnTo>
                    <a:pt x="347" y="297"/>
                  </a:lnTo>
                  <a:lnTo>
                    <a:pt x="347" y="296"/>
                  </a:lnTo>
                  <a:lnTo>
                    <a:pt x="347" y="294"/>
                  </a:lnTo>
                  <a:lnTo>
                    <a:pt x="347" y="293"/>
                  </a:lnTo>
                  <a:lnTo>
                    <a:pt x="347" y="291"/>
                  </a:lnTo>
                  <a:lnTo>
                    <a:pt x="345" y="290"/>
                  </a:lnTo>
                  <a:lnTo>
                    <a:pt x="345" y="288"/>
                  </a:lnTo>
                  <a:lnTo>
                    <a:pt x="344" y="288"/>
                  </a:lnTo>
                  <a:lnTo>
                    <a:pt x="345" y="288"/>
                  </a:lnTo>
                  <a:lnTo>
                    <a:pt x="345" y="287"/>
                  </a:lnTo>
                  <a:lnTo>
                    <a:pt x="347" y="287"/>
                  </a:lnTo>
                  <a:lnTo>
                    <a:pt x="348" y="287"/>
                  </a:lnTo>
                  <a:lnTo>
                    <a:pt x="348" y="285"/>
                  </a:lnTo>
                  <a:lnTo>
                    <a:pt x="350" y="285"/>
                  </a:lnTo>
                  <a:lnTo>
                    <a:pt x="350" y="284"/>
                  </a:lnTo>
                  <a:lnTo>
                    <a:pt x="351" y="284"/>
                  </a:lnTo>
                  <a:lnTo>
                    <a:pt x="351" y="282"/>
                  </a:lnTo>
                  <a:lnTo>
                    <a:pt x="350" y="281"/>
                  </a:lnTo>
                  <a:lnTo>
                    <a:pt x="351" y="279"/>
                  </a:lnTo>
                  <a:lnTo>
                    <a:pt x="350" y="278"/>
                  </a:lnTo>
                  <a:lnTo>
                    <a:pt x="351" y="278"/>
                  </a:lnTo>
                  <a:lnTo>
                    <a:pt x="351" y="276"/>
                  </a:lnTo>
                  <a:lnTo>
                    <a:pt x="350" y="276"/>
                  </a:lnTo>
                  <a:lnTo>
                    <a:pt x="351" y="275"/>
                  </a:lnTo>
                  <a:lnTo>
                    <a:pt x="353" y="275"/>
                  </a:lnTo>
                  <a:lnTo>
                    <a:pt x="354" y="273"/>
                  </a:lnTo>
                  <a:lnTo>
                    <a:pt x="354" y="272"/>
                  </a:lnTo>
                  <a:lnTo>
                    <a:pt x="353" y="270"/>
                  </a:lnTo>
                  <a:lnTo>
                    <a:pt x="354" y="270"/>
                  </a:lnTo>
                  <a:lnTo>
                    <a:pt x="354" y="269"/>
                  </a:lnTo>
                  <a:lnTo>
                    <a:pt x="356" y="269"/>
                  </a:lnTo>
                  <a:lnTo>
                    <a:pt x="356" y="267"/>
                  </a:lnTo>
                  <a:lnTo>
                    <a:pt x="354" y="267"/>
                  </a:lnTo>
                  <a:lnTo>
                    <a:pt x="354" y="265"/>
                  </a:lnTo>
                  <a:lnTo>
                    <a:pt x="353" y="265"/>
                  </a:lnTo>
                  <a:lnTo>
                    <a:pt x="353" y="264"/>
                  </a:lnTo>
                  <a:lnTo>
                    <a:pt x="356" y="261"/>
                  </a:lnTo>
                  <a:lnTo>
                    <a:pt x="354" y="259"/>
                  </a:lnTo>
                  <a:lnTo>
                    <a:pt x="356" y="259"/>
                  </a:lnTo>
                  <a:lnTo>
                    <a:pt x="358" y="259"/>
                  </a:lnTo>
                  <a:lnTo>
                    <a:pt x="358" y="258"/>
                  </a:lnTo>
                  <a:lnTo>
                    <a:pt x="358" y="259"/>
                  </a:lnTo>
                  <a:lnTo>
                    <a:pt x="359" y="258"/>
                  </a:lnTo>
                  <a:lnTo>
                    <a:pt x="361" y="258"/>
                  </a:lnTo>
                  <a:lnTo>
                    <a:pt x="362" y="258"/>
                  </a:lnTo>
                  <a:lnTo>
                    <a:pt x="364" y="258"/>
                  </a:lnTo>
                  <a:lnTo>
                    <a:pt x="365" y="258"/>
                  </a:lnTo>
                  <a:lnTo>
                    <a:pt x="365" y="256"/>
                  </a:lnTo>
                  <a:lnTo>
                    <a:pt x="367" y="256"/>
                  </a:lnTo>
                  <a:lnTo>
                    <a:pt x="367" y="255"/>
                  </a:lnTo>
                  <a:lnTo>
                    <a:pt x="367" y="253"/>
                  </a:lnTo>
                  <a:lnTo>
                    <a:pt x="368" y="253"/>
                  </a:lnTo>
                  <a:lnTo>
                    <a:pt x="368" y="252"/>
                  </a:lnTo>
                  <a:lnTo>
                    <a:pt x="368" y="250"/>
                  </a:lnTo>
                  <a:lnTo>
                    <a:pt x="370" y="250"/>
                  </a:lnTo>
                  <a:lnTo>
                    <a:pt x="370" y="249"/>
                  </a:lnTo>
                  <a:lnTo>
                    <a:pt x="368" y="247"/>
                  </a:lnTo>
                  <a:lnTo>
                    <a:pt x="368" y="246"/>
                  </a:lnTo>
                  <a:lnTo>
                    <a:pt x="370" y="244"/>
                  </a:lnTo>
                  <a:lnTo>
                    <a:pt x="370" y="243"/>
                  </a:lnTo>
                  <a:lnTo>
                    <a:pt x="371" y="243"/>
                  </a:lnTo>
                  <a:lnTo>
                    <a:pt x="373" y="243"/>
                  </a:lnTo>
                  <a:lnTo>
                    <a:pt x="373" y="241"/>
                  </a:lnTo>
                  <a:lnTo>
                    <a:pt x="374" y="240"/>
                  </a:lnTo>
                  <a:lnTo>
                    <a:pt x="374" y="238"/>
                  </a:lnTo>
                  <a:lnTo>
                    <a:pt x="374" y="237"/>
                  </a:lnTo>
                  <a:lnTo>
                    <a:pt x="374" y="235"/>
                  </a:lnTo>
                  <a:lnTo>
                    <a:pt x="374" y="234"/>
                  </a:lnTo>
                  <a:lnTo>
                    <a:pt x="374" y="232"/>
                  </a:lnTo>
                  <a:lnTo>
                    <a:pt x="374" y="231"/>
                  </a:lnTo>
                  <a:lnTo>
                    <a:pt x="374" y="229"/>
                  </a:lnTo>
                  <a:lnTo>
                    <a:pt x="373" y="229"/>
                  </a:lnTo>
                  <a:lnTo>
                    <a:pt x="373" y="228"/>
                  </a:lnTo>
                  <a:lnTo>
                    <a:pt x="373" y="226"/>
                  </a:lnTo>
                  <a:lnTo>
                    <a:pt x="373" y="225"/>
                  </a:lnTo>
                  <a:lnTo>
                    <a:pt x="373" y="223"/>
                  </a:lnTo>
                  <a:lnTo>
                    <a:pt x="371" y="222"/>
                  </a:lnTo>
                  <a:lnTo>
                    <a:pt x="371" y="220"/>
                  </a:lnTo>
                  <a:lnTo>
                    <a:pt x="371" y="219"/>
                  </a:lnTo>
                  <a:lnTo>
                    <a:pt x="371" y="217"/>
                  </a:lnTo>
                  <a:lnTo>
                    <a:pt x="370" y="217"/>
                  </a:lnTo>
                  <a:lnTo>
                    <a:pt x="370" y="216"/>
                  </a:lnTo>
                  <a:lnTo>
                    <a:pt x="370" y="214"/>
                  </a:lnTo>
                  <a:lnTo>
                    <a:pt x="370" y="212"/>
                  </a:lnTo>
                  <a:lnTo>
                    <a:pt x="370" y="211"/>
                  </a:lnTo>
                  <a:lnTo>
                    <a:pt x="370" y="209"/>
                  </a:lnTo>
                  <a:lnTo>
                    <a:pt x="370" y="208"/>
                  </a:lnTo>
                  <a:lnTo>
                    <a:pt x="370" y="206"/>
                  </a:lnTo>
                  <a:lnTo>
                    <a:pt x="370" y="205"/>
                  </a:lnTo>
                  <a:lnTo>
                    <a:pt x="368" y="203"/>
                  </a:lnTo>
                  <a:lnTo>
                    <a:pt x="368" y="202"/>
                  </a:lnTo>
                  <a:lnTo>
                    <a:pt x="368" y="199"/>
                  </a:lnTo>
                  <a:lnTo>
                    <a:pt x="368" y="197"/>
                  </a:lnTo>
                  <a:lnTo>
                    <a:pt x="368" y="196"/>
                  </a:lnTo>
                  <a:lnTo>
                    <a:pt x="367" y="194"/>
                  </a:lnTo>
                  <a:lnTo>
                    <a:pt x="367" y="193"/>
                  </a:lnTo>
                  <a:lnTo>
                    <a:pt x="367" y="191"/>
                  </a:lnTo>
                  <a:lnTo>
                    <a:pt x="367" y="188"/>
                  </a:lnTo>
                  <a:lnTo>
                    <a:pt x="367" y="187"/>
                  </a:lnTo>
                  <a:lnTo>
                    <a:pt x="367" y="185"/>
                  </a:lnTo>
                  <a:lnTo>
                    <a:pt x="367" y="184"/>
                  </a:lnTo>
                  <a:lnTo>
                    <a:pt x="367" y="182"/>
                  </a:lnTo>
                  <a:lnTo>
                    <a:pt x="367" y="181"/>
                  </a:lnTo>
                  <a:lnTo>
                    <a:pt x="367" y="179"/>
                  </a:lnTo>
                  <a:lnTo>
                    <a:pt x="367" y="178"/>
                  </a:lnTo>
                  <a:lnTo>
                    <a:pt x="374" y="176"/>
                  </a:lnTo>
                  <a:lnTo>
                    <a:pt x="374" y="178"/>
                  </a:lnTo>
                  <a:lnTo>
                    <a:pt x="377" y="176"/>
                  </a:lnTo>
                  <a:lnTo>
                    <a:pt x="379" y="175"/>
                  </a:lnTo>
                  <a:lnTo>
                    <a:pt x="380" y="175"/>
                  </a:lnTo>
                  <a:lnTo>
                    <a:pt x="382" y="175"/>
                  </a:lnTo>
                  <a:lnTo>
                    <a:pt x="383" y="175"/>
                  </a:lnTo>
                  <a:lnTo>
                    <a:pt x="385" y="175"/>
                  </a:lnTo>
                  <a:lnTo>
                    <a:pt x="385" y="173"/>
                  </a:lnTo>
                  <a:lnTo>
                    <a:pt x="386" y="173"/>
                  </a:lnTo>
                  <a:lnTo>
                    <a:pt x="386" y="172"/>
                  </a:lnTo>
                  <a:lnTo>
                    <a:pt x="388" y="170"/>
                  </a:lnTo>
                  <a:lnTo>
                    <a:pt x="389" y="170"/>
                  </a:lnTo>
                  <a:lnTo>
                    <a:pt x="391" y="169"/>
                  </a:lnTo>
                  <a:lnTo>
                    <a:pt x="392" y="169"/>
                  </a:lnTo>
                  <a:lnTo>
                    <a:pt x="392" y="167"/>
                  </a:lnTo>
                  <a:lnTo>
                    <a:pt x="394" y="166"/>
                  </a:lnTo>
                  <a:lnTo>
                    <a:pt x="395" y="166"/>
                  </a:lnTo>
                  <a:lnTo>
                    <a:pt x="397" y="166"/>
                  </a:lnTo>
                  <a:lnTo>
                    <a:pt x="398" y="166"/>
                  </a:lnTo>
                  <a:lnTo>
                    <a:pt x="401" y="164"/>
                  </a:lnTo>
                  <a:lnTo>
                    <a:pt x="400" y="164"/>
                  </a:lnTo>
                  <a:lnTo>
                    <a:pt x="400" y="163"/>
                  </a:lnTo>
                  <a:lnTo>
                    <a:pt x="401" y="161"/>
                  </a:lnTo>
                  <a:lnTo>
                    <a:pt x="403" y="161"/>
                  </a:lnTo>
                  <a:lnTo>
                    <a:pt x="404" y="161"/>
                  </a:lnTo>
                  <a:lnTo>
                    <a:pt x="406" y="161"/>
                  </a:lnTo>
                  <a:lnTo>
                    <a:pt x="407" y="161"/>
                  </a:lnTo>
                  <a:lnTo>
                    <a:pt x="409" y="161"/>
                  </a:lnTo>
                  <a:lnTo>
                    <a:pt x="410" y="161"/>
                  </a:lnTo>
                  <a:lnTo>
                    <a:pt x="410" y="163"/>
                  </a:lnTo>
                  <a:lnTo>
                    <a:pt x="412" y="163"/>
                  </a:lnTo>
                  <a:lnTo>
                    <a:pt x="412" y="166"/>
                  </a:lnTo>
                  <a:lnTo>
                    <a:pt x="415" y="163"/>
                  </a:lnTo>
                  <a:lnTo>
                    <a:pt x="417" y="163"/>
                  </a:lnTo>
                  <a:lnTo>
                    <a:pt x="418" y="163"/>
                  </a:lnTo>
                  <a:lnTo>
                    <a:pt x="420" y="161"/>
                  </a:lnTo>
                  <a:lnTo>
                    <a:pt x="421" y="161"/>
                  </a:lnTo>
                  <a:lnTo>
                    <a:pt x="423" y="163"/>
                  </a:lnTo>
                  <a:lnTo>
                    <a:pt x="423" y="164"/>
                  </a:lnTo>
                  <a:lnTo>
                    <a:pt x="424" y="164"/>
                  </a:lnTo>
                  <a:lnTo>
                    <a:pt x="424" y="166"/>
                  </a:lnTo>
                  <a:lnTo>
                    <a:pt x="424" y="167"/>
                  </a:lnTo>
                  <a:lnTo>
                    <a:pt x="424" y="169"/>
                  </a:lnTo>
                  <a:lnTo>
                    <a:pt x="424" y="170"/>
                  </a:lnTo>
                  <a:lnTo>
                    <a:pt x="423" y="172"/>
                  </a:lnTo>
                  <a:lnTo>
                    <a:pt x="426" y="176"/>
                  </a:lnTo>
                  <a:lnTo>
                    <a:pt x="427" y="175"/>
                  </a:lnTo>
                  <a:lnTo>
                    <a:pt x="432" y="172"/>
                  </a:lnTo>
                  <a:lnTo>
                    <a:pt x="433" y="170"/>
                  </a:lnTo>
                  <a:lnTo>
                    <a:pt x="435" y="172"/>
                  </a:lnTo>
                  <a:lnTo>
                    <a:pt x="438" y="170"/>
                  </a:lnTo>
                  <a:lnTo>
                    <a:pt x="439" y="169"/>
                  </a:lnTo>
                  <a:lnTo>
                    <a:pt x="441" y="167"/>
                  </a:lnTo>
                  <a:lnTo>
                    <a:pt x="442" y="169"/>
                  </a:lnTo>
                  <a:lnTo>
                    <a:pt x="442" y="170"/>
                  </a:lnTo>
                  <a:lnTo>
                    <a:pt x="444" y="170"/>
                  </a:lnTo>
                  <a:lnTo>
                    <a:pt x="444" y="172"/>
                  </a:lnTo>
                  <a:lnTo>
                    <a:pt x="445" y="173"/>
                  </a:lnTo>
                  <a:lnTo>
                    <a:pt x="445" y="175"/>
                  </a:lnTo>
                  <a:lnTo>
                    <a:pt x="448" y="173"/>
                  </a:lnTo>
                  <a:lnTo>
                    <a:pt x="450" y="172"/>
                  </a:lnTo>
                  <a:lnTo>
                    <a:pt x="450" y="170"/>
                  </a:lnTo>
                  <a:lnTo>
                    <a:pt x="451" y="170"/>
                  </a:lnTo>
                  <a:lnTo>
                    <a:pt x="453" y="172"/>
                  </a:lnTo>
                  <a:lnTo>
                    <a:pt x="453" y="170"/>
                  </a:lnTo>
                  <a:lnTo>
                    <a:pt x="453" y="172"/>
                  </a:lnTo>
                  <a:lnTo>
                    <a:pt x="454" y="172"/>
                  </a:lnTo>
                  <a:lnTo>
                    <a:pt x="454" y="173"/>
                  </a:lnTo>
                  <a:lnTo>
                    <a:pt x="454" y="175"/>
                  </a:lnTo>
                  <a:lnTo>
                    <a:pt x="454" y="176"/>
                  </a:lnTo>
                  <a:lnTo>
                    <a:pt x="454" y="178"/>
                  </a:lnTo>
                  <a:lnTo>
                    <a:pt x="454" y="179"/>
                  </a:lnTo>
                  <a:lnTo>
                    <a:pt x="456" y="179"/>
                  </a:lnTo>
                  <a:lnTo>
                    <a:pt x="462" y="176"/>
                  </a:lnTo>
                  <a:lnTo>
                    <a:pt x="463" y="175"/>
                  </a:lnTo>
                  <a:lnTo>
                    <a:pt x="465" y="175"/>
                  </a:lnTo>
                  <a:lnTo>
                    <a:pt x="470" y="173"/>
                  </a:lnTo>
                  <a:lnTo>
                    <a:pt x="474" y="172"/>
                  </a:lnTo>
                  <a:lnTo>
                    <a:pt x="474" y="170"/>
                  </a:lnTo>
                  <a:lnTo>
                    <a:pt x="476" y="170"/>
                  </a:lnTo>
                  <a:lnTo>
                    <a:pt x="477" y="170"/>
                  </a:lnTo>
                  <a:lnTo>
                    <a:pt x="480" y="169"/>
                  </a:lnTo>
                  <a:lnTo>
                    <a:pt x="480" y="167"/>
                  </a:lnTo>
                  <a:lnTo>
                    <a:pt x="482" y="167"/>
                  </a:lnTo>
                  <a:lnTo>
                    <a:pt x="485" y="167"/>
                  </a:lnTo>
                  <a:lnTo>
                    <a:pt x="485" y="166"/>
                  </a:lnTo>
                  <a:lnTo>
                    <a:pt x="486" y="164"/>
                  </a:lnTo>
                  <a:lnTo>
                    <a:pt x="488" y="163"/>
                  </a:lnTo>
                  <a:lnTo>
                    <a:pt x="489" y="159"/>
                  </a:lnTo>
                  <a:lnTo>
                    <a:pt x="491" y="158"/>
                  </a:lnTo>
                  <a:lnTo>
                    <a:pt x="477" y="146"/>
                  </a:lnTo>
                  <a:lnTo>
                    <a:pt x="476" y="144"/>
                  </a:lnTo>
                  <a:lnTo>
                    <a:pt x="476" y="143"/>
                  </a:lnTo>
                  <a:lnTo>
                    <a:pt x="476" y="141"/>
                  </a:lnTo>
                  <a:lnTo>
                    <a:pt x="474" y="137"/>
                  </a:lnTo>
                  <a:lnTo>
                    <a:pt x="473" y="132"/>
                  </a:lnTo>
                  <a:lnTo>
                    <a:pt x="471" y="131"/>
                  </a:lnTo>
                  <a:lnTo>
                    <a:pt x="471" y="129"/>
                  </a:lnTo>
                  <a:lnTo>
                    <a:pt x="470" y="128"/>
                  </a:lnTo>
                  <a:lnTo>
                    <a:pt x="471" y="128"/>
                  </a:lnTo>
                  <a:lnTo>
                    <a:pt x="471" y="126"/>
                  </a:lnTo>
                  <a:lnTo>
                    <a:pt x="473" y="126"/>
                  </a:lnTo>
                  <a:lnTo>
                    <a:pt x="471" y="125"/>
                  </a:lnTo>
                  <a:lnTo>
                    <a:pt x="471" y="123"/>
                  </a:lnTo>
                  <a:lnTo>
                    <a:pt x="471" y="122"/>
                  </a:lnTo>
                  <a:lnTo>
                    <a:pt x="471" y="120"/>
                  </a:lnTo>
                  <a:lnTo>
                    <a:pt x="470" y="116"/>
                  </a:lnTo>
                  <a:lnTo>
                    <a:pt x="470" y="114"/>
                  </a:lnTo>
                  <a:lnTo>
                    <a:pt x="470" y="113"/>
                  </a:lnTo>
                  <a:lnTo>
                    <a:pt x="470" y="111"/>
                  </a:lnTo>
                  <a:lnTo>
                    <a:pt x="468" y="111"/>
                  </a:lnTo>
                  <a:lnTo>
                    <a:pt x="470" y="110"/>
                  </a:lnTo>
                  <a:lnTo>
                    <a:pt x="470" y="108"/>
                  </a:lnTo>
                  <a:lnTo>
                    <a:pt x="470" y="105"/>
                  </a:lnTo>
                  <a:lnTo>
                    <a:pt x="470" y="103"/>
                  </a:lnTo>
                  <a:lnTo>
                    <a:pt x="470" y="100"/>
                  </a:lnTo>
                  <a:lnTo>
                    <a:pt x="470" y="99"/>
                  </a:lnTo>
                  <a:lnTo>
                    <a:pt x="470" y="97"/>
                  </a:lnTo>
                  <a:lnTo>
                    <a:pt x="470" y="96"/>
                  </a:lnTo>
                  <a:lnTo>
                    <a:pt x="471" y="94"/>
                  </a:lnTo>
                  <a:lnTo>
                    <a:pt x="473" y="96"/>
                  </a:lnTo>
                  <a:lnTo>
                    <a:pt x="474" y="94"/>
                  </a:lnTo>
                  <a:lnTo>
                    <a:pt x="474" y="93"/>
                  </a:lnTo>
                  <a:lnTo>
                    <a:pt x="474" y="91"/>
                  </a:lnTo>
                  <a:lnTo>
                    <a:pt x="476" y="91"/>
                  </a:lnTo>
                  <a:lnTo>
                    <a:pt x="477" y="91"/>
                  </a:lnTo>
                  <a:lnTo>
                    <a:pt x="477" y="90"/>
                  </a:lnTo>
                  <a:lnTo>
                    <a:pt x="479" y="90"/>
                  </a:lnTo>
                  <a:lnTo>
                    <a:pt x="480" y="88"/>
                  </a:lnTo>
                  <a:lnTo>
                    <a:pt x="482" y="88"/>
                  </a:lnTo>
                  <a:lnTo>
                    <a:pt x="480" y="87"/>
                  </a:lnTo>
                  <a:lnTo>
                    <a:pt x="482" y="87"/>
                  </a:lnTo>
                  <a:lnTo>
                    <a:pt x="485" y="87"/>
                  </a:lnTo>
                  <a:lnTo>
                    <a:pt x="486" y="85"/>
                  </a:lnTo>
                  <a:lnTo>
                    <a:pt x="489" y="84"/>
                  </a:lnTo>
                  <a:lnTo>
                    <a:pt x="491" y="84"/>
                  </a:lnTo>
                  <a:lnTo>
                    <a:pt x="491" y="85"/>
                  </a:lnTo>
                  <a:lnTo>
                    <a:pt x="492" y="87"/>
                  </a:lnTo>
                  <a:lnTo>
                    <a:pt x="494" y="87"/>
                  </a:lnTo>
                  <a:lnTo>
                    <a:pt x="494" y="88"/>
                  </a:lnTo>
                  <a:lnTo>
                    <a:pt x="495" y="90"/>
                  </a:lnTo>
                  <a:lnTo>
                    <a:pt x="495" y="91"/>
                  </a:lnTo>
                  <a:lnTo>
                    <a:pt x="497" y="93"/>
                  </a:lnTo>
                  <a:lnTo>
                    <a:pt x="498" y="93"/>
                  </a:lnTo>
                  <a:lnTo>
                    <a:pt x="500" y="91"/>
                  </a:lnTo>
                  <a:lnTo>
                    <a:pt x="501" y="93"/>
                  </a:lnTo>
                  <a:lnTo>
                    <a:pt x="503" y="94"/>
                  </a:lnTo>
                  <a:lnTo>
                    <a:pt x="504" y="94"/>
                  </a:lnTo>
                  <a:lnTo>
                    <a:pt x="506" y="96"/>
                  </a:lnTo>
                  <a:lnTo>
                    <a:pt x="507" y="97"/>
                  </a:lnTo>
                  <a:lnTo>
                    <a:pt x="509" y="99"/>
                  </a:lnTo>
                  <a:lnTo>
                    <a:pt x="510" y="99"/>
                  </a:lnTo>
                  <a:lnTo>
                    <a:pt x="510" y="100"/>
                  </a:lnTo>
                  <a:lnTo>
                    <a:pt x="512" y="100"/>
                  </a:lnTo>
                  <a:lnTo>
                    <a:pt x="513" y="99"/>
                  </a:lnTo>
                  <a:lnTo>
                    <a:pt x="516" y="102"/>
                  </a:lnTo>
                  <a:lnTo>
                    <a:pt x="518" y="103"/>
                  </a:lnTo>
                  <a:lnTo>
                    <a:pt x="521" y="102"/>
                  </a:lnTo>
                  <a:lnTo>
                    <a:pt x="522" y="102"/>
                  </a:lnTo>
                  <a:lnTo>
                    <a:pt x="526" y="106"/>
                  </a:lnTo>
                  <a:lnTo>
                    <a:pt x="529" y="110"/>
                  </a:lnTo>
                  <a:lnTo>
                    <a:pt x="530" y="111"/>
                  </a:lnTo>
                  <a:lnTo>
                    <a:pt x="532" y="110"/>
                  </a:lnTo>
                  <a:lnTo>
                    <a:pt x="530" y="108"/>
                  </a:lnTo>
                  <a:lnTo>
                    <a:pt x="532" y="108"/>
                  </a:lnTo>
                  <a:lnTo>
                    <a:pt x="533" y="108"/>
                  </a:lnTo>
                  <a:lnTo>
                    <a:pt x="535" y="108"/>
                  </a:lnTo>
                  <a:lnTo>
                    <a:pt x="536" y="108"/>
                  </a:lnTo>
                  <a:lnTo>
                    <a:pt x="538" y="108"/>
                  </a:lnTo>
                  <a:lnTo>
                    <a:pt x="539" y="108"/>
                  </a:lnTo>
                  <a:lnTo>
                    <a:pt x="539" y="106"/>
                  </a:lnTo>
                  <a:lnTo>
                    <a:pt x="539" y="105"/>
                  </a:lnTo>
                  <a:lnTo>
                    <a:pt x="539" y="103"/>
                  </a:lnTo>
                  <a:lnTo>
                    <a:pt x="538" y="102"/>
                  </a:lnTo>
                  <a:lnTo>
                    <a:pt x="536" y="100"/>
                  </a:lnTo>
                  <a:lnTo>
                    <a:pt x="536" y="99"/>
                  </a:lnTo>
                  <a:lnTo>
                    <a:pt x="539" y="97"/>
                  </a:lnTo>
                  <a:lnTo>
                    <a:pt x="538" y="96"/>
                  </a:lnTo>
                  <a:lnTo>
                    <a:pt x="535" y="94"/>
                  </a:lnTo>
                  <a:lnTo>
                    <a:pt x="535" y="91"/>
                  </a:lnTo>
                  <a:lnTo>
                    <a:pt x="536" y="90"/>
                  </a:lnTo>
                  <a:lnTo>
                    <a:pt x="538" y="90"/>
                  </a:lnTo>
                  <a:lnTo>
                    <a:pt x="538" y="88"/>
                  </a:lnTo>
                  <a:lnTo>
                    <a:pt x="539" y="87"/>
                  </a:lnTo>
                  <a:lnTo>
                    <a:pt x="541" y="85"/>
                  </a:lnTo>
                  <a:lnTo>
                    <a:pt x="542" y="84"/>
                  </a:lnTo>
                  <a:lnTo>
                    <a:pt x="542" y="82"/>
                  </a:lnTo>
                  <a:lnTo>
                    <a:pt x="544" y="84"/>
                  </a:lnTo>
                  <a:lnTo>
                    <a:pt x="545" y="84"/>
                  </a:lnTo>
                  <a:lnTo>
                    <a:pt x="547" y="84"/>
                  </a:lnTo>
                  <a:lnTo>
                    <a:pt x="547" y="82"/>
                  </a:lnTo>
                  <a:lnTo>
                    <a:pt x="548" y="82"/>
                  </a:lnTo>
                  <a:lnTo>
                    <a:pt x="548" y="81"/>
                  </a:lnTo>
                  <a:lnTo>
                    <a:pt x="550" y="79"/>
                  </a:lnTo>
                  <a:lnTo>
                    <a:pt x="551" y="81"/>
                  </a:lnTo>
                  <a:lnTo>
                    <a:pt x="553" y="81"/>
                  </a:lnTo>
                  <a:lnTo>
                    <a:pt x="554" y="82"/>
                  </a:lnTo>
                  <a:lnTo>
                    <a:pt x="554" y="81"/>
                  </a:lnTo>
                  <a:lnTo>
                    <a:pt x="556" y="81"/>
                  </a:lnTo>
                  <a:lnTo>
                    <a:pt x="556" y="79"/>
                  </a:lnTo>
                  <a:lnTo>
                    <a:pt x="556" y="78"/>
                  </a:lnTo>
                  <a:lnTo>
                    <a:pt x="556" y="76"/>
                  </a:lnTo>
                  <a:lnTo>
                    <a:pt x="557" y="78"/>
                  </a:lnTo>
                  <a:lnTo>
                    <a:pt x="559" y="78"/>
                  </a:lnTo>
                  <a:lnTo>
                    <a:pt x="559" y="76"/>
                  </a:lnTo>
                  <a:lnTo>
                    <a:pt x="559" y="78"/>
                  </a:lnTo>
                  <a:lnTo>
                    <a:pt x="560" y="78"/>
                  </a:lnTo>
                  <a:lnTo>
                    <a:pt x="560" y="79"/>
                  </a:lnTo>
                  <a:lnTo>
                    <a:pt x="562" y="79"/>
                  </a:lnTo>
                  <a:lnTo>
                    <a:pt x="562" y="81"/>
                  </a:lnTo>
                  <a:lnTo>
                    <a:pt x="563" y="82"/>
                  </a:lnTo>
                  <a:lnTo>
                    <a:pt x="563" y="81"/>
                  </a:lnTo>
                  <a:lnTo>
                    <a:pt x="565" y="79"/>
                  </a:lnTo>
                  <a:lnTo>
                    <a:pt x="566" y="78"/>
                  </a:lnTo>
                  <a:lnTo>
                    <a:pt x="568" y="78"/>
                  </a:lnTo>
                  <a:lnTo>
                    <a:pt x="571" y="81"/>
                  </a:lnTo>
                  <a:lnTo>
                    <a:pt x="574" y="82"/>
                  </a:lnTo>
                  <a:lnTo>
                    <a:pt x="574" y="84"/>
                  </a:lnTo>
                  <a:lnTo>
                    <a:pt x="572" y="85"/>
                  </a:lnTo>
                  <a:lnTo>
                    <a:pt x="572" y="88"/>
                  </a:lnTo>
                  <a:lnTo>
                    <a:pt x="574" y="90"/>
                  </a:lnTo>
                  <a:lnTo>
                    <a:pt x="575" y="91"/>
                  </a:lnTo>
                  <a:lnTo>
                    <a:pt x="577" y="93"/>
                  </a:lnTo>
                  <a:lnTo>
                    <a:pt x="578" y="93"/>
                  </a:lnTo>
                  <a:lnTo>
                    <a:pt x="580" y="91"/>
                  </a:lnTo>
                  <a:lnTo>
                    <a:pt x="580" y="94"/>
                  </a:lnTo>
                  <a:lnTo>
                    <a:pt x="581" y="96"/>
                  </a:lnTo>
                  <a:lnTo>
                    <a:pt x="581" y="97"/>
                  </a:lnTo>
                  <a:lnTo>
                    <a:pt x="580" y="99"/>
                  </a:lnTo>
                  <a:lnTo>
                    <a:pt x="580" y="100"/>
                  </a:lnTo>
                  <a:lnTo>
                    <a:pt x="577" y="103"/>
                  </a:lnTo>
                  <a:lnTo>
                    <a:pt x="580" y="113"/>
                  </a:lnTo>
                  <a:lnTo>
                    <a:pt x="581" y="111"/>
                  </a:lnTo>
                  <a:lnTo>
                    <a:pt x="585" y="114"/>
                  </a:lnTo>
                  <a:lnTo>
                    <a:pt x="583" y="114"/>
                  </a:lnTo>
                  <a:lnTo>
                    <a:pt x="583" y="116"/>
                  </a:lnTo>
                  <a:lnTo>
                    <a:pt x="581" y="116"/>
                  </a:lnTo>
                  <a:lnTo>
                    <a:pt x="581" y="117"/>
                  </a:lnTo>
                  <a:lnTo>
                    <a:pt x="580" y="117"/>
                  </a:lnTo>
                  <a:lnTo>
                    <a:pt x="580" y="119"/>
                  </a:lnTo>
                  <a:lnTo>
                    <a:pt x="580" y="120"/>
                  </a:lnTo>
                  <a:lnTo>
                    <a:pt x="581" y="122"/>
                  </a:lnTo>
                  <a:lnTo>
                    <a:pt x="583" y="120"/>
                  </a:lnTo>
                  <a:lnTo>
                    <a:pt x="583" y="119"/>
                  </a:lnTo>
                  <a:lnTo>
                    <a:pt x="581" y="119"/>
                  </a:lnTo>
                  <a:lnTo>
                    <a:pt x="583" y="119"/>
                  </a:lnTo>
                  <a:lnTo>
                    <a:pt x="583" y="120"/>
                  </a:lnTo>
                  <a:lnTo>
                    <a:pt x="585" y="120"/>
                  </a:lnTo>
                  <a:lnTo>
                    <a:pt x="586" y="120"/>
                  </a:lnTo>
                  <a:lnTo>
                    <a:pt x="588" y="120"/>
                  </a:lnTo>
                  <a:lnTo>
                    <a:pt x="588" y="119"/>
                  </a:lnTo>
                  <a:lnTo>
                    <a:pt x="588" y="117"/>
                  </a:lnTo>
                  <a:lnTo>
                    <a:pt x="589" y="117"/>
                  </a:lnTo>
                  <a:lnTo>
                    <a:pt x="589" y="116"/>
                  </a:lnTo>
                  <a:lnTo>
                    <a:pt x="591" y="116"/>
                  </a:lnTo>
                  <a:lnTo>
                    <a:pt x="591" y="114"/>
                  </a:lnTo>
                  <a:lnTo>
                    <a:pt x="592" y="114"/>
                  </a:lnTo>
                  <a:lnTo>
                    <a:pt x="592" y="113"/>
                  </a:lnTo>
                  <a:lnTo>
                    <a:pt x="594" y="113"/>
                  </a:lnTo>
                  <a:lnTo>
                    <a:pt x="594" y="111"/>
                  </a:lnTo>
                  <a:lnTo>
                    <a:pt x="595" y="111"/>
                  </a:lnTo>
                  <a:lnTo>
                    <a:pt x="597" y="110"/>
                  </a:lnTo>
                  <a:lnTo>
                    <a:pt x="597" y="108"/>
                  </a:lnTo>
                  <a:lnTo>
                    <a:pt x="598" y="108"/>
                  </a:lnTo>
                  <a:lnTo>
                    <a:pt x="600" y="106"/>
                  </a:lnTo>
                  <a:lnTo>
                    <a:pt x="600" y="105"/>
                  </a:lnTo>
                  <a:lnTo>
                    <a:pt x="601" y="105"/>
                  </a:lnTo>
                  <a:lnTo>
                    <a:pt x="601" y="103"/>
                  </a:lnTo>
                  <a:lnTo>
                    <a:pt x="603" y="103"/>
                  </a:lnTo>
                  <a:lnTo>
                    <a:pt x="604" y="102"/>
                  </a:lnTo>
                  <a:lnTo>
                    <a:pt x="606" y="102"/>
                  </a:lnTo>
                  <a:lnTo>
                    <a:pt x="606" y="100"/>
                  </a:lnTo>
                  <a:lnTo>
                    <a:pt x="607" y="100"/>
                  </a:lnTo>
                  <a:lnTo>
                    <a:pt x="609" y="99"/>
                  </a:lnTo>
                  <a:lnTo>
                    <a:pt x="610" y="99"/>
                  </a:lnTo>
                  <a:lnTo>
                    <a:pt x="612" y="99"/>
                  </a:lnTo>
                  <a:lnTo>
                    <a:pt x="613" y="97"/>
                  </a:lnTo>
                  <a:lnTo>
                    <a:pt x="615" y="97"/>
                  </a:lnTo>
                  <a:lnTo>
                    <a:pt x="616" y="97"/>
                  </a:lnTo>
                  <a:lnTo>
                    <a:pt x="616" y="99"/>
                  </a:lnTo>
                  <a:lnTo>
                    <a:pt x="618" y="99"/>
                  </a:lnTo>
                  <a:lnTo>
                    <a:pt x="619" y="99"/>
                  </a:lnTo>
                  <a:lnTo>
                    <a:pt x="619" y="100"/>
                  </a:lnTo>
                  <a:lnTo>
                    <a:pt x="621" y="100"/>
                  </a:lnTo>
                  <a:lnTo>
                    <a:pt x="624" y="99"/>
                  </a:lnTo>
                  <a:lnTo>
                    <a:pt x="624" y="97"/>
                  </a:lnTo>
                  <a:lnTo>
                    <a:pt x="625" y="97"/>
                  </a:lnTo>
                  <a:lnTo>
                    <a:pt x="627" y="97"/>
                  </a:lnTo>
                  <a:lnTo>
                    <a:pt x="630" y="97"/>
                  </a:lnTo>
                  <a:lnTo>
                    <a:pt x="630" y="99"/>
                  </a:lnTo>
                  <a:lnTo>
                    <a:pt x="631" y="99"/>
                  </a:lnTo>
                  <a:lnTo>
                    <a:pt x="633" y="100"/>
                  </a:lnTo>
                  <a:lnTo>
                    <a:pt x="634" y="102"/>
                  </a:lnTo>
                  <a:lnTo>
                    <a:pt x="634" y="103"/>
                  </a:lnTo>
                  <a:lnTo>
                    <a:pt x="634" y="106"/>
                  </a:lnTo>
                  <a:lnTo>
                    <a:pt x="636" y="106"/>
                  </a:lnTo>
                  <a:lnTo>
                    <a:pt x="636" y="108"/>
                  </a:lnTo>
                  <a:lnTo>
                    <a:pt x="636" y="110"/>
                  </a:lnTo>
                  <a:lnTo>
                    <a:pt x="637" y="111"/>
                  </a:lnTo>
                  <a:lnTo>
                    <a:pt x="637" y="113"/>
                  </a:lnTo>
                  <a:lnTo>
                    <a:pt x="639" y="114"/>
                  </a:lnTo>
                  <a:lnTo>
                    <a:pt x="639" y="117"/>
                  </a:lnTo>
                  <a:lnTo>
                    <a:pt x="641" y="119"/>
                  </a:lnTo>
                  <a:lnTo>
                    <a:pt x="641" y="120"/>
                  </a:lnTo>
                  <a:lnTo>
                    <a:pt x="641" y="119"/>
                  </a:lnTo>
                  <a:lnTo>
                    <a:pt x="642" y="119"/>
                  </a:lnTo>
                  <a:lnTo>
                    <a:pt x="644" y="117"/>
                  </a:lnTo>
                  <a:lnTo>
                    <a:pt x="645" y="117"/>
                  </a:lnTo>
                  <a:lnTo>
                    <a:pt x="647" y="116"/>
                  </a:lnTo>
                  <a:lnTo>
                    <a:pt x="648" y="114"/>
                  </a:lnTo>
                  <a:lnTo>
                    <a:pt x="647" y="114"/>
                  </a:lnTo>
                  <a:lnTo>
                    <a:pt x="645" y="113"/>
                  </a:lnTo>
                  <a:lnTo>
                    <a:pt x="645" y="111"/>
                  </a:lnTo>
                  <a:lnTo>
                    <a:pt x="644" y="110"/>
                  </a:lnTo>
                  <a:lnTo>
                    <a:pt x="642" y="110"/>
                  </a:lnTo>
                  <a:lnTo>
                    <a:pt x="642" y="108"/>
                  </a:lnTo>
                  <a:lnTo>
                    <a:pt x="642" y="106"/>
                  </a:lnTo>
                  <a:lnTo>
                    <a:pt x="641" y="106"/>
                  </a:lnTo>
                  <a:lnTo>
                    <a:pt x="639" y="105"/>
                  </a:lnTo>
                  <a:lnTo>
                    <a:pt x="637" y="105"/>
                  </a:lnTo>
                  <a:lnTo>
                    <a:pt x="637" y="103"/>
                  </a:lnTo>
                  <a:lnTo>
                    <a:pt x="636" y="103"/>
                  </a:lnTo>
                  <a:lnTo>
                    <a:pt x="636" y="102"/>
                  </a:lnTo>
                  <a:lnTo>
                    <a:pt x="636" y="100"/>
                  </a:lnTo>
                  <a:lnTo>
                    <a:pt x="634" y="100"/>
                  </a:lnTo>
                  <a:lnTo>
                    <a:pt x="634" y="99"/>
                  </a:lnTo>
                  <a:lnTo>
                    <a:pt x="634" y="97"/>
                  </a:lnTo>
                  <a:lnTo>
                    <a:pt x="634" y="96"/>
                  </a:lnTo>
                  <a:lnTo>
                    <a:pt x="633" y="96"/>
                  </a:lnTo>
                  <a:lnTo>
                    <a:pt x="634" y="96"/>
                  </a:lnTo>
                  <a:lnTo>
                    <a:pt x="636" y="94"/>
                  </a:lnTo>
                  <a:lnTo>
                    <a:pt x="641" y="93"/>
                  </a:lnTo>
                  <a:lnTo>
                    <a:pt x="642" y="93"/>
                  </a:lnTo>
                  <a:lnTo>
                    <a:pt x="644" y="93"/>
                  </a:lnTo>
                  <a:lnTo>
                    <a:pt x="644" y="91"/>
                  </a:lnTo>
                  <a:lnTo>
                    <a:pt x="645" y="91"/>
                  </a:lnTo>
                  <a:lnTo>
                    <a:pt x="647" y="91"/>
                  </a:lnTo>
                  <a:lnTo>
                    <a:pt x="650" y="90"/>
                  </a:lnTo>
                  <a:lnTo>
                    <a:pt x="651" y="90"/>
                  </a:lnTo>
                  <a:lnTo>
                    <a:pt x="651" y="91"/>
                  </a:lnTo>
                  <a:lnTo>
                    <a:pt x="651" y="93"/>
                  </a:lnTo>
                  <a:lnTo>
                    <a:pt x="651" y="94"/>
                  </a:lnTo>
                  <a:lnTo>
                    <a:pt x="653" y="93"/>
                  </a:lnTo>
                  <a:lnTo>
                    <a:pt x="654" y="93"/>
                  </a:lnTo>
                  <a:lnTo>
                    <a:pt x="654" y="91"/>
                  </a:lnTo>
                  <a:lnTo>
                    <a:pt x="656" y="91"/>
                  </a:lnTo>
                  <a:lnTo>
                    <a:pt x="656" y="90"/>
                  </a:lnTo>
                  <a:lnTo>
                    <a:pt x="657" y="90"/>
                  </a:lnTo>
                  <a:lnTo>
                    <a:pt x="657" y="88"/>
                  </a:lnTo>
                  <a:lnTo>
                    <a:pt x="659" y="88"/>
                  </a:lnTo>
                  <a:lnTo>
                    <a:pt x="660" y="85"/>
                  </a:lnTo>
                  <a:lnTo>
                    <a:pt x="662" y="85"/>
                  </a:lnTo>
                  <a:lnTo>
                    <a:pt x="662" y="84"/>
                  </a:lnTo>
                  <a:lnTo>
                    <a:pt x="663" y="84"/>
                  </a:lnTo>
                  <a:lnTo>
                    <a:pt x="665" y="84"/>
                  </a:lnTo>
                  <a:lnTo>
                    <a:pt x="666" y="82"/>
                  </a:lnTo>
                  <a:lnTo>
                    <a:pt x="668" y="82"/>
                  </a:lnTo>
                  <a:lnTo>
                    <a:pt x="669" y="81"/>
                  </a:lnTo>
                  <a:lnTo>
                    <a:pt x="671" y="81"/>
                  </a:lnTo>
                  <a:lnTo>
                    <a:pt x="672" y="81"/>
                  </a:lnTo>
                  <a:lnTo>
                    <a:pt x="674" y="79"/>
                  </a:lnTo>
                  <a:lnTo>
                    <a:pt x="675" y="81"/>
                  </a:lnTo>
                  <a:lnTo>
                    <a:pt x="677" y="81"/>
                  </a:lnTo>
                  <a:lnTo>
                    <a:pt x="678" y="81"/>
                  </a:lnTo>
                  <a:lnTo>
                    <a:pt x="681" y="81"/>
                  </a:lnTo>
                  <a:lnTo>
                    <a:pt x="683" y="81"/>
                  </a:lnTo>
                  <a:lnTo>
                    <a:pt x="684" y="81"/>
                  </a:lnTo>
                  <a:lnTo>
                    <a:pt x="686" y="81"/>
                  </a:lnTo>
                  <a:lnTo>
                    <a:pt x="687" y="81"/>
                  </a:lnTo>
                  <a:lnTo>
                    <a:pt x="689" y="81"/>
                  </a:lnTo>
                  <a:lnTo>
                    <a:pt x="690" y="82"/>
                  </a:lnTo>
                  <a:lnTo>
                    <a:pt x="692" y="81"/>
                  </a:lnTo>
                  <a:lnTo>
                    <a:pt x="693" y="81"/>
                  </a:lnTo>
                  <a:lnTo>
                    <a:pt x="695" y="81"/>
                  </a:lnTo>
                  <a:lnTo>
                    <a:pt x="697" y="81"/>
                  </a:lnTo>
                  <a:lnTo>
                    <a:pt x="697" y="79"/>
                  </a:lnTo>
                  <a:lnTo>
                    <a:pt x="698" y="79"/>
                  </a:lnTo>
                  <a:lnTo>
                    <a:pt x="700" y="79"/>
                  </a:lnTo>
                  <a:lnTo>
                    <a:pt x="701" y="79"/>
                  </a:lnTo>
                  <a:lnTo>
                    <a:pt x="703" y="78"/>
                  </a:lnTo>
                  <a:lnTo>
                    <a:pt x="704" y="78"/>
                  </a:lnTo>
                  <a:lnTo>
                    <a:pt x="706" y="76"/>
                  </a:lnTo>
                  <a:lnTo>
                    <a:pt x="707" y="75"/>
                  </a:lnTo>
                  <a:lnTo>
                    <a:pt x="709" y="73"/>
                  </a:lnTo>
                  <a:lnTo>
                    <a:pt x="710" y="73"/>
                  </a:lnTo>
                  <a:lnTo>
                    <a:pt x="712" y="70"/>
                  </a:lnTo>
                  <a:lnTo>
                    <a:pt x="713" y="70"/>
                  </a:lnTo>
                  <a:lnTo>
                    <a:pt x="715" y="69"/>
                  </a:lnTo>
                  <a:lnTo>
                    <a:pt x="716" y="69"/>
                  </a:lnTo>
                  <a:lnTo>
                    <a:pt x="718" y="67"/>
                  </a:lnTo>
                  <a:lnTo>
                    <a:pt x="719" y="67"/>
                  </a:lnTo>
                  <a:lnTo>
                    <a:pt x="722" y="66"/>
                  </a:lnTo>
                  <a:lnTo>
                    <a:pt x="725" y="64"/>
                  </a:lnTo>
                  <a:lnTo>
                    <a:pt x="730" y="63"/>
                  </a:lnTo>
                  <a:lnTo>
                    <a:pt x="731" y="63"/>
                  </a:lnTo>
                  <a:lnTo>
                    <a:pt x="733" y="63"/>
                  </a:lnTo>
                  <a:lnTo>
                    <a:pt x="736" y="63"/>
                  </a:lnTo>
                  <a:lnTo>
                    <a:pt x="737" y="63"/>
                  </a:lnTo>
                  <a:lnTo>
                    <a:pt x="739" y="63"/>
                  </a:lnTo>
                  <a:lnTo>
                    <a:pt x="740" y="63"/>
                  </a:lnTo>
                  <a:lnTo>
                    <a:pt x="740" y="61"/>
                  </a:lnTo>
                  <a:lnTo>
                    <a:pt x="742" y="61"/>
                  </a:lnTo>
                  <a:lnTo>
                    <a:pt x="743" y="61"/>
                  </a:lnTo>
                  <a:lnTo>
                    <a:pt x="746" y="60"/>
                  </a:lnTo>
                  <a:lnTo>
                    <a:pt x="748" y="60"/>
                  </a:lnTo>
                  <a:lnTo>
                    <a:pt x="751" y="58"/>
                  </a:lnTo>
                  <a:lnTo>
                    <a:pt x="753" y="58"/>
                  </a:lnTo>
                  <a:lnTo>
                    <a:pt x="756" y="57"/>
                  </a:lnTo>
                  <a:lnTo>
                    <a:pt x="759" y="55"/>
                  </a:lnTo>
                  <a:lnTo>
                    <a:pt x="760" y="55"/>
                  </a:lnTo>
                  <a:lnTo>
                    <a:pt x="762" y="55"/>
                  </a:lnTo>
                  <a:lnTo>
                    <a:pt x="763" y="55"/>
                  </a:lnTo>
                  <a:lnTo>
                    <a:pt x="763" y="53"/>
                  </a:lnTo>
                  <a:lnTo>
                    <a:pt x="765" y="53"/>
                  </a:lnTo>
                  <a:lnTo>
                    <a:pt x="766" y="53"/>
                  </a:lnTo>
                  <a:lnTo>
                    <a:pt x="768" y="53"/>
                  </a:lnTo>
                  <a:lnTo>
                    <a:pt x="769" y="53"/>
                  </a:lnTo>
                  <a:lnTo>
                    <a:pt x="771" y="53"/>
                  </a:lnTo>
                  <a:lnTo>
                    <a:pt x="772" y="53"/>
                  </a:lnTo>
                  <a:lnTo>
                    <a:pt x="774" y="53"/>
                  </a:lnTo>
                  <a:lnTo>
                    <a:pt x="775" y="53"/>
                  </a:lnTo>
                  <a:lnTo>
                    <a:pt x="777" y="53"/>
                  </a:lnTo>
                  <a:lnTo>
                    <a:pt x="778" y="53"/>
                  </a:lnTo>
                  <a:lnTo>
                    <a:pt x="777" y="50"/>
                  </a:lnTo>
                  <a:lnTo>
                    <a:pt x="775" y="46"/>
                  </a:lnTo>
                  <a:lnTo>
                    <a:pt x="775" y="44"/>
                  </a:lnTo>
                  <a:lnTo>
                    <a:pt x="774" y="43"/>
                  </a:lnTo>
                  <a:lnTo>
                    <a:pt x="775" y="41"/>
                  </a:lnTo>
                  <a:lnTo>
                    <a:pt x="777" y="41"/>
                  </a:lnTo>
                  <a:lnTo>
                    <a:pt x="778" y="41"/>
                  </a:lnTo>
                  <a:lnTo>
                    <a:pt x="796" y="46"/>
                  </a:lnTo>
                  <a:lnTo>
                    <a:pt x="799" y="46"/>
                  </a:lnTo>
                  <a:lnTo>
                    <a:pt x="801" y="46"/>
                  </a:lnTo>
                  <a:lnTo>
                    <a:pt x="804" y="46"/>
                  </a:lnTo>
                  <a:lnTo>
                    <a:pt x="809" y="44"/>
                  </a:lnTo>
                  <a:lnTo>
                    <a:pt x="810" y="44"/>
                  </a:lnTo>
                  <a:lnTo>
                    <a:pt x="812" y="44"/>
                  </a:lnTo>
                  <a:lnTo>
                    <a:pt x="813" y="43"/>
                  </a:lnTo>
                  <a:lnTo>
                    <a:pt x="815" y="43"/>
                  </a:lnTo>
                  <a:lnTo>
                    <a:pt x="815" y="40"/>
                  </a:lnTo>
                  <a:lnTo>
                    <a:pt x="824" y="29"/>
                  </a:lnTo>
                  <a:lnTo>
                    <a:pt x="825" y="28"/>
                  </a:lnTo>
                  <a:lnTo>
                    <a:pt x="828" y="28"/>
                  </a:lnTo>
                  <a:lnTo>
                    <a:pt x="830" y="26"/>
                  </a:lnTo>
                  <a:lnTo>
                    <a:pt x="828" y="22"/>
                  </a:lnTo>
                  <a:lnTo>
                    <a:pt x="828" y="20"/>
                  </a:lnTo>
                  <a:lnTo>
                    <a:pt x="828" y="17"/>
                  </a:lnTo>
                  <a:lnTo>
                    <a:pt x="828" y="16"/>
                  </a:lnTo>
                  <a:lnTo>
                    <a:pt x="828" y="14"/>
                  </a:lnTo>
                  <a:lnTo>
                    <a:pt x="828" y="13"/>
                  </a:lnTo>
                  <a:lnTo>
                    <a:pt x="830" y="11"/>
                  </a:lnTo>
                  <a:lnTo>
                    <a:pt x="830" y="13"/>
                  </a:lnTo>
                  <a:lnTo>
                    <a:pt x="831" y="13"/>
                  </a:lnTo>
                  <a:lnTo>
                    <a:pt x="831" y="14"/>
                  </a:lnTo>
                  <a:lnTo>
                    <a:pt x="831" y="13"/>
                  </a:lnTo>
                  <a:lnTo>
                    <a:pt x="840" y="4"/>
                  </a:lnTo>
                  <a:lnTo>
                    <a:pt x="845" y="2"/>
                  </a:lnTo>
                  <a:lnTo>
                    <a:pt x="846" y="4"/>
                  </a:lnTo>
                  <a:lnTo>
                    <a:pt x="846" y="5"/>
                  </a:lnTo>
                  <a:lnTo>
                    <a:pt x="848" y="7"/>
                  </a:lnTo>
                  <a:lnTo>
                    <a:pt x="849" y="8"/>
                  </a:lnTo>
                  <a:lnTo>
                    <a:pt x="851" y="7"/>
                  </a:lnTo>
                  <a:lnTo>
                    <a:pt x="852" y="7"/>
                  </a:lnTo>
                  <a:lnTo>
                    <a:pt x="854" y="5"/>
                  </a:lnTo>
                  <a:lnTo>
                    <a:pt x="855" y="4"/>
                  </a:lnTo>
                  <a:lnTo>
                    <a:pt x="857" y="4"/>
                  </a:lnTo>
                  <a:lnTo>
                    <a:pt x="857" y="2"/>
                  </a:lnTo>
                  <a:lnTo>
                    <a:pt x="858" y="2"/>
                  </a:lnTo>
                  <a:lnTo>
                    <a:pt x="860" y="0"/>
                  </a:lnTo>
                  <a:lnTo>
                    <a:pt x="861" y="2"/>
                  </a:lnTo>
                  <a:lnTo>
                    <a:pt x="861" y="4"/>
                  </a:lnTo>
                  <a:lnTo>
                    <a:pt x="863" y="4"/>
                  </a:lnTo>
                  <a:lnTo>
                    <a:pt x="863" y="5"/>
                  </a:lnTo>
                  <a:lnTo>
                    <a:pt x="865" y="5"/>
                  </a:lnTo>
                  <a:lnTo>
                    <a:pt x="866" y="7"/>
                  </a:lnTo>
                  <a:lnTo>
                    <a:pt x="868" y="8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" name="Freeform 40">
              <a:extLst>
                <a:ext uri="{FF2B5EF4-FFF2-40B4-BE49-F238E27FC236}">
                  <a16:creationId xmlns:a16="http://schemas.microsoft.com/office/drawing/2014/main" id="{34C4373D-62FF-50C8-1986-8FBB203D05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40125" y="2382838"/>
              <a:ext cx="2597150" cy="1149350"/>
            </a:xfrm>
            <a:custGeom>
              <a:avLst/>
              <a:gdLst>
                <a:gd name="T0" fmla="*/ 75 w 1636"/>
                <a:gd name="T1" fmla="*/ 604 h 724"/>
                <a:gd name="T2" fmla="*/ 97 w 1636"/>
                <a:gd name="T3" fmla="*/ 548 h 724"/>
                <a:gd name="T4" fmla="*/ 164 w 1636"/>
                <a:gd name="T5" fmla="*/ 550 h 724"/>
                <a:gd name="T6" fmla="*/ 232 w 1636"/>
                <a:gd name="T7" fmla="*/ 489 h 724"/>
                <a:gd name="T8" fmla="*/ 194 w 1636"/>
                <a:gd name="T9" fmla="*/ 427 h 724"/>
                <a:gd name="T10" fmla="*/ 249 w 1636"/>
                <a:gd name="T11" fmla="*/ 344 h 724"/>
                <a:gd name="T12" fmla="*/ 256 w 1636"/>
                <a:gd name="T13" fmla="*/ 251 h 724"/>
                <a:gd name="T14" fmla="*/ 342 w 1636"/>
                <a:gd name="T15" fmla="*/ 245 h 724"/>
                <a:gd name="T16" fmla="*/ 338 w 1636"/>
                <a:gd name="T17" fmla="*/ 150 h 724"/>
                <a:gd name="T18" fmla="*/ 414 w 1636"/>
                <a:gd name="T19" fmla="*/ 126 h 724"/>
                <a:gd name="T20" fmla="*/ 442 w 1636"/>
                <a:gd name="T21" fmla="*/ 50 h 724"/>
                <a:gd name="T22" fmla="*/ 535 w 1636"/>
                <a:gd name="T23" fmla="*/ 33 h 724"/>
                <a:gd name="T24" fmla="*/ 612 w 1636"/>
                <a:gd name="T25" fmla="*/ 51 h 724"/>
                <a:gd name="T26" fmla="*/ 636 w 1636"/>
                <a:gd name="T27" fmla="*/ 104 h 724"/>
                <a:gd name="T28" fmla="*/ 743 w 1636"/>
                <a:gd name="T29" fmla="*/ 120 h 724"/>
                <a:gd name="T30" fmla="*/ 849 w 1636"/>
                <a:gd name="T31" fmla="*/ 101 h 724"/>
                <a:gd name="T32" fmla="*/ 893 w 1636"/>
                <a:gd name="T33" fmla="*/ 117 h 724"/>
                <a:gd name="T34" fmla="*/ 963 w 1636"/>
                <a:gd name="T35" fmla="*/ 64 h 724"/>
                <a:gd name="T36" fmla="*/ 1028 w 1636"/>
                <a:gd name="T37" fmla="*/ 100 h 724"/>
                <a:gd name="T38" fmla="*/ 1128 w 1636"/>
                <a:gd name="T39" fmla="*/ 27 h 724"/>
                <a:gd name="T40" fmla="*/ 1198 w 1636"/>
                <a:gd name="T41" fmla="*/ 77 h 724"/>
                <a:gd name="T42" fmla="*/ 1282 w 1636"/>
                <a:gd name="T43" fmla="*/ 36 h 724"/>
                <a:gd name="T44" fmla="*/ 1373 w 1636"/>
                <a:gd name="T45" fmla="*/ 24 h 724"/>
                <a:gd name="T46" fmla="*/ 1474 w 1636"/>
                <a:gd name="T47" fmla="*/ 67 h 724"/>
                <a:gd name="T48" fmla="*/ 1515 w 1636"/>
                <a:gd name="T49" fmla="*/ 1 h 724"/>
                <a:gd name="T50" fmla="*/ 1559 w 1636"/>
                <a:gd name="T51" fmla="*/ 68 h 724"/>
                <a:gd name="T52" fmla="*/ 1529 w 1636"/>
                <a:gd name="T53" fmla="*/ 110 h 724"/>
                <a:gd name="T54" fmla="*/ 1482 w 1636"/>
                <a:gd name="T55" fmla="*/ 186 h 724"/>
                <a:gd name="T56" fmla="*/ 1487 w 1636"/>
                <a:gd name="T57" fmla="*/ 262 h 724"/>
                <a:gd name="T58" fmla="*/ 1570 w 1636"/>
                <a:gd name="T59" fmla="*/ 268 h 724"/>
                <a:gd name="T60" fmla="*/ 1626 w 1636"/>
                <a:gd name="T61" fmla="*/ 339 h 724"/>
                <a:gd name="T62" fmla="*/ 1574 w 1636"/>
                <a:gd name="T63" fmla="*/ 398 h 724"/>
                <a:gd name="T64" fmla="*/ 1593 w 1636"/>
                <a:gd name="T65" fmla="*/ 477 h 724"/>
                <a:gd name="T66" fmla="*/ 1544 w 1636"/>
                <a:gd name="T67" fmla="*/ 575 h 724"/>
                <a:gd name="T68" fmla="*/ 1538 w 1636"/>
                <a:gd name="T69" fmla="*/ 651 h 724"/>
                <a:gd name="T70" fmla="*/ 1465 w 1636"/>
                <a:gd name="T71" fmla="*/ 654 h 724"/>
                <a:gd name="T72" fmla="*/ 1405 w 1636"/>
                <a:gd name="T73" fmla="*/ 566 h 724"/>
                <a:gd name="T74" fmla="*/ 1297 w 1636"/>
                <a:gd name="T75" fmla="*/ 601 h 724"/>
                <a:gd name="T76" fmla="*/ 1250 w 1636"/>
                <a:gd name="T77" fmla="*/ 569 h 724"/>
                <a:gd name="T78" fmla="*/ 1187 w 1636"/>
                <a:gd name="T79" fmla="*/ 545 h 724"/>
                <a:gd name="T80" fmla="*/ 1054 w 1636"/>
                <a:gd name="T81" fmla="*/ 498 h 724"/>
                <a:gd name="T82" fmla="*/ 995 w 1636"/>
                <a:gd name="T83" fmla="*/ 513 h 724"/>
                <a:gd name="T84" fmla="*/ 951 w 1636"/>
                <a:gd name="T85" fmla="*/ 565 h 724"/>
                <a:gd name="T86" fmla="*/ 902 w 1636"/>
                <a:gd name="T87" fmla="*/ 616 h 724"/>
                <a:gd name="T88" fmla="*/ 854 w 1636"/>
                <a:gd name="T89" fmla="*/ 604 h 724"/>
                <a:gd name="T90" fmla="*/ 789 w 1636"/>
                <a:gd name="T91" fmla="*/ 640 h 724"/>
                <a:gd name="T92" fmla="*/ 751 w 1636"/>
                <a:gd name="T93" fmla="*/ 594 h 724"/>
                <a:gd name="T94" fmla="*/ 559 w 1636"/>
                <a:gd name="T95" fmla="*/ 637 h 724"/>
                <a:gd name="T96" fmla="*/ 535 w 1636"/>
                <a:gd name="T97" fmla="*/ 672 h 724"/>
                <a:gd name="T98" fmla="*/ 459 w 1636"/>
                <a:gd name="T99" fmla="*/ 715 h 724"/>
                <a:gd name="T100" fmla="*/ 345 w 1636"/>
                <a:gd name="T101" fmla="*/ 648 h 724"/>
                <a:gd name="T102" fmla="*/ 279 w 1636"/>
                <a:gd name="T103" fmla="*/ 668 h 724"/>
                <a:gd name="T104" fmla="*/ 191 w 1636"/>
                <a:gd name="T105" fmla="*/ 703 h 724"/>
                <a:gd name="T106" fmla="*/ 99 w 1636"/>
                <a:gd name="T107" fmla="*/ 719 h 724"/>
                <a:gd name="T108" fmla="*/ 25 w 1636"/>
                <a:gd name="T109" fmla="*/ 695 h 724"/>
                <a:gd name="T110" fmla="*/ 579 w 1636"/>
                <a:gd name="T111" fmla="*/ 551 h 724"/>
                <a:gd name="T112" fmla="*/ 719 w 1636"/>
                <a:gd name="T113" fmla="*/ 480 h 724"/>
                <a:gd name="T114" fmla="*/ 698 w 1636"/>
                <a:gd name="T115" fmla="*/ 383 h 724"/>
                <a:gd name="T116" fmla="*/ 659 w 1636"/>
                <a:gd name="T117" fmla="*/ 279 h 724"/>
                <a:gd name="T118" fmla="*/ 544 w 1636"/>
                <a:gd name="T119" fmla="*/ 313 h 724"/>
                <a:gd name="T120" fmla="*/ 506 w 1636"/>
                <a:gd name="T121" fmla="*/ 391 h 724"/>
                <a:gd name="T122" fmla="*/ 451 w 1636"/>
                <a:gd name="T123" fmla="*/ 466 h 724"/>
                <a:gd name="T124" fmla="*/ 526 w 1636"/>
                <a:gd name="T125" fmla="*/ 485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36" h="724">
                  <a:moveTo>
                    <a:pt x="29" y="639"/>
                  </a:moveTo>
                  <a:lnTo>
                    <a:pt x="28" y="637"/>
                  </a:lnTo>
                  <a:lnTo>
                    <a:pt x="29" y="637"/>
                  </a:lnTo>
                  <a:lnTo>
                    <a:pt x="29" y="636"/>
                  </a:lnTo>
                  <a:lnTo>
                    <a:pt x="31" y="633"/>
                  </a:lnTo>
                  <a:lnTo>
                    <a:pt x="32" y="633"/>
                  </a:lnTo>
                  <a:lnTo>
                    <a:pt x="32" y="634"/>
                  </a:lnTo>
                  <a:lnTo>
                    <a:pt x="32" y="636"/>
                  </a:lnTo>
                  <a:lnTo>
                    <a:pt x="32" y="637"/>
                  </a:lnTo>
                  <a:lnTo>
                    <a:pt x="34" y="637"/>
                  </a:lnTo>
                  <a:lnTo>
                    <a:pt x="34" y="639"/>
                  </a:lnTo>
                  <a:lnTo>
                    <a:pt x="35" y="640"/>
                  </a:lnTo>
                  <a:lnTo>
                    <a:pt x="37" y="642"/>
                  </a:lnTo>
                  <a:lnTo>
                    <a:pt x="38" y="644"/>
                  </a:lnTo>
                  <a:lnTo>
                    <a:pt x="40" y="644"/>
                  </a:lnTo>
                  <a:lnTo>
                    <a:pt x="41" y="642"/>
                  </a:lnTo>
                  <a:lnTo>
                    <a:pt x="43" y="640"/>
                  </a:lnTo>
                  <a:lnTo>
                    <a:pt x="46" y="640"/>
                  </a:lnTo>
                  <a:lnTo>
                    <a:pt x="47" y="640"/>
                  </a:lnTo>
                  <a:lnTo>
                    <a:pt x="49" y="640"/>
                  </a:lnTo>
                  <a:lnTo>
                    <a:pt x="50" y="640"/>
                  </a:lnTo>
                  <a:lnTo>
                    <a:pt x="52" y="639"/>
                  </a:lnTo>
                  <a:lnTo>
                    <a:pt x="52" y="640"/>
                  </a:lnTo>
                  <a:lnTo>
                    <a:pt x="52" y="639"/>
                  </a:lnTo>
                  <a:lnTo>
                    <a:pt x="53" y="639"/>
                  </a:lnTo>
                  <a:lnTo>
                    <a:pt x="55" y="639"/>
                  </a:lnTo>
                  <a:lnTo>
                    <a:pt x="56" y="639"/>
                  </a:lnTo>
                  <a:lnTo>
                    <a:pt x="58" y="637"/>
                  </a:lnTo>
                  <a:lnTo>
                    <a:pt x="58" y="639"/>
                  </a:lnTo>
                  <a:lnTo>
                    <a:pt x="59" y="639"/>
                  </a:lnTo>
                  <a:lnTo>
                    <a:pt x="59" y="637"/>
                  </a:lnTo>
                  <a:lnTo>
                    <a:pt x="61" y="637"/>
                  </a:lnTo>
                  <a:lnTo>
                    <a:pt x="61" y="639"/>
                  </a:lnTo>
                  <a:lnTo>
                    <a:pt x="62" y="639"/>
                  </a:lnTo>
                  <a:lnTo>
                    <a:pt x="62" y="640"/>
                  </a:lnTo>
                  <a:lnTo>
                    <a:pt x="64" y="640"/>
                  </a:lnTo>
                  <a:lnTo>
                    <a:pt x="65" y="640"/>
                  </a:lnTo>
                  <a:lnTo>
                    <a:pt x="67" y="640"/>
                  </a:lnTo>
                  <a:lnTo>
                    <a:pt x="68" y="640"/>
                  </a:lnTo>
                  <a:lnTo>
                    <a:pt x="70" y="640"/>
                  </a:lnTo>
                  <a:lnTo>
                    <a:pt x="70" y="642"/>
                  </a:lnTo>
                  <a:lnTo>
                    <a:pt x="70" y="640"/>
                  </a:lnTo>
                  <a:lnTo>
                    <a:pt x="72" y="640"/>
                  </a:lnTo>
                  <a:lnTo>
                    <a:pt x="72" y="639"/>
                  </a:lnTo>
                  <a:lnTo>
                    <a:pt x="72" y="637"/>
                  </a:lnTo>
                  <a:lnTo>
                    <a:pt x="72" y="636"/>
                  </a:lnTo>
                  <a:lnTo>
                    <a:pt x="72" y="634"/>
                  </a:lnTo>
                  <a:lnTo>
                    <a:pt x="73" y="634"/>
                  </a:lnTo>
                  <a:lnTo>
                    <a:pt x="73" y="636"/>
                  </a:lnTo>
                  <a:lnTo>
                    <a:pt x="75" y="636"/>
                  </a:lnTo>
                  <a:lnTo>
                    <a:pt x="76" y="636"/>
                  </a:lnTo>
                  <a:lnTo>
                    <a:pt x="78" y="636"/>
                  </a:lnTo>
                  <a:lnTo>
                    <a:pt x="79" y="636"/>
                  </a:lnTo>
                  <a:lnTo>
                    <a:pt x="79" y="634"/>
                  </a:lnTo>
                  <a:lnTo>
                    <a:pt x="81" y="634"/>
                  </a:lnTo>
                  <a:lnTo>
                    <a:pt x="79" y="634"/>
                  </a:lnTo>
                  <a:lnTo>
                    <a:pt x="81" y="634"/>
                  </a:lnTo>
                  <a:lnTo>
                    <a:pt x="81" y="633"/>
                  </a:lnTo>
                  <a:lnTo>
                    <a:pt x="81" y="631"/>
                  </a:lnTo>
                  <a:lnTo>
                    <a:pt x="81" y="630"/>
                  </a:lnTo>
                  <a:lnTo>
                    <a:pt x="82" y="630"/>
                  </a:lnTo>
                  <a:lnTo>
                    <a:pt x="82" y="628"/>
                  </a:lnTo>
                  <a:lnTo>
                    <a:pt x="82" y="627"/>
                  </a:lnTo>
                  <a:lnTo>
                    <a:pt x="84" y="625"/>
                  </a:lnTo>
                  <a:lnTo>
                    <a:pt x="84" y="624"/>
                  </a:lnTo>
                  <a:lnTo>
                    <a:pt x="82" y="624"/>
                  </a:lnTo>
                  <a:lnTo>
                    <a:pt x="81" y="624"/>
                  </a:lnTo>
                  <a:lnTo>
                    <a:pt x="81" y="622"/>
                  </a:lnTo>
                  <a:lnTo>
                    <a:pt x="79" y="622"/>
                  </a:lnTo>
                  <a:lnTo>
                    <a:pt x="79" y="621"/>
                  </a:lnTo>
                  <a:lnTo>
                    <a:pt x="78" y="621"/>
                  </a:lnTo>
                  <a:lnTo>
                    <a:pt x="78" y="619"/>
                  </a:lnTo>
                  <a:lnTo>
                    <a:pt x="76" y="619"/>
                  </a:lnTo>
                  <a:lnTo>
                    <a:pt x="75" y="619"/>
                  </a:lnTo>
                  <a:lnTo>
                    <a:pt x="76" y="619"/>
                  </a:lnTo>
                  <a:lnTo>
                    <a:pt x="76" y="618"/>
                  </a:lnTo>
                  <a:lnTo>
                    <a:pt x="75" y="618"/>
                  </a:lnTo>
                  <a:lnTo>
                    <a:pt x="75" y="616"/>
                  </a:lnTo>
                  <a:lnTo>
                    <a:pt x="76" y="616"/>
                  </a:lnTo>
                  <a:lnTo>
                    <a:pt x="76" y="615"/>
                  </a:lnTo>
                  <a:lnTo>
                    <a:pt x="76" y="613"/>
                  </a:lnTo>
                  <a:lnTo>
                    <a:pt x="75" y="613"/>
                  </a:lnTo>
                  <a:lnTo>
                    <a:pt x="75" y="612"/>
                  </a:lnTo>
                  <a:lnTo>
                    <a:pt x="76" y="612"/>
                  </a:lnTo>
                  <a:lnTo>
                    <a:pt x="76" y="613"/>
                  </a:lnTo>
                  <a:lnTo>
                    <a:pt x="76" y="612"/>
                  </a:lnTo>
                  <a:lnTo>
                    <a:pt x="75" y="612"/>
                  </a:lnTo>
                  <a:lnTo>
                    <a:pt x="76" y="612"/>
                  </a:lnTo>
                  <a:lnTo>
                    <a:pt x="75" y="612"/>
                  </a:lnTo>
                  <a:lnTo>
                    <a:pt x="73" y="612"/>
                  </a:lnTo>
                  <a:lnTo>
                    <a:pt x="73" y="610"/>
                  </a:lnTo>
                  <a:lnTo>
                    <a:pt x="73" y="609"/>
                  </a:lnTo>
                  <a:lnTo>
                    <a:pt x="73" y="607"/>
                  </a:lnTo>
                  <a:lnTo>
                    <a:pt x="75" y="607"/>
                  </a:lnTo>
                  <a:lnTo>
                    <a:pt x="75" y="606"/>
                  </a:lnTo>
                  <a:lnTo>
                    <a:pt x="75" y="604"/>
                  </a:lnTo>
                  <a:lnTo>
                    <a:pt x="73" y="604"/>
                  </a:lnTo>
                  <a:lnTo>
                    <a:pt x="75" y="604"/>
                  </a:lnTo>
                  <a:lnTo>
                    <a:pt x="73" y="604"/>
                  </a:lnTo>
                  <a:lnTo>
                    <a:pt x="73" y="603"/>
                  </a:lnTo>
                  <a:lnTo>
                    <a:pt x="73" y="601"/>
                  </a:lnTo>
                  <a:lnTo>
                    <a:pt x="73" y="600"/>
                  </a:lnTo>
                  <a:lnTo>
                    <a:pt x="72" y="600"/>
                  </a:lnTo>
                  <a:lnTo>
                    <a:pt x="72" y="601"/>
                  </a:lnTo>
                  <a:lnTo>
                    <a:pt x="70" y="601"/>
                  </a:lnTo>
                  <a:lnTo>
                    <a:pt x="68" y="601"/>
                  </a:lnTo>
                  <a:lnTo>
                    <a:pt x="67" y="603"/>
                  </a:lnTo>
                  <a:lnTo>
                    <a:pt x="65" y="603"/>
                  </a:lnTo>
                  <a:lnTo>
                    <a:pt x="65" y="604"/>
                  </a:lnTo>
                  <a:lnTo>
                    <a:pt x="64" y="604"/>
                  </a:lnTo>
                  <a:lnTo>
                    <a:pt x="62" y="604"/>
                  </a:lnTo>
                  <a:lnTo>
                    <a:pt x="62" y="606"/>
                  </a:lnTo>
                  <a:lnTo>
                    <a:pt x="61" y="606"/>
                  </a:lnTo>
                  <a:lnTo>
                    <a:pt x="59" y="606"/>
                  </a:lnTo>
                  <a:lnTo>
                    <a:pt x="59" y="607"/>
                  </a:lnTo>
                  <a:lnTo>
                    <a:pt x="58" y="607"/>
                  </a:lnTo>
                  <a:lnTo>
                    <a:pt x="56" y="607"/>
                  </a:lnTo>
                  <a:lnTo>
                    <a:pt x="56" y="606"/>
                  </a:lnTo>
                  <a:lnTo>
                    <a:pt x="56" y="604"/>
                  </a:lnTo>
                  <a:lnTo>
                    <a:pt x="56" y="603"/>
                  </a:lnTo>
                  <a:lnTo>
                    <a:pt x="56" y="601"/>
                  </a:lnTo>
                  <a:lnTo>
                    <a:pt x="56" y="600"/>
                  </a:lnTo>
                  <a:lnTo>
                    <a:pt x="56" y="598"/>
                  </a:lnTo>
                  <a:lnTo>
                    <a:pt x="56" y="597"/>
                  </a:lnTo>
                  <a:lnTo>
                    <a:pt x="56" y="595"/>
                  </a:lnTo>
                  <a:lnTo>
                    <a:pt x="56" y="594"/>
                  </a:lnTo>
                  <a:lnTo>
                    <a:pt x="56" y="592"/>
                  </a:lnTo>
                  <a:lnTo>
                    <a:pt x="56" y="591"/>
                  </a:lnTo>
                  <a:lnTo>
                    <a:pt x="56" y="589"/>
                  </a:lnTo>
                  <a:lnTo>
                    <a:pt x="56" y="587"/>
                  </a:lnTo>
                  <a:lnTo>
                    <a:pt x="56" y="586"/>
                  </a:lnTo>
                  <a:lnTo>
                    <a:pt x="55" y="584"/>
                  </a:lnTo>
                  <a:lnTo>
                    <a:pt x="55" y="583"/>
                  </a:lnTo>
                  <a:lnTo>
                    <a:pt x="55" y="581"/>
                  </a:lnTo>
                  <a:lnTo>
                    <a:pt x="55" y="580"/>
                  </a:lnTo>
                  <a:lnTo>
                    <a:pt x="56" y="578"/>
                  </a:lnTo>
                  <a:lnTo>
                    <a:pt x="56" y="577"/>
                  </a:lnTo>
                  <a:lnTo>
                    <a:pt x="58" y="577"/>
                  </a:lnTo>
                  <a:lnTo>
                    <a:pt x="58" y="575"/>
                  </a:lnTo>
                  <a:lnTo>
                    <a:pt x="59" y="574"/>
                  </a:lnTo>
                  <a:lnTo>
                    <a:pt x="59" y="572"/>
                  </a:lnTo>
                  <a:lnTo>
                    <a:pt x="59" y="571"/>
                  </a:lnTo>
                  <a:lnTo>
                    <a:pt x="61" y="571"/>
                  </a:lnTo>
                  <a:lnTo>
                    <a:pt x="61" y="569"/>
                  </a:lnTo>
                  <a:lnTo>
                    <a:pt x="61" y="568"/>
                  </a:lnTo>
                  <a:lnTo>
                    <a:pt x="62" y="568"/>
                  </a:lnTo>
                  <a:lnTo>
                    <a:pt x="62" y="566"/>
                  </a:lnTo>
                  <a:lnTo>
                    <a:pt x="62" y="565"/>
                  </a:lnTo>
                  <a:lnTo>
                    <a:pt x="64" y="565"/>
                  </a:lnTo>
                  <a:lnTo>
                    <a:pt x="64" y="563"/>
                  </a:lnTo>
                  <a:lnTo>
                    <a:pt x="65" y="563"/>
                  </a:lnTo>
                  <a:lnTo>
                    <a:pt x="65" y="562"/>
                  </a:lnTo>
                  <a:lnTo>
                    <a:pt x="65" y="560"/>
                  </a:lnTo>
                  <a:lnTo>
                    <a:pt x="64" y="560"/>
                  </a:lnTo>
                  <a:lnTo>
                    <a:pt x="65" y="560"/>
                  </a:lnTo>
                  <a:lnTo>
                    <a:pt x="65" y="559"/>
                  </a:lnTo>
                  <a:lnTo>
                    <a:pt x="65" y="557"/>
                  </a:lnTo>
                  <a:lnTo>
                    <a:pt x="67" y="557"/>
                  </a:lnTo>
                  <a:lnTo>
                    <a:pt x="68" y="557"/>
                  </a:lnTo>
                  <a:lnTo>
                    <a:pt x="68" y="556"/>
                  </a:lnTo>
                  <a:lnTo>
                    <a:pt x="67" y="554"/>
                  </a:lnTo>
                  <a:lnTo>
                    <a:pt x="68" y="554"/>
                  </a:lnTo>
                  <a:lnTo>
                    <a:pt x="70" y="553"/>
                  </a:lnTo>
                  <a:lnTo>
                    <a:pt x="72" y="553"/>
                  </a:lnTo>
                  <a:lnTo>
                    <a:pt x="72" y="551"/>
                  </a:lnTo>
                  <a:lnTo>
                    <a:pt x="73" y="551"/>
                  </a:lnTo>
                  <a:lnTo>
                    <a:pt x="75" y="550"/>
                  </a:lnTo>
                  <a:lnTo>
                    <a:pt x="76" y="550"/>
                  </a:lnTo>
                  <a:lnTo>
                    <a:pt x="76" y="548"/>
                  </a:lnTo>
                  <a:lnTo>
                    <a:pt x="76" y="547"/>
                  </a:lnTo>
                  <a:lnTo>
                    <a:pt x="78" y="547"/>
                  </a:lnTo>
                  <a:lnTo>
                    <a:pt x="78" y="545"/>
                  </a:lnTo>
                  <a:lnTo>
                    <a:pt x="79" y="545"/>
                  </a:lnTo>
                  <a:lnTo>
                    <a:pt x="81" y="545"/>
                  </a:lnTo>
                  <a:lnTo>
                    <a:pt x="81" y="547"/>
                  </a:lnTo>
                  <a:lnTo>
                    <a:pt x="81" y="545"/>
                  </a:lnTo>
                  <a:lnTo>
                    <a:pt x="82" y="545"/>
                  </a:lnTo>
                  <a:lnTo>
                    <a:pt x="82" y="544"/>
                  </a:lnTo>
                  <a:lnTo>
                    <a:pt x="84" y="544"/>
                  </a:lnTo>
                  <a:lnTo>
                    <a:pt x="85" y="544"/>
                  </a:lnTo>
                  <a:lnTo>
                    <a:pt x="85" y="542"/>
                  </a:lnTo>
                  <a:lnTo>
                    <a:pt x="87" y="542"/>
                  </a:lnTo>
                  <a:lnTo>
                    <a:pt x="88" y="542"/>
                  </a:lnTo>
                  <a:lnTo>
                    <a:pt x="88" y="541"/>
                  </a:lnTo>
                  <a:lnTo>
                    <a:pt x="90" y="541"/>
                  </a:lnTo>
                  <a:lnTo>
                    <a:pt x="91" y="541"/>
                  </a:lnTo>
                  <a:lnTo>
                    <a:pt x="93" y="542"/>
                  </a:lnTo>
                  <a:lnTo>
                    <a:pt x="93" y="544"/>
                  </a:lnTo>
                  <a:lnTo>
                    <a:pt x="94" y="545"/>
                  </a:lnTo>
                  <a:lnTo>
                    <a:pt x="94" y="547"/>
                  </a:lnTo>
                  <a:lnTo>
                    <a:pt x="96" y="548"/>
                  </a:lnTo>
                  <a:lnTo>
                    <a:pt x="97" y="548"/>
                  </a:lnTo>
                  <a:lnTo>
                    <a:pt x="97" y="547"/>
                  </a:lnTo>
                  <a:lnTo>
                    <a:pt x="99" y="547"/>
                  </a:lnTo>
                  <a:lnTo>
                    <a:pt x="100" y="547"/>
                  </a:lnTo>
                  <a:lnTo>
                    <a:pt x="102" y="547"/>
                  </a:lnTo>
                  <a:lnTo>
                    <a:pt x="103" y="547"/>
                  </a:lnTo>
                  <a:lnTo>
                    <a:pt x="103" y="548"/>
                  </a:lnTo>
                  <a:lnTo>
                    <a:pt x="105" y="548"/>
                  </a:lnTo>
                  <a:lnTo>
                    <a:pt x="106" y="548"/>
                  </a:lnTo>
                  <a:lnTo>
                    <a:pt x="106" y="550"/>
                  </a:lnTo>
                  <a:lnTo>
                    <a:pt x="106" y="551"/>
                  </a:lnTo>
                  <a:lnTo>
                    <a:pt x="105" y="551"/>
                  </a:lnTo>
                  <a:lnTo>
                    <a:pt x="105" y="553"/>
                  </a:lnTo>
                  <a:lnTo>
                    <a:pt x="105" y="554"/>
                  </a:lnTo>
                  <a:lnTo>
                    <a:pt x="106" y="554"/>
                  </a:lnTo>
                  <a:lnTo>
                    <a:pt x="106" y="556"/>
                  </a:lnTo>
                  <a:lnTo>
                    <a:pt x="106" y="557"/>
                  </a:lnTo>
                  <a:lnTo>
                    <a:pt x="105" y="557"/>
                  </a:lnTo>
                  <a:lnTo>
                    <a:pt x="105" y="559"/>
                  </a:lnTo>
                  <a:lnTo>
                    <a:pt x="105" y="560"/>
                  </a:lnTo>
                  <a:lnTo>
                    <a:pt x="103" y="560"/>
                  </a:lnTo>
                  <a:lnTo>
                    <a:pt x="103" y="562"/>
                  </a:lnTo>
                  <a:lnTo>
                    <a:pt x="103" y="563"/>
                  </a:lnTo>
                  <a:lnTo>
                    <a:pt x="102" y="563"/>
                  </a:lnTo>
                  <a:lnTo>
                    <a:pt x="102" y="565"/>
                  </a:lnTo>
                  <a:lnTo>
                    <a:pt x="102" y="566"/>
                  </a:lnTo>
                  <a:lnTo>
                    <a:pt x="103" y="566"/>
                  </a:lnTo>
                  <a:lnTo>
                    <a:pt x="105" y="566"/>
                  </a:lnTo>
                  <a:lnTo>
                    <a:pt x="106" y="566"/>
                  </a:lnTo>
                  <a:lnTo>
                    <a:pt x="108" y="566"/>
                  </a:lnTo>
                  <a:lnTo>
                    <a:pt x="108" y="565"/>
                  </a:lnTo>
                  <a:lnTo>
                    <a:pt x="109" y="566"/>
                  </a:lnTo>
                  <a:lnTo>
                    <a:pt x="111" y="566"/>
                  </a:lnTo>
                  <a:lnTo>
                    <a:pt x="112" y="566"/>
                  </a:lnTo>
                  <a:lnTo>
                    <a:pt x="114" y="566"/>
                  </a:lnTo>
                  <a:lnTo>
                    <a:pt x="115" y="566"/>
                  </a:lnTo>
                  <a:lnTo>
                    <a:pt x="120" y="568"/>
                  </a:lnTo>
                  <a:lnTo>
                    <a:pt x="121" y="568"/>
                  </a:lnTo>
                  <a:lnTo>
                    <a:pt x="123" y="568"/>
                  </a:lnTo>
                  <a:lnTo>
                    <a:pt x="123" y="566"/>
                  </a:lnTo>
                  <a:lnTo>
                    <a:pt x="124" y="566"/>
                  </a:lnTo>
                  <a:lnTo>
                    <a:pt x="124" y="565"/>
                  </a:lnTo>
                  <a:lnTo>
                    <a:pt x="124" y="566"/>
                  </a:lnTo>
                  <a:lnTo>
                    <a:pt x="124" y="565"/>
                  </a:lnTo>
                  <a:lnTo>
                    <a:pt x="126" y="565"/>
                  </a:lnTo>
                  <a:lnTo>
                    <a:pt x="128" y="565"/>
                  </a:lnTo>
                  <a:lnTo>
                    <a:pt x="128" y="563"/>
                  </a:lnTo>
                  <a:lnTo>
                    <a:pt x="129" y="563"/>
                  </a:lnTo>
                  <a:lnTo>
                    <a:pt x="129" y="562"/>
                  </a:lnTo>
                  <a:lnTo>
                    <a:pt x="129" y="560"/>
                  </a:lnTo>
                  <a:lnTo>
                    <a:pt x="131" y="560"/>
                  </a:lnTo>
                  <a:lnTo>
                    <a:pt x="131" y="559"/>
                  </a:lnTo>
                  <a:lnTo>
                    <a:pt x="131" y="557"/>
                  </a:lnTo>
                  <a:lnTo>
                    <a:pt x="132" y="557"/>
                  </a:lnTo>
                  <a:lnTo>
                    <a:pt x="132" y="556"/>
                  </a:lnTo>
                  <a:lnTo>
                    <a:pt x="132" y="554"/>
                  </a:lnTo>
                  <a:lnTo>
                    <a:pt x="132" y="553"/>
                  </a:lnTo>
                  <a:lnTo>
                    <a:pt x="134" y="553"/>
                  </a:lnTo>
                  <a:lnTo>
                    <a:pt x="132" y="551"/>
                  </a:lnTo>
                  <a:lnTo>
                    <a:pt x="132" y="550"/>
                  </a:lnTo>
                  <a:lnTo>
                    <a:pt x="134" y="550"/>
                  </a:lnTo>
                  <a:lnTo>
                    <a:pt x="134" y="548"/>
                  </a:lnTo>
                  <a:lnTo>
                    <a:pt x="135" y="547"/>
                  </a:lnTo>
                  <a:lnTo>
                    <a:pt x="137" y="547"/>
                  </a:lnTo>
                  <a:lnTo>
                    <a:pt x="137" y="545"/>
                  </a:lnTo>
                  <a:lnTo>
                    <a:pt x="138" y="545"/>
                  </a:lnTo>
                  <a:lnTo>
                    <a:pt x="138" y="544"/>
                  </a:lnTo>
                  <a:lnTo>
                    <a:pt x="140" y="544"/>
                  </a:lnTo>
                  <a:lnTo>
                    <a:pt x="140" y="542"/>
                  </a:lnTo>
                  <a:lnTo>
                    <a:pt x="141" y="542"/>
                  </a:lnTo>
                  <a:lnTo>
                    <a:pt x="143" y="542"/>
                  </a:lnTo>
                  <a:lnTo>
                    <a:pt x="144" y="542"/>
                  </a:lnTo>
                  <a:lnTo>
                    <a:pt x="144" y="544"/>
                  </a:lnTo>
                  <a:lnTo>
                    <a:pt x="146" y="544"/>
                  </a:lnTo>
                  <a:lnTo>
                    <a:pt x="146" y="545"/>
                  </a:lnTo>
                  <a:lnTo>
                    <a:pt x="147" y="547"/>
                  </a:lnTo>
                  <a:lnTo>
                    <a:pt x="147" y="548"/>
                  </a:lnTo>
                  <a:lnTo>
                    <a:pt x="149" y="548"/>
                  </a:lnTo>
                  <a:lnTo>
                    <a:pt x="150" y="550"/>
                  </a:lnTo>
                  <a:lnTo>
                    <a:pt x="150" y="551"/>
                  </a:lnTo>
                  <a:lnTo>
                    <a:pt x="150" y="553"/>
                  </a:lnTo>
                  <a:lnTo>
                    <a:pt x="152" y="553"/>
                  </a:lnTo>
                  <a:lnTo>
                    <a:pt x="153" y="554"/>
                  </a:lnTo>
                  <a:lnTo>
                    <a:pt x="155" y="556"/>
                  </a:lnTo>
                  <a:lnTo>
                    <a:pt x="156" y="556"/>
                  </a:lnTo>
                  <a:lnTo>
                    <a:pt x="158" y="557"/>
                  </a:lnTo>
                  <a:lnTo>
                    <a:pt x="159" y="557"/>
                  </a:lnTo>
                  <a:lnTo>
                    <a:pt x="161" y="557"/>
                  </a:lnTo>
                  <a:lnTo>
                    <a:pt x="161" y="556"/>
                  </a:lnTo>
                  <a:lnTo>
                    <a:pt x="159" y="556"/>
                  </a:lnTo>
                  <a:lnTo>
                    <a:pt x="161" y="556"/>
                  </a:lnTo>
                  <a:lnTo>
                    <a:pt x="161" y="554"/>
                  </a:lnTo>
                  <a:lnTo>
                    <a:pt x="162" y="554"/>
                  </a:lnTo>
                  <a:lnTo>
                    <a:pt x="162" y="553"/>
                  </a:lnTo>
                  <a:lnTo>
                    <a:pt x="162" y="551"/>
                  </a:lnTo>
                  <a:lnTo>
                    <a:pt x="164" y="551"/>
                  </a:lnTo>
                  <a:lnTo>
                    <a:pt x="164" y="550"/>
                  </a:lnTo>
                  <a:lnTo>
                    <a:pt x="164" y="548"/>
                  </a:lnTo>
                  <a:lnTo>
                    <a:pt x="165" y="548"/>
                  </a:lnTo>
                  <a:lnTo>
                    <a:pt x="165" y="547"/>
                  </a:lnTo>
                  <a:lnTo>
                    <a:pt x="165" y="545"/>
                  </a:lnTo>
                  <a:lnTo>
                    <a:pt x="167" y="545"/>
                  </a:lnTo>
                  <a:lnTo>
                    <a:pt x="167" y="544"/>
                  </a:lnTo>
                  <a:lnTo>
                    <a:pt x="168" y="544"/>
                  </a:lnTo>
                  <a:lnTo>
                    <a:pt x="168" y="542"/>
                  </a:lnTo>
                  <a:lnTo>
                    <a:pt x="170" y="541"/>
                  </a:lnTo>
                  <a:lnTo>
                    <a:pt x="171" y="539"/>
                  </a:lnTo>
                  <a:lnTo>
                    <a:pt x="171" y="541"/>
                  </a:lnTo>
                  <a:lnTo>
                    <a:pt x="171" y="539"/>
                  </a:lnTo>
                  <a:lnTo>
                    <a:pt x="173" y="539"/>
                  </a:lnTo>
                  <a:lnTo>
                    <a:pt x="174" y="539"/>
                  </a:lnTo>
                  <a:lnTo>
                    <a:pt x="174" y="538"/>
                  </a:lnTo>
                  <a:lnTo>
                    <a:pt x="174" y="536"/>
                  </a:lnTo>
                  <a:lnTo>
                    <a:pt x="176" y="536"/>
                  </a:lnTo>
                  <a:lnTo>
                    <a:pt x="176" y="538"/>
                  </a:lnTo>
                  <a:lnTo>
                    <a:pt x="176" y="539"/>
                  </a:lnTo>
                  <a:lnTo>
                    <a:pt x="177" y="539"/>
                  </a:lnTo>
                  <a:lnTo>
                    <a:pt x="177" y="541"/>
                  </a:lnTo>
                  <a:lnTo>
                    <a:pt x="179" y="541"/>
                  </a:lnTo>
                  <a:lnTo>
                    <a:pt x="180" y="541"/>
                  </a:lnTo>
                  <a:lnTo>
                    <a:pt x="182" y="541"/>
                  </a:lnTo>
                  <a:lnTo>
                    <a:pt x="182" y="542"/>
                  </a:lnTo>
                  <a:lnTo>
                    <a:pt x="184" y="542"/>
                  </a:lnTo>
                  <a:lnTo>
                    <a:pt x="185" y="544"/>
                  </a:lnTo>
                  <a:lnTo>
                    <a:pt x="185" y="545"/>
                  </a:lnTo>
                  <a:lnTo>
                    <a:pt x="187" y="545"/>
                  </a:lnTo>
                  <a:lnTo>
                    <a:pt x="188" y="545"/>
                  </a:lnTo>
                  <a:lnTo>
                    <a:pt x="190" y="542"/>
                  </a:lnTo>
                  <a:lnTo>
                    <a:pt x="191" y="542"/>
                  </a:lnTo>
                  <a:lnTo>
                    <a:pt x="191" y="541"/>
                  </a:lnTo>
                  <a:lnTo>
                    <a:pt x="193" y="541"/>
                  </a:lnTo>
                  <a:lnTo>
                    <a:pt x="193" y="539"/>
                  </a:lnTo>
                  <a:lnTo>
                    <a:pt x="193" y="538"/>
                  </a:lnTo>
                  <a:lnTo>
                    <a:pt x="193" y="536"/>
                  </a:lnTo>
                  <a:lnTo>
                    <a:pt x="193" y="534"/>
                  </a:lnTo>
                  <a:lnTo>
                    <a:pt x="194" y="534"/>
                  </a:lnTo>
                  <a:lnTo>
                    <a:pt x="194" y="536"/>
                  </a:lnTo>
                  <a:lnTo>
                    <a:pt x="196" y="536"/>
                  </a:lnTo>
                  <a:lnTo>
                    <a:pt x="196" y="534"/>
                  </a:lnTo>
                  <a:lnTo>
                    <a:pt x="196" y="533"/>
                  </a:lnTo>
                  <a:lnTo>
                    <a:pt x="197" y="533"/>
                  </a:lnTo>
                  <a:lnTo>
                    <a:pt x="197" y="531"/>
                  </a:lnTo>
                  <a:lnTo>
                    <a:pt x="199" y="531"/>
                  </a:lnTo>
                  <a:lnTo>
                    <a:pt x="200" y="531"/>
                  </a:lnTo>
                  <a:lnTo>
                    <a:pt x="202" y="531"/>
                  </a:lnTo>
                  <a:lnTo>
                    <a:pt x="202" y="530"/>
                  </a:lnTo>
                  <a:lnTo>
                    <a:pt x="203" y="530"/>
                  </a:lnTo>
                  <a:lnTo>
                    <a:pt x="203" y="528"/>
                  </a:lnTo>
                  <a:lnTo>
                    <a:pt x="205" y="528"/>
                  </a:lnTo>
                  <a:lnTo>
                    <a:pt x="205" y="530"/>
                  </a:lnTo>
                  <a:lnTo>
                    <a:pt x="206" y="531"/>
                  </a:lnTo>
                  <a:lnTo>
                    <a:pt x="208" y="531"/>
                  </a:lnTo>
                  <a:lnTo>
                    <a:pt x="208" y="533"/>
                  </a:lnTo>
                  <a:lnTo>
                    <a:pt x="209" y="533"/>
                  </a:lnTo>
                  <a:lnTo>
                    <a:pt x="209" y="531"/>
                  </a:lnTo>
                  <a:lnTo>
                    <a:pt x="209" y="530"/>
                  </a:lnTo>
                  <a:lnTo>
                    <a:pt x="211" y="530"/>
                  </a:lnTo>
                  <a:lnTo>
                    <a:pt x="211" y="528"/>
                  </a:lnTo>
                  <a:lnTo>
                    <a:pt x="211" y="527"/>
                  </a:lnTo>
                  <a:lnTo>
                    <a:pt x="211" y="525"/>
                  </a:lnTo>
                  <a:lnTo>
                    <a:pt x="212" y="525"/>
                  </a:lnTo>
                  <a:lnTo>
                    <a:pt x="212" y="524"/>
                  </a:lnTo>
                  <a:lnTo>
                    <a:pt x="214" y="524"/>
                  </a:lnTo>
                  <a:lnTo>
                    <a:pt x="214" y="522"/>
                  </a:lnTo>
                  <a:lnTo>
                    <a:pt x="215" y="522"/>
                  </a:lnTo>
                  <a:lnTo>
                    <a:pt x="215" y="521"/>
                  </a:lnTo>
                  <a:lnTo>
                    <a:pt x="217" y="521"/>
                  </a:lnTo>
                  <a:lnTo>
                    <a:pt x="218" y="521"/>
                  </a:lnTo>
                  <a:lnTo>
                    <a:pt x="218" y="519"/>
                  </a:lnTo>
                  <a:lnTo>
                    <a:pt x="220" y="519"/>
                  </a:lnTo>
                  <a:lnTo>
                    <a:pt x="218" y="518"/>
                  </a:lnTo>
                  <a:lnTo>
                    <a:pt x="218" y="516"/>
                  </a:lnTo>
                  <a:lnTo>
                    <a:pt x="217" y="516"/>
                  </a:lnTo>
                  <a:lnTo>
                    <a:pt x="217" y="515"/>
                  </a:lnTo>
                  <a:lnTo>
                    <a:pt x="218" y="513"/>
                  </a:lnTo>
                  <a:lnTo>
                    <a:pt x="220" y="512"/>
                  </a:lnTo>
                  <a:lnTo>
                    <a:pt x="221" y="510"/>
                  </a:lnTo>
                  <a:lnTo>
                    <a:pt x="221" y="509"/>
                  </a:lnTo>
                  <a:lnTo>
                    <a:pt x="223" y="507"/>
                  </a:lnTo>
                  <a:lnTo>
                    <a:pt x="224" y="506"/>
                  </a:lnTo>
                  <a:lnTo>
                    <a:pt x="224" y="504"/>
                  </a:lnTo>
                  <a:lnTo>
                    <a:pt x="226" y="503"/>
                  </a:lnTo>
                  <a:lnTo>
                    <a:pt x="227" y="501"/>
                  </a:lnTo>
                  <a:lnTo>
                    <a:pt x="227" y="500"/>
                  </a:lnTo>
                  <a:lnTo>
                    <a:pt x="227" y="498"/>
                  </a:lnTo>
                  <a:lnTo>
                    <a:pt x="227" y="497"/>
                  </a:lnTo>
                  <a:lnTo>
                    <a:pt x="227" y="495"/>
                  </a:lnTo>
                  <a:lnTo>
                    <a:pt x="229" y="495"/>
                  </a:lnTo>
                  <a:lnTo>
                    <a:pt x="229" y="494"/>
                  </a:lnTo>
                  <a:lnTo>
                    <a:pt x="229" y="492"/>
                  </a:lnTo>
                  <a:lnTo>
                    <a:pt x="230" y="491"/>
                  </a:lnTo>
                  <a:lnTo>
                    <a:pt x="230" y="489"/>
                  </a:lnTo>
                  <a:lnTo>
                    <a:pt x="232" y="489"/>
                  </a:lnTo>
                  <a:lnTo>
                    <a:pt x="232" y="488"/>
                  </a:lnTo>
                  <a:lnTo>
                    <a:pt x="232" y="486"/>
                  </a:lnTo>
                  <a:lnTo>
                    <a:pt x="232" y="485"/>
                  </a:lnTo>
                  <a:lnTo>
                    <a:pt x="233" y="485"/>
                  </a:lnTo>
                  <a:lnTo>
                    <a:pt x="233" y="483"/>
                  </a:lnTo>
                  <a:lnTo>
                    <a:pt x="233" y="481"/>
                  </a:lnTo>
                  <a:lnTo>
                    <a:pt x="233" y="480"/>
                  </a:lnTo>
                  <a:lnTo>
                    <a:pt x="232" y="480"/>
                  </a:lnTo>
                  <a:lnTo>
                    <a:pt x="232" y="478"/>
                  </a:lnTo>
                  <a:lnTo>
                    <a:pt x="232" y="477"/>
                  </a:lnTo>
                  <a:lnTo>
                    <a:pt x="232" y="475"/>
                  </a:lnTo>
                  <a:lnTo>
                    <a:pt x="233" y="475"/>
                  </a:lnTo>
                  <a:lnTo>
                    <a:pt x="233" y="474"/>
                  </a:lnTo>
                  <a:lnTo>
                    <a:pt x="236" y="474"/>
                  </a:lnTo>
                  <a:lnTo>
                    <a:pt x="235" y="472"/>
                  </a:lnTo>
                  <a:lnTo>
                    <a:pt x="235" y="471"/>
                  </a:lnTo>
                  <a:lnTo>
                    <a:pt x="235" y="469"/>
                  </a:lnTo>
                  <a:lnTo>
                    <a:pt x="236" y="469"/>
                  </a:lnTo>
                  <a:lnTo>
                    <a:pt x="236" y="468"/>
                  </a:lnTo>
                  <a:lnTo>
                    <a:pt x="236" y="466"/>
                  </a:lnTo>
                  <a:lnTo>
                    <a:pt x="236" y="465"/>
                  </a:lnTo>
                  <a:lnTo>
                    <a:pt x="236" y="463"/>
                  </a:lnTo>
                  <a:lnTo>
                    <a:pt x="236" y="462"/>
                  </a:lnTo>
                  <a:lnTo>
                    <a:pt x="236" y="460"/>
                  </a:lnTo>
                  <a:lnTo>
                    <a:pt x="235" y="460"/>
                  </a:lnTo>
                  <a:lnTo>
                    <a:pt x="235" y="459"/>
                  </a:lnTo>
                  <a:lnTo>
                    <a:pt x="233" y="459"/>
                  </a:lnTo>
                  <a:lnTo>
                    <a:pt x="233" y="457"/>
                  </a:lnTo>
                  <a:lnTo>
                    <a:pt x="233" y="456"/>
                  </a:lnTo>
                  <a:lnTo>
                    <a:pt x="232" y="456"/>
                  </a:lnTo>
                  <a:lnTo>
                    <a:pt x="232" y="454"/>
                  </a:lnTo>
                  <a:lnTo>
                    <a:pt x="230" y="454"/>
                  </a:lnTo>
                  <a:lnTo>
                    <a:pt x="230" y="453"/>
                  </a:lnTo>
                  <a:lnTo>
                    <a:pt x="229" y="453"/>
                  </a:lnTo>
                  <a:lnTo>
                    <a:pt x="229" y="451"/>
                  </a:lnTo>
                  <a:lnTo>
                    <a:pt x="229" y="450"/>
                  </a:lnTo>
                  <a:lnTo>
                    <a:pt x="229" y="448"/>
                  </a:lnTo>
                  <a:lnTo>
                    <a:pt x="229" y="447"/>
                  </a:lnTo>
                  <a:lnTo>
                    <a:pt x="229" y="445"/>
                  </a:lnTo>
                  <a:lnTo>
                    <a:pt x="230" y="445"/>
                  </a:lnTo>
                  <a:lnTo>
                    <a:pt x="230" y="444"/>
                  </a:lnTo>
                  <a:lnTo>
                    <a:pt x="230" y="442"/>
                  </a:lnTo>
                  <a:lnTo>
                    <a:pt x="229" y="442"/>
                  </a:lnTo>
                  <a:lnTo>
                    <a:pt x="230" y="442"/>
                  </a:lnTo>
                  <a:lnTo>
                    <a:pt x="230" y="441"/>
                  </a:lnTo>
                  <a:lnTo>
                    <a:pt x="230" y="439"/>
                  </a:lnTo>
                  <a:lnTo>
                    <a:pt x="230" y="438"/>
                  </a:lnTo>
                  <a:lnTo>
                    <a:pt x="229" y="438"/>
                  </a:lnTo>
                  <a:lnTo>
                    <a:pt x="230" y="438"/>
                  </a:lnTo>
                  <a:lnTo>
                    <a:pt x="229" y="438"/>
                  </a:lnTo>
                  <a:lnTo>
                    <a:pt x="229" y="436"/>
                  </a:lnTo>
                  <a:lnTo>
                    <a:pt x="229" y="435"/>
                  </a:lnTo>
                  <a:lnTo>
                    <a:pt x="229" y="433"/>
                  </a:lnTo>
                  <a:lnTo>
                    <a:pt x="227" y="433"/>
                  </a:lnTo>
                  <a:lnTo>
                    <a:pt x="227" y="432"/>
                  </a:lnTo>
                  <a:lnTo>
                    <a:pt x="226" y="432"/>
                  </a:lnTo>
                  <a:lnTo>
                    <a:pt x="224" y="432"/>
                  </a:lnTo>
                  <a:lnTo>
                    <a:pt x="223" y="432"/>
                  </a:lnTo>
                  <a:lnTo>
                    <a:pt x="223" y="433"/>
                  </a:lnTo>
                  <a:lnTo>
                    <a:pt x="221" y="433"/>
                  </a:lnTo>
                  <a:lnTo>
                    <a:pt x="220" y="433"/>
                  </a:lnTo>
                  <a:lnTo>
                    <a:pt x="218" y="433"/>
                  </a:lnTo>
                  <a:lnTo>
                    <a:pt x="217" y="433"/>
                  </a:lnTo>
                  <a:lnTo>
                    <a:pt x="215" y="433"/>
                  </a:lnTo>
                  <a:lnTo>
                    <a:pt x="215" y="432"/>
                  </a:lnTo>
                  <a:lnTo>
                    <a:pt x="214" y="432"/>
                  </a:lnTo>
                  <a:lnTo>
                    <a:pt x="212" y="432"/>
                  </a:lnTo>
                  <a:lnTo>
                    <a:pt x="211" y="432"/>
                  </a:lnTo>
                  <a:lnTo>
                    <a:pt x="211" y="433"/>
                  </a:lnTo>
                  <a:lnTo>
                    <a:pt x="209" y="433"/>
                  </a:lnTo>
                  <a:lnTo>
                    <a:pt x="208" y="435"/>
                  </a:lnTo>
                  <a:lnTo>
                    <a:pt x="206" y="435"/>
                  </a:lnTo>
                  <a:lnTo>
                    <a:pt x="206" y="436"/>
                  </a:lnTo>
                  <a:lnTo>
                    <a:pt x="205" y="436"/>
                  </a:lnTo>
                  <a:lnTo>
                    <a:pt x="203" y="436"/>
                  </a:lnTo>
                  <a:lnTo>
                    <a:pt x="202" y="436"/>
                  </a:lnTo>
                  <a:lnTo>
                    <a:pt x="202" y="435"/>
                  </a:lnTo>
                  <a:lnTo>
                    <a:pt x="202" y="433"/>
                  </a:lnTo>
                  <a:lnTo>
                    <a:pt x="200" y="433"/>
                  </a:lnTo>
                  <a:lnTo>
                    <a:pt x="200" y="435"/>
                  </a:lnTo>
                  <a:lnTo>
                    <a:pt x="200" y="433"/>
                  </a:lnTo>
                  <a:lnTo>
                    <a:pt x="202" y="433"/>
                  </a:lnTo>
                  <a:lnTo>
                    <a:pt x="200" y="433"/>
                  </a:lnTo>
                  <a:lnTo>
                    <a:pt x="200" y="432"/>
                  </a:lnTo>
                  <a:lnTo>
                    <a:pt x="200" y="430"/>
                  </a:lnTo>
                  <a:lnTo>
                    <a:pt x="199" y="430"/>
                  </a:lnTo>
                  <a:lnTo>
                    <a:pt x="199" y="428"/>
                  </a:lnTo>
                  <a:lnTo>
                    <a:pt x="197" y="430"/>
                  </a:lnTo>
                  <a:lnTo>
                    <a:pt x="197" y="428"/>
                  </a:lnTo>
                  <a:lnTo>
                    <a:pt x="199" y="428"/>
                  </a:lnTo>
                  <a:lnTo>
                    <a:pt x="197" y="428"/>
                  </a:lnTo>
                  <a:lnTo>
                    <a:pt x="197" y="427"/>
                  </a:lnTo>
                  <a:lnTo>
                    <a:pt x="196" y="427"/>
                  </a:lnTo>
                  <a:lnTo>
                    <a:pt x="196" y="428"/>
                  </a:lnTo>
                  <a:lnTo>
                    <a:pt x="196" y="427"/>
                  </a:lnTo>
                  <a:lnTo>
                    <a:pt x="194" y="427"/>
                  </a:lnTo>
                  <a:lnTo>
                    <a:pt x="194" y="425"/>
                  </a:lnTo>
                  <a:lnTo>
                    <a:pt x="193" y="425"/>
                  </a:lnTo>
                  <a:lnTo>
                    <a:pt x="194" y="425"/>
                  </a:lnTo>
                  <a:lnTo>
                    <a:pt x="194" y="424"/>
                  </a:lnTo>
                  <a:lnTo>
                    <a:pt x="196" y="424"/>
                  </a:lnTo>
                  <a:lnTo>
                    <a:pt x="196" y="422"/>
                  </a:lnTo>
                  <a:lnTo>
                    <a:pt x="197" y="422"/>
                  </a:lnTo>
                  <a:lnTo>
                    <a:pt x="197" y="421"/>
                  </a:lnTo>
                  <a:lnTo>
                    <a:pt x="199" y="421"/>
                  </a:lnTo>
                  <a:lnTo>
                    <a:pt x="200" y="421"/>
                  </a:lnTo>
                  <a:lnTo>
                    <a:pt x="200" y="419"/>
                  </a:lnTo>
                  <a:lnTo>
                    <a:pt x="202" y="419"/>
                  </a:lnTo>
                  <a:lnTo>
                    <a:pt x="203" y="419"/>
                  </a:lnTo>
                  <a:lnTo>
                    <a:pt x="205" y="419"/>
                  </a:lnTo>
                  <a:lnTo>
                    <a:pt x="206" y="418"/>
                  </a:lnTo>
                  <a:lnTo>
                    <a:pt x="208" y="418"/>
                  </a:lnTo>
                  <a:lnTo>
                    <a:pt x="208" y="416"/>
                  </a:lnTo>
                  <a:lnTo>
                    <a:pt x="208" y="415"/>
                  </a:lnTo>
                  <a:lnTo>
                    <a:pt x="208" y="413"/>
                  </a:lnTo>
                  <a:lnTo>
                    <a:pt x="209" y="412"/>
                  </a:lnTo>
                  <a:lnTo>
                    <a:pt x="209" y="410"/>
                  </a:lnTo>
                  <a:lnTo>
                    <a:pt x="209" y="409"/>
                  </a:lnTo>
                  <a:lnTo>
                    <a:pt x="211" y="409"/>
                  </a:lnTo>
                  <a:lnTo>
                    <a:pt x="211" y="407"/>
                  </a:lnTo>
                  <a:lnTo>
                    <a:pt x="212" y="407"/>
                  </a:lnTo>
                  <a:lnTo>
                    <a:pt x="214" y="406"/>
                  </a:lnTo>
                  <a:lnTo>
                    <a:pt x="215" y="406"/>
                  </a:lnTo>
                  <a:lnTo>
                    <a:pt x="215" y="404"/>
                  </a:lnTo>
                  <a:lnTo>
                    <a:pt x="217" y="404"/>
                  </a:lnTo>
                  <a:lnTo>
                    <a:pt x="217" y="403"/>
                  </a:lnTo>
                  <a:lnTo>
                    <a:pt x="217" y="401"/>
                  </a:lnTo>
                  <a:lnTo>
                    <a:pt x="217" y="400"/>
                  </a:lnTo>
                  <a:lnTo>
                    <a:pt x="217" y="398"/>
                  </a:lnTo>
                  <a:lnTo>
                    <a:pt x="215" y="398"/>
                  </a:lnTo>
                  <a:lnTo>
                    <a:pt x="215" y="397"/>
                  </a:lnTo>
                  <a:lnTo>
                    <a:pt x="215" y="395"/>
                  </a:lnTo>
                  <a:lnTo>
                    <a:pt x="215" y="394"/>
                  </a:lnTo>
                  <a:lnTo>
                    <a:pt x="215" y="392"/>
                  </a:lnTo>
                  <a:lnTo>
                    <a:pt x="217" y="392"/>
                  </a:lnTo>
                  <a:lnTo>
                    <a:pt x="221" y="386"/>
                  </a:lnTo>
                  <a:lnTo>
                    <a:pt x="223" y="385"/>
                  </a:lnTo>
                  <a:lnTo>
                    <a:pt x="223" y="383"/>
                  </a:lnTo>
                  <a:lnTo>
                    <a:pt x="223" y="382"/>
                  </a:lnTo>
                  <a:lnTo>
                    <a:pt x="223" y="380"/>
                  </a:lnTo>
                  <a:lnTo>
                    <a:pt x="223" y="379"/>
                  </a:lnTo>
                  <a:lnTo>
                    <a:pt x="223" y="377"/>
                  </a:lnTo>
                  <a:lnTo>
                    <a:pt x="223" y="375"/>
                  </a:lnTo>
                  <a:lnTo>
                    <a:pt x="223" y="374"/>
                  </a:lnTo>
                  <a:lnTo>
                    <a:pt x="223" y="372"/>
                  </a:lnTo>
                  <a:lnTo>
                    <a:pt x="224" y="371"/>
                  </a:lnTo>
                  <a:lnTo>
                    <a:pt x="226" y="371"/>
                  </a:lnTo>
                  <a:lnTo>
                    <a:pt x="226" y="369"/>
                  </a:lnTo>
                  <a:lnTo>
                    <a:pt x="227" y="369"/>
                  </a:lnTo>
                  <a:lnTo>
                    <a:pt x="227" y="368"/>
                  </a:lnTo>
                  <a:lnTo>
                    <a:pt x="229" y="366"/>
                  </a:lnTo>
                  <a:lnTo>
                    <a:pt x="229" y="365"/>
                  </a:lnTo>
                  <a:lnTo>
                    <a:pt x="229" y="363"/>
                  </a:lnTo>
                  <a:lnTo>
                    <a:pt x="229" y="362"/>
                  </a:lnTo>
                  <a:lnTo>
                    <a:pt x="230" y="360"/>
                  </a:lnTo>
                  <a:lnTo>
                    <a:pt x="232" y="360"/>
                  </a:lnTo>
                  <a:lnTo>
                    <a:pt x="232" y="362"/>
                  </a:lnTo>
                  <a:lnTo>
                    <a:pt x="233" y="362"/>
                  </a:lnTo>
                  <a:lnTo>
                    <a:pt x="233" y="363"/>
                  </a:lnTo>
                  <a:lnTo>
                    <a:pt x="233" y="362"/>
                  </a:lnTo>
                  <a:lnTo>
                    <a:pt x="233" y="363"/>
                  </a:lnTo>
                  <a:lnTo>
                    <a:pt x="233" y="362"/>
                  </a:lnTo>
                  <a:lnTo>
                    <a:pt x="235" y="363"/>
                  </a:lnTo>
                  <a:lnTo>
                    <a:pt x="235" y="362"/>
                  </a:lnTo>
                  <a:lnTo>
                    <a:pt x="235" y="360"/>
                  </a:lnTo>
                  <a:lnTo>
                    <a:pt x="236" y="360"/>
                  </a:lnTo>
                  <a:lnTo>
                    <a:pt x="238" y="360"/>
                  </a:lnTo>
                  <a:lnTo>
                    <a:pt x="238" y="359"/>
                  </a:lnTo>
                  <a:lnTo>
                    <a:pt x="240" y="359"/>
                  </a:lnTo>
                  <a:lnTo>
                    <a:pt x="240" y="360"/>
                  </a:lnTo>
                  <a:lnTo>
                    <a:pt x="241" y="360"/>
                  </a:lnTo>
                  <a:lnTo>
                    <a:pt x="241" y="359"/>
                  </a:lnTo>
                  <a:lnTo>
                    <a:pt x="243" y="359"/>
                  </a:lnTo>
                  <a:lnTo>
                    <a:pt x="244" y="359"/>
                  </a:lnTo>
                  <a:lnTo>
                    <a:pt x="244" y="357"/>
                  </a:lnTo>
                  <a:lnTo>
                    <a:pt x="244" y="356"/>
                  </a:lnTo>
                  <a:lnTo>
                    <a:pt x="246" y="356"/>
                  </a:lnTo>
                  <a:lnTo>
                    <a:pt x="246" y="354"/>
                  </a:lnTo>
                  <a:lnTo>
                    <a:pt x="247" y="354"/>
                  </a:lnTo>
                  <a:lnTo>
                    <a:pt x="247" y="353"/>
                  </a:lnTo>
                  <a:lnTo>
                    <a:pt x="249" y="351"/>
                  </a:lnTo>
                  <a:lnTo>
                    <a:pt x="249" y="350"/>
                  </a:lnTo>
                  <a:lnTo>
                    <a:pt x="249" y="348"/>
                  </a:lnTo>
                  <a:lnTo>
                    <a:pt x="250" y="348"/>
                  </a:lnTo>
                  <a:lnTo>
                    <a:pt x="250" y="347"/>
                  </a:lnTo>
                  <a:lnTo>
                    <a:pt x="249" y="347"/>
                  </a:lnTo>
                  <a:lnTo>
                    <a:pt x="247" y="348"/>
                  </a:lnTo>
                  <a:lnTo>
                    <a:pt x="247" y="347"/>
                  </a:lnTo>
                  <a:lnTo>
                    <a:pt x="246" y="345"/>
                  </a:lnTo>
                  <a:lnTo>
                    <a:pt x="247" y="345"/>
                  </a:lnTo>
                  <a:lnTo>
                    <a:pt x="247" y="344"/>
                  </a:lnTo>
                  <a:lnTo>
                    <a:pt x="249" y="344"/>
                  </a:lnTo>
                  <a:lnTo>
                    <a:pt x="249" y="342"/>
                  </a:lnTo>
                  <a:lnTo>
                    <a:pt x="249" y="341"/>
                  </a:lnTo>
                  <a:lnTo>
                    <a:pt x="250" y="341"/>
                  </a:lnTo>
                  <a:lnTo>
                    <a:pt x="250" y="339"/>
                  </a:lnTo>
                  <a:lnTo>
                    <a:pt x="249" y="339"/>
                  </a:lnTo>
                  <a:lnTo>
                    <a:pt x="250" y="339"/>
                  </a:lnTo>
                  <a:lnTo>
                    <a:pt x="250" y="338"/>
                  </a:lnTo>
                  <a:lnTo>
                    <a:pt x="252" y="338"/>
                  </a:lnTo>
                  <a:lnTo>
                    <a:pt x="252" y="336"/>
                  </a:lnTo>
                  <a:lnTo>
                    <a:pt x="253" y="335"/>
                  </a:lnTo>
                  <a:lnTo>
                    <a:pt x="253" y="333"/>
                  </a:lnTo>
                  <a:lnTo>
                    <a:pt x="252" y="333"/>
                  </a:lnTo>
                  <a:lnTo>
                    <a:pt x="252" y="332"/>
                  </a:lnTo>
                  <a:lnTo>
                    <a:pt x="252" y="330"/>
                  </a:lnTo>
                  <a:lnTo>
                    <a:pt x="252" y="329"/>
                  </a:lnTo>
                  <a:lnTo>
                    <a:pt x="252" y="327"/>
                  </a:lnTo>
                  <a:lnTo>
                    <a:pt x="253" y="327"/>
                  </a:lnTo>
                  <a:lnTo>
                    <a:pt x="255" y="326"/>
                  </a:lnTo>
                  <a:lnTo>
                    <a:pt x="255" y="324"/>
                  </a:lnTo>
                  <a:lnTo>
                    <a:pt x="255" y="322"/>
                  </a:lnTo>
                  <a:lnTo>
                    <a:pt x="255" y="321"/>
                  </a:lnTo>
                  <a:lnTo>
                    <a:pt x="253" y="321"/>
                  </a:lnTo>
                  <a:lnTo>
                    <a:pt x="253" y="319"/>
                  </a:lnTo>
                  <a:lnTo>
                    <a:pt x="252" y="319"/>
                  </a:lnTo>
                  <a:lnTo>
                    <a:pt x="250" y="319"/>
                  </a:lnTo>
                  <a:lnTo>
                    <a:pt x="249" y="319"/>
                  </a:lnTo>
                  <a:lnTo>
                    <a:pt x="247" y="319"/>
                  </a:lnTo>
                  <a:lnTo>
                    <a:pt x="246" y="319"/>
                  </a:lnTo>
                  <a:lnTo>
                    <a:pt x="246" y="318"/>
                  </a:lnTo>
                  <a:lnTo>
                    <a:pt x="244" y="316"/>
                  </a:lnTo>
                  <a:lnTo>
                    <a:pt x="244" y="315"/>
                  </a:lnTo>
                  <a:lnTo>
                    <a:pt x="243" y="315"/>
                  </a:lnTo>
                  <a:lnTo>
                    <a:pt x="243" y="313"/>
                  </a:lnTo>
                  <a:lnTo>
                    <a:pt x="241" y="313"/>
                  </a:lnTo>
                  <a:lnTo>
                    <a:pt x="241" y="312"/>
                  </a:lnTo>
                  <a:lnTo>
                    <a:pt x="241" y="310"/>
                  </a:lnTo>
                  <a:lnTo>
                    <a:pt x="240" y="310"/>
                  </a:lnTo>
                  <a:lnTo>
                    <a:pt x="240" y="309"/>
                  </a:lnTo>
                  <a:lnTo>
                    <a:pt x="241" y="309"/>
                  </a:lnTo>
                  <a:lnTo>
                    <a:pt x="240" y="309"/>
                  </a:lnTo>
                  <a:lnTo>
                    <a:pt x="240" y="307"/>
                  </a:lnTo>
                  <a:lnTo>
                    <a:pt x="240" y="306"/>
                  </a:lnTo>
                  <a:lnTo>
                    <a:pt x="236" y="303"/>
                  </a:lnTo>
                  <a:lnTo>
                    <a:pt x="238" y="301"/>
                  </a:lnTo>
                  <a:lnTo>
                    <a:pt x="240" y="301"/>
                  </a:lnTo>
                  <a:lnTo>
                    <a:pt x="240" y="300"/>
                  </a:lnTo>
                  <a:lnTo>
                    <a:pt x="241" y="300"/>
                  </a:lnTo>
                  <a:lnTo>
                    <a:pt x="243" y="298"/>
                  </a:lnTo>
                  <a:lnTo>
                    <a:pt x="244" y="298"/>
                  </a:lnTo>
                  <a:lnTo>
                    <a:pt x="246" y="298"/>
                  </a:lnTo>
                  <a:lnTo>
                    <a:pt x="247" y="298"/>
                  </a:lnTo>
                  <a:lnTo>
                    <a:pt x="247" y="297"/>
                  </a:lnTo>
                  <a:lnTo>
                    <a:pt x="249" y="297"/>
                  </a:lnTo>
                  <a:lnTo>
                    <a:pt x="249" y="298"/>
                  </a:lnTo>
                  <a:lnTo>
                    <a:pt x="250" y="297"/>
                  </a:lnTo>
                  <a:lnTo>
                    <a:pt x="252" y="297"/>
                  </a:lnTo>
                  <a:lnTo>
                    <a:pt x="253" y="295"/>
                  </a:lnTo>
                  <a:lnTo>
                    <a:pt x="255" y="294"/>
                  </a:lnTo>
                  <a:lnTo>
                    <a:pt x="256" y="292"/>
                  </a:lnTo>
                  <a:lnTo>
                    <a:pt x="258" y="291"/>
                  </a:lnTo>
                  <a:lnTo>
                    <a:pt x="259" y="291"/>
                  </a:lnTo>
                  <a:lnTo>
                    <a:pt x="261" y="289"/>
                  </a:lnTo>
                  <a:lnTo>
                    <a:pt x="262" y="288"/>
                  </a:lnTo>
                  <a:lnTo>
                    <a:pt x="264" y="288"/>
                  </a:lnTo>
                  <a:lnTo>
                    <a:pt x="265" y="286"/>
                  </a:lnTo>
                  <a:lnTo>
                    <a:pt x="267" y="285"/>
                  </a:lnTo>
                  <a:lnTo>
                    <a:pt x="268" y="285"/>
                  </a:lnTo>
                  <a:lnTo>
                    <a:pt x="268" y="283"/>
                  </a:lnTo>
                  <a:lnTo>
                    <a:pt x="270" y="283"/>
                  </a:lnTo>
                  <a:lnTo>
                    <a:pt x="270" y="282"/>
                  </a:lnTo>
                  <a:lnTo>
                    <a:pt x="268" y="282"/>
                  </a:lnTo>
                  <a:lnTo>
                    <a:pt x="268" y="280"/>
                  </a:lnTo>
                  <a:lnTo>
                    <a:pt x="267" y="280"/>
                  </a:lnTo>
                  <a:lnTo>
                    <a:pt x="267" y="279"/>
                  </a:lnTo>
                  <a:lnTo>
                    <a:pt x="267" y="277"/>
                  </a:lnTo>
                  <a:lnTo>
                    <a:pt x="267" y="276"/>
                  </a:lnTo>
                  <a:lnTo>
                    <a:pt x="265" y="276"/>
                  </a:lnTo>
                  <a:lnTo>
                    <a:pt x="265" y="274"/>
                  </a:lnTo>
                  <a:lnTo>
                    <a:pt x="264" y="274"/>
                  </a:lnTo>
                  <a:lnTo>
                    <a:pt x="262" y="274"/>
                  </a:lnTo>
                  <a:lnTo>
                    <a:pt x="262" y="273"/>
                  </a:lnTo>
                  <a:lnTo>
                    <a:pt x="262" y="271"/>
                  </a:lnTo>
                  <a:lnTo>
                    <a:pt x="259" y="269"/>
                  </a:lnTo>
                  <a:lnTo>
                    <a:pt x="258" y="266"/>
                  </a:lnTo>
                  <a:lnTo>
                    <a:pt x="258" y="265"/>
                  </a:lnTo>
                  <a:lnTo>
                    <a:pt x="258" y="263"/>
                  </a:lnTo>
                  <a:lnTo>
                    <a:pt x="258" y="262"/>
                  </a:lnTo>
                  <a:lnTo>
                    <a:pt x="258" y="260"/>
                  </a:lnTo>
                  <a:lnTo>
                    <a:pt x="256" y="260"/>
                  </a:lnTo>
                  <a:lnTo>
                    <a:pt x="256" y="259"/>
                  </a:lnTo>
                  <a:lnTo>
                    <a:pt x="256" y="257"/>
                  </a:lnTo>
                  <a:lnTo>
                    <a:pt x="256" y="256"/>
                  </a:lnTo>
                  <a:lnTo>
                    <a:pt x="256" y="254"/>
                  </a:lnTo>
                  <a:lnTo>
                    <a:pt x="258" y="254"/>
                  </a:lnTo>
                  <a:lnTo>
                    <a:pt x="256" y="253"/>
                  </a:lnTo>
                  <a:lnTo>
                    <a:pt x="256" y="251"/>
                  </a:lnTo>
                  <a:lnTo>
                    <a:pt x="255" y="251"/>
                  </a:lnTo>
                  <a:lnTo>
                    <a:pt x="255" y="250"/>
                  </a:lnTo>
                  <a:lnTo>
                    <a:pt x="258" y="247"/>
                  </a:lnTo>
                  <a:lnTo>
                    <a:pt x="259" y="247"/>
                  </a:lnTo>
                  <a:lnTo>
                    <a:pt x="259" y="245"/>
                  </a:lnTo>
                  <a:lnTo>
                    <a:pt x="259" y="244"/>
                  </a:lnTo>
                  <a:lnTo>
                    <a:pt x="261" y="244"/>
                  </a:lnTo>
                  <a:lnTo>
                    <a:pt x="261" y="242"/>
                  </a:lnTo>
                  <a:lnTo>
                    <a:pt x="262" y="242"/>
                  </a:lnTo>
                  <a:lnTo>
                    <a:pt x="262" y="241"/>
                  </a:lnTo>
                  <a:lnTo>
                    <a:pt x="262" y="239"/>
                  </a:lnTo>
                  <a:lnTo>
                    <a:pt x="262" y="238"/>
                  </a:lnTo>
                  <a:lnTo>
                    <a:pt x="264" y="238"/>
                  </a:lnTo>
                  <a:lnTo>
                    <a:pt x="267" y="239"/>
                  </a:lnTo>
                  <a:lnTo>
                    <a:pt x="270" y="241"/>
                  </a:lnTo>
                  <a:lnTo>
                    <a:pt x="274" y="244"/>
                  </a:lnTo>
                  <a:lnTo>
                    <a:pt x="276" y="245"/>
                  </a:lnTo>
                  <a:lnTo>
                    <a:pt x="277" y="245"/>
                  </a:lnTo>
                  <a:lnTo>
                    <a:pt x="280" y="247"/>
                  </a:lnTo>
                  <a:lnTo>
                    <a:pt x="282" y="248"/>
                  </a:lnTo>
                  <a:lnTo>
                    <a:pt x="285" y="250"/>
                  </a:lnTo>
                  <a:lnTo>
                    <a:pt x="285" y="251"/>
                  </a:lnTo>
                  <a:lnTo>
                    <a:pt x="286" y="251"/>
                  </a:lnTo>
                  <a:lnTo>
                    <a:pt x="288" y="251"/>
                  </a:lnTo>
                  <a:lnTo>
                    <a:pt x="289" y="251"/>
                  </a:lnTo>
                  <a:lnTo>
                    <a:pt x="291" y="251"/>
                  </a:lnTo>
                  <a:lnTo>
                    <a:pt x="292" y="250"/>
                  </a:lnTo>
                  <a:lnTo>
                    <a:pt x="294" y="250"/>
                  </a:lnTo>
                  <a:lnTo>
                    <a:pt x="294" y="253"/>
                  </a:lnTo>
                  <a:lnTo>
                    <a:pt x="294" y="254"/>
                  </a:lnTo>
                  <a:lnTo>
                    <a:pt x="294" y="256"/>
                  </a:lnTo>
                  <a:lnTo>
                    <a:pt x="297" y="256"/>
                  </a:lnTo>
                  <a:lnTo>
                    <a:pt x="297" y="257"/>
                  </a:lnTo>
                  <a:lnTo>
                    <a:pt x="299" y="257"/>
                  </a:lnTo>
                  <a:lnTo>
                    <a:pt x="300" y="259"/>
                  </a:lnTo>
                  <a:lnTo>
                    <a:pt x="302" y="259"/>
                  </a:lnTo>
                  <a:lnTo>
                    <a:pt x="303" y="259"/>
                  </a:lnTo>
                  <a:lnTo>
                    <a:pt x="305" y="260"/>
                  </a:lnTo>
                  <a:lnTo>
                    <a:pt x="306" y="260"/>
                  </a:lnTo>
                  <a:lnTo>
                    <a:pt x="308" y="260"/>
                  </a:lnTo>
                  <a:lnTo>
                    <a:pt x="309" y="260"/>
                  </a:lnTo>
                  <a:lnTo>
                    <a:pt x="311" y="260"/>
                  </a:lnTo>
                  <a:lnTo>
                    <a:pt x="312" y="260"/>
                  </a:lnTo>
                  <a:lnTo>
                    <a:pt x="314" y="260"/>
                  </a:lnTo>
                  <a:lnTo>
                    <a:pt x="315" y="260"/>
                  </a:lnTo>
                  <a:lnTo>
                    <a:pt x="315" y="262"/>
                  </a:lnTo>
                  <a:lnTo>
                    <a:pt x="317" y="262"/>
                  </a:lnTo>
                  <a:lnTo>
                    <a:pt x="317" y="263"/>
                  </a:lnTo>
                  <a:lnTo>
                    <a:pt x="317" y="265"/>
                  </a:lnTo>
                  <a:lnTo>
                    <a:pt x="317" y="266"/>
                  </a:lnTo>
                  <a:lnTo>
                    <a:pt x="317" y="268"/>
                  </a:lnTo>
                  <a:lnTo>
                    <a:pt x="318" y="268"/>
                  </a:lnTo>
                  <a:lnTo>
                    <a:pt x="318" y="266"/>
                  </a:lnTo>
                  <a:lnTo>
                    <a:pt x="318" y="265"/>
                  </a:lnTo>
                  <a:lnTo>
                    <a:pt x="318" y="263"/>
                  </a:lnTo>
                  <a:lnTo>
                    <a:pt x="320" y="263"/>
                  </a:lnTo>
                  <a:lnTo>
                    <a:pt x="321" y="262"/>
                  </a:lnTo>
                  <a:lnTo>
                    <a:pt x="323" y="262"/>
                  </a:lnTo>
                  <a:lnTo>
                    <a:pt x="323" y="260"/>
                  </a:lnTo>
                  <a:lnTo>
                    <a:pt x="324" y="260"/>
                  </a:lnTo>
                  <a:lnTo>
                    <a:pt x="324" y="259"/>
                  </a:lnTo>
                  <a:lnTo>
                    <a:pt x="324" y="257"/>
                  </a:lnTo>
                  <a:lnTo>
                    <a:pt x="324" y="256"/>
                  </a:lnTo>
                  <a:lnTo>
                    <a:pt x="323" y="256"/>
                  </a:lnTo>
                  <a:lnTo>
                    <a:pt x="323" y="254"/>
                  </a:lnTo>
                  <a:lnTo>
                    <a:pt x="323" y="253"/>
                  </a:lnTo>
                  <a:lnTo>
                    <a:pt x="324" y="253"/>
                  </a:lnTo>
                  <a:lnTo>
                    <a:pt x="324" y="251"/>
                  </a:lnTo>
                  <a:lnTo>
                    <a:pt x="326" y="253"/>
                  </a:lnTo>
                  <a:lnTo>
                    <a:pt x="327" y="253"/>
                  </a:lnTo>
                  <a:lnTo>
                    <a:pt x="329" y="254"/>
                  </a:lnTo>
                  <a:lnTo>
                    <a:pt x="330" y="254"/>
                  </a:lnTo>
                  <a:lnTo>
                    <a:pt x="332" y="254"/>
                  </a:lnTo>
                  <a:lnTo>
                    <a:pt x="332" y="253"/>
                  </a:lnTo>
                  <a:lnTo>
                    <a:pt x="332" y="254"/>
                  </a:lnTo>
                  <a:lnTo>
                    <a:pt x="333" y="256"/>
                  </a:lnTo>
                  <a:lnTo>
                    <a:pt x="335" y="256"/>
                  </a:lnTo>
                  <a:lnTo>
                    <a:pt x="335" y="254"/>
                  </a:lnTo>
                  <a:lnTo>
                    <a:pt x="335" y="253"/>
                  </a:lnTo>
                  <a:lnTo>
                    <a:pt x="336" y="253"/>
                  </a:lnTo>
                  <a:lnTo>
                    <a:pt x="335" y="253"/>
                  </a:lnTo>
                  <a:lnTo>
                    <a:pt x="335" y="251"/>
                  </a:lnTo>
                  <a:lnTo>
                    <a:pt x="336" y="251"/>
                  </a:lnTo>
                  <a:lnTo>
                    <a:pt x="335" y="250"/>
                  </a:lnTo>
                  <a:lnTo>
                    <a:pt x="335" y="248"/>
                  </a:lnTo>
                  <a:lnTo>
                    <a:pt x="335" y="247"/>
                  </a:lnTo>
                  <a:lnTo>
                    <a:pt x="335" y="245"/>
                  </a:lnTo>
                  <a:lnTo>
                    <a:pt x="335" y="244"/>
                  </a:lnTo>
                  <a:lnTo>
                    <a:pt x="335" y="245"/>
                  </a:lnTo>
                  <a:lnTo>
                    <a:pt x="336" y="245"/>
                  </a:lnTo>
                  <a:lnTo>
                    <a:pt x="338" y="245"/>
                  </a:lnTo>
                  <a:lnTo>
                    <a:pt x="339" y="245"/>
                  </a:lnTo>
                  <a:lnTo>
                    <a:pt x="339" y="247"/>
                  </a:lnTo>
                  <a:lnTo>
                    <a:pt x="339" y="245"/>
                  </a:lnTo>
                  <a:lnTo>
                    <a:pt x="341" y="245"/>
                  </a:lnTo>
                  <a:lnTo>
                    <a:pt x="342" y="245"/>
                  </a:lnTo>
                  <a:lnTo>
                    <a:pt x="342" y="244"/>
                  </a:lnTo>
                  <a:lnTo>
                    <a:pt x="342" y="242"/>
                  </a:lnTo>
                  <a:lnTo>
                    <a:pt x="344" y="242"/>
                  </a:lnTo>
                  <a:lnTo>
                    <a:pt x="344" y="241"/>
                  </a:lnTo>
                  <a:lnTo>
                    <a:pt x="345" y="239"/>
                  </a:lnTo>
                  <a:lnTo>
                    <a:pt x="347" y="238"/>
                  </a:lnTo>
                  <a:lnTo>
                    <a:pt x="345" y="238"/>
                  </a:lnTo>
                  <a:lnTo>
                    <a:pt x="345" y="236"/>
                  </a:lnTo>
                  <a:lnTo>
                    <a:pt x="336" y="226"/>
                  </a:lnTo>
                  <a:lnTo>
                    <a:pt x="336" y="224"/>
                  </a:lnTo>
                  <a:lnTo>
                    <a:pt x="338" y="224"/>
                  </a:lnTo>
                  <a:lnTo>
                    <a:pt x="339" y="224"/>
                  </a:lnTo>
                  <a:lnTo>
                    <a:pt x="339" y="223"/>
                  </a:lnTo>
                  <a:lnTo>
                    <a:pt x="341" y="223"/>
                  </a:lnTo>
                  <a:lnTo>
                    <a:pt x="347" y="216"/>
                  </a:lnTo>
                  <a:lnTo>
                    <a:pt x="347" y="215"/>
                  </a:lnTo>
                  <a:lnTo>
                    <a:pt x="345" y="215"/>
                  </a:lnTo>
                  <a:lnTo>
                    <a:pt x="345" y="213"/>
                  </a:lnTo>
                  <a:lnTo>
                    <a:pt x="344" y="213"/>
                  </a:lnTo>
                  <a:lnTo>
                    <a:pt x="344" y="212"/>
                  </a:lnTo>
                  <a:lnTo>
                    <a:pt x="342" y="212"/>
                  </a:lnTo>
                  <a:lnTo>
                    <a:pt x="344" y="212"/>
                  </a:lnTo>
                  <a:lnTo>
                    <a:pt x="344" y="210"/>
                  </a:lnTo>
                  <a:lnTo>
                    <a:pt x="344" y="209"/>
                  </a:lnTo>
                  <a:lnTo>
                    <a:pt x="345" y="207"/>
                  </a:lnTo>
                  <a:lnTo>
                    <a:pt x="347" y="207"/>
                  </a:lnTo>
                  <a:lnTo>
                    <a:pt x="347" y="206"/>
                  </a:lnTo>
                  <a:lnTo>
                    <a:pt x="348" y="206"/>
                  </a:lnTo>
                  <a:lnTo>
                    <a:pt x="348" y="204"/>
                  </a:lnTo>
                  <a:lnTo>
                    <a:pt x="347" y="204"/>
                  </a:lnTo>
                  <a:lnTo>
                    <a:pt x="347" y="206"/>
                  </a:lnTo>
                  <a:lnTo>
                    <a:pt x="345" y="206"/>
                  </a:lnTo>
                  <a:lnTo>
                    <a:pt x="344" y="206"/>
                  </a:lnTo>
                  <a:lnTo>
                    <a:pt x="344" y="204"/>
                  </a:lnTo>
                  <a:lnTo>
                    <a:pt x="342" y="204"/>
                  </a:lnTo>
                  <a:lnTo>
                    <a:pt x="342" y="206"/>
                  </a:lnTo>
                  <a:lnTo>
                    <a:pt x="341" y="204"/>
                  </a:lnTo>
                  <a:lnTo>
                    <a:pt x="341" y="203"/>
                  </a:lnTo>
                  <a:lnTo>
                    <a:pt x="341" y="201"/>
                  </a:lnTo>
                  <a:lnTo>
                    <a:pt x="339" y="201"/>
                  </a:lnTo>
                  <a:lnTo>
                    <a:pt x="339" y="200"/>
                  </a:lnTo>
                  <a:lnTo>
                    <a:pt x="338" y="197"/>
                  </a:lnTo>
                  <a:lnTo>
                    <a:pt x="339" y="197"/>
                  </a:lnTo>
                  <a:lnTo>
                    <a:pt x="339" y="195"/>
                  </a:lnTo>
                  <a:lnTo>
                    <a:pt x="339" y="194"/>
                  </a:lnTo>
                  <a:lnTo>
                    <a:pt x="338" y="192"/>
                  </a:lnTo>
                  <a:lnTo>
                    <a:pt x="338" y="191"/>
                  </a:lnTo>
                  <a:lnTo>
                    <a:pt x="336" y="189"/>
                  </a:lnTo>
                  <a:lnTo>
                    <a:pt x="336" y="188"/>
                  </a:lnTo>
                  <a:lnTo>
                    <a:pt x="335" y="188"/>
                  </a:lnTo>
                  <a:lnTo>
                    <a:pt x="335" y="186"/>
                  </a:lnTo>
                  <a:lnTo>
                    <a:pt x="333" y="185"/>
                  </a:lnTo>
                  <a:lnTo>
                    <a:pt x="333" y="183"/>
                  </a:lnTo>
                  <a:lnTo>
                    <a:pt x="332" y="183"/>
                  </a:lnTo>
                  <a:lnTo>
                    <a:pt x="332" y="182"/>
                  </a:lnTo>
                  <a:lnTo>
                    <a:pt x="330" y="182"/>
                  </a:lnTo>
                  <a:lnTo>
                    <a:pt x="330" y="180"/>
                  </a:lnTo>
                  <a:lnTo>
                    <a:pt x="329" y="179"/>
                  </a:lnTo>
                  <a:lnTo>
                    <a:pt x="329" y="177"/>
                  </a:lnTo>
                  <a:lnTo>
                    <a:pt x="327" y="177"/>
                  </a:lnTo>
                  <a:lnTo>
                    <a:pt x="327" y="176"/>
                  </a:lnTo>
                  <a:lnTo>
                    <a:pt x="326" y="176"/>
                  </a:lnTo>
                  <a:lnTo>
                    <a:pt x="326" y="174"/>
                  </a:lnTo>
                  <a:lnTo>
                    <a:pt x="324" y="174"/>
                  </a:lnTo>
                  <a:lnTo>
                    <a:pt x="323" y="173"/>
                  </a:lnTo>
                  <a:lnTo>
                    <a:pt x="323" y="171"/>
                  </a:lnTo>
                  <a:lnTo>
                    <a:pt x="324" y="171"/>
                  </a:lnTo>
                  <a:lnTo>
                    <a:pt x="324" y="170"/>
                  </a:lnTo>
                  <a:lnTo>
                    <a:pt x="324" y="168"/>
                  </a:lnTo>
                  <a:lnTo>
                    <a:pt x="326" y="168"/>
                  </a:lnTo>
                  <a:lnTo>
                    <a:pt x="326" y="167"/>
                  </a:lnTo>
                  <a:lnTo>
                    <a:pt x="327" y="167"/>
                  </a:lnTo>
                  <a:lnTo>
                    <a:pt x="327" y="165"/>
                  </a:lnTo>
                  <a:lnTo>
                    <a:pt x="329" y="165"/>
                  </a:lnTo>
                  <a:lnTo>
                    <a:pt x="327" y="165"/>
                  </a:lnTo>
                  <a:lnTo>
                    <a:pt x="327" y="163"/>
                  </a:lnTo>
                  <a:lnTo>
                    <a:pt x="329" y="163"/>
                  </a:lnTo>
                  <a:lnTo>
                    <a:pt x="329" y="162"/>
                  </a:lnTo>
                  <a:lnTo>
                    <a:pt x="329" y="160"/>
                  </a:lnTo>
                  <a:lnTo>
                    <a:pt x="330" y="160"/>
                  </a:lnTo>
                  <a:lnTo>
                    <a:pt x="330" y="159"/>
                  </a:lnTo>
                  <a:lnTo>
                    <a:pt x="330" y="157"/>
                  </a:lnTo>
                  <a:lnTo>
                    <a:pt x="330" y="156"/>
                  </a:lnTo>
                  <a:lnTo>
                    <a:pt x="330" y="154"/>
                  </a:lnTo>
                  <a:lnTo>
                    <a:pt x="330" y="156"/>
                  </a:lnTo>
                  <a:lnTo>
                    <a:pt x="330" y="154"/>
                  </a:lnTo>
                  <a:lnTo>
                    <a:pt x="332" y="153"/>
                  </a:lnTo>
                  <a:lnTo>
                    <a:pt x="333" y="153"/>
                  </a:lnTo>
                  <a:lnTo>
                    <a:pt x="333" y="154"/>
                  </a:lnTo>
                  <a:lnTo>
                    <a:pt x="333" y="156"/>
                  </a:lnTo>
                  <a:lnTo>
                    <a:pt x="335" y="154"/>
                  </a:lnTo>
                  <a:lnTo>
                    <a:pt x="335" y="153"/>
                  </a:lnTo>
                  <a:lnTo>
                    <a:pt x="336" y="153"/>
                  </a:lnTo>
                  <a:lnTo>
                    <a:pt x="336" y="151"/>
                  </a:lnTo>
                  <a:lnTo>
                    <a:pt x="338" y="151"/>
                  </a:lnTo>
                  <a:lnTo>
                    <a:pt x="338" y="150"/>
                  </a:lnTo>
                  <a:lnTo>
                    <a:pt x="338" y="148"/>
                  </a:lnTo>
                  <a:lnTo>
                    <a:pt x="339" y="148"/>
                  </a:lnTo>
                  <a:lnTo>
                    <a:pt x="339" y="147"/>
                  </a:lnTo>
                  <a:lnTo>
                    <a:pt x="341" y="147"/>
                  </a:lnTo>
                  <a:lnTo>
                    <a:pt x="339" y="145"/>
                  </a:lnTo>
                  <a:lnTo>
                    <a:pt x="339" y="144"/>
                  </a:lnTo>
                  <a:lnTo>
                    <a:pt x="339" y="142"/>
                  </a:lnTo>
                  <a:lnTo>
                    <a:pt x="339" y="141"/>
                  </a:lnTo>
                  <a:lnTo>
                    <a:pt x="339" y="139"/>
                  </a:lnTo>
                  <a:lnTo>
                    <a:pt x="341" y="139"/>
                  </a:lnTo>
                  <a:lnTo>
                    <a:pt x="339" y="139"/>
                  </a:lnTo>
                  <a:lnTo>
                    <a:pt x="339" y="138"/>
                  </a:lnTo>
                  <a:lnTo>
                    <a:pt x="338" y="138"/>
                  </a:lnTo>
                  <a:lnTo>
                    <a:pt x="338" y="136"/>
                  </a:lnTo>
                  <a:lnTo>
                    <a:pt x="339" y="135"/>
                  </a:lnTo>
                  <a:lnTo>
                    <a:pt x="339" y="133"/>
                  </a:lnTo>
                  <a:lnTo>
                    <a:pt x="339" y="132"/>
                  </a:lnTo>
                  <a:lnTo>
                    <a:pt x="339" y="130"/>
                  </a:lnTo>
                  <a:lnTo>
                    <a:pt x="339" y="129"/>
                  </a:lnTo>
                  <a:lnTo>
                    <a:pt x="341" y="129"/>
                  </a:lnTo>
                  <a:lnTo>
                    <a:pt x="342" y="127"/>
                  </a:lnTo>
                  <a:lnTo>
                    <a:pt x="342" y="126"/>
                  </a:lnTo>
                  <a:lnTo>
                    <a:pt x="344" y="126"/>
                  </a:lnTo>
                  <a:lnTo>
                    <a:pt x="345" y="126"/>
                  </a:lnTo>
                  <a:lnTo>
                    <a:pt x="347" y="126"/>
                  </a:lnTo>
                  <a:lnTo>
                    <a:pt x="348" y="126"/>
                  </a:lnTo>
                  <a:lnTo>
                    <a:pt x="350" y="126"/>
                  </a:lnTo>
                  <a:lnTo>
                    <a:pt x="350" y="127"/>
                  </a:lnTo>
                  <a:lnTo>
                    <a:pt x="352" y="127"/>
                  </a:lnTo>
                  <a:lnTo>
                    <a:pt x="353" y="127"/>
                  </a:lnTo>
                  <a:lnTo>
                    <a:pt x="353" y="126"/>
                  </a:lnTo>
                  <a:lnTo>
                    <a:pt x="353" y="127"/>
                  </a:lnTo>
                  <a:lnTo>
                    <a:pt x="355" y="127"/>
                  </a:lnTo>
                  <a:lnTo>
                    <a:pt x="355" y="126"/>
                  </a:lnTo>
                  <a:lnTo>
                    <a:pt x="356" y="126"/>
                  </a:lnTo>
                  <a:lnTo>
                    <a:pt x="358" y="126"/>
                  </a:lnTo>
                  <a:lnTo>
                    <a:pt x="358" y="127"/>
                  </a:lnTo>
                  <a:lnTo>
                    <a:pt x="359" y="127"/>
                  </a:lnTo>
                  <a:lnTo>
                    <a:pt x="361" y="127"/>
                  </a:lnTo>
                  <a:lnTo>
                    <a:pt x="361" y="129"/>
                  </a:lnTo>
                  <a:lnTo>
                    <a:pt x="362" y="129"/>
                  </a:lnTo>
                  <a:lnTo>
                    <a:pt x="364" y="129"/>
                  </a:lnTo>
                  <a:lnTo>
                    <a:pt x="364" y="130"/>
                  </a:lnTo>
                  <a:lnTo>
                    <a:pt x="365" y="130"/>
                  </a:lnTo>
                  <a:lnTo>
                    <a:pt x="365" y="132"/>
                  </a:lnTo>
                  <a:lnTo>
                    <a:pt x="367" y="132"/>
                  </a:lnTo>
                  <a:lnTo>
                    <a:pt x="368" y="132"/>
                  </a:lnTo>
                  <a:lnTo>
                    <a:pt x="368" y="133"/>
                  </a:lnTo>
                  <a:lnTo>
                    <a:pt x="370" y="133"/>
                  </a:lnTo>
                  <a:lnTo>
                    <a:pt x="371" y="133"/>
                  </a:lnTo>
                  <a:lnTo>
                    <a:pt x="371" y="135"/>
                  </a:lnTo>
                  <a:lnTo>
                    <a:pt x="373" y="135"/>
                  </a:lnTo>
                  <a:lnTo>
                    <a:pt x="374" y="135"/>
                  </a:lnTo>
                  <a:lnTo>
                    <a:pt x="374" y="136"/>
                  </a:lnTo>
                  <a:lnTo>
                    <a:pt x="376" y="136"/>
                  </a:lnTo>
                  <a:lnTo>
                    <a:pt x="376" y="138"/>
                  </a:lnTo>
                  <a:lnTo>
                    <a:pt x="377" y="138"/>
                  </a:lnTo>
                  <a:lnTo>
                    <a:pt x="377" y="139"/>
                  </a:lnTo>
                  <a:lnTo>
                    <a:pt x="379" y="139"/>
                  </a:lnTo>
                  <a:lnTo>
                    <a:pt x="379" y="138"/>
                  </a:lnTo>
                  <a:lnTo>
                    <a:pt x="380" y="138"/>
                  </a:lnTo>
                  <a:lnTo>
                    <a:pt x="382" y="138"/>
                  </a:lnTo>
                  <a:lnTo>
                    <a:pt x="383" y="138"/>
                  </a:lnTo>
                  <a:lnTo>
                    <a:pt x="383" y="136"/>
                  </a:lnTo>
                  <a:lnTo>
                    <a:pt x="385" y="136"/>
                  </a:lnTo>
                  <a:lnTo>
                    <a:pt x="386" y="136"/>
                  </a:lnTo>
                  <a:lnTo>
                    <a:pt x="386" y="138"/>
                  </a:lnTo>
                  <a:lnTo>
                    <a:pt x="386" y="136"/>
                  </a:lnTo>
                  <a:lnTo>
                    <a:pt x="388" y="136"/>
                  </a:lnTo>
                  <a:lnTo>
                    <a:pt x="389" y="136"/>
                  </a:lnTo>
                  <a:lnTo>
                    <a:pt x="388" y="136"/>
                  </a:lnTo>
                  <a:lnTo>
                    <a:pt x="389" y="136"/>
                  </a:lnTo>
                  <a:lnTo>
                    <a:pt x="389" y="138"/>
                  </a:lnTo>
                  <a:lnTo>
                    <a:pt x="391" y="138"/>
                  </a:lnTo>
                  <a:lnTo>
                    <a:pt x="392" y="138"/>
                  </a:lnTo>
                  <a:lnTo>
                    <a:pt x="392" y="136"/>
                  </a:lnTo>
                  <a:lnTo>
                    <a:pt x="394" y="136"/>
                  </a:lnTo>
                  <a:lnTo>
                    <a:pt x="395" y="136"/>
                  </a:lnTo>
                  <a:lnTo>
                    <a:pt x="397" y="136"/>
                  </a:lnTo>
                  <a:lnTo>
                    <a:pt x="397" y="135"/>
                  </a:lnTo>
                  <a:lnTo>
                    <a:pt x="398" y="135"/>
                  </a:lnTo>
                  <a:lnTo>
                    <a:pt x="398" y="136"/>
                  </a:lnTo>
                  <a:lnTo>
                    <a:pt x="400" y="135"/>
                  </a:lnTo>
                  <a:lnTo>
                    <a:pt x="400" y="133"/>
                  </a:lnTo>
                  <a:lnTo>
                    <a:pt x="400" y="132"/>
                  </a:lnTo>
                  <a:lnTo>
                    <a:pt x="401" y="132"/>
                  </a:lnTo>
                  <a:lnTo>
                    <a:pt x="401" y="130"/>
                  </a:lnTo>
                  <a:lnTo>
                    <a:pt x="403" y="130"/>
                  </a:lnTo>
                  <a:lnTo>
                    <a:pt x="403" y="129"/>
                  </a:lnTo>
                  <a:lnTo>
                    <a:pt x="404" y="129"/>
                  </a:lnTo>
                  <a:lnTo>
                    <a:pt x="406" y="129"/>
                  </a:lnTo>
                  <a:lnTo>
                    <a:pt x="406" y="127"/>
                  </a:lnTo>
                  <a:lnTo>
                    <a:pt x="408" y="127"/>
                  </a:lnTo>
                  <a:lnTo>
                    <a:pt x="409" y="127"/>
                  </a:lnTo>
                  <a:lnTo>
                    <a:pt x="412" y="126"/>
                  </a:lnTo>
                  <a:lnTo>
                    <a:pt x="414" y="126"/>
                  </a:lnTo>
                  <a:lnTo>
                    <a:pt x="414" y="124"/>
                  </a:lnTo>
                  <a:lnTo>
                    <a:pt x="415" y="124"/>
                  </a:lnTo>
                  <a:lnTo>
                    <a:pt x="417" y="124"/>
                  </a:lnTo>
                  <a:lnTo>
                    <a:pt x="417" y="123"/>
                  </a:lnTo>
                  <a:lnTo>
                    <a:pt x="418" y="123"/>
                  </a:lnTo>
                  <a:lnTo>
                    <a:pt x="420" y="121"/>
                  </a:lnTo>
                  <a:lnTo>
                    <a:pt x="421" y="123"/>
                  </a:lnTo>
                  <a:lnTo>
                    <a:pt x="423" y="124"/>
                  </a:lnTo>
                  <a:lnTo>
                    <a:pt x="423" y="123"/>
                  </a:lnTo>
                  <a:lnTo>
                    <a:pt x="420" y="120"/>
                  </a:lnTo>
                  <a:lnTo>
                    <a:pt x="421" y="120"/>
                  </a:lnTo>
                  <a:lnTo>
                    <a:pt x="423" y="118"/>
                  </a:lnTo>
                  <a:lnTo>
                    <a:pt x="423" y="117"/>
                  </a:lnTo>
                  <a:lnTo>
                    <a:pt x="424" y="117"/>
                  </a:lnTo>
                  <a:lnTo>
                    <a:pt x="426" y="117"/>
                  </a:lnTo>
                  <a:lnTo>
                    <a:pt x="426" y="115"/>
                  </a:lnTo>
                  <a:lnTo>
                    <a:pt x="426" y="114"/>
                  </a:lnTo>
                  <a:lnTo>
                    <a:pt x="426" y="112"/>
                  </a:lnTo>
                  <a:lnTo>
                    <a:pt x="427" y="112"/>
                  </a:lnTo>
                  <a:lnTo>
                    <a:pt x="427" y="110"/>
                  </a:lnTo>
                  <a:lnTo>
                    <a:pt x="427" y="112"/>
                  </a:lnTo>
                  <a:lnTo>
                    <a:pt x="429" y="110"/>
                  </a:lnTo>
                  <a:lnTo>
                    <a:pt x="429" y="109"/>
                  </a:lnTo>
                  <a:lnTo>
                    <a:pt x="429" y="107"/>
                  </a:lnTo>
                  <a:lnTo>
                    <a:pt x="430" y="107"/>
                  </a:lnTo>
                  <a:lnTo>
                    <a:pt x="430" y="106"/>
                  </a:lnTo>
                  <a:lnTo>
                    <a:pt x="432" y="106"/>
                  </a:lnTo>
                  <a:lnTo>
                    <a:pt x="432" y="104"/>
                  </a:lnTo>
                  <a:lnTo>
                    <a:pt x="432" y="103"/>
                  </a:lnTo>
                  <a:lnTo>
                    <a:pt x="433" y="103"/>
                  </a:lnTo>
                  <a:lnTo>
                    <a:pt x="435" y="103"/>
                  </a:lnTo>
                  <a:lnTo>
                    <a:pt x="435" y="101"/>
                  </a:lnTo>
                  <a:lnTo>
                    <a:pt x="435" y="100"/>
                  </a:lnTo>
                  <a:lnTo>
                    <a:pt x="436" y="100"/>
                  </a:lnTo>
                  <a:lnTo>
                    <a:pt x="436" y="98"/>
                  </a:lnTo>
                  <a:lnTo>
                    <a:pt x="438" y="98"/>
                  </a:lnTo>
                  <a:lnTo>
                    <a:pt x="438" y="97"/>
                  </a:lnTo>
                  <a:lnTo>
                    <a:pt x="439" y="97"/>
                  </a:lnTo>
                  <a:lnTo>
                    <a:pt x="439" y="95"/>
                  </a:lnTo>
                  <a:lnTo>
                    <a:pt x="438" y="95"/>
                  </a:lnTo>
                  <a:lnTo>
                    <a:pt x="438" y="94"/>
                  </a:lnTo>
                  <a:lnTo>
                    <a:pt x="436" y="94"/>
                  </a:lnTo>
                  <a:lnTo>
                    <a:pt x="438" y="94"/>
                  </a:lnTo>
                  <a:lnTo>
                    <a:pt x="438" y="92"/>
                  </a:lnTo>
                  <a:lnTo>
                    <a:pt x="438" y="91"/>
                  </a:lnTo>
                  <a:lnTo>
                    <a:pt x="438" y="89"/>
                  </a:lnTo>
                  <a:lnTo>
                    <a:pt x="436" y="89"/>
                  </a:lnTo>
                  <a:lnTo>
                    <a:pt x="436" y="88"/>
                  </a:lnTo>
                  <a:lnTo>
                    <a:pt x="435" y="88"/>
                  </a:lnTo>
                  <a:lnTo>
                    <a:pt x="435" y="86"/>
                  </a:lnTo>
                  <a:lnTo>
                    <a:pt x="433" y="86"/>
                  </a:lnTo>
                  <a:lnTo>
                    <a:pt x="433" y="85"/>
                  </a:lnTo>
                  <a:lnTo>
                    <a:pt x="432" y="85"/>
                  </a:lnTo>
                  <a:lnTo>
                    <a:pt x="432" y="83"/>
                  </a:lnTo>
                  <a:lnTo>
                    <a:pt x="430" y="83"/>
                  </a:lnTo>
                  <a:lnTo>
                    <a:pt x="430" y="82"/>
                  </a:lnTo>
                  <a:lnTo>
                    <a:pt x="429" y="82"/>
                  </a:lnTo>
                  <a:lnTo>
                    <a:pt x="429" y="80"/>
                  </a:lnTo>
                  <a:lnTo>
                    <a:pt x="427" y="80"/>
                  </a:lnTo>
                  <a:lnTo>
                    <a:pt x="427" y="79"/>
                  </a:lnTo>
                  <a:lnTo>
                    <a:pt x="426" y="79"/>
                  </a:lnTo>
                  <a:lnTo>
                    <a:pt x="424" y="79"/>
                  </a:lnTo>
                  <a:lnTo>
                    <a:pt x="424" y="77"/>
                  </a:lnTo>
                  <a:lnTo>
                    <a:pt x="423" y="77"/>
                  </a:lnTo>
                  <a:lnTo>
                    <a:pt x="423" y="76"/>
                  </a:lnTo>
                  <a:lnTo>
                    <a:pt x="421" y="76"/>
                  </a:lnTo>
                  <a:lnTo>
                    <a:pt x="421" y="74"/>
                  </a:lnTo>
                  <a:lnTo>
                    <a:pt x="423" y="74"/>
                  </a:lnTo>
                  <a:lnTo>
                    <a:pt x="424" y="74"/>
                  </a:lnTo>
                  <a:lnTo>
                    <a:pt x="424" y="73"/>
                  </a:lnTo>
                  <a:lnTo>
                    <a:pt x="426" y="73"/>
                  </a:lnTo>
                  <a:lnTo>
                    <a:pt x="427" y="71"/>
                  </a:lnTo>
                  <a:lnTo>
                    <a:pt x="429" y="71"/>
                  </a:lnTo>
                  <a:lnTo>
                    <a:pt x="429" y="70"/>
                  </a:lnTo>
                  <a:lnTo>
                    <a:pt x="430" y="70"/>
                  </a:lnTo>
                  <a:lnTo>
                    <a:pt x="432" y="70"/>
                  </a:lnTo>
                  <a:lnTo>
                    <a:pt x="433" y="70"/>
                  </a:lnTo>
                  <a:lnTo>
                    <a:pt x="435" y="68"/>
                  </a:lnTo>
                  <a:lnTo>
                    <a:pt x="436" y="68"/>
                  </a:lnTo>
                  <a:lnTo>
                    <a:pt x="438" y="68"/>
                  </a:lnTo>
                  <a:lnTo>
                    <a:pt x="439" y="68"/>
                  </a:lnTo>
                  <a:lnTo>
                    <a:pt x="439" y="64"/>
                  </a:lnTo>
                  <a:lnTo>
                    <a:pt x="441" y="64"/>
                  </a:lnTo>
                  <a:lnTo>
                    <a:pt x="442" y="64"/>
                  </a:lnTo>
                  <a:lnTo>
                    <a:pt x="442" y="62"/>
                  </a:lnTo>
                  <a:lnTo>
                    <a:pt x="442" y="61"/>
                  </a:lnTo>
                  <a:lnTo>
                    <a:pt x="442" y="59"/>
                  </a:lnTo>
                  <a:lnTo>
                    <a:pt x="444" y="59"/>
                  </a:lnTo>
                  <a:lnTo>
                    <a:pt x="444" y="57"/>
                  </a:lnTo>
                  <a:lnTo>
                    <a:pt x="444" y="56"/>
                  </a:lnTo>
                  <a:lnTo>
                    <a:pt x="444" y="54"/>
                  </a:lnTo>
                  <a:lnTo>
                    <a:pt x="442" y="54"/>
                  </a:lnTo>
                  <a:lnTo>
                    <a:pt x="444" y="54"/>
                  </a:lnTo>
                  <a:lnTo>
                    <a:pt x="442" y="53"/>
                  </a:lnTo>
                  <a:lnTo>
                    <a:pt x="442" y="51"/>
                  </a:lnTo>
                  <a:lnTo>
                    <a:pt x="442" y="50"/>
                  </a:lnTo>
                  <a:lnTo>
                    <a:pt x="442" y="48"/>
                  </a:lnTo>
                  <a:lnTo>
                    <a:pt x="442" y="47"/>
                  </a:lnTo>
                  <a:lnTo>
                    <a:pt x="442" y="45"/>
                  </a:lnTo>
                  <a:lnTo>
                    <a:pt x="442" y="44"/>
                  </a:lnTo>
                  <a:lnTo>
                    <a:pt x="442" y="42"/>
                  </a:lnTo>
                  <a:lnTo>
                    <a:pt x="442" y="41"/>
                  </a:lnTo>
                  <a:lnTo>
                    <a:pt x="442" y="39"/>
                  </a:lnTo>
                  <a:lnTo>
                    <a:pt x="444" y="39"/>
                  </a:lnTo>
                  <a:lnTo>
                    <a:pt x="444" y="38"/>
                  </a:lnTo>
                  <a:lnTo>
                    <a:pt x="444" y="36"/>
                  </a:lnTo>
                  <a:lnTo>
                    <a:pt x="444" y="35"/>
                  </a:lnTo>
                  <a:lnTo>
                    <a:pt x="445" y="35"/>
                  </a:lnTo>
                  <a:lnTo>
                    <a:pt x="445" y="33"/>
                  </a:lnTo>
                  <a:lnTo>
                    <a:pt x="445" y="32"/>
                  </a:lnTo>
                  <a:lnTo>
                    <a:pt x="445" y="30"/>
                  </a:lnTo>
                  <a:lnTo>
                    <a:pt x="447" y="30"/>
                  </a:lnTo>
                  <a:lnTo>
                    <a:pt x="448" y="30"/>
                  </a:lnTo>
                  <a:lnTo>
                    <a:pt x="448" y="32"/>
                  </a:lnTo>
                  <a:lnTo>
                    <a:pt x="454" y="33"/>
                  </a:lnTo>
                  <a:lnTo>
                    <a:pt x="456" y="35"/>
                  </a:lnTo>
                  <a:lnTo>
                    <a:pt x="457" y="35"/>
                  </a:lnTo>
                  <a:lnTo>
                    <a:pt x="459" y="35"/>
                  </a:lnTo>
                  <a:lnTo>
                    <a:pt x="460" y="35"/>
                  </a:lnTo>
                  <a:lnTo>
                    <a:pt x="460" y="33"/>
                  </a:lnTo>
                  <a:lnTo>
                    <a:pt x="462" y="33"/>
                  </a:lnTo>
                  <a:lnTo>
                    <a:pt x="464" y="33"/>
                  </a:lnTo>
                  <a:lnTo>
                    <a:pt x="464" y="32"/>
                  </a:lnTo>
                  <a:lnTo>
                    <a:pt x="465" y="33"/>
                  </a:lnTo>
                  <a:lnTo>
                    <a:pt x="465" y="32"/>
                  </a:lnTo>
                  <a:lnTo>
                    <a:pt x="467" y="32"/>
                  </a:lnTo>
                  <a:lnTo>
                    <a:pt x="468" y="32"/>
                  </a:lnTo>
                  <a:lnTo>
                    <a:pt x="470" y="32"/>
                  </a:lnTo>
                  <a:lnTo>
                    <a:pt x="471" y="32"/>
                  </a:lnTo>
                  <a:lnTo>
                    <a:pt x="473" y="32"/>
                  </a:lnTo>
                  <a:lnTo>
                    <a:pt x="473" y="30"/>
                  </a:lnTo>
                  <a:lnTo>
                    <a:pt x="474" y="29"/>
                  </a:lnTo>
                  <a:lnTo>
                    <a:pt x="476" y="30"/>
                  </a:lnTo>
                  <a:lnTo>
                    <a:pt x="476" y="29"/>
                  </a:lnTo>
                  <a:lnTo>
                    <a:pt x="477" y="29"/>
                  </a:lnTo>
                  <a:lnTo>
                    <a:pt x="477" y="27"/>
                  </a:lnTo>
                  <a:lnTo>
                    <a:pt x="479" y="27"/>
                  </a:lnTo>
                  <a:lnTo>
                    <a:pt x="479" y="26"/>
                  </a:lnTo>
                  <a:lnTo>
                    <a:pt x="479" y="24"/>
                  </a:lnTo>
                  <a:lnTo>
                    <a:pt x="480" y="24"/>
                  </a:lnTo>
                  <a:lnTo>
                    <a:pt x="480" y="23"/>
                  </a:lnTo>
                  <a:lnTo>
                    <a:pt x="480" y="21"/>
                  </a:lnTo>
                  <a:lnTo>
                    <a:pt x="479" y="21"/>
                  </a:lnTo>
                  <a:lnTo>
                    <a:pt x="480" y="21"/>
                  </a:lnTo>
                  <a:lnTo>
                    <a:pt x="480" y="20"/>
                  </a:lnTo>
                  <a:lnTo>
                    <a:pt x="483" y="20"/>
                  </a:lnTo>
                  <a:lnTo>
                    <a:pt x="485" y="20"/>
                  </a:lnTo>
                  <a:lnTo>
                    <a:pt x="486" y="20"/>
                  </a:lnTo>
                  <a:lnTo>
                    <a:pt x="488" y="20"/>
                  </a:lnTo>
                  <a:lnTo>
                    <a:pt x="489" y="20"/>
                  </a:lnTo>
                  <a:lnTo>
                    <a:pt x="491" y="20"/>
                  </a:lnTo>
                  <a:lnTo>
                    <a:pt x="492" y="20"/>
                  </a:lnTo>
                  <a:lnTo>
                    <a:pt x="494" y="18"/>
                  </a:lnTo>
                  <a:lnTo>
                    <a:pt x="494" y="20"/>
                  </a:lnTo>
                  <a:lnTo>
                    <a:pt x="495" y="18"/>
                  </a:lnTo>
                  <a:lnTo>
                    <a:pt x="497" y="18"/>
                  </a:lnTo>
                  <a:lnTo>
                    <a:pt x="498" y="20"/>
                  </a:lnTo>
                  <a:lnTo>
                    <a:pt x="498" y="21"/>
                  </a:lnTo>
                  <a:lnTo>
                    <a:pt x="498" y="23"/>
                  </a:lnTo>
                  <a:lnTo>
                    <a:pt x="497" y="23"/>
                  </a:lnTo>
                  <a:lnTo>
                    <a:pt x="498" y="23"/>
                  </a:lnTo>
                  <a:lnTo>
                    <a:pt x="498" y="24"/>
                  </a:lnTo>
                  <a:lnTo>
                    <a:pt x="500" y="24"/>
                  </a:lnTo>
                  <a:lnTo>
                    <a:pt x="501" y="24"/>
                  </a:lnTo>
                  <a:lnTo>
                    <a:pt x="501" y="23"/>
                  </a:lnTo>
                  <a:lnTo>
                    <a:pt x="503" y="23"/>
                  </a:lnTo>
                  <a:lnTo>
                    <a:pt x="504" y="23"/>
                  </a:lnTo>
                  <a:lnTo>
                    <a:pt x="506" y="23"/>
                  </a:lnTo>
                  <a:lnTo>
                    <a:pt x="507" y="23"/>
                  </a:lnTo>
                  <a:lnTo>
                    <a:pt x="509" y="24"/>
                  </a:lnTo>
                  <a:lnTo>
                    <a:pt x="510" y="24"/>
                  </a:lnTo>
                  <a:lnTo>
                    <a:pt x="512" y="24"/>
                  </a:lnTo>
                  <a:lnTo>
                    <a:pt x="513" y="24"/>
                  </a:lnTo>
                  <a:lnTo>
                    <a:pt x="515" y="24"/>
                  </a:lnTo>
                  <a:lnTo>
                    <a:pt x="516" y="26"/>
                  </a:lnTo>
                  <a:lnTo>
                    <a:pt x="518" y="26"/>
                  </a:lnTo>
                  <a:lnTo>
                    <a:pt x="520" y="26"/>
                  </a:lnTo>
                  <a:lnTo>
                    <a:pt x="520" y="27"/>
                  </a:lnTo>
                  <a:lnTo>
                    <a:pt x="521" y="27"/>
                  </a:lnTo>
                  <a:lnTo>
                    <a:pt x="523" y="27"/>
                  </a:lnTo>
                  <a:lnTo>
                    <a:pt x="523" y="29"/>
                  </a:lnTo>
                  <a:lnTo>
                    <a:pt x="524" y="29"/>
                  </a:lnTo>
                  <a:lnTo>
                    <a:pt x="526" y="29"/>
                  </a:lnTo>
                  <a:lnTo>
                    <a:pt x="526" y="30"/>
                  </a:lnTo>
                  <a:lnTo>
                    <a:pt x="527" y="30"/>
                  </a:lnTo>
                  <a:lnTo>
                    <a:pt x="529" y="30"/>
                  </a:lnTo>
                  <a:lnTo>
                    <a:pt x="530" y="30"/>
                  </a:lnTo>
                  <a:lnTo>
                    <a:pt x="532" y="30"/>
                  </a:lnTo>
                  <a:lnTo>
                    <a:pt x="532" y="32"/>
                  </a:lnTo>
                  <a:lnTo>
                    <a:pt x="533" y="32"/>
                  </a:lnTo>
                  <a:lnTo>
                    <a:pt x="533" y="33"/>
                  </a:lnTo>
                  <a:lnTo>
                    <a:pt x="535" y="33"/>
                  </a:lnTo>
                  <a:lnTo>
                    <a:pt x="535" y="35"/>
                  </a:lnTo>
                  <a:lnTo>
                    <a:pt x="536" y="36"/>
                  </a:lnTo>
                  <a:lnTo>
                    <a:pt x="536" y="38"/>
                  </a:lnTo>
                  <a:lnTo>
                    <a:pt x="539" y="41"/>
                  </a:lnTo>
                  <a:lnTo>
                    <a:pt x="539" y="44"/>
                  </a:lnTo>
                  <a:lnTo>
                    <a:pt x="541" y="45"/>
                  </a:lnTo>
                  <a:lnTo>
                    <a:pt x="542" y="45"/>
                  </a:lnTo>
                  <a:lnTo>
                    <a:pt x="542" y="47"/>
                  </a:lnTo>
                  <a:lnTo>
                    <a:pt x="544" y="48"/>
                  </a:lnTo>
                  <a:lnTo>
                    <a:pt x="545" y="48"/>
                  </a:lnTo>
                  <a:lnTo>
                    <a:pt x="547" y="50"/>
                  </a:lnTo>
                  <a:lnTo>
                    <a:pt x="548" y="50"/>
                  </a:lnTo>
                  <a:lnTo>
                    <a:pt x="550" y="50"/>
                  </a:lnTo>
                  <a:lnTo>
                    <a:pt x="551" y="51"/>
                  </a:lnTo>
                  <a:lnTo>
                    <a:pt x="553" y="51"/>
                  </a:lnTo>
                  <a:lnTo>
                    <a:pt x="554" y="51"/>
                  </a:lnTo>
                  <a:lnTo>
                    <a:pt x="556" y="51"/>
                  </a:lnTo>
                  <a:lnTo>
                    <a:pt x="557" y="51"/>
                  </a:lnTo>
                  <a:lnTo>
                    <a:pt x="559" y="51"/>
                  </a:lnTo>
                  <a:lnTo>
                    <a:pt x="560" y="51"/>
                  </a:lnTo>
                  <a:lnTo>
                    <a:pt x="562" y="51"/>
                  </a:lnTo>
                  <a:lnTo>
                    <a:pt x="563" y="51"/>
                  </a:lnTo>
                  <a:lnTo>
                    <a:pt x="565" y="51"/>
                  </a:lnTo>
                  <a:lnTo>
                    <a:pt x="566" y="51"/>
                  </a:lnTo>
                  <a:lnTo>
                    <a:pt x="568" y="51"/>
                  </a:lnTo>
                  <a:lnTo>
                    <a:pt x="569" y="51"/>
                  </a:lnTo>
                  <a:lnTo>
                    <a:pt x="569" y="50"/>
                  </a:lnTo>
                  <a:lnTo>
                    <a:pt x="571" y="50"/>
                  </a:lnTo>
                  <a:lnTo>
                    <a:pt x="572" y="50"/>
                  </a:lnTo>
                  <a:lnTo>
                    <a:pt x="572" y="48"/>
                  </a:lnTo>
                  <a:lnTo>
                    <a:pt x="572" y="50"/>
                  </a:lnTo>
                  <a:lnTo>
                    <a:pt x="574" y="50"/>
                  </a:lnTo>
                  <a:lnTo>
                    <a:pt x="577" y="50"/>
                  </a:lnTo>
                  <a:lnTo>
                    <a:pt x="579" y="50"/>
                  </a:lnTo>
                  <a:lnTo>
                    <a:pt x="580" y="50"/>
                  </a:lnTo>
                  <a:lnTo>
                    <a:pt x="580" y="51"/>
                  </a:lnTo>
                  <a:lnTo>
                    <a:pt x="580" y="53"/>
                  </a:lnTo>
                  <a:lnTo>
                    <a:pt x="582" y="53"/>
                  </a:lnTo>
                  <a:lnTo>
                    <a:pt x="582" y="54"/>
                  </a:lnTo>
                  <a:lnTo>
                    <a:pt x="582" y="56"/>
                  </a:lnTo>
                  <a:lnTo>
                    <a:pt x="582" y="57"/>
                  </a:lnTo>
                  <a:lnTo>
                    <a:pt x="580" y="57"/>
                  </a:lnTo>
                  <a:lnTo>
                    <a:pt x="579" y="59"/>
                  </a:lnTo>
                  <a:lnTo>
                    <a:pt x="577" y="61"/>
                  </a:lnTo>
                  <a:lnTo>
                    <a:pt x="575" y="62"/>
                  </a:lnTo>
                  <a:lnTo>
                    <a:pt x="575" y="64"/>
                  </a:lnTo>
                  <a:lnTo>
                    <a:pt x="574" y="64"/>
                  </a:lnTo>
                  <a:lnTo>
                    <a:pt x="572" y="64"/>
                  </a:lnTo>
                  <a:lnTo>
                    <a:pt x="572" y="65"/>
                  </a:lnTo>
                  <a:lnTo>
                    <a:pt x="572" y="67"/>
                  </a:lnTo>
                  <a:lnTo>
                    <a:pt x="572" y="68"/>
                  </a:lnTo>
                  <a:lnTo>
                    <a:pt x="572" y="70"/>
                  </a:lnTo>
                  <a:lnTo>
                    <a:pt x="574" y="70"/>
                  </a:lnTo>
                  <a:lnTo>
                    <a:pt x="572" y="70"/>
                  </a:lnTo>
                  <a:lnTo>
                    <a:pt x="574" y="70"/>
                  </a:lnTo>
                  <a:lnTo>
                    <a:pt x="575" y="70"/>
                  </a:lnTo>
                  <a:lnTo>
                    <a:pt x="577" y="70"/>
                  </a:lnTo>
                  <a:lnTo>
                    <a:pt x="577" y="68"/>
                  </a:lnTo>
                  <a:lnTo>
                    <a:pt x="579" y="68"/>
                  </a:lnTo>
                  <a:lnTo>
                    <a:pt x="580" y="67"/>
                  </a:lnTo>
                  <a:lnTo>
                    <a:pt x="582" y="67"/>
                  </a:lnTo>
                  <a:lnTo>
                    <a:pt x="583" y="67"/>
                  </a:lnTo>
                  <a:lnTo>
                    <a:pt x="583" y="68"/>
                  </a:lnTo>
                  <a:lnTo>
                    <a:pt x="585" y="68"/>
                  </a:lnTo>
                  <a:lnTo>
                    <a:pt x="585" y="70"/>
                  </a:lnTo>
                  <a:lnTo>
                    <a:pt x="586" y="70"/>
                  </a:lnTo>
                  <a:lnTo>
                    <a:pt x="588" y="70"/>
                  </a:lnTo>
                  <a:lnTo>
                    <a:pt x="589" y="70"/>
                  </a:lnTo>
                  <a:lnTo>
                    <a:pt x="589" y="71"/>
                  </a:lnTo>
                  <a:lnTo>
                    <a:pt x="591" y="71"/>
                  </a:lnTo>
                  <a:lnTo>
                    <a:pt x="591" y="70"/>
                  </a:lnTo>
                  <a:lnTo>
                    <a:pt x="592" y="70"/>
                  </a:lnTo>
                  <a:lnTo>
                    <a:pt x="592" y="71"/>
                  </a:lnTo>
                  <a:lnTo>
                    <a:pt x="594" y="71"/>
                  </a:lnTo>
                  <a:lnTo>
                    <a:pt x="594" y="70"/>
                  </a:lnTo>
                  <a:lnTo>
                    <a:pt x="595" y="70"/>
                  </a:lnTo>
                  <a:lnTo>
                    <a:pt x="597" y="68"/>
                  </a:lnTo>
                  <a:lnTo>
                    <a:pt x="598" y="68"/>
                  </a:lnTo>
                  <a:lnTo>
                    <a:pt x="597" y="65"/>
                  </a:lnTo>
                  <a:lnTo>
                    <a:pt x="597" y="64"/>
                  </a:lnTo>
                  <a:lnTo>
                    <a:pt x="597" y="62"/>
                  </a:lnTo>
                  <a:lnTo>
                    <a:pt x="598" y="62"/>
                  </a:lnTo>
                  <a:lnTo>
                    <a:pt x="598" y="61"/>
                  </a:lnTo>
                  <a:lnTo>
                    <a:pt x="598" y="59"/>
                  </a:lnTo>
                  <a:lnTo>
                    <a:pt x="600" y="59"/>
                  </a:lnTo>
                  <a:lnTo>
                    <a:pt x="600" y="57"/>
                  </a:lnTo>
                  <a:lnTo>
                    <a:pt x="601" y="57"/>
                  </a:lnTo>
                  <a:lnTo>
                    <a:pt x="601" y="56"/>
                  </a:lnTo>
                  <a:lnTo>
                    <a:pt x="601" y="54"/>
                  </a:lnTo>
                  <a:lnTo>
                    <a:pt x="604" y="54"/>
                  </a:lnTo>
                  <a:lnTo>
                    <a:pt x="606" y="53"/>
                  </a:lnTo>
                  <a:lnTo>
                    <a:pt x="607" y="53"/>
                  </a:lnTo>
                  <a:lnTo>
                    <a:pt x="607" y="51"/>
                  </a:lnTo>
                  <a:lnTo>
                    <a:pt x="609" y="51"/>
                  </a:lnTo>
                  <a:lnTo>
                    <a:pt x="610" y="51"/>
                  </a:lnTo>
                  <a:lnTo>
                    <a:pt x="612" y="51"/>
                  </a:lnTo>
                  <a:lnTo>
                    <a:pt x="612" y="50"/>
                  </a:lnTo>
                  <a:lnTo>
                    <a:pt x="612" y="48"/>
                  </a:lnTo>
                  <a:lnTo>
                    <a:pt x="613" y="48"/>
                  </a:lnTo>
                  <a:lnTo>
                    <a:pt x="615" y="50"/>
                  </a:lnTo>
                  <a:lnTo>
                    <a:pt x="615" y="48"/>
                  </a:lnTo>
                  <a:lnTo>
                    <a:pt x="613" y="48"/>
                  </a:lnTo>
                  <a:lnTo>
                    <a:pt x="613" y="47"/>
                  </a:lnTo>
                  <a:lnTo>
                    <a:pt x="612" y="47"/>
                  </a:lnTo>
                  <a:lnTo>
                    <a:pt x="612" y="45"/>
                  </a:lnTo>
                  <a:lnTo>
                    <a:pt x="610" y="45"/>
                  </a:lnTo>
                  <a:lnTo>
                    <a:pt x="612" y="45"/>
                  </a:lnTo>
                  <a:lnTo>
                    <a:pt x="612" y="44"/>
                  </a:lnTo>
                  <a:lnTo>
                    <a:pt x="612" y="42"/>
                  </a:lnTo>
                  <a:lnTo>
                    <a:pt x="613" y="42"/>
                  </a:lnTo>
                  <a:lnTo>
                    <a:pt x="615" y="42"/>
                  </a:lnTo>
                  <a:lnTo>
                    <a:pt x="616" y="44"/>
                  </a:lnTo>
                  <a:lnTo>
                    <a:pt x="618" y="44"/>
                  </a:lnTo>
                  <a:lnTo>
                    <a:pt x="619" y="45"/>
                  </a:lnTo>
                  <a:lnTo>
                    <a:pt x="622" y="45"/>
                  </a:lnTo>
                  <a:lnTo>
                    <a:pt x="622" y="47"/>
                  </a:lnTo>
                  <a:lnTo>
                    <a:pt x="621" y="47"/>
                  </a:lnTo>
                  <a:lnTo>
                    <a:pt x="622" y="47"/>
                  </a:lnTo>
                  <a:lnTo>
                    <a:pt x="621" y="48"/>
                  </a:lnTo>
                  <a:lnTo>
                    <a:pt x="621" y="50"/>
                  </a:lnTo>
                  <a:lnTo>
                    <a:pt x="621" y="51"/>
                  </a:lnTo>
                  <a:lnTo>
                    <a:pt x="619" y="51"/>
                  </a:lnTo>
                  <a:lnTo>
                    <a:pt x="618" y="53"/>
                  </a:lnTo>
                  <a:lnTo>
                    <a:pt x="616" y="53"/>
                  </a:lnTo>
                  <a:lnTo>
                    <a:pt x="616" y="54"/>
                  </a:lnTo>
                  <a:lnTo>
                    <a:pt x="616" y="56"/>
                  </a:lnTo>
                  <a:lnTo>
                    <a:pt x="615" y="56"/>
                  </a:lnTo>
                  <a:lnTo>
                    <a:pt x="616" y="56"/>
                  </a:lnTo>
                  <a:lnTo>
                    <a:pt x="615" y="57"/>
                  </a:lnTo>
                  <a:lnTo>
                    <a:pt x="616" y="57"/>
                  </a:lnTo>
                  <a:lnTo>
                    <a:pt x="615" y="57"/>
                  </a:lnTo>
                  <a:lnTo>
                    <a:pt x="613" y="57"/>
                  </a:lnTo>
                  <a:lnTo>
                    <a:pt x="612" y="59"/>
                  </a:lnTo>
                  <a:lnTo>
                    <a:pt x="612" y="61"/>
                  </a:lnTo>
                  <a:lnTo>
                    <a:pt x="612" y="62"/>
                  </a:lnTo>
                  <a:lnTo>
                    <a:pt x="612" y="64"/>
                  </a:lnTo>
                  <a:lnTo>
                    <a:pt x="612" y="65"/>
                  </a:lnTo>
                  <a:lnTo>
                    <a:pt x="610" y="64"/>
                  </a:lnTo>
                  <a:lnTo>
                    <a:pt x="610" y="65"/>
                  </a:lnTo>
                  <a:lnTo>
                    <a:pt x="610" y="67"/>
                  </a:lnTo>
                  <a:lnTo>
                    <a:pt x="610" y="68"/>
                  </a:lnTo>
                  <a:lnTo>
                    <a:pt x="610" y="70"/>
                  </a:lnTo>
                  <a:lnTo>
                    <a:pt x="610" y="71"/>
                  </a:lnTo>
                  <a:lnTo>
                    <a:pt x="610" y="73"/>
                  </a:lnTo>
                  <a:lnTo>
                    <a:pt x="609" y="73"/>
                  </a:lnTo>
                  <a:lnTo>
                    <a:pt x="607" y="73"/>
                  </a:lnTo>
                  <a:lnTo>
                    <a:pt x="607" y="74"/>
                  </a:lnTo>
                  <a:lnTo>
                    <a:pt x="607" y="76"/>
                  </a:lnTo>
                  <a:lnTo>
                    <a:pt x="609" y="76"/>
                  </a:lnTo>
                  <a:lnTo>
                    <a:pt x="609" y="77"/>
                  </a:lnTo>
                  <a:lnTo>
                    <a:pt x="610" y="77"/>
                  </a:lnTo>
                  <a:lnTo>
                    <a:pt x="609" y="79"/>
                  </a:lnTo>
                  <a:lnTo>
                    <a:pt x="610" y="79"/>
                  </a:lnTo>
                  <a:lnTo>
                    <a:pt x="612" y="79"/>
                  </a:lnTo>
                  <a:lnTo>
                    <a:pt x="613" y="79"/>
                  </a:lnTo>
                  <a:lnTo>
                    <a:pt x="615" y="79"/>
                  </a:lnTo>
                  <a:lnTo>
                    <a:pt x="616" y="79"/>
                  </a:lnTo>
                  <a:lnTo>
                    <a:pt x="618" y="79"/>
                  </a:lnTo>
                  <a:lnTo>
                    <a:pt x="619" y="79"/>
                  </a:lnTo>
                  <a:lnTo>
                    <a:pt x="621" y="79"/>
                  </a:lnTo>
                  <a:lnTo>
                    <a:pt x="622" y="79"/>
                  </a:lnTo>
                  <a:lnTo>
                    <a:pt x="622" y="80"/>
                  </a:lnTo>
                  <a:lnTo>
                    <a:pt x="624" y="80"/>
                  </a:lnTo>
                  <a:lnTo>
                    <a:pt x="625" y="80"/>
                  </a:lnTo>
                  <a:lnTo>
                    <a:pt x="627" y="80"/>
                  </a:lnTo>
                  <a:lnTo>
                    <a:pt x="627" y="82"/>
                  </a:lnTo>
                  <a:lnTo>
                    <a:pt x="628" y="82"/>
                  </a:lnTo>
                  <a:lnTo>
                    <a:pt x="628" y="83"/>
                  </a:lnTo>
                  <a:lnTo>
                    <a:pt x="628" y="82"/>
                  </a:lnTo>
                  <a:lnTo>
                    <a:pt x="630" y="82"/>
                  </a:lnTo>
                  <a:lnTo>
                    <a:pt x="631" y="82"/>
                  </a:lnTo>
                  <a:lnTo>
                    <a:pt x="633" y="82"/>
                  </a:lnTo>
                  <a:lnTo>
                    <a:pt x="633" y="83"/>
                  </a:lnTo>
                  <a:lnTo>
                    <a:pt x="633" y="85"/>
                  </a:lnTo>
                  <a:lnTo>
                    <a:pt x="633" y="86"/>
                  </a:lnTo>
                  <a:lnTo>
                    <a:pt x="633" y="88"/>
                  </a:lnTo>
                  <a:lnTo>
                    <a:pt x="633" y="89"/>
                  </a:lnTo>
                  <a:lnTo>
                    <a:pt x="633" y="91"/>
                  </a:lnTo>
                  <a:lnTo>
                    <a:pt x="633" y="92"/>
                  </a:lnTo>
                  <a:lnTo>
                    <a:pt x="633" y="94"/>
                  </a:lnTo>
                  <a:lnTo>
                    <a:pt x="633" y="95"/>
                  </a:lnTo>
                  <a:lnTo>
                    <a:pt x="633" y="97"/>
                  </a:lnTo>
                  <a:lnTo>
                    <a:pt x="635" y="97"/>
                  </a:lnTo>
                  <a:lnTo>
                    <a:pt x="636" y="97"/>
                  </a:lnTo>
                  <a:lnTo>
                    <a:pt x="638" y="97"/>
                  </a:lnTo>
                  <a:lnTo>
                    <a:pt x="638" y="98"/>
                  </a:lnTo>
                  <a:lnTo>
                    <a:pt x="638" y="100"/>
                  </a:lnTo>
                  <a:lnTo>
                    <a:pt x="638" y="101"/>
                  </a:lnTo>
                  <a:lnTo>
                    <a:pt x="639" y="103"/>
                  </a:lnTo>
                  <a:lnTo>
                    <a:pt x="638" y="103"/>
                  </a:lnTo>
                  <a:lnTo>
                    <a:pt x="638" y="104"/>
                  </a:lnTo>
                  <a:lnTo>
                    <a:pt x="636" y="104"/>
                  </a:lnTo>
                  <a:lnTo>
                    <a:pt x="635" y="104"/>
                  </a:lnTo>
                  <a:lnTo>
                    <a:pt x="635" y="106"/>
                  </a:lnTo>
                  <a:lnTo>
                    <a:pt x="636" y="106"/>
                  </a:lnTo>
                  <a:lnTo>
                    <a:pt x="636" y="107"/>
                  </a:lnTo>
                  <a:lnTo>
                    <a:pt x="636" y="109"/>
                  </a:lnTo>
                  <a:lnTo>
                    <a:pt x="638" y="110"/>
                  </a:lnTo>
                  <a:lnTo>
                    <a:pt x="639" y="110"/>
                  </a:lnTo>
                  <a:lnTo>
                    <a:pt x="639" y="112"/>
                  </a:lnTo>
                  <a:lnTo>
                    <a:pt x="641" y="112"/>
                  </a:lnTo>
                  <a:lnTo>
                    <a:pt x="642" y="110"/>
                  </a:lnTo>
                  <a:lnTo>
                    <a:pt x="645" y="107"/>
                  </a:lnTo>
                  <a:lnTo>
                    <a:pt x="647" y="107"/>
                  </a:lnTo>
                  <a:lnTo>
                    <a:pt x="647" y="106"/>
                  </a:lnTo>
                  <a:lnTo>
                    <a:pt x="648" y="106"/>
                  </a:lnTo>
                  <a:lnTo>
                    <a:pt x="650" y="104"/>
                  </a:lnTo>
                  <a:lnTo>
                    <a:pt x="651" y="104"/>
                  </a:lnTo>
                  <a:lnTo>
                    <a:pt x="657" y="107"/>
                  </a:lnTo>
                  <a:lnTo>
                    <a:pt x="657" y="106"/>
                  </a:lnTo>
                  <a:lnTo>
                    <a:pt x="659" y="106"/>
                  </a:lnTo>
                  <a:lnTo>
                    <a:pt x="659" y="104"/>
                  </a:lnTo>
                  <a:lnTo>
                    <a:pt x="660" y="104"/>
                  </a:lnTo>
                  <a:lnTo>
                    <a:pt x="662" y="104"/>
                  </a:lnTo>
                  <a:lnTo>
                    <a:pt x="663" y="104"/>
                  </a:lnTo>
                  <a:lnTo>
                    <a:pt x="665" y="104"/>
                  </a:lnTo>
                  <a:lnTo>
                    <a:pt x="668" y="104"/>
                  </a:lnTo>
                  <a:lnTo>
                    <a:pt x="668" y="106"/>
                  </a:lnTo>
                  <a:lnTo>
                    <a:pt x="668" y="107"/>
                  </a:lnTo>
                  <a:lnTo>
                    <a:pt x="668" y="109"/>
                  </a:lnTo>
                  <a:lnTo>
                    <a:pt x="668" y="110"/>
                  </a:lnTo>
                  <a:lnTo>
                    <a:pt x="668" y="112"/>
                  </a:lnTo>
                  <a:lnTo>
                    <a:pt x="669" y="112"/>
                  </a:lnTo>
                  <a:lnTo>
                    <a:pt x="671" y="112"/>
                  </a:lnTo>
                  <a:lnTo>
                    <a:pt x="672" y="114"/>
                  </a:lnTo>
                  <a:lnTo>
                    <a:pt x="672" y="112"/>
                  </a:lnTo>
                  <a:lnTo>
                    <a:pt x="674" y="110"/>
                  </a:lnTo>
                  <a:lnTo>
                    <a:pt x="674" y="109"/>
                  </a:lnTo>
                  <a:lnTo>
                    <a:pt x="674" y="107"/>
                  </a:lnTo>
                  <a:lnTo>
                    <a:pt x="675" y="107"/>
                  </a:lnTo>
                  <a:lnTo>
                    <a:pt x="677" y="106"/>
                  </a:lnTo>
                  <a:lnTo>
                    <a:pt x="678" y="104"/>
                  </a:lnTo>
                  <a:lnTo>
                    <a:pt x="678" y="106"/>
                  </a:lnTo>
                  <a:lnTo>
                    <a:pt x="680" y="107"/>
                  </a:lnTo>
                  <a:lnTo>
                    <a:pt x="680" y="106"/>
                  </a:lnTo>
                  <a:lnTo>
                    <a:pt x="681" y="106"/>
                  </a:lnTo>
                  <a:lnTo>
                    <a:pt x="683" y="104"/>
                  </a:lnTo>
                  <a:lnTo>
                    <a:pt x="684" y="103"/>
                  </a:lnTo>
                  <a:lnTo>
                    <a:pt x="686" y="103"/>
                  </a:lnTo>
                  <a:lnTo>
                    <a:pt x="686" y="101"/>
                  </a:lnTo>
                  <a:lnTo>
                    <a:pt x="687" y="101"/>
                  </a:lnTo>
                  <a:lnTo>
                    <a:pt x="689" y="101"/>
                  </a:lnTo>
                  <a:lnTo>
                    <a:pt x="691" y="100"/>
                  </a:lnTo>
                  <a:lnTo>
                    <a:pt x="692" y="100"/>
                  </a:lnTo>
                  <a:lnTo>
                    <a:pt x="694" y="100"/>
                  </a:lnTo>
                  <a:lnTo>
                    <a:pt x="697" y="98"/>
                  </a:lnTo>
                  <a:lnTo>
                    <a:pt x="700" y="97"/>
                  </a:lnTo>
                  <a:lnTo>
                    <a:pt x="701" y="97"/>
                  </a:lnTo>
                  <a:lnTo>
                    <a:pt x="704" y="97"/>
                  </a:lnTo>
                  <a:lnTo>
                    <a:pt x="704" y="95"/>
                  </a:lnTo>
                  <a:lnTo>
                    <a:pt x="707" y="95"/>
                  </a:lnTo>
                  <a:lnTo>
                    <a:pt x="712" y="92"/>
                  </a:lnTo>
                  <a:lnTo>
                    <a:pt x="713" y="92"/>
                  </a:lnTo>
                  <a:lnTo>
                    <a:pt x="713" y="94"/>
                  </a:lnTo>
                  <a:lnTo>
                    <a:pt x="713" y="95"/>
                  </a:lnTo>
                  <a:lnTo>
                    <a:pt x="715" y="97"/>
                  </a:lnTo>
                  <a:lnTo>
                    <a:pt x="716" y="98"/>
                  </a:lnTo>
                  <a:lnTo>
                    <a:pt x="718" y="100"/>
                  </a:lnTo>
                  <a:lnTo>
                    <a:pt x="719" y="100"/>
                  </a:lnTo>
                  <a:lnTo>
                    <a:pt x="719" y="101"/>
                  </a:lnTo>
                  <a:lnTo>
                    <a:pt x="721" y="101"/>
                  </a:lnTo>
                  <a:lnTo>
                    <a:pt x="721" y="103"/>
                  </a:lnTo>
                  <a:lnTo>
                    <a:pt x="721" y="104"/>
                  </a:lnTo>
                  <a:lnTo>
                    <a:pt x="722" y="107"/>
                  </a:lnTo>
                  <a:lnTo>
                    <a:pt x="722" y="109"/>
                  </a:lnTo>
                  <a:lnTo>
                    <a:pt x="722" y="110"/>
                  </a:lnTo>
                  <a:lnTo>
                    <a:pt x="724" y="110"/>
                  </a:lnTo>
                  <a:lnTo>
                    <a:pt x="724" y="112"/>
                  </a:lnTo>
                  <a:lnTo>
                    <a:pt x="725" y="112"/>
                  </a:lnTo>
                  <a:lnTo>
                    <a:pt x="725" y="114"/>
                  </a:lnTo>
                  <a:lnTo>
                    <a:pt x="727" y="114"/>
                  </a:lnTo>
                  <a:lnTo>
                    <a:pt x="727" y="117"/>
                  </a:lnTo>
                  <a:lnTo>
                    <a:pt x="728" y="117"/>
                  </a:lnTo>
                  <a:lnTo>
                    <a:pt x="730" y="117"/>
                  </a:lnTo>
                  <a:lnTo>
                    <a:pt x="731" y="115"/>
                  </a:lnTo>
                  <a:lnTo>
                    <a:pt x="731" y="114"/>
                  </a:lnTo>
                  <a:lnTo>
                    <a:pt x="733" y="114"/>
                  </a:lnTo>
                  <a:lnTo>
                    <a:pt x="733" y="115"/>
                  </a:lnTo>
                  <a:lnTo>
                    <a:pt x="734" y="117"/>
                  </a:lnTo>
                  <a:lnTo>
                    <a:pt x="736" y="117"/>
                  </a:lnTo>
                  <a:lnTo>
                    <a:pt x="737" y="118"/>
                  </a:lnTo>
                  <a:lnTo>
                    <a:pt x="739" y="120"/>
                  </a:lnTo>
                  <a:lnTo>
                    <a:pt x="739" y="118"/>
                  </a:lnTo>
                  <a:lnTo>
                    <a:pt x="739" y="120"/>
                  </a:lnTo>
                  <a:lnTo>
                    <a:pt x="740" y="120"/>
                  </a:lnTo>
                  <a:lnTo>
                    <a:pt x="742" y="120"/>
                  </a:lnTo>
                  <a:lnTo>
                    <a:pt x="742" y="118"/>
                  </a:lnTo>
                  <a:lnTo>
                    <a:pt x="743" y="120"/>
                  </a:lnTo>
                  <a:lnTo>
                    <a:pt x="745" y="121"/>
                  </a:lnTo>
                  <a:lnTo>
                    <a:pt x="747" y="121"/>
                  </a:lnTo>
                  <a:lnTo>
                    <a:pt x="747" y="120"/>
                  </a:lnTo>
                  <a:lnTo>
                    <a:pt x="747" y="118"/>
                  </a:lnTo>
                  <a:lnTo>
                    <a:pt x="748" y="118"/>
                  </a:lnTo>
                  <a:lnTo>
                    <a:pt x="748" y="117"/>
                  </a:lnTo>
                  <a:lnTo>
                    <a:pt x="750" y="117"/>
                  </a:lnTo>
                  <a:lnTo>
                    <a:pt x="750" y="115"/>
                  </a:lnTo>
                  <a:lnTo>
                    <a:pt x="751" y="115"/>
                  </a:lnTo>
                  <a:lnTo>
                    <a:pt x="753" y="115"/>
                  </a:lnTo>
                  <a:lnTo>
                    <a:pt x="753" y="114"/>
                  </a:lnTo>
                  <a:lnTo>
                    <a:pt x="754" y="114"/>
                  </a:lnTo>
                  <a:lnTo>
                    <a:pt x="756" y="112"/>
                  </a:lnTo>
                  <a:lnTo>
                    <a:pt x="757" y="112"/>
                  </a:lnTo>
                  <a:lnTo>
                    <a:pt x="757" y="110"/>
                  </a:lnTo>
                  <a:lnTo>
                    <a:pt x="757" y="109"/>
                  </a:lnTo>
                  <a:lnTo>
                    <a:pt x="756" y="106"/>
                  </a:lnTo>
                  <a:lnTo>
                    <a:pt x="756" y="104"/>
                  </a:lnTo>
                  <a:lnTo>
                    <a:pt x="756" y="101"/>
                  </a:lnTo>
                  <a:lnTo>
                    <a:pt x="756" y="100"/>
                  </a:lnTo>
                  <a:lnTo>
                    <a:pt x="754" y="98"/>
                  </a:lnTo>
                  <a:lnTo>
                    <a:pt x="754" y="97"/>
                  </a:lnTo>
                  <a:lnTo>
                    <a:pt x="754" y="92"/>
                  </a:lnTo>
                  <a:lnTo>
                    <a:pt x="756" y="92"/>
                  </a:lnTo>
                  <a:lnTo>
                    <a:pt x="756" y="91"/>
                  </a:lnTo>
                  <a:lnTo>
                    <a:pt x="756" y="89"/>
                  </a:lnTo>
                  <a:lnTo>
                    <a:pt x="757" y="89"/>
                  </a:lnTo>
                  <a:lnTo>
                    <a:pt x="757" y="88"/>
                  </a:lnTo>
                  <a:lnTo>
                    <a:pt x="759" y="88"/>
                  </a:lnTo>
                  <a:lnTo>
                    <a:pt x="759" y="86"/>
                  </a:lnTo>
                  <a:lnTo>
                    <a:pt x="760" y="86"/>
                  </a:lnTo>
                  <a:lnTo>
                    <a:pt x="760" y="85"/>
                  </a:lnTo>
                  <a:lnTo>
                    <a:pt x="762" y="86"/>
                  </a:lnTo>
                  <a:lnTo>
                    <a:pt x="763" y="86"/>
                  </a:lnTo>
                  <a:lnTo>
                    <a:pt x="763" y="88"/>
                  </a:lnTo>
                  <a:lnTo>
                    <a:pt x="765" y="89"/>
                  </a:lnTo>
                  <a:lnTo>
                    <a:pt x="768" y="91"/>
                  </a:lnTo>
                  <a:lnTo>
                    <a:pt x="771" y="92"/>
                  </a:lnTo>
                  <a:lnTo>
                    <a:pt x="774" y="95"/>
                  </a:lnTo>
                  <a:lnTo>
                    <a:pt x="778" y="98"/>
                  </a:lnTo>
                  <a:lnTo>
                    <a:pt x="780" y="100"/>
                  </a:lnTo>
                  <a:lnTo>
                    <a:pt x="783" y="101"/>
                  </a:lnTo>
                  <a:lnTo>
                    <a:pt x="786" y="103"/>
                  </a:lnTo>
                  <a:lnTo>
                    <a:pt x="786" y="104"/>
                  </a:lnTo>
                  <a:lnTo>
                    <a:pt x="790" y="106"/>
                  </a:lnTo>
                  <a:lnTo>
                    <a:pt x="795" y="110"/>
                  </a:lnTo>
                  <a:lnTo>
                    <a:pt x="798" y="112"/>
                  </a:lnTo>
                  <a:lnTo>
                    <a:pt x="803" y="115"/>
                  </a:lnTo>
                  <a:lnTo>
                    <a:pt x="807" y="118"/>
                  </a:lnTo>
                  <a:lnTo>
                    <a:pt x="809" y="118"/>
                  </a:lnTo>
                  <a:lnTo>
                    <a:pt x="809" y="117"/>
                  </a:lnTo>
                  <a:lnTo>
                    <a:pt x="810" y="115"/>
                  </a:lnTo>
                  <a:lnTo>
                    <a:pt x="812" y="114"/>
                  </a:lnTo>
                  <a:lnTo>
                    <a:pt x="810" y="112"/>
                  </a:lnTo>
                  <a:lnTo>
                    <a:pt x="810" y="110"/>
                  </a:lnTo>
                  <a:lnTo>
                    <a:pt x="810" y="109"/>
                  </a:lnTo>
                  <a:lnTo>
                    <a:pt x="812" y="109"/>
                  </a:lnTo>
                  <a:lnTo>
                    <a:pt x="813" y="109"/>
                  </a:lnTo>
                  <a:lnTo>
                    <a:pt x="813" y="107"/>
                  </a:lnTo>
                  <a:lnTo>
                    <a:pt x="815" y="107"/>
                  </a:lnTo>
                  <a:lnTo>
                    <a:pt x="816" y="106"/>
                  </a:lnTo>
                  <a:lnTo>
                    <a:pt x="818" y="104"/>
                  </a:lnTo>
                  <a:lnTo>
                    <a:pt x="819" y="104"/>
                  </a:lnTo>
                  <a:lnTo>
                    <a:pt x="819" y="106"/>
                  </a:lnTo>
                  <a:lnTo>
                    <a:pt x="821" y="106"/>
                  </a:lnTo>
                  <a:lnTo>
                    <a:pt x="821" y="107"/>
                  </a:lnTo>
                  <a:lnTo>
                    <a:pt x="822" y="107"/>
                  </a:lnTo>
                  <a:lnTo>
                    <a:pt x="822" y="106"/>
                  </a:lnTo>
                  <a:lnTo>
                    <a:pt x="824" y="106"/>
                  </a:lnTo>
                  <a:lnTo>
                    <a:pt x="824" y="104"/>
                  </a:lnTo>
                  <a:lnTo>
                    <a:pt x="824" y="103"/>
                  </a:lnTo>
                  <a:lnTo>
                    <a:pt x="825" y="103"/>
                  </a:lnTo>
                  <a:lnTo>
                    <a:pt x="825" y="101"/>
                  </a:lnTo>
                  <a:lnTo>
                    <a:pt x="825" y="100"/>
                  </a:lnTo>
                  <a:lnTo>
                    <a:pt x="827" y="100"/>
                  </a:lnTo>
                  <a:lnTo>
                    <a:pt x="827" y="98"/>
                  </a:lnTo>
                  <a:lnTo>
                    <a:pt x="828" y="98"/>
                  </a:lnTo>
                  <a:lnTo>
                    <a:pt x="828" y="97"/>
                  </a:lnTo>
                  <a:lnTo>
                    <a:pt x="828" y="98"/>
                  </a:lnTo>
                  <a:lnTo>
                    <a:pt x="830" y="98"/>
                  </a:lnTo>
                  <a:lnTo>
                    <a:pt x="831" y="98"/>
                  </a:lnTo>
                  <a:lnTo>
                    <a:pt x="831" y="97"/>
                  </a:lnTo>
                  <a:lnTo>
                    <a:pt x="833" y="97"/>
                  </a:lnTo>
                  <a:lnTo>
                    <a:pt x="834" y="97"/>
                  </a:lnTo>
                  <a:lnTo>
                    <a:pt x="836" y="97"/>
                  </a:lnTo>
                  <a:lnTo>
                    <a:pt x="837" y="97"/>
                  </a:lnTo>
                  <a:lnTo>
                    <a:pt x="839" y="98"/>
                  </a:lnTo>
                  <a:lnTo>
                    <a:pt x="840" y="98"/>
                  </a:lnTo>
                  <a:lnTo>
                    <a:pt x="842" y="98"/>
                  </a:lnTo>
                  <a:lnTo>
                    <a:pt x="842" y="100"/>
                  </a:lnTo>
                  <a:lnTo>
                    <a:pt x="843" y="100"/>
                  </a:lnTo>
                  <a:lnTo>
                    <a:pt x="845" y="100"/>
                  </a:lnTo>
                  <a:lnTo>
                    <a:pt x="845" y="101"/>
                  </a:lnTo>
                  <a:lnTo>
                    <a:pt x="846" y="101"/>
                  </a:lnTo>
                  <a:lnTo>
                    <a:pt x="848" y="101"/>
                  </a:lnTo>
                  <a:lnTo>
                    <a:pt x="849" y="101"/>
                  </a:lnTo>
                  <a:lnTo>
                    <a:pt x="851" y="101"/>
                  </a:lnTo>
                  <a:lnTo>
                    <a:pt x="852" y="101"/>
                  </a:lnTo>
                  <a:lnTo>
                    <a:pt x="854" y="101"/>
                  </a:lnTo>
                  <a:lnTo>
                    <a:pt x="854" y="103"/>
                  </a:lnTo>
                  <a:lnTo>
                    <a:pt x="854" y="104"/>
                  </a:lnTo>
                  <a:lnTo>
                    <a:pt x="852" y="104"/>
                  </a:lnTo>
                  <a:lnTo>
                    <a:pt x="851" y="104"/>
                  </a:lnTo>
                  <a:lnTo>
                    <a:pt x="851" y="106"/>
                  </a:lnTo>
                  <a:lnTo>
                    <a:pt x="849" y="106"/>
                  </a:lnTo>
                  <a:lnTo>
                    <a:pt x="849" y="107"/>
                  </a:lnTo>
                  <a:lnTo>
                    <a:pt x="849" y="109"/>
                  </a:lnTo>
                  <a:lnTo>
                    <a:pt x="851" y="109"/>
                  </a:lnTo>
                  <a:lnTo>
                    <a:pt x="851" y="110"/>
                  </a:lnTo>
                  <a:lnTo>
                    <a:pt x="852" y="110"/>
                  </a:lnTo>
                  <a:lnTo>
                    <a:pt x="852" y="112"/>
                  </a:lnTo>
                  <a:lnTo>
                    <a:pt x="854" y="112"/>
                  </a:lnTo>
                  <a:lnTo>
                    <a:pt x="854" y="110"/>
                  </a:lnTo>
                  <a:lnTo>
                    <a:pt x="855" y="110"/>
                  </a:lnTo>
                  <a:lnTo>
                    <a:pt x="855" y="112"/>
                  </a:lnTo>
                  <a:lnTo>
                    <a:pt x="857" y="112"/>
                  </a:lnTo>
                  <a:lnTo>
                    <a:pt x="857" y="114"/>
                  </a:lnTo>
                  <a:lnTo>
                    <a:pt x="857" y="115"/>
                  </a:lnTo>
                  <a:lnTo>
                    <a:pt x="859" y="115"/>
                  </a:lnTo>
                  <a:lnTo>
                    <a:pt x="860" y="115"/>
                  </a:lnTo>
                  <a:lnTo>
                    <a:pt x="860" y="114"/>
                  </a:lnTo>
                  <a:lnTo>
                    <a:pt x="862" y="114"/>
                  </a:lnTo>
                  <a:lnTo>
                    <a:pt x="862" y="112"/>
                  </a:lnTo>
                  <a:lnTo>
                    <a:pt x="863" y="112"/>
                  </a:lnTo>
                  <a:lnTo>
                    <a:pt x="862" y="112"/>
                  </a:lnTo>
                  <a:lnTo>
                    <a:pt x="862" y="110"/>
                  </a:lnTo>
                  <a:lnTo>
                    <a:pt x="860" y="110"/>
                  </a:lnTo>
                  <a:lnTo>
                    <a:pt x="859" y="110"/>
                  </a:lnTo>
                  <a:lnTo>
                    <a:pt x="859" y="109"/>
                  </a:lnTo>
                  <a:lnTo>
                    <a:pt x="860" y="109"/>
                  </a:lnTo>
                  <a:lnTo>
                    <a:pt x="860" y="107"/>
                  </a:lnTo>
                  <a:lnTo>
                    <a:pt x="860" y="106"/>
                  </a:lnTo>
                  <a:lnTo>
                    <a:pt x="860" y="107"/>
                  </a:lnTo>
                  <a:lnTo>
                    <a:pt x="862" y="107"/>
                  </a:lnTo>
                  <a:lnTo>
                    <a:pt x="863" y="107"/>
                  </a:lnTo>
                  <a:lnTo>
                    <a:pt x="863" y="109"/>
                  </a:lnTo>
                  <a:lnTo>
                    <a:pt x="863" y="110"/>
                  </a:lnTo>
                  <a:lnTo>
                    <a:pt x="865" y="110"/>
                  </a:lnTo>
                  <a:lnTo>
                    <a:pt x="865" y="112"/>
                  </a:lnTo>
                  <a:lnTo>
                    <a:pt x="866" y="112"/>
                  </a:lnTo>
                  <a:lnTo>
                    <a:pt x="866" y="110"/>
                  </a:lnTo>
                  <a:lnTo>
                    <a:pt x="868" y="112"/>
                  </a:lnTo>
                  <a:lnTo>
                    <a:pt x="869" y="112"/>
                  </a:lnTo>
                  <a:lnTo>
                    <a:pt x="869" y="110"/>
                  </a:lnTo>
                  <a:lnTo>
                    <a:pt x="868" y="110"/>
                  </a:lnTo>
                  <a:lnTo>
                    <a:pt x="868" y="109"/>
                  </a:lnTo>
                  <a:lnTo>
                    <a:pt x="868" y="107"/>
                  </a:lnTo>
                  <a:lnTo>
                    <a:pt x="869" y="107"/>
                  </a:lnTo>
                  <a:lnTo>
                    <a:pt x="869" y="109"/>
                  </a:lnTo>
                  <a:lnTo>
                    <a:pt x="869" y="110"/>
                  </a:lnTo>
                  <a:lnTo>
                    <a:pt x="871" y="110"/>
                  </a:lnTo>
                  <a:lnTo>
                    <a:pt x="872" y="110"/>
                  </a:lnTo>
                  <a:lnTo>
                    <a:pt x="872" y="112"/>
                  </a:lnTo>
                  <a:lnTo>
                    <a:pt x="871" y="112"/>
                  </a:lnTo>
                  <a:lnTo>
                    <a:pt x="871" y="114"/>
                  </a:lnTo>
                  <a:lnTo>
                    <a:pt x="872" y="115"/>
                  </a:lnTo>
                  <a:lnTo>
                    <a:pt x="871" y="115"/>
                  </a:lnTo>
                  <a:lnTo>
                    <a:pt x="871" y="117"/>
                  </a:lnTo>
                  <a:lnTo>
                    <a:pt x="872" y="117"/>
                  </a:lnTo>
                  <a:lnTo>
                    <a:pt x="874" y="117"/>
                  </a:lnTo>
                  <a:lnTo>
                    <a:pt x="874" y="118"/>
                  </a:lnTo>
                  <a:lnTo>
                    <a:pt x="872" y="118"/>
                  </a:lnTo>
                  <a:lnTo>
                    <a:pt x="871" y="118"/>
                  </a:lnTo>
                  <a:lnTo>
                    <a:pt x="869" y="118"/>
                  </a:lnTo>
                  <a:lnTo>
                    <a:pt x="869" y="120"/>
                  </a:lnTo>
                  <a:lnTo>
                    <a:pt x="871" y="120"/>
                  </a:lnTo>
                  <a:lnTo>
                    <a:pt x="872" y="120"/>
                  </a:lnTo>
                  <a:lnTo>
                    <a:pt x="874" y="120"/>
                  </a:lnTo>
                  <a:lnTo>
                    <a:pt x="874" y="121"/>
                  </a:lnTo>
                  <a:lnTo>
                    <a:pt x="874" y="123"/>
                  </a:lnTo>
                  <a:lnTo>
                    <a:pt x="875" y="123"/>
                  </a:lnTo>
                  <a:lnTo>
                    <a:pt x="877" y="123"/>
                  </a:lnTo>
                  <a:lnTo>
                    <a:pt x="877" y="121"/>
                  </a:lnTo>
                  <a:lnTo>
                    <a:pt x="878" y="121"/>
                  </a:lnTo>
                  <a:lnTo>
                    <a:pt x="878" y="120"/>
                  </a:lnTo>
                  <a:lnTo>
                    <a:pt x="880" y="120"/>
                  </a:lnTo>
                  <a:lnTo>
                    <a:pt x="880" y="118"/>
                  </a:lnTo>
                  <a:lnTo>
                    <a:pt x="880" y="117"/>
                  </a:lnTo>
                  <a:lnTo>
                    <a:pt x="881" y="117"/>
                  </a:lnTo>
                  <a:lnTo>
                    <a:pt x="881" y="115"/>
                  </a:lnTo>
                  <a:lnTo>
                    <a:pt x="883" y="115"/>
                  </a:lnTo>
                  <a:lnTo>
                    <a:pt x="883" y="117"/>
                  </a:lnTo>
                  <a:lnTo>
                    <a:pt x="884" y="115"/>
                  </a:lnTo>
                  <a:lnTo>
                    <a:pt x="884" y="117"/>
                  </a:lnTo>
                  <a:lnTo>
                    <a:pt x="886" y="117"/>
                  </a:lnTo>
                  <a:lnTo>
                    <a:pt x="887" y="117"/>
                  </a:lnTo>
                  <a:lnTo>
                    <a:pt x="887" y="115"/>
                  </a:lnTo>
                  <a:lnTo>
                    <a:pt x="889" y="115"/>
                  </a:lnTo>
                  <a:lnTo>
                    <a:pt x="890" y="115"/>
                  </a:lnTo>
                  <a:lnTo>
                    <a:pt x="892" y="115"/>
                  </a:lnTo>
                  <a:lnTo>
                    <a:pt x="893" y="115"/>
                  </a:lnTo>
                  <a:lnTo>
                    <a:pt x="893" y="117"/>
                  </a:lnTo>
                  <a:lnTo>
                    <a:pt x="895" y="117"/>
                  </a:lnTo>
                  <a:lnTo>
                    <a:pt x="896" y="118"/>
                  </a:lnTo>
                  <a:lnTo>
                    <a:pt x="896" y="117"/>
                  </a:lnTo>
                  <a:lnTo>
                    <a:pt x="896" y="115"/>
                  </a:lnTo>
                  <a:lnTo>
                    <a:pt x="898" y="114"/>
                  </a:lnTo>
                  <a:lnTo>
                    <a:pt x="896" y="114"/>
                  </a:lnTo>
                  <a:lnTo>
                    <a:pt x="896" y="112"/>
                  </a:lnTo>
                  <a:lnTo>
                    <a:pt x="895" y="112"/>
                  </a:lnTo>
                  <a:lnTo>
                    <a:pt x="895" y="110"/>
                  </a:lnTo>
                  <a:lnTo>
                    <a:pt x="895" y="109"/>
                  </a:lnTo>
                  <a:lnTo>
                    <a:pt x="895" y="107"/>
                  </a:lnTo>
                  <a:lnTo>
                    <a:pt x="895" y="106"/>
                  </a:lnTo>
                  <a:lnTo>
                    <a:pt x="896" y="106"/>
                  </a:lnTo>
                  <a:lnTo>
                    <a:pt x="896" y="104"/>
                  </a:lnTo>
                  <a:lnTo>
                    <a:pt x="898" y="104"/>
                  </a:lnTo>
                  <a:lnTo>
                    <a:pt x="899" y="104"/>
                  </a:lnTo>
                  <a:lnTo>
                    <a:pt x="899" y="103"/>
                  </a:lnTo>
                  <a:lnTo>
                    <a:pt x="901" y="103"/>
                  </a:lnTo>
                  <a:lnTo>
                    <a:pt x="902" y="103"/>
                  </a:lnTo>
                  <a:lnTo>
                    <a:pt x="902" y="101"/>
                  </a:lnTo>
                  <a:lnTo>
                    <a:pt x="902" y="100"/>
                  </a:lnTo>
                  <a:lnTo>
                    <a:pt x="902" y="98"/>
                  </a:lnTo>
                  <a:lnTo>
                    <a:pt x="902" y="97"/>
                  </a:lnTo>
                  <a:lnTo>
                    <a:pt x="902" y="95"/>
                  </a:lnTo>
                  <a:lnTo>
                    <a:pt x="902" y="94"/>
                  </a:lnTo>
                  <a:lnTo>
                    <a:pt x="902" y="92"/>
                  </a:lnTo>
                  <a:lnTo>
                    <a:pt x="902" y="91"/>
                  </a:lnTo>
                  <a:lnTo>
                    <a:pt x="902" y="89"/>
                  </a:lnTo>
                  <a:lnTo>
                    <a:pt x="902" y="88"/>
                  </a:lnTo>
                  <a:lnTo>
                    <a:pt x="902" y="86"/>
                  </a:lnTo>
                  <a:lnTo>
                    <a:pt x="902" y="85"/>
                  </a:lnTo>
                  <a:lnTo>
                    <a:pt x="904" y="85"/>
                  </a:lnTo>
                  <a:lnTo>
                    <a:pt x="904" y="83"/>
                  </a:lnTo>
                  <a:lnTo>
                    <a:pt x="904" y="82"/>
                  </a:lnTo>
                  <a:lnTo>
                    <a:pt x="904" y="80"/>
                  </a:lnTo>
                  <a:lnTo>
                    <a:pt x="905" y="80"/>
                  </a:lnTo>
                  <a:lnTo>
                    <a:pt x="905" y="82"/>
                  </a:lnTo>
                  <a:lnTo>
                    <a:pt x="907" y="82"/>
                  </a:lnTo>
                  <a:lnTo>
                    <a:pt x="908" y="83"/>
                  </a:lnTo>
                  <a:lnTo>
                    <a:pt x="910" y="82"/>
                  </a:lnTo>
                  <a:lnTo>
                    <a:pt x="910" y="80"/>
                  </a:lnTo>
                  <a:lnTo>
                    <a:pt x="908" y="80"/>
                  </a:lnTo>
                  <a:lnTo>
                    <a:pt x="910" y="80"/>
                  </a:lnTo>
                  <a:lnTo>
                    <a:pt x="911" y="80"/>
                  </a:lnTo>
                  <a:lnTo>
                    <a:pt x="913" y="80"/>
                  </a:lnTo>
                  <a:lnTo>
                    <a:pt x="915" y="80"/>
                  </a:lnTo>
                  <a:lnTo>
                    <a:pt x="915" y="79"/>
                  </a:lnTo>
                  <a:lnTo>
                    <a:pt x="916" y="80"/>
                  </a:lnTo>
                  <a:lnTo>
                    <a:pt x="918" y="80"/>
                  </a:lnTo>
                  <a:lnTo>
                    <a:pt x="919" y="80"/>
                  </a:lnTo>
                  <a:lnTo>
                    <a:pt x="921" y="80"/>
                  </a:lnTo>
                  <a:lnTo>
                    <a:pt x="921" y="79"/>
                  </a:lnTo>
                  <a:lnTo>
                    <a:pt x="921" y="80"/>
                  </a:lnTo>
                  <a:lnTo>
                    <a:pt x="922" y="80"/>
                  </a:lnTo>
                  <a:lnTo>
                    <a:pt x="922" y="82"/>
                  </a:lnTo>
                  <a:lnTo>
                    <a:pt x="924" y="82"/>
                  </a:lnTo>
                  <a:lnTo>
                    <a:pt x="925" y="82"/>
                  </a:lnTo>
                  <a:lnTo>
                    <a:pt x="927" y="82"/>
                  </a:lnTo>
                  <a:lnTo>
                    <a:pt x="928" y="82"/>
                  </a:lnTo>
                  <a:lnTo>
                    <a:pt x="930" y="82"/>
                  </a:lnTo>
                  <a:lnTo>
                    <a:pt x="931" y="82"/>
                  </a:lnTo>
                  <a:lnTo>
                    <a:pt x="933" y="82"/>
                  </a:lnTo>
                  <a:lnTo>
                    <a:pt x="934" y="82"/>
                  </a:lnTo>
                  <a:lnTo>
                    <a:pt x="934" y="80"/>
                  </a:lnTo>
                  <a:lnTo>
                    <a:pt x="936" y="80"/>
                  </a:lnTo>
                  <a:lnTo>
                    <a:pt x="934" y="80"/>
                  </a:lnTo>
                  <a:lnTo>
                    <a:pt x="934" y="79"/>
                  </a:lnTo>
                  <a:lnTo>
                    <a:pt x="933" y="79"/>
                  </a:lnTo>
                  <a:lnTo>
                    <a:pt x="933" y="77"/>
                  </a:lnTo>
                  <a:lnTo>
                    <a:pt x="934" y="77"/>
                  </a:lnTo>
                  <a:lnTo>
                    <a:pt x="934" y="76"/>
                  </a:lnTo>
                  <a:lnTo>
                    <a:pt x="936" y="76"/>
                  </a:lnTo>
                  <a:lnTo>
                    <a:pt x="937" y="76"/>
                  </a:lnTo>
                  <a:lnTo>
                    <a:pt x="937" y="74"/>
                  </a:lnTo>
                  <a:lnTo>
                    <a:pt x="937" y="73"/>
                  </a:lnTo>
                  <a:lnTo>
                    <a:pt x="937" y="71"/>
                  </a:lnTo>
                  <a:lnTo>
                    <a:pt x="939" y="71"/>
                  </a:lnTo>
                  <a:lnTo>
                    <a:pt x="939" y="70"/>
                  </a:lnTo>
                  <a:lnTo>
                    <a:pt x="940" y="68"/>
                  </a:lnTo>
                  <a:lnTo>
                    <a:pt x="942" y="68"/>
                  </a:lnTo>
                  <a:lnTo>
                    <a:pt x="943" y="68"/>
                  </a:lnTo>
                  <a:lnTo>
                    <a:pt x="945" y="68"/>
                  </a:lnTo>
                  <a:lnTo>
                    <a:pt x="945" y="67"/>
                  </a:lnTo>
                  <a:lnTo>
                    <a:pt x="946" y="67"/>
                  </a:lnTo>
                  <a:lnTo>
                    <a:pt x="948" y="67"/>
                  </a:lnTo>
                  <a:lnTo>
                    <a:pt x="949" y="67"/>
                  </a:lnTo>
                  <a:lnTo>
                    <a:pt x="951" y="67"/>
                  </a:lnTo>
                  <a:lnTo>
                    <a:pt x="951" y="65"/>
                  </a:lnTo>
                  <a:lnTo>
                    <a:pt x="952" y="65"/>
                  </a:lnTo>
                  <a:lnTo>
                    <a:pt x="954" y="65"/>
                  </a:lnTo>
                  <a:lnTo>
                    <a:pt x="955" y="64"/>
                  </a:lnTo>
                  <a:lnTo>
                    <a:pt x="957" y="64"/>
                  </a:lnTo>
                  <a:lnTo>
                    <a:pt x="958" y="64"/>
                  </a:lnTo>
                  <a:lnTo>
                    <a:pt x="960" y="64"/>
                  </a:lnTo>
                  <a:lnTo>
                    <a:pt x="961" y="64"/>
                  </a:lnTo>
                  <a:lnTo>
                    <a:pt x="963" y="64"/>
                  </a:lnTo>
                  <a:lnTo>
                    <a:pt x="964" y="64"/>
                  </a:lnTo>
                  <a:lnTo>
                    <a:pt x="966" y="64"/>
                  </a:lnTo>
                  <a:lnTo>
                    <a:pt x="967" y="64"/>
                  </a:lnTo>
                  <a:lnTo>
                    <a:pt x="969" y="65"/>
                  </a:lnTo>
                  <a:lnTo>
                    <a:pt x="971" y="65"/>
                  </a:lnTo>
                  <a:lnTo>
                    <a:pt x="972" y="65"/>
                  </a:lnTo>
                  <a:lnTo>
                    <a:pt x="974" y="65"/>
                  </a:lnTo>
                  <a:lnTo>
                    <a:pt x="975" y="65"/>
                  </a:lnTo>
                  <a:lnTo>
                    <a:pt x="977" y="65"/>
                  </a:lnTo>
                  <a:lnTo>
                    <a:pt x="977" y="64"/>
                  </a:lnTo>
                  <a:lnTo>
                    <a:pt x="978" y="64"/>
                  </a:lnTo>
                  <a:lnTo>
                    <a:pt x="980" y="64"/>
                  </a:lnTo>
                  <a:lnTo>
                    <a:pt x="981" y="64"/>
                  </a:lnTo>
                  <a:lnTo>
                    <a:pt x="984" y="64"/>
                  </a:lnTo>
                  <a:lnTo>
                    <a:pt x="984" y="62"/>
                  </a:lnTo>
                  <a:lnTo>
                    <a:pt x="986" y="62"/>
                  </a:lnTo>
                  <a:lnTo>
                    <a:pt x="987" y="62"/>
                  </a:lnTo>
                  <a:lnTo>
                    <a:pt x="989" y="61"/>
                  </a:lnTo>
                  <a:lnTo>
                    <a:pt x="990" y="61"/>
                  </a:lnTo>
                  <a:lnTo>
                    <a:pt x="992" y="59"/>
                  </a:lnTo>
                  <a:lnTo>
                    <a:pt x="993" y="59"/>
                  </a:lnTo>
                  <a:lnTo>
                    <a:pt x="995" y="59"/>
                  </a:lnTo>
                  <a:lnTo>
                    <a:pt x="995" y="57"/>
                  </a:lnTo>
                  <a:lnTo>
                    <a:pt x="996" y="57"/>
                  </a:lnTo>
                  <a:lnTo>
                    <a:pt x="996" y="56"/>
                  </a:lnTo>
                  <a:lnTo>
                    <a:pt x="998" y="56"/>
                  </a:lnTo>
                  <a:lnTo>
                    <a:pt x="999" y="56"/>
                  </a:lnTo>
                  <a:lnTo>
                    <a:pt x="1001" y="56"/>
                  </a:lnTo>
                  <a:lnTo>
                    <a:pt x="1002" y="54"/>
                  </a:lnTo>
                  <a:lnTo>
                    <a:pt x="1004" y="54"/>
                  </a:lnTo>
                  <a:lnTo>
                    <a:pt x="1004" y="56"/>
                  </a:lnTo>
                  <a:lnTo>
                    <a:pt x="1004" y="57"/>
                  </a:lnTo>
                  <a:lnTo>
                    <a:pt x="1005" y="57"/>
                  </a:lnTo>
                  <a:lnTo>
                    <a:pt x="1005" y="59"/>
                  </a:lnTo>
                  <a:lnTo>
                    <a:pt x="1007" y="61"/>
                  </a:lnTo>
                  <a:lnTo>
                    <a:pt x="1007" y="62"/>
                  </a:lnTo>
                  <a:lnTo>
                    <a:pt x="1008" y="65"/>
                  </a:lnTo>
                  <a:lnTo>
                    <a:pt x="1010" y="65"/>
                  </a:lnTo>
                  <a:lnTo>
                    <a:pt x="1010" y="67"/>
                  </a:lnTo>
                  <a:lnTo>
                    <a:pt x="1010" y="68"/>
                  </a:lnTo>
                  <a:lnTo>
                    <a:pt x="1010" y="70"/>
                  </a:lnTo>
                  <a:lnTo>
                    <a:pt x="1008" y="70"/>
                  </a:lnTo>
                  <a:lnTo>
                    <a:pt x="1010" y="70"/>
                  </a:lnTo>
                  <a:lnTo>
                    <a:pt x="1011" y="70"/>
                  </a:lnTo>
                  <a:lnTo>
                    <a:pt x="1013" y="70"/>
                  </a:lnTo>
                  <a:lnTo>
                    <a:pt x="1014" y="70"/>
                  </a:lnTo>
                  <a:lnTo>
                    <a:pt x="1016" y="70"/>
                  </a:lnTo>
                  <a:lnTo>
                    <a:pt x="1017" y="71"/>
                  </a:lnTo>
                  <a:lnTo>
                    <a:pt x="1019" y="71"/>
                  </a:lnTo>
                  <a:lnTo>
                    <a:pt x="1020" y="71"/>
                  </a:lnTo>
                  <a:lnTo>
                    <a:pt x="1022" y="71"/>
                  </a:lnTo>
                  <a:lnTo>
                    <a:pt x="1023" y="71"/>
                  </a:lnTo>
                  <a:lnTo>
                    <a:pt x="1025" y="71"/>
                  </a:lnTo>
                  <a:lnTo>
                    <a:pt x="1025" y="73"/>
                  </a:lnTo>
                  <a:lnTo>
                    <a:pt x="1027" y="73"/>
                  </a:lnTo>
                  <a:lnTo>
                    <a:pt x="1028" y="73"/>
                  </a:lnTo>
                  <a:lnTo>
                    <a:pt x="1030" y="73"/>
                  </a:lnTo>
                  <a:lnTo>
                    <a:pt x="1030" y="74"/>
                  </a:lnTo>
                  <a:lnTo>
                    <a:pt x="1031" y="74"/>
                  </a:lnTo>
                  <a:lnTo>
                    <a:pt x="1033" y="74"/>
                  </a:lnTo>
                  <a:lnTo>
                    <a:pt x="1033" y="76"/>
                  </a:lnTo>
                  <a:lnTo>
                    <a:pt x="1034" y="76"/>
                  </a:lnTo>
                  <a:lnTo>
                    <a:pt x="1033" y="77"/>
                  </a:lnTo>
                  <a:lnTo>
                    <a:pt x="1033" y="79"/>
                  </a:lnTo>
                  <a:lnTo>
                    <a:pt x="1031" y="80"/>
                  </a:lnTo>
                  <a:lnTo>
                    <a:pt x="1031" y="82"/>
                  </a:lnTo>
                  <a:lnTo>
                    <a:pt x="1030" y="82"/>
                  </a:lnTo>
                  <a:lnTo>
                    <a:pt x="1030" y="83"/>
                  </a:lnTo>
                  <a:lnTo>
                    <a:pt x="1028" y="86"/>
                  </a:lnTo>
                  <a:lnTo>
                    <a:pt x="1027" y="88"/>
                  </a:lnTo>
                  <a:lnTo>
                    <a:pt x="1027" y="89"/>
                  </a:lnTo>
                  <a:lnTo>
                    <a:pt x="1025" y="89"/>
                  </a:lnTo>
                  <a:lnTo>
                    <a:pt x="1025" y="91"/>
                  </a:lnTo>
                  <a:lnTo>
                    <a:pt x="1023" y="92"/>
                  </a:lnTo>
                  <a:lnTo>
                    <a:pt x="1023" y="94"/>
                  </a:lnTo>
                  <a:lnTo>
                    <a:pt x="1022" y="95"/>
                  </a:lnTo>
                  <a:lnTo>
                    <a:pt x="1022" y="97"/>
                  </a:lnTo>
                  <a:lnTo>
                    <a:pt x="1020" y="97"/>
                  </a:lnTo>
                  <a:lnTo>
                    <a:pt x="1020" y="98"/>
                  </a:lnTo>
                  <a:lnTo>
                    <a:pt x="1020" y="100"/>
                  </a:lnTo>
                  <a:lnTo>
                    <a:pt x="1019" y="100"/>
                  </a:lnTo>
                  <a:lnTo>
                    <a:pt x="1019" y="101"/>
                  </a:lnTo>
                  <a:lnTo>
                    <a:pt x="1017" y="101"/>
                  </a:lnTo>
                  <a:lnTo>
                    <a:pt x="1017" y="103"/>
                  </a:lnTo>
                  <a:lnTo>
                    <a:pt x="1016" y="103"/>
                  </a:lnTo>
                  <a:lnTo>
                    <a:pt x="1016" y="104"/>
                  </a:lnTo>
                  <a:lnTo>
                    <a:pt x="1017" y="106"/>
                  </a:lnTo>
                  <a:lnTo>
                    <a:pt x="1017" y="104"/>
                  </a:lnTo>
                  <a:lnTo>
                    <a:pt x="1020" y="104"/>
                  </a:lnTo>
                  <a:lnTo>
                    <a:pt x="1022" y="103"/>
                  </a:lnTo>
                  <a:lnTo>
                    <a:pt x="1023" y="103"/>
                  </a:lnTo>
                  <a:lnTo>
                    <a:pt x="1025" y="103"/>
                  </a:lnTo>
                  <a:lnTo>
                    <a:pt x="1027" y="103"/>
                  </a:lnTo>
                  <a:lnTo>
                    <a:pt x="1027" y="101"/>
                  </a:lnTo>
                  <a:lnTo>
                    <a:pt x="1028" y="101"/>
                  </a:lnTo>
                  <a:lnTo>
                    <a:pt x="1028" y="100"/>
                  </a:lnTo>
                  <a:lnTo>
                    <a:pt x="1028" y="98"/>
                  </a:lnTo>
                  <a:lnTo>
                    <a:pt x="1030" y="98"/>
                  </a:lnTo>
                  <a:lnTo>
                    <a:pt x="1030" y="97"/>
                  </a:lnTo>
                  <a:lnTo>
                    <a:pt x="1030" y="95"/>
                  </a:lnTo>
                  <a:lnTo>
                    <a:pt x="1031" y="94"/>
                  </a:lnTo>
                  <a:lnTo>
                    <a:pt x="1031" y="92"/>
                  </a:lnTo>
                  <a:lnTo>
                    <a:pt x="1031" y="91"/>
                  </a:lnTo>
                  <a:lnTo>
                    <a:pt x="1031" y="89"/>
                  </a:lnTo>
                  <a:lnTo>
                    <a:pt x="1033" y="89"/>
                  </a:lnTo>
                  <a:lnTo>
                    <a:pt x="1033" y="88"/>
                  </a:lnTo>
                  <a:lnTo>
                    <a:pt x="1033" y="86"/>
                  </a:lnTo>
                  <a:lnTo>
                    <a:pt x="1033" y="85"/>
                  </a:lnTo>
                  <a:lnTo>
                    <a:pt x="1033" y="83"/>
                  </a:lnTo>
                  <a:lnTo>
                    <a:pt x="1033" y="82"/>
                  </a:lnTo>
                  <a:lnTo>
                    <a:pt x="1034" y="82"/>
                  </a:lnTo>
                  <a:lnTo>
                    <a:pt x="1034" y="80"/>
                  </a:lnTo>
                  <a:lnTo>
                    <a:pt x="1034" y="79"/>
                  </a:lnTo>
                  <a:lnTo>
                    <a:pt x="1034" y="77"/>
                  </a:lnTo>
                  <a:lnTo>
                    <a:pt x="1036" y="77"/>
                  </a:lnTo>
                  <a:lnTo>
                    <a:pt x="1037" y="77"/>
                  </a:lnTo>
                  <a:lnTo>
                    <a:pt x="1039" y="76"/>
                  </a:lnTo>
                  <a:lnTo>
                    <a:pt x="1040" y="74"/>
                  </a:lnTo>
                  <a:lnTo>
                    <a:pt x="1042" y="74"/>
                  </a:lnTo>
                  <a:lnTo>
                    <a:pt x="1042" y="73"/>
                  </a:lnTo>
                  <a:lnTo>
                    <a:pt x="1043" y="73"/>
                  </a:lnTo>
                  <a:lnTo>
                    <a:pt x="1045" y="71"/>
                  </a:lnTo>
                  <a:lnTo>
                    <a:pt x="1046" y="71"/>
                  </a:lnTo>
                  <a:lnTo>
                    <a:pt x="1048" y="70"/>
                  </a:lnTo>
                  <a:lnTo>
                    <a:pt x="1049" y="70"/>
                  </a:lnTo>
                  <a:lnTo>
                    <a:pt x="1051" y="68"/>
                  </a:lnTo>
                  <a:lnTo>
                    <a:pt x="1052" y="68"/>
                  </a:lnTo>
                  <a:lnTo>
                    <a:pt x="1052" y="67"/>
                  </a:lnTo>
                  <a:lnTo>
                    <a:pt x="1054" y="67"/>
                  </a:lnTo>
                  <a:lnTo>
                    <a:pt x="1055" y="65"/>
                  </a:lnTo>
                  <a:lnTo>
                    <a:pt x="1057" y="65"/>
                  </a:lnTo>
                  <a:lnTo>
                    <a:pt x="1058" y="65"/>
                  </a:lnTo>
                  <a:lnTo>
                    <a:pt x="1058" y="64"/>
                  </a:lnTo>
                  <a:lnTo>
                    <a:pt x="1060" y="64"/>
                  </a:lnTo>
                  <a:lnTo>
                    <a:pt x="1060" y="62"/>
                  </a:lnTo>
                  <a:lnTo>
                    <a:pt x="1060" y="59"/>
                  </a:lnTo>
                  <a:lnTo>
                    <a:pt x="1060" y="57"/>
                  </a:lnTo>
                  <a:lnTo>
                    <a:pt x="1061" y="57"/>
                  </a:lnTo>
                  <a:lnTo>
                    <a:pt x="1060" y="54"/>
                  </a:lnTo>
                  <a:lnTo>
                    <a:pt x="1061" y="53"/>
                  </a:lnTo>
                  <a:lnTo>
                    <a:pt x="1063" y="53"/>
                  </a:lnTo>
                  <a:lnTo>
                    <a:pt x="1064" y="51"/>
                  </a:lnTo>
                  <a:lnTo>
                    <a:pt x="1066" y="51"/>
                  </a:lnTo>
                  <a:lnTo>
                    <a:pt x="1067" y="51"/>
                  </a:lnTo>
                  <a:lnTo>
                    <a:pt x="1067" y="50"/>
                  </a:lnTo>
                  <a:lnTo>
                    <a:pt x="1069" y="48"/>
                  </a:lnTo>
                  <a:lnTo>
                    <a:pt x="1070" y="50"/>
                  </a:lnTo>
                  <a:lnTo>
                    <a:pt x="1072" y="50"/>
                  </a:lnTo>
                  <a:lnTo>
                    <a:pt x="1073" y="50"/>
                  </a:lnTo>
                  <a:lnTo>
                    <a:pt x="1075" y="51"/>
                  </a:lnTo>
                  <a:lnTo>
                    <a:pt x="1076" y="51"/>
                  </a:lnTo>
                  <a:lnTo>
                    <a:pt x="1078" y="51"/>
                  </a:lnTo>
                  <a:lnTo>
                    <a:pt x="1079" y="53"/>
                  </a:lnTo>
                  <a:lnTo>
                    <a:pt x="1081" y="53"/>
                  </a:lnTo>
                  <a:lnTo>
                    <a:pt x="1082" y="53"/>
                  </a:lnTo>
                  <a:lnTo>
                    <a:pt x="1084" y="53"/>
                  </a:lnTo>
                  <a:lnTo>
                    <a:pt x="1086" y="53"/>
                  </a:lnTo>
                  <a:lnTo>
                    <a:pt x="1087" y="54"/>
                  </a:lnTo>
                  <a:lnTo>
                    <a:pt x="1089" y="54"/>
                  </a:lnTo>
                  <a:lnTo>
                    <a:pt x="1090" y="54"/>
                  </a:lnTo>
                  <a:lnTo>
                    <a:pt x="1092" y="54"/>
                  </a:lnTo>
                  <a:lnTo>
                    <a:pt x="1095" y="56"/>
                  </a:lnTo>
                  <a:lnTo>
                    <a:pt x="1095" y="54"/>
                  </a:lnTo>
                  <a:lnTo>
                    <a:pt x="1096" y="54"/>
                  </a:lnTo>
                  <a:lnTo>
                    <a:pt x="1096" y="53"/>
                  </a:lnTo>
                  <a:lnTo>
                    <a:pt x="1098" y="53"/>
                  </a:lnTo>
                  <a:lnTo>
                    <a:pt x="1098" y="51"/>
                  </a:lnTo>
                  <a:lnTo>
                    <a:pt x="1099" y="51"/>
                  </a:lnTo>
                  <a:lnTo>
                    <a:pt x="1099" y="50"/>
                  </a:lnTo>
                  <a:lnTo>
                    <a:pt x="1101" y="48"/>
                  </a:lnTo>
                  <a:lnTo>
                    <a:pt x="1102" y="47"/>
                  </a:lnTo>
                  <a:lnTo>
                    <a:pt x="1104" y="47"/>
                  </a:lnTo>
                  <a:lnTo>
                    <a:pt x="1104" y="45"/>
                  </a:lnTo>
                  <a:lnTo>
                    <a:pt x="1105" y="44"/>
                  </a:lnTo>
                  <a:lnTo>
                    <a:pt x="1108" y="41"/>
                  </a:lnTo>
                  <a:lnTo>
                    <a:pt x="1108" y="39"/>
                  </a:lnTo>
                  <a:lnTo>
                    <a:pt x="1110" y="39"/>
                  </a:lnTo>
                  <a:lnTo>
                    <a:pt x="1110" y="38"/>
                  </a:lnTo>
                  <a:lnTo>
                    <a:pt x="1111" y="38"/>
                  </a:lnTo>
                  <a:lnTo>
                    <a:pt x="1111" y="36"/>
                  </a:lnTo>
                  <a:lnTo>
                    <a:pt x="1113" y="36"/>
                  </a:lnTo>
                  <a:lnTo>
                    <a:pt x="1113" y="35"/>
                  </a:lnTo>
                  <a:lnTo>
                    <a:pt x="1114" y="33"/>
                  </a:lnTo>
                  <a:lnTo>
                    <a:pt x="1116" y="33"/>
                  </a:lnTo>
                  <a:lnTo>
                    <a:pt x="1116" y="32"/>
                  </a:lnTo>
                  <a:lnTo>
                    <a:pt x="1117" y="32"/>
                  </a:lnTo>
                  <a:lnTo>
                    <a:pt x="1120" y="30"/>
                  </a:lnTo>
                  <a:lnTo>
                    <a:pt x="1122" y="29"/>
                  </a:lnTo>
                  <a:lnTo>
                    <a:pt x="1123" y="29"/>
                  </a:lnTo>
                  <a:lnTo>
                    <a:pt x="1125" y="29"/>
                  </a:lnTo>
                  <a:lnTo>
                    <a:pt x="1126" y="27"/>
                  </a:lnTo>
                  <a:lnTo>
                    <a:pt x="1128" y="27"/>
                  </a:lnTo>
                  <a:lnTo>
                    <a:pt x="1129" y="26"/>
                  </a:lnTo>
                  <a:lnTo>
                    <a:pt x="1131" y="26"/>
                  </a:lnTo>
                  <a:lnTo>
                    <a:pt x="1132" y="26"/>
                  </a:lnTo>
                  <a:lnTo>
                    <a:pt x="1134" y="24"/>
                  </a:lnTo>
                  <a:lnTo>
                    <a:pt x="1134" y="26"/>
                  </a:lnTo>
                  <a:lnTo>
                    <a:pt x="1135" y="26"/>
                  </a:lnTo>
                  <a:lnTo>
                    <a:pt x="1135" y="27"/>
                  </a:lnTo>
                  <a:lnTo>
                    <a:pt x="1135" y="29"/>
                  </a:lnTo>
                  <a:lnTo>
                    <a:pt x="1137" y="29"/>
                  </a:lnTo>
                  <a:lnTo>
                    <a:pt x="1137" y="30"/>
                  </a:lnTo>
                  <a:lnTo>
                    <a:pt x="1137" y="32"/>
                  </a:lnTo>
                  <a:lnTo>
                    <a:pt x="1137" y="33"/>
                  </a:lnTo>
                  <a:lnTo>
                    <a:pt x="1138" y="33"/>
                  </a:lnTo>
                  <a:lnTo>
                    <a:pt x="1138" y="35"/>
                  </a:lnTo>
                  <a:lnTo>
                    <a:pt x="1138" y="36"/>
                  </a:lnTo>
                  <a:lnTo>
                    <a:pt x="1138" y="38"/>
                  </a:lnTo>
                  <a:lnTo>
                    <a:pt x="1140" y="39"/>
                  </a:lnTo>
                  <a:lnTo>
                    <a:pt x="1140" y="41"/>
                  </a:lnTo>
                  <a:lnTo>
                    <a:pt x="1142" y="42"/>
                  </a:lnTo>
                  <a:lnTo>
                    <a:pt x="1142" y="44"/>
                  </a:lnTo>
                  <a:lnTo>
                    <a:pt x="1143" y="45"/>
                  </a:lnTo>
                  <a:lnTo>
                    <a:pt x="1145" y="45"/>
                  </a:lnTo>
                  <a:lnTo>
                    <a:pt x="1146" y="45"/>
                  </a:lnTo>
                  <a:lnTo>
                    <a:pt x="1148" y="45"/>
                  </a:lnTo>
                  <a:lnTo>
                    <a:pt x="1149" y="47"/>
                  </a:lnTo>
                  <a:lnTo>
                    <a:pt x="1149" y="45"/>
                  </a:lnTo>
                  <a:lnTo>
                    <a:pt x="1151" y="45"/>
                  </a:lnTo>
                  <a:lnTo>
                    <a:pt x="1151" y="47"/>
                  </a:lnTo>
                  <a:lnTo>
                    <a:pt x="1151" y="48"/>
                  </a:lnTo>
                  <a:lnTo>
                    <a:pt x="1152" y="50"/>
                  </a:lnTo>
                  <a:lnTo>
                    <a:pt x="1154" y="50"/>
                  </a:lnTo>
                  <a:lnTo>
                    <a:pt x="1154" y="51"/>
                  </a:lnTo>
                  <a:lnTo>
                    <a:pt x="1155" y="51"/>
                  </a:lnTo>
                  <a:lnTo>
                    <a:pt x="1155" y="53"/>
                  </a:lnTo>
                  <a:lnTo>
                    <a:pt x="1155" y="54"/>
                  </a:lnTo>
                  <a:lnTo>
                    <a:pt x="1155" y="56"/>
                  </a:lnTo>
                  <a:lnTo>
                    <a:pt x="1155" y="57"/>
                  </a:lnTo>
                  <a:lnTo>
                    <a:pt x="1155" y="59"/>
                  </a:lnTo>
                  <a:lnTo>
                    <a:pt x="1155" y="61"/>
                  </a:lnTo>
                  <a:lnTo>
                    <a:pt x="1157" y="61"/>
                  </a:lnTo>
                  <a:lnTo>
                    <a:pt x="1158" y="61"/>
                  </a:lnTo>
                  <a:lnTo>
                    <a:pt x="1160" y="61"/>
                  </a:lnTo>
                  <a:lnTo>
                    <a:pt x="1160" y="62"/>
                  </a:lnTo>
                  <a:lnTo>
                    <a:pt x="1161" y="62"/>
                  </a:lnTo>
                  <a:lnTo>
                    <a:pt x="1161" y="64"/>
                  </a:lnTo>
                  <a:lnTo>
                    <a:pt x="1160" y="65"/>
                  </a:lnTo>
                  <a:lnTo>
                    <a:pt x="1158" y="67"/>
                  </a:lnTo>
                  <a:lnTo>
                    <a:pt x="1158" y="68"/>
                  </a:lnTo>
                  <a:lnTo>
                    <a:pt x="1160" y="68"/>
                  </a:lnTo>
                  <a:lnTo>
                    <a:pt x="1161" y="68"/>
                  </a:lnTo>
                  <a:lnTo>
                    <a:pt x="1161" y="70"/>
                  </a:lnTo>
                  <a:lnTo>
                    <a:pt x="1161" y="71"/>
                  </a:lnTo>
                  <a:lnTo>
                    <a:pt x="1160" y="71"/>
                  </a:lnTo>
                  <a:lnTo>
                    <a:pt x="1160" y="73"/>
                  </a:lnTo>
                  <a:lnTo>
                    <a:pt x="1158" y="73"/>
                  </a:lnTo>
                  <a:lnTo>
                    <a:pt x="1158" y="74"/>
                  </a:lnTo>
                  <a:lnTo>
                    <a:pt x="1158" y="76"/>
                  </a:lnTo>
                  <a:lnTo>
                    <a:pt x="1158" y="77"/>
                  </a:lnTo>
                  <a:lnTo>
                    <a:pt x="1158" y="79"/>
                  </a:lnTo>
                  <a:lnTo>
                    <a:pt x="1160" y="79"/>
                  </a:lnTo>
                  <a:lnTo>
                    <a:pt x="1160" y="80"/>
                  </a:lnTo>
                  <a:lnTo>
                    <a:pt x="1161" y="80"/>
                  </a:lnTo>
                  <a:lnTo>
                    <a:pt x="1163" y="80"/>
                  </a:lnTo>
                  <a:lnTo>
                    <a:pt x="1164" y="80"/>
                  </a:lnTo>
                  <a:lnTo>
                    <a:pt x="1166" y="80"/>
                  </a:lnTo>
                  <a:lnTo>
                    <a:pt x="1167" y="80"/>
                  </a:lnTo>
                  <a:lnTo>
                    <a:pt x="1169" y="80"/>
                  </a:lnTo>
                  <a:lnTo>
                    <a:pt x="1170" y="80"/>
                  </a:lnTo>
                  <a:lnTo>
                    <a:pt x="1170" y="79"/>
                  </a:lnTo>
                  <a:lnTo>
                    <a:pt x="1172" y="79"/>
                  </a:lnTo>
                  <a:lnTo>
                    <a:pt x="1173" y="79"/>
                  </a:lnTo>
                  <a:lnTo>
                    <a:pt x="1173" y="77"/>
                  </a:lnTo>
                  <a:lnTo>
                    <a:pt x="1175" y="77"/>
                  </a:lnTo>
                  <a:lnTo>
                    <a:pt x="1175" y="76"/>
                  </a:lnTo>
                  <a:lnTo>
                    <a:pt x="1176" y="76"/>
                  </a:lnTo>
                  <a:lnTo>
                    <a:pt x="1178" y="76"/>
                  </a:lnTo>
                  <a:lnTo>
                    <a:pt x="1178" y="77"/>
                  </a:lnTo>
                  <a:lnTo>
                    <a:pt x="1179" y="77"/>
                  </a:lnTo>
                  <a:lnTo>
                    <a:pt x="1181" y="77"/>
                  </a:lnTo>
                  <a:lnTo>
                    <a:pt x="1182" y="77"/>
                  </a:lnTo>
                  <a:lnTo>
                    <a:pt x="1184" y="77"/>
                  </a:lnTo>
                  <a:lnTo>
                    <a:pt x="1185" y="77"/>
                  </a:lnTo>
                  <a:lnTo>
                    <a:pt x="1187" y="77"/>
                  </a:lnTo>
                  <a:lnTo>
                    <a:pt x="1188" y="77"/>
                  </a:lnTo>
                  <a:lnTo>
                    <a:pt x="1188" y="76"/>
                  </a:lnTo>
                  <a:lnTo>
                    <a:pt x="1190" y="76"/>
                  </a:lnTo>
                  <a:lnTo>
                    <a:pt x="1190" y="77"/>
                  </a:lnTo>
                  <a:lnTo>
                    <a:pt x="1191" y="77"/>
                  </a:lnTo>
                  <a:lnTo>
                    <a:pt x="1191" y="76"/>
                  </a:lnTo>
                  <a:lnTo>
                    <a:pt x="1193" y="76"/>
                  </a:lnTo>
                  <a:lnTo>
                    <a:pt x="1193" y="77"/>
                  </a:lnTo>
                  <a:lnTo>
                    <a:pt x="1194" y="77"/>
                  </a:lnTo>
                  <a:lnTo>
                    <a:pt x="1196" y="77"/>
                  </a:lnTo>
                  <a:lnTo>
                    <a:pt x="1198" y="77"/>
                  </a:lnTo>
                  <a:lnTo>
                    <a:pt x="1198" y="76"/>
                  </a:lnTo>
                  <a:lnTo>
                    <a:pt x="1198" y="77"/>
                  </a:lnTo>
                  <a:lnTo>
                    <a:pt x="1199" y="77"/>
                  </a:lnTo>
                  <a:lnTo>
                    <a:pt x="1201" y="77"/>
                  </a:lnTo>
                  <a:lnTo>
                    <a:pt x="1202" y="77"/>
                  </a:lnTo>
                  <a:lnTo>
                    <a:pt x="1202" y="76"/>
                  </a:lnTo>
                  <a:lnTo>
                    <a:pt x="1202" y="74"/>
                  </a:lnTo>
                  <a:lnTo>
                    <a:pt x="1204" y="74"/>
                  </a:lnTo>
                  <a:lnTo>
                    <a:pt x="1205" y="74"/>
                  </a:lnTo>
                  <a:lnTo>
                    <a:pt x="1205" y="73"/>
                  </a:lnTo>
                  <a:lnTo>
                    <a:pt x="1207" y="73"/>
                  </a:lnTo>
                  <a:lnTo>
                    <a:pt x="1207" y="71"/>
                  </a:lnTo>
                  <a:lnTo>
                    <a:pt x="1208" y="71"/>
                  </a:lnTo>
                  <a:lnTo>
                    <a:pt x="1210" y="71"/>
                  </a:lnTo>
                  <a:lnTo>
                    <a:pt x="1210" y="70"/>
                  </a:lnTo>
                  <a:lnTo>
                    <a:pt x="1210" y="68"/>
                  </a:lnTo>
                  <a:lnTo>
                    <a:pt x="1211" y="68"/>
                  </a:lnTo>
                  <a:lnTo>
                    <a:pt x="1213" y="68"/>
                  </a:lnTo>
                  <a:lnTo>
                    <a:pt x="1214" y="68"/>
                  </a:lnTo>
                  <a:lnTo>
                    <a:pt x="1216" y="68"/>
                  </a:lnTo>
                  <a:lnTo>
                    <a:pt x="1217" y="68"/>
                  </a:lnTo>
                  <a:lnTo>
                    <a:pt x="1219" y="67"/>
                  </a:lnTo>
                  <a:lnTo>
                    <a:pt x="1219" y="68"/>
                  </a:lnTo>
                  <a:lnTo>
                    <a:pt x="1220" y="68"/>
                  </a:lnTo>
                  <a:lnTo>
                    <a:pt x="1220" y="67"/>
                  </a:lnTo>
                  <a:lnTo>
                    <a:pt x="1222" y="67"/>
                  </a:lnTo>
                  <a:lnTo>
                    <a:pt x="1222" y="65"/>
                  </a:lnTo>
                  <a:lnTo>
                    <a:pt x="1222" y="64"/>
                  </a:lnTo>
                  <a:lnTo>
                    <a:pt x="1223" y="64"/>
                  </a:lnTo>
                  <a:lnTo>
                    <a:pt x="1223" y="62"/>
                  </a:lnTo>
                  <a:lnTo>
                    <a:pt x="1223" y="61"/>
                  </a:lnTo>
                  <a:lnTo>
                    <a:pt x="1225" y="61"/>
                  </a:lnTo>
                  <a:lnTo>
                    <a:pt x="1226" y="61"/>
                  </a:lnTo>
                  <a:lnTo>
                    <a:pt x="1226" y="59"/>
                  </a:lnTo>
                  <a:lnTo>
                    <a:pt x="1228" y="59"/>
                  </a:lnTo>
                  <a:lnTo>
                    <a:pt x="1228" y="57"/>
                  </a:lnTo>
                  <a:lnTo>
                    <a:pt x="1229" y="57"/>
                  </a:lnTo>
                  <a:lnTo>
                    <a:pt x="1231" y="57"/>
                  </a:lnTo>
                  <a:lnTo>
                    <a:pt x="1232" y="57"/>
                  </a:lnTo>
                  <a:lnTo>
                    <a:pt x="1232" y="56"/>
                  </a:lnTo>
                  <a:lnTo>
                    <a:pt x="1234" y="56"/>
                  </a:lnTo>
                  <a:lnTo>
                    <a:pt x="1235" y="56"/>
                  </a:lnTo>
                  <a:lnTo>
                    <a:pt x="1237" y="56"/>
                  </a:lnTo>
                  <a:lnTo>
                    <a:pt x="1237" y="54"/>
                  </a:lnTo>
                  <a:lnTo>
                    <a:pt x="1238" y="54"/>
                  </a:lnTo>
                  <a:lnTo>
                    <a:pt x="1240" y="54"/>
                  </a:lnTo>
                  <a:lnTo>
                    <a:pt x="1241" y="54"/>
                  </a:lnTo>
                  <a:lnTo>
                    <a:pt x="1243" y="56"/>
                  </a:lnTo>
                  <a:lnTo>
                    <a:pt x="1244" y="56"/>
                  </a:lnTo>
                  <a:lnTo>
                    <a:pt x="1244" y="57"/>
                  </a:lnTo>
                  <a:lnTo>
                    <a:pt x="1246" y="57"/>
                  </a:lnTo>
                  <a:lnTo>
                    <a:pt x="1246" y="59"/>
                  </a:lnTo>
                  <a:lnTo>
                    <a:pt x="1247" y="59"/>
                  </a:lnTo>
                  <a:lnTo>
                    <a:pt x="1247" y="61"/>
                  </a:lnTo>
                  <a:lnTo>
                    <a:pt x="1249" y="61"/>
                  </a:lnTo>
                  <a:lnTo>
                    <a:pt x="1249" y="62"/>
                  </a:lnTo>
                  <a:lnTo>
                    <a:pt x="1250" y="62"/>
                  </a:lnTo>
                  <a:lnTo>
                    <a:pt x="1252" y="62"/>
                  </a:lnTo>
                  <a:lnTo>
                    <a:pt x="1252" y="61"/>
                  </a:lnTo>
                  <a:lnTo>
                    <a:pt x="1254" y="61"/>
                  </a:lnTo>
                  <a:lnTo>
                    <a:pt x="1254" y="59"/>
                  </a:lnTo>
                  <a:lnTo>
                    <a:pt x="1255" y="59"/>
                  </a:lnTo>
                  <a:lnTo>
                    <a:pt x="1255" y="57"/>
                  </a:lnTo>
                  <a:lnTo>
                    <a:pt x="1257" y="57"/>
                  </a:lnTo>
                  <a:lnTo>
                    <a:pt x="1258" y="57"/>
                  </a:lnTo>
                  <a:lnTo>
                    <a:pt x="1258" y="56"/>
                  </a:lnTo>
                  <a:lnTo>
                    <a:pt x="1260" y="56"/>
                  </a:lnTo>
                  <a:lnTo>
                    <a:pt x="1261" y="56"/>
                  </a:lnTo>
                  <a:lnTo>
                    <a:pt x="1263" y="56"/>
                  </a:lnTo>
                  <a:lnTo>
                    <a:pt x="1263" y="54"/>
                  </a:lnTo>
                  <a:lnTo>
                    <a:pt x="1264" y="54"/>
                  </a:lnTo>
                  <a:lnTo>
                    <a:pt x="1266" y="54"/>
                  </a:lnTo>
                  <a:lnTo>
                    <a:pt x="1266" y="56"/>
                  </a:lnTo>
                  <a:lnTo>
                    <a:pt x="1267" y="56"/>
                  </a:lnTo>
                  <a:lnTo>
                    <a:pt x="1269" y="56"/>
                  </a:lnTo>
                  <a:lnTo>
                    <a:pt x="1270" y="56"/>
                  </a:lnTo>
                  <a:lnTo>
                    <a:pt x="1270" y="54"/>
                  </a:lnTo>
                  <a:lnTo>
                    <a:pt x="1270" y="53"/>
                  </a:lnTo>
                  <a:lnTo>
                    <a:pt x="1272" y="53"/>
                  </a:lnTo>
                  <a:lnTo>
                    <a:pt x="1272" y="51"/>
                  </a:lnTo>
                  <a:lnTo>
                    <a:pt x="1273" y="51"/>
                  </a:lnTo>
                  <a:lnTo>
                    <a:pt x="1275" y="51"/>
                  </a:lnTo>
                  <a:lnTo>
                    <a:pt x="1276" y="51"/>
                  </a:lnTo>
                  <a:lnTo>
                    <a:pt x="1278" y="50"/>
                  </a:lnTo>
                  <a:lnTo>
                    <a:pt x="1278" y="48"/>
                  </a:lnTo>
                  <a:lnTo>
                    <a:pt x="1278" y="47"/>
                  </a:lnTo>
                  <a:lnTo>
                    <a:pt x="1276" y="47"/>
                  </a:lnTo>
                  <a:lnTo>
                    <a:pt x="1276" y="45"/>
                  </a:lnTo>
                  <a:lnTo>
                    <a:pt x="1276" y="44"/>
                  </a:lnTo>
                  <a:lnTo>
                    <a:pt x="1276" y="42"/>
                  </a:lnTo>
                  <a:lnTo>
                    <a:pt x="1278" y="42"/>
                  </a:lnTo>
                  <a:lnTo>
                    <a:pt x="1278" y="41"/>
                  </a:lnTo>
                  <a:lnTo>
                    <a:pt x="1278" y="39"/>
                  </a:lnTo>
                  <a:lnTo>
                    <a:pt x="1279" y="39"/>
                  </a:lnTo>
                  <a:lnTo>
                    <a:pt x="1279" y="38"/>
                  </a:lnTo>
                  <a:lnTo>
                    <a:pt x="1281" y="38"/>
                  </a:lnTo>
                  <a:lnTo>
                    <a:pt x="1281" y="36"/>
                  </a:lnTo>
                  <a:lnTo>
                    <a:pt x="1282" y="36"/>
                  </a:lnTo>
                  <a:lnTo>
                    <a:pt x="1284" y="36"/>
                  </a:lnTo>
                  <a:lnTo>
                    <a:pt x="1285" y="35"/>
                  </a:lnTo>
                  <a:lnTo>
                    <a:pt x="1285" y="33"/>
                  </a:lnTo>
                  <a:lnTo>
                    <a:pt x="1287" y="32"/>
                  </a:lnTo>
                  <a:lnTo>
                    <a:pt x="1287" y="30"/>
                  </a:lnTo>
                  <a:lnTo>
                    <a:pt x="1288" y="30"/>
                  </a:lnTo>
                  <a:lnTo>
                    <a:pt x="1290" y="30"/>
                  </a:lnTo>
                  <a:lnTo>
                    <a:pt x="1291" y="30"/>
                  </a:lnTo>
                  <a:lnTo>
                    <a:pt x="1293" y="30"/>
                  </a:lnTo>
                  <a:lnTo>
                    <a:pt x="1294" y="30"/>
                  </a:lnTo>
                  <a:lnTo>
                    <a:pt x="1296" y="30"/>
                  </a:lnTo>
                  <a:lnTo>
                    <a:pt x="1296" y="29"/>
                  </a:lnTo>
                  <a:lnTo>
                    <a:pt x="1297" y="29"/>
                  </a:lnTo>
                  <a:lnTo>
                    <a:pt x="1297" y="27"/>
                  </a:lnTo>
                  <a:lnTo>
                    <a:pt x="1299" y="27"/>
                  </a:lnTo>
                  <a:lnTo>
                    <a:pt x="1300" y="27"/>
                  </a:lnTo>
                  <a:lnTo>
                    <a:pt x="1302" y="27"/>
                  </a:lnTo>
                  <a:lnTo>
                    <a:pt x="1303" y="27"/>
                  </a:lnTo>
                  <a:lnTo>
                    <a:pt x="1305" y="26"/>
                  </a:lnTo>
                  <a:lnTo>
                    <a:pt x="1306" y="26"/>
                  </a:lnTo>
                  <a:lnTo>
                    <a:pt x="1306" y="27"/>
                  </a:lnTo>
                  <a:lnTo>
                    <a:pt x="1308" y="27"/>
                  </a:lnTo>
                  <a:lnTo>
                    <a:pt x="1310" y="27"/>
                  </a:lnTo>
                  <a:lnTo>
                    <a:pt x="1311" y="27"/>
                  </a:lnTo>
                  <a:lnTo>
                    <a:pt x="1313" y="27"/>
                  </a:lnTo>
                  <a:lnTo>
                    <a:pt x="1313" y="26"/>
                  </a:lnTo>
                  <a:lnTo>
                    <a:pt x="1314" y="26"/>
                  </a:lnTo>
                  <a:lnTo>
                    <a:pt x="1314" y="27"/>
                  </a:lnTo>
                  <a:lnTo>
                    <a:pt x="1316" y="27"/>
                  </a:lnTo>
                  <a:lnTo>
                    <a:pt x="1316" y="26"/>
                  </a:lnTo>
                  <a:lnTo>
                    <a:pt x="1316" y="27"/>
                  </a:lnTo>
                  <a:lnTo>
                    <a:pt x="1317" y="27"/>
                  </a:lnTo>
                  <a:lnTo>
                    <a:pt x="1317" y="29"/>
                  </a:lnTo>
                  <a:lnTo>
                    <a:pt x="1319" y="27"/>
                  </a:lnTo>
                  <a:lnTo>
                    <a:pt x="1320" y="27"/>
                  </a:lnTo>
                  <a:lnTo>
                    <a:pt x="1320" y="26"/>
                  </a:lnTo>
                  <a:lnTo>
                    <a:pt x="1320" y="27"/>
                  </a:lnTo>
                  <a:lnTo>
                    <a:pt x="1322" y="27"/>
                  </a:lnTo>
                  <a:lnTo>
                    <a:pt x="1323" y="27"/>
                  </a:lnTo>
                  <a:lnTo>
                    <a:pt x="1325" y="27"/>
                  </a:lnTo>
                  <a:lnTo>
                    <a:pt x="1326" y="27"/>
                  </a:lnTo>
                  <a:lnTo>
                    <a:pt x="1328" y="26"/>
                  </a:lnTo>
                  <a:lnTo>
                    <a:pt x="1329" y="26"/>
                  </a:lnTo>
                  <a:lnTo>
                    <a:pt x="1331" y="26"/>
                  </a:lnTo>
                  <a:lnTo>
                    <a:pt x="1331" y="27"/>
                  </a:lnTo>
                  <a:lnTo>
                    <a:pt x="1332" y="27"/>
                  </a:lnTo>
                  <a:lnTo>
                    <a:pt x="1332" y="26"/>
                  </a:lnTo>
                  <a:lnTo>
                    <a:pt x="1334" y="26"/>
                  </a:lnTo>
                  <a:lnTo>
                    <a:pt x="1334" y="24"/>
                  </a:lnTo>
                  <a:lnTo>
                    <a:pt x="1335" y="24"/>
                  </a:lnTo>
                  <a:lnTo>
                    <a:pt x="1337" y="24"/>
                  </a:lnTo>
                  <a:lnTo>
                    <a:pt x="1337" y="23"/>
                  </a:lnTo>
                  <a:lnTo>
                    <a:pt x="1338" y="23"/>
                  </a:lnTo>
                  <a:lnTo>
                    <a:pt x="1340" y="23"/>
                  </a:lnTo>
                  <a:lnTo>
                    <a:pt x="1340" y="21"/>
                  </a:lnTo>
                  <a:lnTo>
                    <a:pt x="1341" y="21"/>
                  </a:lnTo>
                  <a:lnTo>
                    <a:pt x="1341" y="20"/>
                  </a:lnTo>
                  <a:lnTo>
                    <a:pt x="1343" y="20"/>
                  </a:lnTo>
                  <a:lnTo>
                    <a:pt x="1343" y="18"/>
                  </a:lnTo>
                  <a:lnTo>
                    <a:pt x="1343" y="17"/>
                  </a:lnTo>
                  <a:lnTo>
                    <a:pt x="1344" y="17"/>
                  </a:lnTo>
                  <a:lnTo>
                    <a:pt x="1346" y="17"/>
                  </a:lnTo>
                  <a:lnTo>
                    <a:pt x="1346" y="15"/>
                  </a:lnTo>
                  <a:lnTo>
                    <a:pt x="1347" y="15"/>
                  </a:lnTo>
                  <a:lnTo>
                    <a:pt x="1347" y="14"/>
                  </a:lnTo>
                  <a:lnTo>
                    <a:pt x="1349" y="14"/>
                  </a:lnTo>
                  <a:lnTo>
                    <a:pt x="1350" y="12"/>
                  </a:lnTo>
                  <a:lnTo>
                    <a:pt x="1352" y="12"/>
                  </a:lnTo>
                  <a:lnTo>
                    <a:pt x="1352" y="11"/>
                  </a:lnTo>
                  <a:lnTo>
                    <a:pt x="1353" y="11"/>
                  </a:lnTo>
                  <a:lnTo>
                    <a:pt x="1355" y="9"/>
                  </a:lnTo>
                  <a:lnTo>
                    <a:pt x="1356" y="9"/>
                  </a:lnTo>
                  <a:lnTo>
                    <a:pt x="1356" y="11"/>
                  </a:lnTo>
                  <a:lnTo>
                    <a:pt x="1356" y="12"/>
                  </a:lnTo>
                  <a:lnTo>
                    <a:pt x="1356" y="14"/>
                  </a:lnTo>
                  <a:lnTo>
                    <a:pt x="1358" y="14"/>
                  </a:lnTo>
                  <a:lnTo>
                    <a:pt x="1358" y="15"/>
                  </a:lnTo>
                  <a:lnTo>
                    <a:pt x="1358" y="17"/>
                  </a:lnTo>
                  <a:lnTo>
                    <a:pt x="1358" y="18"/>
                  </a:lnTo>
                  <a:lnTo>
                    <a:pt x="1359" y="20"/>
                  </a:lnTo>
                  <a:lnTo>
                    <a:pt x="1359" y="21"/>
                  </a:lnTo>
                  <a:lnTo>
                    <a:pt x="1359" y="23"/>
                  </a:lnTo>
                  <a:lnTo>
                    <a:pt x="1359" y="24"/>
                  </a:lnTo>
                  <a:lnTo>
                    <a:pt x="1361" y="24"/>
                  </a:lnTo>
                  <a:lnTo>
                    <a:pt x="1361" y="26"/>
                  </a:lnTo>
                  <a:lnTo>
                    <a:pt x="1362" y="27"/>
                  </a:lnTo>
                  <a:lnTo>
                    <a:pt x="1364" y="27"/>
                  </a:lnTo>
                  <a:lnTo>
                    <a:pt x="1364" y="26"/>
                  </a:lnTo>
                  <a:lnTo>
                    <a:pt x="1366" y="26"/>
                  </a:lnTo>
                  <a:lnTo>
                    <a:pt x="1367" y="26"/>
                  </a:lnTo>
                  <a:lnTo>
                    <a:pt x="1369" y="24"/>
                  </a:lnTo>
                  <a:lnTo>
                    <a:pt x="1370" y="24"/>
                  </a:lnTo>
                  <a:lnTo>
                    <a:pt x="1372" y="24"/>
                  </a:lnTo>
                  <a:lnTo>
                    <a:pt x="1373" y="23"/>
                  </a:lnTo>
                  <a:lnTo>
                    <a:pt x="1375" y="23"/>
                  </a:lnTo>
                  <a:lnTo>
                    <a:pt x="1373" y="24"/>
                  </a:lnTo>
                  <a:lnTo>
                    <a:pt x="1373" y="27"/>
                  </a:lnTo>
                  <a:lnTo>
                    <a:pt x="1373" y="29"/>
                  </a:lnTo>
                  <a:lnTo>
                    <a:pt x="1373" y="30"/>
                  </a:lnTo>
                  <a:lnTo>
                    <a:pt x="1375" y="30"/>
                  </a:lnTo>
                  <a:lnTo>
                    <a:pt x="1375" y="32"/>
                  </a:lnTo>
                  <a:lnTo>
                    <a:pt x="1373" y="33"/>
                  </a:lnTo>
                  <a:lnTo>
                    <a:pt x="1373" y="35"/>
                  </a:lnTo>
                  <a:lnTo>
                    <a:pt x="1373" y="36"/>
                  </a:lnTo>
                  <a:lnTo>
                    <a:pt x="1378" y="39"/>
                  </a:lnTo>
                  <a:lnTo>
                    <a:pt x="1379" y="39"/>
                  </a:lnTo>
                  <a:lnTo>
                    <a:pt x="1382" y="38"/>
                  </a:lnTo>
                  <a:lnTo>
                    <a:pt x="1384" y="38"/>
                  </a:lnTo>
                  <a:lnTo>
                    <a:pt x="1388" y="35"/>
                  </a:lnTo>
                  <a:lnTo>
                    <a:pt x="1391" y="35"/>
                  </a:lnTo>
                  <a:lnTo>
                    <a:pt x="1391" y="33"/>
                  </a:lnTo>
                  <a:lnTo>
                    <a:pt x="1393" y="33"/>
                  </a:lnTo>
                  <a:lnTo>
                    <a:pt x="1396" y="33"/>
                  </a:lnTo>
                  <a:lnTo>
                    <a:pt x="1399" y="32"/>
                  </a:lnTo>
                  <a:lnTo>
                    <a:pt x="1400" y="32"/>
                  </a:lnTo>
                  <a:lnTo>
                    <a:pt x="1400" y="30"/>
                  </a:lnTo>
                  <a:lnTo>
                    <a:pt x="1402" y="30"/>
                  </a:lnTo>
                  <a:lnTo>
                    <a:pt x="1403" y="27"/>
                  </a:lnTo>
                  <a:lnTo>
                    <a:pt x="1405" y="27"/>
                  </a:lnTo>
                  <a:lnTo>
                    <a:pt x="1406" y="26"/>
                  </a:lnTo>
                  <a:lnTo>
                    <a:pt x="1408" y="26"/>
                  </a:lnTo>
                  <a:lnTo>
                    <a:pt x="1408" y="24"/>
                  </a:lnTo>
                  <a:lnTo>
                    <a:pt x="1408" y="23"/>
                  </a:lnTo>
                  <a:lnTo>
                    <a:pt x="1409" y="23"/>
                  </a:lnTo>
                  <a:lnTo>
                    <a:pt x="1408" y="23"/>
                  </a:lnTo>
                  <a:lnTo>
                    <a:pt x="1409" y="23"/>
                  </a:lnTo>
                  <a:lnTo>
                    <a:pt x="1409" y="26"/>
                  </a:lnTo>
                  <a:lnTo>
                    <a:pt x="1409" y="27"/>
                  </a:lnTo>
                  <a:lnTo>
                    <a:pt x="1409" y="29"/>
                  </a:lnTo>
                  <a:lnTo>
                    <a:pt x="1411" y="29"/>
                  </a:lnTo>
                  <a:lnTo>
                    <a:pt x="1411" y="30"/>
                  </a:lnTo>
                  <a:lnTo>
                    <a:pt x="1411" y="32"/>
                  </a:lnTo>
                  <a:lnTo>
                    <a:pt x="1412" y="32"/>
                  </a:lnTo>
                  <a:lnTo>
                    <a:pt x="1412" y="33"/>
                  </a:lnTo>
                  <a:lnTo>
                    <a:pt x="1414" y="35"/>
                  </a:lnTo>
                  <a:lnTo>
                    <a:pt x="1414" y="36"/>
                  </a:lnTo>
                  <a:lnTo>
                    <a:pt x="1415" y="36"/>
                  </a:lnTo>
                  <a:lnTo>
                    <a:pt x="1415" y="38"/>
                  </a:lnTo>
                  <a:lnTo>
                    <a:pt x="1417" y="38"/>
                  </a:lnTo>
                  <a:lnTo>
                    <a:pt x="1417" y="39"/>
                  </a:lnTo>
                  <a:lnTo>
                    <a:pt x="1418" y="41"/>
                  </a:lnTo>
                  <a:lnTo>
                    <a:pt x="1418" y="42"/>
                  </a:lnTo>
                  <a:lnTo>
                    <a:pt x="1418" y="44"/>
                  </a:lnTo>
                  <a:lnTo>
                    <a:pt x="1420" y="44"/>
                  </a:lnTo>
                  <a:lnTo>
                    <a:pt x="1420" y="45"/>
                  </a:lnTo>
                  <a:lnTo>
                    <a:pt x="1420" y="47"/>
                  </a:lnTo>
                  <a:lnTo>
                    <a:pt x="1420" y="48"/>
                  </a:lnTo>
                  <a:lnTo>
                    <a:pt x="1422" y="48"/>
                  </a:lnTo>
                  <a:lnTo>
                    <a:pt x="1422" y="50"/>
                  </a:lnTo>
                  <a:lnTo>
                    <a:pt x="1422" y="51"/>
                  </a:lnTo>
                  <a:lnTo>
                    <a:pt x="1423" y="56"/>
                  </a:lnTo>
                  <a:lnTo>
                    <a:pt x="1425" y="59"/>
                  </a:lnTo>
                  <a:lnTo>
                    <a:pt x="1426" y="61"/>
                  </a:lnTo>
                  <a:lnTo>
                    <a:pt x="1428" y="61"/>
                  </a:lnTo>
                  <a:lnTo>
                    <a:pt x="1429" y="59"/>
                  </a:lnTo>
                  <a:lnTo>
                    <a:pt x="1431" y="59"/>
                  </a:lnTo>
                  <a:lnTo>
                    <a:pt x="1432" y="59"/>
                  </a:lnTo>
                  <a:lnTo>
                    <a:pt x="1434" y="59"/>
                  </a:lnTo>
                  <a:lnTo>
                    <a:pt x="1435" y="57"/>
                  </a:lnTo>
                  <a:lnTo>
                    <a:pt x="1437" y="57"/>
                  </a:lnTo>
                  <a:lnTo>
                    <a:pt x="1440" y="57"/>
                  </a:lnTo>
                  <a:lnTo>
                    <a:pt x="1441" y="56"/>
                  </a:lnTo>
                  <a:lnTo>
                    <a:pt x="1443" y="56"/>
                  </a:lnTo>
                  <a:lnTo>
                    <a:pt x="1444" y="56"/>
                  </a:lnTo>
                  <a:lnTo>
                    <a:pt x="1446" y="56"/>
                  </a:lnTo>
                  <a:lnTo>
                    <a:pt x="1447" y="56"/>
                  </a:lnTo>
                  <a:lnTo>
                    <a:pt x="1449" y="54"/>
                  </a:lnTo>
                  <a:lnTo>
                    <a:pt x="1450" y="54"/>
                  </a:lnTo>
                  <a:lnTo>
                    <a:pt x="1452" y="51"/>
                  </a:lnTo>
                  <a:lnTo>
                    <a:pt x="1453" y="51"/>
                  </a:lnTo>
                  <a:lnTo>
                    <a:pt x="1455" y="51"/>
                  </a:lnTo>
                  <a:lnTo>
                    <a:pt x="1456" y="51"/>
                  </a:lnTo>
                  <a:lnTo>
                    <a:pt x="1456" y="53"/>
                  </a:lnTo>
                  <a:lnTo>
                    <a:pt x="1458" y="53"/>
                  </a:lnTo>
                  <a:lnTo>
                    <a:pt x="1459" y="53"/>
                  </a:lnTo>
                  <a:lnTo>
                    <a:pt x="1461" y="53"/>
                  </a:lnTo>
                  <a:lnTo>
                    <a:pt x="1461" y="54"/>
                  </a:lnTo>
                  <a:lnTo>
                    <a:pt x="1462" y="54"/>
                  </a:lnTo>
                  <a:lnTo>
                    <a:pt x="1465" y="54"/>
                  </a:lnTo>
                  <a:lnTo>
                    <a:pt x="1467" y="56"/>
                  </a:lnTo>
                  <a:lnTo>
                    <a:pt x="1468" y="56"/>
                  </a:lnTo>
                  <a:lnTo>
                    <a:pt x="1468" y="57"/>
                  </a:lnTo>
                  <a:lnTo>
                    <a:pt x="1468" y="61"/>
                  </a:lnTo>
                  <a:lnTo>
                    <a:pt x="1470" y="61"/>
                  </a:lnTo>
                  <a:lnTo>
                    <a:pt x="1470" y="62"/>
                  </a:lnTo>
                  <a:lnTo>
                    <a:pt x="1470" y="64"/>
                  </a:lnTo>
                  <a:lnTo>
                    <a:pt x="1470" y="65"/>
                  </a:lnTo>
                  <a:lnTo>
                    <a:pt x="1470" y="67"/>
                  </a:lnTo>
                  <a:lnTo>
                    <a:pt x="1471" y="68"/>
                  </a:lnTo>
                  <a:lnTo>
                    <a:pt x="1473" y="68"/>
                  </a:lnTo>
                  <a:lnTo>
                    <a:pt x="1473" y="67"/>
                  </a:lnTo>
                  <a:lnTo>
                    <a:pt x="1474" y="67"/>
                  </a:lnTo>
                  <a:lnTo>
                    <a:pt x="1476" y="67"/>
                  </a:lnTo>
                  <a:lnTo>
                    <a:pt x="1478" y="67"/>
                  </a:lnTo>
                  <a:lnTo>
                    <a:pt x="1478" y="65"/>
                  </a:lnTo>
                  <a:lnTo>
                    <a:pt x="1479" y="65"/>
                  </a:lnTo>
                  <a:lnTo>
                    <a:pt x="1481" y="65"/>
                  </a:lnTo>
                  <a:lnTo>
                    <a:pt x="1482" y="65"/>
                  </a:lnTo>
                  <a:lnTo>
                    <a:pt x="1482" y="64"/>
                  </a:lnTo>
                  <a:lnTo>
                    <a:pt x="1484" y="64"/>
                  </a:lnTo>
                  <a:lnTo>
                    <a:pt x="1484" y="62"/>
                  </a:lnTo>
                  <a:lnTo>
                    <a:pt x="1485" y="62"/>
                  </a:lnTo>
                  <a:lnTo>
                    <a:pt x="1485" y="61"/>
                  </a:lnTo>
                  <a:lnTo>
                    <a:pt x="1487" y="61"/>
                  </a:lnTo>
                  <a:lnTo>
                    <a:pt x="1487" y="59"/>
                  </a:lnTo>
                  <a:lnTo>
                    <a:pt x="1488" y="59"/>
                  </a:lnTo>
                  <a:lnTo>
                    <a:pt x="1488" y="57"/>
                  </a:lnTo>
                  <a:lnTo>
                    <a:pt x="1490" y="57"/>
                  </a:lnTo>
                  <a:lnTo>
                    <a:pt x="1491" y="57"/>
                  </a:lnTo>
                  <a:lnTo>
                    <a:pt x="1491" y="56"/>
                  </a:lnTo>
                  <a:lnTo>
                    <a:pt x="1491" y="57"/>
                  </a:lnTo>
                  <a:lnTo>
                    <a:pt x="1493" y="57"/>
                  </a:lnTo>
                  <a:lnTo>
                    <a:pt x="1493" y="56"/>
                  </a:lnTo>
                  <a:lnTo>
                    <a:pt x="1493" y="57"/>
                  </a:lnTo>
                  <a:lnTo>
                    <a:pt x="1494" y="57"/>
                  </a:lnTo>
                  <a:lnTo>
                    <a:pt x="1494" y="56"/>
                  </a:lnTo>
                  <a:lnTo>
                    <a:pt x="1496" y="56"/>
                  </a:lnTo>
                  <a:lnTo>
                    <a:pt x="1497" y="56"/>
                  </a:lnTo>
                  <a:lnTo>
                    <a:pt x="1499" y="56"/>
                  </a:lnTo>
                  <a:lnTo>
                    <a:pt x="1497" y="56"/>
                  </a:lnTo>
                  <a:lnTo>
                    <a:pt x="1499" y="56"/>
                  </a:lnTo>
                  <a:lnTo>
                    <a:pt x="1499" y="54"/>
                  </a:lnTo>
                  <a:lnTo>
                    <a:pt x="1499" y="53"/>
                  </a:lnTo>
                  <a:lnTo>
                    <a:pt x="1500" y="53"/>
                  </a:lnTo>
                  <a:lnTo>
                    <a:pt x="1502" y="53"/>
                  </a:lnTo>
                  <a:lnTo>
                    <a:pt x="1502" y="51"/>
                  </a:lnTo>
                  <a:lnTo>
                    <a:pt x="1502" y="53"/>
                  </a:lnTo>
                  <a:lnTo>
                    <a:pt x="1502" y="51"/>
                  </a:lnTo>
                  <a:lnTo>
                    <a:pt x="1503" y="51"/>
                  </a:lnTo>
                  <a:lnTo>
                    <a:pt x="1502" y="51"/>
                  </a:lnTo>
                  <a:lnTo>
                    <a:pt x="1503" y="51"/>
                  </a:lnTo>
                  <a:lnTo>
                    <a:pt x="1503" y="50"/>
                  </a:lnTo>
                  <a:lnTo>
                    <a:pt x="1502" y="50"/>
                  </a:lnTo>
                  <a:lnTo>
                    <a:pt x="1502" y="48"/>
                  </a:lnTo>
                  <a:lnTo>
                    <a:pt x="1502" y="47"/>
                  </a:lnTo>
                  <a:lnTo>
                    <a:pt x="1502" y="45"/>
                  </a:lnTo>
                  <a:lnTo>
                    <a:pt x="1502" y="44"/>
                  </a:lnTo>
                  <a:lnTo>
                    <a:pt x="1502" y="42"/>
                  </a:lnTo>
                  <a:lnTo>
                    <a:pt x="1500" y="44"/>
                  </a:lnTo>
                  <a:lnTo>
                    <a:pt x="1499" y="44"/>
                  </a:lnTo>
                  <a:lnTo>
                    <a:pt x="1497" y="44"/>
                  </a:lnTo>
                  <a:lnTo>
                    <a:pt x="1497" y="42"/>
                  </a:lnTo>
                  <a:lnTo>
                    <a:pt x="1497" y="41"/>
                  </a:lnTo>
                  <a:lnTo>
                    <a:pt x="1499" y="41"/>
                  </a:lnTo>
                  <a:lnTo>
                    <a:pt x="1499" y="39"/>
                  </a:lnTo>
                  <a:lnTo>
                    <a:pt x="1499" y="38"/>
                  </a:lnTo>
                  <a:lnTo>
                    <a:pt x="1499" y="36"/>
                  </a:lnTo>
                  <a:lnTo>
                    <a:pt x="1499" y="35"/>
                  </a:lnTo>
                  <a:lnTo>
                    <a:pt x="1499" y="33"/>
                  </a:lnTo>
                  <a:lnTo>
                    <a:pt x="1499" y="32"/>
                  </a:lnTo>
                  <a:lnTo>
                    <a:pt x="1499" y="30"/>
                  </a:lnTo>
                  <a:lnTo>
                    <a:pt x="1497" y="30"/>
                  </a:lnTo>
                  <a:lnTo>
                    <a:pt x="1497" y="29"/>
                  </a:lnTo>
                  <a:lnTo>
                    <a:pt x="1497" y="27"/>
                  </a:lnTo>
                  <a:lnTo>
                    <a:pt x="1497" y="26"/>
                  </a:lnTo>
                  <a:lnTo>
                    <a:pt x="1497" y="24"/>
                  </a:lnTo>
                  <a:lnTo>
                    <a:pt x="1497" y="26"/>
                  </a:lnTo>
                  <a:lnTo>
                    <a:pt x="1497" y="24"/>
                  </a:lnTo>
                  <a:lnTo>
                    <a:pt x="1496" y="24"/>
                  </a:lnTo>
                  <a:lnTo>
                    <a:pt x="1497" y="24"/>
                  </a:lnTo>
                  <a:lnTo>
                    <a:pt x="1497" y="23"/>
                  </a:lnTo>
                  <a:lnTo>
                    <a:pt x="1496" y="21"/>
                  </a:lnTo>
                  <a:lnTo>
                    <a:pt x="1496" y="20"/>
                  </a:lnTo>
                  <a:lnTo>
                    <a:pt x="1496" y="18"/>
                  </a:lnTo>
                  <a:lnTo>
                    <a:pt x="1496" y="17"/>
                  </a:lnTo>
                  <a:lnTo>
                    <a:pt x="1496" y="15"/>
                  </a:lnTo>
                  <a:lnTo>
                    <a:pt x="1496" y="14"/>
                  </a:lnTo>
                  <a:lnTo>
                    <a:pt x="1496" y="12"/>
                  </a:lnTo>
                  <a:lnTo>
                    <a:pt x="1496" y="11"/>
                  </a:lnTo>
                  <a:lnTo>
                    <a:pt x="1496" y="9"/>
                  </a:lnTo>
                  <a:lnTo>
                    <a:pt x="1496" y="8"/>
                  </a:lnTo>
                  <a:lnTo>
                    <a:pt x="1496" y="6"/>
                  </a:lnTo>
                  <a:lnTo>
                    <a:pt x="1497" y="6"/>
                  </a:lnTo>
                  <a:lnTo>
                    <a:pt x="1497" y="4"/>
                  </a:lnTo>
                  <a:lnTo>
                    <a:pt x="1499" y="4"/>
                  </a:lnTo>
                  <a:lnTo>
                    <a:pt x="1499" y="3"/>
                  </a:lnTo>
                  <a:lnTo>
                    <a:pt x="1500" y="3"/>
                  </a:lnTo>
                  <a:lnTo>
                    <a:pt x="1502" y="3"/>
                  </a:lnTo>
                  <a:lnTo>
                    <a:pt x="1503" y="3"/>
                  </a:lnTo>
                  <a:lnTo>
                    <a:pt x="1505" y="1"/>
                  </a:lnTo>
                  <a:lnTo>
                    <a:pt x="1506" y="0"/>
                  </a:lnTo>
                  <a:lnTo>
                    <a:pt x="1508" y="0"/>
                  </a:lnTo>
                  <a:lnTo>
                    <a:pt x="1509" y="0"/>
                  </a:lnTo>
                  <a:lnTo>
                    <a:pt x="1509" y="1"/>
                  </a:lnTo>
                  <a:lnTo>
                    <a:pt x="1511" y="1"/>
                  </a:lnTo>
                  <a:lnTo>
                    <a:pt x="1512" y="1"/>
                  </a:lnTo>
                  <a:lnTo>
                    <a:pt x="1514" y="1"/>
                  </a:lnTo>
                  <a:lnTo>
                    <a:pt x="1515" y="1"/>
                  </a:lnTo>
                  <a:lnTo>
                    <a:pt x="1521" y="3"/>
                  </a:lnTo>
                  <a:lnTo>
                    <a:pt x="1523" y="3"/>
                  </a:lnTo>
                  <a:lnTo>
                    <a:pt x="1524" y="3"/>
                  </a:lnTo>
                  <a:lnTo>
                    <a:pt x="1526" y="3"/>
                  </a:lnTo>
                  <a:lnTo>
                    <a:pt x="1527" y="3"/>
                  </a:lnTo>
                  <a:lnTo>
                    <a:pt x="1529" y="3"/>
                  </a:lnTo>
                  <a:lnTo>
                    <a:pt x="1530" y="3"/>
                  </a:lnTo>
                  <a:lnTo>
                    <a:pt x="1532" y="3"/>
                  </a:lnTo>
                  <a:lnTo>
                    <a:pt x="1533" y="3"/>
                  </a:lnTo>
                  <a:lnTo>
                    <a:pt x="1535" y="3"/>
                  </a:lnTo>
                  <a:lnTo>
                    <a:pt x="1537" y="3"/>
                  </a:lnTo>
                  <a:lnTo>
                    <a:pt x="1538" y="3"/>
                  </a:lnTo>
                  <a:lnTo>
                    <a:pt x="1540" y="3"/>
                  </a:lnTo>
                  <a:lnTo>
                    <a:pt x="1540" y="1"/>
                  </a:lnTo>
                  <a:lnTo>
                    <a:pt x="1541" y="1"/>
                  </a:lnTo>
                  <a:lnTo>
                    <a:pt x="1543" y="1"/>
                  </a:lnTo>
                  <a:lnTo>
                    <a:pt x="1543" y="0"/>
                  </a:lnTo>
                  <a:lnTo>
                    <a:pt x="1544" y="0"/>
                  </a:lnTo>
                  <a:lnTo>
                    <a:pt x="1546" y="0"/>
                  </a:lnTo>
                  <a:lnTo>
                    <a:pt x="1546" y="1"/>
                  </a:lnTo>
                  <a:lnTo>
                    <a:pt x="1547" y="1"/>
                  </a:lnTo>
                  <a:lnTo>
                    <a:pt x="1549" y="1"/>
                  </a:lnTo>
                  <a:lnTo>
                    <a:pt x="1550" y="3"/>
                  </a:lnTo>
                  <a:lnTo>
                    <a:pt x="1550" y="4"/>
                  </a:lnTo>
                  <a:lnTo>
                    <a:pt x="1552" y="4"/>
                  </a:lnTo>
                  <a:lnTo>
                    <a:pt x="1552" y="6"/>
                  </a:lnTo>
                  <a:lnTo>
                    <a:pt x="1553" y="8"/>
                  </a:lnTo>
                  <a:lnTo>
                    <a:pt x="1553" y="9"/>
                  </a:lnTo>
                  <a:lnTo>
                    <a:pt x="1555" y="9"/>
                  </a:lnTo>
                  <a:lnTo>
                    <a:pt x="1556" y="11"/>
                  </a:lnTo>
                  <a:lnTo>
                    <a:pt x="1558" y="12"/>
                  </a:lnTo>
                  <a:lnTo>
                    <a:pt x="1559" y="14"/>
                  </a:lnTo>
                  <a:lnTo>
                    <a:pt x="1561" y="15"/>
                  </a:lnTo>
                  <a:lnTo>
                    <a:pt x="1564" y="18"/>
                  </a:lnTo>
                  <a:lnTo>
                    <a:pt x="1565" y="20"/>
                  </a:lnTo>
                  <a:lnTo>
                    <a:pt x="1567" y="21"/>
                  </a:lnTo>
                  <a:lnTo>
                    <a:pt x="1567" y="23"/>
                  </a:lnTo>
                  <a:lnTo>
                    <a:pt x="1568" y="23"/>
                  </a:lnTo>
                  <a:lnTo>
                    <a:pt x="1570" y="24"/>
                  </a:lnTo>
                  <a:lnTo>
                    <a:pt x="1571" y="26"/>
                  </a:lnTo>
                  <a:lnTo>
                    <a:pt x="1573" y="26"/>
                  </a:lnTo>
                  <a:lnTo>
                    <a:pt x="1573" y="27"/>
                  </a:lnTo>
                  <a:lnTo>
                    <a:pt x="1574" y="27"/>
                  </a:lnTo>
                  <a:lnTo>
                    <a:pt x="1574" y="29"/>
                  </a:lnTo>
                  <a:lnTo>
                    <a:pt x="1576" y="29"/>
                  </a:lnTo>
                  <a:lnTo>
                    <a:pt x="1576" y="30"/>
                  </a:lnTo>
                  <a:lnTo>
                    <a:pt x="1577" y="32"/>
                  </a:lnTo>
                  <a:lnTo>
                    <a:pt x="1579" y="33"/>
                  </a:lnTo>
                  <a:lnTo>
                    <a:pt x="1580" y="35"/>
                  </a:lnTo>
                  <a:lnTo>
                    <a:pt x="1580" y="36"/>
                  </a:lnTo>
                  <a:lnTo>
                    <a:pt x="1582" y="36"/>
                  </a:lnTo>
                  <a:lnTo>
                    <a:pt x="1582" y="38"/>
                  </a:lnTo>
                  <a:lnTo>
                    <a:pt x="1583" y="39"/>
                  </a:lnTo>
                  <a:lnTo>
                    <a:pt x="1585" y="41"/>
                  </a:lnTo>
                  <a:lnTo>
                    <a:pt x="1586" y="42"/>
                  </a:lnTo>
                  <a:lnTo>
                    <a:pt x="1588" y="44"/>
                  </a:lnTo>
                  <a:lnTo>
                    <a:pt x="1589" y="44"/>
                  </a:lnTo>
                  <a:lnTo>
                    <a:pt x="1591" y="45"/>
                  </a:lnTo>
                  <a:lnTo>
                    <a:pt x="1593" y="47"/>
                  </a:lnTo>
                  <a:lnTo>
                    <a:pt x="1594" y="47"/>
                  </a:lnTo>
                  <a:lnTo>
                    <a:pt x="1594" y="48"/>
                  </a:lnTo>
                  <a:lnTo>
                    <a:pt x="1596" y="48"/>
                  </a:lnTo>
                  <a:lnTo>
                    <a:pt x="1597" y="48"/>
                  </a:lnTo>
                  <a:lnTo>
                    <a:pt x="1597" y="50"/>
                  </a:lnTo>
                  <a:lnTo>
                    <a:pt x="1599" y="50"/>
                  </a:lnTo>
                  <a:lnTo>
                    <a:pt x="1597" y="50"/>
                  </a:lnTo>
                  <a:lnTo>
                    <a:pt x="1597" y="51"/>
                  </a:lnTo>
                  <a:lnTo>
                    <a:pt x="1596" y="51"/>
                  </a:lnTo>
                  <a:lnTo>
                    <a:pt x="1594" y="51"/>
                  </a:lnTo>
                  <a:lnTo>
                    <a:pt x="1593" y="53"/>
                  </a:lnTo>
                  <a:lnTo>
                    <a:pt x="1591" y="53"/>
                  </a:lnTo>
                  <a:lnTo>
                    <a:pt x="1589" y="54"/>
                  </a:lnTo>
                  <a:lnTo>
                    <a:pt x="1588" y="54"/>
                  </a:lnTo>
                  <a:lnTo>
                    <a:pt x="1586" y="54"/>
                  </a:lnTo>
                  <a:lnTo>
                    <a:pt x="1586" y="56"/>
                  </a:lnTo>
                  <a:lnTo>
                    <a:pt x="1585" y="56"/>
                  </a:lnTo>
                  <a:lnTo>
                    <a:pt x="1583" y="56"/>
                  </a:lnTo>
                  <a:lnTo>
                    <a:pt x="1583" y="57"/>
                  </a:lnTo>
                  <a:lnTo>
                    <a:pt x="1582" y="57"/>
                  </a:lnTo>
                  <a:lnTo>
                    <a:pt x="1582" y="59"/>
                  </a:lnTo>
                  <a:lnTo>
                    <a:pt x="1580" y="59"/>
                  </a:lnTo>
                  <a:lnTo>
                    <a:pt x="1579" y="61"/>
                  </a:lnTo>
                  <a:lnTo>
                    <a:pt x="1577" y="62"/>
                  </a:lnTo>
                  <a:lnTo>
                    <a:pt x="1576" y="62"/>
                  </a:lnTo>
                  <a:lnTo>
                    <a:pt x="1576" y="64"/>
                  </a:lnTo>
                  <a:lnTo>
                    <a:pt x="1574" y="64"/>
                  </a:lnTo>
                  <a:lnTo>
                    <a:pt x="1573" y="64"/>
                  </a:lnTo>
                  <a:lnTo>
                    <a:pt x="1570" y="65"/>
                  </a:lnTo>
                  <a:lnTo>
                    <a:pt x="1568" y="65"/>
                  </a:lnTo>
                  <a:lnTo>
                    <a:pt x="1568" y="67"/>
                  </a:lnTo>
                  <a:lnTo>
                    <a:pt x="1567" y="67"/>
                  </a:lnTo>
                  <a:lnTo>
                    <a:pt x="1565" y="67"/>
                  </a:lnTo>
                  <a:lnTo>
                    <a:pt x="1564" y="68"/>
                  </a:lnTo>
                  <a:lnTo>
                    <a:pt x="1562" y="68"/>
                  </a:lnTo>
                  <a:lnTo>
                    <a:pt x="1561" y="68"/>
                  </a:lnTo>
                  <a:lnTo>
                    <a:pt x="1559" y="68"/>
                  </a:lnTo>
                  <a:lnTo>
                    <a:pt x="1558" y="67"/>
                  </a:lnTo>
                  <a:lnTo>
                    <a:pt x="1556" y="67"/>
                  </a:lnTo>
                  <a:lnTo>
                    <a:pt x="1556" y="65"/>
                  </a:lnTo>
                  <a:lnTo>
                    <a:pt x="1556" y="64"/>
                  </a:lnTo>
                  <a:lnTo>
                    <a:pt x="1555" y="64"/>
                  </a:lnTo>
                  <a:lnTo>
                    <a:pt x="1555" y="62"/>
                  </a:lnTo>
                  <a:lnTo>
                    <a:pt x="1555" y="61"/>
                  </a:lnTo>
                  <a:lnTo>
                    <a:pt x="1553" y="61"/>
                  </a:lnTo>
                  <a:lnTo>
                    <a:pt x="1553" y="59"/>
                  </a:lnTo>
                  <a:lnTo>
                    <a:pt x="1555" y="59"/>
                  </a:lnTo>
                  <a:lnTo>
                    <a:pt x="1555" y="57"/>
                  </a:lnTo>
                  <a:lnTo>
                    <a:pt x="1556" y="56"/>
                  </a:lnTo>
                  <a:lnTo>
                    <a:pt x="1558" y="56"/>
                  </a:lnTo>
                  <a:lnTo>
                    <a:pt x="1559" y="54"/>
                  </a:lnTo>
                  <a:lnTo>
                    <a:pt x="1559" y="53"/>
                  </a:lnTo>
                  <a:lnTo>
                    <a:pt x="1558" y="51"/>
                  </a:lnTo>
                  <a:lnTo>
                    <a:pt x="1558" y="50"/>
                  </a:lnTo>
                  <a:lnTo>
                    <a:pt x="1556" y="50"/>
                  </a:lnTo>
                  <a:lnTo>
                    <a:pt x="1555" y="50"/>
                  </a:lnTo>
                  <a:lnTo>
                    <a:pt x="1555" y="51"/>
                  </a:lnTo>
                  <a:lnTo>
                    <a:pt x="1553" y="51"/>
                  </a:lnTo>
                  <a:lnTo>
                    <a:pt x="1553" y="53"/>
                  </a:lnTo>
                  <a:lnTo>
                    <a:pt x="1552" y="53"/>
                  </a:lnTo>
                  <a:lnTo>
                    <a:pt x="1552" y="54"/>
                  </a:lnTo>
                  <a:lnTo>
                    <a:pt x="1550" y="54"/>
                  </a:lnTo>
                  <a:lnTo>
                    <a:pt x="1550" y="56"/>
                  </a:lnTo>
                  <a:lnTo>
                    <a:pt x="1549" y="56"/>
                  </a:lnTo>
                  <a:lnTo>
                    <a:pt x="1547" y="56"/>
                  </a:lnTo>
                  <a:lnTo>
                    <a:pt x="1547" y="57"/>
                  </a:lnTo>
                  <a:lnTo>
                    <a:pt x="1546" y="57"/>
                  </a:lnTo>
                  <a:lnTo>
                    <a:pt x="1546" y="59"/>
                  </a:lnTo>
                  <a:lnTo>
                    <a:pt x="1544" y="59"/>
                  </a:lnTo>
                  <a:lnTo>
                    <a:pt x="1544" y="61"/>
                  </a:lnTo>
                  <a:lnTo>
                    <a:pt x="1543" y="61"/>
                  </a:lnTo>
                  <a:lnTo>
                    <a:pt x="1543" y="62"/>
                  </a:lnTo>
                  <a:lnTo>
                    <a:pt x="1544" y="64"/>
                  </a:lnTo>
                  <a:lnTo>
                    <a:pt x="1544" y="65"/>
                  </a:lnTo>
                  <a:lnTo>
                    <a:pt x="1544" y="67"/>
                  </a:lnTo>
                  <a:lnTo>
                    <a:pt x="1546" y="68"/>
                  </a:lnTo>
                  <a:lnTo>
                    <a:pt x="1546" y="70"/>
                  </a:lnTo>
                  <a:lnTo>
                    <a:pt x="1547" y="70"/>
                  </a:lnTo>
                  <a:lnTo>
                    <a:pt x="1547" y="71"/>
                  </a:lnTo>
                  <a:lnTo>
                    <a:pt x="1547" y="73"/>
                  </a:lnTo>
                  <a:lnTo>
                    <a:pt x="1549" y="74"/>
                  </a:lnTo>
                  <a:lnTo>
                    <a:pt x="1549" y="76"/>
                  </a:lnTo>
                  <a:lnTo>
                    <a:pt x="1550" y="76"/>
                  </a:lnTo>
                  <a:lnTo>
                    <a:pt x="1549" y="76"/>
                  </a:lnTo>
                  <a:lnTo>
                    <a:pt x="1549" y="77"/>
                  </a:lnTo>
                  <a:lnTo>
                    <a:pt x="1550" y="77"/>
                  </a:lnTo>
                  <a:lnTo>
                    <a:pt x="1550" y="79"/>
                  </a:lnTo>
                  <a:lnTo>
                    <a:pt x="1550" y="80"/>
                  </a:lnTo>
                  <a:lnTo>
                    <a:pt x="1552" y="82"/>
                  </a:lnTo>
                  <a:lnTo>
                    <a:pt x="1550" y="82"/>
                  </a:lnTo>
                  <a:lnTo>
                    <a:pt x="1552" y="82"/>
                  </a:lnTo>
                  <a:lnTo>
                    <a:pt x="1552" y="83"/>
                  </a:lnTo>
                  <a:lnTo>
                    <a:pt x="1552" y="85"/>
                  </a:lnTo>
                  <a:lnTo>
                    <a:pt x="1550" y="86"/>
                  </a:lnTo>
                  <a:lnTo>
                    <a:pt x="1550" y="89"/>
                  </a:lnTo>
                  <a:lnTo>
                    <a:pt x="1552" y="91"/>
                  </a:lnTo>
                  <a:lnTo>
                    <a:pt x="1552" y="92"/>
                  </a:lnTo>
                  <a:lnTo>
                    <a:pt x="1553" y="94"/>
                  </a:lnTo>
                  <a:lnTo>
                    <a:pt x="1552" y="94"/>
                  </a:lnTo>
                  <a:lnTo>
                    <a:pt x="1552" y="95"/>
                  </a:lnTo>
                  <a:lnTo>
                    <a:pt x="1553" y="95"/>
                  </a:lnTo>
                  <a:lnTo>
                    <a:pt x="1552" y="95"/>
                  </a:lnTo>
                  <a:lnTo>
                    <a:pt x="1553" y="97"/>
                  </a:lnTo>
                  <a:lnTo>
                    <a:pt x="1553" y="98"/>
                  </a:lnTo>
                  <a:lnTo>
                    <a:pt x="1553" y="100"/>
                  </a:lnTo>
                  <a:lnTo>
                    <a:pt x="1555" y="100"/>
                  </a:lnTo>
                  <a:lnTo>
                    <a:pt x="1555" y="101"/>
                  </a:lnTo>
                  <a:lnTo>
                    <a:pt x="1556" y="103"/>
                  </a:lnTo>
                  <a:lnTo>
                    <a:pt x="1555" y="103"/>
                  </a:lnTo>
                  <a:lnTo>
                    <a:pt x="1553" y="103"/>
                  </a:lnTo>
                  <a:lnTo>
                    <a:pt x="1552" y="103"/>
                  </a:lnTo>
                  <a:lnTo>
                    <a:pt x="1550" y="103"/>
                  </a:lnTo>
                  <a:lnTo>
                    <a:pt x="1549" y="103"/>
                  </a:lnTo>
                  <a:lnTo>
                    <a:pt x="1547" y="103"/>
                  </a:lnTo>
                  <a:lnTo>
                    <a:pt x="1546" y="103"/>
                  </a:lnTo>
                  <a:lnTo>
                    <a:pt x="1546" y="101"/>
                  </a:lnTo>
                  <a:lnTo>
                    <a:pt x="1544" y="101"/>
                  </a:lnTo>
                  <a:lnTo>
                    <a:pt x="1543" y="101"/>
                  </a:lnTo>
                  <a:lnTo>
                    <a:pt x="1541" y="101"/>
                  </a:lnTo>
                  <a:lnTo>
                    <a:pt x="1541" y="103"/>
                  </a:lnTo>
                  <a:lnTo>
                    <a:pt x="1540" y="103"/>
                  </a:lnTo>
                  <a:lnTo>
                    <a:pt x="1540" y="104"/>
                  </a:lnTo>
                  <a:lnTo>
                    <a:pt x="1538" y="104"/>
                  </a:lnTo>
                  <a:lnTo>
                    <a:pt x="1538" y="106"/>
                  </a:lnTo>
                  <a:lnTo>
                    <a:pt x="1537" y="106"/>
                  </a:lnTo>
                  <a:lnTo>
                    <a:pt x="1535" y="106"/>
                  </a:lnTo>
                  <a:lnTo>
                    <a:pt x="1533" y="106"/>
                  </a:lnTo>
                  <a:lnTo>
                    <a:pt x="1533" y="107"/>
                  </a:lnTo>
                  <a:lnTo>
                    <a:pt x="1532" y="107"/>
                  </a:lnTo>
                  <a:lnTo>
                    <a:pt x="1530" y="109"/>
                  </a:lnTo>
                  <a:lnTo>
                    <a:pt x="1529" y="109"/>
                  </a:lnTo>
                  <a:lnTo>
                    <a:pt x="1530" y="110"/>
                  </a:lnTo>
                  <a:lnTo>
                    <a:pt x="1529" y="110"/>
                  </a:lnTo>
                  <a:lnTo>
                    <a:pt x="1527" y="112"/>
                  </a:lnTo>
                  <a:lnTo>
                    <a:pt x="1526" y="114"/>
                  </a:lnTo>
                  <a:lnTo>
                    <a:pt x="1524" y="114"/>
                  </a:lnTo>
                  <a:lnTo>
                    <a:pt x="1524" y="115"/>
                  </a:lnTo>
                  <a:lnTo>
                    <a:pt x="1523" y="115"/>
                  </a:lnTo>
                  <a:lnTo>
                    <a:pt x="1523" y="117"/>
                  </a:lnTo>
                  <a:lnTo>
                    <a:pt x="1521" y="117"/>
                  </a:lnTo>
                  <a:lnTo>
                    <a:pt x="1521" y="118"/>
                  </a:lnTo>
                  <a:lnTo>
                    <a:pt x="1520" y="118"/>
                  </a:lnTo>
                  <a:lnTo>
                    <a:pt x="1518" y="120"/>
                  </a:lnTo>
                  <a:lnTo>
                    <a:pt x="1517" y="120"/>
                  </a:lnTo>
                  <a:lnTo>
                    <a:pt x="1517" y="121"/>
                  </a:lnTo>
                  <a:lnTo>
                    <a:pt x="1515" y="123"/>
                  </a:lnTo>
                  <a:lnTo>
                    <a:pt x="1514" y="123"/>
                  </a:lnTo>
                  <a:lnTo>
                    <a:pt x="1512" y="123"/>
                  </a:lnTo>
                  <a:lnTo>
                    <a:pt x="1512" y="124"/>
                  </a:lnTo>
                  <a:lnTo>
                    <a:pt x="1512" y="123"/>
                  </a:lnTo>
                  <a:lnTo>
                    <a:pt x="1511" y="123"/>
                  </a:lnTo>
                  <a:lnTo>
                    <a:pt x="1509" y="124"/>
                  </a:lnTo>
                  <a:lnTo>
                    <a:pt x="1508" y="124"/>
                  </a:lnTo>
                  <a:lnTo>
                    <a:pt x="1508" y="126"/>
                  </a:lnTo>
                  <a:lnTo>
                    <a:pt x="1506" y="126"/>
                  </a:lnTo>
                  <a:lnTo>
                    <a:pt x="1505" y="126"/>
                  </a:lnTo>
                  <a:lnTo>
                    <a:pt x="1505" y="124"/>
                  </a:lnTo>
                  <a:lnTo>
                    <a:pt x="1505" y="126"/>
                  </a:lnTo>
                  <a:lnTo>
                    <a:pt x="1503" y="126"/>
                  </a:lnTo>
                  <a:lnTo>
                    <a:pt x="1503" y="127"/>
                  </a:lnTo>
                  <a:lnTo>
                    <a:pt x="1502" y="127"/>
                  </a:lnTo>
                  <a:lnTo>
                    <a:pt x="1502" y="129"/>
                  </a:lnTo>
                  <a:lnTo>
                    <a:pt x="1502" y="130"/>
                  </a:lnTo>
                  <a:lnTo>
                    <a:pt x="1503" y="130"/>
                  </a:lnTo>
                  <a:lnTo>
                    <a:pt x="1503" y="132"/>
                  </a:lnTo>
                  <a:lnTo>
                    <a:pt x="1505" y="132"/>
                  </a:lnTo>
                  <a:lnTo>
                    <a:pt x="1503" y="132"/>
                  </a:lnTo>
                  <a:lnTo>
                    <a:pt x="1502" y="132"/>
                  </a:lnTo>
                  <a:lnTo>
                    <a:pt x="1500" y="132"/>
                  </a:lnTo>
                  <a:lnTo>
                    <a:pt x="1500" y="133"/>
                  </a:lnTo>
                  <a:lnTo>
                    <a:pt x="1499" y="133"/>
                  </a:lnTo>
                  <a:lnTo>
                    <a:pt x="1497" y="133"/>
                  </a:lnTo>
                  <a:lnTo>
                    <a:pt x="1497" y="135"/>
                  </a:lnTo>
                  <a:lnTo>
                    <a:pt x="1499" y="135"/>
                  </a:lnTo>
                  <a:lnTo>
                    <a:pt x="1500" y="135"/>
                  </a:lnTo>
                  <a:lnTo>
                    <a:pt x="1500" y="136"/>
                  </a:lnTo>
                  <a:lnTo>
                    <a:pt x="1499" y="136"/>
                  </a:lnTo>
                  <a:lnTo>
                    <a:pt x="1497" y="136"/>
                  </a:lnTo>
                  <a:lnTo>
                    <a:pt x="1499" y="136"/>
                  </a:lnTo>
                  <a:lnTo>
                    <a:pt x="1499" y="138"/>
                  </a:lnTo>
                  <a:lnTo>
                    <a:pt x="1499" y="139"/>
                  </a:lnTo>
                  <a:lnTo>
                    <a:pt x="1500" y="141"/>
                  </a:lnTo>
                  <a:lnTo>
                    <a:pt x="1500" y="142"/>
                  </a:lnTo>
                  <a:lnTo>
                    <a:pt x="1500" y="144"/>
                  </a:lnTo>
                  <a:lnTo>
                    <a:pt x="1500" y="145"/>
                  </a:lnTo>
                  <a:lnTo>
                    <a:pt x="1500" y="147"/>
                  </a:lnTo>
                  <a:lnTo>
                    <a:pt x="1500" y="148"/>
                  </a:lnTo>
                  <a:lnTo>
                    <a:pt x="1500" y="150"/>
                  </a:lnTo>
                  <a:lnTo>
                    <a:pt x="1500" y="151"/>
                  </a:lnTo>
                  <a:lnTo>
                    <a:pt x="1502" y="151"/>
                  </a:lnTo>
                  <a:lnTo>
                    <a:pt x="1503" y="151"/>
                  </a:lnTo>
                  <a:lnTo>
                    <a:pt x="1503" y="153"/>
                  </a:lnTo>
                  <a:lnTo>
                    <a:pt x="1503" y="154"/>
                  </a:lnTo>
                  <a:lnTo>
                    <a:pt x="1503" y="156"/>
                  </a:lnTo>
                  <a:lnTo>
                    <a:pt x="1505" y="156"/>
                  </a:lnTo>
                  <a:lnTo>
                    <a:pt x="1505" y="157"/>
                  </a:lnTo>
                  <a:lnTo>
                    <a:pt x="1506" y="159"/>
                  </a:lnTo>
                  <a:lnTo>
                    <a:pt x="1505" y="159"/>
                  </a:lnTo>
                  <a:lnTo>
                    <a:pt x="1503" y="159"/>
                  </a:lnTo>
                  <a:lnTo>
                    <a:pt x="1503" y="160"/>
                  </a:lnTo>
                  <a:lnTo>
                    <a:pt x="1505" y="160"/>
                  </a:lnTo>
                  <a:lnTo>
                    <a:pt x="1503" y="160"/>
                  </a:lnTo>
                  <a:lnTo>
                    <a:pt x="1503" y="162"/>
                  </a:lnTo>
                  <a:lnTo>
                    <a:pt x="1505" y="162"/>
                  </a:lnTo>
                  <a:lnTo>
                    <a:pt x="1505" y="163"/>
                  </a:lnTo>
                  <a:lnTo>
                    <a:pt x="1503" y="163"/>
                  </a:lnTo>
                  <a:lnTo>
                    <a:pt x="1503" y="165"/>
                  </a:lnTo>
                  <a:lnTo>
                    <a:pt x="1502" y="165"/>
                  </a:lnTo>
                  <a:lnTo>
                    <a:pt x="1502" y="167"/>
                  </a:lnTo>
                  <a:lnTo>
                    <a:pt x="1500" y="168"/>
                  </a:lnTo>
                  <a:lnTo>
                    <a:pt x="1500" y="170"/>
                  </a:lnTo>
                  <a:lnTo>
                    <a:pt x="1499" y="170"/>
                  </a:lnTo>
                  <a:lnTo>
                    <a:pt x="1499" y="171"/>
                  </a:lnTo>
                  <a:lnTo>
                    <a:pt x="1497" y="173"/>
                  </a:lnTo>
                  <a:lnTo>
                    <a:pt x="1497" y="174"/>
                  </a:lnTo>
                  <a:lnTo>
                    <a:pt x="1497" y="176"/>
                  </a:lnTo>
                  <a:lnTo>
                    <a:pt x="1496" y="176"/>
                  </a:lnTo>
                  <a:lnTo>
                    <a:pt x="1496" y="177"/>
                  </a:lnTo>
                  <a:lnTo>
                    <a:pt x="1496" y="179"/>
                  </a:lnTo>
                  <a:lnTo>
                    <a:pt x="1494" y="179"/>
                  </a:lnTo>
                  <a:lnTo>
                    <a:pt x="1494" y="180"/>
                  </a:lnTo>
                  <a:lnTo>
                    <a:pt x="1493" y="182"/>
                  </a:lnTo>
                  <a:lnTo>
                    <a:pt x="1491" y="182"/>
                  </a:lnTo>
                  <a:lnTo>
                    <a:pt x="1490" y="182"/>
                  </a:lnTo>
                  <a:lnTo>
                    <a:pt x="1490" y="183"/>
                  </a:lnTo>
                  <a:lnTo>
                    <a:pt x="1487" y="183"/>
                  </a:lnTo>
                  <a:lnTo>
                    <a:pt x="1484" y="185"/>
                  </a:lnTo>
                  <a:lnTo>
                    <a:pt x="1482" y="185"/>
                  </a:lnTo>
                  <a:lnTo>
                    <a:pt x="1482" y="186"/>
                  </a:lnTo>
                  <a:lnTo>
                    <a:pt x="1481" y="186"/>
                  </a:lnTo>
                  <a:lnTo>
                    <a:pt x="1479" y="186"/>
                  </a:lnTo>
                  <a:lnTo>
                    <a:pt x="1479" y="188"/>
                  </a:lnTo>
                  <a:lnTo>
                    <a:pt x="1478" y="188"/>
                  </a:lnTo>
                  <a:lnTo>
                    <a:pt x="1478" y="189"/>
                  </a:lnTo>
                  <a:lnTo>
                    <a:pt x="1476" y="189"/>
                  </a:lnTo>
                  <a:lnTo>
                    <a:pt x="1474" y="191"/>
                  </a:lnTo>
                  <a:lnTo>
                    <a:pt x="1473" y="191"/>
                  </a:lnTo>
                  <a:lnTo>
                    <a:pt x="1471" y="191"/>
                  </a:lnTo>
                  <a:lnTo>
                    <a:pt x="1471" y="192"/>
                  </a:lnTo>
                  <a:lnTo>
                    <a:pt x="1471" y="194"/>
                  </a:lnTo>
                  <a:lnTo>
                    <a:pt x="1471" y="195"/>
                  </a:lnTo>
                  <a:lnTo>
                    <a:pt x="1470" y="197"/>
                  </a:lnTo>
                  <a:lnTo>
                    <a:pt x="1468" y="198"/>
                  </a:lnTo>
                  <a:lnTo>
                    <a:pt x="1470" y="198"/>
                  </a:lnTo>
                  <a:lnTo>
                    <a:pt x="1470" y="200"/>
                  </a:lnTo>
                  <a:lnTo>
                    <a:pt x="1468" y="201"/>
                  </a:lnTo>
                  <a:lnTo>
                    <a:pt x="1468" y="203"/>
                  </a:lnTo>
                  <a:lnTo>
                    <a:pt x="1468" y="204"/>
                  </a:lnTo>
                  <a:lnTo>
                    <a:pt x="1467" y="204"/>
                  </a:lnTo>
                  <a:lnTo>
                    <a:pt x="1465" y="206"/>
                  </a:lnTo>
                  <a:lnTo>
                    <a:pt x="1465" y="207"/>
                  </a:lnTo>
                  <a:lnTo>
                    <a:pt x="1464" y="207"/>
                  </a:lnTo>
                  <a:lnTo>
                    <a:pt x="1462" y="209"/>
                  </a:lnTo>
                  <a:lnTo>
                    <a:pt x="1461" y="209"/>
                  </a:lnTo>
                  <a:lnTo>
                    <a:pt x="1459" y="209"/>
                  </a:lnTo>
                  <a:lnTo>
                    <a:pt x="1459" y="210"/>
                  </a:lnTo>
                  <a:lnTo>
                    <a:pt x="1458" y="210"/>
                  </a:lnTo>
                  <a:lnTo>
                    <a:pt x="1456" y="210"/>
                  </a:lnTo>
                  <a:lnTo>
                    <a:pt x="1456" y="212"/>
                  </a:lnTo>
                  <a:lnTo>
                    <a:pt x="1455" y="212"/>
                  </a:lnTo>
                  <a:lnTo>
                    <a:pt x="1455" y="213"/>
                  </a:lnTo>
                  <a:lnTo>
                    <a:pt x="1453" y="213"/>
                  </a:lnTo>
                  <a:lnTo>
                    <a:pt x="1452" y="213"/>
                  </a:lnTo>
                  <a:lnTo>
                    <a:pt x="1452" y="216"/>
                  </a:lnTo>
                  <a:lnTo>
                    <a:pt x="1452" y="220"/>
                  </a:lnTo>
                  <a:lnTo>
                    <a:pt x="1453" y="220"/>
                  </a:lnTo>
                  <a:lnTo>
                    <a:pt x="1453" y="221"/>
                  </a:lnTo>
                  <a:lnTo>
                    <a:pt x="1453" y="223"/>
                  </a:lnTo>
                  <a:lnTo>
                    <a:pt x="1455" y="224"/>
                  </a:lnTo>
                  <a:lnTo>
                    <a:pt x="1455" y="226"/>
                  </a:lnTo>
                  <a:lnTo>
                    <a:pt x="1455" y="227"/>
                  </a:lnTo>
                  <a:lnTo>
                    <a:pt x="1455" y="229"/>
                  </a:lnTo>
                  <a:lnTo>
                    <a:pt x="1455" y="230"/>
                  </a:lnTo>
                  <a:lnTo>
                    <a:pt x="1456" y="230"/>
                  </a:lnTo>
                  <a:lnTo>
                    <a:pt x="1456" y="232"/>
                  </a:lnTo>
                  <a:lnTo>
                    <a:pt x="1456" y="233"/>
                  </a:lnTo>
                  <a:lnTo>
                    <a:pt x="1456" y="235"/>
                  </a:lnTo>
                  <a:lnTo>
                    <a:pt x="1458" y="236"/>
                  </a:lnTo>
                  <a:lnTo>
                    <a:pt x="1458" y="238"/>
                  </a:lnTo>
                  <a:lnTo>
                    <a:pt x="1459" y="239"/>
                  </a:lnTo>
                  <a:lnTo>
                    <a:pt x="1459" y="241"/>
                  </a:lnTo>
                  <a:lnTo>
                    <a:pt x="1459" y="244"/>
                  </a:lnTo>
                  <a:lnTo>
                    <a:pt x="1461" y="244"/>
                  </a:lnTo>
                  <a:lnTo>
                    <a:pt x="1461" y="245"/>
                  </a:lnTo>
                  <a:lnTo>
                    <a:pt x="1462" y="247"/>
                  </a:lnTo>
                  <a:lnTo>
                    <a:pt x="1462" y="248"/>
                  </a:lnTo>
                  <a:lnTo>
                    <a:pt x="1462" y="250"/>
                  </a:lnTo>
                  <a:lnTo>
                    <a:pt x="1464" y="250"/>
                  </a:lnTo>
                  <a:lnTo>
                    <a:pt x="1464" y="251"/>
                  </a:lnTo>
                  <a:lnTo>
                    <a:pt x="1464" y="253"/>
                  </a:lnTo>
                  <a:lnTo>
                    <a:pt x="1465" y="253"/>
                  </a:lnTo>
                  <a:lnTo>
                    <a:pt x="1465" y="254"/>
                  </a:lnTo>
                  <a:lnTo>
                    <a:pt x="1465" y="256"/>
                  </a:lnTo>
                  <a:lnTo>
                    <a:pt x="1467" y="256"/>
                  </a:lnTo>
                  <a:lnTo>
                    <a:pt x="1467" y="257"/>
                  </a:lnTo>
                  <a:lnTo>
                    <a:pt x="1468" y="257"/>
                  </a:lnTo>
                  <a:lnTo>
                    <a:pt x="1470" y="257"/>
                  </a:lnTo>
                  <a:lnTo>
                    <a:pt x="1470" y="259"/>
                  </a:lnTo>
                  <a:lnTo>
                    <a:pt x="1471" y="259"/>
                  </a:lnTo>
                  <a:lnTo>
                    <a:pt x="1471" y="260"/>
                  </a:lnTo>
                  <a:lnTo>
                    <a:pt x="1473" y="260"/>
                  </a:lnTo>
                  <a:lnTo>
                    <a:pt x="1473" y="262"/>
                  </a:lnTo>
                  <a:lnTo>
                    <a:pt x="1474" y="262"/>
                  </a:lnTo>
                  <a:lnTo>
                    <a:pt x="1474" y="263"/>
                  </a:lnTo>
                  <a:lnTo>
                    <a:pt x="1476" y="263"/>
                  </a:lnTo>
                  <a:lnTo>
                    <a:pt x="1478" y="262"/>
                  </a:lnTo>
                  <a:lnTo>
                    <a:pt x="1478" y="263"/>
                  </a:lnTo>
                  <a:lnTo>
                    <a:pt x="1479" y="263"/>
                  </a:lnTo>
                  <a:lnTo>
                    <a:pt x="1479" y="265"/>
                  </a:lnTo>
                  <a:lnTo>
                    <a:pt x="1479" y="266"/>
                  </a:lnTo>
                  <a:lnTo>
                    <a:pt x="1481" y="266"/>
                  </a:lnTo>
                  <a:lnTo>
                    <a:pt x="1481" y="265"/>
                  </a:lnTo>
                  <a:lnTo>
                    <a:pt x="1481" y="263"/>
                  </a:lnTo>
                  <a:lnTo>
                    <a:pt x="1482" y="263"/>
                  </a:lnTo>
                  <a:lnTo>
                    <a:pt x="1482" y="265"/>
                  </a:lnTo>
                  <a:lnTo>
                    <a:pt x="1484" y="265"/>
                  </a:lnTo>
                  <a:lnTo>
                    <a:pt x="1484" y="263"/>
                  </a:lnTo>
                  <a:lnTo>
                    <a:pt x="1484" y="265"/>
                  </a:lnTo>
                  <a:lnTo>
                    <a:pt x="1485" y="265"/>
                  </a:lnTo>
                  <a:lnTo>
                    <a:pt x="1485" y="263"/>
                  </a:lnTo>
                  <a:lnTo>
                    <a:pt x="1485" y="262"/>
                  </a:lnTo>
                  <a:lnTo>
                    <a:pt x="1487" y="263"/>
                  </a:lnTo>
                  <a:lnTo>
                    <a:pt x="1487" y="262"/>
                  </a:lnTo>
                  <a:lnTo>
                    <a:pt x="1488" y="262"/>
                  </a:lnTo>
                  <a:lnTo>
                    <a:pt x="1487" y="262"/>
                  </a:lnTo>
                  <a:lnTo>
                    <a:pt x="1488" y="262"/>
                  </a:lnTo>
                  <a:lnTo>
                    <a:pt x="1490" y="262"/>
                  </a:lnTo>
                  <a:lnTo>
                    <a:pt x="1490" y="260"/>
                  </a:lnTo>
                  <a:lnTo>
                    <a:pt x="1491" y="259"/>
                  </a:lnTo>
                  <a:lnTo>
                    <a:pt x="1493" y="259"/>
                  </a:lnTo>
                  <a:lnTo>
                    <a:pt x="1493" y="257"/>
                  </a:lnTo>
                  <a:lnTo>
                    <a:pt x="1494" y="257"/>
                  </a:lnTo>
                  <a:lnTo>
                    <a:pt x="1496" y="256"/>
                  </a:lnTo>
                  <a:lnTo>
                    <a:pt x="1497" y="256"/>
                  </a:lnTo>
                  <a:lnTo>
                    <a:pt x="1497" y="254"/>
                  </a:lnTo>
                  <a:lnTo>
                    <a:pt x="1499" y="254"/>
                  </a:lnTo>
                  <a:lnTo>
                    <a:pt x="1499" y="256"/>
                  </a:lnTo>
                  <a:lnTo>
                    <a:pt x="1497" y="256"/>
                  </a:lnTo>
                  <a:lnTo>
                    <a:pt x="1499" y="257"/>
                  </a:lnTo>
                  <a:lnTo>
                    <a:pt x="1500" y="257"/>
                  </a:lnTo>
                  <a:lnTo>
                    <a:pt x="1500" y="259"/>
                  </a:lnTo>
                  <a:lnTo>
                    <a:pt x="1502" y="263"/>
                  </a:lnTo>
                  <a:lnTo>
                    <a:pt x="1505" y="266"/>
                  </a:lnTo>
                  <a:lnTo>
                    <a:pt x="1506" y="268"/>
                  </a:lnTo>
                  <a:lnTo>
                    <a:pt x="1506" y="269"/>
                  </a:lnTo>
                  <a:lnTo>
                    <a:pt x="1506" y="271"/>
                  </a:lnTo>
                  <a:lnTo>
                    <a:pt x="1508" y="271"/>
                  </a:lnTo>
                  <a:lnTo>
                    <a:pt x="1508" y="273"/>
                  </a:lnTo>
                  <a:lnTo>
                    <a:pt x="1509" y="273"/>
                  </a:lnTo>
                  <a:lnTo>
                    <a:pt x="1509" y="274"/>
                  </a:lnTo>
                  <a:lnTo>
                    <a:pt x="1511" y="274"/>
                  </a:lnTo>
                  <a:lnTo>
                    <a:pt x="1511" y="276"/>
                  </a:lnTo>
                  <a:lnTo>
                    <a:pt x="1512" y="277"/>
                  </a:lnTo>
                  <a:lnTo>
                    <a:pt x="1512" y="279"/>
                  </a:lnTo>
                  <a:lnTo>
                    <a:pt x="1514" y="277"/>
                  </a:lnTo>
                  <a:lnTo>
                    <a:pt x="1514" y="279"/>
                  </a:lnTo>
                  <a:lnTo>
                    <a:pt x="1515" y="280"/>
                  </a:lnTo>
                  <a:lnTo>
                    <a:pt x="1517" y="280"/>
                  </a:lnTo>
                  <a:lnTo>
                    <a:pt x="1517" y="279"/>
                  </a:lnTo>
                  <a:lnTo>
                    <a:pt x="1517" y="277"/>
                  </a:lnTo>
                  <a:lnTo>
                    <a:pt x="1518" y="277"/>
                  </a:lnTo>
                  <a:lnTo>
                    <a:pt x="1518" y="276"/>
                  </a:lnTo>
                  <a:lnTo>
                    <a:pt x="1520" y="276"/>
                  </a:lnTo>
                  <a:lnTo>
                    <a:pt x="1520" y="274"/>
                  </a:lnTo>
                  <a:lnTo>
                    <a:pt x="1521" y="274"/>
                  </a:lnTo>
                  <a:lnTo>
                    <a:pt x="1523" y="274"/>
                  </a:lnTo>
                  <a:lnTo>
                    <a:pt x="1523" y="273"/>
                  </a:lnTo>
                  <a:lnTo>
                    <a:pt x="1524" y="273"/>
                  </a:lnTo>
                  <a:lnTo>
                    <a:pt x="1524" y="271"/>
                  </a:lnTo>
                  <a:lnTo>
                    <a:pt x="1526" y="271"/>
                  </a:lnTo>
                  <a:lnTo>
                    <a:pt x="1526" y="269"/>
                  </a:lnTo>
                  <a:lnTo>
                    <a:pt x="1527" y="269"/>
                  </a:lnTo>
                  <a:lnTo>
                    <a:pt x="1529" y="269"/>
                  </a:lnTo>
                  <a:lnTo>
                    <a:pt x="1529" y="268"/>
                  </a:lnTo>
                  <a:lnTo>
                    <a:pt x="1530" y="268"/>
                  </a:lnTo>
                  <a:lnTo>
                    <a:pt x="1532" y="268"/>
                  </a:lnTo>
                  <a:lnTo>
                    <a:pt x="1532" y="266"/>
                  </a:lnTo>
                  <a:lnTo>
                    <a:pt x="1533" y="266"/>
                  </a:lnTo>
                  <a:lnTo>
                    <a:pt x="1535" y="266"/>
                  </a:lnTo>
                  <a:lnTo>
                    <a:pt x="1537" y="266"/>
                  </a:lnTo>
                  <a:lnTo>
                    <a:pt x="1535" y="265"/>
                  </a:lnTo>
                  <a:lnTo>
                    <a:pt x="1537" y="265"/>
                  </a:lnTo>
                  <a:lnTo>
                    <a:pt x="1538" y="265"/>
                  </a:lnTo>
                  <a:lnTo>
                    <a:pt x="1540" y="265"/>
                  </a:lnTo>
                  <a:lnTo>
                    <a:pt x="1541" y="265"/>
                  </a:lnTo>
                  <a:lnTo>
                    <a:pt x="1543" y="265"/>
                  </a:lnTo>
                  <a:lnTo>
                    <a:pt x="1543" y="263"/>
                  </a:lnTo>
                  <a:lnTo>
                    <a:pt x="1544" y="263"/>
                  </a:lnTo>
                  <a:lnTo>
                    <a:pt x="1546" y="263"/>
                  </a:lnTo>
                  <a:lnTo>
                    <a:pt x="1547" y="263"/>
                  </a:lnTo>
                  <a:lnTo>
                    <a:pt x="1547" y="262"/>
                  </a:lnTo>
                  <a:lnTo>
                    <a:pt x="1549" y="262"/>
                  </a:lnTo>
                  <a:lnTo>
                    <a:pt x="1550" y="262"/>
                  </a:lnTo>
                  <a:lnTo>
                    <a:pt x="1552" y="262"/>
                  </a:lnTo>
                  <a:lnTo>
                    <a:pt x="1553" y="262"/>
                  </a:lnTo>
                  <a:lnTo>
                    <a:pt x="1553" y="260"/>
                  </a:lnTo>
                  <a:lnTo>
                    <a:pt x="1553" y="262"/>
                  </a:lnTo>
                  <a:lnTo>
                    <a:pt x="1553" y="260"/>
                  </a:lnTo>
                  <a:lnTo>
                    <a:pt x="1555" y="260"/>
                  </a:lnTo>
                  <a:lnTo>
                    <a:pt x="1556" y="260"/>
                  </a:lnTo>
                  <a:lnTo>
                    <a:pt x="1558" y="260"/>
                  </a:lnTo>
                  <a:lnTo>
                    <a:pt x="1559" y="259"/>
                  </a:lnTo>
                  <a:lnTo>
                    <a:pt x="1561" y="259"/>
                  </a:lnTo>
                  <a:lnTo>
                    <a:pt x="1562" y="259"/>
                  </a:lnTo>
                  <a:lnTo>
                    <a:pt x="1562" y="257"/>
                  </a:lnTo>
                  <a:lnTo>
                    <a:pt x="1564" y="257"/>
                  </a:lnTo>
                  <a:lnTo>
                    <a:pt x="1564" y="256"/>
                  </a:lnTo>
                  <a:lnTo>
                    <a:pt x="1565" y="256"/>
                  </a:lnTo>
                  <a:lnTo>
                    <a:pt x="1565" y="254"/>
                  </a:lnTo>
                  <a:lnTo>
                    <a:pt x="1567" y="254"/>
                  </a:lnTo>
                  <a:lnTo>
                    <a:pt x="1567" y="256"/>
                  </a:lnTo>
                  <a:lnTo>
                    <a:pt x="1568" y="256"/>
                  </a:lnTo>
                  <a:lnTo>
                    <a:pt x="1568" y="257"/>
                  </a:lnTo>
                  <a:lnTo>
                    <a:pt x="1568" y="259"/>
                  </a:lnTo>
                  <a:lnTo>
                    <a:pt x="1568" y="260"/>
                  </a:lnTo>
                  <a:lnTo>
                    <a:pt x="1570" y="260"/>
                  </a:lnTo>
                  <a:lnTo>
                    <a:pt x="1570" y="262"/>
                  </a:lnTo>
                  <a:lnTo>
                    <a:pt x="1570" y="263"/>
                  </a:lnTo>
                  <a:lnTo>
                    <a:pt x="1570" y="265"/>
                  </a:lnTo>
                  <a:lnTo>
                    <a:pt x="1570" y="266"/>
                  </a:lnTo>
                  <a:lnTo>
                    <a:pt x="1570" y="268"/>
                  </a:lnTo>
                  <a:lnTo>
                    <a:pt x="1570" y="269"/>
                  </a:lnTo>
                  <a:lnTo>
                    <a:pt x="1571" y="269"/>
                  </a:lnTo>
                  <a:lnTo>
                    <a:pt x="1571" y="271"/>
                  </a:lnTo>
                  <a:lnTo>
                    <a:pt x="1573" y="271"/>
                  </a:lnTo>
                  <a:lnTo>
                    <a:pt x="1574" y="271"/>
                  </a:lnTo>
                  <a:lnTo>
                    <a:pt x="1576" y="271"/>
                  </a:lnTo>
                  <a:lnTo>
                    <a:pt x="1577" y="271"/>
                  </a:lnTo>
                  <a:lnTo>
                    <a:pt x="1579" y="271"/>
                  </a:lnTo>
                  <a:lnTo>
                    <a:pt x="1580" y="273"/>
                  </a:lnTo>
                  <a:lnTo>
                    <a:pt x="1582" y="273"/>
                  </a:lnTo>
                  <a:lnTo>
                    <a:pt x="1583" y="273"/>
                  </a:lnTo>
                  <a:lnTo>
                    <a:pt x="1585" y="273"/>
                  </a:lnTo>
                  <a:lnTo>
                    <a:pt x="1585" y="271"/>
                  </a:lnTo>
                  <a:lnTo>
                    <a:pt x="1586" y="271"/>
                  </a:lnTo>
                  <a:lnTo>
                    <a:pt x="1588" y="271"/>
                  </a:lnTo>
                  <a:lnTo>
                    <a:pt x="1589" y="271"/>
                  </a:lnTo>
                  <a:lnTo>
                    <a:pt x="1589" y="273"/>
                  </a:lnTo>
                  <a:lnTo>
                    <a:pt x="1591" y="273"/>
                  </a:lnTo>
                  <a:lnTo>
                    <a:pt x="1593" y="273"/>
                  </a:lnTo>
                  <a:lnTo>
                    <a:pt x="1593" y="274"/>
                  </a:lnTo>
                  <a:lnTo>
                    <a:pt x="1594" y="274"/>
                  </a:lnTo>
                  <a:lnTo>
                    <a:pt x="1596" y="274"/>
                  </a:lnTo>
                  <a:lnTo>
                    <a:pt x="1597" y="274"/>
                  </a:lnTo>
                  <a:lnTo>
                    <a:pt x="1599" y="274"/>
                  </a:lnTo>
                  <a:lnTo>
                    <a:pt x="1599" y="273"/>
                  </a:lnTo>
                  <a:lnTo>
                    <a:pt x="1600" y="273"/>
                  </a:lnTo>
                  <a:lnTo>
                    <a:pt x="1602" y="273"/>
                  </a:lnTo>
                  <a:lnTo>
                    <a:pt x="1603" y="273"/>
                  </a:lnTo>
                  <a:lnTo>
                    <a:pt x="1605" y="273"/>
                  </a:lnTo>
                  <a:lnTo>
                    <a:pt x="1606" y="273"/>
                  </a:lnTo>
                  <a:lnTo>
                    <a:pt x="1608" y="273"/>
                  </a:lnTo>
                  <a:lnTo>
                    <a:pt x="1609" y="273"/>
                  </a:lnTo>
                  <a:lnTo>
                    <a:pt x="1609" y="271"/>
                  </a:lnTo>
                  <a:lnTo>
                    <a:pt x="1611" y="271"/>
                  </a:lnTo>
                  <a:lnTo>
                    <a:pt x="1612" y="271"/>
                  </a:lnTo>
                  <a:lnTo>
                    <a:pt x="1612" y="269"/>
                  </a:lnTo>
                  <a:lnTo>
                    <a:pt x="1614" y="269"/>
                  </a:lnTo>
                  <a:lnTo>
                    <a:pt x="1614" y="271"/>
                  </a:lnTo>
                  <a:lnTo>
                    <a:pt x="1615" y="271"/>
                  </a:lnTo>
                  <a:lnTo>
                    <a:pt x="1617" y="271"/>
                  </a:lnTo>
                  <a:lnTo>
                    <a:pt x="1618" y="273"/>
                  </a:lnTo>
                  <a:lnTo>
                    <a:pt x="1620" y="273"/>
                  </a:lnTo>
                  <a:lnTo>
                    <a:pt x="1621" y="274"/>
                  </a:lnTo>
                  <a:lnTo>
                    <a:pt x="1623" y="274"/>
                  </a:lnTo>
                  <a:lnTo>
                    <a:pt x="1623" y="276"/>
                  </a:lnTo>
                  <a:lnTo>
                    <a:pt x="1624" y="276"/>
                  </a:lnTo>
                  <a:lnTo>
                    <a:pt x="1626" y="277"/>
                  </a:lnTo>
                  <a:lnTo>
                    <a:pt x="1627" y="277"/>
                  </a:lnTo>
                  <a:lnTo>
                    <a:pt x="1627" y="279"/>
                  </a:lnTo>
                  <a:lnTo>
                    <a:pt x="1629" y="279"/>
                  </a:lnTo>
                  <a:lnTo>
                    <a:pt x="1629" y="280"/>
                  </a:lnTo>
                  <a:lnTo>
                    <a:pt x="1632" y="282"/>
                  </a:lnTo>
                  <a:lnTo>
                    <a:pt x="1633" y="283"/>
                  </a:lnTo>
                  <a:lnTo>
                    <a:pt x="1633" y="285"/>
                  </a:lnTo>
                  <a:lnTo>
                    <a:pt x="1635" y="285"/>
                  </a:lnTo>
                  <a:lnTo>
                    <a:pt x="1635" y="286"/>
                  </a:lnTo>
                  <a:lnTo>
                    <a:pt x="1635" y="288"/>
                  </a:lnTo>
                  <a:lnTo>
                    <a:pt x="1636" y="289"/>
                  </a:lnTo>
                  <a:lnTo>
                    <a:pt x="1636" y="291"/>
                  </a:lnTo>
                  <a:lnTo>
                    <a:pt x="1636" y="292"/>
                  </a:lnTo>
                  <a:lnTo>
                    <a:pt x="1636" y="294"/>
                  </a:lnTo>
                  <a:lnTo>
                    <a:pt x="1636" y="295"/>
                  </a:lnTo>
                  <a:lnTo>
                    <a:pt x="1635" y="297"/>
                  </a:lnTo>
                  <a:lnTo>
                    <a:pt x="1635" y="298"/>
                  </a:lnTo>
                  <a:lnTo>
                    <a:pt x="1635" y="300"/>
                  </a:lnTo>
                  <a:lnTo>
                    <a:pt x="1635" y="301"/>
                  </a:lnTo>
                  <a:lnTo>
                    <a:pt x="1635" y="303"/>
                  </a:lnTo>
                  <a:lnTo>
                    <a:pt x="1635" y="304"/>
                  </a:lnTo>
                  <a:lnTo>
                    <a:pt x="1635" y="306"/>
                  </a:lnTo>
                  <a:lnTo>
                    <a:pt x="1635" y="307"/>
                  </a:lnTo>
                  <a:lnTo>
                    <a:pt x="1635" y="309"/>
                  </a:lnTo>
                  <a:lnTo>
                    <a:pt x="1635" y="310"/>
                  </a:lnTo>
                  <a:lnTo>
                    <a:pt x="1635" y="312"/>
                  </a:lnTo>
                  <a:lnTo>
                    <a:pt x="1635" y="313"/>
                  </a:lnTo>
                  <a:lnTo>
                    <a:pt x="1635" y="315"/>
                  </a:lnTo>
                  <a:lnTo>
                    <a:pt x="1633" y="315"/>
                  </a:lnTo>
                  <a:lnTo>
                    <a:pt x="1633" y="316"/>
                  </a:lnTo>
                  <a:lnTo>
                    <a:pt x="1633" y="318"/>
                  </a:lnTo>
                  <a:lnTo>
                    <a:pt x="1633" y="319"/>
                  </a:lnTo>
                  <a:lnTo>
                    <a:pt x="1632" y="319"/>
                  </a:lnTo>
                  <a:lnTo>
                    <a:pt x="1632" y="321"/>
                  </a:lnTo>
                  <a:lnTo>
                    <a:pt x="1630" y="321"/>
                  </a:lnTo>
                  <a:lnTo>
                    <a:pt x="1629" y="322"/>
                  </a:lnTo>
                  <a:lnTo>
                    <a:pt x="1627" y="324"/>
                  </a:lnTo>
                  <a:lnTo>
                    <a:pt x="1626" y="324"/>
                  </a:lnTo>
                  <a:lnTo>
                    <a:pt x="1626" y="326"/>
                  </a:lnTo>
                  <a:lnTo>
                    <a:pt x="1626" y="327"/>
                  </a:lnTo>
                  <a:lnTo>
                    <a:pt x="1624" y="330"/>
                  </a:lnTo>
                  <a:lnTo>
                    <a:pt x="1626" y="330"/>
                  </a:lnTo>
                  <a:lnTo>
                    <a:pt x="1626" y="332"/>
                  </a:lnTo>
                  <a:lnTo>
                    <a:pt x="1627" y="333"/>
                  </a:lnTo>
                  <a:lnTo>
                    <a:pt x="1627" y="335"/>
                  </a:lnTo>
                  <a:lnTo>
                    <a:pt x="1626" y="335"/>
                  </a:lnTo>
                  <a:lnTo>
                    <a:pt x="1626" y="336"/>
                  </a:lnTo>
                  <a:lnTo>
                    <a:pt x="1626" y="338"/>
                  </a:lnTo>
                  <a:lnTo>
                    <a:pt x="1626" y="339"/>
                  </a:lnTo>
                  <a:lnTo>
                    <a:pt x="1624" y="341"/>
                  </a:lnTo>
                  <a:lnTo>
                    <a:pt x="1623" y="342"/>
                  </a:lnTo>
                  <a:lnTo>
                    <a:pt x="1623" y="344"/>
                  </a:lnTo>
                  <a:lnTo>
                    <a:pt x="1621" y="345"/>
                  </a:lnTo>
                  <a:lnTo>
                    <a:pt x="1621" y="347"/>
                  </a:lnTo>
                  <a:lnTo>
                    <a:pt x="1620" y="347"/>
                  </a:lnTo>
                  <a:lnTo>
                    <a:pt x="1618" y="348"/>
                  </a:lnTo>
                  <a:lnTo>
                    <a:pt x="1617" y="348"/>
                  </a:lnTo>
                  <a:lnTo>
                    <a:pt x="1617" y="350"/>
                  </a:lnTo>
                  <a:lnTo>
                    <a:pt x="1615" y="350"/>
                  </a:lnTo>
                  <a:lnTo>
                    <a:pt x="1615" y="351"/>
                  </a:lnTo>
                  <a:lnTo>
                    <a:pt x="1614" y="351"/>
                  </a:lnTo>
                  <a:lnTo>
                    <a:pt x="1612" y="351"/>
                  </a:lnTo>
                  <a:lnTo>
                    <a:pt x="1612" y="350"/>
                  </a:lnTo>
                  <a:lnTo>
                    <a:pt x="1611" y="351"/>
                  </a:lnTo>
                  <a:lnTo>
                    <a:pt x="1611" y="350"/>
                  </a:lnTo>
                  <a:lnTo>
                    <a:pt x="1611" y="348"/>
                  </a:lnTo>
                  <a:lnTo>
                    <a:pt x="1609" y="348"/>
                  </a:lnTo>
                  <a:lnTo>
                    <a:pt x="1611" y="348"/>
                  </a:lnTo>
                  <a:lnTo>
                    <a:pt x="1609" y="348"/>
                  </a:lnTo>
                  <a:lnTo>
                    <a:pt x="1608" y="348"/>
                  </a:lnTo>
                  <a:lnTo>
                    <a:pt x="1608" y="347"/>
                  </a:lnTo>
                  <a:lnTo>
                    <a:pt x="1606" y="347"/>
                  </a:lnTo>
                  <a:lnTo>
                    <a:pt x="1606" y="345"/>
                  </a:lnTo>
                  <a:lnTo>
                    <a:pt x="1605" y="345"/>
                  </a:lnTo>
                  <a:lnTo>
                    <a:pt x="1605" y="344"/>
                  </a:lnTo>
                  <a:lnTo>
                    <a:pt x="1603" y="344"/>
                  </a:lnTo>
                  <a:lnTo>
                    <a:pt x="1603" y="342"/>
                  </a:lnTo>
                  <a:lnTo>
                    <a:pt x="1602" y="342"/>
                  </a:lnTo>
                  <a:lnTo>
                    <a:pt x="1602" y="341"/>
                  </a:lnTo>
                  <a:lnTo>
                    <a:pt x="1600" y="341"/>
                  </a:lnTo>
                  <a:lnTo>
                    <a:pt x="1599" y="341"/>
                  </a:lnTo>
                  <a:lnTo>
                    <a:pt x="1599" y="339"/>
                  </a:lnTo>
                  <a:lnTo>
                    <a:pt x="1597" y="339"/>
                  </a:lnTo>
                  <a:lnTo>
                    <a:pt x="1597" y="338"/>
                  </a:lnTo>
                  <a:lnTo>
                    <a:pt x="1597" y="339"/>
                  </a:lnTo>
                  <a:lnTo>
                    <a:pt x="1597" y="338"/>
                  </a:lnTo>
                  <a:lnTo>
                    <a:pt x="1596" y="338"/>
                  </a:lnTo>
                  <a:lnTo>
                    <a:pt x="1596" y="339"/>
                  </a:lnTo>
                  <a:lnTo>
                    <a:pt x="1596" y="341"/>
                  </a:lnTo>
                  <a:lnTo>
                    <a:pt x="1596" y="342"/>
                  </a:lnTo>
                  <a:lnTo>
                    <a:pt x="1596" y="344"/>
                  </a:lnTo>
                  <a:lnTo>
                    <a:pt x="1594" y="345"/>
                  </a:lnTo>
                  <a:lnTo>
                    <a:pt x="1596" y="347"/>
                  </a:lnTo>
                  <a:lnTo>
                    <a:pt x="1596" y="348"/>
                  </a:lnTo>
                  <a:lnTo>
                    <a:pt x="1596" y="350"/>
                  </a:lnTo>
                  <a:lnTo>
                    <a:pt x="1596" y="351"/>
                  </a:lnTo>
                  <a:lnTo>
                    <a:pt x="1596" y="353"/>
                  </a:lnTo>
                  <a:lnTo>
                    <a:pt x="1596" y="354"/>
                  </a:lnTo>
                  <a:lnTo>
                    <a:pt x="1596" y="356"/>
                  </a:lnTo>
                  <a:lnTo>
                    <a:pt x="1596" y="357"/>
                  </a:lnTo>
                  <a:lnTo>
                    <a:pt x="1596" y="359"/>
                  </a:lnTo>
                  <a:lnTo>
                    <a:pt x="1596" y="360"/>
                  </a:lnTo>
                  <a:lnTo>
                    <a:pt x="1596" y="362"/>
                  </a:lnTo>
                  <a:lnTo>
                    <a:pt x="1596" y="363"/>
                  </a:lnTo>
                  <a:lnTo>
                    <a:pt x="1596" y="365"/>
                  </a:lnTo>
                  <a:lnTo>
                    <a:pt x="1596" y="366"/>
                  </a:lnTo>
                  <a:lnTo>
                    <a:pt x="1596" y="368"/>
                  </a:lnTo>
                  <a:lnTo>
                    <a:pt x="1594" y="369"/>
                  </a:lnTo>
                  <a:lnTo>
                    <a:pt x="1594" y="371"/>
                  </a:lnTo>
                  <a:lnTo>
                    <a:pt x="1594" y="372"/>
                  </a:lnTo>
                  <a:lnTo>
                    <a:pt x="1593" y="372"/>
                  </a:lnTo>
                  <a:lnTo>
                    <a:pt x="1593" y="374"/>
                  </a:lnTo>
                  <a:lnTo>
                    <a:pt x="1591" y="374"/>
                  </a:lnTo>
                  <a:lnTo>
                    <a:pt x="1589" y="374"/>
                  </a:lnTo>
                  <a:lnTo>
                    <a:pt x="1589" y="375"/>
                  </a:lnTo>
                  <a:lnTo>
                    <a:pt x="1588" y="375"/>
                  </a:lnTo>
                  <a:lnTo>
                    <a:pt x="1588" y="377"/>
                  </a:lnTo>
                  <a:lnTo>
                    <a:pt x="1588" y="379"/>
                  </a:lnTo>
                  <a:lnTo>
                    <a:pt x="1589" y="379"/>
                  </a:lnTo>
                  <a:lnTo>
                    <a:pt x="1589" y="380"/>
                  </a:lnTo>
                  <a:lnTo>
                    <a:pt x="1589" y="382"/>
                  </a:lnTo>
                  <a:lnTo>
                    <a:pt x="1589" y="380"/>
                  </a:lnTo>
                  <a:lnTo>
                    <a:pt x="1588" y="380"/>
                  </a:lnTo>
                  <a:lnTo>
                    <a:pt x="1588" y="382"/>
                  </a:lnTo>
                  <a:lnTo>
                    <a:pt x="1588" y="383"/>
                  </a:lnTo>
                  <a:lnTo>
                    <a:pt x="1586" y="385"/>
                  </a:lnTo>
                  <a:lnTo>
                    <a:pt x="1586" y="386"/>
                  </a:lnTo>
                  <a:lnTo>
                    <a:pt x="1586" y="388"/>
                  </a:lnTo>
                  <a:lnTo>
                    <a:pt x="1588" y="388"/>
                  </a:lnTo>
                  <a:lnTo>
                    <a:pt x="1588" y="389"/>
                  </a:lnTo>
                  <a:lnTo>
                    <a:pt x="1588" y="391"/>
                  </a:lnTo>
                  <a:lnTo>
                    <a:pt x="1588" y="392"/>
                  </a:lnTo>
                  <a:lnTo>
                    <a:pt x="1586" y="392"/>
                  </a:lnTo>
                  <a:lnTo>
                    <a:pt x="1585" y="392"/>
                  </a:lnTo>
                  <a:lnTo>
                    <a:pt x="1585" y="394"/>
                  </a:lnTo>
                  <a:lnTo>
                    <a:pt x="1585" y="392"/>
                  </a:lnTo>
                  <a:lnTo>
                    <a:pt x="1583" y="391"/>
                  </a:lnTo>
                  <a:lnTo>
                    <a:pt x="1583" y="392"/>
                  </a:lnTo>
                  <a:lnTo>
                    <a:pt x="1582" y="394"/>
                  </a:lnTo>
                  <a:lnTo>
                    <a:pt x="1580" y="395"/>
                  </a:lnTo>
                  <a:lnTo>
                    <a:pt x="1579" y="395"/>
                  </a:lnTo>
                  <a:lnTo>
                    <a:pt x="1577" y="397"/>
                  </a:lnTo>
                  <a:lnTo>
                    <a:pt x="1576" y="397"/>
                  </a:lnTo>
                  <a:lnTo>
                    <a:pt x="1576" y="398"/>
                  </a:lnTo>
                  <a:lnTo>
                    <a:pt x="1574" y="398"/>
                  </a:lnTo>
                  <a:lnTo>
                    <a:pt x="1574" y="400"/>
                  </a:lnTo>
                  <a:lnTo>
                    <a:pt x="1573" y="401"/>
                  </a:lnTo>
                  <a:lnTo>
                    <a:pt x="1574" y="401"/>
                  </a:lnTo>
                  <a:lnTo>
                    <a:pt x="1574" y="403"/>
                  </a:lnTo>
                  <a:lnTo>
                    <a:pt x="1576" y="403"/>
                  </a:lnTo>
                  <a:lnTo>
                    <a:pt x="1576" y="404"/>
                  </a:lnTo>
                  <a:lnTo>
                    <a:pt x="1577" y="404"/>
                  </a:lnTo>
                  <a:lnTo>
                    <a:pt x="1577" y="406"/>
                  </a:lnTo>
                  <a:lnTo>
                    <a:pt x="1579" y="406"/>
                  </a:lnTo>
                  <a:lnTo>
                    <a:pt x="1580" y="406"/>
                  </a:lnTo>
                  <a:lnTo>
                    <a:pt x="1582" y="406"/>
                  </a:lnTo>
                  <a:lnTo>
                    <a:pt x="1583" y="406"/>
                  </a:lnTo>
                  <a:lnTo>
                    <a:pt x="1583" y="407"/>
                  </a:lnTo>
                  <a:lnTo>
                    <a:pt x="1582" y="410"/>
                  </a:lnTo>
                  <a:lnTo>
                    <a:pt x="1582" y="412"/>
                  </a:lnTo>
                  <a:lnTo>
                    <a:pt x="1580" y="413"/>
                  </a:lnTo>
                  <a:lnTo>
                    <a:pt x="1579" y="415"/>
                  </a:lnTo>
                  <a:lnTo>
                    <a:pt x="1579" y="416"/>
                  </a:lnTo>
                  <a:lnTo>
                    <a:pt x="1577" y="416"/>
                  </a:lnTo>
                  <a:lnTo>
                    <a:pt x="1577" y="418"/>
                  </a:lnTo>
                  <a:lnTo>
                    <a:pt x="1576" y="418"/>
                  </a:lnTo>
                  <a:lnTo>
                    <a:pt x="1576" y="419"/>
                  </a:lnTo>
                  <a:lnTo>
                    <a:pt x="1576" y="421"/>
                  </a:lnTo>
                  <a:lnTo>
                    <a:pt x="1574" y="421"/>
                  </a:lnTo>
                  <a:lnTo>
                    <a:pt x="1574" y="422"/>
                  </a:lnTo>
                  <a:lnTo>
                    <a:pt x="1574" y="424"/>
                  </a:lnTo>
                  <a:lnTo>
                    <a:pt x="1573" y="425"/>
                  </a:lnTo>
                  <a:lnTo>
                    <a:pt x="1573" y="427"/>
                  </a:lnTo>
                  <a:lnTo>
                    <a:pt x="1571" y="427"/>
                  </a:lnTo>
                  <a:lnTo>
                    <a:pt x="1571" y="428"/>
                  </a:lnTo>
                  <a:lnTo>
                    <a:pt x="1571" y="430"/>
                  </a:lnTo>
                  <a:lnTo>
                    <a:pt x="1571" y="432"/>
                  </a:lnTo>
                  <a:lnTo>
                    <a:pt x="1571" y="433"/>
                  </a:lnTo>
                  <a:lnTo>
                    <a:pt x="1571" y="435"/>
                  </a:lnTo>
                  <a:lnTo>
                    <a:pt x="1571" y="436"/>
                  </a:lnTo>
                  <a:lnTo>
                    <a:pt x="1571" y="438"/>
                  </a:lnTo>
                  <a:lnTo>
                    <a:pt x="1571" y="439"/>
                  </a:lnTo>
                  <a:lnTo>
                    <a:pt x="1571" y="441"/>
                  </a:lnTo>
                  <a:lnTo>
                    <a:pt x="1571" y="442"/>
                  </a:lnTo>
                  <a:lnTo>
                    <a:pt x="1573" y="442"/>
                  </a:lnTo>
                  <a:lnTo>
                    <a:pt x="1573" y="444"/>
                  </a:lnTo>
                  <a:lnTo>
                    <a:pt x="1574" y="444"/>
                  </a:lnTo>
                  <a:lnTo>
                    <a:pt x="1573" y="444"/>
                  </a:lnTo>
                  <a:lnTo>
                    <a:pt x="1573" y="445"/>
                  </a:lnTo>
                  <a:lnTo>
                    <a:pt x="1574" y="445"/>
                  </a:lnTo>
                  <a:lnTo>
                    <a:pt x="1576" y="447"/>
                  </a:lnTo>
                  <a:lnTo>
                    <a:pt x="1574" y="447"/>
                  </a:lnTo>
                  <a:lnTo>
                    <a:pt x="1574" y="448"/>
                  </a:lnTo>
                  <a:lnTo>
                    <a:pt x="1573" y="448"/>
                  </a:lnTo>
                  <a:lnTo>
                    <a:pt x="1573" y="450"/>
                  </a:lnTo>
                  <a:lnTo>
                    <a:pt x="1571" y="451"/>
                  </a:lnTo>
                  <a:lnTo>
                    <a:pt x="1571" y="453"/>
                  </a:lnTo>
                  <a:lnTo>
                    <a:pt x="1570" y="453"/>
                  </a:lnTo>
                  <a:lnTo>
                    <a:pt x="1570" y="454"/>
                  </a:lnTo>
                  <a:lnTo>
                    <a:pt x="1568" y="454"/>
                  </a:lnTo>
                  <a:lnTo>
                    <a:pt x="1568" y="456"/>
                  </a:lnTo>
                  <a:lnTo>
                    <a:pt x="1568" y="457"/>
                  </a:lnTo>
                  <a:lnTo>
                    <a:pt x="1567" y="457"/>
                  </a:lnTo>
                  <a:lnTo>
                    <a:pt x="1567" y="459"/>
                  </a:lnTo>
                  <a:lnTo>
                    <a:pt x="1567" y="460"/>
                  </a:lnTo>
                  <a:lnTo>
                    <a:pt x="1567" y="462"/>
                  </a:lnTo>
                  <a:lnTo>
                    <a:pt x="1567" y="463"/>
                  </a:lnTo>
                  <a:lnTo>
                    <a:pt x="1565" y="463"/>
                  </a:lnTo>
                  <a:lnTo>
                    <a:pt x="1565" y="465"/>
                  </a:lnTo>
                  <a:lnTo>
                    <a:pt x="1567" y="466"/>
                  </a:lnTo>
                  <a:lnTo>
                    <a:pt x="1565" y="466"/>
                  </a:lnTo>
                  <a:lnTo>
                    <a:pt x="1565" y="468"/>
                  </a:lnTo>
                  <a:lnTo>
                    <a:pt x="1568" y="468"/>
                  </a:lnTo>
                  <a:lnTo>
                    <a:pt x="1568" y="469"/>
                  </a:lnTo>
                  <a:lnTo>
                    <a:pt x="1570" y="469"/>
                  </a:lnTo>
                  <a:lnTo>
                    <a:pt x="1570" y="471"/>
                  </a:lnTo>
                  <a:lnTo>
                    <a:pt x="1571" y="471"/>
                  </a:lnTo>
                  <a:lnTo>
                    <a:pt x="1571" y="472"/>
                  </a:lnTo>
                  <a:lnTo>
                    <a:pt x="1573" y="472"/>
                  </a:lnTo>
                  <a:lnTo>
                    <a:pt x="1573" y="474"/>
                  </a:lnTo>
                  <a:lnTo>
                    <a:pt x="1574" y="474"/>
                  </a:lnTo>
                  <a:lnTo>
                    <a:pt x="1576" y="475"/>
                  </a:lnTo>
                  <a:lnTo>
                    <a:pt x="1577" y="475"/>
                  </a:lnTo>
                  <a:lnTo>
                    <a:pt x="1577" y="477"/>
                  </a:lnTo>
                  <a:lnTo>
                    <a:pt x="1579" y="477"/>
                  </a:lnTo>
                  <a:lnTo>
                    <a:pt x="1580" y="477"/>
                  </a:lnTo>
                  <a:lnTo>
                    <a:pt x="1580" y="478"/>
                  </a:lnTo>
                  <a:lnTo>
                    <a:pt x="1582" y="478"/>
                  </a:lnTo>
                  <a:lnTo>
                    <a:pt x="1583" y="478"/>
                  </a:lnTo>
                  <a:lnTo>
                    <a:pt x="1585" y="477"/>
                  </a:lnTo>
                  <a:lnTo>
                    <a:pt x="1585" y="475"/>
                  </a:lnTo>
                  <a:lnTo>
                    <a:pt x="1586" y="475"/>
                  </a:lnTo>
                  <a:lnTo>
                    <a:pt x="1586" y="474"/>
                  </a:lnTo>
                  <a:lnTo>
                    <a:pt x="1588" y="474"/>
                  </a:lnTo>
                  <a:lnTo>
                    <a:pt x="1589" y="474"/>
                  </a:lnTo>
                  <a:lnTo>
                    <a:pt x="1589" y="472"/>
                  </a:lnTo>
                  <a:lnTo>
                    <a:pt x="1591" y="472"/>
                  </a:lnTo>
                  <a:lnTo>
                    <a:pt x="1591" y="474"/>
                  </a:lnTo>
                  <a:lnTo>
                    <a:pt x="1591" y="475"/>
                  </a:lnTo>
                  <a:lnTo>
                    <a:pt x="1593" y="475"/>
                  </a:lnTo>
                  <a:lnTo>
                    <a:pt x="1593" y="477"/>
                  </a:lnTo>
                  <a:lnTo>
                    <a:pt x="1594" y="477"/>
                  </a:lnTo>
                  <a:lnTo>
                    <a:pt x="1593" y="478"/>
                  </a:lnTo>
                  <a:lnTo>
                    <a:pt x="1591" y="478"/>
                  </a:lnTo>
                  <a:lnTo>
                    <a:pt x="1589" y="480"/>
                  </a:lnTo>
                  <a:lnTo>
                    <a:pt x="1588" y="481"/>
                  </a:lnTo>
                  <a:lnTo>
                    <a:pt x="1586" y="481"/>
                  </a:lnTo>
                  <a:lnTo>
                    <a:pt x="1586" y="483"/>
                  </a:lnTo>
                  <a:lnTo>
                    <a:pt x="1585" y="483"/>
                  </a:lnTo>
                  <a:lnTo>
                    <a:pt x="1585" y="485"/>
                  </a:lnTo>
                  <a:lnTo>
                    <a:pt x="1583" y="486"/>
                  </a:lnTo>
                  <a:lnTo>
                    <a:pt x="1582" y="488"/>
                  </a:lnTo>
                  <a:lnTo>
                    <a:pt x="1582" y="489"/>
                  </a:lnTo>
                  <a:lnTo>
                    <a:pt x="1580" y="489"/>
                  </a:lnTo>
                  <a:lnTo>
                    <a:pt x="1580" y="491"/>
                  </a:lnTo>
                  <a:lnTo>
                    <a:pt x="1580" y="492"/>
                  </a:lnTo>
                  <a:lnTo>
                    <a:pt x="1579" y="492"/>
                  </a:lnTo>
                  <a:lnTo>
                    <a:pt x="1579" y="494"/>
                  </a:lnTo>
                  <a:lnTo>
                    <a:pt x="1579" y="495"/>
                  </a:lnTo>
                  <a:lnTo>
                    <a:pt x="1577" y="497"/>
                  </a:lnTo>
                  <a:lnTo>
                    <a:pt x="1577" y="498"/>
                  </a:lnTo>
                  <a:lnTo>
                    <a:pt x="1576" y="498"/>
                  </a:lnTo>
                  <a:lnTo>
                    <a:pt x="1576" y="500"/>
                  </a:lnTo>
                  <a:lnTo>
                    <a:pt x="1576" y="501"/>
                  </a:lnTo>
                  <a:lnTo>
                    <a:pt x="1574" y="501"/>
                  </a:lnTo>
                  <a:lnTo>
                    <a:pt x="1574" y="503"/>
                  </a:lnTo>
                  <a:lnTo>
                    <a:pt x="1573" y="504"/>
                  </a:lnTo>
                  <a:lnTo>
                    <a:pt x="1573" y="506"/>
                  </a:lnTo>
                  <a:lnTo>
                    <a:pt x="1571" y="507"/>
                  </a:lnTo>
                  <a:lnTo>
                    <a:pt x="1570" y="510"/>
                  </a:lnTo>
                  <a:lnTo>
                    <a:pt x="1570" y="512"/>
                  </a:lnTo>
                  <a:lnTo>
                    <a:pt x="1568" y="512"/>
                  </a:lnTo>
                  <a:lnTo>
                    <a:pt x="1567" y="512"/>
                  </a:lnTo>
                  <a:lnTo>
                    <a:pt x="1565" y="512"/>
                  </a:lnTo>
                  <a:lnTo>
                    <a:pt x="1564" y="512"/>
                  </a:lnTo>
                  <a:lnTo>
                    <a:pt x="1562" y="512"/>
                  </a:lnTo>
                  <a:lnTo>
                    <a:pt x="1561" y="512"/>
                  </a:lnTo>
                  <a:lnTo>
                    <a:pt x="1559" y="512"/>
                  </a:lnTo>
                  <a:lnTo>
                    <a:pt x="1558" y="512"/>
                  </a:lnTo>
                  <a:lnTo>
                    <a:pt x="1556" y="512"/>
                  </a:lnTo>
                  <a:lnTo>
                    <a:pt x="1555" y="512"/>
                  </a:lnTo>
                  <a:lnTo>
                    <a:pt x="1553" y="512"/>
                  </a:lnTo>
                  <a:lnTo>
                    <a:pt x="1552" y="512"/>
                  </a:lnTo>
                  <a:lnTo>
                    <a:pt x="1550" y="512"/>
                  </a:lnTo>
                  <a:lnTo>
                    <a:pt x="1549" y="513"/>
                  </a:lnTo>
                  <a:lnTo>
                    <a:pt x="1547" y="515"/>
                  </a:lnTo>
                  <a:lnTo>
                    <a:pt x="1547" y="516"/>
                  </a:lnTo>
                  <a:lnTo>
                    <a:pt x="1547" y="518"/>
                  </a:lnTo>
                  <a:lnTo>
                    <a:pt x="1546" y="519"/>
                  </a:lnTo>
                  <a:lnTo>
                    <a:pt x="1546" y="521"/>
                  </a:lnTo>
                  <a:lnTo>
                    <a:pt x="1544" y="522"/>
                  </a:lnTo>
                  <a:lnTo>
                    <a:pt x="1544" y="524"/>
                  </a:lnTo>
                  <a:lnTo>
                    <a:pt x="1543" y="524"/>
                  </a:lnTo>
                  <a:lnTo>
                    <a:pt x="1541" y="524"/>
                  </a:lnTo>
                  <a:lnTo>
                    <a:pt x="1541" y="525"/>
                  </a:lnTo>
                  <a:lnTo>
                    <a:pt x="1541" y="527"/>
                  </a:lnTo>
                  <a:lnTo>
                    <a:pt x="1540" y="527"/>
                  </a:lnTo>
                  <a:lnTo>
                    <a:pt x="1540" y="528"/>
                  </a:lnTo>
                  <a:lnTo>
                    <a:pt x="1540" y="530"/>
                  </a:lnTo>
                  <a:lnTo>
                    <a:pt x="1540" y="531"/>
                  </a:lnTo>
                  <a:lnTo>
                    <a:pt x="1538" y="533"/>
                  </a:lnTo>
                  <a:lnTo>
                    <a:pt x="1538" y="534"/>
                  </a:lnTo>
                  <a:lnTo>
                    <a:pt x="1538" y="536"/>
                  </a:lnTo>
                  <a:lnTo>
                    <a:pt x="1537" y="538"/>
                  </a:lnTo>
                  <a:lnTo>
                    <a:pt x="1537" y="539"/>
                  </a:lnTo>
                  <a:lnTo>
                    <a:pt x="1538" y="539"/>
                  </a:lnTo>
                  <a:lnTo>
                    <a:pt x="1540" y="539"/>
                  </a:lnTo>
                  <a:lnTo>
                    <a:pt x="1540" y="541"/>
                  </a:lnTo>
                  <a:lnTo>
                    <a:pt x="1540" y="542"/>
                  </a:lnTo>
                  <a:lnTo>
                    <a:pt x="1540" y="544"/>
                  </a:lnTo>
                  <a:lnTo>
                    <a:pt x="1540" y="545"/>
                  </a:lnTo>
                  <a:lnTo>
                    <a:pt x="1541" y="545"/>
                  </a:lnTo>
                  <a:lnTo>
                    <a:pt x="1541" y="547"/>
                  </a:lnTo>
                  <a:lnTo>
                    <a:pt x="1541" y="548"/>
                  </a:lnTo>
                  <a:lnTo>
                    <a:pt x="1543" y="550"/>
                  </a:lnTo>
                  <a:lnTo>
                    <a:pt x="1543" y="551"/>
                  </a:lnTo>
                  <a:lnTo>
                    <a:pt x="1543" y="553"/>
                  </a:lnTo>
                  <a:lnTo>
                    <a:pt x="1543" y="554"/>
                  </a:lnTo>
                  <a:lnTo>
                    <a:pt x="1543" y="556"/>
                  </a:lnTo>
                  <a:lnTo>
                    <a:pt x="1544" y="556"/>
                  </a:lnTo>
                  <a:lnTo>
                    <a:pt x="1544" y="557"/>
                  </a:lnTo>
                  <a:lnTo>
                    <a:pt x="1547" y="559"/>
                  </a:lnTo>
                  <a:lnTo>
                    <a:pt x="1546" y="560"/>
                  </a:lnTo>
                  <a:lnTo>
                    <a:pt x="1546" y="562"/>
                  </a:lnTo>
                  <a:lnTo>
                    <a:pt x="1546" y="563"/>
                  </a:lnTo>
                  <a:lnTo>
                    <a:pt x="1547" y="563"/>
                  </a:lnTo>
                  <a:lnTo>
                    <a:pt x="1546" y="563"/>
                  </a:lnTo>
                  <a:lnTo>
                    <a:pt x="1547" y="565"/>
                  </a:lnTo>
                  <a:lnTo>
                    <a:pt x="1547" y="566"/>
                  </a:lnTo>
                  <a:lnTo>
                    <a:pt x="1549" y="568"/>
                  </a:lnTo>
                  <a:lnTo>
                    <a:pt x="1550" y="568"/>
                  </a:lnTo>
                  <a:lnTo>
                    <a:pt x="1549" y="569"/>
                  </a:lnTo>
                  <a:lnTo>
                    <a:pt x="1549" y="571"/>
                  </a:lnTo>
                  <a:lnTo>
                    <a:pt x="1547" y="571"/>
                  </a:lnTo>
                  <a:lnTo>
                    <a:pt x="1547" y="572"/>
                  </a:lnTo>
                  <a:lnTo>
                    <a:pt x="1546" y="575"/>
                  </a:lnTo>
                  <a:lnTo>
                    <a:pt x="1544" y="575"/>
                  </a:lnTo>
                  <a:lnTo>
                    <a:pt x="1544" y="577"/>
                  </a:lnTo>
                  <a:lnTo>
                    <a:pt x="1543" y="577"/>
                  </a:lnTo>
                  <a:lnTo>
                    <a:pt x="1543" y="578"/>
                  </a:lnTo>
                  <a:lnTo>
                    <a:pt x="1541" y="580"/>
                  </a:lnTo>
                  <a:lnTo>
                    <a:pt x="1541" y="581"/>
                  </a:lnTo>
                  <a:lnTo>
                    <a:pt x="1540" y="583"/>
                  </a:lnTo>
                  <a:lnTo>
                    <a:pt x="1538" y="583"/>
                  </a:lnTo>
                  <a:lnTo>
                    <a:pt x="1540" y="583"/>
                  </a:lnTo>
                  <a:lnTo>
                    <a:pt x="1541" y="584"/>
                  </a:lnTo>
                  <a:lnTo>
                    <a:pt x="1540" y="584"/>
                  </a:lnTo>
                  <a:lnTo>
                    <a:pt x="1540" y="586"/>
                  </a:lnTo>
                  <a:lnTo>
                    <a:pt x="1538" y="587"/>
                  </a:lnTo>
                  <a:lnTo>
                    <a:pt x="1537" y="591"/>
                  </a:lnTo>
                  <a:lnTo>
                    <a:pt x="1535" y="594"/>
                  </a:lnTo>
                  <a:lnTo>
                    <a:pt x="1533" y="594"/>
                  </a:lnTo>
                  <a:lnTo>
                    <a:pt x="1533" y="595"/>
                  </a:lnTo>
                  <a:lnTo>
                    <a:pt x="1533" y="597"/>
                  </a:lnTo>
                  <a:lnTo>
                    <a:pt x="1533" y="598"/>
                  </a:lnTo>
                  <a:lnTo>
                    <a:pt x="1532" y="598"/>
                  </a:lnTo>
                  <a:lnTo>
                    <a:pt x="1533" y="598"/>
                  </a:lnTo>
                  <a:lnTo>
                    <a:pt x="1532" y="600"/>
                  </a:lnTo>
                  <a:lnTo>
                    <a:pt x="1532" y="601"/>
                  </a:lnTo>
                  <a:lnTo>
                    <a:pt x="1532" y="603"/>
                  </a:lnTo>
                  <a:lnTo>
                    <a:pt x="1532" y="604"/>
                  </a:lnTo>
                  <a:lnTo>
                    <a:pt x="1532" y="606"/>
                  </a:lnTo>
                  <a:lnTo>
                    <a:pt x="1530" y="607"/>
                  </a:lnTo>
                  <a:lnTo>
                    <a:pt x="1530" y="609"/>
                  </a:lnTo>
                  <a:lnTo>
                    <a:pt x="1530" y="610"/>
                  </a:lnTo>
                  <a:lnTo>
                    <a:pt x="1530" y="612"/>
                  </a:lnTo>
                  <a:lnTo>
                    <a:pt x="1530" y="613"/>
                  </a:lnTo>
                  <a:lnTo>
                    <a:pt x="1533" y="615"/>
                  </a:lnTo>
                  <a:lnTo>
                    <a:pt x="1535" y="615"/>
                  </a:lnTo>
                  <a:lnTo>
                    <a:pt x="1537" y="615"/>
                  </a:lnTo>
                  <a:lnTo>
                    <a:pt x="1537" y="613"/>
                  </a:lnTo>
                  <a:lnTo>
                    <a:pt x="1537" y="615"/>
                  </a:lnTo>
                  <a:lnTo>
                    <a:pt x="1540" y="615"/>
                  </a:lnTo>
                  <a:lnTo>
                    <a:pt x="1541" y="615"/>
                  </a:lnTo>
                  <a:lnTo>
                    <a:pt x="1540" y="616"/>
                  </a:lnTo>
                  <a:lnTo>
                    <a:pt x="1541" y="616"/>
                  </a:lnTo>
                  <a:lnTo>
                    <a:pt x="1543" y="616"/>
                  </a:lnTo>
                  <a:lnTo>
                    <a:pt x="1544" y="616"/>
                  </a:lnTo>
                  <a:lnTo>
                    <a:pt x="1546" y="618"/>
                  </a:lnTo>
                  <a:lnTo>
                    <a:pt x="1547" y="619"/>
                  </a:lnTo>
                  <a:lnTo>
                    <a:pt x="1546" y="619"/>
                  </a:lnTo>
                  <a:lnTo>
                    <a:pt x="1547" y="621"/>
                  </a:lnTo>
                  <a:lnTo>
                    <a:pt x="1547" y="622"/>
                  </a:lnTo>
                  <a:lnTo>
                    <a:pt x="1546" y="622"/>
                  </a:lnTo>
                  <a:lnTo>
                    <a:pt x="1547" y="622"/>
                  </a:lnTo>
                  <a:lnTo>
                    <a:pt x="1549" y="622"/>
                  </a:lnTo>
                  <a:lnTo>
                    <a:pt x="1550" y="622"/>
                  </a:lnTo>
                  <a:lnTo>
                    <a:pt x="1550" y="624"/>
                  </a:lnTo>
                  <a:lnTo>
                    <a:pt x="1552" y="624"/>
                  </a:lnTo>
                  <a:lnTo>
                    <a:pt x="1552" y="622"/>
                  </a:lnTo>
                  <a:lnTo>
                    <a:pt x="1553" y="624"/>
                  </a:lnTo>
                  <a:lnTo>
                    <a:pt x="1555" y="622"/>
                  </a:lnTo>
                  <a:lnTo>
                    <a:pt x="1555" y="624"/>
                  </a:lnTo>
                  <a:lnTo>
                    <a:pt x="1556" y="625"/>
                  </a:lnTo>
                  <a:lnTo>
                    <a:pt x="1555" y="627"/>
                  </a:lnTo>
                  <a:lnTo>
                    <a:pt x="1555" y="628"/>
                  </a:lnTo>
                  <a:lnTo>
                    <a:pt x="1555" y="630"/>
                  </a:lnTo>
                  <a:lnTo>
                    <a:pt x="1553" y="630"/>
                  </a:lnTo>
                  <a:lnTo>
                    <a:pt x="1555" y="630"/>
                  </a:lnTo>
                  <a:lnTo>
                    <a:pt x="1555" y="631"/>
                  </a:lnTo>
                  <a:lnTo>
                    <a:pt x="1553" y="631"/>
                  </a:lnTo>
                  <a:lnTo>
                    <a:pt x="1553" y="630"/>
                  </a:lnTo>
                  <a:lnTo>
                    <a:pt x="1553" y="631"/>
                  </a:lnTo>
                  <a:lnTo>
                    <a:pt x="1553" y="633"/>
                  </a:lnTo>
                  <a:lnTo>
                    <a:pt x="1552" y="633"/>
                  </a:lnTo>
                  <a:lnTo>
                    <a:pt x="1552" y="634"/>
                  </a:lnTo>
                  <a:lnTo>
                    <a:pt x="1550" y="634"/>
                  </a:lnTo>
                  <a:lnTo>
                    <a:pt x="1550" y="636"/>
                  </a:lnTo>
                  <a:lnTo>
                    <a:pt x="1547" y="634"/>
                  </a:lnTo>
                  <a:lnTo>
                    <a:pt x="1547" y="636"/>
                  </a:lnTo>
                  <a:lnTo>
                    <a:pt x="1547" y="637"/>
                  </a:lnTo>
                  <a:lnTo>
                    <a:pt x="1547" y="639"/>
                  </a:lnTo>
                  <a:lnTo>
                    <a:pt x="1546" y="639"/>
                  </a:lnTo>
                  <a:lnTo>
                    <a:pt x="1546" y="640"/>
                  </a:lnTo>
                  <a:lnTo>
                    <a:pt x="1547" y="640"/>
                  </a:lnTo>
                  <a:lnTo>
                    <a:pt x="1547" y="642"/>
                  </a:lnTo>
                  <a:lnTo>
                    <a:pt x="1546" y="644"/>
                  </a:lnTo>
                  <a:lnTo>
                    <a:pt x="1546" y="642"/>
                  </a:lnTo>
                  <a:lnTo>
                    <a:pt x="1544" y="642"/>
                  </a:lnTo>
                  <a:lnTo>
                    <a:pt x="1544" y="644"/>
                  </a:lnTo>
                  <a:lnTo>
                    <a:pt x="1546" y="644"/>
                  </a:lnTo>
                  <a:lnTo>
                    <a:pt x="1544" y="645"/>
                  </a:lnTo>
                  <a:lnTo>
                    <a:pt x="1544" y="647"/>
                  </a:lnTo>
                  <a:lnTo>
                    <a:pt x="1546" y="647"/>
                  </a:lnTo>
                  <a:lnTo>
                    <a:pt x="1544" y="647"/>
                  </a:lnTo>
                  <a:lnTo>
                    <a:pt x="1546" y="647"/>
                  </a:lnTo>
                  <a:lnTo>
                    <a:pt x="1544" y="648"/>
                  </a:lnTo>
                  <a:lnTo>
                    <a:pt x="1543" y="650"/>
                  </a:lnTo>
                  <a:lnTo>
                    <a:pt x="1543" y="651"/>
                  </a:lnTo>
                  <a:lnTo>
                    <a:pt x="1541" y="651"/>
                  </a:lnTo>
                  <a:lnTo>
                    <a:pt x="1541" y="650"/>
                  </a:lnTo>
                  <a:lnTo>
                    <a:pt x="1540" y="650"/>
                  </a:lnTo>
                  <a:lnTo>
                    <a:pt x="1538" y="651"/>
                  </a:lnTo>
                  <a:lnTo>
                    <a:pt x="1540" y="651"/>
                  </a:lnTo>
                  <a:lnTo>
                    <a:pt x="1541" y="651"/>
                  </a:lnTo>
                  <a:lnTo>
                    <a:pt x="1541" y="653"/>
                  </a:lnTo>
                  <a:lnTo>
                    <a:pt x="1541" y="654"/>
                  </a:lnTo>
                  <a:lnTo>
                    <a:pt x="1541" y="656"/>
                  </a:lnTo>
                  <a:lnTo>
                    <a:pt x="1540" y="656"/>
                  </a:lnTo>
                  <a:lnTo>
                    <a:pt x="1540" y="657"/>
                  </a:lnTo>
                  <a:lnTo>
                    <a:pt x="1540" y="659"/>
                  </a:lnTo>
                  <a:lnTo>
                    <a:pt x="1540" y="660"/>
                  </a:lnTo>
                  <a:lnTo>
                    <a:pt x="1538" y="660"/>
                  </a:lnTo>
                  <a:lnTo>
                    <a:pt x="1538" y="662"/>
                  </a:lnTo>
                  <a:lnTo>
                    <a:pt x="1537" y="662"/>
                  </a:lnTo>
                  <a:lnTo>
                    <a:pt x="1537" y="663"/>
                  </a:lnTo>
                  <a:lnTo>
                    <a:pt x="1538" y="663"/>
                  </a:lnTo>
                  <a:lnTo>
                    <a:pt x="1538" y="665"/>
                  </a:lnTo>
                  <a:lnTo>
                    <a:pt x="1538" y="663"/>
                  </a:lnTo>
                  <a:lnTo>
                    <a:pt x="1538" y="665"/>
                  </a:lnTo>
                  <a:lnTo>
                    <a:pt x="1538" y="666"/>
                  </a:lnTo>
                  <a:lnTo>
                    <a:pt x="1537" y="668"/>
                  </a:lnTo>
                  <a:lnTo>
                    <a:pt x="1535" y="669"/>
                  </a:lnTo>
                  <a:lnTo>
                    <a:pt x="1537" y="669"/>
                  </a:lnTo>
                  <a:lnTo>
                    <a:pt x="1538" y="671"/>
                  </a:lnTo>
                  <a:lnTo>
                    <a:pt x="1537" y="671"/>
                  </a:lnTo>
                  <a:lnTo>
                    <a:pt x="1537" y="672"/>
                  </a:lnTo>
                  <a:lnTo>
                    <a:pt x="1538" y="672"/>
                  </a:lnTo>
                  <a:lnTo>
                    <a:pt x="1537" y="672"/>
                  </a:lnTo>
                  <a:lnTo>
                    <a:pt x="1537" y="674"/>
                  </a:lnTo>
                  <a:lnTo>
                    <a:pt x="1535" y="674"/>
                  </a:lnTo>
                  <a:lnTo>
                    <a:pt x="1535" y="675"/>
                  </a:lnTo>
                  <a:lnTo>
                    <a:pt x="1533" y="675"/>
                  </a:lnTo>
                  <a:lnTo>
                    <a:pt x="1533" y="677"/>
                  </a:lnTo>
                  <a:lnTo>
                    <a:pt x="1532" y="678"/>
                  </a:lnTo>
                  <a:lnTo>
                    <a:pt x="1532" y="680"/>
                  </a:lnTo>
                  <a:lnTo>
                    <a:pt x="1530" y="680"/>
                  </a:lnTo>
                  <a:lnTo>
                    <a:pt x="1532" y="680"/>
                  </a:lnTo>
                  <a:lnTo>
                    <a:pt x="1532" y="681"/>
                  </a:lnTo>
                  <a:lnTo>
                    <a:pt x="1532" y="686"/>
                  </a:lnTo>
                  <a:lnTo>
                    <a:pt x="1530" y="684"/>
                  </a:lnTo>
                  <a:lnTo>
                    <a:pt x="1529" y="686"/>
                  </a:lnTo>
                  <a:lnTo>
                    <a:pt x="1527" y="686"/>
                  </a:lnTo>
                  <a:lnTo>
                    <a:pt x="1527" y="687"/>
                  </a:lnTo>
                  <a:lnTo>
                    <a:pt x="1526" y="687"/>
                  </a:lnTo>
                  <a:lnTo>
                    <a:pt x="1524" y="689"/>
                  </a:lnTo>
                  <a:lnTo>
                    <a:pt x="1521" y="689"/>
                  </a:lnTo>
                  <a:lnTo>
                    <a:pt x="1520" y="687"/>
                  </a:lnTo>
                  <a:lnTo>
                    <a:pt x="1518" y="687"/>
                  </a:lnTo>
                  <a:lnTo>
                    <a:pt x="1517" y="686"/>
                  </a:lnTo>
                  <a:lnTo>
                    <a:pt x="1517" y="684"/>
                  </a:lnTo>
                  <a:lnTo>
                    <a:pt x="1515" y="684"/>
                  </a:lnTo>
                  <a:lnTo>
                    <a:pt x="1512" y="683"/>
                  </a:lnTo>
                  <a:lnTo>
                    <a:pt x="1511" y="684"/>
                  </a:lnTo>
                  <a:lnTo>
                    <a:pt x="1509" y="684"/>
                  </a:lnTo>
                  <a:lnTo>
                    <a:pt x="1508" y="686"/>
                  </a:lnTo>
                  <a:lnTo>
                    <a:pt x="1508" y="684"/>
                  </a:lnTo>
                  <a:lnTo>
                    <a:pt x="1508" y="683"/>
                  </a:lnTo>
                  <a:lnTo>
                    <a:pt x="1506" y="681"/>
                  </a:lnTo>
                  <a:lnTo>
                    <a:pt x="1506" y="680"/>
                  </a:lnTo>
                  <a:lnTo>
                    <a:pt x="1505" y="680"/>
                  </a:lnTo>
                  <a:lnTo>
                    <a:pt x="1503" y="680"/>
                  </a:lnTo>
                  <a:lnTo>
                    <a:pt x="1502" y="678"/>
                  </a:lnTo>
                  <a:lnTo>
                    <a:pt x="1500" y="678"/>
                  </a:lnTo>
                  <a:lnTo>
                    <a:pt x="1499" y="678"/>
                  </a:lnTo>
                  <a:lnTo>
                    <a:pt x="1496" y="680"/>
                  </a:lnTo>
                  <a:lnTo>
                    <a:pt x="1494" y="681"/>
                  </a:lnTo>
                  <a:lnTo>
                    <a:pt x="1493" y="683"/>
                  </a:lnTo>
                  <a:lnTo>
                    <a:pt x="1491" y="681"/>
                  </a:lnTo>
                  <a:lnTo>
                    <a:pt x="1490" y="680"/>
                  </a:lnTo>
                  <a:lnTo>
                    <a:pt x="1491" y="678"/>
                  </a:lnTo>
                  <a:lnTo>
                    <a:pt x="1490" y="678"/>
                  </a:lnTo>
                  <a:lnTo>
                    <a:pt x="1490" y="677"/>
                  </a:lnTo>
                  <a:lnTo>
                    <a:pt x="1488" y="677"/>
                  </a:lnTo>
                  <a:lnTo>
                    <a:pt x="1487" y="675"/>
                  </a:lnTo>
                  <a:lnTo>
                    <a:pt x="1484" y="669"/>
                  </a:lnTo>
                  <a:lnTo>
                    <a:pt x="1485" y="668"/>
                  </a:lnTo>
                  <a:lnTo>
                    <a:pt x="1487" y="668"/>
                  </a:lnTo>
                  <a:lnTo>
                    <a:pt x="1485" y="666"/>
                  </a:lnTo>
                  <a:lnTo>
                    <a:pt x="1485" y="668"/>
                  </a:lnTo>
                  <a:lnTo>
                    <a:pt x="1484" y="666"/>
                  </a:lnTo>
                  <a:lnTo>
                    <a:pt x="1482" y="666"/>
                  </a:lnTo>
                  <a:lnTo>
                    <a:pt x="1482" y="665"/>
                  </a:lnTo>
                  <a:lnTo>
                    <a:pt x="1481" y="665"/>
                  </a:lnTo>
                  <a:lnTo>
                    <a:pt x="1481" y="666"/>
                  </a:lnTo>
                  <a:lnTo>
                    <a:pt x="1479" y="666"/>
                  </a:lnTo>
                  <a:lnTo>
                    <a:pt x="1478" y="665"/>
                  </a:lnTo>
                  <a:lnTo>
                    <a:pt x="1476" y="665"/>
                  </a:lnTo>
                  <a:lnTo>
                    <a:pt x="1474" y="665"/>
                  </a:lnTo>
                  <a:lnTo>
                    <a:pt x="1473" y="663"/>
                  </a:lnTo>
                  <a:lnTo>
                    <a:pt x="1471" y="663"/>
                  </a:lnTo>
                  <a:lnTo>
                    <a:pt x="1471" y="662"/>
                  </a:lnTo>
                  <a:lnTo>
                    <a:pt x="1470" y="660"/>
                  </a:lnTo>
                  <a:lnTo>
                    <a:pt x="1468" y="659"/>
                  </a:lnTo>
                  <a:lnTo>
                    <a:pt x="1468" y="657"/>
                  </a:lnTo>
                  <a:lnTo>
                    <a:pt x="1467" y="657"/>
                  </a:lnTo>
                  <a:lnTo>
                    <a:pt x="1467" y="656"/>
                  </a:lnTo>
                  <a:lnTo>
                    <a:pt x="1465" y="656"/>
                  </a:lnTo>
                  <a:lnTo>
                    <a:pt x="1465" y="654"/>
                  </a:lnTo>
                  <a:lnTo>
                    <a:pt x="1464" y="654"/>
                  </a:lnTo>
                  <a:lnTo>
                    <a:pt x="1464" y="653"/>
                  </a:lnTo>
                  <a:lnTo>
                    <a:pt x="1462" y="653"/>
                  </a:lnTo>
                  <a:lnTo>
                    <a:pt x="1462" y="651"/>
                  </a:lnTo>
                  <a:lnTo>
                    <a:pt x="1461" y="651"/>
                  </a:lnTo>
                  <a:lnTo>
                    <a:pt x="1459" y="651"/>
                  </a:lnTo>
                  <a:lnTo>
                    <a:pt x="1459" y="650"/>
                  </a:lnTo>
                  <a:lnTo>
                    <a:pt x="1459" y="648"/>
                  </a:lnTo>
                  <a:lnTo>
                    <a:pt x="1461" y="648"/>
                  </a:lnTo>
                  <a:lnTo>
                    <a:pt x="1462" y="647"/>
                  </a:lnTo>
                  <a:lnTo>
                    <a:pt x="1461" y="647"/>
                  </a:lnTo>
                  <a:lnTo>
                    <a:pt x="1461" y="645"/>
                  </a:lnTo>
                  <a:lnTo>
                    <a:pt x="1462" y="644"/>
                  </a:lnTo>
                  <a:lnTo>
                    <a:pt x="1462" y="642"/>
                  </a:lnTo>
                  <a:lnTo>
                    <a:pt x="1461" y="640"/>
                  </a:lnTo>
                  <a:lnTo>
                    <a:pt x="1461" y="639"/>
                  </a:lnTo>
                  <a:lnTo>
                    <a:pt x="1461" y="636"/>
                  </a:lnTo>
                  <a:lnTo>
                    <a:pt x="1462" y="636"/>
                  </a:lnTo>
                  <a:lnTo>
                    <a:pt x="1462" y="634"/>
                  </a:lnTo>
                  <a:lnTo>
                    <a:pt x="1461" y="633"/>
                  </a:lnTo>
                  <a:lnTo>
                    <a:pt x="1459" y="631"/>
                  </a:lnTo>
                  <a:lnTo>
                    <a:pt x="1458" y="631"/>
                  </a:lnTo>
                  <a:lnTo>
                    <a:pt x="1458" y="630"/>
                  </a:lnTo>
                  <a:lnTo>
                    <a:pt x="1456" y="628"/>
                  </a:lnTo>
                  <a:lnTo>
                    <a:pt x="1458" y="627"/>
                  </a:lnTo>
                  <a:lnTo>
                    <a:pt x="1461" y="625"/>
                  </a:lnTo>
                  <a:lnTo>
                    <a:pt x="1461" y="624"/>
                  </a:lnTo>
                  <a:lnTo>
                    <a:pt x="1459" y="624"/>
                  </a:lnTo>
                  <a:lnTo>
                    <a:pt x="1461" y="622"/>
                  </a:lnTo>
                  <a:lnTo>
                    <a:pt x="1462" y="621"/>
                  </a:lnTo>
                  <a:lnTo>
                    <a:pt x="1462" y="619"/>
                  </a:lnTo>
                  <a:lnTo>
                    <a:pt x="1464" y="619"/>
                  </a:lnTo>
                  <a:lnTo>
                    <a:pt x="1462" y="618"/>
                  </a:lnTo>
                  <a:lnTo>
                    <a:pt x="1461" y="618"/>
                  </a:lnTo>
                  <a:lnTo>
                    <a:pt x="1459" y="616"/>
                  </a:lnTo>
                  <a:lnTo>
                    <a:pt x="1458" y="615"/>
                  </a:lnTo>
                  <a:lnTo>
                    <a:pt x="1456" y="615"/>
                  </a:lnTo>
                  <a:lnTo>
                    <a:pt x="1455" y="613"/>
                  </a:lnTo>
                  <a:lnTo>
                    <a:pt x="1452" y="612"/>
                  </a:lnTo>
                  <a:lnTo>
                    <a:pt x="1450" y="612"/>
                  </a:lnTo>
                  <a:lnTo>
                    <a:pt x="1449" y="612"/>
                  </a:lnTo>
                  <a:lnTo>
                    <a:pt x="1449" y="610"/>
                  </a:lnTo>
                  <a:lnTo>
                    <a:pt x="1447" y="609"/>
                  </a:lnTo>
                  <a:lnTo>
                    <a:pt x="1446" y="607"/>
                  </a:lnTo>
                  <a:lnTo>
                    <a:pt x="1444" y="609"/>
                  </a:lnTo>
                  <a:lnTo>
                    <a:pt x="1444" y="607"/>
                  </a:lnTo>
                  <a:lnTo>
                    <a:pt x="1444" y="606"/>
                  </a:lnTo>
                  <a:lnTo>
                    <a:pt x="1443" y="606"/>
                  </a:lnTo>
                  <a:lnTo>
                    <a:pt x="1441" y="604"/>
                  </a:lnTo>
                  <a:lnTo>
                    <a:pt x="1441" y="603"/>
                  </a:lnTo>
                  <a:lnTo>
                    <a:pt x="1440" y="603"/>
                  </a:lnTo>
                  <a:lnTo>
                    <a:pt x="1438" y="603"/>
                  </a:lnTo>
                  <a:lnTo>
                    <a:pt x="1438" y="601"/>
                  </a:lnTo>
                  <a:lnTo>
                    <a:pt x="1438" y="603"/>
                  </a:lnTo>
                  <a:lnTo>
                    <a:pt x="1435" y="601"/>
                  </a:lnTo>
                  <a:lnTo>
                    <a:pt x="1435" y="600"/>
                  </a:lnTo>
                  <a:lnTo>
                    <a:pt x="1434" y="600"/>
                  </a:lnTo>
                  <a:lnTo>
                    <a:pt x="1432" y="598"/>
                  </a:lnTo>
                  <a:lnTo>
                    <a:pt x="1431" y="597"/>
                  </a:lnTo>
                  <a:lnTo>
                    <a:pt x="1428" y="595"/>
                  </a:lnTo>
                  <a:lnTo>
                    <a:pt x="1428" y="594"/>
                  </a:lnTo>
                  <a:lnTo>
                    <a:pt x="1426" y="594"/>
                  </a:lnTo>
                  <a:lnTo>
                    <a:pt x="1426" y="592"/>
                  </a:lnTo>
                  <a:lnTo>
                    <a:pt x="1425" y="592"/>
                  </a:lnTo>
                  <a:lnTo>
                    <a:pt x="1425" y="591"/>
                  </a:lnTo>
                  <a:lnTo>
                    <a:pt x="1425" y="589"/>
                  </a:lnTo>
                  <a:lnTo>
                    <a:pt x="1423" y="589"/>
                  </a:lnTo>
                  <a:lnTo>
                    <a:pt x="1423" y="587"/>
                  </a:lnTo>
                  <a:lnTo>
                    <a:pt x="1423" y="586"/>
                  </a:lnTo>
                  <a:lnTo>
                    <a:pt x="1423" y="584"/>
                  </a:lnTo>
                  <a:lnTo>
                    <a:pt x="1422" y="584"/>
                  </a:lnTo>
                  <a:lnTo>
                    <a:pt x="1422" y="583"/>
                  </a:lnTo>
                  <a:lnTo>
                    <a:pt x="1420" y="581"/>
                  </a:lnTo>
                  <a:lnTo>
                    <a:pt x="1418" y="581"/>
                  </a:lnTo>
                  <a:lnTo>
                    <a:pt x="1418" y="580"/>
                  </a:lnTo>
                  <a:lnTo>
                    <a:pt x="1417" y="578"/>
                  </a:lnTo>
                  <a:lnTo>
                    <a:pt x="1417" y="577"/>
                  </a:lnTo>
                  <a:lnTo>
                    <a:pt x="1415" y="577"/>
                  </a:lnTo>
                  <a:lnTo>
                    <a:pt x="1415" y="575"/>
                  </a:lnTo>
                  <a:lnTo>
                    <a:pt x="1414" y="574"/>
                  </a:lnTo>
                  <a:lnTo>
                    <a:pt x="1414" y="572"/>
                  </a:lnTo>
                  <a:lnTo>
                    <a:pt x="1412" y="572"/>
                  </a:lnTo>
                  <a:lnTo>
                    <a:pt x="1412" y="571"/>
                  </a:lnTo>
                  <a:lnTo>
                    <a:pt x="1411" y="571"/>
                  </a:lnTo>
                  <a:lnTo>
                    <a:pt x="1411" y="569"/>
                  </a:lnTo>
                  <a:lnTo>
                    <a:pt x="1409" y="569"/>
                  </a:lnTo>
                  <a:lnTo>
                    <a:pt x="1409" y="568"/>
                  </a:lnTo>
                  <a:lnTo>
                    <a:pt x="1408" y="568"/>
                  </a:lnTo>
                  <a:lnTo>
                    <a:pt x="1409" y="568"/>
                  </a:lnTo>
                  <a:lnTo>
                    <a:pt x="1409" y="566"/>
                  </a:lnTo>
                  <a:lnTo>
                    <a:pt x="1408" y="568"/>
                  </a:lnTo>
                  <a:lnTo>
                    <a:pt x="1408" y="566"/>
                  </a:lnTo>
                  <a:lnTo>
                    <a:pt x="1406" y="566"/>
                  </a:lnTo>
                  <a:lnTo>
                    <a:pt x="1405" y="566"/>
                  </a:lnTo>
                  <a:lnTo>
                    <a:pt x="1405" y="568"/>
                  </a:lnTo>
                  <a:lnTo>
                    <a:pt x="1405" y="566"/>
                  </a:lnTo>
                  <a:lnTo>
                    <a:pt x="1403" y="566"/>
                  </a:lnTo>
                  <a:lnTo>
                    <a:pt x="1402" y="566"/>
                  </a:lnTo>
                  <a:lnTo>
                    <a:pt x="1400" y="566"/>
                  </a:lnTo>
                  <a:lnTo>
                    <a:pt x="1399" y="565"/>
                  </a:lnTo>
                  <a:lnTo>
                    <a:pt x="1397" y="565"/>
                  </a:lnTo>
                  <a:lnTo>
                    <a:pt x="1396" y="565"/>
                  </a:lnTo>
                  <a:lnTo>
                    <a:pt x="1396" y="563"/>
                  </a:lnTo>
                  <a:lnTo>
                    <a:pt x="1394" y="563"/>
                  </a:lnTo>
                  <a:lnTo>
                    <a:pt x="1393" y="563"/>
                  </a:lnTo>
                  <a:lnTo>
                    <a:pt x="1393" y="562"/>
                  </a:lnTo>
                  <a:lnTo>
                    <a:pt x="1391" y="562"/>
                  </a:lnTo>
                  <a:lnTo>
                    <a:pt x="1390" y="562"/>
                  </a:lnTo>
                  <a:lnTo>
                    <a:pt x="1388" y="560"/>
                  </a:lnTo>
                  <a:lnTo>
                    <a:pt x="1387" y="560"/>
                  </a:lnTo>
                  <a:lnTo>
                    <a:pt x="1385" y="559"/>
                  </a:lnTo>
                  <a:lnTo>
                    <a:pt x="1384" y="559"/>
                  </a:lnTo>
                  <a:lnTo>
                    <a:pt x="1382" y="559"/>
                  </a:lnTo>
                  <a:lnTo>
                    <a:pt x="1381" y="559"/>
                  </a:lnTo>
                  <a:lnTo>
                    <a:pt x="1379" y="559"/>
                  </a:lnTo>
                  <a:lnTo>
                    <a:pt x="1379" y="560"/>
                  </a:lnTo>
                  <a:lnTo>
                    <a:pt x="1378" y="562"/>
                  </a:lnTo>
                  <a:lnTo>
                    <a:pt x="1375" y="562"/>
                  </a:lnTo>
                  <a:lnTo>
                    <a:pt x="1375" y="563"/>
                  </a:lnTo>
                  <a:lnTo>
                    <a:pt x="1376" y="565"/>
                  </a:lnTo>
                  <a:lnTo>
                    <a:pt x="1376" y="566"/>
                  </a:lnTo>
                  <a:lnTo>
                    <a:pt x="1375" y="566"/>
                  </a:lnTo>
                  <a:lnTo>
                    <a:pt x="1373" y="566"/>
                  </a:lnTo>
                  <a:lnTo>
                    <a:pt x="1372" y="566"/>
                  </a:lnTo>
                  <a:lnTo>
                    <a:pt x="1372" y="565"/>
                  </a:lnTo>
                  <a:lnTo>
                    <a:pt x="1370" y="563"/>
                  </a:lnTo>
                  <a:lnTo>
                    <a:pt x="1369" y="563"/>
                  </a:lnTo>
                  <a:lnTo>
                    <a:pt x="1367" y="562"/>
                  </a:lnTo>
                  <a:lnTo>
                    <a:pt x="1364" y="563"/>
                  </a:lnTo>
                  <a:lnTo>
                    <a:pt x="1362" y="563"/>
                  </a:lnTo>
                  <a:lnTo>
                    <a:pt x="1362" y="565"/>
                  </a:lnTo>
                  <a:lnTo>
                    <a:pt x="1364" y="566"/>
                  </a:lnTo>
                  <a:lnTo>
                    <a:pt x="1364" y="568"/>
                  </a:lnTo>
                  <a:lnTo>
                    <a:pt x="1364" y="571"/>
                  </a:lnTo>
                  <a:lnTo>
                    <a:pt x="1364" y="572"/>
                  </a:lnTo>
                  <a:lnTo>
                    <a:pt x="1364" y="574"/>
                  </a:lnTo>
                  <a:lnTo>
                    <a:pt x="1362" y="574"/>
                  </a:lnTo>
                  <a:lnTo>
                    <a:pt x="1361" y="574"/>
                  </a:lnTo>
                  <a:lnTo>
                    <a:pt x="1359" y="574"/>
                  </a:lnTo>
                  <a:lnTo>
                    <a:pt x="1358" y="575"/>
                  </a:lnTo>
                  <a:lnTo>
                    <a:pt x="1356" y="575"/>
                  </a:lnTo>
                  <a:lnTo>
                    <a:pt x="1358" y="577"/>
                  </a:lnTo>
                  <a:lnTo>
                    <a:pt x="1356" y="578"/>
                  </a:lnTo>
                  <a:lnTo>
                    <a:pt x="1355" y="580"/>
                  </a:lnTo>
                  <a:lnTo>
                    <a:pt x="1353" y="581"/>
                  </a:lnTo>
                  <a:lnTo>
                    <a:pt x="1352" y="583"/>
                  </a:lnTo>
                  <a:lnTo>
                    <a:pt x="1350" y="584"/>
                  </a:lnTo>
                  <a:lnTo>
                    <a:pt x="1349" y="587"/>
                  </a:lnTo>
                  <a:lnTo>
                    <a:pt x="1347" y="587"/>
                  </a:lnTo>
                  <a:lnTo>
                    <a:pt x="1346" y="589"/>
                  </a:lnTo>
                  <a:lnTo>
                    <a:pt x="1346" y="587"/>
                  </a:lnTo>
                  <a:lnTo>
                    <a:pt x="1344" y="587"/>
                  </a:lnTo>
                  <a:lnTo>
                    <a:pt x="1344" y="589"/>
                  </a:lnTo>
                  <a:lnTo>
                    <a:pt x="1343" y="591"/>
                  </a:lnTo>
                  <a:lnTo>
                    <a:pt x="1343" y="594"/>
                  </a:lnTo>
                  <a:lnTo>
                    <a:pt x="1344" y="594"/>
                  </a:lnTo>
                  <a:lnTo>
                    <a:pt x="1344" y="597"/>
                  </a:lnTo>
                  <a:lnTo>
                    <a:pt x="1343" y="597"/>
                  </a:lnTo>
                  <a:lnTo>
                    <a:pt x="1341" y="598"/>
                  </a:lnTo>
                  <a:lnTo>
                    <a:pt x="1337" y="598"/>
                  </a:lnTo>
                  <a:lnTo>
                    <a:pt x="1337" y="600"/>
                  </a:lnTo>
                  <a:lnTo>
                    <a:pt x="1335" y="600"/>
                  </a:lnTo>
                  <a:lnTo>
                    <a:pt x="1332" y="600"/>
                  </a:lnTo>
                  <a:lnTo>
                    <a:pt x="1331" y="600"/>
                  </a:lnTo>
                  <a:lnTo>
                    <a:pt x="1329" y="601"/>
                  </a:lnTo>
                  <a:lnTo>
                    <a:pt x="1326" y="603"/>
                  </a:lnTo>
                  <a:lnTo>
                    <a:pt x="1326" y="604"/>
                  </a:lnTo>
                  <a:lnTo>
                    <a:pt x="1323" y="603"/>
                  </a:lnTo>
                  <a:lnTo>
                    <a:pt x="1320" y="603"/>
                  </a:lnTo>
                  <a:lnTo>
                    <a:pt x="1319" y="603"/>
                  </a:lnTo>
                  <a:lnTo>
                    <a:pt x="1317" y="603"/>
                  </a:lnTo>
                  <a:lnTo>
                    <a:pt x="1316" y="603"/>
                  </a:lnTo>
                  <a:lnTo>
                    <a:pt x="1314" y="603"/>
                  </a:lnTo>
                  <a:lnTo>
                    <a:pt x="1313" y="604"/>
                  </a:lnTo>
                  <a:lnTo>
                    <a:pt x="1314" y="607"/>
                  </a:lnTo>
                  <a:lnTo>
                    <a:pt x="1314" y="609"/>
                  </a:lnTo>
                  <a:lnTo>
                    <a:pt x="1313" y="609"/>
                  </a:lnTo>
                  <a:lnTo>
                    <a:pt x="1311" y="610"/>
                  </a:lnTo>
                  <a:lnTo>
                    <a:pt x="1310" y="612"/>
                  </a:lnTo>
                  <a:lnTo>
                    <a:pt x="1310" y="613"/>
                  </a:lnTo>
                  <a:lnTo>
                    <a:pt x="1308" y="613"/>
                  </a:lnTo>
                  <a:lnTo>
                    <a:pt x="1308" y="612"/>
                  </a:lnTo>
                  <a:lnTo>
                    <a:pt x="1306" y="610"/>
                  </a:lnTo>
                  <a:lnTo>
                    <a:pt x="1306" y="609"/>
                  </a:lnTo>
                  <a:lnTo>
                    <a:pt x="1305" y="607"/>
                  </a:lnTo>
                  <a:lnTo>
                    <a:pt x="1303" y="606"/>
                  </a:lnTo>
                  <a:lnTo>
                    <a:pt x="1303" y="604"/>
                  </a:lnTo>
                  <a:lnTo>
                    <a:pt x="1302" y="604"/>
                  </a:lnTo>
                  <a:lnTo>
                    <a:pt x="1302" y="603"/>
                  </a:lnTo>
                  <a:lnTo>
                    <a:pt x="1300" y="603"/>
                  </a:lnTo>
                  <a:lnTo>
                    <a:pt x="1299" y="601"/>
                  </a:lnTo>
                  <a:lnTo>
                    <a:pt x="1297" y="601"/>
                  </a:lnTo>
                  <a:lnTo>
                    <a:pt x="1297" y="600"/>
                  </a:lnTo>
                  <a:lnTo>
                    <a:pt x="1296" y="600"/>
                  </a:lnTo>
                  <a:lnTo>
                    <a:pt x="1294" y="600"/>
                  </a:lnTo>
                  <a:lnTo>
                    <a:pt x="1294" y="598"/>
                  </a:lnTo>
                  <a:lnTo>
                    <a:pt x="1293" y="598"/>
                  </a:lnTo>
                  <a:lnTo>
                    <a:pt x="1291" y="598"/>
                  </a:lnTo>
                  <a:lnTo>
                    <a:pt x="1290" y="598"/>
                  </a:lnTo>
                  <a:lnTo>
                    <a:pt x="1287" y="600"/>
                  </a:lnTo>
                  <a:lnTo>
                    <a:pt x="1285" y="600"/>
                  </a:lnTo>
                  <a:lnTo>
                    <a:pt x="1284" y="600"/>
                  </a:lnTo>
                  <a:lnTo>
                    <a:pt x="1284" y="598"/>
                  </a:lnTo>
                  <a:lnTo>
                    <a:pt x="1285" y="598"/>
                  </a:lnTo>
                  <a:lnTo>
                    <a:pt x="1285" y="597"/>
                  </a:lnTo>
                  <a:lnTo>
                    <a:pt x="1285" y="595"/>
                  </a:lnTo>
                  <a:lnTo>
                    <a:pt x="1287" y="594"/>
                  </a:lnTo>
                  <a:lnTo>
                    <a:pt x="1287" y="592"/>
                  </a:lnTo>
                  <a:lnTo>
                    <a:pt x="1288" y="592"/>
                  </a:lnTo>
                  <a:lnTo>
                    <a:pt x="1288" y="591"/>
                  </a:lnTo>
                  <a:lnTo>
                    <a:pt x="1288" y="589"/>
                  </a:lnTo>
                  <a:lnTo>
                    <a:pt x="1290" y="587"/>
                  </a:lnTo>
                  <a:lnTo>
                    <a:pt x="1290" y="586"/>
                  </a:lnTo>
                  <a:lnTo>
                    <a:pt x="1288" y="586"/>
                  </a:lnTo>
                  <a:lnTo>
                    <a:pt x="1287" y="584"/>
                  </a:lnTo>
                  <a:lnTo>
                    <a:pt x="1285" y="583"/>
                  </a:lnTo>
                  <a:lnTo>
                    <a:pt x="1284" y="581"/>
                  </a:lnTo>
                  <a:lnTo>
                    <a:pt x="1282" y="580"/>
                  </a:lnTo>
                  <a:lnTo>
                    <a:pt x="1281" y="578"/>
                  </a:lnTo>
                  <a:lnTo>
                    <a:pt x="1279" y="578"/>
                  </a:lnTo>
                  <a:lnTo>
                    <a:pt x="1279" y="577"/>
                  </a:lnTo>
                  <a:lnTo>
                    <a:pt x="1281" y="577"/>
                  </a:lnTo>
                  <a:lnTo>
                    <a:pt x="1281" y="575"/>
                  </a:lnTo>
                  <a:lnTo>
                    <a:pt x="1282" y="574"/>
                  </a:lnTo>
                  <a:lnTo>
                    <a:pt x="1282" y="572"/>
                  </a:lnTo>
                  <a:lnTo>
                    <a:pt x="1284" y="572"/>
                  </a:lnTo>
                  <a:lnTo>
                    <a:pt x="1284" y="571"/>
                  </a:lnTo>
                  <a:lnTo>
                    <a:pt x="1285" y="569"/>
                  </a:lnTo>
                  <a:lnTo>
                    <a:pt x="1285" y="568"/>
                  </a:lnTo>
                  <a:lnTo>
                    <a:pt x="1284" y="568"/>
                  </a:lnTo>
                  <a:lnTo>
                    <a:pt x="1284" y="566"/>
                  </a:lnTo>
                  <a:lnTo>
                    <a:pt x="1284" y="565"/>
                  </a:lnTo>
                  <a:lnTo>
                    <a:pt x="1285" y="565"/>
                  </a:lnTo>
                  <a:lnTo>
                    <a:pt x="1285" y="563"/>
                  </a:lnTo>
                  <a:lnTo>
                    <a:pt x="1285" y="562"/>
                  </a:lnTo>
                  <a:lnTo>
                    <a:pt x="1287" y="562"/>
                  </a:lnTo>
                  <a:lnTo>
                    <a:pt x="1287" y="560"/>
                  </a:lnTo>
                  <a:lnTo>
                    <a:pt x="1285" y="560"/>
                  </a:lnTo>
                  <a:lnTo>
                    <a:pt x="1284" y="560"/>
                  </a:lnTo>
                  <a:lnTo>
                    <a:pt x="1284" y="562"/>
                  </a:lnTo>
                  <a:lnTo>
                    <a:pt x="1282" y="562"/>
                  </a:lnTo>
                  <a:lnTo>
                    <a:pt x="1281" y="562"/>
                  </a:lnTo>
                  <a:lnTo>
                    <a:pt x="1279" y="562"/>
                  </a:lnTo>
                  <a:lnTo>
                    <a:pt x="1279" y="563"/>
                  </a:lnTo>
                  <a:lnTo>
                    <a:pt x="1279" y="562"/>
                  </a:lnTo>
                  <a:lnTo>
                    <a:pt x="1278" y="562"/>
                  </a:lnTo>
                  <a:lnTo>
                    <a:pt x="1276" y="562"/>
                  </a:lnTo>
                  <a:lnTo>
                    <a:pt x="1276" y="560"/>
                  </a:lnTo>
                  <a:lnTo>
                    <a:pt x="1276" y="559"/>
                  </a:lnTo>
                  <a:lnTo>
                    <a:pt x="1276" y="554"/>
                  </a:lnTo>
                  <a:lnTo>
                    <a:pt x="1275" y="554"/>
                  </a:lnTo>
                  <a:lnTo>
                    <a:pt x="1275" y="553"/>
                  </a:lnTo>
                  <a:lnTo>
                    <a:pt x="1275" y="551"/>
                  </a:lnTo>
                  <a:lnTo>
                    <a:pt x="1275" y="553"/>
                  </a:lnTo>
                  <a:lnTo>
                    <a:pt x="1275" y="554"/>
                  </a:lnTo>
                  <a:lnTo>
                    <a:pt x="1273" y="554"/>
                  </a:lnTo>
                  <a:lnTo>
                    <a:pt x="1273" y="556"/>
                  </a:lnTo>
                  <a:lnTo>
                    <a:pt x="1272" y="556"/>
                  </a:lnTo>
                  <a:lnTo>
                    <a:pt x="1272" y="557"/>
                  </a:lnTo>
                  <a:lnTo>
                    <a:pt x="1270" y="557"/>
                  </a:lnTo>
                  <a:lnTo>
                    <a:pt x="1269" y="557"/>
                  </a:lnTo>
                  <a:lnTo>
                    <a:pt x="1269" y="559"/>
                  </a:lnTo>
                  <a:lnTo>
                    <a:pt x="1269" y="560"/>
                  </a:lnTo>
                  <a:lnTo>
                    <a:pt x="1267" y="560"/>
                  </a:lnTo>
                  <a:lnTo>
                    <a:pt x="1267" y="562"/>
                  </a:lnTo>
                  <a:lnTo>
                    <a:pt x="1269" y="562"/>
                  </a:lnTo>
                  <a:lnTo>
                    <a:pt x="1269" y="563"/>
                  </a:lnTo>
                  <a:lnTo>
                    <a:pt x="1267" y="563"/>
                  </a:lnTo>
                  <a:lnTo>
                    <a:pt x="1267" y="565"/>
                  </a:lnTo>
                  <a:lnTo>
                    <a:pt x="1267" y="566"/>
                  </a:lnTo>
                  <a:lnTo>
                    <a:pt x="1266" y="566"/>
                  </a:lnTo>
                  <a:lnTo>
                    <a:pt x="1266" y="568"/>
                  </a:lnTo>
                  <a:lnTo>
                    <a:pt x="1264" y="568"/>
                  </a:lnTo>
                  <a:lnTo>
                    <a:pt x="1264" y="569"/>
                  </a:lnTo>
                  <a:lnTo>
                    <a:pt x="1263" y="568"/>
                  </a:lnTo>
                  <a:lnTo>
                    <a:pt x="1263" y="569"/>
                  </a:lnTo>
                  <a:lnTo>
                    <a:pt x="1261" y="569"/>
                  </a:lnTo>
                  <a:lnTo>
                    <a:pt x="1261" y="571"/>
                  </a:lnTo>
                  <a:lnTo>
                    <a:pt x="1261" y="572"/>
                  </a:lnTo>
                  <a:lnTo>
                    <a:pt x="1260" y="572"/>
                  </a:lnTo>
                  <a:lnTo>
                    <a:pt x="1260" y="571"/>
                  </a:lnTo>
                  <a:lnTo>
                    <a:pt x="1260" y="572"/>
                  </a:lnTo>
                  <a:lnTo>
                    <a:pt x="1258" y="572"/>
                  </a:lnTo>
                  <a:lnTo>
                    <a:pt x="1258" y="574"/>
                  </a:lnTo>
                  <a:lnTo>
                    <a:pt x="1255" y="571"/>
                  </a:lnTo>
                  <a:lnTo>
                    <a:pt x="1255" y="572"/>
                  </a:lnTo>
                  <a:lnTo>
                    <a:pt x="1254" y="572"/>
                  </a:lnTo>
                  <a:lnTo>
                    <a:pt x="1250" y="569"/>
                  </a:lnTo>
                  <a:lnTo>
                    <a:pt x="1249" y="568"/>
                  </a:lnTo>
                  <a:lnTo>
                    <a:pt x="1247" y="566"/>
                  </a:lnTo>
                  <a:lnTo>
                    <a:pt x="1247" y="565"/>
                  </a:lnTo>
                  <a:lnTo>
                    <a:pt x="1246" y="566"/>
                  </a:lnTo>
                  <a:lnTo>
                    <a:pt x="1246" y="568"/>
                  </a:lnTo>
                  <a:lnTo>
                    <a:pt x="1244" y="568"/>
                  </a:lnTo>
                  <a:lnTo>
                    <a:pt x="1243" y="569"/>
                  </a:lnTo>
                  <a:lnTo>
                    <a:pt x="1243" y="571"/>
                  </a:lnTo>
                  <a:lnTo>
                    <a:pt x="1243" y="569"/>
                  </a:lnTo>
                  <a:lnTo>
                    <a:pt x="1241" y="569"/>
                  </a:lnTo>
                  <a:lnTo>
                    <a:pt x="1240" y="569"/>
                  </a:lnTo>
                  <a:lnTo>
                    <a:pt x="1240" y="568"/>
                  </a:lnTo>
                  <a:lnTo>
                    <a:pt x="1238" y="568"/>
                  </a:lnTo>
                  <a:lnTo>
                    <a:pt x="1237" y="566"/>
                  </a:lnTo>
                  <a:lnTo>
                    <a:pt x="1235" y="568"/>
                  </a:lnTo>
                  <a:lnTo>
                    <a:pt x="1234" y="568"/>
                  </a:lnTo>
                  <a:lnTo>
                    <a:pt x="1232" y="568"/>
                  </a:lnTo>
                  <a:lnTo>
                    <a:pt x="1232" y="569"/>
                  </a:lnTo>
                  <a:lnTo>
                    <a:pt x="1231" y="569"/>
                  </a:lnTo>
                  <a:lnTo>
                    <a:pt x="1229" y="569"/>
                  </a:lnTo>
                  <a:lnTo>
                    <a:pt x="1228" y="571"/>
                  </a:lnTo>
                  <a:lnTo>
                    <a:pt x="1226" y="571"/>
                  </a:lnTo>
                  <a:lnTo>
                    <a:pt x="1226" y="569"/>
                  </a:lnTo>
                  <a:lnTo>
                    <a:pt x="1225" y="569"/>
                  </a:lnTo>
                  <a:lnTo>
                    <a:pt x="1223" y="569"/>
                  </a:lnTo>
                  <a:lnTo>
                    <a:pt x="1223" y="568"/>
                  </a:lnTo>
                  <a:lnTo>
                    <a:pt x="1222" y="568"/>
                  </a:lnTo>
                  <a:lnTo>
                    <a:pt x="1220" y="566"/>
                  </a:lnTo>
                  <a:lnTo>
                    <a:pt x="1220" y="565"/>
                  </a:lnTo>
                  <a:lnTo>
                    <a:pt x="1219" y="565"/>
                  </a:lnTo>
                  <a:lnTo>
                    <a:pt x="1217" y="565"/>
                  </a:lnTo>
                  <a:lnTo>
                    <a:pt x="1217" y="566"/>
                  </a:lnTo>
                  <a:lnTo>
                    <a:pt x="1216" y="568"/>
                  </a:lnTo>
                  <a:lnTo>
                    <a:pt x="1216" y="569"/>
                  </a:lnTo>
                  <a:lnTo>
                    <a:pt x="1216" y="568"/>
                  </a:lnTo>
                  <a:lnTo>
                    <a:pt x="1214" y="566"/>
                  </a:lnTo>
                  <a:lnTo>
                    <a:pt x="1213" y="566"/>
                  </a:lnTo>
                  <a:lnTo>
                    <a:pt x="1213" y="565"/>
                  </a:lnTo>
                  <a:lnTo>
                    <a:pt x="1211" y="565"/>
                  </a:lnTo>
                  <a:lnTo>
                    <a:pt x="1211" y="563"/>
                  </a:lnTo>
                  <a:lnTo>
                    <a:pt x="1210" y="563"/>
                  </a:lnTo>
                  <a:lnTo>
                    <a:pt x="1208" y="563"/>
                  </a:lnTo>
                  <a:lnTo>
                    <a:pt x="1208" y="565"/>
                  </a:lnTo>
                  <a:lnTo>
                    <a:pt x="1208" y="566"/>
                  </a:lnTo>
                  <a:lnTo>
                    <a:pt x="1207" y="566"/>
                  </a:lnTo>
                  <a:lnTo>
                    <a:pt x="1205" y="566"/>
                  </a:lnTo>
                  <a:lnTo>
                    <a:pt x="1205" y="568"/>
                  </a:lnTo>
                  <a:lnTo>
                    <a:pt x="1204" y="568"/>
                  </a:lnTo>
                  <a:lnTo>
                    <a:pt x="1204" y="569"/>
                  </a:lnTo>
                  <a:lnTo>
                    <a:pt x="1202" y="569"/>
                  </a:lnTo>
                  <a:lnTo>
                    <a:pt x="1202" y="571"/>
                  </a:lnTo>
                  <a:lnTo>
                    <a:pt x="1201" y="571"/>
                  </a:lnTo>
                  <a:lnTo>
                    <a:pt x="1201" y="572"/>
                  </a:lnTo>
                  <a:lnTo>
                    <a:pt x="1199" y="572"/>
                  </a:lnTo>
                  <a:lnTo>
                    <a:pt x="1199" y="574"/>
                  </a:lnTo>
                  <a:lnTo>
                    <a:pt x="1198" y="574"/>
                  </a:lnTo>
                  <a:lnTo>
                    <a:pt x="1196" y="574"/>
                  </a:lnTo>
                  <a:lnTo>
                    <a:pt x="1194" y="574"/>
                  </a:lnTo>
                  <a:lnTo>
                    <a:pt x="1194" y="572"/>
                  </a:lnTo>
                  <a:lnTo>
                    <a:pt x="1193" y="572"/>
                  </a:lnTo>
                  <a:lnTo>
                    <a:pt x="1193" y="571"/>
                  </a:lnTo>
                  <a:lnTo>
                    <a:pt x="1191" y="569"/>
                  </a:lnTo>
                  <a:lnTo>
                    <a:pt x="1191" y="568"/>
                  </a:lnTo>
                  <a:lnTo>
                    <a:pt x="1191" y="566"/>
                  </a:lnTo>
                  <a:lnTo>
                    <a:pt x="1190" y="565"/>
                  </a:lnTo>
                  <a:lnTo>
                    <a:pt x="1190" y="563"/>
                  </a:lnTo>
                  <a:lnTo>
                    <a:pt x="1190" y="562"/>
                  </a:lnTo>
                  <a:lnTo>
                    <a:pt x="1190" y="560"/>
                  </a:lnTo>
                  <a:lnTo>
                    <a:pt x="1190" y="559"/>
                  </a:lnTo>
                  <a:lnTo>
                    <a:pt x="1190" y="557"/>
                  </a:lnTo>
                  <a:lnTo>
                    <a:pt x="1191" y="556"/>
                  </a:lnTo>
                  <a:lnTo>
                    <a:pt x="1193" y="556"/>
                  </a:lnTo>
                  <a:lnTo>
                    <a:pt x="1193" y="557"/>
                  </a:lnTo>
                  <a:lnTo>
                    <a:pt x="1194" y="556"/>
                  </a:lnTo>
                  <a:lnTo>
                    <a:pt x="1196" y="556"/>
                  </a:lnTo>
                  <a:lnTo>
                    <a:pt x="1196" y="554"/>
                  </a:lnTo>
                  <a:lnTo>
                    <a:pt x="1198" y="554"/>
                  </a:lnTo>
                  <a:lnTo>
                    <a:pt x="1199" y="554"/>
                  </a:lnTo>
                  <a:lnTo>
                    <a:pt x="1198" y="551"/>
                  </a:lnTo>
                  <a:lnTo>
                    <a:pt x="1196" y="551"/>
                  </a:lnTo>
                  <a:lnTo>
                    <a:pt x="1198" y="550"/>
                  </a:lnTo>
                  <a:lnTo>
                    <a:pt x="1196" y="550"/>
                  </a:lnTo>
                  <a:lnTo>
                    <a:pt x="1194" y="550"/>
                  </a:lnTo>
                  <a:lnTo>
                    <a:pt x="1194" y="548"/>
                  </a:lnTo>
                  <a:lnTo>
                    <a:pt x="1194" y="547"/>
                  </a:lnTo>
                  <a:lnTo>
                    <a:pt x="1193" y="547"/>
                  </a:lnTo>
                  <a:lnTo>
                    <a:pt x="1193" y="548"/>
                  </a:lnTo>
                  <a:lnTo>
                    <a:pt x="1191" y="548"/>
                  </a:lnTo>
                  <a:lnTo>
                    <a:pt x="1190" y="548"/>
                  </a:lnTo>
                  <a:lnTo>
                    <a:pt x="1190" y="550"/>
                  </a:lnTo>
                  <a:lnTo>
                    <a:pt x="1190" y="551"/>
                  </a:lnTo>
                  <a:lnTo>
                    <a:pt x="1188" y="551"/>
                  </a:lnTo>
                  <a:lnTo>
                    <a:pt x="1188" y="550"/>
                  </a:lnTo>
                  <a:lnTo>
                    <a:pt x="1187" y="548"/>
                  </a:lnTo>
                  <a:lnTo>
                    <a:pt x="1187" y="547"/>
                  </a:lnTo>
                  <a:lnTo>
                    <a:pt x="1187" y="545"/>
                  </a:lnTo>
                  <a:lnTo>
                    <a:pt x="1185" y="545"/>
                  </a:lnTo>
                  <a:lnTo>
                    <a:pt x="1184" y="545"/>
                  </a:lnTo>
                  <a:lnTo>
                    <a:pt x="1182" y="545"/>
                  </a:lnTo>
                  <a:lnTo>
                    <a:pt x="1181" y="547"/>
                  </a:lnTo>
                  <a:lnTo>
                    <a:pt x="1179" y="547"/>
                  </a:lnTo>
                  <a:lnTo>
                    <a:pt x="1178" y="547"/>
                  </a:lnTo>
                  <a:lnTo>
                    <a:pt x="1178" y="548"/>
                  </a:lnTo>
                  <a:lnTo>
                    <a:pt x="1176" y="548"/>
                  </a:lnTo>
                  <a:lnTo>
                    <a:pt x="1175" y="548"/>
                  </a:lnTo>
                  <a:lnTo>
                    <a:pt x="1175" y="547"/>
                  </a:lnTo>
                  <a:lnTo>
                    <a:pt x="1173" y="547"/>
                  </a:lnTo>
                  <a:lnTo>
                    <a:pt x="1172" y="547"/>
                  </a:lnTo>
                  <a:lnTo>
                    <a:pt x="1170" y="547"/>
                  </a:lnTo>
                  <a:lnTo>
                    <a:pt x="1169" y="547"/>
                  </a:lnTo>
                  <a:lnTo>
                    <a:pt x="1167" y="547"/>
                  </a:lnTo>
                  <a:lnTo>
                    <a:pt x="1166" y="547"/>
                  </a:lnTo>
                  <a:lnTo>
                    <a:pt x="1166" y="545"/>
                  </a:lnTo>
                  <a:lnTo>
                    <a:pt x="1161" y="538"/>
                  </a:lnTo>
                  <a:lnTo>
                    <a:pt x="1161" y="533"/>
                  </a:lnTo>
                  <a:lnTo>
                    <a:pt x="1160" y="527"/>
                  </a:lnTo>
                  <a:lnTo>
                    <a:pt x="1160" y="525"/>
                  </a:lnTo>
                  <a:lnTo>
                    <a:pt x="1157" y="525"/>
                  </a:lnTo>
                  <a:lnTo>
                    <a:pt x="1155" y="524"/>
                  </a:lnTo>
                  <a:lnTo>
                    <a:pt x="1154" y="522"/>
                  </a:lnTo>
                  <a:lnTo>
                    <a:pt x="1154" y="521"/>
                  </a:lnTo>
                  <a:lnTo>
                    <a:pt x="1152" y="519"/>
                  </a:lnTo>
                  <a:lnTo>
                    <a:pt x="1151" y="519"/>
                  </a:lnTo>
                  <a:lnTo>
                    <a:pt x="1151" y="515"/>
                  </a:lnTo>
                  <a:lnTo>
                    <a:pt x="1148" y="512"/>
                  </a:lnTo>
                  <a:lnTo>
                    <a:pt x="1146" y="510"/>
                  </a:lnTo>
                  <a:lnTo>
                    <a:pt x="1146" y="509"/>
                  </a:lnTo>
                  <a:lnTo>
                    <a:pt x="1142" y="506"/>
                  </a:lnTo>
                  <a:lnTo>
                    <a:pt x="1138" y="503"/>
                  </a:lnTo>
                  <a:lnTo>
                    <a:pt x="1134" y="501"/>
                  </a:lnTo>
                  <a:lnTo>
                    <a:pt x="1131" y="500"/>
                  </a:lnTo>
                  <a:lnTo>
                    <a:pt x="1131" y="501"/>
                  </a:lnTo>
                  <a:lnTo>
                    <a:pt x="1129" y="501"/>
                  </a:lnTo>
                  <a:lnTo>
                    <a:pt x="1128" y="501"/>
                  </a:lnTo>
                  <a:lnTo>
                    <a:pt x="1126" y="500"/>
                  </a:lnTo>
                  <a:lnTo>
                    <a:pt x="1125" y="500"/>
                  </a:lnTo>
                  <a:lnTo>
                    <a:pt x="1123" y="498"/>
                  </a:lnTo>
                  <a:lnTo>
                    <a:pt x="1119" y="497"/>
                  </a:lnTo>
                  <a:lnTo>
                    <a:pt x="1117" y="497"/>
                  </a:lnTo>
                  <a:lnTo>
                    <a:pt x="1116" y="495"/>
                  </a:lnTo>
                  <a:lnTo>
                    <a:pt x="1108" y="492"/>
                  </a:lnTo>
                  <a:lnTo>
                    <a:pt x="1107" y="492"/>
                  </a:lnTo>
                  <a:lnTo>
                    <a:pt x="1105" y="494"/>
                  </a:lnTo>
                  <a:lnTo>
                    <a:pt x="1104" y="494"/>
                  </a:lnTo>
                  <a:lnTo>
                    <a:pt x="1102" y="495"/>
                  </a:lnTo>
                  <a:lnTo>
                    <a:pt x="1101" y="494"/>
                  </a:lnTo>
                  <a:lnTo>
                    <a:pt x="1101" y="492"/>
                  </a:lnTo>
                  <a:lnTo>
                    <a:pt x="1099" y="491"/>
                  </a:lnTo>
                  <a:lnTo>
                    <a:pt x="1099" y="489"/>
                  </a:lnTo>
                  <a:lnTo>
                    <a:pt x="1099" y="488"/>
                  </a:lnTo>
                  <a:lnTo>
                    <a:pt x="1098" y="488"/>
                  </a:lnTo>
                  <a:lnTo>
                    <a:pt x="1095" y="488"/>
                  </a:lnTo>
                  <a:lnTo>
                    <a:pt x="1093" y="488"/>
                  </a:lnTo>
                  <a:lnTo>
                    <a:pt x="1092" y="488"/>
                  </a:lnTo>
                  <a:lnTo>
                    <a:pt x="1090" y="488"/>
                  </a:lnTo>
                  <a:lnTo>
                    <a:pt x="1089" y="486"/>
                  </a:lnTo>
                  <a:lnTo>
                    <a:pt x="1087" y="486"/>
                  </a:lnTo>
                  <a:lnTo>
                    <a:pt x="1086" y="486"/>
                  </a:lnTo>
                  <a:lnTo>
                    <a:pt x="1084" y="486"/>
                  </a:lnTo>
                  <a:lnTo>
                    <a:pt x="1081" y="489"/>
                  </a:lnTo>
                  <a:lnTo>
                    <a:pt x="1079" y="491"/>
                  </a:lnTo>
                  <a:lnTo>
                    <a:pt x="1079" y="492"/>
                  </a:lnTo>
                  <a:lnTo>
                    <a:pt x="1078" y="492"/>
                  </a:lnTo>
                  <a:lnTo>
                    <a:pt x="1076" y="492"/>
                  </a:lnTo>
                  <a:lnTo>
                    <a:pt x="1075" y="492"/>
                  </a:lnTo>
                  <a:lnTo>
                    <a:pt x="1073" y="492"/>
                  </a:lnTo>
                  <a:lnTo>
                    <a:pt x="1073" y="494"/>
                  </a:lnTo>
                  <a:lnTo>
                    <a:pt x="1072" y="494"/>
                  </a:lnTo>
                  <a:lnTo>
                    <a:pt x="1072" y="495"/>
                  </a:lnTo>
                  <a:lnTo>
                    <a:pt x="1073" y="495"/>
                  </a:lnTo>
                  <a:lnTo>
                    <a:pt x="1073" y="497"/>
                  </a:lnTo>
                  <a:lnTo>
                    <a:pt x="1073" y="495"/>
                  </a:lnTo>
                  <a:lnTo>
                    <a:pt x="1072" y="497"/>
                  </a:lnTo>
                  <a:lnTo>
                    <a:pt x="1070" y="495"/>
                  </a:lnTo>
                  <a:lnTo>
                    <a:pt x="1070" y="497"/>
                  </a:lnTo>
                  <a:lnTo>
                    <a:pt x="1070" y="498"/>
                  </a:lnTo>
                  <a:lnTo>
                    <a:pt x="1070" y="500"/>
                  </a:lnTo>
                  <a:lnTo>
                    <a:pt x="1069" y="500"/>
                  </a:lnTo>
                  <a:lnTo>
                    <a:pt x="1067" y="498"/>
                  </a:lnTo>
                  <a:lnTo>
                    <a:pt x="1067" y="497"/>
                  </a:lnTo>
                  <a:lnTo>
                    <a:pt x="1064" y="497"/>
                  </a:lnTo>
                  <a:lnTo>
                    <a:pt x="1064" y="498"/>
                  </a:lnTo>
                  <a:lnTo>
                    <a:pt x="1064" y="497"/>
                  </a:lnTo>
                  <a:lnTo>
                    <a:pt x="1063" y="497"/>
                  </a:lnTo>
                  <a:lnTo>
                    <a:pt x="1061" y="495"/>
                  </a:lnTo>
                  <a:lnTo>
                    <a:pt x="1060" y="495"/>
                  </a:lnTo>
                  <a:lnTo>
                    <a:pt x="1058" y="497"/>
                  </a:lnTo>
                  <a:lnTo>
                    <a:pt x="1057" y="495"/>
                  </a:lnTo>
                  <a:lnTo>
                    <a:pt x="1057" y="494"/>
                  </a:lnTo>
                  <a:lnTo>
                    <a:pt x="1055" y="497"/>
                  </a:lnTo>
                  <a:lnTo>
                    <a:pt x="1055" y="498"/>
                  </a:lnTo>
                  <a:lnTo>
                    <a:pt x="1054" y="498"/>
                  </a:lnTo>
                  <a:lnTo>
                    <a:pt x="1057" y="501"/>
                  </a:lnTo>
                  <a:lnTo>
                    <a:pt x="1055" y="503"/>
                  </a:lnTo>
                  <a:lnTo>
                    <a:pt x="1057" y="503"/>
                  </a:lnTo>
                  <a:lnTo>
                    <a:pt x="1055" y="503"/>
                  </a:lnTo>
                  <a:lnTo>
                    <a:pt x="1057" y="503"/>
                  </a:lnTo>
                  <a:lnTo>
                    <a:pt x="1058" y="504"/>
                  </a:lnTo>
                  <a:lnTo>
                    <a:pt x="1058" y="506"/>
                  </a:lnTo>
                  <a:lnTo>
                    <a:pt x="1057" y="506"/>
                  </a:lnTo>
                  <a:lnTo>
                    <a:pt x="1057" y="507"/>
                  </a:lnTo>
                  <a:lnTo>
                    <a:pt x="1055" y="507"/>
                  </a:lnTo>
                  <a:lnTo>
                    <a:pt x="1055" y="509"/>
                  </a:lnTo>
                  <a:lnTo>
                    <a:pt x="1054" y="509"/>
                  </a:lnTo>
                  <a:lnTo>
                    <a:pt x="1052" y="512"/>
                  </a:lnTo>
                  <a:lnTo>
                    <a:pt x="1049" y="513"/>
                  </a:lnTo>
                  <a:lnTo>
                    <a:pt x="1048" y="515"/>
                  </a:lnTo>
                  <a:lnTo>
                    <a:pt x="1049" y="515"/>
                  </a:lnTo>
                  <a:lnTo>
                    <a:pt x="1051" y="516"/>
                  </a:lnTo>
                  <a:lnTo>
                    <a:pt x="1049" y="518"/>
                  </a:lnTo>
                  <a:lnTo>
                    <a:pt x="1048" y="519"/>
                  </a:lnTo>
                  <a:lnTo>
                    <a:pt x="1048" y="521"/>
                  </a:lnTo>
                  <a:lnTo>
                    <a:pt x="1046" y="521"/>
                  </a:lnTo>
                  <a:lnTo>
                    <a:pt x="1045" y="521"/>
                  </a:lnTo>
                  <a:lnTo>
                    <a:pt x="1043" y="522"/>
                  </a:lnTo>
                  <a:lnTo>
                    <a:pt x="1042" y="519"/>
                  </a:lnTo>
                  <a:lnTo>
                    <a:pt x="1040" y="519"/>
                  </a:lnTo>
                  <a:lnTo>
                    <a:pt x="1040" y="518"/>
                  </a:lnTo>
                  <a:lnTo>
                    <a:pt x="1040" y="516"/>
                  </a:lnTo>
                  <a:lnTo>
                    <a:pt x="1039" y="515"/>
                  </a:lnTo>
                  <a:lnTo>
                    <a:pt x="1039" y="513"/>
                  </a:lnTo>
                  <a:lnTo>
                    <a:pt x="1040" y="513"/>
                  </a:lnTo>
                  <a:lnTo>
                    <a:pt x="1040" y="512"/>
                  </a:lnTo>
                  <a:lnTo>
                    <a:pt x="1040" y="510"/>
                  </a:lnTo>
                  <a:lnTo>
                    <a:pt x="1039" y="510"/>
                  </a:lnTo>
                  <a:lnTo>
                    <a:pt x="1039" y="509"/>
                  </a:lnTo>
                  <a:lnTo>
                    <a:pt x="1037" y="509"/>
                  </a:lnTo>
                  <a:lnTo>
                    <a:pt x="1037" y="510"/>
                  </a:lnTo>
                  <a:lnTo>
                    <a:pt x="1037" y="512"/>
                  </a:lnTo>
                  <a:lnTo>
                    <a:pt x="1036" y="513"/>
                  </a:lnTo>
                  <a:lnTo>
                    <a:pt x="1036" y="515"/>
                  </a:lnTo>
                  <a:lnTo>
                    <a:pt x="1034" y="515"/>
                  </a:lnTo>
                  <a:lnTo>
                    <a:pt x="1033" y="515"/>
                  </a:lnTo>
                  <a:lnTo>
                    <a:pt x="1033" y="516"/>
                  </a:lnTo>
                  <a:lnTo>
                    <a:pt x="1031" y="516"/>
                  </a:lnTo>
                  <a:lnTo>
                    <a:pt x="1030" y="518"/>
                  </a:lnTo>
                  <a:lnTo>
                    <a:pt x="1030" y="519"/>
                  </a:lnTo>
                  <a:lnTo>
                    <a:pt x="1028" y="519"/>
                  </a:lnTo>
                  <a:lnTo>
                    <a:pt x="1027" y="519"/>
                  </a:lnTo>
                  <a:lnTo>
                    <a:pt x="1025" y="519"/>
                  </a:lnTo>
                  <a:lnTo>
                    <a:pt x="1025" y="521"/>
                  </a:lnTo>
                  <a:lnTo>
                    <a:pt x="1023" y="521"/>
                  </a:lnTo>
                  <a:lnTo>
                    <a:pt x="1022" y="521"/>
                  </a:lnTo>
                  <a:lnTo>
                    <a:pt x="1022" y="522"/>
                  </a:lnTo>
                  <a:lnTo>
                    <a:pt x="1022" y="521"/>
                  </a:lnTo>
                  <a:lnTo>
                    <a:pt x="1020" y="521"/>
                  </a:lnTo>
                  <a:lnTo>
                    <a:pt x="1019" y="521"/>
                  </a:lnTo>
                  <a:lnTo>
                    <a:pt x="1019" y="519"/>
                  </a:lnTo>
                  <a:lnTo>
                    <a:pt x="1017" y="519"/>
                  </a:lnTo>
                  <a:lnTo>
                    <a:pt x="1016" y="519"/>
                  </a:lnTo>
                  <a:lnTo>
                    <a:pt x="1016" y="521"/>
                  </a:lnTo>
                  <a:lnTo>
                    <a:pt x="1017" y="521"/>
                  </a:lnTo>
                  <a:lnTo>
                    <a:pt x="1019" y="521"/>
                  </a:lnTo>
                  <a:lnTo>
                    <a:pt x="1019" y="522"/>
                  </a:lnTo>
                  <a:lnTo>
                    <a:pt x="1017" y="522"/>
                  </a:lnTo>
                  <a:lnTo>
                    <a:pt x="1016" y="522"/>
                  </a:lnTo>
                  <a:lnTo>
                    <a:pt x="1014" y="524"/>
                  </a:lnTo>
                  <a:lnTo>
                    <a:pt x="1013" y="524"/>
                  </a:lnTo>
                  <a:lnTo>
                    <a:pt x="1013" y="522"/>
                  </a:lnTo>
                  <a:lnTo>
                    <a:pt x="1014" y="522"/>
                  </a:lnTo>
                  <a:lnTo>
                    <a:pt x="1013" y="521"/>
                  </a:lnTo>
                  <a:lnTo>
                    <a:pt x="1013" y="519"/>
                  </a:lnTo>
                  <a:lnTo>
                    <a:pt x="1013" y="518"/>
                  </a:lnTo>
                  <a:lnTo>
                    <a:pt x="1013" y="516"/>
                  </a:lnTo>
                  <a:lnTo>
                    <a:pt x="1011" y="518"/>
                  </a:lnTo>
                  <a:lnTo>
                    <a:pt x="1010" y="518"/>
                  </a:lnTo>
                  <a:lnTo>
                    <a:pt x="1008" y="518"/>
                  </a:lnTo>
                  <a:lnTo>
                    <a:pt x="1008" y="519"/>
                  </a:lnTo>
                  <a:lnTo>
                    <a:pt x="1008" y="518"/>
                  </a:lnTo>
                  <a:lnTo>
                    <a:pt x="1007" y="516"/>
                  </a:lnTo>
                  <a:lnTo>
                    <a:pt x="1008" y="516"/>
                  </a:lnTo>
                  <a:lnTo>
                    <a:pt x="1008" y="515"/>
                  </a:lnTo>
                  <a:lnTo>
                    <a:pt x="1008" y="513"/>
                  </a:lnTo>
                  <a:lnTo>
                    <a:pt x="1007" y="512"/>
                  </a:lnTo>
                  <a:lnTo>
                    <a:pt x="1005" y="510"/>
                  </a:lnTo>
                  <a:lnTo>
                    <a:pt x="1005" y="512"/>
                  </a:lnTo>
                  <a:lnTo>
                    <a:pt x="1005" y="513"/>
                  </a:lnTo>
                  <a:lnTo>
                    <a:pt x="1005" y="515"/>
                  </a:lnTo>
                  <a:lnTo>
                    <a:pt x="1004" y="515"/>
                  </a:lnTo>
                  <a:lnTo>
                    <a:pt x="1002" y="515"/>
                  </a:lnTo>
                  <a:lnTo>
                    <a:pt x="1002" y="513"/>
                  </a:lnTo>
                  <a:lnTo>
                    <a:pt x="1001" y="513"/>
                  </a:lnTo>
                  <a:lnTo>
                    <a:pt x="999" y="513"/>
                  </a:lnTo>
                  <a:lnTo>
                    <a:pt x="998" y="513"/>
                  </a:lnTo>
                  <a:lnTo>
                    <a:pt x="996" y="513"/>
                  </a:lnTo>
                  <a:lnTo>
                    <a:pt x="996" y="515"/>
                  </a:lnTo>
                  <a:lnTo>
                    <a:pt x="996" y="513"/>
                  </a:lnTo>
                  <a:lnTo>
                    <a:pt x="995" y="513"/>
                  </a:lnTo>
                  <a:lnTo>
                    <a:pt x="993" y="513"/>
                  </a:lnTo>
                  <a:lnTo>
                    <a:pt x="993" y="512"/>
                  </a:lnTo>
                  <a:lnTo>
                    <a:pt x="993" y="510"/>
                  </a:lnTo>
                  <a:lnTo>
                    <a:pt x="992" y="510"/>
                  </a:lnTo>
                  <a:lnTo>
                    <a:pt x="990" y="510"/>
                  </a:lnTo>
                  <a:lnTo>
                    <a:pt x="990" y="512"/>
                  </a:lnTo>
                  <a:lnTo>
                    <a:pt x="992" y="512"/>
                  </a:lnTo>
                  <a:lnTo>
                    <a:pt x="992" y="513"/>
                  </a:lnTo>
                  <a:lnTo>
                    <a:pt x="992" y="515"/>
                  </a:lnTo>
                  <a:lnTo>
                    <a:pt x="990" y="515"/>
                  </a:lnTo>
                  <a:lnTo>
                    <a:pt x="990" y="516"/>
                  </a:lnTo>
                  <a:lnTo>
                    <a:pt x="989" y="516"/>
                  </a:lnTo>
                  <a:lnTo>
                    <a:pt x="987" y="516"/>
                  </a:lnTo>
                  <a:lnTo>
                    <a:pt x="987" y="515"/>
                  </a:lnTo>
                  <a:lnTo>
                    <a:pt x="986" y="515"/>
                  </a:lnTo>
                  <a:lnTo>
                    <a:pt x="984" y="515"/>
                  </a:lnTo>
                  <a:lnTo>
                    <a:pt x="983" y="515"/>
                  </a:lnTo>
                  <a:lnTo>
                    <a:pt x="983" y="516"/>
                  </a:lnTo>
                  <a:lnTo>
                    <a:pt x="981" y="516"/>
                  </a:lnTo>
                  <a:lnTo>
                    <a:pt x="980" y="516"/>
                  </a:lnTo>
                  <a:lnTo>
                    <a:pt x="978" y="515"/>
                  </a:lnTo>
                  <a:lnTo>
                    <a:pt x="977" y="515"/>
                  </a:lnTo>
                  <a:lnTo>
                    <a:pt x="974" y="515"/>
                  </a:lnTo>
                  <a:lnTo>
                    <a:pt x="972" y="515"/>
                  </a:lnTo>
                  <a:lnTo>
                    <a:pt x="971" y="513"/>
                  </a:lnTo>
                  <a:lnTo>
                    <a:pt x="971" y="512"/>
                  </a:lnTo>
                  <a:lnTo>
                    <a:pt x="969" y="512"/>
                  </a:lnTo>
                  <a:lnTo>
                    <a:pt x="967" y="510"/>
                  </a:lnTo>
                  <a:lnTo>
                    <a:pt x="966" y="510"/>
                  </a:lnTo>
                  <a:lnTo>
                    <a:pt x="966" y="509"/>
                  </a:lnTo>
                  <a:lnTo>
                    <a:pt x="964" y="509"/>
                  </a:lnTo>
                  <a:lnTo>
                    <a:pt x="963" y="507"/>
                  </a:lnTo>
                  <a:lnTo>
                    <a:pt x="961" y="507"/>
                  </a:lnTo>
                  <a:lnTo>
                    <a:pt x="960" y="506"/>
                  </a:lnTo>
                  <a:lnTo>
                    <a:pt x="958" y="506"/>
                  </a:lnTo>
                  <a:lnTo>
                    <a:pt x="958" y="504"/>
                  </a:lnTo>
                  <a:lnTo>
                    <a:pt x="957" y="504"/>
                  </a:lnTo>
                  <a:lnTo>
                    <a:pt x="955" y="504"/>
                  </a:lnTo>
                  <a:lnTo>
                    <a:pt x="954" y="504"/>
                  </a:lnTo>
                  <a:lnTo>
                    <a:pt x="955" y="504"/>
                  </a:lnTo>
                  <a:lnTo>
                    <a:pt x="952" y="503"/>
                  </a:lnTo>
                  <a:lnTo>
                    <a:pt x="951" y="503"/>
                  </a:lnTo>
                  <a:lnTo>
                    <a:pt x="951" y="504"/>
                  </a:lnTo>
                  <a:lnTo>
                    <a:pt x="951" y="506"/>
                  </a:lnTo>
                  <a:lnTo>
                    <a:pt x="952" y="506"/>
                  </a:lnTo>
                  <a:lnTo>
                    <a:pt x="952" y="507"/>
                  </a:lnTo>
                  <a:lnTo>
                    <a:pt x="952" y="509"/>
                  </a:lnTo>
                  <a:lnTo>
                    <a:pt x="952" y="510"/>
                  </a:lnTo>
                  <a:lnTo>
                    <a:pt x="954" y="510"/>
                  </a:lnTo>
                  <a:lnTo>
                    <a:pt x="954" y="512"/>
                  </a:lnTo>
                  <a:lnTo>
                    <a:pt x="954" y="513"/>
                  </a:lnTo>
                  <a:lnTo>
                    <a:pt x="954" y="515"/>
                  </a:lnTo>
                  <a:lnTo>
                    <a:pt x="954" y="516"/>
                  </a:lnTo>
                  <a:lnTo>
                    <a:pt x="955" y="516"/>
                  </a:lnTo>
                  <a:lnTo>
                    <a:pt x="955" y="518"/>
                  </a:lnTo>
                  <a:lnTo>
                    <a:pt x="957" y="518"/>
                  </a:lnTo>
                  <a:lnTo>
                    <a:pt x="957" y="519"/>
                  </a:lnTo>
                  <a:lnTo>
                    <a:pt x="957" y="521"/>
                  </a:lnTo>
                  <a:lnTo>
                    <a:pt x="957" y="522"/>
                  </a:lnTo>
                  <a:lnTo>
                    <a:pt x="957" y="524"/>
                  </a:lnTo>
                  <a:lnTo>
                    <a:pt x="957" y="525"/>
                  </a:lnTo>
                  <a:lnTo>
                    <a:pt x="957" y="527"/>
                  </a:lnTo>
                  <a:lnTo>
                    <a:pt x="957" y="528"/>
                  </a:lnTo>
                  <a:lnTo>
                    <a:pt x="955" y="528"/>
                  </a:lnTo>
                  <a:lnTo>
                    <a:pt x="955" y="533"/>
                  </a:lnTo>
                  <a:lnTo>
                    <a:pt x="954" y="533"/>
                  </a:lnTo>
                  <a:lnTo>
                    <a:pt x="952" y="539"/>
                  </a:lnTo>
                  <a:lnTo>
                    <a:pt x="952" y="544"/>
                  </a:lnTo>
                  <a:lnTo>
                    <a:pt x="948" y="544"/>
                  </a:lnTo>
                  <a:lnTo>
                    <a:pt x="948" y="545"/>
                  </a:lnTo>
                  <a:lnTo>
                    <a:pt x="948" y="547"/>
                  </a:lnTo>
                  <a:lnTo>
                    <a:pt x="946" y="547"/>
                  </a:lnTo>
                  <a:lnTo>
                    <a:pt x="945" y="547"/>
                  </a:lnTo>
                  <a:lnTo>
                    <a:pt x="945" y="548"/>
                  </a:lnTo>
                  <a:lnTo>
                    <a:pt x="945" y="550"/>
                  </a:lnTo>
                  <a:lnTo>
                    <a:pt x="945" y="551"/>
                  </a:lnTo>
                  <a:lnTo>
                    <a:pt x="946" y="551"/>
                  </a:lnTo>
                  <a:lnTo>
                    <a:pt x="948" y="551"/>
                  </a:lnTo>
                  <a:lnTo>
                    <a:pt x="948" y="553"/>
                  </a:lnTo>
                  <a:lnTo>
                    <a:pt x="946" y="553"/>
                  </a:lnTo>
                  <a:lnTo>
                    <a:pt x="946" y="554"/>
                  </a:lnTo>
                  <a:lnTo>
                    <a:pt x="945" y="554"/>
                  </a:lnTo>
                  <a:lnTo>
                    <a:pt x="943" y="554"/>
                  </a:lnTo>
                  <a:lnTo>
                    <a:pt x="943" y="556"/>
                  </a:lnTo>
                  <a:lnTo>
                    <a:pt x="945" y="556"/>
                  </a:lnTo>
                  <a:lnTo>
                    <a:pt x="945" y="557"/>
                  </a:lnTo>
                  <a:lnTo>
                    <a:pt x="946" y="557"/>
                  </a:lnTo>
                  <a:lnTo>
                    <a:pt x="946" y="559"/>
                  </a:lnTo>
                  <a:lnTo>
                    <a:pt x="948" y="559"/>
                  </a:lnTo>
                  <a:lnTo>
                    <a:pt x="948" y="560"/>
                  </a:lnTo>
                  <a:lnTo>
                    <a:pt x="949" y="562"/>
                  </a:lnTo>
                  <a:lnTo>
                    <a:pt x="951" y="562"/>
                  </a:lnTo>
                  <a:lnTo>
                    <a:pt x="951" y="563"/>
                  </a:lnTo>
                  <a:lnTo>
                    <a:pt x="949" y="563"/>
                  </a:lnTo>
                  <a:lnTo>
                    <a:pt x="949" y="565"/>
                  </a:lnTo>
                  <a:lnTo>
                    <a:pt x="951" y="565"/>
                  </a:lnTo>
                  <a:lnTo>
                    <a:pt x="951" y="566"/>
                  </a:lnTo>
                  <a:lnTo>
                    <a:pt x="951" y="568"/>
                  </a:lnTo>
                  <a:lnTo>
                    <a:pt x="952" y="568"/>
                  </a:lnTo>
                  <a:lnTo>
                    <a:pt x="952" y="569"/>
                  </a:lnTo>
                  <a:lnTo>
                    <a:pt x="954" y="569"/>
                  </a:lnTo>
                  <a:lnTo>
                    <a:pt x="954" y="571"/>
                  </a:lnTo>
                  <a:lnTo>
                    <a:pt x="955" y="571"/>
                  </a:lnTo>
                  <a:lnTo>
                    <a:pt x="955" y="572"/>
                  </a:lnTo>
                  <a:lnTo>
                    <a:pt x="955" y="574"/>
                  </a:lnTo>
                  <a:lnTo>
                    <a:pt x="957" y="574"/>
                  </a:lnTo>
                  <a:lnTo>
                    <a:pt x="957" y="575"/>
                  </a:lnTo>
                  <a:lnTo>
                    <a:pt x="955" y="575"/>
                  </a:lnTo>
                  <a:lnTo>
                    <a:pt x="955" y="577"/>
                  </a:lnTo>
                  <a:lnTo>
                    <a:pt x="957" y="577"/>
                  </a:lnTo>
                  <a:lnTo>
                    <a:pt x="957" y="578"/>
                  </a:lnTo>
                  <a:lnTo>
                    <a:pt x="955" y="578"/>
                  </a:lnTo>
                  <a:lnTo>
                    <a:pt x="957" y="578"/>
                  </a:lnTo>
                  <a:lnTo>
                    <a:pt x="957" y="580"/>
                  </a:lnTo>
                  <a:lnTo>
                    <a:pt x="957" y="581"/>
                  </a:lnTo>
                  <a:lnTo>
                    <a:pt x="957" y="583"/>
                  </a:lnTo>
                  <a:lnTo>
                    <a:pt x="958" y="583"/>
                  </a:lnTo>
                  <a:lnTo>
                    <a:pt x="958" y="581"/>
                  </a:lnTo>
                  <a:lnTo>
                    <a:pt x="960" y="581"/>
                  </a:lnTo>
                  <a:lnTo>
                    <a:pt x="960" y="583"/>
                  </a:lnTo>
                  <a:lnTo>
                    <a:pt x="961" y="583"/>
                  </a:lnTo>
                  <a:lnTo>
                    <a:pt x="961" y="581"/>
                  </a:lnTo>
                  <a:lnTo>
                    <a:pt x="963" y="581"/>
                  </a:lnTo>
                  <a:lnTo>
                    <a:pt x="964" y="581"/>
                  </a:lnTo>
                  <a:lnTo>
                    <a:pt x="966" y="583"/>
                  </a:lnTo>
                  <a:lnTo>
                    <a:pt x="967" y="583"/>
                  </a:lnTo>
                  <a:lnTo>
                    <a:pt x="967" y="584"/>
                  </a:lnTo>
                  <a:lnTo>
                    <a:pt x="967" y="586"/>
                  </a:lnTo>
                  <a:lnTo>
                    <a:pt x="967" y="587"/>
                  </a:lnTo>
                  <a:lnTo>
                    <a:pt x="967" y="589"/>
                  </a:lnTo>
                  <a:lnTo>
                    <a:pt x="967" y="591"/>
                  </a:lnTo>
                  <a:lnTo>
                    <a:pt x="966" y="591"/>
                  </a:lnTo>
                  <a:lnTo>
                    <a:pt x="964" y="591"/>
                  </a:lnTo>
                  <a:lnTo>
                    <a:pt x="963" y="589"/>
                  </a:lnTo>
                  <a:lnTo>
                    <a:pt x="963" y="591"/>
                  </a:lnTo>
                  <a:lnTo>
                    <a:pt x="961" y="591"/>
                  </a:lnTo>
                  <a:lnTo>
                    <a:pt x="963" y="592"/>
                  </a:lnTo>
                  <a:lnTo>
                    <a:pt x="961" y="592"/>
                  </a:lnTo>
                  <a:lnTo>
                    <a:pt x="963" y="594"/>
                  </a:lnTo>
                  <a:lnTo>
                    <a:pt x="964" y="594"/>
                  </a:lnTo>
                  <a:lnTo>
                    <a:pt x="964" y="595"/>
                  </a:lnTo>
                  <a:lnTo>
                    <a:pt x="963" y="595"/>
                  </a:lnTo>
                  <a:lnTo>
                    <a:pt x="963" y="597"/>
                  </a:lnTo>
                  <a:lnTo>
                    <a:pt x="961" y="597"/>
                  </a:lnTo>
                  <a:lnTo>
                    <a:pt x="960" y="597"/>
                  </a:lnTo>
                  <a:lnTo>
                    <a:pt x="958" y="597"/>
                  </a:lnTo>
                  <a:lnTo>
                    <a:pt x="954" y="601"/>
                  </a:lnTo>
                  <a:lnTo>
                    <a:pt x="957" y="603"/>
                  </a:lnTo>
                  <a:lnTo>
                    <a:pt x="957" y="604"/>
                  </a:lnTo>
                  <a:lnTo>
                    <a:pt x="955" y="604"/>
                  </a:lnTo>
                  <a:lnTo>
                    <a:pt x="955" y="606"/>
                  </a:lnTo>
                  <a:lnTo>
                    <a:pt x="954" y="606"/>
                  </a:lnTo>
                  <a:lnTo>
                    <a:pt x="954" y="607"/>
                  </a:lnTo>
                  <a:lnTo>
                    <a:pt x="952" y="609"/>
                  </a:lnTo>
                  <a:lnTo>
                    <a:pt x="951" y="609"/>
                  </a:lnTo>
                  <a:lnTo>
                    <a:pt x="951" y="610"/>
                  </a:lnTo>
                  <a:lnTo>
                    <a:pt x="949" y="609"/>
                  </a:lnTo>
                  <a:lnTo>
                    <a:pt x="948" y="609"/>
                  </a:lnTo>
                  <a:lnTo>
                    <a:pt x="948" y="607"/>
                  </a:lnTo>
                  <a:lnTo>
                    <a:pt x="948" y="609"/>
                  </a:lnTo>
                  <a:lnTo>
                    <a:pt x="946" y="609"/>
                  </a:lnTo>
                  <a:lnTo>
                    <a:pt x="946" y="610"/>
                  </a:lnTo>
                  <a:lnTo>
                    <a:pt x="946" y="612"/>
                  </a:lnTo>
                  <a:lnTo>
                    <a:pt x="945" y="612"/>
                  </a:lnTo>
                  <a:lnTo>
                    <a:pt x="945" y="613"/>
                  </a:lnTo>
                  <a:lnTo>
                    <a:pt x="943" y="613"/>
                  </a:lnTo>
                  <a:lnTo>
                    <a:pt x="942" y="613"/>
                  </a:lnTo>
                  <a:lnTo>
                    <a:pt x="942" y="615"/>
                  </a:lnTo>
                  <a:lnTo>
                    <a:pt x="940" y="615"/>
                  </a:lnTo>
                  <a:lnTo>
                    <a:pt x="940" y="613"/>
                  </a:lnTo>
                  <a:lnTo>
                    <a:pt x="936" y="615"/>
                  </a:lnTo>
                  <a:lnTo>
                    <a:pt x="934" y="613"/>
                  </a:lnTo>
                  <a:lnTo>
                    <a:pt x="934" y="615"/>
                  </a:lnTo>
                  <a:lnTo>
                    <a:pt x="933" y="615"/>
                  </a:lnTo>
                  <a:lnTo>
                    <a:pt x="931" y="612"/>
                  </a:lnTo>
                  <a:lnTo>
                    <a:pt x="930" y="612"/>
                  </a:lnTo>
                  <a:lnTo>
                    <a:pt x="928" y="613"/>
                  </a:lnTo>
                  <a:lnTo>
                    <a:pt x="927" y="613"/>
                  </a:lnTo>
                  <a:lnTo>
                    <a:pt x="925" y="613"/>
                  </a:lnTo>
                  <a:lnTo>
                    <a:pt x="924" y="613"/>
                  </a:lnTo>
                  <a:lnTo>
                    <a:pt x="922" y="612"/>
                  </a:lnTo>
                  <a:lnTo>
                    <a:pt x="922" y="613"/>
                  </a:lnTo>
                  <a:lnTo>
                    <a:pt x="919" y="613"/>
                  </a:lnTo>
                  <a:lnTo>
                    <a:pt x="918" y="615"/>
                  </a:lnTo>
                  <a:lnTo>
                    <a:pt x="915" y="615"/>
                  </a:lnTo>
                  <a:lnTo>
                    <a:pt x="913" y="615"/>
                  </a:lnTo>
                  <a:lnTo>
                    <a:pt x="910" y="616"/>
                  </a:lnTo>
                  <a:lnTo>
                    <a:pt x="908" y="616"/>
                  </a:lnTo>
                  <a:lnTo>
                    <a:pt x="907" y="618"/>
                  </a:lnTo>
                  <a:lnTo>
                    <a:pt x="905" y="618"/>
                  </a:lnTo>
                  <a:lnTo>
                    <a:pt x="904" y="618"/>
                  </a:lnTo>
                  <a:lnTo>
                    <a:pt x="902" y="616"/>
                  </a:lnTo>
                  <a:lnTo>
                    <a:pt x="902" y="615"/>
                  </a:lnTo>
                  <a:lnTo>
                    <a:pt x="901" y="613"/>
                  </a:lnTo>
                  <a:lnTo>
                    <a:pt x="899" y="613"/>
                  </a:lnTo>
                  <a:lnTo>
                    <a:pt x="898" y="612"/>
                  </a:lnTo>
                  <a:lnTo>
                    <a:pt x="896" y="610"/>
                  </a:lnTo>
                  <a:lnTo>
                    <a:pt x="896" y="609"/>
                  </a:lnTo>
                  <a:lnTo>
                    <a:pt x="898" y="607"/>
                  </a:lnTo>
                  <a:lnTo>
                    <a:pt x="896" y="606"/>
                  </a:lnTo>
                  <a:lnTo>
                    <a:pt x="898" y="606"/>
                  </a:lnTo>
                  <a:lnTo>
                    <a:pt x="898" y="604"/>
                  </a:lnTo>
                  <a:lnTo>
                    <a:pt x="898" y="603"/>
                  </a:lnTo>
                  <a:lnTo>
                    <a:pt x="898" y="601"/>
                  </a:lnTo>
                  <a:lnTo>
                    <a:pt x="898" y="600"/>
                  </a:lnTo>
                  <a:lnTo>
                    <a:pt x="898" y="598"/>
                  </a:lnTo>
                  <a:lnTo>
                    <a:pt x="899" y="598"/>
                  </a:lnTo>
                  <a:lnTo>
                    <a:pt x="899" y="597"/>
                  </a:lnTo>
                  <a:lnTo>
                    <a:pt x="899" y="595"/>
                  </a:lnTo>
                  <a:lnTo>
                    <a:pt x="899" y="594"/>
                  </a:lnTo>
                  <a:lnTo>
                    <a:pt x="899" y="592"/>
                  </a:lnTo>
                  <a:lnTo>
                    <a:pt x="899" y="591"/>
                  </a:lnTo>
                  <a:lnTo>
                    <a:pt x="899" y="589"/>
                  </a:lnTo>
                  <a:lnTo>
                    <a:pt x="898" y="589"/>
                  </a:lnTo>
                  <a:lnTo>
                    <a:pt x="898" y="587"/>
                  </a:lnTo>
                  <a:lnTo>
                    <a:pt x="898" y="586"/>
                  </a:lnTo>
                  <a:lnTo>
                    <a:pt x="896" y="586"/>
                  </a:lnTo>
                  <a:lnTo>
                    <a:pt x="896" y="584"/>
                  </a:lnTo>
                  <a:lnTo>
                    <a:pt x="896" y="583"/>
                  </a:lnTo>
                  <a:lnTo>
                    <a:pt x="895" y="583"/>
                  </a:lnTo>
                  <a:lnTo>
                    <a:pt x="896" y="583"/>
                  </a:lnTo>
                  <a:lnTo>
                    <a:pt x="896" y="581"/>
                  </a:lnTo>
                  <a:lnTo>
                    <a:pt x="896" y="580"/>
                  </a:lnTo>
                  <a:lnTo>
                    <a:pt x="896" y="578"/>
                  </a:lnTo>
                  <a:lnTo>
                    <a:pt x="896" y="577"/>
                  </a:lnTo>
                  <a:lnTo>
                    <a:pt x="896" y="575"/>
                  </a:lnTo>
                  <a:lnTo>
                    <a:pt x="895" y="575"/>
                  </a:lnTo>
                  <a:lnTo>
                    <a:pt x="895" y="574"/>
                  </a:lnTo>
                  <a:lnTo>
                    <a:pt x="893" y="574"/>
                  </a:lnTo>
                  <a:lnTo>
                    <a:pt x="892" y="574"/>
                  </a:lnTo>
                  <a:lnTo>
                    <a:pt x="893" y="574"/>
                  </a:lnTo>
                  <a:lnTo>
                    <a:pt x="893" y="575"/>
                  </a:lnTo>
                  <a:lnTo>
                    <a:pt x="892" y="575"/>
                  </a:lnTo>
                  <a:lnTo>
                    <a:pt x="892" y="574"/>
                  </a:lnTo>
                  <a:lnTo>
                    <a:pt x="892" y="575"/>
                  </a:lnTo>
                  <a:lnTo>
                    <a:pt x="890" y="575"/>
                  </a:lnTo>
                  <a:lnTo>
                    <a:pt x="889" y="577"/>
                  </a:lnTo>
                  <a:lnTo>
                    <a:pt x="889" y="578"/>
                  </a:lnTo>
                  <a:lnTo>
                    <a:pt x="887" y="578"/>
                  </a:lnTo>
                  <a:lnTo>
                    <a:pt x="886" y="578"/>
                  </a:lnTo>
                  <a:lnTo>
                    <a:pt x="884" y="578"/>
                  </a:lnTo>
                  <a:lnTo>
                    <a:pt x="886" y="578"/>
                  </a:lnTo>
                  <a:lnTo>
                    <a:pt x="884" y="577"/>
                  </a:lnTo>
                  <a:lnTo>
                    <a:pt x="884" y="578"/>
                  </a:lnTo>
                  <a:lnTo>
                    <a:pt x="883" y="578"/>
                  </a:lnTo>
                  <a:lnTo>
                    <a:pt x="881" y="578"/>
                  </a:lnTo>
                  <a:lnTo>
                    <a:pt x="881" y="580"/>
                  </a:lnTo>
                  <a:lnTo>
                    <a:pt x="881" y="581"/>
                  </a:lnTo>
                  <a:lnTo>
                    <a:pt x="880" y="581"/>
                  </a:lnTo>
                  <a:lnTo>
                    <a:pt x="880" y="580"/>
                  </a:lnTo>
                  <a:lnTo>
                    <a:pt x="880" y="581"/>
                  </a:lnTo>
                  <a:lnTo>
                    <a:pt x="878" y="581"/>
                  </a:lnTo>
                  <a:lnTo>
                    <a:pt x="878" y="583"/>
                  </a:lnTo>
                  <a:lnTo>
                    <a:pt x="877" y="583"/>
                  </a:lnTo>
                  <a:lnTo>
                    <a:pt x="877" y="581"/>
                  </a:lnTo>
                  <a:lnTo>
                    <a:pt x="877" y="583"/>
                  </a:lnTo>
                  <a:lnTo>
                    <a:pt x="875" y="583"/>
                  </a:lnTo>
                  <a:lnTo>
                    <a:pt x="875" y="584"/>
                  </a:lnTo>
                  <a:lnTo>
                    <a:pt x="874" y="584"/>
                  </a:lnTo>
                  <a:lnTo>
                    <a:pt x="872" y="586"/>
                  </a:lnTo>
                  <a:lnTo>
                    <a:pt x="874" y="586"/>
                  </a:lnTo>
                  <a:lnTo>
                    <a:pt x="872" y="586"/>
                  </a:lnTo>
                  <a:lnTo>
                    <a:pt x="872" y="587"/>
                  </a:lnTo>
                  <a:lnTo>
                    <a:pt x="872" y="586"/>
                  </a:lnTo>
                  <a:lnTo>
                    <a:pt x="871" y="584"/>
                  </a:lnTo>
                  <a:lnTo>
                    <a:pt x="871" y="586"/>
                  </a:lnTo>
                  <a:lnTo>
                    <a:pt x="871" y="587"/>
                  </a:lnTo>
                  <a:lnTo>
                    <a:pt x="872" y="589"/>
                  </a:lnTo>
                  <a:lnTo>
                    <a:pt x="874" y="591"/>
                  </a:lnTo>
                  <a:lnTo>
                    <a:pt x="874" y="592"/>
                  </a:lnTo>
                  <a:lnTo>
                    <a:pt x="872" y="595"/>
                  </a:lnTo>
                  <a:lnTo>
                    <a:pt x="871" y="597"/>
                  </a:lnTo>
                  <a:lnTo>
                    <a:pt x="869" y="598"/>
                  </a:lnTo>
                  <a:lnTo>
                    <a:pt x="869" y="600"/>
                  </a:lnTo>
                  <a:lnTo>
                    <a:pt x="868" y="600"/>
                  </a:lnTo>
                  <a:lnTo>
                    <a:pt x="865" y="604"/>
                  </a:lnTo>
                  <a:lnTo>
                    <a:pt x="868" y="606"/>
                  </a:lnTo>
                  <a:lnTo>
                    <a:pt x="863" y="606"/>
                  </a:lnTo>
                  <a:lnTo>
                    <a:pt x="863" y="607"/>
                  </a:lnTo>
                  <a:lnTo>
                    <a:pt x="862" y="607"/>
                  </a:lnTo>
                  <a:lnTo>
                    <a:pt x="862" y="606"/>
                  </a:lnTo>
                  <a:lnTo>
                    <a:pt x="860" y="606"/>
                  </a:lnTo>
                  <a:lnTo>
                    <a:pt x="859" y="604"/>
                  </a:lnTo>
                  <a:lnTo>
                    <a:pt x="857" y="604"/>
                  </a:lnTo>
                  <a:lnTo>
                    <a:pt x="855" y="604"/>
                  </a:lnTo>
                  <a:lnTo>
                    <a:pt x="855" y="603"/>
                  </a:lnTo>
                  <a:lnTo>
                    <a:pt x="855" y="604"/>
                  </a:lnTo>
                  <a:lnTo>
                    <a:pt x="854" y="604"/>
                  </a:lnTo>
                  <a:lnTo>
                    <a:pt x="854" y="606"/>
                  </a:lnTo>
                  <a:lnTo>
                    <a:pt x="852" y="606"/>
                  </a:lnTo>
                  <a:lnTo>
                    <a:pt x="852" y="607"/>
                  </a:lnTo>
                  <a:lnTo>
                    <a:pt x="852" y="609"/>
                  </a:lnTo>
                  <a:lnTo>
                    <a:pt x="851" y="609"/>
                  </a:lnTo>
                  <a:lnTo>
                    <a:pt x="852" y="609"/>
                  </a:lnTo>
                  <a:lnTo>
                    <a:pt x="852" y="610"/>
                  </a:lnTo>
                  <a:lnTo>
                    <a:pt x="851" y="610"/>
                  </a:lnTo>
                  <a:lnTo>
                    <a:pt x="851" y="612"/>
                  </a:lnTo>
                  <a:lnTo>
                    <a:pt x="849" y="612"/>
                  </a:lnTo>
                  <a:lnTo>
                    <a:pt x="849" y="613"/>
                  </a:lnTo>
                  <a:lnTo>
                    <a:pt x="848" y="612"/>
                  </a:lnTo>
                  <a:lnTo>
                    <a:pt x="846" y="610"/>
                  </a:lnTo>
                  <a:lnTo>
                    <a:pt x="846" y="609"/>
                  </a:lnTo>
                  <a:lnTo>
                    <a:pt x="846" y="607"/>
                  </a:lnTo>
                  <a:lnTo>
                    <a:pt x="845" y="607"/>
                  </a:lnTo>
                  <a:lnTo>
                    <a:pt x="845" y="606"/>
                  </a:lnTo>
                  <a:lnTo>
                    <a:pt x="845" y="604"/>
                  </a:lnTo>
                  <a:lnTo>
                    <a:pt x="843" y="604"/>
                  </a:lnTo>
                  <a:lnTo>
                    <a:pt x="843" y="603"/>
                  </a:lnTo>
                  <a:lnTo>
                    <a:pt x="840" y="606"/>
                  </a:lnTo>
                  <a:lnTo>
                    <a:pt x="839" y="607"/>
                  </a:lnTo>
                  <a:lnTo>
                    <a:pt x="837" y="607"/>
                  </a:lnTo>
                  <a:lnTo>
                    <a:pt x="834" y="609"/>
                  </a:lnTo>
                  <a:lnTo>
                    <a:pt x="834" y="610"/>
                  </a:lnTo>
                  <a:lnTo>
                    <a:pt x="833" y="610"/>
                  </a:lnTo>
                  <a:lnTo>
                    <a:pt x="833" y="612"/>
                  </a:lnTo>
                  <a:lnTo>
                    <a:pt x="831" y="612"/>
                  </a:lnTo>
                  <a:lnTo>
                    <a:pt x="830" y="612"/>
                  </a:lnTo>
                  <a:lnTo>
                    <a:pt x="830" y="613"/>
                  </a:lnTo>
                  <a:lnTo>
                    <a:pt x="828" y="613"/>
                  </a:lnTo>
                  <a:lnTo>
                    <a:pt x="828" y="615"/>
                  </a:lnTo>
                  <a:lnTo>
                    <a:pt x="827" y="615"/>
                  </a:lnTo>
                  <a:lnTo>
                    <a:pt x="827" y="616"/>
                  </a:lnTo>
                  <a:lnTo>
                    <a:pt x="825" y="616"/>
                  </a:lnTo>
                  <a:lnTo>
                    <a:pt x="824" y="616"/>
                  </a:lnTo>
                  <a:lnTo>
                    <a:pt x="824" y="618"/>
                  </a:lnTo>
                  <a:lnTo>
                    <a:pt x="822" y="618"/>
                  </a:lnTo>
                  <a:lnTo>
                    <a:pt x="821" y="618"/>
                  </a:lnTo>
                  <a:lnTo>
                    <a:pt x="821" y="619"/>
                  </a:lnTo>
                  <a:lnTo>
                    <a:pt x="819" y="619"/>
                  </a:lnTo>
                  <a:lnTo>
                    <a:pt x="818" y="619"/>
                  </a:lnTo>
                  <a:lnTo>
                    <a:pt x="818" y="621"/>
                  </a:lnTo>
                  <a:lnTo>
                    <a:pt x="816" y="621"/>
                  </a:lnTo>
                  <a:lnTo>
                    <a:pt x="816" y="622"/>
                  </a:lnTo>
                  <a:lnTo>
                    <a:pt x="815" y="622"/>
                  </a:lnTo>
                  <a:lnTo>
                    <a:pt x="813" y="622"/>
                  </a:lnTo>
                  <a:lnTo>
                    <a:pt x="813" y="621"/>
                  </a:lnTo>
                  <a:lnTo>
                    <a:pt x="812" y="621"/>
                  </a:lnTo>
                  <a:lnTo>
                    <a:pt x="810" y="619"/>
                  </a:lnTo>
                  <a:lnTo>
                    <a:pt x="804" y="624"/>
                  </a:lnTo>
                  <a:lnTo>
                    <a:pt x="804" y="625"/>
                  </a:lnTo>
                  <a:lnTo>
                    <a:pt x="806" y="625"/>
                  </a:lnTo>
                  <a:lnTo>
                    <a:pt x="806" y="627"/>
                  </a:lnTo>
                  <a:lnTo>
                    <a:pt x="809" y="628"/>
                  </a:lnTo>
                  <a:lnTo>
                    <a:pt x="809" y="630"/>
                  </a:lnTo>
                  <a:lnTo>
                    <a:pt x="810" y="631"/>
                  </a:lnTo>
                  <a:lnTo>
                    <a:pt x="812" y="631"/>
                  </a:lnTo>
                  <a:lnTo>
                    <a:pt x="812" y="633"/>
                  </a:lnTo>
                  <a:lnTo>
                    <a:pt x="813" y="633"/>
                  </a:lnTo>
                  <a:lnTo>
                    <a:pt x="812" y="634"/>
                  </a:lnTo>
                  <a:lnTo>
                    <a:pt x="810" y="636"/>
                  </a:lnTo>
                  <a:lnTo>
                    <a:pt x="812" y="636"/>
                  </a:lnTo>
                  <a:lnTo>
                    <a:pt x="812" y="637"/>
                  </a:lnTo>
                  <a:lnTo>
                    <a:pt x="812" y="639"/>
                  </a:lnTo>
                  <a:lnTo>
                    <a:pt x="810" y="639"/>
                  </a:lnTo>
                  <a:lnTo>
                    <a:pt x="809" y="640"/>
                  </a:lnTo>
                  <a:lnTo>
                    <a:pt x="809" y="642"/>
                  </a:lnTo>
                  <a:lnTo>
                    <a:pt x="807" y="642"/>
                  </a:lnTo>
                  <a:lnTo>
                    <a:pt x="807" y="644"/>
                  </a:lnTo>
                  <a:lnTo>
                    <a:pt x="806" y="644"/>
                  </a:lnTo>
                  <a:lnTo>
                    <a:pt x="804" y="644"/>
                  </a:lnTo>
                  <a:lnTo>
                    <a:pt x="804" y="645"/>
                  </a:lnTo>
                  <a:lnTo>
                    <a:pt x="803" y="645"/>
                  </a:lnTo>
                  <a:lnTo>
                    <a:pt x="803" y="647"/>
                  </a:lnTo>
                  <a:lnTo>
                    <a:pt x="803" y="645"/>
                  </a:lnTo>
                  <a:lnTo>
                    <a:pt x="801" y="645"/>
                  </a:lnTo>
                  <a:lnTo>
                    <a:pt x="801" y="647"/>
                  </a:lnTo>
                  <a:lnTo>
                    <a:pt x="801" y="645"/>
                  </a:lnTo>
                  <a:lnTo>
                    <a:pt x="801" y="644"/>
                  </a:lnTo>
                  <a:lnTo>
                    <a:pt x="801" y="645"/>
                  </a:lnTo>
                  <a:lnTo>
                    <a:pt x="799" y="645"/>
                  </a:lnTo>
                  <a:lnTo>
                    <a:pt x="798" y="645"/>
                  </a:lnTo>
                  <a:lnTo>
                    <a:pt x="798" y="644"/>
                  </a:lnTo>
                  <a:lnTo>
                    <a:pt x="799" y="644"/>
                  </a:lnTo>
                  <a:lnTo>
                    <a:pt x="798" y="644"/>
                  </a:lnTo>
                  <a:lnTo>
                    <a:pt x="796" y="644"/>
                  </a:lnTo>
                  <a:lnTo>
                    <a:pt x="796" y="642"/>
                  </a:lnTo>
                  <a:lnTo>
                    <a:pt x="796" y="644"/>
                  </a:lnTo>
                  <a:lnTo>
                    <a:pt x="795" y="644"/>
                  </a:lnTo>
                  <a:lnTo>
                    <a:pt x="795" y="642"/>
                  </a:lnTo>
                  <a:lnTo>
                    <a:pt x="793" y="642"/>
                  </a:lnTo>
                  <a:lnTo>
                    <a:pt x="792" y="642"/>
                  </a:lnTo>
                  <a:lnTo>
                    <a:pt x="790" y="642"/>
                  </a:lnTo>
                  <a:lnTo>
                    <a:pt x="790" y="640"/>
                  </a:lnTo>
                  <a:lnTo>
                    <a:pt x="789" y="640"/>
                  </a:lnTo>
                  <a:lnTo>
                    <a:pt x="789" y="639"/>
                  </a:lnTo>
                  <a:lnTo>
                    <a:pt x="787" y="639"/>
                  </a:lnTo>
                  <a:lnTo>
                    <a:pt x="786" y="639"/>
                  </a:lnTo>
                  <a:lnTo>
                    <a:pt x="784" y="639"/>
                  </a:lnTo>
                  <a:lnTo>
                    <a:pt x="784" y="637"/>
                  </a:lnTo>
                  <a:lnTo>
                    <a:pt x="784" y="639"/>
                  </a:lnTo>
                  <a:lnTo>
                    <a:pt x="784" y="637"/>
                  </a:lnTo>
                  <a:lnTo>
                    <a:pt x="786" y="637"/>
                  </a:lnTo>
                  <a:lnTo>
                    <a:pt x="786" y="636"/>
                  </a:lnTo>
                  <a:lnTo>
                    <a:pt x="787" y="636"/>
                  </a:lnTo>
                  <a:lnTo>
                    <a:pt x="787" y="634"/>
                  </a:lnTo>
                  <a:lnTo>
                    <a:pt x="786" y="634"/>
                  </a:lnTo>
                  <a:lnTo>
                    <a:pt x="786" y="633"/>
                  </a:lnTo>
                  <a:lnTo>
                    <a:pt x="784" y="633"/>
                  </a:lnTo>
                  <a:lnTo>
                    <a:pt x="783" y="631"/>
                  </a:lnTo>
                  <a:lnTo>
                    <a:pt x="784" y="631"/>
                  </a:lnTo>
                  <a:lnTo>
                    <a:pt x="784" y="630"/>
                  </a:lnTo>
                  <a:lnTo>
                    <a:pt x="783" y="630"/>
                  </a:lnTo>
                  <a:lnTo>
                    <a:pt x="781" y="630"/>
                  </a:lnTo>
                  <a:lnTo>
                    <a:pt x="780" y="628"/>
                  </a:lnTo>
                  <a:lnTo>
                    <a:pt x="781" y="628"/>
                  </a:lnTo>
                  <a:lnTo>
                    <a:pt x="781" y="627"/>
                  </a:lnTo>
                  <a:lnTo>
                    <a:pt x="780" y="627"/>
                  </a:lnTo>
                  <a:lnTo>
                    <a:pt x="778" y="627"/>
                  </a:lnTo>
                  <a:lnTo>
                    <a:pt x="777" y="627"/>
                  </a:lnTo>
                  <a:lnTo>
                    <a:pt x="775" y="627"/>
                  </a:lnTo>
                  <a:lnTo>
                    <a:pt x="775" y="625"/>
                  </a:lnTo>
                  <a:lnTo>
                    <a:pt x="774" y="625"/>
                  </a:lnTo>
                  <a:lnTo>
                    <a:pt x="772" y="624"/>
                  </a:lnTo>
                  <a:lnTo>
                    <a:pt x="774" y="622"/>
                  </a:lnTo>
                  <a:lnTo>
                    <a:pt x="775" y="621"/>
                  </a:lnTo>
                  <a:lnTo>
                    <a:pt x="774" y="621"/>
                  </a:lnTo>
                  <a:lnTo>
                    <a:pt x="774" y="619"/>
                  </a:lnTo>
                  <a:lnTo>
                    <a:pt x="772" y="619"/>
                  </a:lnTo>
                  <a:lnTo>
                    <a:pt x="774" y="618"/>
                  </a:lnTo>
                  <a:lnTo>
                    <a:pt x="775" y="616"/>
                  </a:lnTo>
                  <a:lnTo>
                    <a:pt x="774" y="616"/>
                  </a:lnTo>
                  <a:lnTo>
                    <a:pt x="775" y="616"/>
                  </a:lnTo>
                  <a:lnTo>
                    <a:pt x="775" y="615"/>
                  </a:lnTo>
                  <a:lnTo>
                    <a:pt x="775" y="613"/>
                  </a:lnTo>
                  <a:lnTo>
                    <a:pt x="774" y="613"/>
                  </a:lnTo>
                  <a:lnTo>
                    <a:pt x="772" y="613"/>
                  </a:lnTo>
                  <a:lnTo>
                    <a:pt x="772" y="612"/>
                  </a:lnTo>
                  <a:lnTo>
                    <a:pt x="771" y="613"/>
                  </a:lnTo>
                  <a:lnTo>
                    <a:pt x="771" y="615"/>
                  </a:lnTo>
                  <a:lnTo>
                    <a:pt x="769" y="616"/>
                  </a:lnTo>
                  <a:lnTo>
                    <a:pt x="769" y="618"/>
                  </a:lnTo>
                  <a:lnTo>
                    <a:pt x="769" y="619"/>
                  </a:lnTo>
                  <a:lnTo>
                    <a:pt x="768" y="618"/>
                  </a:lnTo>
                  <a:lnTo>
                    <a:pt x="766" y="619"/>
                  </a:lnTo>
                  <a:lnTo>
                    <a:pt x="765" y="619"/>
                  </a:lnTo>
                  <a:lnTo>
                    <a:pt x="763" y="618"/>
                  </a:lnTo>
                  <a:lnTo>
                    <a:pt x="763" y="616"/>
                  </a:lnTo>
                  <a:lnTo>
                    <a:pt x="762" y="615"/>
                  </a:lnTo>
                  <a:lnTo>
                    <a:pt x="762" y="613"/>
                  </a:lnTo>
                  <a:lnTo>
                    <a:pt x="763" y="613"/>
                  </a:lnTo>
                  <a:lnTo>
                    <a:pt x="763" y="612"/>
                  </a:lnTo>
                  <a:lnTo>
                    <a:pt x="763" y="610"/>
                  </a:lnTo>
                  <a:lnTo>
                    <a:pt x="765" y="610"/>
                  </a:lnTo>
                  <a:lnTo>
                    <a:pt x="765" y="609"/>
                  </a:lnTo>
                  <a:lnTo>
                    <a:pt x="765" y="607"/>
                  </a:lnTo>
                  <a:lnTo>
                    <a:pt x="766" y="607"/>
                  </a:lnTo>
                  <a:lnTo>
                    <a:pt x="766" y="606"/>
                  </a:lnTo>
                  <a:lnTo>
                    <a:pt x="768" y="604"/>
                  </a:lnTo>
                  <a:lnTo>
                    <a:pt x="768" y="603"/>
                  </a:lnTo>
                  <a:lnTo>
                    <a:pt x="769" y="603"/>
                  </a:lnTo>
                  <a:lnTo>
                    <a:pt x="769" y="601"/>
                  </a:lnTo>
                  <a:lnTo>
                    <a:pt x="771" y="600"/>
                  </a:lnTo>
                  <a:lnTo>
                    <a:pt x="771" y="598"/>
                  </a:lnTo>
                  <a:lnTo>
                    <a:pt x="772" y="598"/>
                  </a:lnTo>
                  <a:lnTo>
                    <a:pt x="772" y="597"/>
                  </a:lnTo>
                  <a:lnTo>
                    <a:pt x="772" y="595"/>
                  </a:lnTo>
                  <a:lnTo>
                    <a:pt x="774" y="595"/>
                  </a:lnTo>
                  <a:lnTo>
                    <a:pt x="774" y="594"/>
                  </a:lnTo>
                  <a:lnTo>
                    <a:pt x="772" y="594"/>
                  </a:lnTo>
                  <a:lnTo>
                    <a:pt x="772" y="592"/>
                  </a:lnTo>
                  <a:lnTo>
                    <a:pt x="771" y="592"/>
                  </a:lnTo>
                  <a:lnTo>
                    <a:pt x="769" y="592"/>
                  </a:lnTo>
                  <a:lnTo>
                    <a:pt x="769" y="591"/>
                  </a:lnTo>
                  <a:lnTo>
                    <a:pt x="768" y="591"/>
                  </a:lnTo>
                  <a:lnTo>
                    <a:pt x="768" y="589"/>
                  </a:lnTo>
                  <a:lnTo>
                    <a:pt x="766" y="589"/>
                  </a:lnTo>
                  <a:lnTo>
                    <a:pt x="766" y="587"/>
                  </a:lnTo>
                  <a:lnTo>
                    <a:pt x="765" y="587"/>
                  </a:lnTo>
                  <a:lnTo>
                    <a:pt x="765" y="586"/>
                  </a:lnTo>
                  <a:lnTo>
                    <a:pt x="765" y="587"/>
                  </a:lnTo>
                  <a:lnTo>
                    <a:pt x="762" y="592"/>
                  </a:lnTo>
                  <a:lnTo>
                    <a:pt x="760" y="591"/>
                  </a:lnTo>
                  <a:lnTo>
                    <a:pt x="760" y="592"/>
                  </a:lnTo>
                  <a:lnTo>
                    <a:pt x="760" y="594"/>
                  </a:lnTo>
                  <a:lnTo>
                    <a:pt x="759" y="594"/>
                  </a:lnTo>
                  <a:lnTo>
                    <a:pt x="756" y="597"/>
                  </a:lnTo>
                  <a:lnTo>
                    <a:pt x="754" y="597"/>
                  </a:lnTo>
                  <a:lnTo>
                    <a:pt x="753" y="597"/>
                  </a:lnTo>
                  <a:lnTo>
                    <a:pt x="753" y="595"/>
                  </a:lnTo>
                  <a:lnTo>
                    <a:pt x="751" y="594"/>
                  </a:lnTo>
                  <a:lnTo>
                    <a:pt x="750" y="592"/>
                  </a:lnTo>
                  <a:lnTo>
                    <a:pt x="750" y="595"/>
                  </a:lnTo>
                  <a:lnTo>
                    <a:pt x="748" y="595"/>
                  </a:lnTo>
                  <a:lnTo>
                    <a:pt x="748" y="597"/>
                  </a:lnTo>
                  <a:lnTo>
                    <a:pt x="747" y="598"/>
                  </a:lnTo>
                  <a:lnTo>
                    <a:pt x="743" y="597"/>
                  </a:lnTo>
                  <a:lnTo>
                    <a:pt x="742" y="595"/>
                  </a:lnTo>
                  <a:lnTo>
                    <a:pt x="737" y="597"/>
                  </a:lnTo>
                  <a:lnTo>
                    <a:pt x="736" y="598"/>
                  </a:lnTo>
                  <a:lnTo>
                    <a:pt x="733" y="595"/>
                  </a:lnTo>
                  <a:lnTo>
                    <a:pt x="731" y="595"/>
                  </a:lnTo>
                  <a:lnTo>
                    <a:pt x="731" y="594"/>
                  </a:lnTo>
                  <a:lnTo>
                    <a:pt x="730" y="592"/>
                  </a:lnTo>
                  <a:lnTo>
                    <a:pt x="728" y="592"/>
                  </a:lnTo>
                  <a:lnTo>
                    <a:pt x="728" y="594"/>
                  </a:lnTo>
                  <a:lnTo>
                    <a:pt x="727" y="594"/>
                  </a:lnTo>
                  <a:lnTo>
                    <a:pt x="727" y="592"/>
                  </a:lnTo>
                  <a:lnTo>
                    <a:pt x="725" y="591"/>
                  </a:lnTo>
                  <a:lnTo>
                    <a:pt x="722" y="592"/>
                  </a:lnTo>
                  <a:lnTo>
                    <a:pt x="694" y="618"/>
                  </a:lnTo>
                  <a:lnTo>
                    <a:pt x="677" y="628"/>
                  </a:lnTo>
                  <a:lnTo>
                    <a:pt x="675" y="630"/>
                  </a:lnTo>
                  <a:lnTo>
                    <a:pt x="668" y="630"/>
                  </a:lnTo>
                  <a:lnTo>
                    <a:pt x="663" y="630"/>
                  </a:lnTo>
                  <a:lnTo>
                    <a:pt x="660" y="631"/>
                  </a:lnTo>
                  <a:lnTo>
                    <a:pt x="657" y="631"/>
                  </a:lnTo>
                  <a:lnTo>
                    <a:pt x="654" y="631"/>
                  </a:lnTo>
                  <a:lnTo>
                    <a:pt x="653" y="631"/>
                  </a:lnTo>
                  <a:lnTo>
                    <a:pt x="651" y="631"/>
                  </a:lnTo>
                  <a:lnTo>
                    <a:pt x="650" y="631"/>
                  </a:lnTo>
                  <a:lnTo>
                    <a:pt x="650" y="633"/>
                  </a:lnTo>
                  <a:lnTo>
                    <a:pt x="648" y="633"/>
                  </a:lnTo>
                  <a:lnTo>
                    <a:pt x="647" y="633"/>
                  </a:lnTo>
                  <a:lnTo>
                    <a:pt x="645" y="633"/>
                  </a:lnTo>
                  <a:lnTo>
                    <a:pt x="644" y="633"/>
                  </a:lnTo>
                  <a:lnTo>
                    <a:pt x="642" y="633"/>
                  </a:lnTo>
                  <a:lnTo>
                    <a:pt x="641" y="633"/>
                  </a:lnTo>
                  <a:lnTo>
                    <a:pt x="641" y="631"/>
                  </a:lnTo>
                  <a:lnTo>
                    <a:pt x="641" y="630"/>
                  </a:lnTo>
                  <a:lnTo>
                    <a:pt x="641" y="631"/>
                  </a:lnTo>
                  <a:lnTo>
                    <a:pt x="639" y="631"/>
                  </a:lnTo>
                  <a:lnTo>
                    <a:pt x="638" y="631"/>
                  </a:lnTo>
                  <a:lnTo>
                    <a:pt x="638" y="633"/>
                  </a:lnTo>
                  <a:lnTo>
                    <a:pt x="636" y="634"/>
                  </a:lnTo>
                  <a:lnTo>
                    <a:pt x="636" y="636"/>
                  </a:lnTo>
                  <a:lnTo>
                    <a:pt x="635" y="636"/>
                  </a:lnTo>
                  <a:lnTo>
                    <a:pt x="633" y="636"/>
                  </a:lnTo>
                  <a:lnTo>
                    <a:pt x="633" y="637"/>
                  </a:lnTo>
                  <a:lnTo>
                    <a:pt x="631" y="637"/>
                  </a:lnTo>
                  <a:lnTo>
                    <a:pt x="630" y="637"/>
                  </a:lnTo>
                  <a:lnTo>
                    <a:pt x="628" y="637"/>
                  </a:lnTo>
                  <a:lnTo>
                    <a:pt x="627" y="639"/>
                  </a:lnTo>
                  <a:lnTo>
                    <a:pt x="625" y="639"/>
                  </a:lnTo>
                  <a:lnTo>
                    <a:pt x="625" y="637"/>
                  </a:lnTo>
                  <a:lnTo>
                    <a:pt x="624" y="637"/>
                  </a:lnTo>
                  <a:lnTo>
                    <a:pt x="624" y="639"/>
                  </a:lnTo>
                  <a:lnTo>
                    <a:pt x="622" y="639"/>
                  </a:lnTo>
                  <a:lnTo>
                    <a:pt x="621" y="639"/>
                  </a:lnTo>
                  <a:lnTo>
                    <a:pt x="619" y="640"/>
                  </a:lnTo>
                  <a:lnTo>
                    <a:pt x="618" y="640"/>
                  </a:lnTo>
                  <a:lnTo>
                    <a:pt x="615" y="640"/>
                  </a:lnTo>
                  <a:lnTo>
                    <a:pt x="610" y="642"/>
                  </a:lnTo>
                  <a:lnTo>
                    <a:pt x="610" y="654"/>
                  </a:lnTo>
                  <a:lnTo>
                    <a:pt x="612" y="668"/>
                  </a:lnTo>
                  <a:lnTo>
                    <a:pt x="610" y="668"/>
                  </a:lnTo>
                  <a:lnTo>
                    <a:pt x="609" y="668"/>
                  </a:lnTo>
                  <a:lnTo>
                    <a:pt x="607" y="668"/>
                  </a:lnTo>
                  <a:lnTo>
                    <a:pt x="606" y="668"/>
                  </a:lnTo>
                  <a:lnTo>
                    <a:pt x="603" y="668"/>
                  </a:lnTo>
                  <a:lnTo>
                    <a:pt x="601" y="666"/>
                  </a:lnTo>
                  <a:lnTo>
                    <a:pt x="600" y="668"/>
                  </a:lnTo>
                  <a:lnTo>
                    <a:pt x="594" y="668"/>
                  </a:lnTo>
                  <a:lnTo>
                    <a:pt x="592" y="669"/>
                  </a:lnTo>
                  <a:lnTo>
                    <a:pt x="591" y="669"/>
                  </a:lnTo>
                  <a:lnTo>
                    <a:pt x="589" y="669"/>
                  </a:lnTo>
                  <a:lnTo>
                    <a:pt x="588" y="669"/>
                  </a:lnTo>
                  <a:lnTo>
                    <a:pt x="586" y="669"/>
                  </a:lnTo>
                  <a:lnTo>
                    <a:pt x="586" y="671"/>
                  </a:lnTo>
                  <a:lnTo>
                    <a:pt x="585" y="671"/>
                  </a:lnTo>
                  <a:lnTo>
                    <a:pt x="582" y="663"/>
                  </a:lnTo>
                  <a:lnTo>
                    <a:pt x="575" y="650"/>
                  </a:lnTo>
                  <a:lnTo>
                    <a:pt x="569" y="637"/>
                  </a:lnTo>
                  <a:lnTo>
                    <a:pt x="569" y="636"/>
                  </a:lnTo>
                  <a:lnTo>
                    <a:pt x="569" y="634"/>
                  </a:lnTo>
                  <a:lnTo>
                    <a:pt x="568" y="634"/>
                  </a:lnTo>
                  <a:lnTo>
                    <a:pt x="568" y="633"/>
                  </a:lnTo>
                  <a:lnTo>
                    <a:pt x="566" y="633"/>
                  </a:lnTo>
                  <a:lnTo>
                    <a:pt x="565" y="633"/>
                  </a:lnTo>
                  <a:lnTo>
                    <a:pt x="563" y="633"/>
                  </a:lnTo>
                  <a:lnTo>
                    <a:pt x="563" y="631"/>
                  </a:lnTo>
                  <a:lnTo>
                    <a:pt x="563" y="633"/>
                  </a:lnTo>
                  <a:lnTo>
                    <a:pt x="562" y="633"/>
                  </a:lnTo>
                  <a:lnTo>
                    <a:pt x="562" y="634"/>
                  </a:lnTo>
                  <a:lnTo>
                    <a:pt x="560" y="634"/>
                  </a:lnTo>
                  <a:lnTo>
                    <a:pt x="560" y="636"/>
                  </a:lnTo>
                  <a:lnTo>
                    <a:pt x="559" y="637"/>
                  </a:lnTo>
                  <a:lnTo>
                    <a:pt x="559" y="639"/>
                  </a:lnTo>
                  <a:lnTo>
                    <a:pt x="557" y="639"/>
                  </a:lnTo>
                  <a:lnTo>
                    <a:pt x="557" y="640"/>
                  </a:lnTo>
                  <a:lnTo>
                    <a:pt x="556" y="642"/>
                  </a:lnTo>
                  <a:lnTo>
                    <a:pt x="556" y="644"/>
                  </a:lnTo>
                  <a:lnTo>
                    <a:pt x="554" y="644"/>
                  </a:lnTo>
                  <a:lnTo>
                    <a:pt x="553" y="642"/>
                  </a:lnTo>
                  <a:lnTo>
                    <a:pt x="551" y="642"/>
                  </a:lnTo>
                  <a:lnTo>
                    <a:pt x="550" y="642"/>
                  </a:lnTo>
                  <a:lnTo>
                    <a:pt x="550" y="644"/>
                  </a:lnTo>
                  <a:lnTo>
                    <a:pt x="550" y="645"/>
                  </a:lnTo>
                  <a:lnTo>
                    <a:pt x="551" y="647"/>
                  </a:lnTo>
                  <a:lnTo>
                    <a:pt x="551" y="648"/>
                  </a:lnTo>
                  <a:lnTo>
                    <a:pt x="551" y="650"/>
                  </a:lnTo>
                  <a:lnTo>
                    <a:pt x="551" y="651"/>
                  </a:lnTo>
                  <a:lnTo>
                    <a:pt x="551" y="653"/>
                  </a:lnTo>
                  <a:lnTo>
                    <a:pt x="550" y="653"/>
                  </a:lnTo>
                  <a:lnTo>
                    <a:pt x="550" y="654"/>
                  </a:lnTo>
                  <a:lnTo>
                    <a:pt x="551" y="654"/>
                  </a:lnTo>
                  <a:lnTo>
                    <a:pt x="553" y="654"/>
                  </a:lnTo>
                  <a:lnTo>
                    <a:pt x="553" y="653"/>
                  </a:lnTo>
                  <a:lnTo>
                    <a:pt x="554" y="653"/>
                  </a:lnTo>
                  <a:lnTo>
                    <a:pt x="556" y="653"/>
                  </a:lnTo>
                  <a:lnTo>
                    <a:pt x="556" y="651"/>
                  </a:lnTo>
                  <a:lnTo>
                    <a:pt x="557" y="651"/>
                  </a:lnTo>
                  <a:lnTo>
                    <a:pt x="559" y="650"/>
                  </a:lnTo>
                  <a:lnTo>
                    <a:pt x="560" y="650"/>
                  </a:lnTo>
                  <a:lnTo>
                    <a:pt x="560" y="648"/>
                  </a:lnTo>
                  <a:lnTo>
                    <a:pt x="560" y="647"/>
                  </a:lnTo>
                  <a:lnTo>
                    <a:pt x="562" y="647"/>
                  </a:lnTo>
                  <a:lnTo>
                    <a:pt x="562" y="645"/>
                  </a:lnTo>
                  <a:lnTo>
                    <a:pt x="562" y="647"/>
                  </a:lnTo>
                  <a:lnTo>
                    <a:pt x="562" y="648"/>
                  </a:lnTo>
                  <a:lnTo>
                    <a:pt x="560" y="648"/>
                  </a:lnTo>
                  <a:lnTo>
                    <a:pt x="560" y="650"/>
                  </a:lnTo>
                  <a:lnTo>
                    <a:pt x="560" y="651"/>
                  </a:lnTo>
                  <a:lnTo>
                    <a:pt x="560" y="653"/>
                  </a:lnTo>
                  <a:lnTo>
                    <a:pt x="560" y="651"/>
                  </a:lnTo>
                  <a:lnTo>
                    <a:pt x="559" y="651"/>
                  </a:lnTo>
                  <a:lnTo>
                    <a:pt x="560" y="651"/>
                  </a:lnTo>
                  <a:lnTo>
                    <a:pt x="560" y="653"/>
                  </a:lnTo>
                  <a:lnTo>
                    <a:pt x="559" y="653"/>
                  </a:lnTo>
                  <a:lnTo>
                    <a:pt x="559" y="654"/>
                  </a:lnTo>
                  <a:lnTo>
                    <a:pt x="559" y="656"/>
                  </a:lnTo>
                  <a:lnTo>
                    <a:pt x="559" y="657"/>
                  </a:lnTo>
                  <a:lnTo>
                    <a:pt x="559" y="659"/>
                  </a:lnTo>
                  <a:lnTo>
                    <a:pt x="559" y="660"/>
                  </a:lnTo>
                  <a:lnTo>
                    <a:pt x="560" y="662"/>
                  </a:lnTo>
                  <a:lnTo>
                    <a:pt x="560" y="663"/>
                  </a:lnTo>
                  <a:lnTo>
                    <a:pt x="562" y="663"/>
                  </a:lnTo>
                  <a:lnTo>
                    <a:pt x="562" y="665"/>
                  </a:lnTo>
                  <a:lnTo>
                    <a:pt x="563" y="666"/>
                  </a:lnTo>
                  <a:lnTo>
                    <a:pt x="563" y="668"/>
                  </a:lnTo>
                  <a:lnTo>
                    <a:pt x="563" y="669"/>
                  </a:lnTo>
                  <a:lnTo>
                    <a:pt x="563" y="671"/>
                  </a:lnTo>
                  <a:lnTo>
                    <a:pt x="563" y="669"/>
                  </a:lnTo>
                  <a:lnTo>
                    <a:pt x="562" y="669"/>
                  </a:lnTo>
                  <a:lnTo>
                    <a:pt x="562" y="671"/>
                  </a:lnTo>
                  <a:lnTo>
                    <a:pt x="563" y="668"/>
                  </a:lnTo>
                  <a:lnTo>
                    <a:pt x="562" y="668"/>
                  </a:lnTo>
                  <a:lnTo>
                    <a:pt x="560" y="668"/>
                  </a:lnTo>
                  <a:lnTo>
                    <a:pt x="559" y="668"/>
                  </a:lnTo>
                  <a:lnTo>
                    <a:pt x="559" y="666"/>
                  </a:lnTo>
                  <a:lnTo>
                    <a:pt x="557" y="665"/>
                  </a:lnTo>
                  <a:lnTo>
                    <a:pt x="556" y="665"/>
                  </a:lnTo>
                  <a:lnTo>
                    <a:pt x="556" y="663"/>
                  </a:lnTo>
                  <a:lnTo>
                    <a:pt x="556" y="665"/>
                  </a:lnTo>
                  <a:lnTo>
                    <a:pt x="554" y="665"/>
                  </a:lnTo>
                  <a:lnTo>
                    <a:pt x="554" y="666"/>
                  </a:lnTo>
                  <a:lnTo>
                    <a:pt x="554" y="668"/>
                  </a:lnTo>
                  <a:lnTo>
                    <a:pt x="554" y="669"/>
                  </a:lnTo>
                  <a:lnTo>
                    <a:pt x="554" y="671"/>
                  </a:lnTo>
                  <a:lnTo>
                    <a:pt x="553" y="669"/>
                  </a:lnTo>
                  <a:lnTo>
                    <a:pt x="550" y="663"/>
                  </a:lnTo>
                  <a:lnTo>
                    <a:pt x="548" y="660"/>
                  </a:lnTo>
                  <a:lnTo>
                    <a:pt x="548" y="662"/>
                  </a:lnTo>
                  <a:lnTo>
                    <a:pt x="547" y="660"/>
                  </a:lnTo>
                  <a:lnTo>
                    <a:pt x="547" y="662"/>
                  </a:lnTo>
                  <a:lnTo>
                    <a:pt x="544" y="660"/>
                  </a:lnTo>
                  <a:lnTo>
                    <a:pt x="542" y="660"/>
                  </a:lnTo>
                  <a:lnTo>
                    <a:pt x="542" y="659"/>
                  </a:lnTo>
                  <a:lnTo>
                    <a:pt x="542" y="660"/>
                  </a:lnTo>
                  <a:lnTo>
                    <a:pt x="542" y="662"/>
                  </a:lnTo>
                  <a:lnTo>
                    <a:pt x="541" y="662"/>
                  </a:lnTo>
                  <a:lnTo>
                    <a:pt x="539" y="662"/>
                  </a:lnTo>
                  <a:lnTo>
                    <a:pt x="538" y="660"/>
                  </a:lnTo>
                  <a:lnTo>
                    <a:pt x="536" y="660"/>
                  </a:lnTo>
                  <a:lnTo>
                    <a:pt x="536" y="662"/>
                  </a:lnTo>
                  <a:lnTo>
                    <a:pt x="536" y="663"/>
                  </a:lnTo>
                  <a:lnTo>
                    <a:pt x="536" y="665"/>
                  </a:lnTo>
                  <a:lnTo>
                    <a:pt x="536" y="666"/>
                  </a:lnTo>
                  <a:lnTo>
                    <a:pt x="536" y="668"/>
                  </a:lnTo>
                  <a:lnTo>
                    <a:pt x="536" y="669"/>
                  </a:lnTo>
                  <a:lnTo>
                    <a:pt x="536" y="671"/>
                  </a:lnTo>
                  <a:lnTo>
                    <a:pt x="535" y="671"/>
                  </a:lnTo>
                  <a:lnTo>
                    <a:pt x="535" y="672"/>
                  </a:lnTo>
                  <a:lnTo>
                    <a:pt x="533" y="672"/>
                  </a:lnTo>
                  <a:lnTo>
                    <a:pt x="535" y="672"/>
                  </a:lnTo>
                  <a:lnTo>
                    <a:pt x="535" y="674"/>
                  </a:lnTo>
                  <a:lnTo>
                    <a:pt x="533" y="674"/>
                  </a:lnTo>
                  <a:lnTo>
                    <a:pt x="533" y="675"/>
                  </a:lnTo>
                  <a:lnTo>
                    <a:pt x="535" y="675"/>
                  </a:lnTo>
                  <a:lnTo>
                    <a:pt x="535" y="677"/>
                  </a:lnTo>
                  <a:lnTo>
                    <a:pt x="535" y="678"/>
                  </a:lnTo>
                  <a:lnTo>
                    <a:pt x="533" y="678"/>
                  </a:lnTo>
                  <a:lnTo>
                    <a:pt x="535" y="678"/>
                  </a:lnTo>
                  <a:lnTo>
                    <a:pt x="533" y="678"/>
                  </a:lnTo>
                  <a:lnTo>
                    <a:pt x="533" y="680"/>
                  </a:lnTo>
                  <a:lnTo>
                    <a:pt x="533" y="681"/>
                  </a:lnTo>
                  <a:lnTo>
                    <a:pt x="532" y="681"/>
                  </a:lnTo>
                  <a:lnTo>
                    <a:pt x="533" y="681"/>
                  </a:lnTo>
                  <a:lnTo>
                    <a:pt x="532" y="681"/>
                  </a:lnTo>
                  <a:lnTo>
                    <a:pt x="532" y="683"/>
                  </a:lnTo>
                  <a:lnTo>
                    <a:pt x="532" y="684"/>
                  </a:lnTo>
                  <a:lnTo>
                    <a:pt x="530" y="684"/>
                  </a:lnTo>
                  <a:lnTo>
                    <a:pt x="530" y="686"/>
                  </a:lnTo>
                  <a:lnTo>
                    <a:pt x="530" y="687"/>
                  </a:lnTo>
                  <a:lnTo>
                    <a:pt x="530" y="689"/>
                  </a:lnTo>
                  <a:lnTo>
                    <a:pt x="530" y="690"/>
                  </a:lnTo>
                  <a:lnTo>
                    <a:pt x="530" y="692"/>
                  </a:lnTo>
                  <a:lnTo>
                    <a:pt x="532" y="692"/>
                  </a:lnTo>
                  <a:lnTo>
                    <a:pt x="532" y="693"/>
                  </a:lnTo>
                  <a:lnTo>
                    <a:pt x="533" y="693"/>
                  </a:lnTo>
                  <a:lnTo>
                    <a:pt x="533" y="695"/>
                  </a:lnTo>
                  <a:lnTo>
                    <a:pt x="532" y="697"/>
                  </a:lnTo>
                  <a:lnTo>
                    <a:pt x="532" y="698"/>
                  </a:lnTo>
                  <a:lnTo>
                    <a:pt x="530" y="698"/>
                  </a:lnTo>
                  <a:lnTo>
                    <a:pt x="530" y="700"/>
                  </a:lnTo>
                  <a:lnTo>
                    <a:pt x="529" y="700"/>
                  </a:lnTo>
                  <a:lnTo>
                    <a:pt x="529" y="701"/>
                  </a:lnTo>
                  <a:lnTo>
                    <a:pt x="527" y="701"/>
                  </a:lnTo>
                  <a:lnTo>
                    <a:pt x="523" y="701"/>
                  </a:lnTo>
                  <a:lnTo>
                    <a:pt x="520" y="704"/>
                  </a:lnTo>
                  <a:lnTo>
                    <a:pt x="518" y="706"/>
                  </a:lnTo>
                  <a:lnTo>
                    <a:pt x="516" y="706"/>
                  </a:lnTo>
                  <a:lnTo>
                    <a:pt x="516" y="707"/>
                  </a:lnTo>
                  <a:lnTo>
                    <a:pt x="515" y="707"/>
                  </a:lnTo>
                  <a:lnTo>
                    <a:pt x="515" y="709"/>
                  </a:lnTo>
                  <a:lnTo>
                    <a:pt x="513" y="709"/>
                  </a:lnTo>
                  <a:lnTo>
                    <a:pt x="512" y="710"/>
                  </a:lnTo>
                  <a:lnTo>
                    <a:pt x="510" y="710"/>
                  </a:lnTo>
                  <a:lnTo>
                    <a:pt x="510" y="712"/>
                  </a:lnTo>
                  <a:lnTo>
                    <a:pt x="509" y="712"/>
                  </a:lnTo>
                  <a:lnTo>
                    <a:pt x="507" y="712"/>
                  </a:lnTo>
                  <a:lnTo>
                    <a:pt x="506" y="712"/>
                  </a:lnTo>
                  <a:lnTo>
                    <a:pt x="506" y="710"/>
                  </a:lnTo>
                  <a:lnTo>
                    <a:pt x="504" y="710"/>
                  </a:lnTo>
                  <a:lnTo>
                    <a:pt x="504" y="709"/>
                  </a:lnTo>
                  <a:lnTo>
                    <a:pt x="504" y="707"/>
                  </a:lnTo>
                  <a:lnTo>
                    <a:pt x="503" y="707"/>
                  </a:lnTo>
                  <a:lnTo>
                    <a:pt x="503" y="706"/>
                  </a:lnTo>
                  <a:lnTo>
                    <a:pt x="501" y="706"/>
                  </a:lnTo>
                  <a:lnTo>
                    <a:pt x="500" y="704"/>
                  </a:lnTo>
                  <a:lnTo>
                    <a:pt x="498" y="704"/>
                  </a:lnTo>
                  <a:lnTo>
                    <a:pt x="497" y="704"/>
                  </a:lnTo>
                  <a:lnTo>
                    <a:pt x="495" y="704"/>
                  </a:lnTo>
                  <a:lnTo>
                    <a:pt x="495" y="703"/>
                  </a:lnTo>
                  <a:lnTo>
                    <a:pt x="494" y="703"/>
                  </a:lnTo>
                  <a:lnTo>
                    <a:pt x="491" y="703"/>
                  </a:lnTo>
                  <a:lnTo>
                    <a:pt x="489" y="703"/>
                  </a:lnTo>
                  <a:lnTo>
                    <a:pt x="488" y="703"/>
                  </a:lnTo>
                  <a:lnTo>
                    <a:pt x="488" y="701"/>
                  </a:lnTo>
                  <a:lnTo>
                    <a:pt x="488" y="700"/>
                  </a:lnTo>
                  <a:lnTo>
                    <a:pt x="486" y="701"/>
                  </a:lnTo>
                  <a:lnTo>
                    <a:pt x="485" y="701"/>
                  </a:lnTo>
                  <a:lnTo>
                    <a:pt x="482" y="701"/>
                  </a:lnTo>
                  <a:lnTo>
                    <a:pt x="483" y="703"/>
                  </a:lnTo>
                  <a:lnTo>
                    <a:pt x="482" y="703"/>
                  </a:lnTo>
                  <a:lnTo>
                    <a:pt x="480" y="703"/>
                  </a:lnTo>
                  <a:lnTo>
                    <a:pt x="477" y="703"/>
                  </a:lnTo>
                  <a:lnTo>
                    <a:pt x="476" y="701"/>
                  </a:lnTo>
                  <a:lnTo>
                    <a:pt x="474" y="701"/>
                  </a:lnTo>
                  <a:lnTo>
                    <a:pt x="473" y="700"/>
                  </a:lnTo>
                  <a:lnTo>
                    <a:pt x="471" y="700"/>
                  </a:lnTo>
                  <a:lnTo>
                    <a:pt x="471" y="701"/>
                  </a:lnTo>
                  <a:lnTo>
                    <a:pt x="470" y="701"/>
                  </a:lnTo>
                  <a:lnTo>
                    <a:pt x="470" y="703"/>
                  </a:lnTo>
                  <a:lnTo>
                    <a:pt x="468" y="703"/>
                  </a:lnTo>
                  <a:lnTo>
                    <a:pt x="468" y="704"/>
                  </a:lnTo>
                  <a:lnTo>
                    <a:pt x="467" y="704"/>
                  </a:lnTo>
                  <a:lnTo>
                    <a:pt x="467" y="706"/>
                  </a:lnTo>
                  <a:lnTo>
                    <a:pt x="465" y="706"/>
                  </a:lnTo>
                  <a:lnTo>
                    <a:pt x="465" y="707"/>
                  </a:lnTo>
                  <a:lnTo>
                    <a:pt x="465" y="709"/>
                  </a:lnTo>
                  <a:lnTo>
                    <a:pt x="464" y="709"/>
                  </a:lnTo>
                  <a:lnTo>
                    <a:pt x="464" y="710"/>
                  </a:lnTo>
                  <a:lnTo>
                    <a:pt x="462" y="710"/>
                  </a:lnTo>
                  <a:lnTo>
                    <a:pt x="462" y="712"/>
                  </a:lnTo>
                  <a:lnTo>
                    <a:pt x="460" y="712"/>
                  </a:lnTo>
                  <a:lnTo>
                    <a:pt x="460" y="713"/>
                  </a:lnTo>
                  <a:lnTo>
                    <a:pt x="459" y="713"/>
                  </a:lnTo>
                  <a:lnTo>
                    <a:pt x="459" y="715"/>
                  </a:lnTo>
                  <a:lnTo>
                    <a:pt x="457" y="715"/>
                  </a:lnTo>
                  <a:lnTo>
                    <a:pt x="457" y="716"/>
                  </a:lnTo>
                  <a:lnTo>
                    <a:pt x="456" y="716"/>
                  </a:lnTo>
                  <a:lnTo>
                    <a:pt x="456" y="718"/>
                  </a:lnTo>
                  <a:lnTo>
                    <a:pt x="454" y="719"/>
                  </a:lnTo>
                  <a:lnTo>
                    <a:pt x="453" y="721"/>
                  </a:lnTo>
                  <a:lnTo>
                    <a:pt x="451" y="721"/>
                  </a:lnTo>
                  <a:lnTo>
                    <a:pt x="450" y="721"/>
                  </a:lnTo>
                  <a:lnTo>
                    <a:pt x="448" y="721"/>
                  </a:lnTo>
                  <a:lnTo>
                    <a:pt x="447" y="721"/>
                  </a:lnTo>
                  <a:lnTo>
                    <a:pt x="447" y="719"/>
                  </a:lnTo>
                  <a:lnTo>
                    <a:pt x="445" y="719"/>
                  </a:lnTo>
                  <a:lnTo>
                    <a:pt x="444" y="719"/>
                  </a:lnTo>
                  <a:lnTo>
                    <a:pt x="444" y="718"/>
                  </a:lnTo>
                  <a:lnTo>
                    <a:pt x="444" y="716"/>
                  </a:lnTo>
                  <a:lnTo>
                    <a:pt x="444" y="715"/>
                  </a:lnTo>
                  <a:lnTo>
                    <a:pt x="442" y="715"/>
                  </a:lnTo>
                  <a:lnTo>
                    <a:pt x="442" y="713"/>
                  </a:lnTo>
                  <a:lnTo>
                    <a:pt x="441" y="713"/>
                  </a:lnTo>
                  <a:lnTo>
                    <a:pt x="441" y="712"/>
                  </a:lnTo>
                  <a:lnTo>
                    <a:pt x="439" y="710"/>
                  </a:lnTo>
                  <a:lnTo>
                    <a:pt x="438" y="709"/>
                  </a:lnTo>
                  <a:lnTo>
                    <a:pt x="436" y="707"/>
                  </a:lnTo>
                  <a:lnTo>
                    <a:pt x="435" y="706"/>
                  </a:lnTo>
                  <a:lnTo>
                    <a:pt x="435" y="704"/>
                  </a:lnTo>
                  <a:lnTo>
                    <a:pt x="433" y="703"/>
                  </a:lnTo>
                  <a:lnTo>
                    <a:pt x="432" y="703"/>
                  </a:lnTo>
                  <a:lnTo>
                    <a:pt x="427" y="701"/>
                  </a:lnTo>
                  <a:lnTo>
                    <a:pt x="424" y="700"/>
                  </a:lnTo>
                  <a:lnTo>
                    <a:pt x="423" y="698"/>
                  </a:lnTo>
                  <a:lnTo>
                    <a:pt x="421" y="698"/>
                  </a:lnTo>
                  <a:lnTo>
                    <a:pt x="421" y="697"/>
                  </a:lnTo>
                  <a:lnTo>
                    <a:pt x="420" y="697"/>
                  </a:lnTo>
                  <a:lnTo>
                    <a:pt x="417" y="695"/>
                  </a:lnTo>
                  <a:lnTo>
                    <a:pt x="417" y="693"/>
                  </a:lnTo>
                  <a:lnTo>
                    <a:pt x="415" y="692"/>
                  </a:lnTo>
                  <a:lnTo>
                    <a:pt x="414" y="692"/>
                  </a:lnTo>
                  <a:lnTo>
                    <a:pt x="414" y="690"/>
                  </a:lnTo>
                  <a:lnTo>
                    <a:pt x="412" y="689"/>
                  </a:lnTo>
                  <a:lnTo>
                    <a:pt x="411" y="687"/>
                  </a:lnTo>
                  <a:lnTo>
                    <a:pt x="408" y="686"/>
                  </a:lnTo>
                  <a:lnTo>
                    <a:pt x="406" y="684"/>
                  </a:lnTo>
                  <a:lnTo>
                    <a:pt x="404" y="684"/>
                  </a:lnTo>
                  <a:lnTo>
                    <a:pt x="403" y="684"/>
                  </a:lnTo>
                  <a:lnTo>
                    <a:pt x="401" y="683"/>
                  </a:lnTo>
                  <a:lnTo>
                    <a:pt x="400" y="683"/>
                  </a:lnTo>
                  <a:lnTo>
                    <a:pt x="397" y="683"/>
                  </a:lnTo>
                  <a:lnTo>
                    <a:pt x="394" y="684"/>
                  </a:lnTo>
                  <a:lnTo>
                    <a:pt x="392" y="684"/>
                  </a:lnTo>
                  <a:lnTo>
                    <a:pt x="389" y="684"/>
                  </a:lnTo>
                  <a:lnTo>
                    <a:pt x="388" y="684"/>
                  </a:lnTo>
                  <a:lnTo>
                    <a:pt x="386" y="684"/>
                  </a:lnTo>
                  <a:lnTo>
                    <a:pt x="385" y="684"/>
                  </a:lnTo>
                  <a:lnTo>
                    <a:pt x="383" y="684"/>
                  </a:lnTo>
                  <a:lnTo>
                    <a:pt x="382" y="684"/>
                  </a:lnTo>
                  <a:lnTo>
                    <a:pt x="380" y="684"/>
                  </a:lnTo>
                  <a:lnTo>
                    <a:pt x="379" y="684"/>
                  </a:lnTo>
                  <a:lnTo>
                    <a:pt x="377" y="684"/>
                  </a:lnTo>
                  <a:lnTo>
                    <a:pt x="373" y="684"/>
                  </a:lnTo>
                  <a:lnTo>
                    <a:pt x="371" y="687"/>
                  </a:lnTo>
                  <a:lnTo>
                    <a:pt x="370" y="686"/>
                  </a:lnTo>
                  <a:lnTo>
                    <a:pt x="370" y="684"/>
                  </a:lnTo>
                  <a:lnTo>
                    <a:pt x="368" y="683"/>
                  </a:lnTo>
                  <a:lnTo>
                    <a:pt x="368" y="681"/>
                  </a:lnTo>
                  <a:lnTo>
                    <a:pt x="368" y="680"/>
                  </a:lnTo>
                  <a:lnTo>
                    <a:pt x="368" y="678"/>
                  </a:lnTo>
                  <a:lnTo>
                    <a:pt x="367" y="678"/>
                  </a:lnTo>
                  <a:lnTo>
                    <a:pt x="367" y="677"/>
                  </a:lnTo>
                  <a:lnTo>
                    <a:pt x="367" y="675"/>
                  </a:lnTo>
                  <a:lnTo>
                    <a:pt x="367" y="674"/>
                  </a:lnTo>
                  <a:lnTo>
                    <a:pt x="365" y="674"/>
                  </a:lnTo>
                  <a:lnTo>
                    <a:pt x="365" y="672"/>
                  </a:lnTo>
                  <a:lnTo>
                    <a:pt x="365" y="669"/>
                  </a:lnTo>
                  <a:lnTo>
                    <a:pt x="364" y="668"/>
                  </a:lnTo>
                  <a:lnTo>
                    <a:pt x="362" y="668"/>
                  </a:lnTo>
                  <a:lnTo>
                    <a:pt x="362" y="666"/>
                  </a:lnTo>
                  <a:lnTo>
                    <a:pt x="361" y="666"/>
                  </a:lnTo>
                  <a:lnTo>
                    <a:pt x="361" y="665"/>
                  </a:lnTo>
                  <a:lnTo>
                    <a:pt x="361" y="663"/>
                  </a:lnTo>
                  <a:lnTo>
                    <a:pt x="359" y="662"/>
                  </a:lnTo>
                  <a:lnTo>
                    <a:pt x="359" y="660"/>
                  </a:lnTo>
                  <a:lnTo>
                    <a:pt x="358" y="657"/>
                  </a:lnTo>
                  <a:lnTo>
                    <a:pt x="356" y="657"/>
                  </a:lnTo>
                  <a:lnTo>
                    <a:pt x="356" y="656"/>
                  </a:lnTo>
                  <a:lnTo>
                    <a:pt x="355" y="656"/>
                  </a:lnTo>
                  <a:lnTo>
                    <a:pt x="353" y="656"/>
                  </a:lnTo>
                  <a:lnTo>
                    <a:pt x="353" y="654"/>
                  </a:lnTo>
                  <a:lnTo>
                    <a:pt x="352" y="654"/>
                  </a:lnTo>
                  <a:lnTo>
                    <a:pt x="350" y="654"/>
                  </a:lnTo>
                  <a:lnTo>
                    <a:pt x="348" y="654"/>
                  </a:lnTo>
                  <a:lnTo>
                    <a:pt x="348" y="653"/>
                  </a:lnTo>
                  <a:lnTo>
                    <a:pt x="347" y="653"/>
                  </a:lnTo>
                  <a:lnTo>
                    <a:pt x="347" y="651"/>
                  </a:lnTo>
                  <a:lnTo>
                    <a:pt x="345" y="651"/>
                  </a:lnTo>
                  <a:lnTo>
                    <a:pt x="345" y="650"/>
                  </a:lnTo>
                  <a:lnTo>
                    <a:pt x="345" y="648"/>
                  </a:lnTo>
                  <a:lnTo>
                    <a:pt x="345" y="647"/>
                  </a:lnTo>
                  <a:lnTo>
                    <a:pt x="344" y="647"/>
                  </a:lnTo>
                  <a:lnTo>
                    <a:pt x="342" y="645"/>
                  </a:lnTo>
                  <a:lnTo>
                    <a:pt x="341" y="645"/>
                  </a:lnTo>
                  <a:lnTo>
                    <a:pt x="339" y="644"/>
                  </a:lnTo>
                  <a:lnTo>
                    <a:pt x="338" y="644"/>
                  </a:lnTo>
                  <a:lnTo>
                    <a:pt x="338" y="642"/>
                  </a:lnTo>
                  <a:lnTo>
                    <a:pt x="336" y="642"/>
                  </a:lnTo>
                  <a:lnTo>
                    <a:pt x="335" y="642"/>
                  </a:lnTo>
                  <a:lnTo>
                    <a:pt x="335" y="644"/>
                  </a:lnTo>
                  <a:lnTo>
                    <a:pt x="333" y="644"/>
                  </a:lnTo>
                  <a:lnTo>
                    <a:pt x="335" y="645"/>
                  </a:lnTo>
                  <a:lnTo>
                    <a:pt x="336" y="645"/>
                  </a:lnTo>
                  <a:lnTo>
                    <a:pt x="338" y="645"/>
                  </a:lnTo>
                  <a:lnTo>
                    <a:pt x="339" y="645"/>
                  </a:lnTo>
                  <a:lnTo>
                    <a:pt x="341" y="645"/>
                  </a:lnTo>
                  <a:lnTo>
                    <a:pt x="339" y="645"/>
                  </a:lnTo>
                  <a:lnTo>
                    <a:pt x="339" y="647"/>
                  </a:lnTo>
                  <a:lnTo>
                    <a:pt x="338" y="647"/>
                  </a:lnTo>
                  <a:lnTo>
                    <a:pt x="336" y="647"/>
                  </a:lnTo>
                  <a:lnTo>
                    <a:pt x="335" y="648"/>
                  </a:lnTo>
                  <a:lnTo>
                    <a:pt x="335" y="650"/>
                  </a:lnTo>
                  <a:lnTo>
                    <a:pt x="333" y="648"/>
                  </a:lnTo>
                  <a:lnTo>
                    <a:pt x="333" y="650"/>
                  </a:lnTo>
                  <a:lnTo>
                    <a:pt x="333" y="651"/>
                  </a:lnTo>
                  <a:lnTo>
                    <a:pt x="332" y="650"/>
                  </a:lnTo>
                  <a:lnTo>
                    <a:pt x="330" y="650"/>
                  </a:lnTo>
                  <a:lnTo>
                    <a:pt x="330" y="648"/>
                  </a:lnTo>
                  <a:lnTo>
                    <a:pt x="329" y="648"/>
                  </a:lnTo>
                  <a:lnTo>
                    <a:pt x="327" y="648"/>
                  </a:lnTo>
                  <a:lnTo>
                    <a:pt x="329" y="647"/>
                  </a:lnTo>
                  <a:lnTo>
                    <a:pt x="329" y="645"/>
                  </a:lnTo>
                  <a:lnTo>
                    <a:pt x="329" y="644"/>
                  </a:lnTo>
                  <a:lnTo>
                    <a:pt x="327" y="644"/>
                  </a:lnTo>
                  <a:lnTo>
                    <a:pt x="326" y="644"/>
                  </a:lnTo>
                  <a:lnTo>
                    <a:pt x="324" y="644"/>
                  </a:lnTo>
                  <a:lnTo>
                    <a:pt x="323" y="644"/>
                  </a:lnTo>
                  <a:lnTo>
                    <a:pt x="321" y="644"/>
                  </a:lnTo>
                  <a:lnTo>
                    <a:pt x="321" y="642"/>
                  </a:lnTo>
                  <a:lnTo>
                    <a:pt x="320" y="642"/>
                  </a:lnTo>
                  <a:lnTo>
                    <a:pt x="320" y="644"/>
                  </a:lnTo>
                  <a:lnTo>
                    <a:pt x="320" y="645"/>
                  </a:lnTo>
                  <a:lnTo>
                    <a:pt x="320" y="647"/>
                  </a:lnTo>
                  <a:lnTo>
                    <a:pt x="318" y="647"/>
                  </a:lnTo>
                  <a:lnTo>
                    <a:pt x="318" y="648"/>
                  </a:lnTo>
                  <a:lnTo>
                    <a:pt x="318" y="650"/>
                  </a:lnTo>
                  <a:lnTo>
                    <a:pt x="317" y="650"/>
                  </a:lnTo>
                  <a:lnTo>
                    <a:pt x="317" y="651"/>
                  </a:lnTo>
                  <a:lnTo>
                    <a:pt x="318" y="653"/>
                  </a:lnTo>
                  <a:lnTo>
                    <a:pt x="318" y="654"/>
                  </a:lnTo>
                  <a:lnTo>
                    <a:pt x="320" y="654"/>
                  </a:lnTo>
                  <a:lnTo>
                    <a:pt x="315" y="657"/>
                  </a:lnTo>
                  <a:lnTo>
                    <a:pt x="317" y="657"/>
                  </a:lnTo>
                  <a:lnTo>
                    <a:pt x="315" y="659"/>
                  </a:lnTo>
                  <a:lnTo>
                    <a:pt x="315" y="660"/>
                  </a:lnTo>
                  <a:lnTo>
                    <a:pt x="314" y="660"/>
                  </a:lnTo>
                  <a:lnTo>
                    <a:pt x="314" y="662"/>
                  </a:lnTo>
                  <a:lnTo>
                    <a:pt x="312" y="662"/>
                  </a:lnTo>
                  <a:lnTo>
                    <a:pt x="312" y="663"/>
                  </a:lnTo>
                  <a:lnTo>
                    <a:pt x="311" y="663"/>
                  </a:lnTo>
                  <a:lnTo>
                    <a:pt x="311" y="665"/>
                  </a:lnTo>
                  <a:lnTo>
                    <a:pt x="311" y="666"/>
                  </a:lnTo>
                  <a:lnTo>
                    <a:pt x="311" y="668"/>
                  </a:lnTo>
                  <a:lnTo>
                    <a:pt x="309" y="668"/>
                  </a:lnTo>
                  <a:lnTo>
                    <a:pt x="309" y="666"/>
                  </a:lnTo>
                  <a:lnTo>
                    <a:pt x="308" y="666"/>
                  </a:lnTo>
                  <a:lnTo>
                    <a:pt x="306" y="666"/>
                  </a:lnTo>
                  <a:lnTo>
                    <a:pt x="305" y="668"/>
                  </a:lnTo>
                  <a:lnTo>
                    <a:pt x="303" y="668"/>
                  </a:lnTo>
                  <a:lnTo>
                    <a:pt x="302" y="668"/>
                  </a:lnTo>
                  <a:lnTo>
                    <a:pt x="302" y="669"/>
                  </a:lnTo>
                  <a:lnTo>
                    <a:pt x="300" y="669"/>
                  </a:lnTo>
                  <a:lnTo>
                    <a:pt x="299" y="669"/>
                  </a:lnTo>
                  <a:lnTo>
                    <a:pt x="297" y="669"/>
                  </a:lnTo>
                  <a:lnTo>
                    <a:pt x="297" y="671"/>
                  </a:lnTo>
                  <a:lnTo>
                    <a:pt x="296" y="671"/>
                  </a:lnTo>
                  <a:lnTo>
                    <a:pt x="296" y="672"/>
                  </a:lnTo>
                  <a:lnTo>
                    <a:pt x="294" y="672"/>
                  </a:lnTo>
                  <a:lnTo>
                    <a:pt x="292" y="672"/>
                  </a:lnTo>
                  <a:lnTo>
                    <a:pt x="291" y="672"/>
                  </a:lnTo>
                  <a:lnTo>
                    <a:pt x="291" y="674"/>
                  </a:lnTo>
                  <a:lnTo>
                    <a:pt x="289" y="674"/>
                  </a:lnTo>
                  <a:lnTo>
                    <a:pt x="289" y="675"/>
                  </a:lnTo>
                  <a:lnTo>
                    <a:pt x="288" y="675"/>
                  </a:lnTo>
                  <a:lnTo>
                    <a:pt x="286" y="674"/>
                  </a:lnTo>
                  <a:lnTo>
                    <a:pt x="285" y="674"/>
                  </a:lnTo>
                  <a:lnTo>
                    <a:pt x="283" y="674"/>
                  </a:lnTo>
                  <a:lnTo>
                    <a:pt x="282" y="674"/>
                  </a:lnTo>
                  <a:lnTo>
                    <a:pt x="282" y="672"/>
                  </a:lnTo>
                  <a:lnTo>
                    <a:pt x="282" y="671"/>
                  </a:lnTo>
                  <a:lnTo>
                    <a:pt x="282" y="669"/>
                  </a:lnTo>
                  <a:lnTo>
                    <a:pt x="282" y="668"/>
                  </a:lnTo>
                  <a:lnTo>
                    <a:pt x="282" y="666"/>
                  </a:lnTo>
                  <a:lnTo>
                    <a:pt x="280" y="666"/>
                  </a:lnTo>
                  <a:lnTo>
                    <a:pt x="280" y="668"/>
                  </a:lnTo>
                  <a:lnTo>
                    <a:pt x="279" y="668"/>
                  </a:lnTo>
                  <a:lnTo>
                    <a:pt x="279" y="669"/>
                  </a:lnTo>
                  <a:lnTo>
                    <a:pt x="277" y="669"/>
                  </a:lnTo>
                  <a:lnTo>
                    <a:pt x="277" y="671"/>
                  </a:lnTo>
                  <a:lnTo>
                    <a:pt x="276" y="672"/>
                  </a:lnTo>
                  <a:lnTo>
                    <a:pt x="276" y="674"/>
                  </a:lnTo>
                  <a:lnTo>
                    <a:pt x="274" y="674"/>
                  </a:lnTo>
                  <a:lnTo>
                    <a:pt x="274" y="675"/>
                  </a:lnTo>
                  <a:lnTo>
                    <a:pt x="273" y="675"/>
                  </a:lnTo>
                  <a:lnTo>
                    <a:pt x="273" y="677"/>
                  </a:lnTo>
                  <a:lnTo>
                    <a:pt x="271" y="677"/>
                  </a:lnTo>
                  <a:lnTo>
                    <a:pt x="271" y="678"/>
                  </a:lnTo>
                  <a:lnTo>
                    <a:pt x="271" y="680"/>
                  </a:lnTo>
                  <a:lnTo>
                    <a:pt x="270" y="680"/>
                  </a:lnTo>
                  <a:lnTo>
                    <a:pt x="270" y="681"/>
                  </a:lnTo>
                  <a:lnTo>
                    <a:pt x="268" y="681"/>
                  </a:lnTo>
                  <a:lnTo>
                    <a:pt x="267" y="683"/>
                  </a:lnTo>
                  <a:lnTo>
                    <a:pt x="265" y="683"/>
                  </a:lnTo>
                  <a:lnTo>
                    <a:pt x="264" y="684"/>
                  </a:lnTo>
                  <a:lnTo>
                    <a:pt x="265" y="686"/>
                  </a:lnTo>
                  <a:lnTo>
                    <a:pt x="267" y="687"/>
                  </a:lnTo>
                  <a:lnTo>
                    <a:pt x="268" y="687"/>
                  </a:lnTo>
                  <a:lnTo>
                    <a:pt x="267" y="689"/>
                  </a:lnTo>
                  <a:lnTo>
                    <a:pt x="265" y="689"/>
                  </a:lnTo>
                  <a:lnTo>
                    <a:pt x="265" y="687"/>
                  </a:lnTo>
                  <a:lnTo>
                    <a:pt x="264" y="687"/>
                  </a:lnTo>
                  <a:lnTo>
                    <a:pt x="262" y="687"/>
                  </a:lnTo>
                  <a:lnTo>
                    <a:pt x="262" y="686"/>
                  </a:lnTo>
                  <a:lnTo>
                    <a:pt x="261" y="684"/>
                  </a:lnTo>
                  <a:lnTo>
                    <a:pt x="259" y="684"/>
                  </a:lnTo>
                  <a:lnTo>
                    <a:pt x="258" y="684"/>
                  </a:lnTo>
                  <a:lnTo>
                    <a:pt x="258" y="683"/>
                  </a:lnTo>
                  <a:lnTo>
                    <a:pt x="256" y="684"/>
                  </a:lnTo>
                  <a:lnTo>
                    <a:pt x="255" y="686"/>
                  </a:lnTo>
                  <a:lnTo>
                    <a:pt x="253" y="683"/>
                  </a:lnTo>
                  <a:lnTo>
                    <a:pt x="252" y="680"/>
                  </a:lnTo>
                  <a:lnTo>
                    <a:pt x="249" y="677"/>
                  </a:lnTo>
                  <a:lnTo>
                    <a:pt x="249" y="675"/>
                  </a:lnTo>
                  <a:lnTo>
                    <a:pt x="250" y="674"/>
                  </a:lnTo>
                  <a:lnTo>
                    <a:pt x="250" y="672"/>
                  </a:lnTo>
                  <a:lnTo>
                    <a:pt x="250" y="674"/>
                  </a:lnTo>
                  <a:lnTo>
                    <a:pt x="247" y="675"/>
                  </a:lnTo>
                  <a:lnTo>
                    <a:pt x="249" y="675"/>
                  </a:lnTo>
                  <a:lnTo>
                    <a:pt x="247" y="675"/>
                  </a:lnTo>
                  <a:lnTo>
                    <a:pt x="247" y="677"/>
                  </a:lnTo>
                  <a:lnTo>
                    <a:pt x="246" y="677"/>
                  </a:lnTo>
                  <a:lnTo>
                    <a:pt x="244" y="677"/>
                  </a:lnTo>
                  <a:lnTo>
                    <a:pt x="243" y="677"/>
                  </a:lnTo>
                  <a:lnTo>
                    <a:pt x="241" y="677"/>
                  </a:lnTo>
                  <a:lnTo>
                    <a:pt x="240" y="677"/>
                  </a:lnTo>
                  <a:lnTo>
                    <a:pt x="238" y="677"/>
                  </a:lnTo>
                  <a:lnTo>
                    <a:pt x="238" y="678"/>
                  </a:lnTo>
                  <a:lnTo>
                    <a:pt x="236" y="678"/>
                  </a:lnTo>
                  <a:lnTo>
                    <a:pt x="235" y="678"/>
                  </a:lnTo>
                  <a:lnTo>
                    <a:pt x="233" y="678"/>
                  </a:lnTo>
                  <a:lnTo>
                    <a:pt x="233" y="677"/>
                  </a:lnTo>
                  <a:lnTo>
                    <a:pt x="232" y="677"/>
                  </a:lnTo>
                  <a:lnTo>
                    <a:pt x="230" y="678"/>
                  </a:lnTo>
                  <a:lnTo>
                    <a:pt x="230" y="680"/>
                  </a:lnTo>
                  <a:lnTo>
                    <a:pt x="229" y="681"/>
                  </a:lnTo>
                  <a:lnTo>
                    <a:pt x="229" y="683"/>
                  </a:lnTo>
                  <a:lnTo>
                    <a:pt x="227" y="683"/>
                  </a:lnTo>
                  <a:lnTo>
                    <a:pt x="227" y="684"/>
                  </a:lnTo>
                  <a:lnTo>
                    <a:pt x="226" y="686"/>
                  </a:lnTo>
                  <a:lnTo>
                    <a:pt x="226" y="687"/>
                  </a:lnTo>
                  <a:lnTo>
                    <a:pt x="226" y="689"/>
                  </a:lnTo>
                  <a:lnTo>
                    <a:pt x="224" y="692"/>
                  </a:lnTo>
                  <a:lnTo>
                    <a:pt x="223" y="695"/>
                  </a:lnTo>
                  <a:lnTo>
                    <a:pt x="217" y="706"/>
                  </a:lnTo>
                  <a:lnTo>
                    <a:pt x="217" y="707"/>
                  </a:lnTo>
                  <a:lnTo>
                    <a:pt x="215" y="710"/>
                  </a:lnTo>
                  <a:lnTo>
                    <a:pt x="214" y="710"/>
                  </a:lnTo>
                  <a:lnTo>
                    <a:pt x="214" y="709"/>
                  </a:lnTo>
                  <a:lnTo>
                    <a:pt x="212" y="709"/>
                  </a:lnTo>
                  <a:lnTo>
                    <a:pt x="212" y="707"/>
                  </a:lnTo>
                  <a:lnTo>
                    <a:pt x="212" y="706"/>
                  </a:lnTo>
                  <a:lnTo>
                    <a:pt x="211" y="706"/>
                  </a:lnTo>
                  <a:lnTo>
                    <a:pt x="211" y="704"/>
                  </a:lnTo>
                  <a:lnTo>
                    <a:pt x="211" y="703"/>
                  </a:lnTo>
                  <a:lnTo>
                    <a:pt x="211" y="701"/>
                  </a:lnTo>
                  <a:lnTo>
                    <a:pt x="211" y="700"/>
                  </a:lnTo>
                  <a:lnTo>
                    <a:pt x="209" y="700"/>
                  </a:lnTo>
                  <a:lnTo>
                    <a:pt x="209" y="698"/>
                  </a:lnTo>
                  <a:lnTo>
                    <a:pt x="208" y="697"/>
                  </a:lnTo>
                  <a:lnTo>
                    <a:pt x="206" y="697"/>
                  </a:lnTo>
                  <a:lnTo>
                    <a:pt x="205" y="697"/>
                  </a:lnTo>
                  <a:lnTo>
                    <a:pt x="203" y="697"/>
                  </a:lnTo>
                  <a:lnTo>
                    <a:pt x="202" y="697"/>
                  </a:lnTo>
                  <a:lnTo>
                    <a:pt x="200" y="697"/>
                  </a:lnTo>
                  <a:lnTo>
                    <a:pt x="200" y="698"/>
                  </a:lnTo>
                  <a:lnTo>
                    <a:pt x="199" y="698"/>
                  </a:lnTo>
                  <a:lnTo>
                    <a:pt x="197" y="700"/>
                  </a:lnTo>
                  <a:lnTo>
                    <a:pt x="196" y="700"/>
                  </a:lnTo>
                  <a:lnTo>
                    <a:pt x="196" y="701"/>
                  </a:lnTo>
                  <a:lnTo>
                    <a:pt x="194" y="701"/>
                  </a:lnTo>
                  <a:lnTo>
                    <a:pt x="193" y="703"/>
                  </a:lnTo>
                  <a:lnTo>
                    <a:pt x="191" y="703"/>
                  </a:lnTo>
                  <a:lnTo>
                    <a:pt x="191" y="704"/>
                  </a:lnTo>
                  <a:lnTo>
                    <a:pt x="190" y="704"/>
                  </a:lnTo>
                  <a:lnTo>
                    <a:pt x="188" y="704"/>
                  </a:lnTo>
                  <a:lnTo>
                    <a:pt x="188" y="706"/>
                  </a:lnTo>
                  <a:lnTo>
                    <a:pt x="187" y="707"/>
                  </a:lnTo>
                  <a:lnTo>
                    <a:pt x="185" y="707"/>
                  </a:lnTo>
                  <a:lnTo>
                    <a:pt x="185" y="709"/>
                  </a:lnTo>
                  <a:lnTo>
                    <a:pt x="184" y="709"/>
                  </a:lnTo>
                  <a:lnTo>
                    <a:pt x="184" y="710"/>
                  </a:lnTo>
                  <a:lnTo>
                    <a:pt x="182" y="710"/>
                  </a:lnTo>
                  <a:lnTo>
                    <a:pt x="182" y="712"/>
                  </a:lnTo>
                  <a:lnTo>
                    <a:pt x="180" y="712"/>
                  </a:lnTo>
                  <a:lnTo>
                    <a:pt x="179" y="712"/>
                  </a:lnTo>
                  <a:lnTo>
                    <a:pt x="177" y="712"/>
                  </a:lnTo>
                  <a:lnTo>
                    <a:pt x="176" y="712"/>
                  </a:lnTo>
                  <a:lnTo>
                    <a:pt x="174" y="712"/>
                  </a:lnTo>
                  <a:lnTo>
                    <a:pt x="173" y="712"/>
                  </a:lnTo>
                  <a:lnTo>
                    <a:pt x="171" y="712"/>
                  </a:lnTo>
                  <a:lnTo>
                    <a:pt x="170" y="712"/>
                  </a:lnTo>
                  <a:lnTo>
                    <a:pt x="168" y="712"/>
                  </a:lnTo>
                  <a:lnTo>
                    <a:pt x="168" y="710"/>
                  </a:lnTo>
                  <a:lnTo>
                    <a:pt x="167" y="710"/>
                  </a:lnTo>
                  <a:lnTo>
                    <a:pt x="165" y="710"/>
                  </a:lnTo>
                  <a:lnTo>
                    <a:pt x="165" y="709"/>
                  </a:lnTo>
                  <a:lnTo>
                    <a:pt x="164" y="709"/>
                  </a:lnTo>
                  <a:lnTo>
                    <a:pt x="164" y="710"/>
                  </a:lnTo>
                  <a:lnTo>
                    <a:pt x="164" y="712"/>
                  </a:lnTo>
                  <a:lnTo>
                    <a:pt x="162" y="712"/>
                  </a:lnTo>
                  <a:lnTo>
                    <a:pt x="161" y="712"/>
                  </a:lnTo>
                  <a:lnTo>
                    <a:pt x="161" y="710"/>
                  </a:lnTo>
                  <a:lnTo>
                    <a:pt x="161" y="709"/>
                  </a:lnTo>
                  <a:lnTo>
                    <a:pt x="159" y="709"/>
                  </a:lnTo>
                  <a:lnTo>
                    <a:pt x="159" y="707"/>
                  </a:lnTo>
                  <a:lnTo>
                    <a:pt x="158" y="707"/>
                  </a:lnTo>
                  <a:lnTo>
                    <a:pt x="158" y="706"/>
                  </a:lnTo>
                  <a:lnTo>
                    <a:pt x="158" y="704"/>
                  </a:lnTo>
                  <a:lnTo>
                    <a:pt x="156" y="704"/>
                  </a:lnTo>
                  <a:lnTo>
                    <a:pt x="156" y="703"/>
                  </a:lnTo>
                  <a:lnTo>
                    <a:pt x="156" y="701"/>
                  </a:lnTo>
                  <a:lnTo>
                    <a:pt x="156" y="703"/>
                  </a:lnTo>
                  <a:lnTo>
                    <a:pt x="155" y="703"/>
                  </a:lnTo>
                  <a:lnTo>
                    <a:pt x="155" y="701"/>
                  </a:lnTo>
                  <a:lnTo>
                    <a:pt x="153" y="701"/>
                  </a:lnTo>
                  <a:lnTo>
                    <a:pt x="152" y="703"/>
                  </a:lnTo>
                  <a:lnTo>
                    <a:pt x="150" y="704"/>
                  </a:lnTo>
                  <a:lnTo>
                    <a:pt x="149" y="704"/>
                  </a:lnTo>
                  <a:lnTo>
                    <a:pt x="147" y="706"/>
                  </a:lnTo>
                  <a:lnTo>
                    <a:pt x="146" y="706"/>
                  </a:lnTo>
                  <a:lnTo>
                    <a:pt x="144" y="706"/>
                  </a:lnTo>
                  <a:lnTo>
                    <a:pt x="144" y="707"/>
                  </a:lnTo>
                  <a:lnTo>
                    <a:pt x="143" y="707"/>
                  </a:lnTo>
                  <a:lnTo>
                    <a:pt x="143" y="709"/>
                  </a:lnTo>
                  <a:lnTo>
                    <a:pt x="141" y="709"/>
                  </a:lnTo>
                  <a:lnTo>
                    <a:pt x="143" y="709"/>
                  </a:lnTo>
                  <a:lnTo>
                    <a:pt x="141" y="709"/>
                  </a:lnTo>
                  <a:lnTo>
                    <a:pt x="141" y="710"/>
                  </a:lnTo>
                  <a:lnTo>
                    <a:pt x="140" y="710"/>
                  </a:lnTo>
                  <a:lnTo>
                    <a:pt x="140" y="712"/>
                  </a:lnTo>
                  <a:lnTo>
                    <a:pt x="138" y="712"/>
                  </a:lnTo>
                  <a:lnTo>
                    <a:pt x="138" y="713"/>
                  </a:lnTo>
                  <a:lnTo>
                    <a:pt x="137" y="713"/>
                  </a:lnTo>
                  <a:lnTo>
                    <a:pt x="137" y="715"/>
                  </a:lnTo>
                  <a:lnTo>
                    <a:pt x="135" y="715"/>
                  </a:lnTo>
                  <a:lnTo>
                    <a:pt x="135" y="716"/>
                  </a:lnTo>
                  <a:lnTo>
                    <a:pt x="134" y="716"/>
                  </a:lnTo>
                  <a:lnTo>
                    <a:pt x="134" y="718"/>
                  </a:lnTo>
                  <a:lnTo>
                    <a:pt x="132" y="718"/>
                  </a:lnTo>
                  <a:lnTo>
                    <a:pt x="132" y="719"/>
                  </a:lnTo>
                  <a:lnTo>
                    <a:pt x="132" y="721"/>
                  </a:lnTo>
                  <a:lnTo>
                    <a:pt x="131" y="721"/>
                  </a:lnTo>
                  <a:lnTo>
                    <a:pt x="131" y="722"/>
                  </a:lnTo>
                  <a:lnTo>
                    <a:pt x="129" y="722"/>
                  </a:lnTo>
                  <a:lnTo>
                    <a:pt x="129" y="724"/>
                  </a:lnTo>
                  <a:lnTo>
                    <a:pt x="128" y="724"/>
                  </a:lnTo>
                  <a:lnTo>
                    <a:pt x="126" y="724"/>
                  </a:lnTo>
                  <a:lnTo>
                    <a:pt x="124" y="724"/>
                  </a:lnTo>
                  <a:lnTo>
                    <a:pt x="123" y="724"/>
                  </a:lnTo>
                  <a:lnTo>
                    <a:pt x="121" y="724"/>
                  </a:lnTo>
                  <a:lnTo>
                    <a:pt x="120" y="722"/>
                  </a:lnTo>
                  <a:lnTo>
                    <a:pt x="118" y="722"/>
                  </a:lnTo>
                  <a:lnTo>
                    <a:pt x="117" y="722"/>
                  </a:lnTo>
                  <a:lnTo>
                    <a:pt x="115" y="722"/>
                  </a:lnTo>
                  <a:lnTo>
                    <a:pt x="114" y="722"/>
                  </a:lnTo>
                  <a:lnTo>
                    <a:pt x="112" y="722"/>
                  </a:lnTo>
                  <a:lnTo>
                    <a:pt x="111" y="722"/>
                  </a:lnTo>
                  <a:lnTo>
                    <a:pt x="109" y="722"/>
                  </a:lnTo>
                  <a:lnTo>
                    <a:pt x="108" y="722"/>
                  </a:lnTo>
                  <a:lnTo>
                    <a:pt x="108" y="721"/>
                  </a:lnTo>
                  <a:lnTo>
                    <a:pt x="106" y="721"/>
                  </a:lnTo>
                  <a:lnTo>
                    <a:pt x="105" y="719"/>
                  </a:lnTo>
                  <a:lnTo>
                    <a:pt x="105" y="718"/>
                  </a:lnTo>
                  <a:lnTo>
                    <a:pt x="103" y="718"/>
                  </a:lnTo>
                  <a:lnTo>
                    <a:pt x="102" y="718"/>
                  </a:lnTo>
                  <a:lnTo>
                    <a:pt x="102" y="719"/>
                  </a:lnTo>
                  <a:lnTo>
                    <a:pt x="100" y="719"/>
                  </a:lnTo>
                  <a:lnTo>
                    <a:pt x="99" y="719"/>
                  </a:lnTo>
                  <a:lnTo>
                    <a:pt x="97" y="719"/>
                  </a:lnTo>
                  <a:lnTo>
                    <a:pt x="96" y="719"/>
                  </a:lnTo>
                  <a:lnTo>
                    <a:pt x="94" y="719"/>
                  </a:lnTo>
                  <a:lnTo>
                    <a:pt x="94" y="721"/>
                  </a:lnTo>
                  <a:lnTo>
                    <a:pt x="93" y="721"/>
                  </a:lnTo>
                  <a:lnTo>
                    <a:pt x="91" y="721"/>
                  </a:lnTo>
                  <a:lnTo>
                    <a:pt x="90" y="721"/>
                  </a:lnTo>
                  <a:lnTo>
                    <a:pt x="88" y="719"/>
                  </a:lnTo>
                  <a:lnTo>
                    <a:pt x="88" y="721"/>
                  </a:lnTo>
                  <a:lnTo>
                    <a:pt x="87" y="721"/>
                  </a:lnTo>
                  <a:lnTo>
                    <a:pt x="85" y="721"/>
                  </a:lnTo>
                  <a:lnTo>
                    <a:pt x="84" y="721"/>
                  </a:lnTo>
                  <a:lnTo>
                    <a:pt x="82" y="721"/>
                  </a:lnTo>
                  <a:lnTo>
                    <a:pt x="82" y="719"/>
                  </a:lnTo>
                  <a:lnTo>
                    <a:pt x="81" y="719"/>
                  </a:lnTo>
                  <a:lnTo>
                    <a:pt x="79" y="719"/>
                  </a:lnTo>
                  <a:lnTo>
                    <a:pt x="79" y="718"/>
                  </a:lnTo>
                  <a:lnTo>
                    <a:pt x="78" y="718"/>
                  </a:lnTo>
                  <a:lnTo>
                    <a:pt x="76" y="718"/>
                  </a:lnTo>
                  <a:lnTo>
                    <a:pt x="75" y="718"/>
                  </a:lnTo>
                  <a:lnTo>
                    <a:pt x="73" y="718"/>
                  </a:lnTo>
                  <a:lnTo>
                    <a:pt x="72" y="718"/>
                  </a:lnTo>
                  <a:lnTo>
                    <a:pt x="70" y="718"/>
                  </a:lnTo>
                  <a:lnTo>
                    <a:pt x="68" y="718"/>
                  </a:lnTo>
                  <a:lnTo>
                    <a:pt x="67" y="718"/>
                  </a:lnTo>
                  <a:lnTo>
                    <a:pt x="67" y="719"/>
                  </a:lnTo>
                  <a:lnTo>
                    <a:pt x="65" y="719"/>
                  </a:lnTo>
                  <a:lnTo>
                    <a:pt x="64" y="721"/>
                  </a:lnTo>
                  <a:lnTo>
                    <a:pt x="64" y="719"/>
                  </a:lnTo>
                  <a:lnTo>
                    <a:pt x="62" y="719"/>
                  </a:lnTo>
                  <a:lnTo>
                    <a:pt x="61" y="719"/>
                  </a:lnTo>
                  <a:lnTo>
                    <a:pt x="61" y="718"/>
                  </a:lnTo>
                  <a:lnTo>
                    <a:pt x="59" y="718"/>
                  </a:lnTo>
                  <a:lnTo>
                    <a:pt x="58" y="718"/>
                  </a:lnTo>
                  <a:lnTo>
                    <a:pt x="58" y="719"/>
                  </a:lnTo>
                  <a:lnTo>
                    <a:pt x="56" y="719"/>
                  </a:lnTo>
                  <a:lnTo>
                    <a:pt x="55" y="719"/>
                  </a:lnTo>
                  <a:lnTo>
                    <a:pt x="53" y="719"/>
                  </a:lnTo>
                  <a:lnTo>
                    <a:pt x="53" y="718"/>
                  </a:lnTo>
                  <a:lnTo>
                    <a:pt x="52" y="716"/>
                  </a:lnTo>
                  <a:lnTo>
                    <a:pt x="52" y="715"/>
                  </a:lnTo>
                  <a:lnTo>
                    <a:pt x="53" y="715"/>
                  </a:lnTo>
                  <a:lnTo>
                    <a:pt x="53" y="713"/>
                  </a:lnTo>
                  <a:lnTo>
                    <a:pt x="52" y="712"/>
                  </a:lnTo>
                  <a:lnTo>
                    <a:pt x="50" y="712"/>
                  </a:lnTo>
                  <a:lnTo>
                    <a:pt x="50" y="710"/>
                  </a:lnTo>
                  <a:lnTo>
                    <a:pt x="52" y="709"/>
                  </a:lnTo>
                  <a:lnTo>
                    <a:pt x="49" y="709"/>
                  </a:lnTo>
                  <a:lnTo>
                    <a:pt x="49" y="707"/>
                  </a:lnTo>
                  <a:lnTo>
                    <a:pt x="47" y="707"/>
                  </a:lnTo>
                  <a:lnTo>
                    <a:pt x="47" y="709"/>
                  </a:lnTo>
                  <a:lnTo>
                    <a:pt x="47" y="710"/>
                  </a:lnTo>
                  <a:lnTo>
                    <a:pt x="46" y="710"/>
                  </a:lnTo>
                  <a:lnTo>
                    <a:pt x="44" y="712"/>
                  </a:lnTo>
                  <a:lnTo>
                    <a:pt x="44" y="713"/>
                  </a:lnTo>
                  <a:lnTo>
                    <a:pt x="44" y="715"/>
                  </a:lnTo>
                  <a:lnTo>
                    <a:pt x="44" y="713"/>
                  </a:lnTo>
                  <a:lnTo>
                    <a:pt x="43" y="713"/>
                  </a:lnTo>
                  <a:lnTo>
                    <a:pt x="43" y="712"/>
                  </a:lnTo>
                  <a:lnTo>
                    <a:pt x="43" y="710"/>
                  </a:lnTo>
                  <a:lnTo>
                    <a:pt x="43" y="712"/>
                  </a:lnTo>
                  <a:lnTo>
                    <a:pt x="43" y="710"/>
                  </a:lnTo>
                  <a:lnTo>
                    <a:pt x="41" y="712"/>
                  </a:lnTo>
                  <a:lnTo>
                    <a:pt x="40" y="712"/>
                  </a:lnTo>
                  <a:lnTo>
                    <a:pt x="38" y="713"/>
                  </a:lnTo>
                  <a:lnTo>
                    <a:pt x="37" y="713"/>
                  </a:lnTo>
                  <a:lnTo>
                    <a:pt x="37" y="715"/>
                  </a:lnTo>
                  <a:lnTo>
                    <a:pt x="35" y="713"/>
                  </a:lnTo>
                  <a:lnTo>
                    <a:pt x="34" y="713"/>
                  </a:lnTo>
                  <a:lnTo>
                    <a:pt x="34" y="712"/>
                  </a:lnTo>
                  <a:lnTo>
                    <a:pt x="32" y="713"/>
                  </a:lnTo>
                  <a:lnTo>
                    <a:pt x="32" y="715"/>
                  </a:lnTo>
                  <a:lnTo>
                    <a:pt x="32" y="716"/>
                  </a:lnTo>
                  <a:lnTo>
                    <a:pt x="31" y="716"/>
                  </a:lnTo>
                  <a:lnTo>
                    <a:pt x="29" y="716"/>
                  </a:lnTo>
                  <a:lnTo>
                    <a:pt x="29" y="715"/>
                  </a:lnTo>
                  <a:lnTo>
                    <a:pt x="28" y="715"/>
                  </a:lnTo>
                  <a:lnTo>
                    <a:pt x="28" y="713"/>
                  </a:lnTo>
                  <a:lnTo>
                    <a:pt x="26" y="713"/>
                  </a:lnTo>
                  <a:lnTo>
                    <a:pt x="26" y="712"/>
                  </a:lnTo>
                  <a:lnTo>
                    <a:pt x="28" y="712"/>
                  </a:lnTo>
                  <a:lnTo>
                    <a:pt x="28" y="710"/>
                  </a:lnTo>
                  <a:lnTo>
                    <a:pt x="28" y="709"/>
                  </a:lnTo>
                  <a:lnTo>
                    <a:pt x="28" y="707"/>
                  </a:lnTo>
                  <a:lnTo>
                    <a:pt x="29" y="707"/>
                  </a:lnTo>
                  <a:lnTo>
                    <a:pt x="29" y="706"/>
                  </a:lnTo>
                  <a:lnTo>
                    <a:pt x="31" y="704"/>
                  </a:lnTo>
                  <a:lnTo>
                    <a:pt x="31" y="703"/>
                  </a:lnTo>
                  <a:lnTo>
                    <a:pt x="31" y="701"/>
                  </a:lnTo>
                  <a:lnTo>
                    <a:pt x="31" y="700"/>
                  </a:lnTo>
                  <a:lnTo>
                    <a:pt x="29" y="700"/>
                  </a:lnTo>
                  <a:lnTo>
                    <a:pt x="28" y="698"/>
                  </a:lnTo>
                  <a:lnTo>
                    <a:pt x="28" y="697"/>
                  </a:lnTo>
                  <a:lnTo>
                    <a:pt x="26" y="697"/>
                  </a:lnTo>
                  <a:lnTo>
                    <a:pt x="26" y="695"/>
                  </a:lnTo>
                  <a:lnTo>
                    <a:pt x="25" y="695"/>
                  </a:lnTo>
                  <a:lnTo>
                    <a:pt x="25" y="693"/>
                  </a:lnTo>
                  <a:lnTo>
                    <a:pt x="23" y="693"/>
                  </a:lnTo>
                  <a:lnTo>
                    <a:pt x="23" y="692"/>
                  </a:lnTo>
                  <a:lnTo>
                    <a:pt x="22" y="690"/>
                  </a:lnTo>
                  <a:lnTo>
                    <a:pt x="22" y="689"/>
                  </a:lnTo>
                  <a:lnTo>
                    <a:pt x="20" y="689"/>
                  </a:lnTo>
                  <a:lnTo>
                    <a:pt x="19" y="689"/>
                  </a:lnTo>
                  <a:lnTo>
                    <a:pt x="19" y="687"/>
                  </a:lnTo>
                  <a:lnTo>
                    <a:pt x="20" y="687"/>
                  </a:lnTo>
                  <a:lnTo>
                    <a:pt x="20" y="686"/>
                  </a:lnTo>
                  <a:lnTo>
                    <a:pt x="19" y="686"/>
                  </a:lnTo>
                  <a:lnTo>
                    <a:pt x="17" y="684"/>
                  </a:lnTo>
                  <a:lnTo>
                    <a:pt x="17" y="683"/>
                  </a:lnTo>
                  <a:lnTo>
                    <a:pt x="17" y="681"/>
                  </a:lnTo>
                  <a:lnTo>
                    <a:pt x="17" y="680"/>
                  </a:lnTo>
                  <a:lnTo>
                    <a:pt x="16" y="680"/>
                  </a:lnTo>
                  <a:lnTo>
                    <a:pt x="17" y="678"/>
                  </a:lnTo>
                  <a:lnTo>
                    <a:pt x="17" y="677"/>
                  </a:lnTo>
                  <a:lnTo>
                    <a:pt x="16" y="677"/>
                  </a:lnTo>
                  <a:lnTo>
                    <a:pt x="16" y="678"/>
                  </a:lnTo>
                  <a:lnTo>
                    <a:pt x="14" y="678"/>
                  </a:lnTo>
                  <a:lnTo>
                    <a:pt x="13" y="680"/>
                  </a:lnTo>
                  <a:lnTo>
                    <a:pt x="11" y="680"/>
                  </a:lnTo>
                  <a:lnTo>
                    <a:pt x="9" y="678"/>
                  </a:lnTo>
                  <a:lnTo>
                    <a:pt x="8" y="677"/>
                  </a:lnTo>
                  <a:lnTo>
                    <a:pt x="6" y="678"/>
                  </a:lnTo>
                  <a:lnTo>
                    <a:pt x="5" y="678"/>
                  </a:lnTo>
                  <a:lnTo>
                    <a:pt x="3" y="678"/>
                  </a:lnTo>
                  <a:lnTo>
                    <a:pt x="2" y="678"/>
                  </a:lnTo>
                  <a:lnTo>
                    <a:pt x="2" y="677"/>
                  </a:lnTo>
                  <a:lnTo>
                    <a:pt x="0" y="675"/>
                  </a:lnTo>
                  <a:lnTo>
                    <a:pt x="2" y="675"/>
                  </a:lnTo>
                  <a:lnTo>
                    <a:pt x="0" y="675"/>
                  </a:lnTo>
                  <a:lnTo>
                    <a:pt x="0" y="674"/>
                  </a:lnTo>
                  <a:lnTo>
                    <a:pt x="0" y="672"/>
                  </a:lnTo>
                  <a:lnTo>
                    <a:pt x="2" y="672"/>
                  </a:lnTo>
                  <a:lnTo>
                    <a:pt x="2" y="671"/>
                  </a:lnTo>
                  <a:lnTo>
                    <a:pt x="2" y="669"/>
                  </a:lnTo>
                  <a:lnTo>
                    <a:pt x="2" y="668"/>
                  </a:lnTo>
                  <a:lnTo>
                    <a:pt x="3" y="668"/>
                  </a:lnTo>
                  <a:lnTo>
                    <a:pt x="3" y="666"/>
                  </a:lnTo>
                  <a:lnTo>
                    <a:pt x="3" y="665"/>
                  </a:lnTo>
                  <a:lnTo>
                    <a:pt x="3" y="663"/>
                  </a:lnTo>
                  <a:lnTo>
                    <a:pt x="5" y="663"/>
                  </a:lnTo>
                  <a:lnTo>
                    <a:pt x="5" y="662"/>
                  </a:lnTo>
                  <a:lnTo>
                    <a:pt x="5" y="660"/>
                  </a:lnTo>
                  <a:lnTo>
                    <a:pt x="5" y="659"/>
                  </a:lnTo>
                  <a:lnTo>
                    <a:pt x="5" y="657"/>
                  </a:lnTo>
                  <a:lnTo>
                    <a:pt x="6" y="657"/>
                  </a:lnTo>
                  <a:lnTo>
                    <a:pt x="6" y="656"/>
                  </a:lnTo>
                  <a:lnTo>
                    <a:pt x="6" y="654"/>
                  </a:lnTo>
                  <a:lnTo>
                    <a:pt x="6" y="653"/>
                  </a:lnTo>
                  <a:lnTo>
                    <a:pt x="8" y="653"/>
                  </a:lnTo>
                  <a:lnTo>
                    <a:pt x="8" y="651"/>
                  </a:lnTo>
                  <a:lnTo>
                    <a:pt x="8" y="650"/>
                  </a:lnTo>
                  <a:lnTo>
                    <a:pt x="8" y="648"/>
                  </a:lnTo>
                  <a:lnTo>
                    <a:pt x="8" y="647"/>
                  </a:lnTo>
                  <a:lnTo>
                    <a:pt x="8" y="645"/>
                  </a:lnTo>
                  <a:lnTo>
                    <a:pt x="11" y="644"/>
                  </a:lnTo>
                  <a:lnTo>
                    <a:pt x="11" y="640"/>
                  </a:lnTo>
                  <a:lnTo>
                    <a:pt x="6" y="639"/>
                  </a:lnTo>
                  <a:lnTo>
                    <a:pt x="9" y="633"/>
                  </a:lnTo>
                  <a:lnTo>
                    <a:pt x="11" y="633"/>
                  </a:lnTo>
                  <a:lnTo>
                    <a:pt x="13" y="634"/>
                  </a:lnTo>
                  <a:lnTo>
                    <a:pt x="14" y="634"/>
                  </a:lnTo>
                  <a:lnTo>
                    <a:pt x="16" y="634"/>
                  </a:lnTo>
                  <a:lnTo>
                    <a:pt x="16" y="636"/>
                  </a:lnTo>
                  <a:lnTo>
                    <a:pt x="17" y="636"/>
                  </a:lnTo>
                  <a:lnTo>
                    <a:pt x="19" y="636"/>
                  </a:lnTo>
                  <a:lnTo>
                    <a:pt x="19" y="637"/>
                  </a:lnTo>
                  <a:lnTo>
                    <a:pt x="20" y="637"/>
                  </a:lnTo>
                  <a:lnTo>
                    <a:pt x="20" y="639"/>
                  </a:lnTo>
                  <a:lnTo>
                    <a:pt x="22" y="640"/>
                  </a:lnTo>
                  <a:lnTo>
                    <a:pt x="25" y="640"/>
                  </a:lnTo>
                  <a:lnTo>
                    <a:pt x="25" y="639"/>
                  </a:lnTo>
                  <a:lnTo>
                    <a:pt x="26" y="639"/>
                  </a:lnTo>
                  <a:lnTo>
                    <a:pt x="28" y="640"/>
                  </a:lnTo>
                  <a:lnTo>
                    <a:pt x="29" y="639"/>
                  </a:lnTo>
                  <a:close/>
                  <a:moveTo>
                    <a:pt x="565" y="553"/>
                  </a:moveTo>
                  <a:lnTo>
                    <a:pt x="566" y="553"/>
                  </a:lnTo>
                  <a:lnTo>
                    <a:pt x="568" y="553"/>
                  </a:lnTo>
                  <a:lnTo>
                    <a:pt x="569" y="554"/>
                  </a:lnTo>
                  <a:lnTo>
                    <a:pt x="571" y="554"/>
                  </a:lnTo>
                  <a:lnTo>
                    <a:pt x="571" y="553"/>
                  </a:lnTo>
                  <a:lnTo>
                    <a:pt x="572" y="553"/>
                  </a:lnTo>
                  <a:lnTo>
                    <a:pt x="574" y="553"/>
                  </a:lnTo>
                  <a:lnTo>
                    <a:pt x="574" y="551"/>
                  </a:lnTo>
                  <a:lnTo>
                    <a:pt x="575" y="551"/>
                  </a:lnTo>
                  <a:lnTo>
                    <a:pt x="575" y="550"/>
                  </a:lnTo>
                  <a:lnTo>
                    <a:pt x="575" y="551"/>
                  </a:lnTo>
                  <a:lnTo>
                    <a:pt x="577" y="551"/>
                  </a:lnTo>
                  <a:lnTo>
                    <a:pt x="577" y="550"/>
                  </a:lnTo>
                  <a:lnTo>
                    <a:pt x="577" y="551"/>
                  </a:lnTo>
                  <a:lnTo>
                    <a:pt x="577" y="550"/>
                  </a:lnTo>
                  <a:lnTo>
                    <a:pt x="579" y="550"/>
                  </a:lnTo>
                  <a:lnTo>
                    <a:pt x="579" y="551"/>
                  </a:lnTo>
                  <a:lnTo>
                    <a:pt x="579" y="550"/>
                  </a:lnTo>
                  <a:lnTo>
                    <a:pt x="580" y="551"/>
                  </a:lnTo>
                  <a:lnTo>
                    <a:pt x="580" y="553"/>
                  </a:lnTo>
                  <a:lnTo>
                    <a:pt x="582" y="553"/>
                  </a:lnTo>
                  <a:lnTo>
                    <a:pt x="582" y="551"/>
                  </a:lnTo>
                  <a:lnTo>
                    <a:pt x="582" y="553"/>
                  </a:lnTo>
                  <a:lnTo>
                    <a:pt x="583" y="553"/>
                  </a:lnTo>
                  <a:lnTo>
                    <a:pt x="585" y="553"/>
                  </a:lnTo>
                  <a:lnTo>
                    <a:pt x="585" y="554"/>
                  </a:lnTo>
                  <a:lnTo>
                    <a:pt x="586" y="554"/>
                  </a:lnTo>
                  <a:lnTo>
                    <a:pt x="588" y="554"/>
                  </a:lnTo>
                  <a:lnTo>
                    <a:pt x="589" y="554"/>
                  </a:lnTo>
                  <a:lnTo>
                    <a:pt x="591" y="554"/>
                  </a:lnTo>
                  <a:lnTo>
                    <a:pt x="595" y="556"/>
                  </a:lnTo>
                  <a:lnTo>
                    <a:pt x="597" y="556"/>
                  </a:lnTo>
                  <a:lnTo>
                    <a:pt x="598" y="557"/>
                  </a:lnTo>
                  <a:lnTo>
                    <a:pt x="600" y="559"/>
                  </a:lnTo>
                  <a:lnTo>
                    <a:pt x="600" y="557"/>
                  </a:lnTo>
                  <a:lnTo>
                    <a:pt x="601" y="557"/>
                  </a:lnTo>
                  <a:lnTo>
                    <a:pt x="601" y="556"/>
                  </a:lnTo>
                  <a:lnTo>
                    <a:pt x="600" y="556"/>
                  </a:lnTo>
                  <a:lnTo>
                    <a:pt x="600" y="554"/>
                  </a:lnTo>
                  <a:lnTo>
                    <a:pt x="600" y="556"/>
                  </a:lnTo>
                  <a:lnTo>
                    <a:pt x="601" y="556"/>
                  </a:lnTo>
                  <a:lnTo>
                    <a:pt x="603" y="556"/>
                  </a:lnTo>
                  <a:lnTo>
                    <a:pt x="606" y="557"/>
                  </a:lnTo>
                  <a:lnTo>
                    <a:pt x="613" y="560"/>
                  </a:lnTo>
                  <a:lnTo>
                    <a:pt x="616" y="560"/>
                  </a:lnTo>
                  <a:lnTo>
                    <a:pt x="618" y="562"/>
                  </a:lnTo>
                  <a:lnTo>
                    <a:pt x="619" y="562"/>
                  </a:lnTo>
                  <a:lnTo>
                    <a:pt x="621" y="562"/>
                  </a:lnTo>
                  <a:lnTo>
                    <a:pt x="622" y="563"/>
                  </a:lnTo>
                  <a:lnTo>
                    <a:pt x="622" y="565"/>
                  </a:lnTo>
                  <a:lnTo>
                    <a:pt x="622" y="563"/>
                  </a:lnTo>
                  <a:lnTo>
                    <a:pt x="624" y="563"/>
                  </a:lnTo>
                  <a:lnTo>
                    <a:pt x="624" y="565"/>
                  </a:lnTo>
                  <a:lnTo>
                    <a:pt x="624" y="566"/>
                  </a:lnTo>
                  <a:lnTo>
                    <a:pt x="624" y="568"/>
                  </a:lnTo>
                  <a:lnTo>
                    <a:pt x="624" y="569"/>
                  </a:lnTo>
                  <a:lnTo>
                    <a:pt x="624" y="571"/>
                  </a:lnTo>
                  <a:lnTo>
                    <a:pt x="624" y="572"/>
                  </a:lnTo>
                  <a:lnTo>
                    <a:pt x="624" y="574"/>
                  </a:lnTo>
                  <a:lnTo>
                    <a:pt x="636" y="568"/>
                  </a:lnTo>
                  <a:lnTo>
                    <a:pt x="644" y="565"/>
                  </a:lnTo>
                  <a:lnTo>
                    <a:pt x="651" y="562"/>
                  </a:lnTo>
                  <a:lnTo>
                    <a:pt x="654" y="560"/>
                  </a:lnTo>
                  <a:lnTo>
                    <a:pt x="660" y="557"/>
                  </a:lnTo>
                  <a:lnTo>
                    <a:pt x="662" y="557"/>
                  </a:lnTo>
                  <a:lnTo>
                    <a:pt x="666" y="554"/>
                  </a:lnTo>
                  <a:lnTo>
                    <a:pt x="677" y="550"/>
                  </a:lnTo>
                  <a:lnTo>
                    <a:pt x="683" y="548"/>
                  </a:lnTo>
                  <a:lnTo>
                    <a:pt x="683" y="547"/>
                  </a:lnTo>
                  <a:lnTo>
                    <a:pt x="687" y="545"/>
                  </a:lnTo>
                  <a:lnTo>
                    <a:pt x="689" y="548"/>
                  </a:lnTo>
                  <a:lnTo>
                    <a:pt x="710" y="536"/>
                  </a:lnTo>
                  <a:lnTo>
                    <a:pt x="713" y="534"/>
                  </a:lnTo>
                  <a:lnTo>
                    <a:pt x="718" y="531"/>
                  </a:lnTo>
                  <a:lnTo>
                    <a:pt x="724" y="527"/>
                  </a:lnTo>
                  <a:lnTo>
                    <a:pt x="725" y="525"/>
                  </a:lnTo>
                  <a:lnTo>
                    <a:pt x="727" y="525"/>
                  </a:lnTo>
                  <a:lnTo>
                    <a:pt x="728" y="524"/>
                  </a:lnTo>
                  <a:lnTo>
                    <a:pt x="731" y="522"/>
                  </a:lnTo>
                  <a:lnTo>
                    <a:pt x="734" y="522"/>
                  </a:lnTo>
                  <a:lnTo>
                    <a:pt x="736" y="521"/>
                  </a:lnTo>
                  <a:lnTo>
                    <a:pt x="737" y="521"/>
                  </a:lnTo>
                  <a:lnTo>
                    <a:pt x="739" y="519"/>
                  </a:lnTo>
                  <a:lnTo>
                    <a:pt x="740" y="519"/>
                  </a:lnTo>
                  <a:lnTo>
                    <a:pt x="742" y="519"/>
                  </a:lnTo>
                  <a:lnTo>
                    <a:pt x="742" y="518"/>
                  </a:lnTo>
                  <a:lnTo>
                    <a:pt x="743" y="518"/>
                  </a:lnTo>
                  <a:lnTo>
                    <a:pt x="747" y="516"/>
                  </a:lnTo>
                  <a:lnTo>
                    <a:pt x="750" y="515"/>
                  </a:lnTo>
                  <a:lnTo>
                    <a:pt x="748" y="515"/>
                  </a:lnTo>
                  <a:lnTo>
                    <a:pt x="748" y="513"/>
                  </a:lnTo>
                  <a:lnTo>
                    <a:pt x="747" y="513"/>
                  </a:lnTo>
                  <a:lnTo>
                    <a:pt x="748" y="513"/>
                  </a:lnTo>
                  <a:lnTo>
                    <a:pt x="747" y="513"/>
                  </a:lnTo>
                  <a:lnTo>
                    <a:pt x="742" y="509"/>
                  </a:lnTo>
                  <a:lnTo>
                    <a:pt x="736" y="506"/>
                  </a:lnTo>
                  <a:lnTo>
                    <a:pt x="728" y="500"/>
                  </a:lnTo>
                  <a:lnTo>
                    <a:pt x="727" y="500"/>
                  </a:lnTo>
                  <a:lnTo>
                    <a:pt x="721" y="495"/>
                  </a:lnTo>
                  <a:lnTo>
                    <a:pt x="713" y="491"/>
                  </a:lnTo>
                  <a:lnTo>
                    <a:pt x="710" y="489"/>
                  </a:lnTo>
                  <a:lnTo>
                    <a:pt x="706" y="485"/>
                  </a:lnTo>
                  <a:lnTo>
                    <a:pt x="707" y="485"/>
                  </a:lnTo>
                  <a:lnTo>
                    <a:pt x="709" y="485"/>
                  </a:lnTo>
                  <a:lnTo>
                    <a:pt x="710" y="485"/>
                  </a:lnTo>
                  <a:lnTo>
                    <a:pt x="712" y="485"/>
                  </a:lnTo>
                  <a:lnTo>
                    <a:pt x="713" y="485"/>
                  </a:lnTo>
                  <a:lnTo>
                    <a:pt x="713" y="483"/>
                  </a:lnTo>
                  <a:lnTo>
                    <a:pt x="715" y="481"/>
                  </a:lnTo>
                  <a:lnTo>
                    <a:pt x="716" y="481"/>
                  </a:lnTo>
                  <a:lnTo>
                    <a:pt x="718" y="481"/>
                  </a:lnTo>
                  <a:lnTo>
                    <a:pt x="719" y="481"/>
                  </a:lnTo>
                  <a:lnTo>
                    <a:pt x="719" y="480"/>
                  </a:lnTo>
                  <a:lnTo>
                    <a:pt x="718" y="480"/>
                  </a:lnTo>
                  <a:lnTo>
                    <a:pt x="716" y="480"/>
                  </a:lnTo>
                  <a:lnTo>
                    <a:pt x="715" y="480"/>
                  </a:lnTo>
                  <a:lnTo>
                    <a:pt x="715" y="481"/>
                  </a:lnTo>
                  <a:lnTo>
                    <a:pt x="713" y="481"/>
                  </a:lnTo>
                  <a:lnTo>
                    <a:pt x="713" y="483"/>
                  </a:lnTo>
                  <a:lnTo>
                    <a:pt x="712" y="483"/>
                  </a:lnTo>
                  <a:lnTo>
                    <a:pt x="710" y="483"/>
                  </a:lnTo>
                  <a:lnTo>
                    <a:pt x="709" y="483"/>
                  </a:lnTo>
                  <a:lnTo>
                    <a:pt x="709" y="481"/>
                  </a:lnTo>
                  <a:lnTo>
                    <a:pt x="707" y="481"/>
                  </a:lnTo>
                  <a:lnTo>
                    <a:pt x="707" y="480"/>
                  </a:lnTo>
                  <a:lnTo>
                    <a:pt x="706" y="480"/>
                  </a:lnTo>
                  <a:lnTo>
                    <a:pt x="706" y="478"/>
                  </a:lnTo>
                  <a:lnTo>
                    <a:pt x="707" y="478"/>
                  </a:lnTo>
                  <a:lnTo>
                    <a:pt x="709" y="477"/>
                  </a:lnTo>
                  <a:lnTo>
                    <a:pt x="709" y="475"/>
                  </a:lnTo>
                  <a:lnTo>
                    <a:pt x="710" y="475"/>
                  </a:lnTo>
                  <a:lnTo>
                    <a:pt x="712" y="474"/>
                  </a:lnTo>
                  <a:lnTo>
                    <a:pt x="713" y="472"/>
                  </a:lnTo>
                  <a:lnTo>
                    <a:pt x="713" y="471"/>
                  </a:lnTo>
                  <a:lnTo>
                    <a:pt x="715" y="471"/>
                  </a:lnTo>
                  <a:lnTo>
                    <a:pt x="716" y="471"/>
                  </a:lnTo>
                  <a:lnTo>
                    <a:pt x="718" y="469"/>
                  </a:lnTo>
                  <a:lnTo>
                    <a:pt x="716" y="468"/>
                  </a:lnTo>
                  <a:lnTo>
                    <a:pt x="716" y="466"/>
                  </a:lnTo>
                  <a:lnTo>
                    <a:pt x="715" y="466"/>
                  </a:lnTo>
                  <a:lnTo>
                    <a:pt x="715" y="465"/>
                  </a:lnTo>
                  <a:lnTo>
                    <a:pt x="742" y="460"/>
                  </a:lnTo>
                  <a:lnTo>
                    <a:pt x="742" y="459"/>
                  </a:lnTo>
                  <a:lnTo>
                    <a:pt x="740" y="457"/>
                  </a:lnTo>
                  <a:lnTo>
                    <a:pt x="740" y="456"/>
                  </a:lnTo>
                  <a:lnTo>
                    <a:pt x="739" y="454"/>
                  </a:lnTo>
                  <a:lnTo>
                    <a:pt x="739" y="453"/>
                  </a:lnTo>
                  <a:lnTo>
                    <a:pt x="737" y="451"/>
                  </a:lnTo>
                  <a:lnTo>
                    <a:pt x="737" y="450"/>
                  </a:lnTo>
                  <a:lnTo>
                    <a:pt x="736" y="448"/>
                  </a:lnTo>
                  <a:lnTo>
                    <a:pt x="736" y="447"/>
                  </a:lnTo>
                  <a:lnTo>
                    <a:pt x="734" y="445"/>
                  </a:lnTo>
                  <a:lnTo>
                    <a:pt x="734" y="442"/>
                  </a:lnTo>
                  <a:lnTo>
                    <a:pt x="733" y="442"/>
                  </a:lnTo>
                  <a:lnTo>
                    <a:pt x="733" y="441"/>
                  </a:lnTo>
                  <a:lnTo>
                    <a:pt x="731" y="438"/>
                  </a:lnTo>
                  <a:lnTo>
                    <a:pt x="730" y="433"/>
                  </a:lnTo>
                  <a:lnTo>
                    <a:pt x="728" y="430"/>
                  </a:lnTo>
                  <a:lnTo>
                    <a:pt x="730" y="428"/>
                  </a:lnTo>
                  <a:lnTo>
                    <a:pt x="731" y="427"/>
                  </a:lnTo>
                  <a:lnTo>
                    <a:pt x="731" y="425"/>
                  </a:lnTo>
                  <a:lnTo>
                    <a:pt x="731" y="424"/>
                  </a:lnTo>
                  <a:lnTo>
                    <a:pt x="730" y="422"/>
                  </a:lnTo>
                  <a:lnTo>
                    <a:pt x="730" y="421"/>
                  </a:lnTo>
                  <a:lnTo>
                    <a:pt x="730" y="419"/>
                  </a:lnTo>
                  <a:lnTo>
                    <a:pt x="730" y="418"/>
                  </a:lnTo>
                  <a:lnTo>
                    <a:pt x="730" y="416"/>
                  </a:lnTo>
                  <a:lnTo>
                    <a:pt x="730" y="415"/>
                  </a:lnTo>
                  <a:lnTo>
                    <a:pt x="730" y="413"/>
                  </a:lnTo>
                  <a:lnTo>
                    <a:pt x="728" y="413"/>
                  </a:lnTo>
                  <a:lnTo>
                    <a:pt x="727" y="412"/>
                  </a:lnTo>
                  <a:lnTo>
                    <a:pt x="727" y="410"/>
                  </a:lnTo>
                  <a:lnTo>
                    <a:pt x="727" y="409"/>
                  </a:lnTo>
                  <a:lnTo>
                    <a:pt x="725" y="409"/>
                  </a:lnTo>
                  <a:lnTo>
                    <a:pt x="725" y="407"/>
                  </a:lnTo>
                  <a:lnTo>
                    <a:pt x="725" y="406"/>
                  </a:lnTo>
                  <a:lnTo>
                    <a:pt x="725" y="404"/>
                  </a:lnTo>
                  <a:lnTo>
                    <a:pt x="724" y="404"/>
                  </a:lnTo>
                  <a:lnTo>
                    <a:pt x="722" y="403"/>
                  </a:lnTo>
                  <a:lnTo>
                    <a:pt x="722" y="401"/>
                  </a:lnTo>
                  <a:lnTo>
                    <a:pt x="722" y="400"/>
                  </a:lnTo>
                  <a:lnTo>
                    <a:pt x="722" y="398"/>
                  </a:lnTo>
                  <a:lnTo>
                    <a:pt x="721" y="398"/>
                  </a:lnTo>
                  <a:lnTo>
                    <a:pt x="721" y="397"/>
                  </a:lnTo>
                  <a:lnTo>
                    <a:pt x="719" y="397"/>
                  </a:lnTo>
                  <a:lnTo>
                    <a:pt x="718" y="397"/>
                  </a:lnTo>
                  <a:lnTo>
                    <a:pt x="716" y="397"/>
                  </a:lnTo>
                  <a:lnTo>
                    <a:pt x="716" y="395"/>
                  </a:lnTo>
                  <a:lnTo>
                    <a:pt x="715" y="395"/>
                  </a:lnTo>
                  <a:lnTo>
                    <a:pt x="713" y="395"/>
                  </a:lnTo>
                  <a:lnTo>
                    <a:pt x="712" y="395"/>
                  </a:lnTo>
                  <a:lnTo>
                    <a:pt x="710" y="395"/>
                  </a:lnTo>
                  <a:lnTo>
                    <a:pt x="709" y="395"/>
                  </a:lnTo>
                  <a:lnTo>
                    <a:pt x="709" y="394"/>
                  </a:lnTo>
                  <a:lnTo>
                    <a:pt x="707" y="394"/>
                  </a:lnTo>
                  <a:lnTo>
                    <a:pt x="706" y="394"/>
                  </a:lnTo>
                  <a:lnTo>
                    <a:pt x="704" y="392"/>
                  </a:lnTo>
                  <a:lnTo>
                    <a:pt x="704" y="391"/>
                  </a:lnTo>
                  <a:lnTo>
                    <a:pt x="704" y="389"/>
                  </a:lnTo>
                  <a:lnTo>
                    <a:pt x="704" y="388"/>
                  </a:lnTo>
                  <a:lnTo>
                    <a:pt x="703" y="388"/>
                  </a:lnTo>
                  <a:lnTo>
                    <a:pt x="701" y="388"/>
                  </a:lnTo>
                  <a:lnTo>
                    <a:pt x="701" y="386"/>
                  </a:lnTo>
                  <a:lnTo>
                    <a:pt x="703" y="386"/>
                  </a:lnTo>
                  <a:lnTo>
                    <a:pt x="701" y="386"/>
                  </a:lnTo>
                  <a:lnTo>
                    <a:pt x="701" y="385"/>
                  </a:lnTo>
                  <a:lnTo>
                    <a:pt x="700" y="385"/>
                  </a:lnTo>
                  <a:lnTo>
                    <a:pt x="700" y="383"/>
                  </a:lnTo>
                  <a:lnTo>
                    <a:pt x="698" y="383"/>
                  </a:lnTo>
                  <a:lnTo>
                    <a:pt x="697" y="383"/>
                  </a:lnTo>
                  <a:lnTo>
                    <a:pt x="697" y="382"/>
                  </a:lnTo>
                  <a:lnTo>
                    <a:pt x="695" y="382"/>
                  </a:lnTo>
                  <a:lnTo>
                    <a:pt x="692" y="385"/>
                  </a:lnTo>
                  <a:lnTo>
                    <a:pt x="683" y="380"/>
                  </a:lnTo>
                  <a:lnTo>
                    <a:pt x="684" y="377"/>
                  </a:lnTo>
                  <a:lnTo>
                    <a:pt x="683" y="377"/>
                  </a:lnTo>
                  <a:lnTo>
                    <a:pt x="681" y="375"/>
                  </a:lnTo>
                  <a:lnTo>
                    <a:pt x="678" y="377"/>
                  </a:lnTo>
                  <a:lnTo>
                    <a:pt x="677" y="374"/>
                  </a:lnTo>
                  <a:lnTo>
                    <a:pt x="675" y="372"/>
                  </a:lnTo>
                  <a:lnTo>
                    <a:pt x="675" y="371"/>
                  </a:lnTo>
                  <a:lnTo>
                    <a:pt x="674" y="369"/>
                  </a:lnTo>
                  <a:lnTo>
                    <a:pt x="672" y="368"/>
                  </a:lnTo>
                  <a:lnTo>
                    <a:pt x="672" y="366"/>
                  </a:lnTo>
                  <a:lnTo>
                    <a:pt x="672" y="365"/>
                  </a:lnTo>
                  <a:lnTo>
                    <a:pt x="677" y="360"/>
                  </a:lnTo>
                  <a:lnTo>
                    <a:pt x="678" y="359"/>
                  </a:lnTo>
                  <a:lnTo>
                    <a:pt x="678" y="357"/>
                  </a:lnTo>
                  <a:lnTo>
                    <a:pt x="680" y="353"/>
                  </a:lnTo>
                  <a:lnTo>
                    <a:pt x="681" y="350"/>
                  </a:lnTo>
                  <a:lnTo>
                    <a:pt x="680" y="348"/>
                  </a:lnTo>
                  <a:lnTo>
                    <a:pt x="680" y="347"/>
                  </a:lnTo>
                  <a:lnTo>
                    <a:pt x="681" y="347"/>
                  </a:lnTo>
                  <a:lnTo>
                    <a:pt x="683" y="347"/>
                  </a:lnTo>
                  <a:lnTo>
                    <a:pt x="687" y="345"/>
                  </a:lnTo>
                  <a:lnTo>
                    <a:pt x="692" y="345"/>
                  </a:lnTo>
                  <a:lnTo>
                    <a:pt x="692" y="344"/>
                  </a:lnTo>
                  <a:lnTo>
                    <a:pt x="691" y="342"/>
                  </a:lnTo>
                  <a:lnTo>
                    <a:pt x="689" y="341"/>
                  </a:lnTo>
                  <a:lnTo>
                    <a:pt x="689" y="338"/>
                  </a:lnTo>
                  <a:lnTo>
                    <a:pt x="687" y="336"/>
                  </a:lnTo>
                  <a:lnTo>
                    <a:pt x="686" y="335"/>
                  </a:lnTo>
                  <a:lnTo>
                    <a:pt x="686" y="333"/>
                  </a:lnTo>
                  <a:lnTo>
                    <a:pt x="684" y="332"/>
                  </a:lnTo>
                  <a:lnTo>
                    <a:pt x="684" y="330"/>
                  </a:lnTo>
                  <a:lnTo>
                    <a:pt x="683" y="329"/>
                  </a:lnTo>
                  <a:lnTo>
                    <a:pt x="683" y="327"/>
                  </a:lnTo>
                  <a:lnTo>
                    <a:pt x="681" y="326"/>
                  </a:lnTo>
                  <a:lnTo>
                    <a:pt x="680" y="324"/>
                  </a:lnTo>
                  <a:lnTo>
                    <a:pt x="680" y="322"/>
                  </a:lnTo>
                  <a:lnTo>
                    <a:pt x="680" y="321"/>
                  </a:lnTo>
                  <a:lnTo>
                    <a:pt x="680" y="319"/>
                  </a:lnTo>
                  <a:lnTo>
                    <a:pt x="681" y="319"/>
                  </a:lnTo>
                  <a:lnTo>
                    <a:pt x="681" y="318"/>
                  </a:lnTo>
                  <a:lnTo>
                    <a:pt x="683" y="316"/>
                  </a:lnTo>
                  <a:lnTo>
                    <a:pt x="684" y="316"/>
                  </a:lnTo>
                  <a:lnTo>
                    <a:pt x="684" y="315"/>
                  </a:lnTo>
                  <a:lnTo>
                    <a:pt x="686" y="315"/>
                  </a:lnTo>
                  <a:lnTo>
                    <a:pt x="686" y="313"/>
                  </a:lnTo>
                  <a:lnTo>
                    <a:pt x="687" y="313"/>
                  </a:lnTo>
                  <a:lnTo>
                    <a:pt x="686" y="312"/>
                  </a:lnTo>
                  <a:lnTo>
                    <a:pt x="684" y="312"/>
                  </a:lnTo>
                  <a:lnTo>
                    <a:pt x="684" y="310"/>
                  </a:lnTo>
                  <a:lnTo>
                    <a:pt x="683" y="310"/>
                  </a:lnTo>
                  <a:lnTo>
                    <a:pt x="683" y="309"/>
                  </a:lnTo>
                  <a:lnTo>
                    <a:pt x="681" y="309"/>
                  </a:lnTo>
                  <a:lnTo>
                    <a:pt x="681" y="307"/>
                  </a:lnTo>
                  <a:lnTo>
                    <a:pt x="680" y="307"/>
                  </a:lnTo>
                  <a:lnTo>
                    <a:pt x="678" y="307"/>
                  </a:lnTo>
                  <a:lnTo>
                    <a:pt x="678" y="306"/>
                  </a:lnTo>
                  <a:lnTo>
                    <a:pt x="678" y="304"/>
                  </a:lnTo>
                  <a:lnTo>
                    <a:pt x="680" y="304"/>
                  </a:lnTo>
                  <a:lnTo>
                    <a:pt x="680" y="303"/>
                  </a:lnTo>
                  <a:lnTo>
                    <a:pt x="680" y="301"/>
                  </a:lnTo>
                  <a:lnTo>
                    <a:pt x="678" y="301"/>
                  </a:lnTo>
                  <a:lnTo>
                    <a:pt x="678" y="300"/>
                  </a:lnTo>
                  <a:lnTo>
                    <a:pt x="677" y="300"/>
                  </a:lnTo>
                  <a:lnTo>
                    <a:pt x="677" y="298"/>
                  </a:lnTo>
                  <a:lnTo>
                    <a:pt x="675" y="298"/>
                  </a:lnTo>
                  <a:lnTo>
                    <a:pt x="675" y="297"/>
                  </a:lnTo>
                  <a:lnTo>
                    <a:pt x="674" y="297"/>
                  </a:lnTo>
                  <a:lnTo>
                    <a:pt x="672" y="297"/>
                  </a:lnTo>
                  <a:lnTo>
                    <a:pt x="672" y="295"/>
                  </a:lnTo>
                  <a:lnTo>
                    <a:pt x="671" y="295"/>
                  </a:lnTo>
                  <a:lnTo>
                    <a:pt x="669" y="295"/>
                  </a:lnTo>
                  <a:lnTo>
                    <a:pt x="668" y="295"/>
                  </a:lnTo>
                  <a:lnTo>
                    <a:pt x="668" y="294"/>
                  </a:lnTo>
                  <a:lnTo>
                    <a:pt x="668" y="292"/>
                  </a:lnTo>
                  <a:lnTo>
                    <a:pt x="668" y="291"/>
                  </a:lnTo>
                  <a:lnTo>
                    <a:pt x="666" y="291"/>
                  </a:lnTo>
                  <a:lnTo>
                    <a:pt x="665" y="291"/>
                  </a:lnTo>
                  <a:lnTo>
                    <a:pt x="665" y="289"/>
                  </a:lnTo>
                  <a:lnTo>
                    <a:pt x="663" y="289"/>
                  </a:lnTo>
                  <a:lnTo>
                    <a:pt x="662" y="289"/>
                  </a:lnTo>
                  <a:lnTo>
                    <a:pt x="662" y="288"/>
                  </a:lnTo>
                  <a:lnTo>
                    <a:pt x="662" y="286"/>
                  </a:lnTo>
                  <a:lnTo>
                    <a:pt x="662" y="285"/>
                  </a:lnTo>
                  <a:lnTo>
                    <a:pt x="663" y="285"/>
                  </a:lnTo>
                  <a:lnTo>
                    <a:pt x="663" y="283"/>
                  </a:lnTo>
                  <a:lnTo>
                    <a:pt x="663" y="282"/>
                  </a:lnTo>
                  <a:lnTo>
                    <a:pt x="663" y="280"/>
                  </a:lnTo>
                  <a:lnTo>
                    <a:pt x="663" y="279"/>
                  </a:lnTo>
                  <a:lnTo>
                    <a:pt x="662" y="279"/>
                  </a:lnTo>
                  <a:lnTo>
                    <a:pt x="660" y="279"/>
                  </a:lnTo>
                  <a:lnTo>
                    <a:pt x="659" y="279"/>
                  </a:lnTo>
                  <a:lnTo>
                    <a:pt x="659" y="277"/>
                  </a:lnTo>
                  <a:lnTo>
                    <a:pt x="657" y="277"/>
                  </a:lnTo>
                  <a:lnTo>
                    <a:pt x="656" y="277"/>
                  </a:lnTo>
                  <a:lnTo>
                    <a:pt x="654" y="277"/>
                  </a:lnTo>
                  <a:lnTo>
                    <a:pt x="653" y="277"/>
                  </a:lnTo>
                  <a:lnTo>
                    <a:pt x="651" y="276"/>
                  </a:lnTo>
                  <a:lnTo>
                    <a:pt x="650" y="276"/>
                  </a:lnTo>
                  <a:lnTo>
                    <a:pt x="650" y="277"/>
                  </a:lnTo>
                  <a:lnTo>
                    <a:pt x="648" y="276"/>
                  </a:lnTo>
                  <a:lnTo>
                    <a:pt x="647" y="276"/>
                  </a:lnTo>
                  <a:lnTo>
                    <a:pt x="645" y="276"/>
                  </a:lnTo>
                  <a:lnTo>
                    <a:pt x="644" y="279"/>
                  </a:lnTo>
                  <a:lnTo>
                    <a:pt x="642" y="279"/>
                  </a:lnTo>
                  <a:lnTo>
                    <a:pt x="641" y="280"/>
                  </a:lnTo>
                  <a:lnTo>
                    <a:pt x="639" y="282"/>
                  </a:lnTo>
                  <a:lnTo>
                    <a:pt x="638" y="282"/>
                  </a:lnTo>
                  <a:lnTo>
                    <a:pt x="638" y="283"/>
                  </a:lnTo>
                  <a:lnTo>
                    <a:pt x="636" y="283"/>
                  </a:lnTo>
                  <a:lnTo>
                    <a:pt x="635" y="283"/>
                  </a:lnTo>
                  <a:lnTo>
                    <a:pt x="633" y="283"/>
                  </a:lnTo>
                  <a:lnTo>
                    <a:pt x="633" y="282"/>
                  </a:lnTo>
                  <a:lnTo>
                    <a:pt x="631" y="282"/>
                  </a:lnTo>
                  <a:lnTo>
                    <a:pt x="631" y="283"/>
                  </a:lnTo>
                  <a:lnTo>
                    <a:pt x="631" y="282"/>
                  </a:lnTo>
                  <a:lnTo>
                    <a:pt x="630" y="283"/>
                  </a:lnTo>
                  <a:lnTo>
                    <a:pt x="630" y="285"/>
                  </a:lnTo>
                  <a:lnTo>
                    <a:pt x="630" y="286"/>
                  </a:lnTo>
                  <a:lnTo>
                    <a:pt x="630" y="288"/>
                  </a:lnTo>
                  <a:lnTo>
                    <a:pt x="628" y="291"/>
                  </a:lnTo>
                  <a:lnTo>
                    <a:pt x="627" y="292"/>
                  </a:lnTo>
                  <a:lnTo>
                    <a:pt x="627" y="294"/>
                  </a:lnTo>
                  <a:lnTo>
                    <a:pt x="627" y="295"/>
                  </a:lnTo>
                  <a:lnTo>
                    <a:pt x="625" y="295"/>
                  </a:lnTo>
                  <a:lnTo>
                    <a:pt x="625" y="297"/>
                  </a:lnTo>
                  <a:lnTo>
                    <a:pt x="624" y="298"/>
                  </a:lnTo>
                  <a:lnTo>
                    <a:pt x="622" y="300"/>
                  </a:lnTo>
                  <a:lnTo>
                    <a:pt x="621" y="300"/>
                  </a:lnTo>
                  <a:lnTo>
                    <a:pt x="619" y="301"/>
                  </a:lnTo>
                  <a:lnTo>
                    <a:pt x="619" y="303"/>
                  </a:lnTo>
                  <a:lnTo>
                    <a:pt x="618" y="303"/>
                  </a:lnTo>
                  <a:lnTo>
                    <a:pt x="618" y="304"/>
                  </a:lnTo>
                  <a:lnTo>
                    <a:pt x="618" y="306"/>
                  </a:lnTo>
                  <a:lnTo>
                    <a:pt x="618" y="307"/>
                  </a:lnTo>
                  <a:lnTo>
                    <a:pt x="618" y="309"/>
                  </a:lnTo>
                  <a:lnTo>
                    <a:pt x="616" y="309"/>
                  </a:lnTo>
                  <a:lnTo>
                    <a:pt x="616" y="307"/>
                  </a:lnTo>
                  <a:lnTo>
                    <a:pt x="615" y="307"/>
                  </a:lnTo>
                  <a:lnTo>
                    <a:pt x="615" y="306"/>
                  </a:lnTo>
                  <a:lnTo>
                    <a:pt x="612" y="306"/>
                  </a:lnTo>
                  <a:lnTo>
                    <a:pt x="610" y="306"/>
                  </a:lnTo>
                  <a:lnTo>
                    <a:pt x="610" y="304"/>
                  </a:lnTo>
                  <a:lnTo>
                    <a:pt x="609" y="304"/>
                  </a:lnTo>
                  <a:lnTo>
                    <a:pt x="607" y="304"/>
                  </a:lnTo>
                  <a:lnTo>
                    <a:pt x="600" y="300"/>
                  </a:lnTo>
                  <a:lnTo>
                    <a:pt x="598" y="300"/>
                  </a:lnTo>
                  <a:lnTo>
                    <a:pt x="597" y="300"/>
                  </a:lnTo>
                  <a:lnTo>
                    <a:pt x="595" y="300"/>
                  </a:lnTo>
                  <a:lnTo>
                    <a:pt x="592" y="300"/>
                  </a:lnTo>
                  <a:lnTo>
                    <a:pt x="591" y="300"/>
                  </a:lnTo>
                  <a:lnTo>
                    <a:pt x="589" y="300"/>
                  </a:lnTo>
                  <a:lnTo>
                    <a:pt x="588" y="300"/>
                  </a:lnTo>
                  <a:lnTo>
                    <a:pt x="586" y="300"/>
                  </a:lnTo>
                  <a:lnTo>
                    <a:pt x="585" y="300"/>
                  </a:lnTo>
                  <a:lnTo>
                    <a:pt x="583" y="300"/>
                  </a:lnTo>
                  <a:lnTo>
                    <a:pt x="582" y="300"/>
                  </a:lnTo>
                  <a:lnTo>
                    <a:pt x="580" y="300"/>
                  </a:lnTo>
                  <a:lnTo>
                    <a:pt x="579" y="300"/>
                  </a:lnTo>
                  <a:lnTo>
                    <a:pt x="577" y="298"/>
                  </a:lnTo>
                  <a:lnTo>
                    <a:pt x="575" y="298"/>
                  </a:lnTo>
                  <a:lnTo>
                    <a:pt x="574" y="298"/>
                  </a:lnTo>
                  <a:lnTo>
                    <a:pt x="572" y="298"/>
                  </a:lnTo>
                  <a:lnTo>
                    <a:pt x="571" y="298"/>
                  </a:lnTo>
                  <a:lnTo>
                    <a:pt x="569" y="298"/>
                  </a:lnTo>
                  <a:lnTo>
                    <a:pt x="568" y="298"/>
                  </a:lnTo>
                  <a:lnTo>
                    <a:pt x="566" y="298"/>
                  </a:lnTo>
                  <a:lnTo>
                    <a:pt x="565" y="300"/>
                  </a:lnTo>
                  <a:lnTo>
                    <a:pt x="562" y="300"/>
                  </a:lnTo>
                  <a:lnTo>
                    <a:pt x="560" y="300"/>
                  </a:lnTo>
                  <a:lnTo>
                    <a:pt x="559" y="300"/>
                  </a:lnTo>
                  <a:lnTo>
                    <a:pt x="559" y="301"/>
                  </a:lnTo>
                  <a:lnTo>
                    <a:pt x="557" y="301"/>
                  </a:lnTo>
                  <a:lnTo>
                    <a:pt x="556" y="301"/>
                  </a:lnTo>
                  <a:lnTo>
                    <a:pt x="554" y="303"/>
                  </a:lnTo>
                  <a:lnTo>
                    <a:pt x="554" y="304"/>
                  </a:lnTo>
                  <a:lnTo>
                    <a:pt x="553" y="304"/>
                  </a:lnTo>
                  <a:lnTo>
                    <a:pt x="551" y="304"/>
                  </a:lnTo>
                  <a:lnTo>
                    <a:pt x="551" y="306"/>
                  </a:lnTo>
                  <a:lnTo>
                    <a:pt x="550" y="306"/>
                  </a:lnTo>
                  <a:lnTo>
                    <a:pt x="548" y="307"/>
                  </a:lnTo>
                  <a:lnTo>
                    <a:pt x="548" y="309"/>
                  </a:lnTo>
                  <a:lnTo>
                    <a:pt x="547" y="309"/>
                  </a:lnTo>
                  <a:lnTo>
                    <a:pt x="547" y="310"/>
                  </a:lnTo>
                  <a:lnTo>
                    <a:pt x="545" y="310"/>
                  </a:lnTo>
                  <a:lnTo>
                    <a:pt x="545" y="312"/>
                  </a:lnTo>
                  <a:lnTo>
                    <a:pt x="544" y="312"/>
                  </a:lnTo>
                  <a:lnTo>
                    <a:pt x="544" y="313"/>
                  </a:lnTo>
                  <a:lnTo>
                    <a:pt x="542" y="313"/>
                  </a:lnTo>
                  <a:lnTo>
                    <a:pt x="539" y="315"/>
                  </a:lnTo>
                  <a:lnTo>
                    <a:pt x="538" y="315"/>
                  </a:lnTo>
                  <a:lnTo>
                    <a:pt x="538" y="316"/>
                  </a:lnTo>
                  <a:lnTo>
                    <a:pt x="536" y="316"/>
                  </a:lnTo>
                  <a:lnTo>
                    <a:pt x="535" y="316"/>
                  </a:lnTo>
                  <a:lnTo>
                    <a:pt x="535" y="318"/>
                  </a:lnTo>
                  <a:lnTo>
                    <a:pt x="533" y="318"/>
                  </a:lnTo>
                  <a:lnTo>
                    <a:pt x="532" y="319"/>
                  </a:lnTo>
                  <a:lnTo>
                    <a:pt x="530" y="319"/>
                  </a:lnTo>
                  <a:lnTo>
                    <a:pt x="529" y="321"/>
                  </a:lnTo>
                  <a:lnTo>
                    <a:pt x="527" y="321"/>
                  </a:lnTo>
                  <a:lnTo>
                    <a:pt x="526" y="321"/>
                  </a:lnTo>
                  <a:lnTo>
                    <a:pt x="524" y="321"/>
                  </a:lnTo>
                  <a:lnTo>
                    <a:pt x="523" y="321"/>
                  </a:lnTo>
                  <a:lnTo>
                    <a:pt x="521" y="321"/>
                  </a:lnTo>
                  <a:lnTo>
                    <a:pt x="513" y="324"/>
                  </a:lnTo>
                  <a:lnTo>
                    <a:pt x="512" y="324"/>
                  </a:lnTo>
                  <a:lnTo>
                    <a:pt x="512" y="326"/>
                  </a:lnTo>
                  <a:lnTo>
                    <a:pt x="512" y="327"/>
                  </a:lnTo>
                  <a:lnTo>
                    <a:pt x="512" y="329"/>
                  </a:lnTo>
                  <a:lnTo>
                    <a:pt x="512" y="330"/>
                  </a:lnTo>
                  <a:lnTo>
                    <a:pt x="513" y="330"/>
                  </a:lnTo>
                  <a:lnTo>
                    <a:pt x="513" y="332"/>
                  </a:lnTo>
                  <a:lnTo>
                    <a:pt x="515" y="332"/>
                  </a:lnTo>
                  <a:lnTo>
                    <a:pt x="515" y="333"/>
                  </a:lnTo>
                  <a:lnTo>
                    <a:pt x="516" y="332"/>
                  </a:lnTo>
                  <a:lnTo>
                    <a:pt x="516" y="333"/>
                  </a:lnTo>
                  <a:lnTo>
                    <a:pt x="516" y="335"/>
                  </a:lnTo>
                  <a:lnTo>
                    <a:pt x="516" y="336"/>
                  </a:lnTo>
                  <a:lnTo>
                    <a:pt x="518" y="336"/>
                  </a:lnTo>
                  <a:lnTo>
                    <a:pt x="518" y="338"/>
                  </a:lnTo>
                  <a:lnTo>
                    <a:pt x="518" y="339"/>
                  </a:lnTo>
                  <a:lnTo>
                    <a:pt x="518" y="341"/>
                  </a:lnTo>
                  <a:lnTo>
                    <a:pt x="518" y="342"/>
                  </a:lnTo>
                  <a:lnTo>
                    <a:pt x="518" y="344"/>
                  </a:lnTo>
                  <a:lnTo>
                    <a:pt x="518" y="345"/>
                  </a:lnTo>
                  <a:lnTo>
                    <a:pt x="516" y="345"/>
                  </a:lnTo>
                  <a:lnTo>
                    <a:pt x="515" y="345"/>
                  </a:lnTo>
                  <a:lnTo>
                    <a:pt x="515" y="347"/>
                  </a:lnTo>
                  <a:lnTo>
                    <a:pt x="513" y="347"/>
                  </a:lnTo>
                  <a:lnTo>
                    <a:pt x="513" y="348"/>
                  </a:lnTo>
                  <a:lnTo>
                    <a:pt x="512" y="348"/>
                  </a:lnTo>
                  <a:lnTo>
                    <a:pt x="513" y="348"/>
                  </a:lnTo>
                  <a:lnTo>
                    <a:pt x="512" y="348"/>
                  </a:lnTo>
                  <a:lnTo>
                    <a:pt x="512" y="350"/>
                  </a:lnTo>
                  <a:lnTo>
                    <a:pt x="510" y="351"/>
                  </a:lnTo>
                  <a:lnTo>
                    <a:pt x="509" y="351"/>
                  </a:lnTo>
                  <a:lnTo>
                    <a:pt x="509" y="353"/>
                  </a:lnTo>
                  <a:lnTo>
                    <a:pt x="510" y="353"/>
                  </a:lnTo>
                  <a:lnTo>
                    <a:pt x="509" y="353"/>
                  </a:lnTo>
                  <a:lnTo>
                    <a:pt x="509" y="354"/>
                  </a:lnTo>
                  <a:lnTo>
                    <a:pt x="507" y="354"/>
                  </a:lnTo>
                  <a:lnTo>
                    <a:pt x="506" y="354"/>
                  </a:lnTo>
                  <a:lnTo>
                    <a:pt x="506" y="356"/>
                  </a:lnTo>
                  <a:lnTo>
                    <a:pt x="504" y="356"/>
                  </a:lnTo>
                  <a:lnTo>
                    <a:pt x="504" y="357"/>
                  </a:lnTo>
                  <a:lnTo>
                    <a:pt x="503" y="357"/>
                  </a:lnTo>
                  <a:lnTo>
                    <a:pt x="503" y="359"/>
                  </a:lnTo>
                  <a:lnTo>
                    <a:pt x="501" y="359"/>
                  </a:lnTo>
                  <a:lnTo>
                    <a:pt x="503" y="360"/>
                  </a:lnTo>
                  <a:lnTo>
                    <a:pt x="501" y="360"/>
                  </a:lnTo>
                  <a:lnTo>
                    <a:pt x="501" y="362"/>
                  </a:lnTo>
                  <a:lnTo>
                    <a:pt x="501" y="363"/>
                  </a:lnTo>
                  <a:lnTo>
                    <a:pt x="500" y="363"/>
                  </a:lnTo>
                  <a:lnTo>
                    <a:pt x="500" y="365"/>
                  </a:lnTo>
                  <a:lnTo>
                    <a:pt x="498" y="365"/>
                  </a:lnTo>
                  <a:lnTo>
                    <a:pt x="498" y="366"/>
                  </a:lnTo>
                  <a:lnTo>
                    <a:pt x="497" y="366"/>
                  </a:lnTo>
                  <a:lnTo>
                    <a:pt x="497" y="368"/>
                  </a:lnTo>
                  <a:lnTo>
                    <a:pt x="495" y="368"/>
                  </a:lnTo>
                  <a:lnTo>
                    <a:pt x="494" y="369"/>
                  </a:lnTo>
                  <a:lnTo>
                    <a:pt x="494" y="371"/>
                  </a:lnTo>
                  <a:lnTo>
                    <a:pt x="494" y="372"/>
                  </a:lnTo>
                  <a:lnTo>
                    <a:pt x="494" y="374"/>
                  </a:lnTo>
                  <a:lnTo>
                    <a:pt x="494" y="375"/>
                  </a:lnTo>
                  <a:lnTo>
                    <a:pt x="495" y="375"/>
                  </a:lnTo>
                  <a:lnTo>
                    <a:pt x="495" y="377"/>
                  </a:lnTo>
                  <a:lnTo>
                    <a:pt x="495" y="379"/>
                  </a:lnTo>
                  <a:lnTo>
                    <a:pt x="495" y="382"/>
                  </a:lnTo>
                  <a:lnTo>
                    <a:pt x="497" y="383"/>
                  </a:lnTo>
                  <a:lnTo>
                    <a:pt x="498" y="383"/>
                  </a:lnTo>
                  <a:lnTo>
                    <a:pt x="500" y="383"/>
                  </a:lnTo>
                  <a:lnTo>
                    <a:pt x="500" y="385"/>
                  </a:lnTo>
                  <a:lnTo>
                    <a:pt x="498" y="385"/>
                  </a:lnTo>
                  <a:lnTo>
                    <a:pt x="500" y="385"/>
                  </a:lnTo>
                  <a:lnTo>
                    <a:pt x="500" y="386"/>
                  </a:lnTo>
                  <a:lnTo>
                    <a:pt x="501" y="386"/>
                  </a:lnTo>
                  <a:lnTo>
                    <a:pt x="503" y="386"/>
                  </a:lnTo>
                  <a:lnTo>
                    <a:pt x="503" y="388"/>
                  </a:lnTo>
                  <a:lnTo>
                    <a:pt x="504" y="388"/>
                  </a:lnTo>
                  <a:lnTo>
                    <a:pt x="506" y="388"/>
                  </a:lnTo>
                  <a:lnTo>
                    <a:pt x="506" y="389"/>
                  </a:lnTo>
                  <a:lnTo>
                    <a:pt x="507" y="389"/>
                  </a:lnTo>
                  <a:lnTo>
                    <a:pt x="507" y="391"/>
                  </a:lnTo>
                  <a:lnTo>
                    <a:pt x="506" y="391"/>
                  </a:lnTo>
                  <a:lnTo>
                    <a:pt x="504" y="392"/>
                  </a:lnTo>
                  <a:lnTo>
                    <a:pt x="503" y="392"/>
                  </a:lnTo>
                  <a:lnTo>
                    <a:pt x="501" y="392"/>
                  </a:lnTo>
                  <a:lnTo>
                    <a:pt x="501" y="394"/>
                  </a:lnTo>
                  <a:lnTo>
                    <a:pt x="500" y="394"/>
                  </a:lnTo>
                  <a:lnTo>
                    <a:pt x="498" y="394"/>
                  </a:lnTo>
                  <a:lnTo>
                    <a:pt x="498" y="395"/>
                  </a:lnTo>
                  <a:lnTo>
                    <a:pt x="500" y="395"/>
                  </a:lnTo>
                  <a:lnTo>
                    <a:pt x="500" y="397"/>
                  </a:lnTo>
                  <a:lnTo>
                    <a:pt x="501" y="397"/>
                  </a:lnTo>
                  <a:lnTo>
                    <a:pt x="501" y="398"/>
                  </a:lnTo>
                  <a:lnTo>
                    <a:pt x="503" y="398"/>
                  </a:lnTo>
                  <a:lnTo>
                    <a:pt x="503" y="400"/>
                  </a:lnTo>
                  <a:lnTo>
                    <a:pt x="503" y="401"/>
                  </a:lnTo>
                  <a:lnTo>
                    <a:pt x="504" y="401"/>
                  </a:lnTo>
                  <a:lnTo>
                    <a:pt x="504" y="403"/>
                  </a:lnTo>
                  <a:lnTo>
                    <a:pt x="504" y="404"/>
                  </a:lnTo>
                  <a:lnTo>
                    <a:pt x="504" y="406"/>
                  </a:lnTo>
                  <a:lnTo>
                    <a:pt x="503" y="406"/>
                  </a:lnTo>
                  <a:lnTo>
                    <a:pt x="501" y="406"/>
                  </a:lnTo>
                  <a:lnTo>
                    <a:pt x="500" y="406"/>
                  </a:lnTo>
                  <a:lnTo>
                    <a:pt x="498" y="407"/>
                  </a:lnTo>
                  <a:lnTo>
                    <a:pt x="500" y="409"/>
                  </a:lnTo>
                  <a:lnTo>
                    <a:pt x="500" y="410"/>
                  </a:lnTo>
                  <a:lnTo>
                    <a:pt x="500" y="412"/>
                  </a:lnTo>
                  <a:lnTo>
                    <a:pt x="500" y="413"/>
                  </a:lnTo>
                  <a:lnTo>
                    <a:pt x="500" y="415"/>
                  </a:lnTo>
                  <a:lnTo>
                    <a:pt x="500" y="418"/>
                  </a:lnTo>
                  <a:lnTo>
                    <a:pt x="498" y="418"/>
                  </a:lnTo>
                  <a:lnTo>
                    <a:pt x="500" y="421"/>
                  </a:lnTo>
                  <a:lnTo>
                    <a:pt x="498" y="421"/>
                  </a:lnTo>
                  <a:lnTo>
                    <a:pt x="497" y="422"/>
                  </a:lnTo>
                  <a:lnTo>
                    <a:pt x="498" y="422"/>
                  </a:lnTo>
                  <a:lnTo>
                    <a:pt x="498" y="424"/>
                  </a:lnTo>
                  <a:lnTo>
                    <a:pt x="498" y="425"/>
                  </a:lnTo>
                  <a:lnTo>
                    <a:pt x="497" y="425"/>
                  </a:lnTo>
                  <a:lnTo>
                    <a:pt x="497" y="427"/>
                  </a:lnTo>
                  <a:lnTo>
                    <a:pt x="497" y="425"/>
                  </a:lnTo>
                  <a:lnTo>
                    <a:pt x="495" y="425"/>
                  </a:lnTo>
                  <a:lnTo>
                    <a:pt x="494" y="425"/>
                  </a:lnTo>
                  <a:lnTo>
                    <a:pt x="492" y="425"/>
                  </a:lnTo>
                  <a:lnTo>
                    <a:pt x="492" y="427"/>
                  </a:lnTo>
                  <a:lnTo>
                    <a:pt x="492" y="425"/>
                  </a:lnTo>
                  <a:lnTo>
                    <a:pt x="492" y="427"/>
                  </a:lnTo>
                  <a:lnTo>
                    <a:pt x="492" y="425"/>
                  </a:lnTo>
                  <a:lnTo>
                    <a:pt x="491" y="425"/>
                  </a:lnTo>
                  <a:lnTo>
                    <a:pt x="489" y="425"/>
                  </a:lnTo>
                  <a:lnTo>
                    <a:pt x="489" y="424"/>
                  </a:lnTo>
                  <a:lnTo>
                    <a:pt x="488" y="424"/>
                  </a:lnTo>
                  <a:lnTo>
                    <a:pt x="486" y="424"/>
                  </a:lnTo>
                  <a:lnTo>
                    <a:pt x="486" y="425"/>
                  </a:lnTo>
                  <a:lnTo>
                    <a:pt x="485" y="427"/>
                  </a:lnTo>
                  <a:lnTo>
                    <a:pt x="485" y="428"/>
                  </a:lnTo>
                  <a:lnTo>
                    <a:pt x="485" y="430"/>
                  </a:lnTo>
                  <a:lnTo>
                    <a:pt x="483" y="430"/>
                  </a:lnTo>
                  <a:lnTo>
                    <a:pt x="482" y="428"/>
                  </a:lnTo>
                  <a:lnTo>
                    <a:pt x="480" y="428"/>
                  </a:lnTo>
                  <a:lnTo>
                    <a:pt x="479" y="430"/>
                  </a:lnTo>
                  <a:lnTo>
                    <a:pt x="477" y="430"/>
                  </a:lnTo>
                  <a:lnTo>
                    <a:pt x="476" y="430"/>
                  </a:lnTo>
                  <a:lnTo>
                    <a:pt x="474" y="430"/>
                  </a:lnTo>
                  <a:lnTo>
                    <a:pt x="474" y="432"/>
                  </a:lnTo>
                  <a:lnTo>
                    <a:pt x="473" y="432"/>
                  </a:lnTo>
                  <a:lnTo>
                    <a:pt x="471" y="432"/>
                  </a:lnTo>
                  <a:lnTo>
                    <a:pt x="470" y="432"/>
                  </a:lnTo>
                  <a:lnTo>
                    <a:pt x="468" y="430"/>
                  </a:lnTo>
                  <a:lnTo>
                    <a:pt x="467" y="432"/>
                  </a:lnTo>
                  <a:lnTo>
                    <a:pt x="465" y="432"/>
                  </a:lnTo>
                  <a:lnTo>
                    <a:pt x="465" y="433"/>
                  </a:lnTo>
                  <a:lnTo>
                    <a:pt x="464" y="433"/>
                  </a:lnTo>
                  <a:lnTo>
                    <a:pt x="464" y="435"/>
                  </a:lnTo>
                  <a:lnTo>
                    <a:pt x="462" y="435"/>
                  </a:lnTo>
                  <a:lnTo>
                    <a:pt x="464" y="436"/>
                  </a:lnTo>
                  <a:lnTo>
                    <a:pt x="462" y="436"/>
                  </a:lnTo>
                  <a:lnTo>
                    <a:pt x="462" y="438"/>
                  </a:lnTo>
                  <a:lnTo>
                    <a:pt x="464" y="438"/>
                  </a:lnTo>
                  <a:lnTo>
                    <a:pt x="464" y="439"/>
                  </a:lnTo>
                  <a:lnTo>
                    <a:pt x="464" y="441"/>
                  </a:lnTo>
                  <a:lnTo>
                    <a:pt x="464" y="444"/>
                  </a:lnTo>
                  <a:lnTo>
                    <a:pt x="464" y="445"/>
                  </a:lnTo>
                  <a:lnTo>
                    <a:pt x="464" y="447"/>
                  </a:lnTo>
                  <a:lnTo>
                    <a:pt x="464" y="448"/>
                  </a:lnTo>
                  <a:lnTo>
                    <a:pt x="462" y="450"/>
                  </a:lnTo>
                  <a:lnTo>
                    <a:pt x="460" y="451"/>
                  </a:lnTo>
                  <a:lnTo>
                    <a:pt x="459" y="453"/>
                  </a:lnTo>
                  <a:lnTo>
                    <a:pt x="457" y="453"/>
                  </a:lnTo>
                  <a:lnTo>
                    <a:pt x="454" y="456"/>
                  </a:lnTo>
                  <a:lnTo>
                    <a:pt x="454" y="457"/>
                  </a:lnTo>
                  <a:lnTo>
                    <a:pt x="453" y="459"/>
                  </a:lnTo>
                  <a:lnTo>
                    <a:pt x="451" y="460"/>
                  </a:lnTo>
                  <a:lnTo>
                    <a:pt x="450" y="462"/>
                  </a:lnTo>
                  <a:lnTo>
                    <a:pt x="448" y="462"/>
                  </a:lnTo>
                  <a:lnTo>
                    <a:pt x="450" y="462"/>
                  </a:lnTo>
                  <a:lnTo>
                    <a:pt x="450" y="463"/>
                  </a:lnTo>
                  <a:lnTo>
                    <a:pt x="450" y="466"/>
                  </a:lnTo>
                  <a:lnTo>
                    <a:pt x="451" y="466"/>
                  </a:lnTo>
                  <a:lnTo>
                    <a:pt x="453" y="466"/>
                  </a:lnTo>
                  <a:lnTo>
                    <a:pt x="453" y="463"/>
                  </a:lnTo>
                  <a:lnTo>
                    <a:pt x="454" y="463"/>
                  </a:lnTo>
                  <a:lnTo>
                    <a:pt x="456" y="463"/>
                  </a:lnTo>
                  <a:lnTo>
                    <a:pt x="457" y="466"/>
                  </a:lnTo>
                  <a:lnTo>
                    <a:pt x="459" y="466"/>
                  </a:lnTo>
                  <a:lnTo>
                    <a:pt x="459" y="468"/>
                  </a:lnTo>
                  <a:lnTo>
                    <a:pt x="459" y="466"/>
                  </a:lnTo>
                  <a:lnTo>
                    <a:pt x="460" y="466"/>
                  </a:lnTo>
                  <a:lnTo>
                    <a:pt x="462" y="466"/>
                  </a:lnTo>
                  <a:lnTo>
                    <a:pt x="464" y="466"/>
                  </a:lnTo>
                  <a:lnTo>
                    <a:pt x="465" y="466"/>
                  </a:lnTo>
                  <a:lnTo>
                    <a:pt x="465" y="468"/>
                  </a:lnTo>
                  <a:lnTo>
                    <a:pt x="467" y="469"/>
                  </a:lnTo>
                  <a:lnTo>
                    <a:pt x="467" y="471"/>
                  </a:lnTo>
                  <a:lnTo>
                    <a:pt x="468" y="472"/>
                  </a:lnTo>
                  <a:lnTo>
                    <a:pt x="468" y="474"/>
                  </a:lnTo>
                  <a:lnTo>
                    <a:pt x="468" y="475"/>
                  </a:lnTo>
                  <a:lnTo>
                    <a:pt x="468" y="477"/>
                  </a:lnTo>
                  <a:lnTo>
                    <a:pt x="470" y="477"/>
                  </a:lnTo>
                  <a:lnTo>
                    <a:pt x="470" y="478"/>
                  </a:lnTo>
                  <a:lnTo>
                    <a:pt x="470" y="480"/>
                  </a:lnTo>
                  <a:lnTo>
                    <a:pt x="471" y="480"/>
                  </a:lnTo>
                  <a:lnTo>
                    <a:pt x="471" y="478"/>
                  </a:lnTo>
                  <a:lnTo>
                    <a:pt x="471" y="480"/>
                  </a:lnTo>
                  <a:lnTo>
                    <a:pt x="471" y="478"/>
                  </a:lnTo>
                  <a:lnTo>
                    <a:pt x="471" y="480"/>
                  </a:lnTo>
                  <a:lnTo>
                    <a:pt x="471" y="478"/>
                  </a:lnTo>
                  <a:lnTo>
                    <a:pt x="471" y="480"/>
                  </a:lnTo>
                  <a:lnTo>
                    <a:pt x="473" y="480"/>
                  </a:lnTo>
                  <a:lnTo>
                    <a:pt x="473" y="478"/>
                  </a:lnTo>
                  <a:lnTo>
                    <a:pt x="474" y="478"/>
                  </a:lnTo>
                  <a:lnTo>
                    <a:pt x="476" y="478"/>
                  </a:lnTo>
                  <a:lnTo>
                    <a:pt x="477" y="478"/>
                  </a:lnTo>
                  <a:lnTo>
                    <a:pt x="479" y="478"/>
                  </a:lnTo>
                  <a:lnTo>
                    <a:pt x="480" y="478"/>
                  </a:lnTo>
                  <a:lnTo>
                    <a:pt x="480" y="477"/>
                  </a:lnTo>
                  <a:lnTo>
                    <a:pt x="482" y="477"/>
                  </a:lnTo>
                  <a:lnTo>
                    <a:pt x="483" y="477"/>
                  </a:lnTo>
                  <a:lnTo>
                    <a:pt x="485" y="477"/>
                  </a:lnTo>
                  <a:lnTo>
                    <a:pt x="486" y="477"/>
                  </a:lnTo>
                  <a:lnTo>
                    <a:pt x="486" y="478"/>
                  </a:lnTo>
                  <a:lnTo>
                    <a:pt x="488" y="478"/>
                  </a:lnTo>
                  <a:lnTo>
                    <a:pt x="489" y="478"/>
                  </a:lnTo>
                  <a:lnTo>
                    <a:pt x="489" y="480"/>
                  </a:lnTo>
                  <a:lnTo>
                    <a:pt x="489" y="481"/>
                  </a:lnTo>
                  <a:lnTo>
                    <a:pt x="491" y="481"/>
                  </a:lnTo>
                  <a:lnTo>
                    <a:pt x="489" y="481"/>
                  </a:lnTo>
                  <a:lnTo>
                    <a:pt x="489" y="483"/>
                  </a:lnTo>
                  <a:lnTo>
                    <a:pt x="491" y="483"/>
                  </a:lnTo>
                  <a:lnTo>
                    <a:pt x="491" y="485"/>
                  </a:lnTo>
                  <a:lnTo>
                    <a:pt x="492" y="485"/>
                  </a:lnTo>
                  <a:lnTo>
                    <a:pt x="492" y="486"/>
                  </a:lnTo>
                  <a:lnTo>
                    <a:pt x="494" y="486"/>
                  </a:lnTo>
                  <a:lnTo>
                    <a:pt x="495" y="486"/>
                  </a:lnTo>
                  <a:lnTo>
                    <a:pt x="497" y="486"/>
                  </a:lnTo>
                  <a:lnTo>
                    <a:pt x="497" y="488"/>
                  </a:lnTo>
                  <a:lnTo>
                    <a:pt x="498" y="488"/>
                  </a:lnTo>
                  <a:lnTo>
                    <a:pt x="500" y="488"/>
                  </a:lnTo>
                  <a:lnTo>
                    <a:pt x="498" y="488"/>
                  </a:lnTo>
                  <a:lnTo>
                    <a:pt x="500" y="488"/>
                  </a:lnTo>
                  <a:lnTo>
                    <a:pt x="501" y="488"/>
                  </a:lnTo>
                  <a:lnTo>
                    <a:pt x="501" y="486"/>
                  </a:lnTo>
                  <a:lnTo>
                    <a:pt x="503" y="486"/>
                  </a:lnTo>
                  <a:lnTo>
                    <a:pt x="503" y="485"/>
                  </a:lnTo>
                  <a:lnTo>
                    <a:pt x="504" y="485"/>
                  </a:lnTo>
                  <a:lnTo>
                    <a:pt x="506" y="485"/>
                  </a:lnTo>
                  <a:lnTo>
                    <a:pt x="507" y="485"/>
                  </a:lnTo>
                  <a:lnTo>
                    <a:pt x="509" y="485"/>
                  </a:lnTo>
                  <a:lnTo>
                    <a:pt x="510" y="485"/>
                  </a:lnTo>
                  <a:lnTo>
                    <a:pt x="510" y="483"/>
                  </a:lnTo>
                  <a:lnTo>
                    <a:pt x="510" y="485"/>
                  </a:lnTo>
                  <a:lnTo>
                    <a:pt x="512" y="485"/>
                  </a:lnTo>
                  <a:lnTo>
                    <a:pt x="513" y="485"/>
                  </a:lnTo>
                  <a:lnTo>
                    <a:pt x="513" y="483"/>
                  </a:lnTo>
                  <a:lnTo>
                    <a:pt x="515" y="483"/>
                  </a:lnTo>
                  <a:lnTo>
                    <a:pt x="515" y="481"/>
                  </a:lnTo>
                  <a:lnTo>
                    <a:pt x="516" y="481"/>
                  </a:lnTo>
                  <a:lnTo>
                    <a:pt x="516" y="480"/>
                  </a:lnTo>
                  <a:lnTo>
                    <a:pt x="516" y="478"/>
                  </a:lnTo>
                  <a:lnTo>
                    <a:pt x="518" y="478"/>
                  </a:lnTo>
                  <a:lnTo>
                    <a:pt x="520" y="478"/>
                  </a:lnTo>
                  <a:lnTo>
                    <a:pt x="518" y="478"/>
                  </a:lnTo>
                  <a:lnTo>
                    <a:pt x="518" y="477"/>
                  </a:lnTo>
                  <a:lnTo>
                    <a:pt x="520" y="477"/>
                  </a:lnTo>
                  <a:lnTo>
                    <a:pt x="520" y="475"/>
                  </a:lnTo>
                  <a:lnTo>
                    <a:pt x="521" y="475"/>
                  </a:lnTo>
                  <a:lnTo>
                    <a:pt x="523" y="475"/>
                  </a:lnTo>
                  <a:lnTo>
                    <a:pt x="526" y="475"/>
                  </a:lnTo>
                  <a:lnTo>
                    <a:pt x="527" y="477"/>
                  </a:lnTo>
                  <a:lnTo>
                    <a:pt x="527" y="478"/>
                  </a:lnTo>
                  <a:lnTo>
                    <a:pt x="527" y="480"/>
                  </a:lnTo>
                  <a:lnTo>
                    <a:pt x="527" y="481"/>
                  </a:lnTo>
                  <a:lnTo>
                    <a:pt x="527" y="483"/>
                  </a:lnTo>
                  <a:lnTo>
                    <a:pt x="526" y="483"/>
                  </a:lnTo>
                  <a:lnTo>
                    <a:pt x="526" y="485"/>
                  </a:lnTo>
                  <a:lnTo>
                    <a:pt x="524" y="485"/>
                  </a:lnTo>
                  <a:lnTo>
                    <a:pt x="524" y="488"/>
                  </a:lnTo>
                  <a:lnTo>
                    <a:pt x="524" y="489"/>
                  </a:lnTo>
                  <a:lnTo>
                    <a:pt x="524" y="491"/>
                  </a:lnTo>
                  <a:lnTo>
                    <a:pt x="523" y="492"/>
                  </a:lnTo>
                  <a:lnTo>
                    <a:pt x="523" y="494"/>
                  </a:lnTo>
                  <a:lnTo>
                    <a:pt x="523" y="495"/>
                  </a:lnTo>
                  <a:lnTo>
                    <a:pt x="523" y="497"/>
                  </a:lnTo>
                  <a:lnTo>
                    <a:pt x="524" y="497"/>
                  </a:lnTo>
                  <a:lnTo>
                    <a:pt x="524" y="498"/>
                  </a:lnTo>
                  <a:lnTo>
                    <a:pt x="524" y="500"/>
                  </a:lnTo>
                  <a:lnTo>
                    <a:pt x="526" y="500"/>
                  </a:lnTo>
                  <a:lnTo>
                    <a:pt x="526" y="501"/>
                  </a:lnTo>
                  <a:lnTo>
                    <a:pt x="526" y="503"/>
                  </a:lnTo>
                  <a:lnTo>
                    <a:pt x="526" y="504"/>
                  </a:lnTo>
                  <a:lnTo>
                    <a:pt x="527" y="504"/>
                  </a:lnTo>
                  <a:lnTo>
                    <a:pt x="529" y="504"/>
                  </a:lnTo>
                  <a:lnTo>
                    <a:pt x="530" y="506"/>
                  </a:lnTo>
                  <a:lnTo>
                    <a:pt x="532" y="506"/>
                  </a:lnTo>
                  <a:lnTo>
                    <a:pt x="533" y="506"/>
                  </a:lnTo>
                  <a:lnTo>
                    <a:pt x="535" y="506"/>
                  </a:lnTo>
                  <a:lnTo>
                    <a:pt x="535" y="507"/>
                  </a:lnTo>
                  <a:lnTo>
                    <a:pt x="535" y="506"/>
                  </a:lnTo>
                  <a:lnTo>
                    <a:pt x="535" y="507"/>
                  </a:lnTo>
                  <a:lnTo>
                    <a:pt x="536" y="507"/>
                  </a:lnTo>
                  <a:lnTo>
                    <a:pt x="538" y="507"/>
                  </a:lnTo>
                  <a:lnTo>
                    <a:pt x="538" y="509"/>
                  </a:lnTo>
                  <a:lnTo>
                    <a:pt x="539" y="509"/>
                  </a:lnTo>
                  <a:lnTo>
                    <a:pt x="541" y="509"/>
                  </a:lnTo>
                  <a:lnTo>
                    <a:pt x="541" y="510"/>
                  </a:lnTo>
                  <a:lnTo>
                    <a:pt x="541" y="512"/>
                  </a:lnTo>
                  <a:lnTo>
                    <a:pt x="542" y="512"/>
                  </a:lnTo>
                  <a:lnTo>
                    <a:pt x="542" y="513"/>
                  </a:lnTo>
                  <a:lnTo>
                    <a:pt x="542" y="515"/>
                  </a:lnTo>
                  <a:lnTo>
                    <a:pt x="542" y="516"/>
                  </a:lnTo>
                  <a:lnTo>
                    <a:pt x="544" y="516"/>
                  </a:lnTo>
                  <a:lnTo>
                    <a:pt x="544" y="518"/>
                  </a:lnTo>
                  <a:lnTo>
                    <a:pt x="542" y="518"/>
                  </a:lnTo>
                  <a:lnTo>
                    <a:pt x="544" y="518"/>
                  </a:lnTo>
                  <a:lnTo>
                    <a:pt x="542" y="518"/>
                  </a:lnTo>
                  <a:lnTo>
                    <a:pt x="542" y="519"/>
                  </a:lnTo>
                  <a:lnTo>
                    <a:pt x="542" y="521"/>
                  </a:lnTo>
                  <a:lnTo>
                    <a:pt x="544" y="519"/>
                  </a:lnTo>
                  <a:lnTo>
                    <a:pt x="544" y="521"/>
                  </a:lnTo>
                  <a:lnTo>
                    <a:pt x="544" y="522"/>
                  </a:lnTo>
                  <a:lnTo>
                    <a:pt x="544" y="524"/>
                  </a:lnTo>
                  <a:lnTo>
                    <a:pt x="545" y="524"/>
                  </a:lnTo>
                  <a:lnTo>
                    <a:pt x="544" y="524"/>
                  </a:lnTo>
                  <a:lnTo>
                    <a:pt x="544" y="525"/>
                  </a:lnTo>
                  <a:lnTo>
                    <a:pt x="544" y="527"/>
                  </a:lnTo>
                  <a:lnTo>
                    <a:pt x="545" y="528"/>
                  </a:lnTo>
                  <a:lnTo>
                    <a:pt x="545" y="530"/>
                  </a:lnTo>
                  <a:lnTo>
                    <a:pt x="547" y="530"/>
                  </a:lnTo>
                  <a:lnTo>
                    <a:pt x="547" y="531"/>
                  </a:lnTo>
                  <a:lnTo>
                    <a:pt x="547" y="533"/>
                  </a:lnTo>
                  <a:lnTo>
                    <a:pt x="547" y="534"/>
                  </a:lnTo>
                  <a:lnTo>
                    <a:pt x="548" y="536"/>
                  </a:lnTo>
                  <a:lnTo>
                    <a:pt x="551" y="539"/>
                  </a:lnTo>
                  <a:lnTo>
                    <a:pt x="551" y="541"/>
                  </a:lnTo>
                  <a:lnTo>
                    <a:pt x="551" y="542"/>
                  </a:lnTo>
                  <a:lnTo>
                    <a:pt x="553" y="542"/>
                  </a:lnTo>
                  <a:lnTo>
                    <a:pt x="554" y="542"/>
                  </a:lnTo>
                  <a:lnTo>
                    <a:pt x="554" y="544"/>
                  </a:lnTo>
                  <a:lnTo>
                    <a:pt x="554" y="545"/>
                  </a:lnTo>
                  <a:lnTo>
                    <a:pt x="556" y="545"/>
                  </a:lnTo>
                  <a:lnTo>
                    <a:pt x="556" y="547"/>
                  </a:lnTo>
                  <a:lnTo>
                    <a:pt x="557" y="547"/>
                  </a:lnTo>
                  <a:lnTo>
                    <a:pt x="557" y="548"/>
                  </a:lnTo>
                  <a:lnTo>
                    <a:pt x="559" y="548"/>
                  </a:lnTo>
                  <a:lnTo>
                    <a:pt x="559" y="550"/>
                  </a:lnTo>
                  <a:lnTo>
                    <a:pt x="560" y="551"/>
                  </a:lnTo>
                  <a:lnTo>
                    <a:pt x="562" y="551"/>
                  </a:lnTo>
                  <a:lnTo>
                    <a:pt x="563" y="551"/>
                  </a:lnTo>
                  <a:lnTo>
                    <a:pt x="563" y="553"/>
                  </a:lnTo>
                  <a:lnTo>
                    <a:pt x="565" y="553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" name="Freeform 48">
              <a:extLst>
                <a:ext uri="{FF2B5EF4-FFF2-40B4-BE49-F238E27FC236}">
                  <a16:creationId xmlns:a16="http://schemas.microsoft.com/office/drawing/2014/main" id="{648203B1-25B2-A09F-3262-C9A77989309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6525" y="3154363"/>
              <a:ext cx="1862138" cy="892175"/>
            </a:xfrm>
            <a:custGeom>
              <a:avLst/>
              <a:gdLst>
                <a:gd name="T0" fmla="*/ 637 w 1173"/>
                <a:gd name="T1" fmla="*/ 482 h 562"/>
                <a:gd name="T2" fmla="*/ 601 w 1173"/>
                <a:gd name="T3" fmla="*/ 535 h 562"/>
                <a:gd name="T4" fmla="*/ 533 w 1173"/>
                <a:gd name="T5" fmla="*/ 560 h 562"/>
                <a:gd name="T6" fmla="*/ 489 w 1173"/>
                <a:gd name="T7" fmla="*/ 541 h 562"/>
                <a:gd name="T8" fmla="*/ 474 w 1173"/>
                <a:gd name="T9" fmla="*/ 519 h 562"/>
                <a:gd name="T10" fmla="*/ 427 w 1173"/>
                <a:gd name="T11" fmla="*/ 495 h 562"/>
                <a:gd name="T12" fmla="*/ 362 w 1173"/>
                <a:gd name="T13" fmla="*/ 494 h 562"/>
                <a:gd name="T14" fmla="*/ 316 w 1173"/>
                <a:gd name="T15" fmla="*/ 509 h 562"/>
                <a:gd name="T16" fmla="*/ 307 w 1173"/>
                <a:gd name="T17" fmla="*/ 501 h 562"/>
                <a:gd name="T18" fmla="*/ 268 w 1173"/>
                <a:gd name="T19" fmla="*/ 476 h 562"/>
                <a:gd name="T20" fmla="*/ 230 w 1173"/>
                <a:gd name="T21" fmla="*/ 426 h 562"/>
                <a:gd name="T22" fmla="*/ 200 w 1173"/>
                <a:gd name="T23" fmla="*/ 415 h 562"/>
                <a:gd name="T24" fmla="*/ 188 w 1173"/>
                <a:gd name="T25" fmla="*/ 370 h 562"/>
                <a:gd name="T26" fmla="*/ 133 w 1173"/>
                <a:gd name="T27" fmla="*/ 344 h 562"/>
                <a:gd name="T28" fmla="*/ 115 w 1173"/>
                <a:gd name="T29" fmla="*/ 291 h 562"/>
                <a:gd name="T30" fmla="*/ 68 w 1173"/>
                <a:gd name="T31" fmla="*/ 341 h 562"/>
                <a:gd name="T32" fmla="*/ 18 w 1173"/>
                <a:gd name="T33" fmla="*/ 341 h 562"/>
                <a:gd name="T34" fmla="*/ 9 w 1173"/>
                <a:gd name="T35" fmla="*/ 295 h 562"/>
                <a:gd name="T36" fmla="*/ 6 w 1173"/>
                <a:gd name="T37" fmla="*/ 245 h 562"/>
                <a:gd name="T38" fmla="*/ 12 w 1173"/>
                <a:gd name="T39" fmla="*/ 212 h 562"/>
                <a:gd name="T40" fmla="*/ 18 w 1173"/>
                <a:gd name="T41" fmla="*/ 188 h 562"/>
                <a:gd name="T42" fmla="*/ 64 w 1173"/>
                <a:gd name="T43" fmla="*/ 168 h 562"/>
                <a:gd name="T44" fmla="*/ 89 w 1173"/>
                <a:gd name="T45" fmla="*/ 162 h 562"/>
                <a:gd name="T46" fmla="*/ 145 w 1173"/>
                <a:gd name="T47" fmla="*/ 197 h 562"/>
                <a:gd name="T48" fmla="*/ 208 w 1173"/>
                <a:gd name="T49" fmla="*/ 224 h 562"/>
                <a:gd name="T50" fmla="*/ 260 w 1173"/>
                <a:gd name="T51" fmla="*/ 220 h 562"/>
                <a:gd name="T52" fmla="*/ 285 w 1173"/>
                <a:gd name="T53" fmla="*/ 176 h 562"/>
                <a:gd name="T54" fmla="*/ 306 w 1173"/>
                <a:gd name="T55" fmla="*/ 162 h 562"/>
                <a:gd name="T56" fmla="*/ 330 w 1173"/>
                <a:gd name="T57" fmla="*/ 185 h 562"/>
                <a:gd name="T58" fmla="*/ 398 w 1173"/>
                <a:gd name="T59" fmla="*/ 145 h 562"/>
                <a:gd name="T60" fmla="*/ 516 w 1173"/>
                <a:gd name="T61" fmla="*/ 109 h 562"/>
                <a:gd name="T62" fmla="*/ 525 w 1173"/>
                <a:gd name="T63" fmla="*/ 142 h 562"/>
                <a:gd name="T64" fmla="*/ 554 w 1173"/>
                <a:gd name="T65" fmla="*/ 153 h 562"/>
                <a:gd name="T66" fmla="*/ 590 w 1173"/>
                <a:gd name="T67" fmla="*/ 121 h 562"/>
                <a:gd name="T68" fmla="*/ 622 w 1173"/>
                <a:gd name="T69" fmla="*/ 95 h 562"/>
                <a:gd name="T70" fmla="*/ 642 w 1173"/>
                <a:gd name="T71" fmla="*/ 120 h 562"/>
                <a:gd name="T72" fmla="*/ 699 w 1173"/>
                <a:gd name="T73" fmla="*/ 118 h 562"/>
                <a:gd name="T74" fmla="*/ 696 w 1173"/>
                <a:gd name="T75" fmla="*/ 82 h 562"/>
                <a:gd name="T76" fmla="*/ 696 w 1173"/>
                <a:gd name="T77" fmla="*/ 24 h 562"/>
                <a:gd name="T78" fmla="*/ 740 w 1173"/>
                <a:gd name="T79" fmla="*/ 27 h 562"/>
                <a:gd name="T80" fmla="*/ 777 w 1173"/>
                <a:gd name="T81" fmla="*/ 30 h 562"/>
                <a:gd name="T82" fmla="*/ 808 w 1173"/>
                <a:gd name="T83" fmla="*/ 11 h 562"/>
                <a:gd name="T84" fmla="*/ 875 w 1173"/>
                <a:gd name="T85" fmla="*/ 15 h 562"/>
                <a:gd name="T86" fmla="*/ 942 w 1173"/>
                <a:gd name="T87" fmla="*/ 64 h 562"/>
                <a:gd name="T88" fmla="*/ 963 w 1173"/>
                <a:gd name="T89" fmla="*/ 79 h 562"/>
                <a:gd name="T90" fmla="*/ 1013 w 1173"/>
                <a:gd name="T91" fmla="*/ 77 h 562"/>
                <a:gd name="T92" fmla="*/ 1029 w 1173"/>
                <a:gd name="T93" fmla="*/ 97 h 562"/>
                <a:gd name="T94" fmla="*/ 1073 w 1173"/>
                <a:gd name="T95" fmla="*/ 115 h 562"/>
                <a:gd name="T96" fmla="*/ 1125 w 1173"/>
                <a:gd name="T97" fmla="*/ 73 h 562"/>
                <a:gd name="T98" fmla="*/ 1170 w 1173"/>
                <a:gd name="T99" fmla="*/ 106 h 562"/>
                <a:gd name="T100" fmla="*/ 1155 w 1173"/>
                <a:gd name="T101" fmla="*/ 153 h 562"/>
                <a:gd name="T102" fmla="*/ 1155 w 1173"/>
                <a:gd name="T103" fmla="*/ 186 h 562"/>
                <a:gd name="T104" fmla="*/ 1147 w 1173"/>
                <a:gd name="T105" fmla="*/ 233 h 562"/>
                <a:gd name="T106" fmla="*/ 1140 w 1173"/>
                <a:gd name="T107" fmla="*/ 294 h 562"/>
                <a:gd name="T108" fmla="*/ 1094 w 1173"/>
                <a:gd name="T109" fmla="*/ 321 h 562"/>
                <a:gd name="T110" fmla="*/ 1005 w 1173"/>
                <a:gd name="T111" fmla="*/ 368 h 562"/>
                <a:gd name="T112" fmla="*/ 916 w 1173"/>
                <a:gd name="T113" fmla="*/ 394 h 562"/>
                <a:gd name="T114" fmla="*/ 890 w 1173"/>
                <a:gd name="T115" fmla="*/ 430 h 562"/>
                <a:gd name="T116" fmla="*/ 837 w 1173"/>
                <a:gd name="T117" fmla="*/ 427 h 562"/>
                <a:gd name="T118" fmla="*/ 804 w 1173"/>
                <a:gd name="T119" fmla="*/ 391 h 562"/>
                <a:gd name="T120" fmla="*/ 758 w 1173"/>
                <a:gd name="T121" fmla="*/ 412 h 562"/>
                <a:gd name="T122" fmla="*/ 716 w 1173"/>
                <a:gd name="T123" fmla="*/ 436 h 5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73" h="562">
                  <a:moveTo>
                    <a:pt x="698" y="485"/>
                  </a:moveTo>
                  <a:lnTo>
                    <a:pt x="696" y="483"/>
                  </a:lnTo>
                  <a:lnTo>
                    <a:pt x="695" y="483"/>
                  </a:lnTo>
                  <a:lnTo>
                    <a:pt x="695" y="485"/>
                  </a:lnTo>
                  <a:lnTo>
                    <a:pt x="693" y="486"/>
                  </a:lnTo>
                  <a:lnTo>
                    <a:pt x="690" y="488"/>
                  </a:lnTo>
                  <a:lnTo>
                    <a:pt x="690" y="486"/>
                  </a:lnTo>
                  <a:lnTo>
                    <a:pt x="689" y="485"/>
                  </a:lnTo>
                  <a:lnTo>
                    <a:pt x="689" y="483"/>
                  </a:lnTo>
                  <a:lnTo>
                    <a:pt x="687" y="483"/>
                  </a:lnTo>
                  <a:lnTo>
                    <a:pt x="687" y="482"/>
                  </a:lnTo>
                  <a:lnTo>
                    <a:pt x="686" y="480"/>
                  </a:lnTo>
                  <a:lnTo>
                    <a:pt x="684" y="482"/>
                  </a:lnTo>
                  <a:lnTo>
                    <a:pt x="683" y="483"/>
                  </a:lnTo>
                  <a:lnTo>
                    <a:pt x="680" y="485"/>
                  </a:lnTo>
                  <a:lnTo>
                    <a:pt x="678" y="483"/>
                  </a:lnTo>
                  <a:lnTo>
                    <a:pt x="677" y="485"/>
                  </a:lnTo>
                  <a:lnTo>
                    <a:pt x="672" y="488"/>
                  </a:lnTo>
                  <a:lnTo>
                    <a:pt x="671" y="489"/>
                  </a:lnTo>
                  <a:lnTo>
                    <a:pt x="668" y="485"/>
                  </a:lnTo>
                  <a:lnTo>
                    <a:pt x="669" y="483"/>
                  </a:lnTo>
                  <a:lnTo>
                    <a:pt x="669" y="482"/>
                  </a:lnTo>
                  <a:lnTo>
                    <a:pt x="669" y="480"/>
                  </a:lnTo>
                  <a:lnTo>
                    <a:pt x="669" y="479"/>
                  </a:lnTo>
                  <a:lnTo>
                    <a:pt x="669" y="477"/>
                  </a:lnTo>
                  <a:lnTo>
                    <a:pt x="668" y="477"/>
                  </a:lnTo>
                  <a:lnTo>
                    <a:pt x="668" y="476"/>
                  </a:lnTo>
                  <a:lnTo>
                    <a:pt x="666" y="474"/>
                  </a:lnTo>
                  <a:lnTo>
                    <a:pt x="665" y="474"/>
                  </a:lnTo>
                  <a:lnTo>
                    <a:pt x="663" y="476"/>
                  </a:lnTo>
                  <a:lnTo>
                    <a:pt x="662" y="476"/>
                  </a:lnTo>
                  <a:lnTo>
                    <a:pt x="660" y="476"/>
                  </a:lnTo>
                  <a:lnTo>
                    <a:pt x="657" y="479"/>
                  </a:lnTo>
                  <a:lnTo>
                    <a:pt x="657" y="476"/>
                  </a:lnTo>
                  <a:lnTo>
                    <a:pt x="655" y="476"/>
                  </a:lnTo>
                  <a:lnTo>
                    <a:pt x="655" y="474"/>
                  </a:lnTo>
                  <a:lnTo>
                    <a:pt x="654" y="474"/>
                  </a:lnTo>
                  <a:lnTo>
                    <a:pt x="652" y="474"/>
                  </a:lnTo>
                  <a:lnTo>
                    <a:pt x="651" y="474"/>
                  </a:lnTo>
                  <a:lnTo>
                    <a:pt x="649" y="474"/>
                  </a:lnTo>
                  <a:lnTo>
                    <a:pt x="648" y="474"/>
                  </a:lnTo>
                  <a:lnTo>
                    <a:pt x="646" y="474"/>
                  </a:lnTo>
                  <a:lnTo>
                    <a:pt x="645" y="476"/>
                  </a:lnTo>
                  <a:lnTo>
                    <a:pt x="645" y="477"/>
                  </a:lnTo>
                  <a:lnTo>
                    <a:pt x="646" y="477"/>
                  </a:lnTo>
                  <a:lnTo>
                    <a:pt x="643" y="479"/>
                  </a:lnTo>
                  <a:lnTo>
                    <a:pt x="642" y="479"/>
                  </a:lnTo>
                  <a:lnTo>
                    <a:pt x="640" y="479"/>
                  </a:lnTo>
                  <a:lnTo>
                    <a:pt x="639" y="479"/>
                  </a:lnTo>
                  <a:lnTo>
                    <a:pt x="637" y="480"/>
                  </a:lnTo>
                  <a:lnTo>
                    <a:pt x="637" y="482"/>
                  </a:lnTo>
                  <a:lnTo>
                    <a:pt x="636" y="482"/>
                  </a:lnTo>
                  <a:lnTo>
                    <a:pt x="634" y="483"/>
                  </a:lnTo>
                  <a:lnTo>
                    <a:pt x="633" y="483"/>
                  </a:lnTo>
                  <a:lnTo>
                    <a:pt x="631" y="485"/>
                  </a:lnTo>
                  <a:lnTo>
                    <a:pt x="631" y="486"/>
                  </a:lnTo>
                  <a:lnTo>
                    <a:pt x="630" y="486"/>
                  </a:lnTo>
                  <a:lnTo>
                    <a:pt x="630" y="488"/>
                  </a:lnTo>
                  <a:lnTo>
                    <a:pt x="628" y="488"/>
                  </a:lnTo>
                  <a:lnTo>
                    <a:pt x="627" y="488"/>
                  </a:lnTo>
                  <a:lnTo>
                    <a:pt x="625" y="488"/>
                  </a:lnTo>
                  <a:lnTo>
                    <a:pt x="624" y="488"/>
                  </a:lnTo>
                  <a:lnTo>
                    <a:pt x="622" y="489"/>
                  </a:lnTo>
                  <a:lnTo>
                    <a:pt x="619" y="491"/>
                  </a:lnTo>
                  <a:lnTo>
                    <a:pt x="619" y="489"/>
                  </a:lnTo>
                  <a:lnTo>
                    <a:pt x="612" y="491"/>
                  </a:lnTo>
                  <a:lnTo>
                    <a:pt x="612" y="492"/>
                  </a:lnTo>
                  <a:lnTo>
                    <a:pt x="612" y="494"/>
                  </a:lnTo>
                  <a:lnTo>
                    <a:pt x="612" y="495"/>
                  </a:lnTo>
                  <a:lnTo>
                    <a:pt x="612" y="497"/>
                  </a:lnTo>
                  <a:lnTo>
                    <a:pt x="612" y="498"/>
                  </a:lnTo>
                  <a:lnTo>
                    <a:pt x="612" y="500"/>
                  </a:lnTo>
                  <a:lnTo>
                    <a:pt x="612" y="501"/>
                  </a:lnTo>
                  <a:lnTo>
                    <a:pt x="612" y="504"/>
                  </a:lnTo>
                  <a:lnTo>
                    <a:pt x="612" y="506"/>
                  </a:lnTo>
                  <a:lnTo>
                    <a:pt x="612" y="507"/>
                  </a:lnTo>
                  <a:lnTo>
                    <a:pt x="613" y="509"/>
                  </a:lnTo>
                  <a:lnTo>
                    <a:pt x="613" y="510"/>
                  </a:lnTo>
                  <a:lnTo>
                    <a:pt x="613" y="512"/>
                  </a:lnTo>
                  <a:lnTo>
                    <a:pt x="613" y="515"/>
                  </a:lnTo>
                  <a:lnTo>
                    <a:pt x="613" y="516"/>
                  </a:lnTo>
                  <a:lnTo>
                    <a:pt x="615" y="518"/>
                  </a:lnTo>
                  <a:lnTo>
                    <a:pt x="615" y="519"/>
                  </a:lnTo>
                  <a:lnTo>
                    <a:pt x="615" y="521"/>
                  </a:lnTo>
                  <a:lnTo>
                    <a:pt x="615" y="522"/>
                  </a:lnTo>
                  <a:lnTo>
                    <a:pt x="615" y="524"/>
                  </a:lnTo>
                  <a:lnTo>
                    <a:pt x="615" y="525"/>
                  </a:lnTo>
                  <a:lnTo>
                    <a:pt x="615" y="527"/>
                  </a:lnTo>
                  <a:lnTo>
                    <a:pt x="615" y="529"/>
                  </a:lnTo>
                  <a:lnTo>
                    <a:pt x="613" y="529"/>
                  </a:lnTo>
                  <a:lnTo>
                    <a:pt x="612" y="529"/>
                  </a:lnTo>
                  <a:lnTo>
                    <a:pt x="612" y="530"/>
                  </a:lnTo>
                  <a:lnTo>
                    <a:pt x="610" y="530"/>
                  </a:lnTo>
                  <a:lnTo>
                    <a:pt x="609" y="530"/>
                  </a:lnTo>
                  <a:lnTo>
                    <a:pt x="607" y="530"/>
                  </a:lnTo>
                  <a:lnTo>
                    <a:pt x="607" y="532"/>
                  </a:lnTo>
                  <a:lnTo>
                    <a:pt x="606" y="532"/>
                  </a:lnTo>
                  <a:lnTo>
                    <a:pt x="604" y="532"/>
                  </a:lnTo>
                  <a:lnTo>
                    <a:pt x="604" y="533"/>
                  </a:lnTo>
                  <a:lnTo>
                    <a:pt x="603" y="533"/>
                  </a:lnTo>
                  <a:lnTo>
                    <a:pt x="601" y="533"/>
                  </a:lnTo>
                  <a:lnTo>
                    <a:pt x="601" y="535"/>
                  </a:lnTo>
                  <a:lnTo>
                    <a:pt x="599" y="535"/>
                  </a:lnTo>
                  <a:lnTo>
                    <a:pt x="598" y="535"/>
                  </a:lnTo>
                  <a:lnTo>
                    <a:pt x="596" y="535"/>
                  </a:lnTo>
                  <a:lnTo>
                    <a:pt x="596" y="536"/>
                  </a:lnTo>
                  <a:lnTo>
                    <a:pt x="595" y="536"/>
                  </a:lnTo>
                  <a:lnTo>
                    <a:pt x="593" y="536"/>
                  </a:lnTo>
                  <a:lnTo>
                    <a:pt x="593" y="538"/>
                  </a:lnTo>
                  <a:lnTo>
                    <a:pt x="589" y="538"/>
                  </a:lnTo>
                  <a:lnTo>
                    <a:pt x="587" y="539"/>
                  </a:lnTo>
                  <a:lnTo>
                    <a:pt x="586" y="541"/>
                  </a:lnTo>
                  <a:lnTo>
                    <a:pt x="584" y="541"/>
                  </a:lnTo>
                  <a:lnTo>
                    <a:pt x="583" y="541"/>
                  </a:lnTo>
                  <a:lnTo>
                    <a:pt x="583" y="542"/>
                  </a:lnTo>
                  <a:lnTo>
                    <a:pt x="581" y="542"/>
                  </a:lnTo>
                  <a:lnTo>
                    <a:pt x="580" y="542"/>
                  </a:lnTo>
                  <a:lnTo>
                    <a:pt x="578" y="544"/>
                  </a:lnTo>
                  <a:lnTo>
                    <a:pt x="577" y="544"/>
                  </a:lnTo>
                  <a:lnTo>
                    <a:pt x="575" y="544"/>
                  </a:lnTo>
                  <a:lnTo>
                    <a:pt x="574" y="545"/>
                  </a:lnTo>
                  <a:lnTo>
                    <a:pt x="572" y="545"/>
                  </a:lnTo>
                  <a:lnTo>
                    <a:pt x="571" y="545"/>
                  </a:lnTo>
                  <a:lnTo>
                    <a:pt x="571" y="547"/>
                  </a:lnTo>
                  <a:lnTo>
                    <a:pt x="569" y="547"/>
                  </a:lnTo>
                  <a:lnTo>
                    <a:pt x="568" y="547"/>
                  </a:lnTo>
                  <a:lnTo>
                    <a:pt x="566" y="548"/>
                  </a:lnTo>
                  <a:lnTo>
                    <a:pt x="565" y="548"/>
                  </a:lnTo>
                  <a:lnTo>
                    <a:pt x="563" y="550"/>
                  </a:lnTo>
                  <a:lnTo>
                    <a:pt x="562" y="550"/>
                  </a:lnTo>
                  <a:lnTo>
                    <a:pt x="560" y="548"/>
                  </a:lnTo>
                  <a:lnTo>
                    <a:pt x="559" y="550"/>
                  </a:lnTo>
                  <a:lnTo>
                    <a:pt x="559" y="548"/>
                  </a:lnTo>
                  <a:lnTo>
                    <a:pt x="557" y="548"/>
                  </a:lnTo>
                  <a:lnTo>
                    <a:pt x="556" y="550"/>
                  </a:lnTo>
                  <a:lnTo>
                    <a:pt x="556" y="551"/>
                  </a:lnTo>
                  <a:lnTo>
                    <a:pt x="554" y="551"/>
                  </a:lnTo>
                  <a:lnTo>
                    <a:pt x="553" y="553"/>
                  </a:lnTo>
                  <a:lnTo>
                    <a:pt x="551" y="553"/>
                  </a:lnTo>
                  <a:lnTo>
                    <a:pt x="551" y="554"/>
                  </a:lnTo>
                  <a:lnTo>
                    <a:pt x="550" y="554"/>
                  </a:lnTo>
                  <a:lnTo>
                    <a:pt x="551" y="554"/>
                  </a:lnTo>
                  <a:lnTo>
                    <a:pt x="550" y="554"/>
                  </a:lnTo>
                  <a:lnTo>
                    <a:pt x="550" y="556"/>
                  </a:lnTo>
                  <a:lnTo>
                    <a:pt x="548" y="556"/>
                  </a:lnTo>
                  <a:lnTo>
                    <a:pt x="547" y="556"/>
                  </a:lnTo>
                  <a:lnTo>
                    <a:pt x="545" y="557"/>
                  </a:lnTo>
                  <a:lnTo>
                    <a:pt x="543" y="557"/>
                  </a:lnTo>
                  <a:lnTo>
                    <a:pt x="542" y="557"/>
                  </a:lnTo>
                  <a:lnTo>
                    <a:pt x="540" y="559"/>
                  </a:lnTo>
                  <a:lnTo>
                    <a:pt x="537" y="560"/>
                  </a:lnTo>
                  <a:lnTo>
                    <a:pt x="533" y="562"/>
                  </a:lnTo>
                  <a:lnTo>
                    <a:pt x="533" y="560"/>
                  </a:lnTo>
                  <a:lnTo>
                    <a:pt x="531" y="560"/>
                  </a:lnTo>
                  <a:lnTo>
                    <a:pt x="531" y="559"/>
                  </a:lnTo>
                  <a:lnTo>
                    <a:pt x="530" y="557"/>
                  </a:lnTo>
                  <a:lnTo>
                    <a:pt x="527" y="559"/>
                  </a:lnTo>
                  <a:lnTo>
                    <a:pt x="524" y="554"/>
                  </a:lnTo>
                  <a:lnTo>
                    <a:pt x="522" y="554"/>
                  </a:lnTo>
                  <a:lnTo>
                    <a:pt x="521" y="556"/>
                  </a:lnTo>
                  <a:lnTo>
                    <a:pt x="521" y="554"/>
                  </a:lnTo>
                  <a:lnTo>
                    <a:pt x="521" y="553"/>
                  </a:lnTo>
                  <a:lnTo>
                    <a:pt x="521" y="551"/>
                  </a:lnTo>
                  <a:lnTo>
                    <a:pt x="522" y="551"/>
                  </a:lnTo>
                  <a:lnTo>
                    <a:pt x="522" y="550"/>
                  </a:lnTo>
                  <a:lnTo>
                    <a:pt x="522" y="548"/>
                  </a:lnTo>
                  <a:lnTo>
                    <a:pt x="522" y="547"/>
                  </a:lnTo>
                  <a:lnTo>
                    <a:pt x="521" y="545"/>
                  </a:lnTo>
                  <a:lnTo>
                    <a:pt x="521" y="544"/>
                  </a:lnTo>
                  <a:lnTo>
                    <a:pt x="521" y="542"/>
                  </a:lnTo>
                  <a:lnTo>
                    <a:pt x="521" y="541"/>
                  </a:lnTo>
                  <a:lnTo>
                    <a:pt x="521" y="539"/>
                  </a:lnTo>
                  <a:lnTo>
                    <a:pt x="521" y="538"/>
                  </a:lnTo>
                  <a:lnTo>
                    <a:pt x="521" y="536"/>
                  </a:lnTo>
                  <a:lnTo>
                    <a:pt x="521" y="535"/>
                  </a:lnTo>
                  <a:lnTo>
                    <a:pt x="521" y="533"/>
                  </a:lnTo>
                  <a:lnTo>
                    <a:pt x="519" y="535"/>
                  </a:lnTo>
                  <a:lnTo>
                    <a:pt x="518" y="535"/>
                  </a:lnTo>
                  <a:lnTo>
                    <a:pt x="516" y="536"/>
                  </a:lnTo>
                  <a:lnTo>
                    <a:pt x="515" y="536"/>
                  </a:lnTo>
                  <a:lnTo>
                    <a:pt x="513" y="536"/>
                  </a:lnTo>
                  <a:lnTo>
                    <a:pt x="513" y="538"/>
                  </a:lnTo>
                  <a:lnTo>
                    <a:pt x="512" y="538"/>
                  </a:lnTo>
                  <a:lnTo>
                    <a:pt x="510" y="538"/>
                  </a:lnTo>
                  <a:lnTo>
                    <a:pt x="510" y="539"/>
                  </a:lnTo>
                  <a:lnTo>
                    <a:pt x="509" y="539"/>
                  </a:lnTo>
                  <a:lnTo>
                    <a:pt x="506" y="538"/>
                  </a:lnTo>
                  <a:lnTo>
                    <a:pt x="504" y="538"/>
                  </a:lnTo>
                  <a:lnTo>
                    <a:pt x="504" y="536"/>
                  </a:lnTo>
                  <a:lnTo>
                    <a:pt x="504" y="538"/>
                  </a:lnTo>
                  <a:lnTo>
                    <a:pt x="503" y="538"/>
                  </a:lnTo>
                  <a:lnTo>
                    <a:pt x="503" y="541"/>
                  </a:lnTo>
                  <a:lnTo>
                    <a:pt x="501" y="541"/>
                  </a:lnTo>
                  <a:lnTo>
                    <a:pt x="501" y="542"/>
                  </a:lnTo>
                  <a:lnTo>
                    <a:pt x="501" y="544"/>
                  </a:lnTo>
                  <a:lnTo>
                    <a:pt x="498" y="542"/>
                  </a:lnTo>
                  <a:lnTo>
                    <a:pt x="497" y="542"/>
                  </a:lnTo>
                  <a:lnTo>
                    <a:pt x="497" y="544"/>
                  </a:lnTo>
                  <a:lnTo>
                    <a:pt x="497" y="545"/>
                  </a:lnTo>
                  <a:lnTo>
                    <a:pt x="495" y="545"/>
                  </a:lnTo>
                  <a:lnTo>
                    <a:pt x="494" y="544"/>
                  </a:lnTo>
                  <a:lnTo>
                    <a:pt x="492" y="542"/>
                  </a:lnTo>
                  <a:lnTo>
                    <a:pt x="491" y="541"/>
                  </a:lnTo>
                  <a:lnTo>
                    <a:pt x="489" y="541"/>
                  </a:lnTo>
                  <a:lnTo>
                    <a:pt x="487" y="541"/>
                  </a:lnTo>
                  <a:lnTo>
                    <a:pt x="486" y="541"/>
                  </a:lnTo>
                  <a:lnTo>
                    <a:pt x="486" y="539"/>
                  </a:lnTo>
                  <a:lnTo>
                    <a:pt x="484" y="541"/>
                  </a:lnTo>
                  <a:lnTo>
                    <a:pt x="484" y="542"/>
                  </a:lnTo>
                  <a:lnTo>
                    <a:pt x="483" y="544"/>
                  </a:lnTo>
                  <a:lnTo>
                    <a:pt x="481" y="544"/>
                  </a:lnTo>
                  <a:lnTo>
                    <a:pt x="483" y="544"/>
                  </a:lnTo>
                  <a:lnTo>
                    <a:pt x="483" y="545"/>
                  </a:lnTo>
                  <a:lnTo>
                    <a:pt x="483" y="547"/>
                  </a:lnTo>
                  <a:lnTo>
                    <a:pt x="481" y="547"/>
                  </a:lnTo>
                  <a:lnTo>
                    <a:pt x="481" y="548"/>
                  </a:lnTo>
                  <a:lnTo>
                    <a:pt x="481" y="550"/>
                  </a:lnTo>
                  <a:lnTo>
                    <a:pt x="480" y="550"/>
                  </a:lnTo>
                  <a:lnTo>
                    <a:pt x="478" y="550"/>
                  </a:lnTo>
                  <a:lnTo>
                    <a:pt x="477" y="550"/>
                  </a:lnTo>
                  <a:lnTo>
                    <a:pt x="477" y="551"/>
                  </a:lnTo>
                  <a:lnTo>
                    <a:pt x="477" y="553"/>
                  </a:lnTo>
                  <a:lnTo>
                    <a:pt x="478" y="553"/>
                  </a:lnTo>
                  <a:lnTo>
                    <a:pt x="478" y="554"/>
                  </a:lnTo>
                  <a:lnTo>
                    <a:pt x="477" y="556"/>
                  </a:lnTo>
                  <a:lnTo>
                    <a:pt x="475" y="557"/>
                  </a:lnTo>
                  <a:lnTo>
                    <a:pt x="474" y="556"/>
                  </a:lnTo>
                  <a:lnTo>
                    <a:pt x="474" y="554"/>
                  </a:lnTo>
                  <a:lnTo>
                    <a:pt x="474" y="553"/>
                  </a:lnTo>
                  <a:lnTo>
                    <a:pt x="472" y="553"/>
                  </a:lnTo>
                  <a:lnTo>
                    <a:pt x="472" y="551"/>
                  </a:lnTo>
                  <a:lnTo>
                    <a:pt x="471" y="550"/>
                  </a:lnTo>
                  <a:lnTo>
                    <a:pt x="471" y="548"/>
                  </a:lnTo>
                  <a:lnTo>
                    <a:pt x="471" y="547"/>
                  </a:lnTo>
                  <a:lnTo>
                    <a:pt x="471" y="545"/>
                  </a:lnTo>
                  <a:lnTo>
                    <a:pt x="471" y="544"/>
                  </a:lnTo>
                  <a:lnTo>
                    <a:pt x="472" y="542"/>
                  </a:lnTo>
                  <a:lnTo>
                    <a:pt x="472" y="541"/>
                  </a:lnTo>
                  <a:lnTo>
                    <a:pt x="474" y="541"/>
                  </a:lnTo>
                  <a:lnTo>
                    <a:pt x="474" y="539"/>
                  </a:lnTo>
                  <a:lnTo>
                    <a:pt x="475" y="538"/>
                  </a:lnTo>
                  <a:lnTo>
                    <a:pt x="475" y="536"/>
                  </a:lnTo>
                  <a:lnTo>
                    <a:pt x="475" y="535"/>
                  </a:lnTo>
                  <a:lnTo>
                    <a:pt x="474" y="535"/>
                  </a:lnTo>
                  <a:lnTo>
                    <a:pt x="474" y="533"/>
                  </a:lnTo>
                  <a:lnTo>
                    <a:pt x="474" y="532"/>
                  </a:lnTo>
                  <a:lnTo>
                    <a:pt x="474" y="530"/>
                  </a:lnTo>
                  <a:lnTo>
                    <a:pt x="474" y="529"/>
                  </a:lnTo>
                  <a:lnTo>
                    <a:pt x="474" y="527"/>
                  </a:lnTo>
                  <a:lnTo>
                    <a:pt x="474" y="525"/>
                  </a:lnTo>
                  <a:lnTo>
                    <a:pt x="475" y="524"/>
                  </a:lnTo>
                  <a:lnTo>
                    <a:pt x="474" y="524"/>
                  </a:lnTo>
                  <a:lnTo>
                    <a:pt x="474" y="522"/>
                  </a:lnTo>
                  <a:lnTo>
                    <a:pt x="474" y="521"/>
                  </a:lnTo>
                  <a:lnTo>
                    <a:pt x="474" y="519"/>
                  </a:lnTo>
                  <a:lnTo>
                    <a:pt x="475" y="519"/>
                  </a:lnTo>
                  <a:lnTo>
                    <a:pt x="475" y="518"/>
                  </a:lnTo>
                  <a:lnTo>
                    <a:pt x="477" y="516"/>
                  </a:lnTo>
                  <a:lnTo>
                    <a:pt x="478" y="516"/>
                  </a:lnTo>
                  <a:lnTo>
                    <a:pt x="480" y="515"/>
                  </a:lnTo>
                  <a:lnTo>
                    <a:pt x="481" y="513"/>
                  </a:lnTo>
                  <a:lnTo>
                    <a:pt x="483" y="513"/>
                  </a:lnTo>
                  <a:lnTo>
                    <a:pt x="484" y="512"/>
                  </a:lnTo>
                  <a:lnTo>
                    <a:pt x="486" y="512"/>
                  </a:lnTo>
                  <a:lnTo>
                    <a:pt x="487" y="512"/>
                  </a:lnTo>
                  <a:lnTo>
                    <a:pt x="487" y="510"/>
                  </a:lnTo>
                  <a:lnTo>
                    <a:pt x="486" y="506"/>
                  </a:lnTo>
                  <a:lnTo>
                    <a:pt x="486" y="504"/>
                  </a:lnTo>
                  <a:lnTo>
                    <a:pt x="484" y="503"/>
                  </a:lnTo>
                  <a:lnTo>
                    <a:pt x="483" y="504"/>
                  </a:lnTo>
                  <a:lnTo>
                    <a:pt x="481" y="506"/>
                  </a:lnTo>
                  <a:lnTo>
                    <a:pt x="480" y="503"/>
                  </a:lnTo>
                  <a:lnTo>
                    <a:pt x="480" y="501"/>
                  </a:lnTo>
                  <a:lnTo>
                    <a:pt x="478" y="500"/>
                  </a:lnTo>
                  <a:lnTo>
                    <a:pt x="480" y="498"/>
                  </a:lnTo>
                  <a:lnTo>
                    <a:pt x="480" y="497"/>
                  </a:lnTo>
                  <a:lnTo>
                    <a:pt x="478" y="495"/>
                  </a:lnTo>
                  <a:lnTo>
                    <a:pt x="477" y="495"/>
                  </a:lnTo>
                  <a:lnTo>
                    <a:pt x="475" y="495"/>
                  </a:lnTo>
                  <a:lnTo>
                    <a:pt x="472" y="495"/>
                  </a:lnTo>
                  <a:lnTo>
                    <a:pt x="469" y="497"/>
                  </a:lnTo>
                  <a:lnTo>
                    <a:pt x="466" y="498"/>
                  </a:lnTo>
                  <a:lnTo>
                    <a:pt x="465" y="500"/>
                  </a:lnTo>
                  <a:lnTo>
                    <a:pt x="463" y="500"/>
                  </a:lnTo>
                  <a:lnTo>
                    <a:pt x="462" y="501"/>
                  </a:lnTo>
                  <a:lnTo>
                    <a:pt x="460" y="501"/>
                  </a:lnTo>
                  <a:lnTo>
                    <a:pt x="457" y="503"/>
                  </a:lnTo>
                  <a:lnTo>
                    <a:pt x="456" y="503"/>
                  </a:lnTo>
                  <a:lnTo>
                    <a:pt x="456" y="504"/>
                  </a:lnTo>
                  <a:lnTo>
                    <a:pt x="454" y="504"/>
                  </a:lnTo>
                  <a:lnTo>
                    <a:pt x="453" y="504"/>
                  </a:lnTo>
                  <a:lnTo>
                    <a:pt x="451" y="501"/>
                  </a:lnTo>
                  <a:lnTo>
                    <a:pt x="451" y="500"/>
                  </a:lnTo>
                  <a:lnTo>
                    <a:pt x="450" y="498"/>
                  </a:lnTo>
                  <a:lnTo>
                    <a:pt x="448" y="497"/>
                  </a:lnTo>
                  <a:lnTo>
                    <a:pt x="447" y="495"/>
                  </a:lnTo>
                  <a:lnTo>
                    <a:pt x="447" y="494"/>
                  </a:lnTo>
                  <a:lnTo>
                    <a:pt x="445" y="492"/>
                  </a:lnTo>
                  <a:lnTo>
                    <a:pt x="444" y="494"/>
                  </a:lnTo>
                  <a:lnTo>
                    <a:pt x="442" y="492"/>
                  </a:lnTo>
                  <a:lnTo>
                    <a:pt x="439" y="494"/>
                  </a:lnTo>
                  <a:lnTo>
                    <a:pt x="433" y="494"/>
                  </a:lnTo>
                  <a:lnTo>
                    <a:pt x="431" y="494"/>
                  </a:lnTo>
                  <a:lnTo>
                    <a:pt x="428" y="494"/>
                  </a:lnTo>
                  <a:lnTo>
                    <a:pt x="428" y="495"/>
                  </a:lnTo>
                  <a:lnTo>
                    <a:pt x="427" y="495"/>
                  </a:lnTo>
                  <a:lnTo>
                    <a:pt x="425" y="495"/>
                  </a:lnTo>
                  <a:lnTo>
                    <a:pt x="424" y="495"/>
                  </a:lnTo>
                  <a:lnTo>
                    <a:pt x="422" y="495"/>
                  </a:lnTo>
                  <a:lnTo>
                    <a:pt x="421" y="495"/>
                  </a:lnTo>
                  <a:lnTo>
                    <a:pt x="419" y="497"/>
                  </a:lnTo>
                  <a:lnTo>
                    <a:pt x="418" y="497"/>
                  </a:lnTo>
                  <a:lnTo>
                    <a:pt x="418" y="495"/>
                  </a:lnTo>
                  <a:lnTo>
                    <a:pt x="418" y="494"/>
                  </a:lnTo>
                  <a:lnTo>
                    <a:pt x="416" y="494"/>
                  </a:lnTo>
                  <a:lnTo>
                    <a:pt x="415" y="491"/>
                  </a:lnTo>
                  <a:lnTo>
                    <a:pt x="413" y="488"/>
                  </a:lnTo>
                  <a:lnTo>
                    <a:pt x="413" y="486"/>
                  </a:lnTo>
                  <a:lnTo>
                    <a:pt x="412" y="485"/>
                  </a:lnTo>
                  <a:lnTo>
                    <a:pt x="410" y="485"/>
                  </a:lnTo>
                  <a:lnTo>
                    <a:pt x="409" y="485"/>
                  </a:lnTo>
                  <a:lnTo>
                    <a:pt x="407" y="485"/>
                  </a:lnTo>
                  <a:lnTo>
                    <a:pt x="406" y="485"/>
                  </a:lnTo>
                  <a:lnTo>
                    <a:pt x="404" y="483"/>
                  </a:lnTo>
                  <a:lnTo>
                    <a:pt x="403" y="485"/>
                  </a:lnTo>
                  <a:lnTo>
                    <a:pt x="401" y="485"/>
                  </a:lnTo>
                  <a:lnTo>
                    <a:pt x="400" y="486"/>
                  </a:lnTo>
                  <a:lnTo>
                    <a:pt x="398" y="486"/>
                  </a:lnTo>
                  <a:lnTo>
                    <a:pt x="397" y="486"/>
                  </a:lnTo>
                  <a:lnTo>
                    <a:pt x="395" y="488"/>
                  </a:lnTo>
                  <a:lnTo>
                    <a:pt x="395" y="486"/>
                  </a:lnTo>
                  <a:lnTo>
                    <a:pt x="394" y="488"/>
                  </a:lnTo>
                  <a:lnTo>
                    <a:pt x="394" y="486"/>
                  </a:lnTo>
                  <a:lnTo>
                    <a:pt x="392" y="488"/>
                  </a:lnTo>
                  <a:lnTo>
                    <a:pt x="391" y="488"/>
                  </a:lnTo>
                  <a:lnTo>
                    <a:pt x="391" y="489"/>
                  </a:lnTo>
                  <a:lnTo>
                    <a:pt x="389" y="488"/>
                  </a:lnTo>
                  <a:lnTo>
                    <a:pt x="388" y="486"/>
                  </a:lnTo>
                  <a:lnTo>
                    <a:pt x="385" y="488"/>
                  </a:lnTo>
                  <a:lnTo>
                    <a:pt x="383" y="486"/>
                  </a:lnTo>
                  <a:lnTo>
                    <a:pt x="382" y="486"/>
                  </a:lnTo>
                  <a:lnTo>
                    <a:pt x="379" y="486"/>
                  </a:lnTo>
                  <a:lnTo>
                    <a:pt x="377" y="486"/>
                  </a:lnTo>
                  <a:lnTo>
                    <a:pt x="374" y="486"/>
                  </a:lnTo>
                  <a:lnTo>
                    <a:pt x="372" y="486"/>
                  </a:lnTo>
                  <a:lnTo>
                    <a:pt x="371" y="486"/>
                  </a:lnTo>
                  <a:lnTo>
                    <a:pt x="369" y="486"/>
                  </a:lnTo>
                  <a:lnTo>
                    <a:pt x="368" y="486"/>
                  </a:lnTo>
                  <a:lnTo>
                    <a:pt x="368" y="485"/>
                  </a:lnTo>
                  <a:lnTo>
                    <a:pt x="366" y="486"/>
                  </a:lnTo>
                  <a:lnTo>
                    <a:pt x="366" y="488"/>
                  </a:lnTo>
                  <a:lnTo>
                    <a:pt x="365" y="488"/>
                  </a:lnTo>
                  <a:lnTo>
                    <a:pt x="365" y="489"/>
                  </a:lnTo>
                  <a:lnTo>
                    <a:pt x="365" y="491"/>
                  </a:lnTo>
                  <a:lnTo>
                    <a:pt x="363" y="491"/>
                  </a:lnTo>
                  <a:lnTo>
                    <a:pt x="363" y="492"/>
                  </a:lnTo>
                  <a:lnTo>
                    <a:pt x="362" y="494"/>
                  </a:lnTo>
                  <a:lnTo>
                    <a:pt x="360" y="494"/>
                  </a:lnTo>
                  <a:lnTo>
                    <a:pt x="359" y="494"/>
                  </a:lnTo>
                  <a:lnTo>
                    <a:pt x="356" y="491"/>
                  </a:lnTo>
                  <a:lnTo>
                    <a:pt x="354" y="492"/>
                  </a:lnTo>
                  <a:lnTo>
                    <a:pt x="353" y="494"/>
                  </a:lnTo>
                  <a:lnTo>
                    <a:pt x="353" y="492"/>
                  </a:lnTo>
                  <a:lnTo>
                    <a:pt x="351" y="492"/>
                  </a:lnTo>
                  <a:lnTo>
                    <a:pt x="351" y="491"/>
                  </a:lnTo>
                  <a:lnTo>
                    <a:pt x="351" y="489"/>
                  </a:lnTo>
                  <a:lnTo>
                    <a:pt x="350" y="489"/>
                  </a:lnTo>
                  <a:lnTo>
                    <a:pt x="350" y="491"/>
                  </a:lnTo>
                  <a:lnTo>
                    <a:pt x="348" y="491"/>
                  </a:lnTo>
                  <a:lnTo>
                    <a:pt x="347" y="491"/>
                  </a:lnTo>
                  <a:lnTo>
                    <a:pt x="345" y="491"/>
                  </a:lnTo>
                  <a:lnTo>
                    <a:pt x="345" y="492"/>
                  </a:lnTo>
                  <a:lnTo>
                    <a:pt x="344" y="492"/>
                  </a:lnTo>
                  <a:lnTo>
                    <a:pt x="344" y="491"/>
                  </a:lnTo>
                  <a:lnTo>
                    <a:pt x="342" y="491"/>
                  </a:lnTo>
                  <a:lnTo>
                    <a:pt x="342" y="489"/>
                  </a:lnTo>
                  <a:lnTo>
                    <a:pt x="341" y="489"/>
                  </a:lnTo>
                  <a:lnTo>
                    <a:pt x="339" y="488"/>
                  </a:lnTo>
                  <a:lnTo>
                    <a:pt x="338" y="488"/>
                  </a:lnTo>
                  <a:lnTo>
                    <a:pt x="336" y="488"/>
                  </a:lnTo>
                  <a:lnTo>
                    <a:pt x="336" y="489"/>
                  </a:lnTo>
                  <a:lnTo>
                    <a:pt x="335" y="489"/>
                  </a:lnTo>
                  <a:lnTo>
                    <a:pt x="335" y="491"/>
                  </a:lnTo>
                  <a:lnTo>
                    <a:pt x="336" y="491"/>
                  </a:lnTo>
                  <a:lnTo>
                    <a:pt x="336" y="492"/>
                  </a:lnTo>
                  <a:lnTo>
                    <a:pt x="336" y="494"/>
                  </a:lnTo>
                  <a:lnTo>
                    <a:pt x="336" y="495"/>
                  </a:lnTo>
                  <a:lnTo>
                    <a:pt x="338" y="494"/>
                  </a:lnTo>
                  <a:lnTo>
                    <a:pt x="338" y="495"/>
                  </a:lnTo>
                  <a:lnTo>
                    <a:pt x="338" y="497"/>
                  </a:lnTo>
                  <a:lnTo>
                    <a:pt x="336" y="498"/>
                  </a:lnTo>
                  <a:lnTo>
                    <a:pt x="336" y="500"/>
                  </a:lnTo>
                  <a:lnTo>
                    <a:pt x="336" y="501"/>
                  </a:lnTo>
                  <a:lnTo>
                    <a:pt x="335" y="500"/>
                  </a:lnTo>
                  <a:lnTo>
                    <a:pt x="332" y="500"/>
                  </a:lnTo>
                  <a:lnTo>
                    <a:pt x="330" y="500"/>
                  </a:lnTo>
                  <a:lnTo>
                    <a:pt x="329" y="500"/>
                  </a:lnTo>
                  <a:lnTo>
                    <a:pt x="327" y="501"/>
                  </a:lnTo>
                  <a:lnTo>
                    <a:pt x="326" y="503"/>
                  </a:lnTo>
                  <a:lnTo>
                    <a:pt x="324" y="504"/>
                  </a:lnTo>
                  <a:lnTo>
                    <a:pt x="323" y="506"/>
                  </a:lnTo>
                  <a:lnTo>
                    <a:pt x="321" y="506"/>
                  </a:lnTo>
                  <a:lnTo>
                    <a:pt x="321" y="507"/>
                  </a:lnTo>
                  <a:lnTo>
                    <a:pt x="321" y="506"/>
                  </a:lnTo>
                  <a:lnTo>
                    <a:pt x="319" y="507"/>
                  </a:lnTo>
                  <a:lnTo>
                    <a:pt x="318" y="507"/>
                  </a:lnTo>
                  <a:lnTo>
                    <a:pt x="316" y="507"/>
                  </a:lnTo>
                  <a:lnTo>
                    <a:pt x="316" y="509"/>
                  </a:lnTo>
                  <a:lnTo>
                    <a:pt x="318" y="509"/>
                  </a:lnTo>
                  <a:lnTo>
                    <a:pt x="318" y="510"/>
                  </a:lnTo>
                  <a:lnTo>
                    <a:pt x="319" y="510"/>
                  </a:lnTo>
                  <a:lnTo>
                    <a:pt x="319" y="512"/>
                  </a:lnTo>
                  <a:lnTo>
                    <a:pt x="321" y="512"/>
                  </a:lnTo>
                  <a:lnTo>
                    <a:pt x="321" y="513"/>
                  </a:lnTo>
                  <a:lnTo>
                    <a:pt x="319" y="515"/>
                  </a:lnTo>
                  <a:lnTo>
                    <a:pt x="318" y="516"/>
                  </a:lnTo>
                  <a:lnTo>
                    <a:pt x="316" y="518"/>
                  </a:lnTo>
                  <a:lnTo>
                    <a:pt x="315" y="518"/>
                  </a:lnTo>
                  <a:lnTo>
                    <a:pt x="315" y="519"/>
                  </a:lnTo>
                  <a:lnTo>
                    <a:pt x="315" y="521"/>
                  </a:lnTo>
                  <a:lnTo>
                    <a:pt x="313" y="521"/>
                  </a:lnTo>
                  <a:lnTo>
                    <a:pt x="313" y="522"/>
                  </a:lnTo>
                  <a:lnTo>
                    <a:pt x="312" y="522"/>
                  </a:lnTo>
                  <a:lnTo>
                    <a:pt x="312" y="524"/>
                  </a:lnTo>
                  <a:lnTo>
                    <a:pt x="312" y="525"/>
                  </a:lnTo>
                  <a:lnTo>
                    <a:pt x="310" y="525"/>
                  </a:lnTo>
                  <a:lnTo>
                    <a:pt x="309" y="525"/>
                  </a:lnTo>
                  <a:lnTo>
                    <a:pt x="307" y="525"/>
                  </a:lnTo>
                  <a:lnTo>
                    <a:pt x="306" y="525"/>
                  </a:lnTo>
                  <a:lnTo>
                    <a:pt x="304" y="525"/>
                  </a:lnTo>
                  <a:lnTo>
                    <a:pt x="303" y="525"/>
                  </a:lnTo>
                  <a:lnTo>
                    <a:pt x="303" y="524"/>
                  </a:lnTo>
                  <a:lnTo>
                    <a:pt x="303" y="522"/>
                  </a:lnTo>
                  <a:lnTo>
                    <a:pt x="303" y="521"/>
                  </a:lnTo>
                  <a:lnTo>
                    <a:pt x="301" y="519"/>
                  </a:lnTo>
                  <a:lnTo>
                    <a:pt x="300" y="519"/>
                  </a:lnTo>
                  <a:lnTo>
                    <a:pt x="300" y="521"/>
                  </a:lnTo>
                  <a:lnTo>
                    <a:pt x="298" y="521"/>
                  </a:lnTo>
                  <a:lnTo>
                    <a:pt x="298" y="519"/>
                  </a:lnTo>
                  <a:lnTo>
                    <a:pt x="297" y="518"/>
                  </a:lnTo>
                  <a:lnTo>
                    <a:pt x="297" y="516"/>
                  </a:lnTo>
                  <a:lnTo>
                    <a:pt x="297" y="515"/>
                  </a:lnTo>
                  <a:lnTo>
                    <a:pt x="295" y="515"/>
                  </a:lnTo>
                  <a:lnTo>
                    <a:pt x="295" y="513"/>
                  </a:lnTo>
                  <a:lnTo>
                    <a:pt x="297" y="513"/>
                  </a:lnTo>
                  <a:lnTo>
                    <a:pt x="298" y="513"/>
                  </a:lnTo>
                  <a:lnTo>
                    <a:pt x="298" y="512"/>
                  </a:lnTo>
                  <a:lnTo>
                    <a:pt x="301" y="512"/>
                  </a:lnTo>
                  <a:lnTo>
                    <a:pt x="303" y="512"/>
                  </a:lnTo>
                  <a:lnTo>
                    <a:pt x="303" y="510"/>
                  </a:lnTo>
                  <a:lnTo>
                    <a:pt x="304" y="510"/>
                  </a:lnTo>
                  <a:lnTo>
                    <a:pt x="304" y="509"/>
                  </a:lnTo>
                  <a:lnTo>
                    <a:pt x="303" y="507"/>
                  </a:lnTo>
                  <a:lnTo>
                    <a:pt x="303" y="506"/>
                  </a:lnTo>
                  <a:lnTo>
                    <a:pt x="304" y="506"/>
                  </a:lnTo>
                  <a:lnTo>
                    <a:pt x="304" y="504"/>
                  </a:lnTo>
                  <a:lnTo>
                    <a:pt x="306" y="503"/>
                  </a:lnTo>
                  <a:lnTo>
                    <a:pt x="307" y="503"/>
                  </a:lnTo>
                  <a:lnTo>
                    <a:pt x="307" y="501"/>
                  </a:lnTo>
                  <a:lnTo>
                    <a:pt x="306" y="500"/>
                  </a:lnTo>
                  <a:lnTo>
                    <a:pt x="306" y="498"/>
                  </a:lnTo>
                  <a:lnTo>
                    <a:pt x="304" y="498"/>
                  </a:lnTo>
                  <a:lnTo>
                    <a:pt x="304" y="497"/>
                  </a:lnTo>
                  <a:lnTo>
                    <a:pt x="303" y="497"/>
                  </a:lnTo>
                  <a:lnTo>
                    <a:pt x="303" y="495"/>
                  </a:lnTo>
                  <a:lnTo>
                    <a:pt x="304" y="495"/>
                  </a:lnTo>
                  <a:lnTo>
                    <a:pt x="304" y="494"/>
                  </a:lnTo>
                  <a:lnTo>
                    <a:pt x="303" y="494"/>
                  </a:lnTo>
                  <a:lnTo>
                    <a:pt x="303" y="492"/>
                  </a:lnTo>
                  <a:lnTo>
                    <a:pt x="303" y="491"/>
                  </a:lnTo>
                  <a:lnTo>
                    <a:pt x="303" y="489"/>
                  </a:lnTo>
                  <a:lnTo>
                    <a:pt x="304" y="488"/>
                  </a:lnTo>
                  <a:lnTo>
                    <a:pt x="306" y="486"/>
                  </a:lnTo>
                  <a:lnTo>
                    <a:pt x="307" y="485"/>
                  </a:lnTo>
                  <a:lnTo>
                    <a:pt x="307" y="483"/>
                  </a:lnTo>
                  <a:lnTo>
                    <a:pt x="309" y="482"/>
                  </a:lnTo>
                  <a:lnTo>
                    <a:pt x="309" y="480"/>
                  </a:lnTo>
                  <a:lnTo>
                    <a:pt x="309" y="479"/>
                  </a:lnTo>
                  <a:lnTo>
                    <a:pt x="307" y="476"/>
                  </a:lnTo>
                  <a:lnTo>
                    <a:pt x="303" y="474"/>
                  </a:lnTo>
                  <a:lnTo>
                    <a:pt x="300" y="474"/>
                  </a:lnTo>
                  <a:lnTo>
                    <a:pt x="298" y="474"/>
                  </a:lnTo>
                  <a:lnTo>
                    <a:pt x="297" y="474"/>
                  </a:lnTo>
                  <a:lnTo>
                    <a:pt x="294" y="476"/>
                  </a:lnTo>
                  <a:lnTo>
                    <a:pt x="292" y="476"/>
                  </a:lnTo>
                  <a:lnTo>
                    <a:pt x="291" y="476"/>
                  </a:lnTo>
                  <a:lnTo>
                    <a:pt x="291" y="477"/>
                  </a:lnTo>
                  <a:lnTo>
                    <a:pt x="289" y="477"/>
                  </a:lnTo>
                  <a:lnTo>
                    <a:pt x="288" y="477"/>
                  </a:lnTo>
                  <a:lnTo>
                    <a:pt x="286" y="477"/>
                  </a:lnTo>
                  <a:lnTo>
                    <a:pt x="285" y="479"/>
                  </a:lnTo>
                  <a:lnTo>
                    <a:pt x="285" y="477"/>
                  </a:lnTo>
                  <a:lnTo>
                    <a:pt x="283" y="476"/>
                  </a:lnTo>
                  <a:lnTo>
                    <a:pt x="282" y="477"/>
                  </a:lnTo>
                  <a:lnTo>
                    <a:pt x="282" y="479"/>
                  </a:lnTo>
                  <a:lnTo>
                    <a:pt x="280" y="479"/>
                  </a:lnTo>
                  <a:lnTo>
                    <a:pt x="279" y="479"/>
                  </a:lnTo>
                  <a:lnTo>
                    <a:pt x="279" y="477"/>
                  </a:lnTo>
                  <a:lnTo>
                    <a:pt x="279" y="476"/>
                  </a:lnTo>
                  <a:lnTo>
                    <a:pt x="277" y="476"/>
                  </a:lnTo>
                  <a:lnTo>
                    <a:pt x="277" y="477"/>
                  </a:lnTo>
                  <a:lnTo>
                    <a:pt x="277" y="479"/>
                  </a:lnTo>
                  <a:lnTo>
                    <a:pt x="276" y="479"/>
                  </a:lnTo>
                  <a:lnTo>
                    <a:pt x="274" y="479"/>
                  </a:lnTo>
                  <a:lnTo>
                    <a:pt x="273" y="479"/>
                  </a:lnTo>
                  <a:lnTo>
                    <a:pt x="271" y="479"/>
                  </a:lnTo>
                  <a:lnTo>
                    <a:pt x="270" y="479"/>
                  </a:lnTo>
                  <a:lnTo>
                    <a:pt x="268" y="479"/>
                  </a:lnTo>
                  <a:lnTo>
                    <a:pt x="268" y="477"/>
                  </a:lnTo>
                  <a:lnTo>
                    <a:pt x="268" y="476"/>
                  </a:lnTo>
                  <a:lnTo>
                    <a:pt x="267" y="477"/>
                  </a:lnTo>
                  <a:lnTo>
                    <a:pt x="267" y="479"/>
                  </a:lnTo>
                  <a:lnTo>
                    <a:pt x="267" y="477"/>
                  </a:lnTo>
                  <a:lnTo>
                    <a:pt x="267" y="476"/>
                  </a:lnTo>
                  <a:lnTo>
                    <a:pt x="267" y="474"/>
                  </a:lnTo>
                  <a:lnTo>
                    <a:pt x="267" y="472"/>
                  </a:lnTo>
                  <a:lnTo>
                    <a:pt x="265" y="471"/>
                  </a:lnTo>
                  <a:lnTo>
                    <a:pt x="265" y="469"/>
                  </a:lnTo>
                  <a:lnTo>
                    <a:pt x="265" y="468"/>
                  </a:lnTo>
                  <a:lnTo>
                    <a:pt x="265" y="466"/>
                  </a:lnTo>
                  <a:lnTo>
                    <a:pt x="264" y="465"/>
                  </a:lnTo>
                  <a:lnTo>
                    <a:pt x="262" y="465"/>
                  </a:lnTo>
                  <a:lnTo>
                    <a:pt x="260" y="463"/>
                  </a:lnTo>
                  <a:lnTo>
                    <a:pt x="259" y="460"/>
                  </a:lnTo>
                  <a:lnTo>
                    <a:pt x="262" y="459"/>
                  </a:lnTo>
                  <a:lnTo>
                    <a:pt x="259" y="457"/>
                  </a:lnTo>
                  <a:lnTo>
                    <a:pt x="259" y="456"/>
                  </a:lnTo>
                  <a:lnTo>
                    <a:pt x="257" y="456"/>
                  </a:lnTo>
                  <a:lnTo>
                    <a:pt x="256" y="454"/>
                  </a:lnTo>
                  <a:lnTo>
                    <a:pt x="254" y="451"/>
                  </a:lnTo>
                  <a:lnTo>
                    <a:pt x="251" y="448"/>
                  </a:lnTo>
                  <a:lnTo>
                    <a:pt x="250" y="447"/>
                  </a:lnTo>
                  <a:lnTo>
                    <a:pt x="250" y="445"/>
                  </a:lnTo>
                  <a:lnTo>
                    <a:pt x="248" y="445"/>
                  </a:lnTo>
                  <a:lnTo>
                    <a:pt x="247" y="444"/>
                  </a:lnTo>
                  <a:lnTo>
                    <a:pt x="245" y="444"/>
                  </a:lnTo>
                  <a:lnTo>
                    <a:pt x="245" y="442"/>
                  </a:lnTo>
                  <a:lnTo>
                    <a:pt x="244" y="442"/>
                  </a:lnTo>
                  <a:lnTo>
                    <a:pt x="244" y="441"/>
                  </a:lnTo>
                  <a:lnTo>
                    <a:pt x="244" y="439"/>
                  </a:lnTo>
                  <a:lnTo>
                    <a:pt x="244" y="438"/>
                  </a:lnTo>
                  <a:lnTo>
                    <a:pt x="242" y="436"/>
                  </a:lnTo>
                  <a:lnTo>
                    <a:pt x="242" y="435"/>
                  </a:lnTo>
                  <a:lnTo>
                    <a:pt x="241" y="435"/>
                  </a:lnTo>
                  <a:lnTo>
                    <a:pt x="241" y="433"/>
                  </a:lnTo>
                  <a:lnTo>
                    <a:pt x="241" y="432"/>
                  </a:lnTo>
                  <a:lnTo>
                    <a:pt x="241" y="433"/>
                  </a:lnTo>
                  <a:lnTo>
                    <a:pt x="241" y="432"/>
                  </a:lnTo>
                  <a:lnTo>
                    <a:pt x="239" y="432"/>
                  </a:lnTo>
                  <a:lnTo>
                    <a:pt x="239" y="430"/>
                  </a:lnTo>
                  <a:lnTo>
                    <a:pt x="238" y="430"/>
                  </a:lnTo>
                  <a:lnTo>
                    <a:pt x="239" y="430"/>
                  </a:lnTo>
                  <a:lnTo>
                    <a:pt x="238" y="430"/>
                  </a:lnTo>
                  <a:lnTo>
                    <a:pt x="236" y="430"/>
                  </a:lnTo>
                  <a:lnTo>
                    <a:pt x="235" y="430"/>
                  </a:lnTo>
                  <a:lnTo>
                    <a:pt x="233" y="430"/>
                  </a:lnTo>
                  <a:lnTo>
                    <a:pt x="233" y="429"/>
                  </a:lnTo>
                  <a:lnTo>
                    <a:pt x="232" y="429"/>
                  </a:lnTo>
                  <a:lnTo>
                    <a:pt x="232" y="427"/>
                  </a:lnTo>
                  <a:lnTo>
                    <a:pt x="232" y="426"/>
                  </a:lnTo>
                  <a:lnTo>
                    <a:pt x="230" y="426"/>
                  </a:lnTo>
                  <a:lnTo>
                    <a:pt x="230" y="424"/>
                  </a:lnTo>
                  <a:lnTo>
                    <a:pt x="230" y="423"/>
                  </a:lnTo>
                  <a:lnTo>
                    <a:pt x="232" y="423"/>
                  </a:lnTo>
                  <a:lnTo>
                    <a:pt x="232" y="421"/>
                  </a:lnTo>
                  <a:lnTo>
                    <a:pt x="230" y="421"/>
                  </a:lnTo>
                  <a:lnTo>
                    <a:pt x="229" y="421"/>
                  </a:lnTo>
                  <a:lnTo>
                    <a:pt x="229" y="423"/>
                  </a:lnTo>
                  <a:lnTo>
                    <a:pt x="227" y="423"/>
                  </a:lnTo>
                  <a:lnTo>
                    <a:pt x="227" y="424"/>
                  </a:lnTo>
                  <a:lnTo>
                    <a:pt x="227" y="426"/>
                  </a:lnTo>
                  <a:lnTo>
                    <a:pt x="226" y="426"/>
                  </a:lnTo>
                  <a:lnTo>
                    <a:pt x="224" y="426"/>
                  </a:lnTo>
                  <a:lnTo>
                    <a:pt x="223" y="426"/>
                  </a:lnTo>
                  <a:lnTo>
                    <a:pt x="221" y="426"/>
                  </a:lnTo>
                  <a:lnTo>
                    <a:pt x="220" y="426"/>
                  </a:lnTo>
                  <a:lnTo>
                    <a:pt x="220" y="427"/>
                  </a:lnTo>
                  <a:lnTo>
                    <a:pt x="218" y="427"/>
                  </a:lnTo>
                  <a:lnTo>
                    <a:pt x="218" y="426"/>
                  </a:lnTo>
                  <a:lnTo>
                    <a:pt x="217" y="426"/>
                  </a:lnTo>
                  <a:lnTo>
                    <a:pt x="217" y="427"/>
                  </a:lnTo>
                  <a:lnTo>
                    <a:pt x="215" y="427"/>
                  </a:lnTo>
                  <a:lnTo>
                    <a:pt x="214" y="427"/>
                  </a:lnTo>
                  <a:lnTo>
                    <a:pt x="212" y="427"/>
                  </a:lnTo>
                  <a:lnTo>
                    <a:pt x="211" y="427"/>
                  </a:lnTo>
                  <a:lnTo>
                    <a:pt x="211" y="426"/>
                  </a:lnTo>
                  <a:lnTo>
                    <a:pt x="209" y="426"/>
                  </a:lnTo>
                  <a:lnTo>
                    <a:pt x="209" y="427"/>
                  </a:lnTo>
                  <a:lnTo>
                    <a:pt x="208" y="427"/>
                  </a:lnTo>
                  <a:lnTo>
                    <a:pt x="206" y="427"/>
                  </a:lnTo>
                  <a:lnTo>
                    <a:pt x="206" y="426"/>
                  </a:lnTo>
                  <a:lnTo>
                    <a:pt x="204" y="426"/>
                  </a:lnTo>
                  <a:lnTo>
                    <a:pt x="203" y="426"/>
                  </a:lnTo>
                  <a:lnTo>
                    <a:pt x="203" y="424"/>
                  </a:lnTo>
                  <a:lnTo>
                    <a:pt x="201" y="424"/>
                  </a:lnTo>
                  <a:lnTo>
                    <a:pt x="201" y="423"/>
                  </a:lnTo>
                  <a:lnTo>
                    <a:pt x="200" y="423"/>
                  </a:lnTo>
                  <a:lnTo>
                    <a:pt x="200" y="421"/>
                  </a:lnTo>
                  <a:lnTo>
                    <a:pt x="200" y="419"/>
                  </a:lnTo>
                  <a:lnTo>
                    <a:pt x="198" y="419"/>
                  </a:lnTo>
                  <a:lnTo>
                    <a:pt x="200" y="419"/>
                  </a:lnTo>
                  <a:lnTo>
                    <a:pt x="200" y="421"/>
                  </a:lnTo>
                  <a:lnTo>
                    <a:pt x="198" y="421"/>
                  </a:lnTo>
                  <a:lnTo>
                    <a:pt x="198" y="419"/>
                  </a:lnTo>
                  <a:lnTo>
                    <a:pt x="197" y="419"/>
                  </a:lnTo>
                  <a:lnTo>
                    <a:pt x="197" y="421"/>
                  </a:lnTo>
                  <a:lnTo>
                    <a:pt x="195" y="419"/>
                  </a:lnTo>
                  <a:lnTo>
                    <a:pt x="195" y="418"/>
                  </a:lnTo>
                  <a:lnTo>
                    <a:pt x="197" y="416"/>
                  </a:lnTo>
                  <a:lnTo>
                    <a:pt x="198" y="416"/>
                  </a:lnTo>
                  <a:lnTo>
                    <a:pt x="198" y="415"/>
                  </a:lnTo>
                  <a:lnTo>
                    <a:pt x="200" y="415"/>
                  </a:lnTo>
                  <a:lnTo>
                    <a:pt x="201" y="415"/>
                  </a:lnTo>
                  <a:lnTo>
                    <a:pt x="201" y="413"/>
                  </a:lnTo>
                  <a:lnTo>
                    <a:pt x="201" y="412"/>
                  </a:lnTo>
                  <a:lnTo>
                    <a:pt x="201" y="410"/>
                  </a:lnTo>
                  <a:lnTo>
                    <a:pt x="201" y="409"/>
                  </a:lnTo>
                  <a:lnTo>
                    <a:pt x="201" y="407"/>
                  </a:lnTo>
                  <a:lnTo>
                    <a:pt x="200" y="407"/>
                  </a:lnTo>
                  <a:lnTo>
                    <a:pt x="200" y="406"/>
                  </a:lnTo>
                  <a:lnTo>
                    <a:pt x="200" y="404"/>
                  </a:lnTo>
                  <a:lnTo>
                    <a:pt x="198" y="403"/>
                  </a:lnTo>
                  <a:lnTo>
                    <a:pt x="198" y="401"/>
                  </a:lnTo>
                  <a:lnTo>
                    <a:pt x="198" y="400"/>
                  </a:lnTo>
                  <a:lnTo>
                    <a:pt x="198" y="398"/>
                  </a:lnTo>
                  <a:lnTo>
                    <a:pt x="197" y="398"/>
                  </a:lnTo>
                  <a:lnTo>
                    <a:pt x="197" y="397"/>
                  </a:lnTo>
                  <a:lnTo>
                    <a:pt x="197" y="395"/>
                  </a:lnTo>
                  <a:lnTo>
                    <a:pt x="197" y="394"/>
                  </a:lnTo>
                  <a:lnTo>
                    <a:pt x="195" y="394"/>
                  </a:lnTo>
                  <a:lnTo>
                    <a:pt x="195" y="392"/>
                  </a:lnTo>
                  <a:lnTo>
                    <a:pt x="195" y="391"/>
                  </a:lnTo>
                  <a:lnTo>
                    <a:pt x="195" y="389"/>
                  </a:lnTo>
                  <a:lnTo>
                    <a:pt x="194" y="389"/>
                  </a:lnTo>
                  <a:lnTo>
                    <a:pt x="197" y="388"/>
                  </a:lnTo>
                  <a:lnTo>
                    <a:pt x="198" y="388"/>
                  </a:lnTo>
                  <a:lnTo>
                    <a:pt x="200" y="388"/>
                  </a:lnTo>
                  <a:lnTo>
                    <a:pt x="200" y="386"/>
                  </a:lnTo>
                  <a:lnTo>
                    <a:pt x="201" y="386"/>
                  </a:lnTo>
                  <a:lnTo>
                    <a:pt x="200" y="386"/>
                  </a:lnTo>
                  <a:lnTo>
                    <a:pt x="200" y="385"/>
                  </a:lnTo>
                  <a:lnTo>
                    <a:pt x="201" y="385"/>
                  </a:lnTo>
                  <a:lnTo>
                    <a:pt x="201" y="383"/>
                  </a:lnTo>
                  <a:lnTo>
                    <a:pt x="203" y="383"/>
                  </a:lnTo>
                  <a:lnTo>
                    <a:pt x="204" y="382"/>
                  </a:lnTo>
                  <a:lnTo>
                    <a:pt x="203" y="382"/>
                  </a:lnTo>
                  <a:lnTo>
                    <a:pt x="203" y="380"/>
                  </a:lnTo>
                  <a:lnTo>
                    <a:pt x="201" y="380"/>
                  </a:lnTo>
                  <a:lnTo>
                    <a:pt x="201" y="379"/>
                  </a:lnTo>
                  <a:lnTo>
                    <a:pt x="200" y="379"/>
                  </a:lnTo>
                  <a:lnTo>
                    <a:pt x="198" y="379"/>
                  </a:lnTo>
                  <a:lnTo>
                    <a:pt x="198" y="377"/>
                  </a:lnTo>
                  <a:lnTo>
                    <a:pt x="197" y="377"/>
                  </a:lnTo>
                  <a:lnTo>
                    <a:pt x="197" y="376"/>
                  </a:lnTo>
                  <a:lnTo>
                    <a:pt x="195" y="374"/>
                  </a:lnTo>
                  <a:lnTo>
                    <a:pt x="195" y="373"/>
                  </a:lnTo>
                  <a:lnTo>
                    <a:pt x="194" y="373"/>
                  </a:lnTo>
                  <a:lnTo>
                    <a:pt x="192" y="373"/>
                  </a:lnTo>
                  <a:lnTo>
                    <a:pt x="191" y="373"/>
                  </a:lnTo>
                  <a:lnTo>
                    <a:pt x="191" y="371"/>
                  </a:lnTo>
                  <a:lnTo>
                    <a:pt x="189" y="371"/>
                  </a:lnTo>
                  <a:lnTo>
                    <a:pt x="189" y="370"/>
                  </a:lnTo>
                  <a:lnTo>
                    <a:pt x="188" y="370"/>
                  </a:lnTo>
                  <a:lnTo>
                    <a:pt x="188" y="368"/>
                  </a:lnTo>
                  <a:lnTo>
                    <a:pt x="186" y="368"/>
                  </a:lnTo>
                  <a:lnTo>
                    <a:pt x="185" y="368"/>
                  </a:lnTo>
                  <a:lnTo>
                    <a:pt x="183" y="368"/>
                  </a:lnTo>
                  <a:lnTo>
                    <a:pt x="182" y="368"/>
                  </a:lnTo>
                  <a:lnTo>
                    <a:pt x="182" y="366"/>
                  </a:lnTo>
                  <a:lnTo>
                    <a:pt x="180" y="366"/>
                  </a:lnTo>
                  <a:lnTo>
                    <a:pt x="179" y="366"/>
                  </a:lnTo>
                  <a:lnTo>
                    <a:pt x="177" y="366"/>
                  </a:lnTo>
                  <a:lnTo>
                    <a:pt x="177" y="365"/>
                  </a:lnTo>
                  <a:lnTo>
                    <a:pt x="176" y="365"/>
                  </a:lnTo>
                  <a:lnTo>
                    <a:pt x="174" y="366"/>
                  </a:lnTo>
                  <a:lnTo>
                    <a:pt x="173" y="366"/>
                  </a:lnTo>
                  <a:lnTo>
                    <a:pt x="173" y="365"/>
                  </a:lnTo>
                  <a:lnTo>
                    <a:pt x="171" y="365"/>
                  </a:lnTo>
                  <a:lnTo>
                    <a:pt x="170" y="365"/>
                  </a:lnTo>
                  <a:lnTo>
                    <a:pt x="164" y="365"/>
                  </a:lnTo>
                  <a:lnTo>
                    <a:pt x="162" y="365"/>
                  </a:lnTo>
                  <a:lnTo>
                    <a:pt x="161" y="365"/>
                  </a:lnTo>
                  <a:lnTo>
                    <a:pt x="159" y="365"/>
                  </a:lnTo>
                  <a:lnTo>
                    <a:pt x="158" y="365"/>
                  </a:lnTo>
                  <a:lnTo>
                    <a:pt x="156" y="365"/>
                  </a:lnTo>
                  <a:lnTo>
                    <a:pt x="155" y="365"/>
                  </a:lnTo>
                  <a:lnTo>
                    <a:pt x="153" y="365"/>
                  </a:lnTo>
                  <a:lnTo>
                    <a:pt x="152" y="365"/>
                  </a:lnTo>
                  <a:lnTo>
                    <a:pt x="150" y="365"/>
                  </a:lnTo>
                  <a:lnTo>
                    <a:pt x="148" y="365"/>
                  </a:lnTo>
                  <a:lnTo>
                    <a:pt x="148" y="363"/>
                  </a:lnTo>
                  <a:lnTo>
                    <a:pt x="147" y="363"/>
                  </a:lnTo>
                  <a:lnTo>
                    <a:pt x="147" y="362"/>
                  </a:lnTo>
                  <a:lnTo>
                    <a:pt x="145" y="362"/>
                  </a:lnTo>
                  <a:lnTo>
                    <a:pt x="144" y="362"/>
                  </a:lnTo>
                  <a:lnTo>
                    <a:pt x="142" y="363"/>
                  </a:lnTo>
                  <a:lnTo>
                    <a:pt x="141" y="363"/>
                  </a:lnTo>
                  <a:lnTo>
                    <a:pt x="139" y="365"/>
                  </a:lnTo>
                  <a:lnTo>
                    <a:pt x="138" y="365"/>
                  </a:lnTo>
                  <a:lnTo>
                    <a:pt x="136" y="365"/>
                  </a:lnTo>
                  <a:lnTo>
                    <a:pt x="136" y="363"/>
                  </a:lnTo>
                  <a:lnTo>
                    <a:pt x="136" y="359"/>
                  </a:lnTo>
                  <a:lnTo>
                    <a:pt x="136" y="356"/>
                  </a:lnTo>
                  <a:lnTo>
                    <a:pt x="138" y="354"/>
                  </a:lnTo>
                  <a:lnTo>
                    <a:pt x="138" y="353"/>
                  </a:lnTo>
                  <a:lnTo>
                    <a:pt x="138" y="351"/>
                  </a:lnTo>
                  <a:lnTo>
                    <a:pt x="138" y="350"/>
                  </a:lnTo>
                  <a:lnTo>
                    <a:pt x="136" y="350"/>
                  </a:lnTo>
                  <a:lnTo>
                    <a:pt x="136" y="348"/>
                  </a:lnTo>
                  <a:lnTo>
                    <a:pt x="136" y="347"/>
                  </a:lnTo>
                  <a:lnTo>
                    <a:pt x="135" y="347"/>
                  </a:lnTo>
                  <a:lnTo>
                    <a:pt x="135" y="345"/>
                  </a:lnTo>
                  <a:lnTo>
                    <a:pt x="133" y="345"/>
                  </a:lnTo>
                  <a:lnTo>
                    <a:pt x="133" y="344"/>
                  </a:lnTo>
                  <a:lnTo>
                    <a:pt x="133" y="342"/>
                  </a:lnTo>
                  <a:lnTo>
                    <a:pt x="135" y="342"/>
                  </a:lnTo>
                  <a:lnTo>
                    <a:pt x="135" y="341"/>
                  </a:lnTo>
                  <a:lnTo>
                    <a:pt x="136" y="339"/>
                  </a:lnTo>
                  <a:lnTo>
                    <a:pt x="136" y="338"/>
                  </a:lnTo>
                  <a:lnTo>
                    <a:pt x="138" y="338"/>
                  </a:lnTo>
                  <a:lnTo>
                    <a:pt x="138" y="336"/>
                  </a:lnTo>
                  <a:lnTo>
                    <a:pt x="138" y="335"/>
                  </a:lnTo>
                  <a:lnTo>
                    <a:pt x="138" y="333"/>
                  </a:lnTo>
                  <a:lnTo>
                    <a:pt x="139" y="333"/>
                  </a:lnTo>
                  <a:lnTo>
                    <a:pt x="139" y="332"/>
                  </a:lnTo>
                  <a:lnTo>
                    <a:pt x="139" y="330"/>
                  </a:lnTo>
                  <a:lnTo>
                    <a:pt x="139" y="329"/>
                  </a:lnTo>
                  <a:lnTo>
                    <a:pt x="141" y="329"/>
                  </a:lnTo>
                  <a:lnTo>
                    <a:pt x="141" y="326"/>
                  </a:lnTo>
                  <a:lnTo>
                    <a:pt x="141" y="324"/>
                  </a:lnTo>
                  <a:lnTo>
                    <a:pt x="141" y="323"/>
                  </a:lnTo>
                  <a:lnTo>
                    <a:pt x="141" y="321"/>
                  </a:lnTo>
                  <a:lnTo>
                    <a:pt x="142" y="321"/>
                  </a:lnTo>
                  <a:lnTo>
                    <a:pt x="142" y="320"/>
                  </a:lnTo>
                  <a:lnTo>
                    <a:pt x="142" y="318"/>
                  </a:lnTo>
                  <a:lnTo>
                    <a:pt x="141" y="318"/>
                  </a:lnTo>
                  <a:lnTo>
                    <a:pt x="141" y="317"/>
                  </a:lnTo>
                  <a:lnTo>
                    <a:pt x="141" y="315"/>
                  </a:lnTo>
                  <a:lnTo>
                    <a:pt x="139" y="315"/>
                  </a:lnTo>
                  <a:lnTo>
                    <a:pt x="139" y="313"/>
                  </a:lnTo>
                  <a:lnTo>
                    <a:pt x="138" y="312"/>
                  </a:lnTo>
                  <a:lnTo>
                    <a:pt x="138" y="310"/>
                  </a:lnTo>
                  <a:lnTo>
                    <a:pt x="136" y="310"/>
                  </a:lnTo>
                  <a:lnTo>
                    <a:pt x="136" y="309"/>
                  </a:lnTo>
                  <a:lnTo>
                    <a:pt x="135" y="309"/>
                  </a:lnTo>
                  <a:lnTo>
                    <a:pt x="135" y="307"/>
                  </a:lnTo>
                  <a:lnTo>
                    <a:pt x="133" y="307"/>
                  </a:lnTo>
                  <a:lnTo>
                    <a:pt x="132" y="306"/>
                  </a:lnTo>
                  <a:lnTo>
                    <a:pt x="130" y="306"/>
                  </a:lnTo>
                  <a:lnTo>
                    <a:pt x="130" y="304"/>
                  </a:lnTo>
                  <a:lnTo>
                    <a:pt x="129" y="304"/>
                  </a:lnTo>
                  <a:lnTo>
                    <a:pt x="127" y="303"/>
                  </a:lnTo>
                  <a:lnTo>
                    <a:pt x="127" y="301"/>
                  </a:lnTo>
                  <a:lnTo>
                    <a:pt x="127" y="300"/>
                  </a:lnTo>
                  <a:lnTo>
                    <a:pt x="126" y="300"/>
                  </a:lnTo>
                  <a:lnTo>
                    <a:pt x="124" y="298"/>
                  </a:lnTo>
                  <a:lnTo>
                    <a:pt x="123" y="297"/>
                  </a:lnTo>
                  <a:lnTo>
                    <a:pt x="121" y="295"/>
                  </a:lnTo>
                  <a:lnTo>
                    <a:pt x="121" y="294"/>
                  </a:lnTo>
                  <a:lnTo>
                    <a:pt x="120" y="294"/>
                  </a:lnTo>
                  <a:lnTo>
                    <a:pt x="118" y="294"/>
                  </a:lnTo>
                  <a:lnTo>
                    <a:pt x="118" y="292"/>
                  </a:lnTo>
                  <a:lnTo>
                    <a:pt x="117" y="292"/>
                  </a:lnTo>
                  <a:lnTo>
                    <a:pt x="117" y="291"/>
                  </a:lnTo>
                  <a:lnTo>
                    <a:pt x="115" y="291"/>
                  </a:lnTo>
                  <a:lnTo>
                    <a:pt x="115" y="289"/>
                  </a:lnTo>
                  <a:lnTo>
                    <a:pt x="114" y="289"/>
                  </a:lnTo>
                  <a:lnTo>
                    <a:pt x="112" y="288"/>
                  </a:lnTo>
                  <a:lnTo>
                    <a:pt x="109" y="288"/>
                  </a:lnTo>
                  <a:lnTo>
                    <a:pt x="108" y="288"/>
                  </a:lnTo>
                  <a:lnTo>
                    <a:pt x="106" y="289"/>
                  </a:lnTo>
                  <a:lnTo>
                    <a:pt x="105" y="291"/>
                  </a:lnTo>
                  <a:lnTo>
                    <a:pt x="106" y="291"/>
                  </a:lnTo>
                  <a:lnTo>
                    <a:pt x="105" y="292"/>
                  </a:lnTo>
                  <a:lnTo>
                    <a:pt x="105" y="294"/>
                  </a:lnTo>
                  <a:lnTo>
                    <a:pt x="103" y="294"/>
                  </a:lnTo>
                  <a:lnTo>
                    <a:pt x="103" y="295"/>
                  </a:lnTo>
                  <a:lnTo>
                    <a:pt x="102" y="295"/>
                  </a:lnTo>
                  <a:lnTo>
                    <a:pt x="100" y="297"/>
                  </a:lnTo>
                  <a:lnTo>
                    <a:pt x="99" y="298"/>
                  </a:lnTo>
                  <a:lnTo>
                    <a:pt x="99" y="300"/>
                  </a:lnTo>
                  <a:lnTo>
                    <a:pt x="97" y="300"/>
                  </a:lnTo>
                  <a:lnTo>
                    <a:pt x="97" y="301"/>
                  </a:lnTo>
                  <a:lnTo>
                    <a:pt x="96" y="301"/>
                  </a:lnTo>
                  <a:lnTo>
                    <a:pt x="96" y="303"/>
                  </a:lnTo>
                  <a:lnTo>
                    <a:pt x="96" y="304"/>
                  </a:lnTo>
                  <a:lnTo>
                    <a:pt x="94" y="307"/>
                  </a:lnTo>
                  <a:lnTo>
                    <a:pt x="92" y="309"/>
                  </a:lnTo>
                  <a:lnTo>
                    <a:pt x="91" y="312"/>
                  </a:lnTo>
                  <a:lnTo>
                    <a:pt x="91" y="313"/>
                  </a:lnTo>
                  <a:lnTo>
                    <a:pt x="91" y="315"/>
                  </a:lnTo>
                  <a:lnTo>
                    <a:pt x="89" y="317"/>
                  </a:lnTo>
                  <a:lnTo>
                    <a:pt x="88" y="318"/>
                  </a:lnTo>
                  <a:lnTo>
                    <a:pt x="88" y="320"/>
                  </a:lnTo>
                  <a:lnTo>
                    <a:pt x="86" y="320"/>
                  </a:lnTo>
                  <a:lnTo>
                    <a:pt x="86" y="321"/>
                  </a:lnTo>
                  <a:lnTo>
                    <a:pt x="85" y="321"/>
                  </a:lnTo>
                  <a:lnTo>
                    <a:pt x="85" y="323"/>
                  </a:lnTo>
                  <a:lnTo>
                    <a:pt x="83" y="323"/>
                  </a:lnTo>
                  <a:lnTo>
                    <a:pt x="83" y="324"/>
                  </a:lnTo>
                  <a:lnTo>
                    <a:pt x="82" y="324"/>
                  </a:lnTo>
                  <a:lnTo>
                    <a:pt x="82" y="326"/>
                  </a:lnTo>
                  <a:lnTo>
                    <a:pt x="80" y="326"/>
                  </a:lnTo>
                  <a:lnTo>
                    <a:pt x="79" y="327"/>
                  </a:lnTo>
                  <a:lnTo>
                    <a:pt x="77" y="327"/>
                  </a:lnTo>
                  <a:lnTo>
                    <a:pt x="77" y="329"/>
                  </a:lnTo>
                  <a:lnTo>
                    <a:pt x="76" y="329"/>
                  </a:lnTo>
                  <a:lnTo>
                    <a:pt x="76" y="330"/>
                  </a:lnTo>
                  <a:lnTo>
                    <a:pt x="74" y="330"/>
                  </a:lnTo>
                  <a:lnTo>
                    <a:pt x="74" y="332"/>
                  </a:lnTo>
                  <a:lnTo>
                    <a:pt x="73" y="332"/>
                  </a:lnTo>
                  <a:lnTo>
                    <a:pt x="71" y="333"/>
                  </a:lnTo>
                  <a:lnTo>
                    <a:pt x="70" y="335"/>
                  </a:lnTo>
                  <a:lnTo>
                    <a:pt x="70" y="336"/>
                  </a:lnTo>
                  <a:lnTo>
                    <a:pt x="68" y="339"/>
                  </a:lnTo>
                  <a:lnTo>
                    <a:pt x="68" y="341"/>
                  </a:lnTo>
                  <a:lnTo>
                    <a:pt x="68" y="342"/>
                  </a:lnTo>
                  <a:lnTo>
                    <a:pt x="68" y="344"/>
                  </a:lnTo>
                  <a:lnTo>
                    <a:pt x="68" y="345"/>
                  </a:lnTo>
                  <a:lnTo>
                    <a:pt x="68" y="347"/>
                  </a:lnTo>
                  <a:lnTo>
                    <a:pt x="67" y="347"/>
                  </a:lnTo>
                  <a:lnTo>
                    <a:pt x="65" y="347"/>
                  </a:lnTo>
                  <a:lnTo>
                    <a:pt x="65" y="348"/>
                  </a:lnTo>
                  <a:lnTo>
                    <a:pt x="64" y="348"/>
                  </a:lnTo>
                  <a:lnTo>
                    <a:pt x="64" y="350"/>
                  </a:lnTo>
                  <a:lnTo>
                    <a:pt x="62" y="350"/>
                  </a:lnTo>
                  <a:lnTo>
                    <a:pt x="61" y="350"/>
                  </a:lnTo>
                  <a:lnTo>
                    <a:pt x="58" y="351"/>
                  </a:lnTo>
                  <a:lnTo>
                    <a:pt x="56" y="351"/>
                  </a:lnTo>
                  <a:lnTo>
                    <a:pt x="53" y="353"/>
                  </a:lnTo>
                  <a:lnTo>
                    <a:pt x="53" y="354"/>
                  </a:lnTo>
                  <a:lnTo>
                    <a:pt x="52" y="354"/>
                  </a:lnTo>
                  <a:lnTo>
                    <a:pt x="50" y="354"/>
                  </a:lnTo>
                  <a:lnTo>
                    <a:pt x="50" y="353"/>
                  </a:lnTo>
                  <a:lnTo>
                    <a:pt x="49" y="353"/>
                  </a:lnTo>
                  <a:lnTo>
                    <a:pt x="47" y="353"/>
                  </a:lnTo>
                  <a:lnTo>
                    <a:pt x="46" y="353"/>
                  </a:lnTo>
                  <a:lnTo>
                    <a:pt x="46" y="351"/>
                  </a:lnTo>
                  <a:lnTo>
                    <a:pt x="43" y="351"/>
                  </a:lnTo>
                  <a:lnTo>
                    <a:pt x="43" y="350"/>
                  </a:lnTo>
                  <a:lnTo>
                    <a:pt x="40" y="350"/>
                  </a:lnTo>
                  <a:lnTo>
                    <a:pt x="38" y="348"/>
                  </a:lnTo>
                  <a:lnTo>
                    <a:pt x="36" y="347"/>
                  </a:lnTo>
                  <a:lnTo>
                    <a:pt x="35" y="347"/>
                  </a:lnTo>
                  <a:lnTo>
                    <a:pt x="35" y="345"/>
                  </a:lnTo>
                  <a:lnTo>
                    <a:pt x="33" y="345"/>
                  </a:lnTo>
                  <a:lnTo>
                    <a:pt x="33" y="344"/>
                  </a:lnTo>
                  <a:lnTo>
                    <a:pt x="32" y="344"/>
                  </a:lnTo>
                  <a:lnTo>
                    <a:pt x="30" y="344"/>
                  </a:lnTo>
                  <a:lnTo>
                    <a:pt x="29" y="345"/>
                  </a:lnTo>
                  <a:lnTo>
                    <a:pt x="27" y="345"/>
                  </a:lnTo>
                  <a:lnTo>
                    <a:pt x="27" y="347"/>
                  </a:lnTo>
                  <a:lnTo>
                    <a:pt x="26" y="347"/>
                  </a:lnTo>
                  <a:lnTo>
                    <a:pt x="24" y="347"/>
                  </a:lnTo>
                  <a:lnTo>
                    <a:pt x="23" y="347"/>
                  </a:lnTo>
                  <a:lnTo>
                    <a:pt x="21" y="347"/>
                  </a:lnTo>
                  <a:lnTo>
                    <a:pt x="21" y="348"/>
                  </a:lnTo>
                  <a:lnTo>
                    <a:pt x="20" y="348"/>
                  </a:lnTo>
                  <a:lnTo>
                    <a:pt x="20" y="350"/>
                  </a:lnTo>
                  <a:lnTo>
                    <a:pt x="18" y="348"/>
                  </a:lnTo>
                  <a:lnTo>
                    <a:pt x="18" y="347"/>
                  </a:lnTo>
                  <a:lnTo>
                    <a:pt x="20" y="347"/>
                  </a:lnTo>
                  <a:lnTo>
                    <a:pt x="20" y="345"/>
                  </a:lnTo>
                  <a:lnTo>
                    <a:pt x="18" y="345"/>
                  </a:lnTo>
                  <a:lnTo>
                    <a:pt x="18" y="344"/>
                  </a:lnTo>
                  <a:lnTo>
                    <a:pt x="18" y="342"/>
                  </a:lnTo>
                  <a:lnTo>
                    <a:pt x="18" y="341"/>
                  </a:lnTo>
                  <a:lnTo>
                    <a:pt x="15" y="339"/>
                  </a:lnTo>
                  <a:lnTo>
                    <a:pt x="15" y="338"/>
                  </a:lnTo>
                  <a:lnTo>
                    <a:pt x="14" y="338"/>
                  </a:lnTo>
                  <a:lnTo>
                    <a:pt x="12" y="338"/>
                  </a:lnTo>
                  <a:lnTo>
                    <a:pt x="12" y="336"/>
                  </a:lnTo>
                  <a:lnTo>
                    <a:pt x="11" y="336"/>
                  </a:lnTo>
                  <a:lnTo>
                    <a:pt x="11" y="335"/>
                  </a:lnTo>
                  <a:lnTo>
                    <a:pt x="11" y="333"/>
                  </a:lnTo>
                  <a:lnTo>
                    <a:pt x="9" y="333"/>
                  </a:lnTo>
                  <a:lnTo>
                    <a:pt x="9" y="332"/>
                  </a:lnTo>
                  <a:lnTo>
                    <a:pt x="9" y="330"/>
                  </a:lnTo>
                  <a:lnTo>
                    <a:pt x="9" y="329"/>
                  </a:lnTo>
                  <a:lnTo>
                    <a:pt x="9" y="327"/>
                  </a:lnTo>
                  <a:lnTo>
                    <a:pt x="11" y="327"/>
                  </a:lnTo>
                  <a:lnTo>
                    <a:pt x="9" y="326"/>
                  </a:lnTo>
                  <a:lnTo>
                    <a:pt x="9" y="324"/>
                  </a:lnTo>
                  <a:lnTo>
                    <a:pt x="9" y="323"/>
                  </a:lnTo>
                  <a:lnTo>
                    <a:pt x="9" y="321"/>
                  </a:lnTo>
                  <a:lnTo>
                    <a:pt x="8" y="320"/>
                  </a:lnTo>
                  <a:lnTo>
                    <a:pt x="8" y="318"/>
                  </a:lnTo>
                  <a:lnTo>
                    <a:pt x="8" y="317"/>
                  </a:lnTo>
                  <a:lnTo>
                    <a:pt x="6" y="317"/>
                  </a:lnTo>
                  <a:lnTo>
                    <a:pt x="6" y="315"/>
                  </a:lnTo>
                  <a:lnTo>
                    <a:pt x="5" y="315"/>
                  </a:lnTo>
                  <a:lnTo>
                    <a:pt x="5" y="313"/>
                  </a:lnTo>
                  <a:lnTo>
                    <a:pt x="3" y="310"/>
                  </a:lnTo>
                  <a:lnTo>
                    <a:pt x="2" y="310"/>
                  </a:lnTo>
                  <a:lnTo>
                    <a:pt x="2" y="309"/>
                  </a:lnTo>
                  <a:lnTo>
                    <a:pt x="0" y="307"/>
                  </a:lnTo>
                  <a:lnTo>
                    <a:pt x="0" y="306"/>
                  </a:lnTo>
                  <a:lnTo>
                    <a:pt x="0" y="304"/>
                  </a:lnTo>
                  <a:lnTo>
                    <a:pt x="0" y="303"/>
                  </a:lnTo>
                  <a:lnTo>
                    <a:pt x="2" y="303"/>
                  </a:lnTo>
                  <a:lnTo>
                    <a:pt x="3" y="301"/>
                  </a:lnTo>
                  <a:lnTo>
                    <a:pt x="3" y="303"/>
                  </a:lnTo>
                  <a:lnTo>
                    <a:pt x="3" y="304"/>
                  </a:lnTo>
                  <a:lnTo>
                    <a:pt x="2" y="304"/>
                  </a:lnTo>
                  <a:lnTo>
                    <a:pt x="2" y="306"/>
                  </a:lnTo>
                  <a:lnTo>
                    <a:pt x="3" y="307"/>
                  </a:lnTo>
                  <a:lnTo>
                    <a:pt x="5" y="309"/>
                  </a:lnTo>
                  <a:lnTo>
                    <a:pt x="6" y="310"/>
                  </a:lnTo>
                  <a:lnTo>
                    <a:pt x="6" y="309"/>
                  </a:lnTo>
                  <a:lnTo>
                    <a:pt x="8" y="309"/>
                  </a:lnTo>
                  <a:lnTo>
                    <a:pt x="8" y="307"/>
                  </a:lnTo>
                  <a:lnTo>
                    <a:pt x="8" y="306"/>
                  </a:lnTo>
                  <a:lnTo>
                    <a:pt x="8" y="304"/>
                  </a:lnTo>
                  <a:lnTo>
                    <a:pt x="9" y="303"/>
                  </a:lnTo>
                  <a:lnTo>
                    <a:pt x="9" y="301"/>
                  </a:lnTo>
                  <a:lnTo>
                    <a:pt x="9" y="298"/>
                  </a:lnTo>
                  <a:lnTo>
                    <a:pt x="9" y="297"/>
                  </a:lnTo>
                  <a:lnTo>
                    <a:pt x="9" y="295"/>
                  </a:lnTo>
                  <a:lnTo>
                    <a:pt x="9" y="294"/>
                  </a:lnTo>
                  <a:lnTo>
                    <a:pt x="9" y="292"/>
                  </a:lnTo>
                  <a:lnTo>
                    <a:pt x="11" y="291"/>
                  </a:lnTo>
                  <a:lnTo>
                    <a:pt x="11" y="289"/>
                  </a:lnTo>
                  <a:lnTo>
                    <a:pt x="11" y="288"/>
                  </a:lnTo>
                  <a:lnTo>
                    <a:pt x="11" y="286"/>
                  </a:lnTo>
                  <a:lnTo>
                    <a:pt x="11" y="285"/>
                  </a:lnTo>
                  <a:lnTo>
                    <a:pt x="11" y="283"/>
                  </a:lnTo>
                  <a:lnTo>
                    <a:pt x="9" y="283"/>
                  </a:lnTo>
                  <a:lnTo>
                    <a:pt x="9" y="280"/>
                  </a:lnTo>
                  <a:lnTo>
                    <a:pt x="8" y="279"/>
                  </a:lnTo>
                  <a:lnTo>
                    <a:pt x="6" y="279"/>
                  </a:lnTo>
                  <a:lnTo>
                    <a:pt x="6" y="280"/>
                  </a:lnTo>
                  <a:lnTo>
                    <a:pt x="5" y="280"/>
                  </a:lnTo>
                  <a:lnTo>
                    <a:pt x="5" y="282"/>
                  </a:lnTo>
                  <a:lnTo>
                    <a:pt x="3" y="280"/>
                  </a:lnTo>
                  <a:lnTo>
                    <a:pt x="3" y="279"/>
                  </a:lnTo>
                  <a:lnTo>
                    <a:pt x="2" y="279"/>
                  </a:lnTo>
                  <a:lnTo>
                    <a:pt x="2" y="277"/>
                  </a:lnTo>
                  <a:lnTo>
                    <a:pt x="0" y="276"/>
                  </a:lnTo>
                  <a:lnTo>
                    <a:pt x="0" y="274"/>
                  </a:lnTo>
                  <a:lnTo>
                    <a:pt x="0" y="273"/>
                  </a:lnTo>
                  <a:lnTo>
                    <a:pt x="2" y="273"/>
                  </a:lnTo>
                  <a:lnTo>
                    <a:pt x="2" y="271"/>
                  </a:lnTo>
                  <a:lnTo>
                    <a:pt x="3" y="270"/>
                  </a:lnTo>
                  <a:lnTo>
                    <a:pt x="3" y="268"/>
                  </a:lnTo>
                  <a:lnTo>
                    <a:pt x="3" y="267"/>
                  </a:lnTo>
                  <a:lnTo>
                    <a:pt x="5" y="267"/>
                  </a:lnTo>
                  <a:lnTo>
                    <a:pt x="5" y="265"/>
                  </a:lnTo>
                  <a:lnTo>
                    <a:pt x="6" y="265"/>
                  </a:lnTo>
                  <a:lnTo>
                    <a:pt x="6" y="264"/>
                  </a:lnTo>
                  <a:lnTo>
                    <a:pt x="6" y="262"/>
                  </a:lnTo>
                  <a:lnTo>
                    <a:pt x="8" y="262"/>
                  </a:lnTo>
                  <a:lnTo>
                    <a:pt x="8" y="260"/>
                  </a:lnTo>
                  <a:lnTo>
                    <a:pt x="8" y="259"/>
                  </a:lnTo>
                  <a:lnTo>
                    <a:pt x="6" y="259"/>
                  </a:lnTo>
                  <a:lnTo>
                    <a:pt x="6" y="257"/>
                  </a:lnTo>
                  <a:lnTo>
                    <a:pt x="6" y="256"/>
                  </a:lnTo>
                  <a:lnTo>
                    <a:pt x="5" y="256"/>
                  </a:lnTo>
                  <a:lnTo>
                    <a:pt x="5" y="254"/>
                  </a:lnTo>
                  <a:lnTo>
                    <a:pt x="5" y="253"/>
                  </a:lnTo>
                  <a:lnTo>
                    <a:pt x="5" y="251"/>
                  </a:lnTo>
                  <a:lnTo>
                    <a:pt x="5" y="250"/>
                  </a:lnTo>
                  <a:lnTo>
                    <a:pt x="6" y="250"/>
                  </a:lnTo>
                  <a:lnTo>
                    <a:pt x="5" y="250"/>
                  </a:lnTo>
                  <a:lnTo>
                    <a:pt x="6" y="250"/>
                  </a:lnTo>
                  <a:lnTo>
                    <a:pt x="6" y="248"/>
                  </a:lnTo>
                  <a:lnTo>
                    <a:pt x="6" y="247"/>
                  </a:lnTo>
                  <a:lnTo>
                    <a:pt x="6" y="245"/>
                  </a:lnTo>
                  <a:lnTo>
                    <a:pt x="8" y="245"/>
                  </a:lnTo>
                  <a:lnTo>
                    <a:pt x="6" y="245"/>
                  </a:lnTo>
                  <a:lnTo>
                    <a:pt x="6" y="244"/>
                  </a:lnTo>
                  <a:lnTo>
                    <a:pt x="8" y="244"/>
                  </a:lnTo>
                  <a:lnTo>
                    <a:pt x="6" y="244"/>
                  </a:lnTo>
                  <a:lnTo>
                    <a:pt x="8" y="244"/>
                  </a:lnTo>
                  <a:lnTo>
                    <a:pt x="8" y="242"/>
                  </a:lnTo>
                  <a:lnTo>
                    <a:pt x="8" y="241"/>
                  </a:lnTo>
                  <a:lnTo>
                    <a:pt x="9" y="241"/>
                  </a:lnTo>
                  <a:lnTo>
                    <a:pt x="9" y="239"/>
                  </a:lnTo>
                  <a:lnTo>
                    <a:pt x="8" y="239"/>
                  </a:lnTo>
                  <a:lnTo>
                    <a:pt x="8" y="238"/>
                  </a:lnTo>
                  <a:lnTo>
                    <a:pt x="8" y="236"/>
                  </a:lnTo>
                  <a:lnTo>
                    <a:pt x="6" y="236"/>
                  </a:lnTo>
                  <a:lnTo>
                    <a:pt x="6" y="235"/>
                  </a:lnTo>
                  <a:lnTo>
                    <a:pt x="8" y="235"/>
                  </a:lnTo>
                  <a:lnTo>
                    <a:pt x="8" y="233"/>
                  </a:lnTo>
                  <a:lnTo>
                    <a:pt x="9" y="233"/>
                  </a:lnTo>
                  <a:lnTo>
                    <a:pt x="9" y="232"/>
                  </a:lnTo>
                  <a:lnTo>
                    <a:pt x="11" y="232"/>
                  </a:lnTo>
                  <a:lnTo>
                    <a:pt x="11" y="230"/>
                  </a:lnTo>
                  <a:lnTo>
                    <a:pt x="9" y="229"/>
                  </a:lnTo>
                  <a:lnTo>
                    <a:pt x="11" y="229"/>
                  </a:lnTo>
                  <a:lnTo>
                    <a:pt x="9" y="229"/>
                  </a:lnTo>
                  <a:lnTo>
                    <a:pt x="11" y="229"/>
                  </a:lnTo>
                  <a:lnTo>
                    <a:pt x="9" y="227"/>
                  </a:lnTo>
                  <a:lnTo>
                    <a:pt x="9" y="226"/>
                  </a:lnTo>
                  <a:lnTo>
                    <a:pt x="9" y="224"/>
                  </a:lnTo>
                  <a:lnTo>
                    <a:pt x="8" y="224"/>
                  </a:lnTo>
                  <a:lnTo>
                    <a:pt x="6" y="224"/>
                  </a:lnTo>
                  <a:lnTo>
                    <a:pt x="5" y="224"/>
                  </a:lnTo>
                  <a:lnTo>
                    <a:pt x="5" y="223"/>
                  </a:lnTo>
                  <a:lnTo>
                    <a:pt x="5" y="221"/>
                  </a:lnTo>
                  <a:lnTo>
                    <a:pt x="5" y="220"/>
                  </a:lnTo>
                  <a:lnTo>
                    <a:pt x="3" y="218"/>
                  </a:lnTo>
                  <a:lnTo>
                    <a:pt x="3" y="217"/>
                  </a:lnTo>
                  <a:lnTo>
                    <a:pt x="3" y="215"/>
                  </a:lnTo>
                  <a:lnTo>
                    <a:pt x="3" y="214"/>
                  </a:lnTo>
                  <a:lnTo>
                    <a:pt x="2" y="214"/>
                  </a:lnTo>
                  <a:lnTo>
                    <a:pt x="2" y="212"/>
                  </a:lnTo>
                  <a:lnTo>
                    <a:pt x="2" y="211"/>
                  </a:lnTo>
                  <a:lnTo>
                    <a:pt x="2" y="209"/>
                  </a:lnTo>
                  <a:lnTo>
                    <a:pt x="3" y="209"/>
                  </a:lnTo>
                  <a:lnTo>
                    <a:pt x="3" y="207"/>
                  </a:lnTo>
                  <a:lnTo>
                    <a:pt x="5" y="207"/>
                  </a:lnTo>
                  <a:lnTo>
                    <a:pt x="6" y="207"/>
                  </a:lnTo>
                  <a:lnTo>
                    <a:pt x="8" y="206"/>
                  </a:lnTo>
                  <a:lnTo>
                    <a:pt x="9" y="207"/>
                  </a:lnTo>
                  <a:lnTo>
                    <a:pt x="9" y="209"/>
                  </a:lnTo>
                  <a:lnTo>
                    <a:pt x="11" y="209"/>
                  </a:lnTo>
                  <a:lnTo>
                    <a:pt x="11" y="211"/>
                  </a:lnTo>
                  <a:lnTo>
                    <a:pt x="12" y="211"/>
                  </a:lnTo>
                  <a:lnTo>
                    <a:pt x="12" y="212"/>
                  </a:lnTo>
                  <a:lnTo>
                    <a:pt x="12" y="211"/>
                  </a:lnTo>
                  <a:lnTo>
                    <a:pt x="12" y="209"/>
                  </a:lnTo>
                  <a:lnTo>
                    <a:pt x="12" y="207"/>
                  </a:lnTo>
                  <a:lnTo>
                    <a:pt x="14" y="207"/>
                  </a:lnTo>
                  <a:lnTo>
                    <a:pt x="14" y="206"/>
                  </a:lnTo>
                  <a:lnTo>
                    <a:pt x="15" y="206"/>
                  </a:lnTo>
                  <a:lnTo>
                    <a:pt x="14" y="206"/>
                  </a:lnTo>
                  <a:lnTo>
                    <a:pt x="14" y="204"/>
                  </a:lnTo>
                  <a:lnTo>
                    <a:pt x="15" y="204"/>
                  </a:lnTo>
                  <a:lnTo>
                    <a:pt x="17" y="203"/>
                  </a:lnTo>
                  <a:lnTo>
                    <a:pt x="18" y="203"/>
                  </a:lnTo>
                  <a:lnTo>
                    <a:pt x="20" y="203"/>
                  </a:lnTo>
                  <a:lnTo>
                    <a:pt x="21" y="203"/>
                  </a:lnTo>
                  <a:lnTo>
                    <a:pt x="23" y="203"/>
                  </a:lnTo>
                  <a:lnTo>
                    <a:pt x="24" y="201"/>
                  </a:lnTo>
                  <a:lnTo>
                    <a:pt x="24" y="203"/>
                  </a:lnTo>
                  <a:lnTo>
                    <a:pt x="24" y="204"/>
                  </a:lnTo>
                  <a:lnTo>
                    <a:pt x="26" y="204"/>
                  </a:lnTo>
                  <a:lnTo>
                    <a:pt x="27" y="204"/>
                  </a:lnTo>
                  <a:lnTo>
                    <a:pt x="27" y="203"/>
                  </a:lnTo>
                  <a:lnTo>
                    <a:pt x="29" y="203"/>
                  </a:lnTo>
                  <a:lnTo>
                    <a:pt x="27" y="203"/>
                  </a:lnTo>
                  <a:lnTo>
                    <a:pt x="27" y="201"/>
                  </a:lnTo>
                  <a:lnTo>
                    <a:pt x="26" y="198"/>
                  </a:lnTo>
                  <a:lnTo>
                    <a:pt x="26" y="197"/>
                  </a:lnTo>
                  <a:lnTo>
                    <a:pt x="24" y="197"/>
                  </a:lnTo>
                  <a:lnTo>
                    <a:pt x="24" y="195"/>
                  </a:lnTo>
                  <a:lnTo>
                    <a:pt x="23" y="195"/>
                  </a:lnTo>
                  <a:lnTo>
                    <a:pt x="21" y="195"/>
                  </a:lnTo>
                  <a:lnTo>
                    <a:pt x="20" y="197"/>
                  </a:lnTo>
                  <a:lnTo>
                    <a:pt x="18" y="198"/>
                  </a:lnTo>
                  <a:lnTo>
                    <a:pt x="17" y="200"/>
                  </a:lnTo>
                  <a:lnTo>
                    <a:pt x="15" y="200"/>
                  </a:lnTo>
                  <a:lnTo>
                    <a:pt x="15" y="201"/>
                  </a:lnTo>
                  <a:lnTo>
                    <a:pt x="14" y="201"/>
                  </a:lnTo>
                  <a:lnTo>
                    <a:pt x="12" y="201"/>
                  </a:lnTo>
                  <a:lnTo>
                    <a:pt x="11" y="201"/>
                  </a:lnTo>
                  <a:lnTo>
                    <a:pt x="9" y="200"/>
                  </a:lnTo>
                  <a:lnTo>
                    <a:pt x="8" y="198"/>
                  </a:lnTo>
                  <a:lnTo>
                    <a:pt x="9" y="197"/>
                  </a:lnTo>
                  <a:lnTo>
                    <a:pt x="11" y="197"/>
                  </a:lnTo>
                  <a:lnTo>
                    <a:pt x="12" y="195"/>
                  </a:lnTo>
                  <a:lnTo>
                    <a:pt x="14" y="195"/>
                  </a:lnTo>
                  <a:lnTo>
                    <a:pt x="14" y="194"/>
                  </a:lnTo>
                  <a:lnTo>
                    <a:pt x="15" y="194"/>
                  </a:lnTo>
                  <a:lnTo>
                    <a:pt x="15" y="192"/>
                  </a:lnTo>
                  <a:lnTo>
                    <a:pt x="15" y="191"/>
                  </a:lnTo>
                  <a:lnTo>
                    <a:pt x="17" y="191"/>
                  </a:lnTo>
                  <a:lnTo>
                    <a:pt x="17" y="189"/>
                  </a:lnTo>
                  <a:lnTo>
                    <a:pt x="18" y="189"/>
                  </a:lnTo>
                  <a:lnTo>
                    <a:pt x="18" y="188"/>
                  </a:lnTo>
                  <a:lnTo>
                    <a:pt x="20" y="188"/>
                  </a:lnTo>
                  <a:lnTo>
                    <a:pt x="20" y="186"/>
                  </a:lnTo>
                  <a:lnTo>
                    <a:pt x="21" y="185"/>
                  </a:lnTo>
                  <a:lnTo>
                    <a:pt x="21" y="183"/>
                  </a:lnTo>
                  <a:lnTo>
                    <a:pt x="23" y="183"/>
                  </a:lnTo>
                  <a:lnTo>
                    <a:pt x="23" y="182"/>
                  </a:lnTo>
                  <a:lnTo>
                    <a:pt x="24" y="182"/>
                  </a:lnTo>
                  <a:lnTo>
                    <a:pt x="24" y="180"/>
                  </a:lnTo>
                  <a:lnTo>
                    <a:pt x="26" y="180"/>
                  </a:lnTo>
                  <a:lnTo>
                    <a:pt x="26" y="182"/>
                  </a:lnTo>
                  <a:lnTo>
                    <a:pt x="26" y="183"/>
                  </a:lnTo>
                  <a:lnTo>
                    <a:pt x="26" y="185"/>
                  </a:lnTo>
                  <a:lnTo>
                    <a:pt x="26" y="186"/>
                  </a:lnTo>
                  <a:lnTo>
                    <a:pt x="26" y="188"/>
                  </a:lnTo>
                  <a:lnTo>
                    <a:pt x="27" y="188"/>
                  </a:lnTo>
                  <a:lnTo>
                    <a:pt x="29" y="188"/>
                  </a:lnTo>
                  <a:lnTo>
                    <a:pt x="30" y="188"/>
                  </a:lnTo>
                  <a:lnTo>
                    <a:pt x="32" y="189"/>
                  </a:lnTo>
                  <a:lnTo>
                    <a:pt x="33" y="189"/>
                  </a:lnTo>
                  <a:lnTo>
                    <a:pt x="33" y="188"/>
                  </a:lnTo>
                  <a:lnTo>
                    <a:pt x="35" y="188"/>
                  </a:lnTo>
                  <a:lnTo>
                    <a:pt x="35" y="186"/>
                  </a:lnTo>
                  <a:lnTo>
                    <a:pt x="36" y="186"/>
                  </a:lnTo>
                  <a:lnTo>
                    <a:pt x="38" y="186"/>
                  </a:lnTo>
                  <a:lnTo>
                    <a:pt x="40" y="186"/>
                  </a:lnTo>
                  <a:lnTo>
                    <a:pt x="40" y="185"/>
                  </a:lnTo>
                  <a:lnTo>
                    <a:pt x="41" y="185"/>
                  </a:lnTo>
                  <a:lnTo>
                    <a:pt x="41" y="183"/>
                  </a:lnTo>
                  <a:lnTo>
                    <a:pt x="43" y="183"/>
                  </a:lnTo>
                  <a:lnTo>
                    <a:pt x="44" y="183"/>
                  </a:lnTo>
                  <a:lnTo>
                    <a:pt x="46" y="183"/>
                  </a:lnTo>
                  <a:lnTo>
                    <a:pt x="46" y="182"/>
                  </a:lnTo>
                  <a:lnTo>
                    <a:pt x="47" y="182"/>
                  </a:lnTo>
                  <a:lnTo>
                    <a:pt x="49" y="182"/>
                  </a:lnTo>
                  <a:lnTo>
                    <a:pt x="50" y="180"/>
                  </a:lnTo>
                  <a:lnTo>
                    <a:pt x="52" y="180"/>
                  </a:lnTo>
                  <a:lnTo>
                    <a:pt x="53" y="180"/>
                  </a:lnTo>
                  <a:lnTo>
                    <a:pt x="53" y="182"/>
                  </a:lnTo>
                  <a:lnTo>
                    <a:pt x="55" y="182"/>
                  </a:lnTo>
                  <a:lnTo>
                    <a:pt x="55" y="180"/>
                  </a:lnTo>
                  <a:lnTo>
                    <a:pt x="55" y="179"/>
                  </a:lnTo>
                  <a:lnTo>
                    <a:pt x="55" y="177"/>
                  </a:lnTo>
                  <a:lnTo>
                    <a:pt x="56" y="177"/>
                  </a:lnTo>
                  <a:lnTo>
                    <a:pt x="56" y="176"/>
                  </a:lnTo>
                  <a:lnTo>
                    <a:pt x="58" y="176"/>
                  </a:lnTo>
                  <a:lnTo>
                    <a:pt x="58" y="174"/>
                  </a:lnTo>
                  <a:lnTo>
                    <a:pt x="59" y="174"/>
                  </a:lnTo>
                  <a:lnTo>
                    <a:pt x="59" y="173"/>
                  </a:lnTo>
                  <a:lnTo>
                    <a:pt x="61" y="171"/>
                  </a:lnTo>
                  <a:lnTo>
                    <a:pt x="59" y="171"/>
                  </a:lnTo>
                  <a:lnTo>
                    <a:pt x="64" y="168"/>
                  </a:lnTo>
                  <a:lnTo>
                    <a:pt x="62" y="168"/>
                  </a:lnTo>
                  <a:lnTo>
                    <a:pt x="62" y="167"/>
                  </a:lnTo>
                  <a:lnTo>
                    <a:pt x="61" y="165"/>
                  </a:lnTo>
                  <a:lnTo>
                    <a:pt x="61" y="164"/>
                  </a:lnTo>
                  <a:lnTo>
                    <a:pt x="62" y="164"/>
                  </a:lnTo>
                  <a:lnTo>
                    <a:pt x="62" y="162"/>
                  </a:lnTo>
                  <a:lnTo>
                    <a:pt x="62" y="161"/>
                  </a:lnTo>
                  <a:lnTo>
                    <a:pt x="64" y="161"/>
                  </a:lnTo>
                  <a:lnTo>
                    <a:pt x="64" y="159"/>
                  </a:lnTo>
                  <a:lnTo>
                    <a:pt x="64" y="158"/>
                  </a:lnTo>
                  <a:lnTo>
                    <a:pt x="64" y="156"/>
                  </a:lnTo>
                  <a:lnTo>
                    <a:pt x="65" y="156"/>
                  </a:lnTo>
                  <a:lnTo>
                    <a:pt x="65" y="158"/>
                  </a:lnTo>
                  <a:lnTo>
                    <a:pt x="67" y="158"/>
                  </a:lnTo>
                  <a:lnTo>
                    <a:pt x="68" y="158"/>
                  </a:lnTo>
                  <a:lnTo>
                    <a:pt x="70" y="158"/>
                  </a:lnTo>
                  <a:lnTo>
                    <a:pt x="71" y="158"/>
                  </a:lnTo>
                  <a:lnTo>
                    <a:pt x="73" y="158"/>
                  </a:lnTo>
                  <a:lnTo>
                    <a:pt x="73" y="159"/>
                  </a:lnTo>
                  <a:lnTo>
                    <a:pt x="73" y="161"/>
                  </a:lnTo>
                  <a:lnTo>
                    <a:pt x="71" y="162"/>
                  </a:lnTo>
                  <a:lnTo>
                    <a:pt x="73" y="162"/>
                  </a:lnTo>
                  <a:lnTo>
                    <a:pt x="74" y="162"/>
                  </a:lnTo>
                  <a:lnTo>
                    <a:pt x="74" y="164"/>
                  </a:lnTo>
                  <a:lnTo>
                    <a:pt x="76" y="164"/>
                  </a:lnTo>
                  <a:lnTo>
                    <a:pt x="77" y="165"/>
                  </a:lnTo>
                  <a:lnTo>
                    <a:pt x="77" y="164"/>
                  </a:lnTo>
                  <a:lnTo>
                    <a:pt x="77" y="162"/>
                  </a:lnTo>
                  <a:lnTo>
                    <a:pt x="79" y="164"/>
                  </a:lnTo>
                  <a:lnTo>
                    <a:pt x="79" y="162"/>
                  </a:lnTo>
                  <a:lnTo>
                    <a:pt x="80" y="161"/>
                  </a:lnTo>
                  <a:lnTo>
                    <a:pt x="82" y="161"/>
                  </a:lnTo>
                  <a:lnTo>
                    <a:pt x="83" y="161"/>
                  </a:lnTo>
                  <a:lnTo>
                    <a:pt x="83" y="159"/>
                  </a:lnTo>
                  <a:lnTo>
                    <a:pt x="85" y="159"/>
                  </a:lnTo>
                  <a:lnTo>
                    <a:pt x="83" y="159"/>
                  </a:lnTo>
                  <a:lnTo>
                    <a:pt x="82" y="159"/>
                  </a:lnTo>
                  <a:lnTo>
                    <a:pt x="80" y="159"/>
                  </a:lnTo>
                  <a:lnTo>
                    <a:pt x="79" y="159"/>
                  </a:lnTo>
                  <a:lnTo>
                    <a:pt x="77" y="158"/>
                  </a:lnTo>
                  <a:lnTo>
                    <a:pt x="79" y="158"/>
                  </a:lnTo>
                  <a:lnTo>
                    <a:pt x="79" y="156"/>
                  </a:lnTo>
                  <a:lnTo>
                    <a:pt x="80" y="156"/>
                  </a:lnTo>
                  <a:lnTo>
                    <a:pt x="82" y="156"/>
                  </a:lnTo>
                  <a:lnTo>
                    <a:pt x="82" y="158"/>
                  </a:lnTo>
                  <a:lnTo>
                    <a:pt x="83" y="158"/>
                  </a:lnTo>
                  <a:lnTo>
                    <a:pt x="85" y="159"/>
                  </a:lnTo>
                  <a:lnTo>
                    <a:pt x="86" y="159"/>
                  </a:lnTo>
                  <a:lnTo>
                    <a:pt x="88" y="161"/>
                  </a:lnTo>
                  <a:lnTo>
                    <a:pt x="89" y="161"/>
                  </a:lnTo>
                  <a:lnTo>
                    <a:pt x="89" y="162"/>
                  </a:lnTo>
                  <a:lnTo>
                    <a:pt x="89" y="164"/>
                  </a:lnTo>
                  <a:lnTo>
                    <a:pt x="89" y="165"/>
                  </a:lnTo>
                  <a:lnTo>
                    <a:pt x="91" y="165"/>
                  </a:lnTo>
                  <a:lnTo>
                    <a:pt x="91" y="167"/>
                  </a:lnTo>
                  <a:lnTo>
                    <a:pt x="92" y="167"/>
                  </a:lnTo>
                  <a:lnTo>
                    <a:pt x="92" y="168"/>
                  </a:lnTo>
                  <a:lnTo>
                    <a:pt x="94" y="168"/>
                  </a:lnTo>
                  <a:lnTo>
                    <a:pt x="96" y="168"/>
                  </a:lnTo>
                  <a:lnTo>
                    <a:pt x="97" y="168"/>
                  </a:lnTo>
                  <a:lnTo>
                    <a:pt x="97" y="170"/>
                  </a:lnTo>
                  <a:lnTo>
                    <a:pt x="99" y="170"/>
                  </a:lnTo>
                  <a:lnTo>
                    <a:pt x="100" y="170"/>
                  </a:lnTo>
                  <a:lnTo>
                    <a:pt x="100" y="171"/>
                  </a:lnTo>
                  <a:lnTo>
                    <a:pt x="102" y="171"/>
                  </a:lnTo>
                  <a:lnTo>
                    <a:pt x="103" y="174"/>
                  </a:lnTo>
                  <a:lnTo>
                    <a:pt x="103" y="176"/>
                  </a:lnTo>
                  <a:lnTo>
                    <a:pt x="105" y="177"/>
                  </a:lnTo>
                  <a:lnTo>
                    <a:pt x="105" y="179"/>
                  </a:lnTo>
                  <a:lnTo>
                    <a:pt x="105" y="180"/>
                  </a:lnTo>
                  <a:lnTo>
                    <a:pt x="106" y="180"/>
                  </a:lnTo>
                  <a:lnTo>
                    <a:pt x="106" y="182"/>
                  </a:lnTo>
                  <a:lnTo>
                    <a:pt x="108" y="182"/>
                  </a:lnTo>
                  <a:lnTo>
                    <a:pt x="109" y="183"/>
                  </a:lnTo>
                  <a:lnTo>
                    <a:pt x="109" y="186"/>
                  </a:lnTo>
                  <a:lnTo>
                    <a:pt x="109" y="188"/>
                  </a:lnTo>
                  <a:lnTo>
                    <a:pt x="111" y="188"/>
                  </a:lnTo>
                  <a:lnTo>
                    <a:pt x="111" y="189"/>
                  </a:lnTo>
                  <a:lnTo>
                    <a:pt x="111" y="191"/>
                  </a:lnTo>
                  <a:lnTo>
                    <a:pt x="111" y="192"/>
                  </a:lnTo>
                  <a:lnTo>
                    <a:pt x="112" y="192"/>
                  </a:lnTo>
                  <a:lnTo>
                    <a:pt x="112" y="194"/>
                  </a:lnTo>
                  <a:lnTo>
                    <a:pt x="112" y="195"/>
                  </a:lnTo>
                  <a:lnTo>
                    <a:pt x="112" y="197"/>
                  </a:lnTo>
                  <a:lnTo>
                    <a:pt x="114" y="198"/>
                  </a:lnTo>
                  <a:lnTo>
                    <a:pt x="114" y="200"/>
                  </a:lnTo>
                  <a:lnTo>
                    <a:pt x="115" y="201"/>
                  </a:lnTo>
                  <a:lnTo>
                    <a:pt x="117" y="198"/>
                  </a:lnTo>
                  <a:lnTo>
                    <a:pt x="121" y="198"/>
                  </a:lnTo>
                  <a:lnTo>
                    <a:pt x="123" y="198"/>
                  </a:lnTo>
                  <a:lnTo>
                    <a:pt x="124" y="198"/>
                  </a:lnTo>
                  <a:lnTo>
                    <a:pt x="126" y="198"/>
                  </a:lnTo>
                  <a:lnTo>
                    <a:pt x="127" y="198"/>
                  </a:lnTo>
                  <a:lnTo>
                    <a:pt x="129" y="198"/>
                  </a:lnTo>
                  <a:lnTo>
                    <a:pt x="130" y="198"/>
                  </a:lnTo>
                  <a:lnTo>
                    <a:pt x="132" y="198"/>
                  </a:lnTo>
                  <a:lnTo>
                    <a:pt x="133" y="198"/>
                  </a:lnTo>
                  <a:lnTo>
                    <a:pt x="136" y="198"/>
                  </a:lnTo>
                  <a:lnTo>
                    <a:pt x="138" y="198"/>
                  </a:lnTo>
                  <a:lnTo>
                    <a:pt x="141" y="197"/>
                  </a:lnTo>
                  <a:lnTo>
                    <a:pt x="144" y="197"/>
                  </a:lnTo>
                  <a:lnTo>
                    <a:pt x="145" y="197"/>
                  </a:lnTo>
                  <a:lnTo>
                    <a:pt x="147" y="198"/>
                  </a:lnTo>
                  <a:lnTo>
                    <a:pt x="148" y="198"/>
                  </a:lnTo>
                  <a:lnTo>
                    <a:pt x="150" y="198"/>
                  </a:lnTo>
                  <a:lnTo>
                    <a:pt x="152" y="200"/>
                  </a:lnTo>
                  <a:lnTo>
                    <a:pt x="155" y="201"/>
                  </a:lnTo>
                  <a:lnTo>
                    <a:pt x="156" y="203"/>
                  </a:lnTo>
                  <a:lnTo>
                    <a:pt x="158" y="204"/>
                  </a:lnTo>
                  <a:lnTo>
                    <a:pt x="158" y="206"/>
                  </a:lnTo>
                  <a:lnTo>
                    <a:pt x="159" y="206"/>
                  </a:lnTo>
                  <a:lnTo>
                    <a:pt x="161" y="207"/>
                  </a:lnTo>
                  <a:lnTo>
                    <a:pt x="161" y="209"/>
                  </a:lnTo>
                  <a:lnTo>
                    <a:pt x="164" y="211"/>
                  </a:lnTo>
                  <a:lnTo>
                    <a:pt x="165" y="211"/>
                  </a:lnTo>
                  <a:lnTo>
                    <a:pt x="165" y="212"/>
                  </a:lnTo>
                  <a:lnTo>
                    <a:pt x="167" y="212"/>
                  </a:lnTo>
                  <a:lnTo>
                    <a:pt x="168" y="214"/>
                  </a:lnTo>
                  <a:lnTo>
                    <a:pt x="171" y="215"/>
                  </a:lnTo>
                  <a:lnTo>
                    <a:pt x="176" y="217"/>
                  </a:lnTo>
                  <a:lnTo>
                    <a:pt x="177" y="217"/>
                  </a:lnTo>
                  <a:lnTo>
                    <a:pt x="179" y="218"/>
                  </a:lnTo>
                  <a:lnTo>
                    <a:pt x="179" y="220"/>
                  </a:lnTo>
                  <a:lnTo>
                    <a:pt x="180" y="221"/>
                  </a:lnTo>
                  <a:lnTo>
                    <a:pt x="182" y="223"/>
                  </a:lnTo>
                  <a:lnTo>
                    <a:pt x="183" y="224"/>
                  </a:lnTo>
                  <a:lnTo>
                    <a:pt x="185" y="226"/>
                  </a:lnTo>
                  <a:lnTo>
                    <a:pt x="185" y="227"/>
                  </a:lnTo>
                  <a:lnTo>
                    <a:pt x="186" y="227"/>
                  </a:lnTo>
                  <a:lnTo>
                    <a:pt x="186" y="229"/>
                  </a:lnTo>
                  <a:lnTo>
                    <a:pt x="188" y="229"/>
                  </a:lnTo>
                  <a:lnTo>
                    <a:pt x="188" y="230"/>
                  </a:lnTo>
                  <a:lnTo>
                    <a:pt x="188" y="232"/>
                  </a:lnTo>
                  <a:lnTo>
                    <a:pt x="188" y="233"/>
                  </a:lnTo>
                  <a:lnTo>
                    <a:pt x="189" y="233"/>
                  </a:lnTo>
                  <a:lnTo>
                    <a:pt x="191" y="233"/>
                  </a:lnTo>
                  <a:lnTo>
                    <a:pt x="191" y="235"/>
                  </a:lnTo>
                  <a:lnTo>
                    <a:pt x="192" y="235"/>
                  </a:lnTo>
                  <a:lnTo>
                    <a:pt x="194" y="235"/>
                  </a:lnTo>
                  <a:lnTo>
                    <a:pt x="195" y="235"/>
                  </a:lnTo>
                  <a:lnTo>
                    <a:pt x="197" y="235"/>
                  </a:lnTo>
                  <a:lnTo>
                    <a:pt x="198" y="233"/>
                  </a:lnTo>
                  <a:lnTo>
                    <a:pt x="200" y="232"/>
                  </a:lnTo>
                  <a:lnTo>
                    <a:pt x="200" y="230"/>
                  </a:lnTo>
                  <a:lnTo>
                    <a:pt x="201" y="230"/>
                  </a:lnTo>
                  <a:lnTo>
                    <a:pt x="201" y="229"/>
                  </a:lnTo>
                  <a:lnTo>
                    <a:pt x="203" y="229"/>
                  </a:lnTo>
                  <a:lnTo>
                    <a:pt x="203" y="227"/>
                  </a:lnTo>
                  <a:lnTo>
                    <a:pt x="204" y="227"/>
                  </a:lnTo>
                  <a:lnTo>
                    <a:pt x="204" y="226"/>
                  </a:lnTo>
                  <a:lnTo>
                    <a:pt x="206" y="226"/>
                  </a:lnTo>
                  <a:lnTo>
                    <a:pt x="206" y="224"/>
                  </a:lnTo>
                  <a:lnTo>
                    <a:pt x="208" y="224"/>
                  </a:lnTo>
                  <a:lnTo>
                    <a:pt x="208" y="223"/>
                  </a:lnTo>
                  <a:lnTo>
                    <a:pt x="209" y="223"/>
                  </a:lnTo>
                  <a:lnTo>
                    <a:pt x="209" y="221"/>
                  </a:lnTo>
                  <a:lnTo>
                    <a:pt x="209" y="220"/>
                  </a:lnTo>
                  <a:lnTo>
                    <a:pt x="211" y="220"/>
                  </a:lnTo>
                  <a:lnTo>
                    <a:pt x="211" y="218"/>
                  </a:lnTo>
                  <a:lnTo>
                    <a:pt x="212" y="218"/>
                  </a:lnTo>
                  <a:lnTo>
                    <a:pt x="212" y="217"/>
                  </a:lnTo>
                  <a:lnTo>
                    <a:pt x="214" y="217"/>
                  </a:lnTo>
                  <a:lnTo>
                    <a:pt x="214" y="215"/>
                  </a:lnTo>
                  <a:lnTo>
                    <a:pt x="215" y="215"/>
                  </a:lnTo>
                  <a:lnTo>
                    <a:pt x="215" y="214"/>
                  </a:lnTo>
                  <a:lnTo>
                    <a:pt x="217" y="214"/>
                  </a:lnTo>
                  <a:lnTo>
                    <a:pt x="218" y="215"/>
                  </a:lnTo>
                  <a:lnTo>
                    <a:pt x="220" y="215"/>
                  </a:lnTo>
                  <a:lnTo>
                    <a:pt x="221" y="217"/>
                  </a:lnTo>
                  <a:lnTo>
                    <a:pt x="224" y="217"/>
                  </a:lnTo>
                  <a:lnTo>
                    <a:pt x="226" y="217"/>
                  </a:lnTo>
                  <a:lnTo>
                    <a:pt x="227" y="217"/>
                  </a:lnTo>
                  <a:lnTo>
                    <a:pt x="226" y="215"/>
                  </a:lnTo>
                  <a:lnTo>
                    <a:pt x="229" y="215"/>
                  </a:lnTo>
                  <a:lnTo>
                    <a:pt x="230" y="215"/>
                  </a:lnTo>
                  <a:lnTo>
                    <a:pt x="232" y="214"/>
                  </a:lnTo>
                  <a:lnTo>
                    <a:pt x="232" y="215"/>
                  </a:lnTo>
                  <a:lnTo>
                    <a:pt x="232" y="217"/>
                  </a:lnTo>
                  <a:lnTo>
                    <a:pt x="233" y="217"/>
                  </a:lnTo>
                  <a:lnTo>
                    <a:pt x="235" y="217"/>
                  </a:lnTo>
                  <a:lnTo>
                    <a:pt x="238" y="217"/>
                  </a:lnTo>
                  <a:lnTo>
                    <a:pt x="239" y="217"/>
                  </a:lnTo>
                  <a:lnTo>
                    <a:pt x="239" y="218"/>
                  </a:lnTo>
                  <a:lnTo>
                    <a:pt x="241" y="218"/>
                  </a:lnTo>
                  <a:lnTo>
                    <a:pt x="242" y="218"/>
                  </a:lnTo>
                  <a:lnTo>
                    <a:pt x="244" y="218"/>
                  </a:lnTo>
                  <a:lnTo>
                    <a:pt x="245" y="220"/>
                  </a:lnTo>
                  <a:lnTo>
                    <a:pt x="247" y="220"/>
                  </a:lnTo>
                  <a:lnTo>
                    <a:pt x="247" y="221"/>
                  </a:lnTo>
                  <a:lnTo>
                    <a:pt x="248" y="221"/>
                  </a:lnTo>
                  <a:lnTo>
                    <a:pt x="248" y="223"/>
                  </a:lnTo>
                  <a:lnTo>
                    <a:pt x="248" y="224"/>
                  </a:lnTo>
                  <a:lnTo>
                    <a:pt x="250" y="224"/>
                  </a:lnTo>
                  <a:lnTo>
                    <a:pt x="250" y="226"/>
                  </a:lnTo>
                  <a:lnTo>
                    <a:pt x="251" y="226"/>
                  </a:lnTo>
                  <a:lnTo>
                    <a:pt x="253" y="226"/>
                  </a:lnTo>
                  <a:lnTo>
                    <a:pt x="254" y="226"/>
                  </a:lnTo>
                  <a:lnTo>
                    <a:pt x="254" y="224"/>
                  </a:lnTo>
                  <a:lnTo>
                    <a:pt x="256" y="224"/>
                  </a:lnTo>
                  <a:lnTo>
                    <a:pt x="257" y="223"/>
                  </a:lnTo>
                  <a:lnTo>
                    <a:pt x="259" y="223"/>
                  </a:lnTo>
                  <a:lnTo>
                    <a:pt x="259" y="221"/>
                  </a:lnTo>
                  <a:lnTo>
                    <a:pt x="260" y="221"/>
                  </a:lnTo>
                  <a:lnTo>
                    <a:pt x="260" y="220"/>
                  </a:lnTo>
                  <a:lnTo>
                    <a:pt x="262" y="220"/>
                  </a:lnTo>
                  <a:lnTo>
                    <a:pt x="264" y="218"/>
                  </a:lnTo>
                  <a:lnTo>
                    <a:pt x="267" y="215"/>
                  </a:lnTo>
                  <a:lnTo>
                    <a:pt x="271" y="215"/>
                  </a:lnTo>
                  <a:lnTo>
                    <a:pt x="273" y="215"/>
                  </a:lnTo>
                  <a:lnTo>
                    <a:pt x="273" y="214"/>
                  </a:lnTo>
                  <a:lnTo>
                    <a:pt x="274" y="214"/>
                  </a:lnTo>
                  <a:lnTo>
                    <a:pt x="274" y="212"/>
                  </a:lnTo>
                  <a:lnTo>
                    <a:pt x="276" y="212"/>
                  </a:lnTo>
                  <a:lnTo>
                    <a:pt x="276" y="211"/>
                  </a:lnTo>
                  <a:lnTo>
                    <a:pt x="277" y="209"/>
                  </a:lnTo>
                  <a:lnTo>
                    <a:pt x="277" y="207"/>
                  </a:lnTo>
                  <a:lnTo>
                    <a:pt x="276" y="207"/>
                  </a:lnTo>
                  <a:lnTo>
                    <a:pt x="276" y="206"/>
                  </a:lnTo>
                  <a:lnTo>
                    <a:pt x="274" y="206"/>
                  </a:lnTo>
                  <a:lnTo>
                    <a:pt x="274" y="204"/>
                  </a:lnTo>
                  <a:lnTo>
                    <a:pt x="274" y="203"/>
                  </a:lnTo>
                  <a:lnTo>
                    <a:pt x="274" y="201"/>
                  </a:lnTo>
                  <a:lnTo>
                    <a:pt x="274" y="200"/>
                  </a:lnTo>
                  <a:lnTo>
                    <a:pt x="274" y="198"/>
                  </a:lnTo>
                  <a:lnTo>
                    <a:pt x="276" y="198"/>
                  </a:lnTo>
                  <a:lnTo>
                    <a:pt x="276" y="197"/>
                  </a:lnTo>
                  <a:lnTo>
                    <a:pt x="276" y="195"/>
                  </a:lnTo>
                  <a:lnTo>
                    <a:pt x="277" y="195"/>
                  </a:lnTo>
                  <a:lnTo>
                    <a:pt x="276" y="195"/>
                  </a:lnTo>
                  <a:lnTo>
                    <a:pt x="277" y="195"/>
                  </a:lnTo>
                  <a:lnTo>
                    <a:pt x="277" y="194"/>
                  </a:lnTo>
                  <a:lnTo>
                    <a:pt x="277" y="192"/>
                  </a:lnTo>
                  <a:lnTo>
                    <a:pt x="279" y="192"/>
                  </a:lnTo>
                  <a:lnTo>
                    <a:pt x="277" y="192"/>
                  </a:lnTo>
                  <a:lnTo>
                    <a:pt x="279" y="192"/>
                  </a:lnTo>
                  <a:lnTo>
                    <a:pt x="279" y="191"/>
                  </a:lnTo>
                  <a:lnTo>
                    <a:pt x="279" y="189"/>
                  </a:lnTo>
                  <a:lnTo>
                    <a:pt x="277" y="189"/>
                  </a:lnTo>
                  <a:lnTo>
                    <a:pt x="277" y="188"/>
                  </a:lnTo>
                  <a:lnTo>
                    <a:pt x="279" y="188"/>
                  </a:lnTo>
                  <a:lnTo>
                    <a:pt x="279" y="186"/>
                  </a:lnTo>
                  <a:lnTo>
                    <a:pt x="277" y="186"/>
                  </a:lnTo>
                  <a:lnTo>
                    <a:pt x="279" y="186"/>
                  </a:lnTo>
                  <a:lnTo>
                    <a:pt x="279" y="185"/>
                  </a:lnTo>
                  <a:lnTo>
                    <a:pt x="280" y="185"/>
                  </a:lnTo>
                  <a:lnTo>
                    <a:pt x="280" y="183"/>
                  </a:lnTo>
                  <a:lnTo>
                    <a:pt x="280" y="182"/>
                  </a:lnTo>
                  <a:lnTo>
                    <a:pt x="280" y="180"/>
                  </a:lnTo>
                  <a:lnTo>
                    <a:pt x="280" y="179"/>
                  </a:lnTo>
                  <a:lnTo>
                    <a:pt x="280" y="177"/>
                  </a:lnTo>
                  <a:lnTo>
                    <a:pt x="280" y="176"/>
                  </a:lnTo>
                  <a:lnTo>
                    <a:pt x="280" y="174"/>
                  </a:lnTo>
                  <a:lnTo>
                    <a:pt x="282" y="174"/>
                  </a:lnTo>
                  <a:lnTo>
                    <a:pt x="283" y="176"/>
                  </a:lnTo>
                  <a:lnTo>
                    <a:pt x="285" y="176"/>
                  </a:lnTo>
                  <a:lnTo>
                    <a:pt x="286" y="176"/>
                  </a:lnTo>
                  <a:lnTo>
                    <a:pt x="286" y="174"/>
                  </a:lnTo>
                  <a:lnTo>
                    <a:pt x="286" y="173"/>
                  </a:lnTo>
                  <a:lnTo>
                    <a:pt x="286" y="174"/>
                  </a:lnTo>
                  <a:lnTo>
                    <a:pt x="288" y="174"/>
                  </a:lnTo>
                  <a:lnTo>
                    <a:pt x="291" y="176"/>
                  </a:lnTo>
                  <a:lnTo>
                    <a:pt x="291" y="174"/>
                  </a:lnTo>
                  <a:lnTo>
                    <a:pt x="292" y="176"/>
                  </a:lnTo>
                  <a:lnTo>
                    <a:pt x="292" y="174"/>
                  </a:lnTo>
                  <a:lnTo>
                    <a:pt x="294" y="177"/>
                  </a:lnTo>
                  <a:lnTo>
                    <a:pt x="297" y="183"/>
                  </a:lnTo>
                  <a:lnTo>
                    <a:pt x="298" y="185"/>
                  </a:lnTo>
                  <a:lnTo>
                    <a:pt x="298" y="183"/>
                  </a:lnTo>
                  <a:lnTo>
                    <a:pt x="298" y="182"/>
                  </a:lnTo>
                  <a:lnTo>
                    <a:pt x="298" y="180"/>
                  </a:lnTo>
                  <a:lnTo>
                    <a:pt x="298" y="179"/>
                  </a:lnTo>
                  <a:lnTo>
                    <a:pt x="300" y="179"/>
                  </a:lnTo>
                  <a:lnTo>
                    <a:pt x="300" y="177"/>
                  </a:lnTo>
                  <a:lnTo>
                    <a:pt x="300" y="179"/>
                  </a:lnTo>
                  <a:lnTo>
                    <a:pt x="301" y="179"/>
                  </a:lnTo>
                  <a:lnTo>
                    <a:pt x="303" y="180"/>
                  </a:lnTo>
                  <a:lnTo>
                    <a:pt x="303" y="182"/>
                  </a:lnTo>
                  <a:lnTo>
                    <a:pt x="304" y="182"/>
                  </a:lnTo>
                  <a:lnTo>
                    <a:pt x="306" y="182"/>
                  </a:lnTo>
                  <a:lnTo>
                    <a:pt x="307" y="182"/>
                  </a:lnTo>
                  <a:lnTo>
                    <a:pt x="306" y="185"/>
                  </a:lnTo>
                  <a:lnTo>
                    <a:pt x="306" y="183"/>
                  </a:lnTo>
                  <a:lnTo>
                    <a:pt x="307" y="183"/>
                  </a:lnTo>
                  <a:lnTo>
                    <a:pt x="307" y="185"/>
                  </a:lnTo>
                  <a:lnTo>
                    <a:pt x="307" y="183"/>
                  </a:lnTo>
                  <a:lnTo>
                    <a:pt x="307" y="182"/>
                  </a:lnTo>
                  <a:lnTo>
                    <a:pt x="307" y="180"/>
                  </a:lnTo>
                  <a:lnTo>
                    <a:pt x="306" y="179"/>
                  </a:lnTo>
                  <a:lnTo>
                    <a:pt x="306" y="177"/>
                  </a:lnTo>
                  <a:lnTo>
                    <a:pt x="304" y="177"/>
                  </a:lnTo>
                  <a:lnTo>
                    <a:pt x="304" y="176"/>
                  </a:lnTo>
                  <a:lnTo>
                    <a:pt x="303" y="174"/>
                  </a:lnTo>
                  <a:lnTo>
                    <a:pt x="303" y="173"/>
                  </a:lnTo>
                  <a:lnTo>
                    <a:pt x="303" y="171"/>
                  </a:lnTo>
                  <a:lnTo>
                    <a:pt x="303" y="170"/>
                  </a:lnTo>
                  <a:lnTo>
                    <a:pt x="303" y="168"/>
                  </a:lnTo>
                  <a:lnTo>
                    <a:pt x="303" y="167"/>
                  </a:lnTo>
                  <a:lnTo>
                    <a:pt x="304" y="167"/>
                  </a:lnTo>
                  <a:lnTo>
                    <a:pt x="304" y="165"/>
                  </a:lnTo>
                  <a:lnTo>
                    <a:pt x="303" y="165"/>
                  </a:lnTo>
                  <a:lnTo>
                    <a:pt x="304" y="165"/>
                  </a:lnTo>
                  <a:lnTo>
                    <a:pt x="304" y="167"/>
                  </a:lnTo>
                  <a:lnTo>
                    <a:pt x="304" y="165"/>
                  </a:lnTo>
                  <a:lnTo>
                    <a:pt x="304" y="164"/>
                  </a:lnTo>
                  <a:lnTo>
                    <a:pt x="304" y="162"/>
                  </a:lnTo>
                  <a:lnTo>
                    <a:pt x="306" y="162"/>
                  </a:lnTo>
                  <a:lnTo>
                    <a:pt x="306" y="161"/>
                  </a:lnTo>
                  <a:lnTo>
                    <a:pt x="306" y="159"/>
                  </a:lnTo>
                  <a:lnTo>
                    <a:pt x="306" y="161"/>
                  </a:lnTo>
                  <a:lnTo>
                    <a:pt x="304" y="161"/>
                  </a:lnTo>
                  <a:lnTo>
                    <a:pt x="304" y="162"/>
                  </a:lnTo>
                  <a:lnTo>
                    <a:pt x="304" y="164"/>
                  </a:lnTo>
                  <a:lnTo>
                    <a:pt x="303" y="164"/>
                  </a:lnTo>
                  <a:lnTo>
                    <a:pt x="301" y="165"/>
                  </a:lnTo>
                  <a:lnTo>
                    <a:pt x="300" y="165"/>
                  </a:lnTo>
                  <a:lnTo>
                    <a:pt x="300" y="167"/>
                  </a:lnTo>
                  <a:lnTo>
                    <a:pt x="298" y="167"/>
                  </a:lnTo>
                  <a:lnTo>
                    <a:pt x="297" y="167"/>
                  </a:lnTo>
                  <a:lnTo>
                    <a:pt x="297" y="168"/>
                  </a:lnTo>
                  <a:lnTo>
                    <a:pt x="295" y="168"/>
                  </a:lnTo>
                  <a:lnTo>
                    <a:pt x="294" y="168"/>
                  </a:lnTo>
                  <a:lnTo>
                    <a:pt x="294" y="167"/>
                  </a:lnTo>
                  <a:lnTo>
                    <a:pt x="295" y="167"/>
                  </a:lnTo>
                  <a:lnTo>
                    <a:pt x="295" y="165"/>
                  </a:lnTo>
                  <a:lnTo>
                    <a:pt x="295" y="164"/>
                  </a:lnTo>
                  <a:lnTo>
                    <a:pt x="295" y="162"/>
                  </a:lnTo>
                  <a:lnTo>
                    <a:pt x="295" y="161"/>
                  </a:lnTo>
                  <a:lnTo>
                    <a:pt x="294" y="159"/>
                  </a:lnTo>
                  <a:lnTo>
                    <a:pt x="294" y="158"/>
                  </a:lnTo>
                  <a:lnTo>
                    <a:pt x="294" y="156"/>
                  </a:lnTo>
                  <a:lnTo>
                    <a:pt x="295" y="156"/>
                  </a:lnTo>
                  <a:lnTo>
                    <a:pt x="297" y="156"/>
                  </a:lnTo>
                  <a:lnTo>
                    <a:pt x="298" y="158"/>
                  </a:lnTo>
                  <a:lnTo>
                    <a:pt x="300" y="158"/>
                  </a:lnTo>
                  <a:lnTo>
                    <a:pt x="300" y="156"/>
                  </a:lnTo>
                  <a:lnTo>
                    <a:pt x="301" y="154"/>
                  </a:lnTo>
                  <a:lnTo>
                    <a:pt x="301" y="153"/>
                  </a:lnTo>
                  <a:lnTo>
                    <a:pt x="303" y="153"/>
                  </a:lnTo>
                  <a:lnTo>
                    <a:pt x="303" y="151"/>
                  </a:lnTo>
                  <a:lnTo>
                    <a:pt x="304" y="150"/>
                  </a:lnTo>
                  <a:lnTo>
                    <a:pt x="304" y="148"/>
                  </a:lnTo>
                  <a:lnTo>
                    <a:pt x="306" y="148"/>
                  </a:lnTo>
                  <a:lnTo>
                    <a:pt x="306" y="147"/>
                  </a:lnTo>
                  <a:lnTo>
                    <a:pt x="307" y="147"/>
                  </a:lnTo>
                  <a:lnTo>
                    <a:pt x="307" y="145"/>
                  </a:lnTo>
                  <a:lnTo>
                    <a:pt x="307" y="147"/>
                  </a:lnTo>
                  <a:lnTo>
                    <a:pt x="309" y="147"/>
                  </a:lnTo>
                  <a:lnTo>
                    <a:pt x="310" y="147"/>
                  </a:lnTo>
                  <a:lnTo>
                    <a:pt x="312" y="147"/>
                  </a:lnTo>
                  <a:lnTo>
                    <a:pt x="312" y="148"/>
                  </a:lnTo>
                  <a:lnTo>
                    <a:pt x="313" y="148"/>
                  </a:lnTo>
                  <a:lnTo>
                    <a:pt x="313" y="150"/>
                  </a:lnTo>
                  <a:lnTo>
                    <a:pt x="313" y="151"/>
                  </a:lnTo>
                  <a:lnTo>
                    <a:pt x="319" y="164"/>
                  </a:lnTo>
                  <a:lnTo>
                    <a:pt x="326" y="177"/>
                  </a:lnTo>
                  <a:lnTo>
                    <a:pt x="329" y="185"/>
                  </a:lnTo>
                  <a:lnTo>
                    <a:pt x="330" y="185"/>
                  </a:lnTo>
                  <a:lnTo>
                    <a:pt x="330" y="183"/>
                  </a:lnTo>
                  <a:lnTo>
                    <a:pt x="332" y="183"/>
                  </a:lnTo>
                  <a:lnTo>
                    <a:pt x="333" y="183"/>
                  </a:lnTo>
                  <a:lnTo>
                    <a:pt x="335" y="183"/>
                  </a:lnTo>
                  <a:lnTo>
                    <a:pt x="336" y="183"/>
                  </a:lnTo>
                  <a:lnTo>
                    <a:pt x="338" y="182"/>
                  </a:lnTo>
                  <a:lnTo>
                    <a:pt x="344" y="182"/>
                  </a:lnTo>
                  <a:lnTo>
                    <a:pt x="345" y="180"/>
                  </a:lnTo>
                  <a:lnTo>
                    <a:pt x="347" y="182"/>
                  </a:lnTo>
                  <a:lnTo>
                    <a:pt x="350" y="182"/>
                  </a:lnTo>
                  <a:lnTo>
                    <a:pt x="351" y="182"/>
                  </a:lnTo>
                  <a:lnTo>
                    <a:pt x="353" y="182"/>
                  </a:lnTo>
                  <a:lnTo>
                    <a:pt x="354" y="182"/>
                  </a:lnTo>
                  <a:lnTo>
                    <a:pt x="356" y="182"/>
                  </a:lnTo>
                  <a:lnTo>
                    <a:pt x="354" y="168"/>
                  </a:lnTo>
                  <a:lnTo>
                    <a:pt x="354" y="156"/>
                  </a:lnTo>
                  <a:lnTo>
                    <a:pt x="359" y="154"/>
                  </a:lnTo>
                  <a:lnTo>
                    <a:pt x="362" y="154"/>
                  </a:lnTo>
                  <a:lnTo>
                    <a:pt x="363" y="154"/>
                  </a:lnTo>
                  <a:lnTo>
                    <a:pt x="365" y="153"/>
                  </a:lnTo>
                  <a:lnTo>
                    <a:pt x="366" y="153"/>
                  </a:lnTo>
                  <a:lnTo>
                    <a:pt x="368" y="153"/>
                  </a:lnTo>
                  <a:lnTo>
                    <a:pt x="368" y="151"/>
                  </a:lnTo>
                  <a:lnTo>
                    <a:pt x="369" y="151"/>
                  </a:lnTo>
                  <a:lnTo>
                    <a:pt x="369" y="153"/>
                  </a:lnTo>
                  <a:lnTo>
                    <a:pt x="371" y="153"/>
                  </a:lnTo>
                  <a:lnTo>
                    <a:pt x="372" y="151"/>
                  </a:lnTo>
                  <a:lnTo>
                    <a:pt x="374" y="151"/>
                  </a:lnTo>
                  <a:lnTo>
                    <a:pt x="375" y="151"/>
                  </a:lnTo>
                  <a:lnTo>
                    <a:pt x="377" y="151"/>
                  </a:lnTo>
                  <a:lnTo>
                    <a:pt x="377" y="150"/>
                  </a:lnTo>
                  <a:lnTo>
                    <a:pt x="379" y="150"/>
                  </a:lnTo>
                  <a:lnTo>
                    <a:pt x="380" y="150"/>
                  </a:lnTo>
                  <a:lnTo>
                    <a:pt x="380" y="148"/>
                  </a:lnTo>
                  <a:lnTo>
                    <a:pt x="382" y="147"/>
                  </a:lnTo>
                  <a:lnTo>
                    <a:pt x="382" y="145"/>
                  </a:lnTo>
                  <a:lnTo>
                    <a:pt x="383" y="145"/>
                  </a:lnTo>
                  <a:lnTo>
                    <a:pt x="385" y="145"/>
                  </a:lnTo>
                  <a:lnTo>
                    <a:pt x="385" y="144"/>
                  </a:lnTo>
                  <a:lnTo>
                    <a:pt x="385" y="145"/>
                  </a:lnTo>
                  <a:lnTo>
                    <a:pt x="385" y="147"/>
                  </a:lnTo>
                  <a:lnTo>
                    <a:pt x="386" y="147"/>
                  </a:lnTo>
                  <a:lnTo>
                    <a:pt x="388" y="147"/>
                  </a:lnTo>
                  <a:lnTo>
                    <a:pt x="389" y="147"/>
                  </a:lnTo>
                  <a:lnTo>
                    <a:pt x="391" y="147"/>
                  </a:lnTo>
                  <a:lnTo>
                    <a:pt x="392" y="147"/>
                  </a:lnTo>
                  <a:lnTo>
                    <a:pt x="394" y="147"/>
                  </a:lnTo>
                  <a:lnTo>
                    <a:pt x="394" y="145"/>
                  </a:lnTo>
                  <a:lnTo>
                    <a:pt x="395" y="145"/>
                  </a:lnTo>
                  <a:lnTo>
                    <a:pt x="397" y="145"/>
                  </a:lnTo>
                  <a:lnTo>
                    <a:pt x="398" y="145"/>
                  </a:lnTo>
                  <a:lnTo>
                    <a:pt x="401" y="145"/>
                  </a:lnTo>
                  <a:lnTo>
                    <a:pt x="404" y="145"/>
                  </a:lnTo>
                  <a:lnTo>
                    <a:pt x="407" y="144"/>
                  </a:lnTo>
                  <a:lnTo>
                    <a:pt x="412" y="144"/>
                  </a:lnTo>
                  <a:lnTo>
                    <a:pt x="419" y="144"/>
                  </a:lnTo>
                  <a:lnTo>
                    <a:pt x="421" y="142"/>
                  </a:lnTo>
                  <a:lnTo>
                    <a:pt x="438" y="132"/>
                  </a:lnTo>
                  <a:lnTo>
                    <a:pt x="466" y="106"/>
                  </a:lnTo>
                  <a:lnTo>
                    <a:pt x="469" y="105"/>
                  </a:lnTo>
                  <a:lnTo>
                    <a:pt x="471" y="106"/>
                  </a:lnTo>
                  <a:lnTo>
                    <a:pt x="471" y="108"/>
                  </a:lnTo>
                  <a:lnTo>
                    <a:pt x="472" y="108"/>
                  </a:lnTo>
                  <a:lnTo>
                    <a:pt x="472" y="106"/>
                  </a:lnTo>
                  <a:lnTo>
                    <a:pt x="474" y="106"/>
                  </a:lnTo>
                  <a:lnTo>
                    <a:pt x="475" y="108"/>
                  </a:lnTo>
                  <a:lnTo>
                    <a:pt x="475" y="109"/>
                  </a:lnTo>
                  <a:lnTo>
                    <a:pt x="477" y="109"/>
                  </a:lnTo>
                  <a:lnTo>
                    <a:pt x="480" y="112"/>
                  </a:lnTo>
                  <a:lnTo>
                    <a:pt x="481" y="111"/>
                  </a:lnTo>
                  <a:lnTo>
                    <a:pt x="486" y="109"/>
                  </a:lnTo>
                  <a:lnTo>
                    <a:pt x="487" y="111"/>
                  </a:lnTo>
                  <a:lnTo>
                    <a:pt x="491" y="112"/>
                  </a:lnTo>
                  <a:lnTo>
                    <a:pt x="492" y="111"/>
                  </a:lnTo>
                  <a:lnTo>
                    <a:pt x="492" y="109"/>
                  </a:lnTo>
                  <a:lnTo>
                    <a:pt x="494" y="109"/>
                  </a:lnTo>
                  <a:lnTo>
                    <a:pt x="494" y="106"/>
                  </a:lnTo>
                  <a:lnTo>
                    <a:pt x="495" y="108"/>
                  </a:lnTo>
                  <a:lnTo>
                    <a:pt x="497" y="109"/>
                  </a:lnTo>
                  <a:lnTo>
                    <a:pt x="497" y="111"/>
                  </a:lnTo>
                  <a:lnTo>
                    <a:pt x="498" y="111"/>
                  </a:lnTo>
                  <a:lnTo>
                    <a:pt x="500" y="111"/>
                  </a:lnTo>
                  <a:lnTo>
                    <a:pt x="503" y="108"/>
                  </a:lnTo>
                  <a:lnTo>
                    <a:pt x="504" y="108"/>
                  </a:lnTo>
                  <a:lnTo>
                    <a:pt x="504" y="106"/>
                  </a:lnTo>
                  <a:lnTo>
                    <a:pt x="504" y="105"/>
                  </a:lnTo>
                  <a:lnTo>
                    <a:pt x="506" y="106"/>
                  </a:lnTo>
                  <a:lnTo>
                    <a:pt x="509" y="101"/>
                  </a:lnTo>
                  <a:lnTo>
                    <a:pt x="509" y="100"/>
                  </a:lnTo>
                  <a:lnTo>
                    <a:pt x="509" y="101"/>
                  </a:lnTo>
                  <a:lnTo>
                    <a:pt x="510" y="101"/>
                  </a:lnTo>
                  <a:lnTo>
                    <a:pt x="510" y="103"/>
                  </a:lnTo>
                  <a:lnTo>
                    <a:pt x="512" y="103"/>
                  </a:lnTo>
                  <a:lnTo>
                    <a:pt x="512" y="105"/>
                  </a:lnTo>
                  <a:lnTo>
                    <a:pt x="513" y="105"/>
                  </a:lnTo>
                  <a:lnTo>
                    <a:pt x="513" y="106"/>
                  </a:lnTo>
                  <a:lnTo>
                    <a:pt x="515" y="106"/>
                  </a:lnTo>
                  <a:lnTo>
                    <a:pt x="516" y="106"/>
                  </a:lnTo>
                  <a:lnTo>
                    <a:pt x="516" y="108"/>
                  </a:lnTo>
                  <a:lnTo>
                    <a:pt x="518" y="108"/>
                  </a:lnTo>
                  <a:lnTo>
                    <a:pt x="518" y="109"/>
                  </a:lnTo>
                  <a:lnTo>
                    <a:pt x="516" y="109"/>
                  </a:lnTo>
                  <a:lnTo>
                    <a:pt x="516" y="111"/>
                  </a:lnTo>
                  <a:lnTo>
                    <a:pt x="516" y="112"/>
                  </a:lnTo>
                  <a:lnTo>
                    <a:pt x="515" y="112"/>
                  </a:lnTo>
                  <a:lnTo>
                    <a:pt x="515" y="114"/>
                  </a:lnTo>
                  <a:lnTo>
                    <a:pt x="513" y="115"/>
                  </a:lnTo>
                  <a:lnTo>
                    <a:pt x="513" y="117"/>
                  </a:lnTo>
                  <a:lnTo>
                    <a:pt x="512" y="117"/>
                  </a:lnTo>
                  <a:lnTo>
                    <a:pt x="512" y="118"/>
                  </a:lnTo>
                  <a:lnTo>
                    <a:pt x="510" y="120"/>
                  </a:lnTo>
                  <a:lnTo>
                    <a:pt x="510" y="121"/>
                  </a:lnTo>
                  <a:lnTo>
                    <a:pt x="509" y="121"/>
                  </a:lnTo>
                  <a:lnTo>
                    <a:pt x="509" y="123"/>
                  </a:lnTo>
                  <a:lnTo>
                    <a:pt x="509" y="124"/>
                  </a:lnTo>
                  <a:lnTo>
                    <a:pt x="507" y="124"/>
                  </a:lnTo>
                  <a:lnTo>
                    <a:pt x="507" y="126"/>
                  </a:lnTo>
                  <a:lnTo>
                    <a:pt x="507" y="127"/>
                  </a:lnTo>
                  <a:lnTo>
                    <a:pt x="506" y="127"/>
                  </a:lnTo>
                  <a:lnTo>
                    <a:pt x="506" y="129"/>
                  </a:lnTo>
                  <a:lnTo>
                    <a:pt x="507" y="130"/>
                  </a:lnTo>
                  <a:lnTo>
                    <a:pt x="507" y="132"/>
                  </a:lnTo>
                  <a:lnTo>
                    <a:pt x="509" y="133"/>
                  </a:lnTo>
                  <a:lnTo>
                    <a:pt x="510" y="133"/>
                  </a:lnTo>
                  <a:lnTo>
                    <a:pt x="512" y="132"/>
                  </a:lnTo>
                  <a:lnTo>
                    <a:pt x="513" y="133"/>
                  </a:lnTo>
                  <a:lnTo>
                    <a:pt x="513" y="132"/>
                  </a:lnTo>
                  <a:lnTo>
                    <a:pt x="513" y="130"/>
                  </a:lnTo>
                  <a:lnTo>
                    <a:pt x="515" y="129"/>
                  </a:lnTo>
                  <a:lnTo>
                    <a:pt x="515" y="127"/>
                  </a:lnTo>
                  <a:lnTo>
                    <a:pt x="516" y="126"/>
                  </a:lnTo>
                  <a:lnTo>
                    <a:pt x="516" y="127"/>
                  </a:lnTo>
                  <a:lnTo>
                    <a:pt x="518" y="127"/>
                  </a:lnTo>
                  <a:lnTo>
                    <a:pt x="519" y="127"/>
                  </a:lnTo>
                  <a:lnTo>
                    <a:pt x="519" y="129"/>
                  </a:lnTo>
                  <a:lnTo>
                    <a:pt x="519" y="130"/>
                  </a:lnTo>
                  <a:lnTo>
                    <a:pt x="518" y="130"/>
                  </a:lnTo>
                  <a:lnTo>
                    <a:pt x="519" y="130"/>
                  </a:lnTo>
                  <a:lnTo>
                    <a:pt x="518" y="132"/>
                  </a:lnTo>
                  <a:lnTo>
                    <a:pt x="516" y="133"/>
                  </a:lnTo>
                  <a:lnTo>
                    <a:pt x="518" y="133"/>
                  </a:lnTo>
                  <a:lnTo>
                    <a:pt x="518" y="135"/>
                  </a:lnTo>
                  <a:lnTo>
                    <a:pt x="519" y="135"/>
                  </a:lnTo>
                  <a:lnTo>
                    <a:pt x="518" y="136"/>
                  </a:lnTo>
                  <a:lnTo>
                    <a:pt x="516" y="138"/>
                  </a:lnTo>
                  <a:lnTo>
                    <a:pt x="518" y="139"/>
                  </a:lnTo>
                  <a:lnTo>
                    <a:pt x="519" y="139"/>
                  </a:lnTo>
                  <a:lnTo>
                    <a:pt x="519" y="141"/>
                  </a:lnTo>
                  <a:lnTo>
                    <a:pt x="521" y="141"/>
                  </a:lnTo>
                  <a:lnTo>
                    <a:pt x="522" y="141"/>
                  </a:lnTo>
                  <a:lnTo>
                    <a:pt x="524" y="141"/>
                  </a:lnTo>
                  <a:lnTo>
                    <a:pt x="525" y="141"/>
                  </a:lnTo>
                  <a:lnTo>
                    <a:pt x="525" y="142"/>
                  </a:lnTo>
                  <a:lnTo>
                    <a:pt x="524" y="142"/>
                  </a:lnTo>
                  <a:lnTo>
                    <a:pt x="525" y="144"/>
                  </a:lnTo>
                  <a:lnTo>
                    <a:pt x="527" y="144"/>
                  </a:lnTo>
                  <a:lnTo>
                    <a:pt x="528" y="144"/>
                  </a:lnTo>
                  <a:lnTo>
                    <a:pt x="528" y="145"/>
                  </a:lnTo>
                  <a:lnTo>
                    <a:pt x="527" y="145"/>
                  </a:lnTo>
                  <a:lnTo>
                    <a:pt x="528" y="147"/>
                  </a:lnTo>
                  <a:lnTo>
                    <a:pt x="530" y="147"/>
                  </a:lnTo>
                  <a:lnTo>
                    <a:pt x="530" y="148"/>
                  </a:lnTo>
                  <a:lnTo>
                    <a:pt x="531" y="148"/>
                  </a:lnTo>
                  <a:lnTo>
                    <a:pt x="531" y="150"/>
                  </a:lnTo>
                  <a:lnTo>
                    <a:pt x="530" y="150"/>
                  </a:lnTo>
                  <a:lnTo>
                    <a:pt x="530" y="151"/>
                  </a:lnTo>
                  <a:lnTo>
                    <a:pt x="528" y="151"/>
                  </a:lnTo>
                  <a:lnTo>
                    <a:pt x="528" y="153"/>
                  </a:lnTo>
                  <a:lnTo>
                    <a:pt x="528" y="151"/>
                  </a:lnTo>
                  <a:lnTo>
                    <a:pt x="528" y="153"/>
                  </a:lnTo>
                  <a:lnTo>
                    <a:pt x="530" y="153"/>
                  </a:lnTo>
                  <a:lnTo>
                    <a:pt x="531" y="153"/>
                  </a:lnTo>
                  <a:lnTo>
                    <a:pt x="533" y="153"/>
                  </a:lnTo>
                  <a:lnTo>
                    <a:pt x="533" y="154"/>
                  </a:lnTo>
                  <a:lnTo>
                    <a:pt x="534" y="154"/>
                  </a:lnTo>
                  <a:lnTo>
                    <a:pt x="534" y="156"/>
                  </a:lnTo>
                  <a:lnTo>
                    <a:pt x="536" y="156"/>
                  </a:lnTo>
                  <a:lnTo>
                    <a:pt x="537" y="156"/>
                  </a:lnTo>
                  <a:lnTo>
                    <a:pt x="539" y="156"/>
                  </a:lnTo>
                  <a:lnTo>
                    <a:pt x="539" y="158"/>
                  </a:lnTo>
                  <a:lnTo>
                    <a:pt x="540" y="158"/>
                  </a:lnTo>
                  <a:lnTo>
                    <a:pt x="540" y="156"/>
                  </a:lnTo>
                  <a:lnTo>
                    <a:pt x="540" y="158"/>
                  </a:lnTo>
                  <a:lnTo>
                    <a:pt x="542" y="158"/>
                  </a:lnTo>
                  <a:lnTo>
                    <a:pt x="543" y="158"/>
                  </a:lnTo>
                  <a:lnTo>
                    <a:pt x="542" y="158"/>
                  </a:lnTo>
                  <a:lnTo>
                    <a:pt x="542" y="159"/>
                  </a:lnTo>
                  <a:lnTo>
                    <a:pt x="543" y="159"/>
                  </a:lnTo>
                  <a:lnTo>
                    <a:pt x="545" y="159"/>
                  </a:lnTo>
                  <a:lnTo>
                    <a:pt x="545" y="158"/>
                  </a:lnTo>
                  <a:lnTo>
                    <a:pt x="545" y="159"/>
                  </a:lnTo>
                  <a:lnTo>
                    <a:pt x="545" y="161"/>
                  </a:lnTo>
                  <a:lnTo>
                    <a:pt x="545" y="159"/>
                  </a:lnTo>
                  <a:lnTo>
                    <a:pt x="547" y="159"/>
                  </a:lnTo>
                  <a:lnTo>
                    <a:pt x="547" y="161"/>
                  </a:lnTo>
                  <a:lnTo>
                    <a:pt x="547" y="159"/>
                  </a:lnTo>
                  <a:lnTo>
                    <a:pt x="548" y="159"/>
                  </a:lnTo>
                  <a:lnTo>
                    <a:pt x="548" y="158"/>
                  </a:lnTo>
                  <a:lnTo>
                    <a:pt x="550" y="158"/>
                  </a:lnTo>
                  <a:lnTo>
                    <a:pt x="551" y="158"/>
                  </a:lnTo>
                  <a:lnTo>
                    <a:pt x="551" y="156"/>
                  </a:lnTo>
                  <a:lnTo>
                    <a:pt x="553" y="156"/>
                  </a:lnTo>
                  <a:lnTo>
                    <a:pt x="553" y="154"/>
                  </a:lnTo>
                  <a:lnTo>
                    <a:pt x="554" y="153"/>
                  </a:lnTo>
                  <a:lnTo>
                    <a:pt x="556" y="153"/>
                  </a:lnTo>
                  <a:lnTo>
                    <a:pt x="556" y="151"/>
                  </a:lnTo>
                  <a:lnTo>
                    <a:pt x="556" y="150"/>
                  </a:lnTo>
                  <a:lnTo>
                    <a:pt x="554" y="150"/>
                  </a:lnTo>
                  <a:lnTo>
                    <a:pt x="556" y="148"/>
                  </a:lnTo>
                  <a:lnTo>
                    <a:pt x="557" y="147"/>
                  </a:lnTo>
                  <a:lnTo>
                    <a:pt x="556" y="147"/>
                  </a:lnTo>
                  <a:lnTo>
                    <a:pt x="556" y="145"/>
                  </a:lnTo>
                  <a:lnTo>
                    <a:pt x="554" y="145"/>
                  </a:lnTo>
                  <a:lnTo>
                    <a:pt x="553" y="144"/>
                  </a:lnTo>
                  <a:lnTo>
                    <a:pt x="553" y="142"/>
                  </a:lnTo>
                  <a:lnTo>
                    <a:pt x="550" y="141"/>
                  </a:lnTo>
                  <a:lnTo>
                    <a:pt x="550" y="139"/>
                  </a:lnTo>
                  <a:lnTo>
                    <a:pt x="548" y="139"/>
                  </a:lnTo>
                  <a:lnTo>
                    <a:pt x="548" y="138"/>
                  </a:lnTo>
                  <a:lnTo>
                    <a:pt x="554" y="133"/>
                  </a:lnTo>
                  <a:lnTo>
                    <a:pt x="556" y="135"/>
                  </a:lnTo>
                  <a:lnTo>
                    <a:pt x="557" y="135"/>
                  </a:lnTo>
                  <a:lnTo>
                    <a:pt x="557" y="136"/>
                  </a:lnTo>
                  <a:lnTo>
                    <a:pt x="559" y="136"/>
                  </a:lnTo>
                  <a:lnTo>
                    <a:pt x="560" y="136"/>
                  </a:lnTo>
                  <a:lnTo>
                    <a:pt x="560" y="135"/>
                  </a:lnTo>
                  <a:lnTo>
                    <a:pt x="562" y="135"/>
                  </a:lnTo>
                  <a:lnTo>
                    <a:pt x="562" y="133"/>
                  </a:lnTo>
                  <a:lnTo>
                    <a:pt x="563" y="133"/>
                  </a:lnTo>
                  <a:lnTo>
                    <a:pt x="565" y="133"/>
                  </a:lnTo>
                  <a:lnTo>
                    <a:pt x="565" y="132"/>
                  </a:lnTo>
                  <a:lnTo>
                    <a:pt x="566" y="132"/>
                  </a:lnTo>
                  <a:lnTo>
                    <a:pt x="568" y="132"/>
                  </a:lnTo>
                  <a:lnTo>
                    <a:pt x="568" y="130"/>
                  </a:lnTo>
                  <a:lnTo>
                    <a:pt x="569" y="130"/>
                  </a:lnTo>
                  <a:lnTo>
                    <a:pt x="571" y="130"/>
                  </a:lnTo>
                  <a:lnTo>
                    <a:pt x="571" y="129"/>
                  </a:lnTo>
                  <a:lnTo>
                    <a:pt x="572" y="129"/>
                  </a:lnTo>
                  <a:lnTo>
                    <a:pt x="572" y="127"/>
                  </a:lnTo>
                  <a:lnTo>
                    <a:pt x="574" y="127"/>
                  </a:lnTo>
                  <a:lnTo>
                    <a:pt x="574" y="126"/>
                  </a:lnTo>
                  <a:lnTo>
                    <a:pt x="575" y="126"/>
                  </a:lnTo>
                  <a:lnTo>
                    <a:pt x="577" y="126"/>
                  </a:lnTo>
                  <a:lnTo>
                    <a:pt x="577" y="124"/>
                  </a:lnTo>
                  <a:lnTo>
                    <a:pt x="578" y="124"/>
                  </a:lnTo>
                  <a:lnTo>
                    <a:pt x="578" y="123"/>
                  </a:lnTo>
                  <a:lnTo>
                    <a:pt x="581" y="121"/>
                  </a:lnTo>
                  <a:lnTo>
                    <a:pt x="583" y="121"/>
                  </a:lnTo>
                  <a:lnTo>
                    <a:pt x="584" y="120"/>
                  </a:lnTo>
                  <a:lnTo>
                    <a:pt x="587" y="117"/>
                  </a:lnTo>
                  <a:lnTo>
                    <a:pt x="587" y="118"/>
                  </a:lnTo>
                  <a:lnTo>
                    <a:pt x="589" y="118"/>
                  </a:lnTo>
                  <a:lnTo>
                    <a:pt x="589" y="120"/>
                  </a:lnTo>
                  <a:lnTo>
                    <a:pt x="589" y="121"/>
                  </a:lnTo>
                  <a:lnTo>
                    <a:pt x="590" y="121"/>
                  </a:lnTo>
                  <a:lnTo>
                    <a:pt x="590" y="123"/>
                  </a:lnTo>
                  <a:lnTo>
                    <a:pt x="590" y="124"/>
                  </a:lnTo>
                  <a:lnTo>
                    <a:pt x="592" y="126"/>
                  </a:lnTo>
                  <a:lnTo>
                    <a:pt x="593" y="127"/>
                  </a:lnTo>
                  <a:lnTo>
                    <a:pt x="593" y="126"/>
                  </a:lnTo>
                  <a:lnTo>
                    <a:pt x="595" y="126"/>
                  </a:lnTo>
                  <a:lnTo>
                    <a:pt x="595" y="124"/>
                  </a:lnTo>
                  <a:lnTo>
                    <a:pt x="596" y="124"/>
                  </a:lnTo>
                  <a:lnTo>
                    <a:pt x="596" y="123"/>
                  </a:lnTo>
                  <a:lnTo>
                    <a:pt x="595" y="123"/>
                  </a:lnTo>
                  <a:lnTo>
                    <a:pt x="596" y="123"/>
                  </a:lnTo>
                  <a:lnTo>
                    <a:pt x="596" y="121"/>
                  </a:lnTo>
                  <a:lnTo>
                    <a:pt x="596" y="120"/>
                  </a:lnTo>
                  <a:lnTo>
                    <a:pt x="598" y="120"/>
                  </a:lnTo>
                  <a:lnTo>
                    <a:pt x="598" y="118"/>
                  </a:lnTo>
                  <a:lnTo>
                    <a:pt x="599" y="118"/>
                  </a:lnTo>
                  <a:lnTo>
                    <a:pt x="599" y="117"/>
                  </a:lnTo>
                  <a:lnTo>
                    <a:pt x="599" y="118"/>
                  </a:lnTo>
                  <a:lnTo>
                    <a:pt x="601" y="118"/>
                  </a:lnTo>
                  <a:lnTo>
                    <a:pt x="603" y="118"/>
                  </a:lnTo>
                  <a:lnTo>
                    <a:pt x="604" y="120"/>
                  </a:lnTo>
                  <a:lnTo>
                    <a:pt x="606" y="120"/>
                  </a:lnTo>
                  <a:lnTo>
                    <a:pt x="606" y="121"/>
                  </a:lnTo>
                  <a:lnTo>
                    <a:pt x="607" y="121"/>
                  </a:lnTo>
                  <a:lnTo>
                    <a:pt x="607" y="120"/>
                  </a:lnTo>
                  <a:lnTo>
                    <a:pt x="612" y="120"/>
                  </a:lnTo>
                  <a:lnTo>
                    <a:pt x="609" y="118"/>
                  </a:lnTo>
                  <a:lnTo>
                    <a:pt x="612" y="114"/>
                  </a:lnTo>
                  <a:lnTo>
                    <a:pt x="613" y="114"/>
                  </a:lnTo>
                  <a:lnTo>
                    <a:pt x="613" y="112"/>
                  </a:lnTo>
                  <a:lnTo>
                    <a:pt x="615" y="111"/>
                  </a:lnTo>
                  <a:lnTo>
                    <a:pt x="616" y="109"/>
                  </a:lnTo>
                  <a:lnTo>
                    <a:pt x="618" y="106"/>
                  </a:lnTo>
                  <a:lnTo>
                    <a:pt x="618" y="105"/>
                  </a:lnTo>
                  <a:lnTo>
                    <a:pt x="616" y="103"/>
                  </a:lnTo>
                  <a:lnTo>
                    <a:pt x="615" y="101"/>
                  </a:lnTo>
                  <a:lnTo>
                    <a:pt x="615" y="100"/>
                  </a:lnTo>
                  <a:lnTo>
                    <a:pt x="615" y="98"/>
                  </a:lnTo>
                  <a:lnTo>
                    <a:pt x="616" y="100"/>
                  </a:lnTo>
                  <a:lnTo>
                    <a:pt x="616" y="101"/>
                  </a:lnTo>
                  <a:lnTo>
                    <a:pt x="616" y="100"/>
                  </a:lnTo>
                  <a:lnTo>
                    <a:pt x="618" y="100"/>
                  </a:lnTo>
                  <a:lnTo>
                    <a:pt x="616" y="100"/>
                  </a:lnTo>
                  <a:lnTo>
                    <a:pt x="618" y="98"/>
                  </a:lnTo>
                  <a:lnTo>
                    <a:pt x="619" y="98"/>
                  </a:lnTo>
                  <a:lnTo>
                    <a:pt x="619" y="97"/>
                  </a:lnTo>
                  <a:lnTo>
                    <a:pt x="621" y="97"/>
                  </a:lnTo>
                  <a:lnTo>
                    <a:pt x="621" y="95"/>
                  </a:lnTo>
                  <a:lnTo>
                    <a:pt x="621" y="97"/>
                  </a:lnTo>
                  <a:lnTo>
                    <a:pt x="622" y="97"/>
                  </a:lnTo>
                  <a:lnTo>
                    <a:pt x="622" y="95"/>
                  </a:lnTo>
                  <a:lnTo>
                    <a:pt x="624" y="95"/>
                  </a:lnTo>
                  <a:lnTo>
                    <a:pt x="624" y="94"/>
                  </a:lnTo>
                  <a:lnTo>
                    <a:pt x="624" y="95"/>
                  </a:lnTo>
                  <a:lnTo>
                    <a:pt x="625" y="95"/>
                  </a:lnTo>
                  <a:lnTo>
                    <a:pt x="625" y="94"/>
                  </a:lnTo>
                  <a:lnTo>
                    <a:pt x="625" y="92"/>
                  </a:lnTo>
                  <a:lnTo>
                    <a:pt x="627" y="92"/>
                  </a:lnTo>
                  <a:lnTo>
                    <a:pt x="628" y="92"/>
                  </a:lnTo>
                  <a:lnTo>
                    <a:pt x="628" y="91"/>
                  </a:lnTo>
                  <a:lnTo>
                    <a:pt x="630" y="92"/>
                  </a:lnTo>
                  <a:lnTo>
                    <a:pt x="628" y="92"/>
                  </a:lnTo>
                  <a:lnTo>
                    <a:pt x="630" y="92"/>
                  </a:lnTo>
                  <a:lnTo>
                    <a:pt x="631" y="92"/>
                  </a:lnTo>
                  <a:lnTo>
                    <a:pt x="633" y="92"/>
                  </a:lnTo>
                  <a:lnTo>
                    <a:pt x="633" y="91"/>
                  </a:lnTo>
                  <a:lnTo>
                    <a:pt x="634" y="89"/>
                  </a:lnTo>
                  <a:lnTo>
                    <a:pt x="636" y="89"/>
                  </a:lnTo>
                  <a:lnTo>
                    <a:pt x="636" y="88"/>
                  </a:lnTo>
                  <a:lnTo>
                    <a:pt x="636" y="89"/>
                  </a:lnTo>
                  <a:lnTo>
                    <a:pt x="637" y="89"/>
                  </a:lnTo>
                  <a:lnTo>
                    <a:pt x="637" y="88"/>
                  </a:lnTo>
                  <a:lnTo>
                    <a:pt x="636" y="88"/>
                  </a:lnTo>
                  <a:lnTo>
                    <a:pt x="637" y="88"/>
                  </a:lnTo>
                  <a:lnTo>
                    <a:pt x="639" y="88"/>
                  </a:lnTo>
                  <a:lnTo>
                    <a:pt x="639" y="89"/>
                  </a:lnTo>
                  <a:lnTo>
                    <a:pt x="640" y="89"/>
                  </a:lnTo>
                  <a:lnTo>
                    <a:pt x="640" y="91"/>
                  </a:lnTo>
                  <a:lnTo>
                    <a:pt x="640" y="92"/>
                  </a:lnTo>
                  <a:lnTo>
                    <a:pt x="640" y="94"/>
                  </a:lnTo>
                  <a:lnTo>
                    <a:pt x="640" y="95"/>
                  </a:lnTo>
                  <a:lnTo>
                    <a:pt x="640" y="97"/>
                  </a:lnTo>
                  <a:lnTo>
                    <a:pt x="639" y="97"/>
                  </a:lnTo>
                  <a:lnTo>
                    <a:pt x="640" y="97"/>
                  </a:lnTo>
                  <a:lnTo>
                    <a:pt x="640" y="98"/>
                  </a:lnTo>
                  <a:lnTo>
                    <a:pt x="640" y="100"/>
                  </a:lnTo>
                  <a:lnTo>
                    <a:pt x="642" y="100"/>
                  </a:lnTo>
                  <a:lnTo>
                    <a:pt x="642" y="101"/>
                  </a:lnTo>
                  <a:lnTo>
                    <a:pt x="642" y="103"/>
                  </a:lnTo>
                  <a:lnTo>
                    <a:pt x="643" y="103"/>
                  </a:lnTo>
                  <a:lnTo>
                    <a:pt x="643" y="105"/>
                  </a:lnTo>
                  <a:lnTo>
                    <a:pt x="643" y="106"/>
                  </a:lnTo>
                  <a:lnTo>
                    <a:pt x="643" y="108"/>
                  </a:lnTo>
                  <a:lnTo>
                    <a:pt x="643" y="109"/>
                  </a:lnTo>
                  <a:lnTo>
                    <a:pt x="643" y="111"/>
                  </a:lnTo>
                  <a:lnTo>
                    <a:pt x="643" y="112"/>
                  </a:lnTo>
                  <a:lnTo>
                    <a:pt x="642" y="112"/>
                  </a:lnTo>
                  <a:lnTo>
                    <a:pt x="642" y="114"/>
                  </a:lnTo>
                  <a:lnTo>
                    <a:pt x="642" y="115"/>
                  </a:lnTo>
                  <a:lnTo>
                    <a:pt x="642" y="117"/>
                  </a:lnTo>
                  <a:lnTo>
                    <a:pt x="642" y="118"/>
                  </a:lnTo>
                  <a:lnTo>
                    <a:pt x="642" y="120"/>
                  </a:lnTo>
                  <a:lnTo>
                    <a:pt x="640" y="120"/>
                  </a:lnTo>
                  <a:lnTo>
                    <a:pt x="642" y="121"/>
                  </a:lnTo>
                  <a:lnTo>
                    <a:pt x="640" y="123"/>
                  </a:lnTo>
                  <a:lnTo>
                    <a:pt x="640" y="124"/>
                  </a:lnTo>
                  <a:lnTo>
                    <a:pt x="642" y="126"/>
                  </a:lnTo>
                  <a:lnTo>
                    <a:pt x="643" y="127"/>
                  </a:lnTo>
                  <a:lnTo>
                    <a:pt x="645" y="127"/>
                  </a:lnTo>
                  <a:lnTo>
                    <a:pt x="646" y="129"/>
                  </a:lnTo>
                  <a:lnTo>
                    <a:pt x="646" y="130"/>
                  </a:lnTo>
                  <a:lnTo>
                    <a:pt x="648" y="132"/>
                  </a:lnTo>
                  <a:lnTo>
                    <a:pt x="649" y="132"/>
                  </a:lnTo>
                  <a:lnTo>
                    <a:pt x="651" y="132"/>
                  </a:lnTo>
                  <a:lnTo>
                    <a:pt x="652" y="130"/>
                  </a:lnTo>
                  <a:lnTo>
                    <a:pt x="654" y="130"/>
                  </a:lnTo>
                  <a:lnTo>
                    <a:pt x="657" y="129"/>
                  </a:lnTo>
                  <a:lnTo>
                    <a:pt x="659" y="129"/>
                  </a:lnTo>
                  <a:lnTo>
                    <a:pt x="662" y="129"/>
                  </a:lnTo>
                  <a:lnTo>
                    <a:pt x="663" y="127"/>
                  </a:lnTo>
                  <a:lnTo>
                    <a:pt x="666" y="127"/>
                  </a:lnTo>
                  <a:lnTo>
                    <a:pt x="666" y="126"/>
                  </a:lnTo>
                  <a:lnTo>
                    <a:pt x="668" y="127"/>
                  </a:lnTo>
                  <a:lnTo>
                    <a:pt x="669" y="127"/>
                  </a:lnTo>
                  <a:lnTo>
                    <a:pt x="671" y="127"/>
                  </a:lnTo>
                  <a:lnTo>
                    <a:pt x="672" y="127"/>
                  </a:lnTo>
                  <a:lnTo>
                    <a:pt x="674" y="126"/>
                  </a:lnTo>
                  <a:lnTo>
                    <a:pt x="675" y="126"/>
                  </a:lnTo>
                  <a:lnTo>
                    <a:pt x="677" y="129"/>
                  </a:lnTo>
                  <a:lnTo>
                    <a:pt x="678" y="129"/>
                  </a:lnTo>
                  <a:lnTo>
                    <a:pt x="678" y="127"/>
                  </a:lnTo>
                  <a:lnTo>
                    <a:pt x="680" y="129"/>
                  </a:lnTo>
                  <a:lnTo>
                    <a:pt x="684" y="127"/>
                  </a:lnTo>
                  <a:lnTo>
                    <a:pt x="684" y="129"/>
                  </a:lnTo>
                  <a:lnTo>
                    <a:pt x="686" y="129"/>
                  </a:lnTo>
                  <a:lnTo>
                    <a:pt x="686" y="127"/>
                  </a:lnTo>
                  <a:lnTo>
                    <a:pt x="687" y="127"/>
                  </a:lnTo>
                  <a:lnTo>
                    <a:pt x="689" y="127"/>
                  </a:lnTo>
                  <a:lnTo>
                    <a:pt x="689" y="126"/>
                  </a:lnTo>
                  <a:lnTo>
                    <a:pt x="690" y="126"/>
                  </a:lnTo>
                  <a:lnTo>
                    <a:pt x="690" y="124"/>
                  </a:lnTo>
                  <a:lnTo>
                    <a:pt x="690" y="123"/>
                  </a:lnTo>
                  <a:lnTo>
                    <a:pt x="692" y="123"/>
                  </a:lnTo>
                  <a:lnTo>
                    <a:pt x="692" y="121"/>
                  </a:lnTo>
                  <a:lnTo>
                    <a:pt x="692" y="123"/>
                  </a:lnTo>
                  <a:lnTo>
                    <a:pt x="693" y="123"/>
                  </a:lnTo>
                  <a:lnTo>
                    <a:pt x="695" y="124"/>
                  </a:lnTo>
                  <a:lnTo>
                    <a:pt x="695" y="123"/>
                  </a:lnTo>
                  <a:lnTo>
                    <a:pt x="696" y="123"/>
                  </a:lnTo>
                  <a:lnTo>
                    <a:pt x="698" y="121"/>
                  </a:lnTo>
                  <a:lnTo>
                    <a:pt x="698" y="120"/>
                  </a:lnTo>
                  <a:lnTo>
                    <a:pt x="699" y="120"/>
                  </a:lnTo>
                  <a:lnTo>
                    <a:pt x="699" y="118"/>
                  </a:lnTo>
                  <a:lnTo>
                    <a:pt x="701" y="118"/>
                  </a:lnTo>
                  <a:lnTo>
                    <a:pt x="701" y="117"/>
                  </a:lnTo>
                  <a:lnTo>
                    <a:pt x="698" y="115"/>
                  </a:lnTo>
                  <a:lnTo>
                    <a:pt x="702" y="111"/>
                  </a:lnTo>
                  <a:lnTo>
                    <a:pt x="704" y="111"/>
                  </a:lnTo>
                  <a:lnTo>
                    <a:pt x="705" y="111"/>
                  </a:lnTo>
                  <a:lnTo>
                    <a:pt x="707" y="111"/>
                  </a:lnTo>
                  <a:lnTo>
                    <a:pt x="707" y="109"/>
                  </a:lnTo>
                  <a:lnTo>
                    <a:pt x="708" y="109"/>
                  </a:lnTo>
                  <a:lnTo>
                    <a:pt x="708" y="108"/>
                  </a:lnTo>
                  <a:lnTo>
                    <a:pt x="707" y="108"/>
                  </a:lnTo>
                  <a:lnTo>
                    <a:pt x="705" y="106"/>
                  </a:lnTo>
                  <a:lnTo>
                    <a:pt x="707" y="106"/>
                  </a:lnTo>
                  <a:lnTo>
                    <a:pt x="705" y="105"/>
                  </a:lnTo>
                  <a:lnTo>
                    <a:pt x="707" y="105"/>
                  </a:lnTo>
                  <a:lnTo>
                    <a:pt x="707" y="103"/>
                  </a:lnTo>
                  <a:lnTo>
                    <a:pt x="708" y="105"/>
                  </a:lnTo>
                  <a:lnTo>
                    <a:pt x="710" y="105"/>
                  </a:lnTo>
                  <a:lnTo>
                    <a:pt x="711" y="105"/>
                  </a:lnTo>
                  <a:lnTo>
                    <a:pt x="711" y="103"/>
                  </a:lnTo>
                  <a:lnTo>
                    <a:pt x="711" y="101"/>
                  </a:lnTo>
                  <a:lnTo>
                    <a:pt x="711" y="100"/>
                  </a:lnTo>
                  <a:lnTo>
                    <a:pt x="711" y="98"/>
                  </a:lnTo>
                  <a:lnTo>
                    <a:pt x="711" y="97"/>
                  </a:lnTo>
                  <a:lnTo>
                    <a:pt x="710" y="97"/>
                  </a:lnTo>
                  <a:lnTo>
                    <a:pt x="708" y="95"/>
                  </a:lnTo>
                  <a:lnTo>
                    <a:pt x="707" y="95"/>
                  </a:lnTo>
                  <a:lnTo>
                    <a:pt x="705" y="95"/>
                  </a:lnTo>
                  <a:lnTo>
                    <a:pt x="705" y="97"/>
                  </a:lnTo>
                  <a:lnTo>
                    <a:pt x="704" y="97"/>
                  </a:lnTo>
                  <a:lnTo>
                    <a:pt x="704" y="95"/>
                  </a:lnTo>
                  <a:lnTo>
                    <a:pt x="702" y="95"/>
                  </a:lnTo>
                  <a:lnTo>
                    <a:pt x="702" y="97"/>
                  </a:lnTo>
                  <a:lnTo>
                    <a:pt x="701" y="97"/>
                  </a:lnTo>
                  <a:lnTo>
                    <a:pt x="701" y="95"/>
                  </a:lnTo>
                  <a:lnTo>
                    <a:pt x="701" y="94"/>
                  </a:lnTo>
                  <a:lnTo>
                    <a:pt x="701" y="92"/>
                  </a:lnTo>
                  <a:lnTo>
                    <a:pt x="699" y="92"/>
                  </a:lnTo>
                  <a:lnTo>
                    <a:pt x="701" y="92"/>
                  </a:lnTo>
                  <a:lnTo>
                    <a:pt x="701" y="91"/>
                  </a:lnTo>
                  <a:lnTo>
                    <a:pt x="699" y="91"/>
                  </a:lnTo>
                  <a:lnTo>
                    <a:pt x="699" y="89"/>
                  </a:lnTo>
                  <a:lnTo>
                    <a:pt x="701" y="89"/>
                  </a:lnTo>
                  <a:lnTo>
                    <a:pt x="701" y="88"/>
                  </a:lnTo>
                  <a:lnTo>
                    <a:pt x="699" y="88"/>
                  </a:lnTo>
                  <a:lnTo>
                    <a:pt x="699" y="86"/>
                  </a:lnTo>
                  <a:lnTo>
                    <a:pt x="699" y="85"/>
                  </a:lnTo>
                  <a:lnTo>
                    <a:pt x="698" y="85"/>
                  </a:lnTo>
                  <a:lnTo>
                    <a:pt x="698" y="83"/>
                  </a:lnTo>
                  <a:lnTo>
                    <a:pt x="696" y="83"/>
                  </a:lnTo>
                  <a:lnTo>
                    <a:pt x="696" y="82"/>
                  </a:lnTo>
                  <a:lnTo>
                    <a:pt x="695" y="82"/>
                  </a:lnTo>
                  <a:lnTo>
                    <a:pt x="695" y="80"/>
                  </a:lnTo>
                  <a:lnTo>
                    <a:pt x="695" y="79"/>
                  </a:lnTo>
                  <a:lnTo>
                    <a:pt x="693" y="79"/>
                  </a:lnTo>
                  <a:lnTo>
                    <a:pt x="693" y="77"/>
                  </a:lnTo>
                  <a:lnTo>
                    <a:pt x="695" y="77"/>
                  </a:lnTo>
                  <a:lnTo>
                    <a:pt x="695" y="76"/>
                  </a:lnTo>
                  <a:lnTo>
                    <a:pt x="693" y="76"/>
                  </a:lnTo>
                  <a:lnTo>
                    <a:pt x="692" y="74"/>
                  </a:lnTo>
                  <a:lnTo>
                    <a:pt x="692" y="73"/>
                  </a:lnTo>
                  <a:lnTo>
                    <a:pt x="690" y="73"/>
                  </a:lnTo>
                  <a:lnTo>
                    <a:pt x="690" y="71"/>
                  </a:lnTo>
                  <a:lnTo>
                    <a:pt x="689" y="71"/>
                  </a:lnTo>
                  <a:lnTo>
                    <a:pt x="689" y="70"/>
                  </a:lnTo>
                  <a:lnTo>
                    <a:pt x="687" y="70"/>
                  </a:lnTo>
                  <a:lnTo>
                    <a:pt x="687" y="68"/>
                  </a:lnTo>
                  <a:lnTo>
                    <a:pt x="689" y="68"/>
                  </a:lnTo>
                  <a:lnTo>
                    <a:pt x="690" y="68"/>
                  </a:lnTo>
                  <a:lnTo>
                    <a:pt x="690" y="67"/>
                  </a:lnTo>
                  <a:lnTo>
                    <a:pt x="692" y="67"/>
                  </a:lnTo>
                  <a:lnTo>
                    <a:pt x="692" y="65"/>
                  </a:lnTo>
                  <a:lnTo>
                    <a:pt x="690" y="65"/>
                  </a:lnTo>
                  <a:lnTo>
                    <a:pt x="689" y="65"/>
                  </a:lnTo>
                  <a:lnTo>
                    <a:pt x="689" y="64"/>
                  </a:lnTo>
                  <a:lnTo>
                    <a:pt x="689" y="62"/>
                  </a:lnTo>
                  <a:lnTo>
                    <a:pt x="689" y="61"/>
                  </a:lnTo>
                  <a:lnTo>
                    <a:pt x="690" y="61"/>
                  </a:lnTo>
                  <a:lnTo>
                    <a:pt x="692" y="61"/>
                  </a:lnTo>
                  <a:lnTo>
                    <a:pt x="692" y="59"/>
                  </a:lnTo>
                  <a:lnTo>
                    <a:pt x="692" y="58"/>
                  </a:lnTo>
                  <a:lnTo>
                    <a:pt x="696" y="58"/>
                  </a:lnTo>
                  <a:lnTo>
                    <a:pt x="696" y="53"/>
                  </a:lnTo>
                  <a:lnTo>
                    <a:pt x="698" y="47"/>
                  </a:lnTo>
                  <a:lnTo>
                    <a:pt x="699" y="47"/>
                  </a:lnTo>
                  <a:lnTo>
                    <a:pt x="699" y="42"/>
                  </a:lnTo>
                  <a:lnTo>
                    <a:pt x="701" y="42"/>
                  </a:lnTo>
                  <a:lnTo>
                    <a:pt x="701" y="41"/>
                  </a:lnTo>
                  <a:lnTo>
                    <a:pt x="701" y="39"/>
                  </a:lnTo>
                  <a:lnTo>
                    <a:pt x="701" y="38"/>
                  </a:lnTo>
                  <a:lnTo>
                    <a:pt x="701" y="36"/>
                  </a:lnTo>
                  <a:lnTo>
                    <a:pt x="701" y="35"/>
                  </a:lnTo>
                  <a:lnTo>
                    <a:pt x="701" y="33"/>
                  </a:lnTo>
                  <a:lnTo>
                    <a:pt x="701" y="32"/>
                  </a:lnTo>
                  <a:lnTo>
                    <a:pt x="699" y="32"/>
                  </a:lnTo>
                  <a:lnTo>
                    <a:pt x="699" y="30"/>
                  </a:lnTo>
                  <a:lnTo>
                    <a:pt x="698" y="30"/>
                  </a:lnTo>
                  <a:lnTo>
                    <a:pt x="698" y="29"/>
                  </a:lnTo>
                  <a:lnTo>
                    <a:pt x="698" y="27"/>
                  </a:lnTo>
                  <a:lnTo>
                    <a:pt x="698" y="26"/>
                  </a:lnTo>
                  <a:lnTo>
                    <a:pt x="698" y="24"/>
                  </a:lnTo>
                  <a:lnTo>
                    <a:pt x="696" y="24"/>
                  </a:lnTo>
                  <a:lnTo>
                    <a:pt x="696" y="23"/>
                  </a:lnTo>
                  <a:lnTo>
                    <a:pt x="696" y="21"/>
                  </a:lnTo>
                  <a:lnTo>
                    <a:pt x="696" y="20"/>
                  </a:lnTo>
                  <a:lnTo>
                    <a:pt x="695" y="20"/>
                  </a:lnTo>
                  <a:lnTo>
                    <a:pt x="695" y="18"/>
                  </a:lnTo>
                  <a:lnTo>
                    <a:pt x="695" y="17"/>
                  </a:lnTo>
                  <a:lnTo>
                    <a:pt x="696" y="17"/>
                  </a:lnTo>
                  <a:lnTo>
                    <a:pt x="699" y="18"/>
                  </a:lnTo>
                  <a:lnTo>
                    <a:pt x="698" y="18"/>
                  </a:lnTo>
                  <a:lnTo>
                    <a:pt x="699" y="18"/>
                  </a:lnTo>
                  <a:lnTo>
                    <a:pt x="701" y="18"/>
                  </a:lnTo>
                  <a:lnTo>
                    <a:pt x="702" y="18"/>
                  </a:lnTo>
                  <a:lnTo>
                    <a:pt x="702" y="20"/>
                  </a:lnTo>
                  <a:lnTo>
                    <a:pt x="704" y="20"/>
                  </a:lnTo>
                  <a:lnTo>
                    <a:pt x="705" y="21"/>
                  </a:lnTo>
                  <a:lnTo>
                    <a:pt x="707" y="21"/>
                  </a:lnTo>
                  <a:lnTo>
                    <a:pt x="708" y="23"/>
                  </a:lnTo>
                  <a:lnTo>
                    <a:pt x="710" y="23"/>
                  </a:lnTo>
                  <a:lnTo>
                    <a:pt x="710" y="24"/>
                  </a:lnTo>
                  <a:lnTo>
                    <a:pt x="711" y="24"/>
                  </a:lnTo>
                  <a:lnTo>
                    <a:pt x="713" y="26"/>
                  </a:lnTo>
                  <a:lnTo>
                    <a:pt x="715" y="26"/>
                  </a:lnTo>
                  <a:lnTo>
                    <a:pt x="715" y="27"/>
                  </a:lnTo>
                  <a:lnTo>
                    <a:pt x="716" y="29"/>
                  </a:lnTo>
                  <a:lnTo>
                    <a:pt x="718" y="29"/>
                  </a:lnTo>
                  <a:lnTo>
                    <a:pt x="721" y="29"/>
                  </a:lnTo>
                  <a:lnTo>
                    <a:pt x="722" y="29"/>
                  </a:lnTo>
                  <a:lnTo>
                    <a:pt x="724" y="30"/>
                  </a:lnTo>
                  <a:lnTo>
                    <a:pt x="725" y="30"/>
                  </a:lnTo>
                  <a:lnTo>
                    <a:pt x="727" y="30"/>
                  </a:lnTo>
                  <a:lnTo>
                    <a:pt x="727" y="29"/>
                  </a:lnTo>
                  <a:lnTo>
                    <a:pt x="728" y="29"/>
                  </a:lnTo>
                  <a:lnTo>
                    <a:pt x="730" y="29"/>
                  </a:lnTo>
                  <a:lnTo>
                    <a:pt x="731" y="29"/>
                  </a:lnTo>
                  <a:lnTo>
                    <a:pt x="731" y="30"/>
                  </a:lnTo>
                  <a:lnTo>
                    <a:pt x="733" y="30"/>
                  </a:lnTo>
                  <a:lnTo>
                    <a:pt x="734" y="30"/>
                  </a:lnTo>
                  <a:lnTo>
                    <a:pt x="734" y="29"/>
                  </a:lnTo>
                  <a:lnTo>
                    <a:pt x="736" y="29"/>
                  </a:lnTo>
                  <a:lnTo>
                    <a:pt x="736" y="27"/>
                  </a:lnTo>
                  <a:lnTo>
                    <a:pt x="736" y="26"/>
                  </a:lnTo>
                  <a:lnTo>
                    <a:pt x="734" y="26"/>
                  </a:lnTo>
                  <a:lnTo>
                    <a:pt x="734" y="24"/>
                  </a:lnTo>
                  <a:lnTo>
                    <a:pt x="736" y="24"/>
                  </a:lnTo>
                  <a:lnTo>
                    <a:pt x="737" y="24"/>
                  </a:lnTo>
                  <a:lnTo>
                    <a:pt x="737" y="26"/>
                  </a:lnTo>
                  <a:lnTo>
                    <a:pt x="737" y="27"/>
                  </a:lnTo>
                  <a:lnTo>
                    <a:pt x="739" y="27"/>
                  </a:lnTo>
                  <a:lnTo>
                    <a:pt x="740" y="27"/>
                  </a:lnTo>
                  <a:lnTo>
                    <a:pt x="740" y="29"/>
                  </a:lnTo>
                  <a:lnTo>
                    <a:pt x="740" y="27"/>
                  </a:lnTo>
                  <a:lnTo>
                    <a:pt x="742" y="27"/>
                  </a:lnTo>
                  <a:lnTo>
                    <a:pt x="743" y="27"/>
                  </a:lnTo>
                  <a:lnTo>
                    <a:pt x="745" y="27"/>
                  </a:lnTo>
                  <a:lnTo>
                    <a:pt x="746" y="27"/>
                  </a:lnTo>
                  <a:lnTo>
                    <a:pt x="746" y="29"/>
                  </a:lnTo>
                  <a:lnTo>
                    <a:pt x="748" y="29"/>
                  </a:lnTo>
                  <a:lnTo>
                    <a:pt x="749" y="29"/>
                  </a:lnTo>
                  <a:lnTo>
                    <a:pt x="749" y="27"/>
                  </a:lnTo>
                  <a:lnTo>
                    <a:pt x="749" y="26"/>
                  </a:lnTo>
                  <a:lnTo>
                    <a:pt x="749" y="24"/>
                  </a:lnTo>
                  <a:lnTo>
                    <a:pt x="751" y="26"/>
                  </a:lnTo>
                  <a:lnTo>
                    <a:pt x="752" y="27"/>
                  </a:lnTo>
                  <a:lnTo>
                    <a:pt x="752" y="29"/>
                  </a:lnTo>
                  <a:lnTo>
                    <a:pt x="752" y="30"/>
                  </a:lnTo>
                  <a:lnTo>
                    <a:pt x="751" y="30"/>
                  </a:lnTo>
                  <a:lnTo>
                    <a:pt x="752" y="32"/>
                  </a:lnTo>
                  <a:lnTo>
                    <a:pt x="752" y="33"/>
                  </a:lnTo>
                  <a:lnTo>
                    <a:pt x="752" y="32"/>
                  </a:lnTo>
                  <a:lnTo>
                    <a:pt x="754" y="32"/>
                  </a:lnTo>
                  <a:lnTo>
                    <a:pt x="755" y="32"/>
                  </a:lnTo>
                  <a:lnTo>
                    <a:pt x="757" y="30"/>
                  </a:lnTo>
                  <a:lnTo>
                    <a:pt x="757" y="32"/>
                  </a:lnTo>
                  <a:lnTo>
                    <a:pt x="757" y="33"/>
                  </a:lnTo>
                  <a:lnTo>
                    <a:pt x="757" y="35"/>
                  </a:lnTo>
                  <a:lnTo>
                    <a:pt x="758" y="36"/>
                  </a:lnTo>
                  <a:lnTo>
                    <a:pt x="757" y="36"/>
                  </a:lnTo>
                  <a:lnTo>
                    <a:pt x="757" y="38"/>
                  </a:lnTo>
                  <a:lnTo>
                    <a:pt x="758" y="38"/>
                  </a:lnTo>
                  <a:lnTo>
                    <a:pt x="760" y="36"/>
                  </a:lnTo>
                  <a:lnTo>
                    <a:pt x="761" y="36"/>
                  </a:lnTo>
                  <a:lnTo>
                    <a:pt x="763" y="36"/>
                  </a:lnTo>
                  <a:lnTo>
                    <a:pt x="763" y="35"/>
                  </a:lnTo>
                  <a:lnTo>
                    <a:pt x="761" y="35"/>
                  </a:lnTo>
                  <a:lnTo>
                    <a:pt x="760" y="35"/>
                  </a:lnTo>
                  <a:lnTo>
                    <a:pt x="760" y="33"/>
                  </a:lnTo>
                  <a:lnTo>
                    <a:pt x="761" y="33"/>
                  </a:lnTo>
                  <a:lnTo>
                    <a:pt x="763" y="33"/>
                  </a:lnTo>
                  <a:lnTo>
                    <a:pt x="763" y="35"/>
                  </a:lnTo>
                  <a:lnTo>
                    <a:pt x="764" y="35"/>
                  </a:lnTo>
                  <a:lnTo>
                    <a:pt x="766" y="35"/>
                  </a:lnTo>
                  <a:lnTo>
                    <a:pt x="766" y="36"/>
                  </a:lnTo>
                  <a:lnTo>
                    <a:pt x="766" y="35"/>
                  </a:lnTo>
                  <a:lnTo>
                    <a:pt x="767" y="35"/>
                  </a:lnTo>
                  <a:lnTo>
                    <a:pt x="769" y="35"/>
                  </a:lnTo>
                  <a:lnTo>
                    <a:pt x="769" y="33"/>
                  </a:lnTo>
                  <a:lnTo>
                    <a:pt x="771" y="33"/>
                  </a:lnTo>
                  <a:lnTo>
                    <a:pt x="772" y="33"/>
                  </a:lnTo>
                  <a:lnTo>
                    <a:pt x="774" y="33"/>
                  </a:lnTo>
                  <a:lnTo>
                    <a:pt x="774" y="32"/>
                  </a:lnTo>
                  <a:lnTo>
                    <a:pt x="775" y="30"/>
                  </a:lnTo>
                  <a:lnTo>
                    <a:pt x="777" y="30"/>
                  </a:lnTo>
                  <a:lnTo>
                    <a:pt x="777" y="29"/>
                  </a:lnTo>
                  <a:lnTo>
                    <a:pt x="778" y="29"/>
                  </a:lnTo>
                  <a:lnTo>
                    <a:pt x="780" y="29"/>
                  </a:lnTo>
                  <a:lnTo>
                    <a:pt x="780" y="27"/>
                  </a:lnTo>
                  <a:lnTo>
                    <a:pt x="781" y="26"/>
                  </a:lnTo>
                  <a:lnTo>
                    <a:pt x="781" y="24"/>
                  </a:lnTo>
                  <a:lnTo>
                    <a:pt x="781" y="23"/>
                  </a:lnTo>
                  <a:lnTo>
                    <a:pt x="783" y="23"/>
                  </a:lnTo>
                  <a:lnTo>
                    <a:pt x="783" y="24"/>
                  </a:lnTo>
                  <a:lnTo>
                    <a:pt x="784" y="24"/>
                  </a:lnTo>
                  <a:lnTo>
                    <a:pt x="784" y="26"/>
                  </a:lnTo>
                  <a:lnTo>
                    <a:pt x="784" y="27"/>
                  </a:lnTo>
                  <a:lnTo>
                    <a:pt x="783" y="27"/>
                  </a:lnTo>
                  <a:lnTo>
                    <a:pt x="783" y="29"/>
                  </a:lnTo>
                  <a:lnTo>
                    <a:pt x="784" y="30"/>
                  </a:lnTo>
                  <a:lnTo>
                    <a:pt x="784" y="32"/>
                  </a:lnTo>
                  <a:lnTo>
                    <a:pt x="784" y="33"/>
                  </a:lnTo>
                  <a:lnTo>
                    <a:pt x="786" y="33"/>
                  </a:lnTo>
                  <a:lnTo>
                    <a:pt x="787" y="36"/>
                  </a:lnTo>
                  <a:lnTo>
                    <a:pt x="789" y="35"/>
                  </a:lnTo>
                  <a:lnTo>
                    <a:pt x="790" y="35"/>
                  </a:lnTo>
                  <a:lnTo>
                    <a:pt x="792" y="35"/>
                  </a:lnTo>
                  <a:lnTo>
                    <a:pt x="792" y="33"/>
                  </a:lnTo>
                  <a:lnTo>
                    <a:pt x="793" y="32"/>
                  </a:lnTo>
                  <a:lnTo>
                    <a:pt x="795" y="30"/>
                  </a:lnTo>
                  <a:lnTo>
                    <a:pt x="793" y="29"/>
                  </a:lnTo>
                  <a:lnTo>
                    <a:pt x="792" y="29"/>
                  </a:lnTo>
                  <a:lnTo>
                    <a:pt x="793" y="27"/>
                  </a:lnTo>
                  <a:lnTo>
                    <a:pt x="796" y="26"/>
                  </a:lnTo>
                  <a:lnTo>
                    <a:pt x="798" y="23"/>
                  </a:lnTo>
                  <a:lnTo>
                    <a:pt x="799" y="23"/>
                  </a:lnTo>
                  <a:lnTo>
                    <a:pt x="799" y="21"/>
                  </a:lnTo>
                  <a:lnTo>
                    <a:pt x="801" y="21"/>
                  </a:lnTo>
                  <a:lnTo>
                    <a:pt x="801" y="20"/>
                  </a:lnTo>
                  <a:lnTo>
                    <a:pt x="802" y="20"/>
                  </a:lnTo>
                  <a:lnTo>
                    <a:pt x="802" y="18"/>
                  </a:lnTo>
                  <a:lnTo>
                    <a:pt x="801" y="17"/>
                  </a:lnTo>
                  <a:lnTo>
                    <a:pt x="799" y="17"/>
                  </a:lnTo>
                  <a:lnTo>
                    <a:pt x="801" y="17"/>
                  </a:lnTo>
                  <a:lnTo>
                    <a:pt x="799" y="17"/>
                  </a:lnTo>
                  <a:lnTo>
                    <a:pt x="801" y="15"/>
                  </a:lnTo>
                  <a:lnTo>
                    <a:pt x="798" y="12"/>
                  </a:lnTo>
                  <a:lnTo>
                    <a:pt x="799" y="12"/>
                  </a:lnTo>
                  <a:lnTo>
                    <a:pt x="799" y="11"/>
                  </a:lnTo>
                  <a:lnTo>
                    <a:pt x="801" y="8"/>
                  </a:lnTo>
                  <a:lnTo>
                    <a:pt x="801" y="9"/>
                  </a:lnTo>
                  <a:lnTo>
                    <a:pt x="802" y="11"/>
                  </a:lnTo>
                  <a:lnTo>
                    <a:pt x="804" y="9"/>
                  </a:lnTo>
                  <a:lnTo>
                    <a:pt x="805" y="9"/>
                  </a:lnTo>
                  <a:lnTo>
                    <a:pt x="807" y="11"/>
                  </a:lnTo>
                  <a:lnTo>
                    <a:pt x="808" y="11"/>
                  </a:lnTo>
                  <a:lnTo>
                    <a:pt x="808" y="12"/>
                  </a:lnTo>
                  <a:lnTo>
                    <a:pt x="808" y="11"/>
                  </a:lnTo>
                  <a:lnTo>
                    <a:pt x="811" y="11"/>
                  </a:lnTo>
                  <a:lnTo>
                    <a:pt x="811" y="12"/>
                  </a:lnTo>
                  <a:lnTo>
                    <a:pt x="813" y="14"/>
                  </a:lnTo>
                  <a:lnTo>
                    <a:pt x="814" y="14"/>
                  </a:lnTo>
                  <a:lnTo>
                    <a:pt x="814" y="12"/>
                  </a:lnTo>
                  <a:lnTo>
                    <a:pt x="814" y="11"/>
                  </a:lnTo>
                  <a:lnTo>
                    <a:pt x="814" y="9"/>
                  </a:lnTo>
                  <a:lnTo>
                    <a:pt x="816" y="11"/>
                  </a:lnTo>
                  <a:lnTo>
                    <a:pt x="817" y="9"/>
                  </a:lnTo>
                  <a:lnTo>
                    <a:pt x="817" y="11"/>
                  </a:lnTo>
                  <a:lnTo>
                    <a:pt x="817" y="9"/>
                  </a:lnTo>
                  <a:lnTo>
                    <a:pt x="816" y="9"/>
                  </a:lnTo>
                  <a:lnTo>
                    <a:pt x="816" y="8"/>
                  </a:lnTo>
                  <a:lnTo>
                    <a:pt x="817" y="8"/>
                  </a:lnTo>
                  <a:lnTo>
                    <a:pt x="817" y="6"/>
                  </a:lnTo>
                  <a:lnTo>
                    <a:pt x="819" y="6"/>
                  </a:lnTo>
                  <a:lnTo>
                    <a:pt x="820" y="6"/>
                  </a:lnTo>
                  <a:lnTo>
                    <a:pt x="822" y="6"/>
                  </a:lnTo>
                  <a:lnTo>
                    <a:pt x="823" y="6"/>
                  </a:lnTo>
                  <a:lnTo>
                    <a:pt x="823" y="5"/>
                  </a:lnTo>
                  <a:lnTo>
                    <a:pt x="825" y="3"/>
                  </a:lnTo>
                  <a:lnTo>
                    <a:pt x="828" y="0"/>
                  </a:lnTo>
                  <a:lnTo>
                    <a:pt x="830" y="0"/>
                  </a:lnTo>
                  <a:lnTo>
                    <a:pt x="831" y="0"/>
                  </a:lnTo>
                  <a:lnTo>
                    <a:pt x="833" y="0"/>
                  </a:lnTo>
                  <a:lnTo>
                    <a:pt x="834" y="2"/>
                  </a:lnTo>
                  <a:lnTo>
                    <a:pt x="836" y="2"/>
                  </a:lnTo>
                  <a:lnTo>
                    <a:pt x="837" y="2"/>
                  </a:lnTo>
                  <a:lnTo>
                    <a:pt x="839" y="2"/>
                  </a:lnTo>
                  <a:lnTo>
                    <a:pt x="842" y="2"/>
                  </a:lnTo>
                  <a:lnTo>
                    <a:pt x="843" y="2"/>
                  </a:lnTo>
                  <a:lnTo>
                    <a:pt x="843" y="3"/>
                  </a:lnTo>
                  <a:lnTo>
                    <a:pt x="843" y="5"/>
                  </a:lnTo>
                  <a:lnTo>
                    <a:pt x="845" y="6"/>
                  </a:lnTo>
                  <a:lnTo>
                    <a:pt x="845" y="8"/>
                  </a:lnTo>
                  <a:lnTo>
                    <a:pt x="846" y="9"/>
                  </a:lnTo>
                  <a:lnTo>
                    <a:pt x="848" y="8"/>
                  </a:lnTo>
                  <a:lnTo>
                    <a:pt x="849" y="8"/>
                  </a:lnTo>
                  <a:lnTo>
                    <a:pt x="851" y="6"/>
                  </a:lnTo>
                  <a:lnTo>
                    <a:pt x="852" y="6"/>
                  </a:lnTo>
                  <a:lnTo>
                    <a:pt x="860" y="9"/>
                  </a:lnTo>
                  <a:lnTo>
                    <a:pt x="861" y="11"/>
                  </a:lnTo>
                  <a:lnTo>
                    <a:pt x="863" y="11"/>
                  </a:lnTo>
                  <a:lnTo>
                    <a:pt x="867" y="12"/>
                  </a:lnTo>
                  <a:lnTo>
                    <a:pt x="869" y="14"/>
                  </a:lnTo>
                  <a:lnTo>
                    <a:pt x="870" y="14"/>
                  </a:lnTo>
                  <a:lnTo>
                    <a:pt x="872" y="15"/>
                  </a:lnTo>
                  <a:lnTo>
                    <a:pt x="873" y="15"/>
                  </a:lnTo>
                  <a:lnTo>
                    <a:pt x="875" y="15"/>
                  </a:lnTo>
                  <a:lnTo>
                    <a:pt x="875" y="14"/>
                  </a:lnTo>
                  <a:lnTo>
                    <a:pt x="878" y="15"/>
                  </a:lnTo>
                  <a:lnTo>
                    <a:pt x="882" y="17"/>
                  </a:lnTo>
                  <a:lnTo>
                    <a:pt x="886" y="20"/>
                  </a:lnTo>
                  <a:lnTo>
                    <a:pt x="890" y="23"/>
                  </a:lnTo>
                  <a:lnTo>
                    <a:pt x="890" y="24"/>
                  </a:lnTo>
                  <a:lnTo>
                    <a:pt x="892" y="26"/>
                  </a:lnTo>
                  <a:lnTo>
                    <a:pt x="895" y="29"/>
                  </a:lnTo>
                  <a:lnTo>
                    <a:pt x="895" y="33"/>
                  </a:lnTo>
                  <a:lnTo>
                    <a:pt x="896" y="33"/>
                  </a:lnTo>
                  <a:lnTo>
                    <a:pt x="898" y="35"/>
                  </a:lnTo>
                  <a:lnTo>
                    <a:pt x="898" y="36"/>
                  </a:lnTo>
                  <a:lnTo>
                    <a:pt x="899" y="38"/>
                  </a:lnTo>
                  <a:lnTo>
                    <a:pt x="901" y="39"/>
                  </a:lnTo>
                  <a:lnTo>
                    <a:pt x="904" y="39"/>
                  </a:lnTo>
                  <a:lnTo>
                    <a:pt x="904" y="41"/>
                  </a:lnTo>
                  <a:lnTo>
                    <a:pt x="905" y="47"/>
                  </a:lnTo>
                  <a:lnTo>
                    <a:pt x="905" y="52"/>
                  </a:lnTo>
                  <a:lnTo>
                    <a:pt x="910" y="59"/>
                  </a:lnTo>
                  <a:lnTo>
                    <a:pt x="910" y="61"/>
                  </a:lnTo>
                  <a:lnTo>
                    <a:pt x="911" y="61"/>
                  </a:lnTo>
                  <a:lnTo>
                    <a:pt x="913" y="61"/>
                  </a:lnTo>
                  <a:lnTo>
                    <a:pt x="914" y="61"/>
                  </a:lnTo>
                  <a:lnTo>
                    <a:pt x="916" y="61"/>
                  </a:lnTo>
                  <a:lnTo>
                    <a:pt x="917" y="61"/>
                  </a:lnTo>
                  <a:lnTo>
                    <a:pt x="919" y="61"/>
                  </a:lnTo>
                  <a:lnTo>
                    <a:pt x="919" y="62"/>
                  </a:lnTo>
                  <a:lnTo>
                    <a:pt x="920" y="62"/>
                  </a:lnTo>
                  <a:lnTo>
                    <a:pt x="922" y="62"/>
                  </a:lnTo>
                  <a:lnTo>
                    <a:pt x="922" y="61"/>
                  </a:lnTo>
                  <a:lnTo>
                    <a:pt x="923" y="61"/>
                  </a:lnTo>
                  <a:lnTo>
                    <a:pt x="925" y="61"/>
                  </a:lnTo>
                  <a:lnTo>
                    <a:pt x="926" y="59"/>
                  </a:lnTo>
                  <a:lnTo>
                    <a:pt x="928" y="59"/>
                  </a:lnTo>
                  <a:lnTo>
                    <a:pt x="929" y="59"/>
                  </a:lnTo>
                  <a:lnTo>
                    <a:pt x="931" y="59"/>
                  </a:lnTo>
                  <a:lnTo>
                    <a:pt x="931" y="61"/>
                  </a:lnTo>
                  <a:lnTo>
                    <a:pt x="931" y="62"/>
                  </a:lnTo>
                  <a:lnTo>
                    <a:pt x="932" y="64"/>
                  </a:lnTo>
                  <a:lnTo>
                    <a:pt x="932" y="65"/>
                  </a:lnTo>
                  <a:lnTo>
                    <a:pt x="934" y="65"/>
                  </a:lnTo>
                  <a:lnTo>
                    <a:pt x="934" y="64"/>
                  </a:lnTo>
                  <a:lnTo>
                    <a:pt x="934" y="62"/>
                  </a:lnTo>
                  <a:lnTo>
                    <a:pt x="935" y="62"/>
                  </a:lnTo>
                  <a:lnTo>
                    <a:pt x="937" y="62"/>
                  </a:lnTo>
                  <a:lnTo>
                    <a:pt x="937" y="61"/>
                  </a:lnTo>
                  <a:lnTo>
                    <a:pt x="938" y="61"/>
                  </a:lnTo>
                  <a:lnTo>
                    <a:pt x="938" y="62"/>
                  </a:lnTo>
                  <a:lnTo>
                    <a:pt x="938" y="64"/>
                  </a:lnTo>
                  <a:lnTo>
                    <a:pt x="940" y="64"/>
                  </a:lnTo>
                  <a:lnTo>
                    <a:pt x="942" y="64"/>
                  </a:lnTo>
                  <a:lnTo>
                    <a:pt x="940" y="65"/>
                  </a:lnTo>
                  <a:lnTo>
                    <a:pt x="942" y="65"/>
                  </a:lnTo>
                  <a:lnTo>
                    <a:pt x="943" y="68"/>
                  </a:lnTo>
                  <a:lnTo>
                    <a:pt x="942" y="68"/>
                  </a:lnTo>
                  <a:lnTo>
                    <a:pt x="940" y="68"/>
                  </a:lnTo>
                  <a:lnTo>
                    <a:pt x="940" y="70"/>
                  </a:lnTo>
                  <a:lnTo>
                    <a:pt x="938" y="70"/>
                  </a:lnTo>
                  <a:lnTo>
                    <a:pt x="937" y="71"/>
                  </a:lnTo>
                  <a:lnTo>
                    <a:pt x="937" y="70"/>
                  </a:lnTo>
                  <a:lnTo>
                    <a:pt x="935" y="70"/>
                  </a:lnTo>
                  <a:lnTo>
                    <a:pt x="934" y="71"/>
                  </a:lnTo>
                  <a:lnTo>
                    <a:pt x="934" y="73"/>
                  </a:lnTo>
                  <a:lnTo>
                    <a:pt x="934" y="74"/>
                  </a:lnTo>
                  <a:lnTo>
                    <a:pt x="934" y="76"/>
                  </a:lnTo>
                  <a:lnTo>
                    <a:pt x="934" y="77"/>
                  </a:lnTo>
                  <a:lnTo>
                    <a:pt x="934" y="79"/>
                  </a:lnTo>
                  <a:lnTo>
                    <a:pt x="935" y="80"/>
                  </a:lnTo>
                  <a:lnTo>
                    <a:pt x="935" y="82"/>
                  </a:lnTo>
                  <a:lnTo>
                    <a:pt x="935" y="83"/>
                  </a:lnTo>
                  <a:lnTo>
                    <a:pt x="937" y="85"/>
                  </a:lnTo>
                  <a:lnTo>
                    <a:pt x="937" y="86"/>
                  </a:lnTo>
                  <a:lnTo>
                    <a:pt x="938" y="86"/>
                  </a:lnTo>
                  <a:lnTo>
                    <a:pt x="938" y="88"/>
                  </a:lnTo>
                  <a:lnTo>
                    <a:pt x="940" y="88"/>
                  </a:lnTo>
                  <a:lnTo>
                    <a:pt x="942" y="88"/>
                  </a:lnTo>
                  <a:lnTo>
                    <a:pt x="943" y="88"/>
                  </a:lnTo>
                  <a:lnTo>
                    <a:pt x="943" y="86"/>
                  </a:lnTo>
                  <a:lnTo>
                    <a:pt x="945" y="86"/>
                  </a:lnTo>
                  <a:lnTo>
                    <a:pt x="945" y="85"/>
                  </a:lnTo>
                  <a:lnTo>
                    <a:pt x="946" y="85"/>
                  </a:lnTo>
                  <a:lnTo>
                    <a:pt x="946" y="83"/>
                  </a:lnTo>
                  <a:lnTo>
                    <a:pt x="948" y="83"/>
                  </a:lnTo>
                  <a:lnTo>
                    <a:pt x="948" y="82"/>
                  </a:lnTo>
                  <a:lnTo>
                    <a:pt x="949" y="82"/>
                  </a:lnTo>
                  <a:lnTo>
                    <a:pt x="949" y="80"/>
                  </a:lnTo>
                  <a:lnTo>
                    <a:pt x="951" y="80"/>
                  </a:lnTo>
                  <a:lnTo>
                    <a:pt x="952" y="80"/>
                  </a:lnTo>
                  <a:lnTo>
                    <a:pt x="952" y="79"/>
                  </a:lnTo>
                  <a:lnTo>
                    <a:pt x="952" y="77"/>
                  </a:lnTo>
                  <a:lnTo>
                    <a:pt x="954" y="77"/>
                  </a:lnTo>
                  <a:lnTo>
                    <a:pt x="955" y="77"/>
                  </a:lnTo>
                  <a:lnTo>
                    <a:pt x="955" y="79"/>
                  </a:lnTo>
                  <a:lnTo>
                    <a:pt x="957" y="79"/>
                  </a:lnTo>
                  <a:lnTo>
                    <a:pt x="957" y="80"/>
                  </a:lnTo>
                  <a:lnTo>
                    <a:pt x="958" y="80"/>
                  </a:lnTo>
                  <a:lnTo>
                    <a:pt x="960" y="82"/>
                  </a:lnTo>
                  <a:lnTo>
                    <a:pt x="960" y="83"/>
                  </a:lnTo>
                  <a:lnTo>
                    <a:pt x="960" y="82"/>
                  </a:lnTo>
                  <a:lnTo>
                    <a:pt x="961" y="80"/>
                  </a:lnTo>
                  <a:lnTo>
                    <a:pt x="961" y="79"/>
                  </a:lnTo>
                  <a:lnTo>
                    <a:pt x="963" y="79"/>
                  </a:lnTo>
                  <a:lnTo>
                    <a:pt x="964" y="79"/>
                  </a:lnTo>
                  <a:lnTo>
                    <a:pt x="964" y="80"/>
                  </a:lnTo>
                  <a:lnTo>
                    <a:pt x="966" y="82"/>
                  </a:lnTo>
                  <a:lnTo>
                    <a:pt x="967" y="82"/>
                  </a:lnTo>
                  <a:lnTo>
                    <a:pt x="967" y="83"/>
                  </a:lnTo>
                  <a:lnTo>
                    <a:pt x="969" y="83"/>
                  </a:lnTo>
                  <a:lnTo>
                    <a:pt x="970" y="83"/>
                  </a:lnTo>
                  <a:lnTo>
                    <a:pt x="970" y="85"/>
                  </a:lnTo>
                  <a:lnTo>
                    <a:pt x="972" y="85"/>
                  </a:lnTo>
                  <a:lnTo>
                    <a:pt x="973" y="83"/>
                  </a:lnTo>
                  <a:lnTo>
                    <a:pt x="975" y="83"/>
                  </a:lnTo>
                  <a:lnTo>
                    <a:pt x="976" y="83"/>
                  </a:lnTo>
                  <a:lnTo>
                    <a:pt x="976" y="82"/>
                  </a:lnTo>
                  <a:lnTo>
                    <a:pt x="978" y="82"/>
                  </a:lnTo>
                  <a:lnTo>
                    <a:pt x="979" y="82"/>
                  </a:lnTo>
                  <a:lnTo>
                    <a:pt x="981" y="80"/>
                  </a:lnTo>
                  <a:lnTo>
                    <a:pt x="982" y="82"/>
                  </a:lnTo>
                  <a:lnTo>
                    <a:pt x="984" y="82"/>
                  </a:lnTo>
                  <a:lnTo>
                    <a:pt x="984" y="83"/>
                  </a:lnTo>
                  <a:lnTo>
                    <a:pt x="985" y="83"/>
                  </a:lnTo>
                  <a:lnTo>
                    <a:pt x="987" y="83"/>
                  </a:lnTo>
                  <a:lnTo>
                    <a:pt x="987" y="85"/>
                  </a:lnTo>
                  <a:lnTo>
                    <a:pt x="987" y="83"/>
                  </a:lnTo>
                  <a:lnTo>
                    <a:pt x="988" y="82"/>
                  </a:lnTo>
                  <a:lnTo>
                    <a:pt x="990" y="82"/>
                  </a:lnTo>
                  <a:lnTo>
                    <a:pt x="990" y="80"/>
                  </a:lnTo>
                  <a:lnTo>
                    <a:pt x="991" y="79"/>
                  </a:lnTo>
                  <a:lnTo>
                    <a:pt x="991" y="80"/>
                  </a:lnTo>
                  <a:lnTo>
                    <a:pt x="993" y="82"/>
                  </a:lnTo>
                  <a:lnTo>
                    <a:pt x="994" y="83"/>
                  </a:lnTo>
                  <a:lnTo>
                    <a:pt x="998" y="86"/>
                  </a:lnTo>
                  <a:lnTo>
                    <a:pt x="999" y="86"/>
                  </a:lnTo>
                  <a:lnTo>
                    <a:pt x="999" y="85"/>
                  </a:lnTo>
                  <a:lnTo>
                    <a:pt x="1002" y="88"/>
                  </a:lnTo>
                  <a:lnTo>
                    <a:pt x="1002" y="86"/>
                  </a:lnTo>
                  <a:lnTo>
                    <a:pt x="1004" y="86"/>
                  </a:lnTo>
                  <a:lnTo>
                    <a:pt x="1004" y="85"/>
                  </a:lnTo>
                  <a:lnTo>
                    <a:pt x="1004" y="86"/>
                  </a:lnTo>
                  <a:lnTo>
                    <a:pt x="1005" y="86"/>
                  </a:lnTo>
                  <a:lnTo>
                    <a:pt x="1005" y="85"/>
                  </a:lnTo>
                  <a:lnTo>
                    <a:pt x="1005" y="83"/>
                  </a:lnTo>
                  <a:lnTo>
                    <a:pt x="1007" y="83"/>
                  </a:lnTo>
                  <a:lnTo>
                    <a:pt x="1007" y="82"/>
                  </a:lnTo>
                  <a:lnTo>
                    <a:pt x="1008" y="83"/>
                  </a:lnTo>
                  <a:lnTo>
                    <a:pt x="1008" y="82"/>
                  </a:lnTo>
                  <a:lnTo>
                    <a:pt x="1010" y="82"/>
                  </a:lnTo>
                  <a:lnTo>
                    <a:pt x="1010" y="80"/>
                  </a:lnTo>
                  <a:lnTo>
                    <a:pt x="1011" y="80"/>
                  </a:lnTo>
                  <a:lnTo>
                    <a:pt x="1011" y="79"/>
                  </a:lnTo>
                  <a:lnTo>
                    <a:pt x="1011" y="77"/>
                  </a:lnTo>
                  <a:lnTo>
                    <a:pt x="1013" y="77"/>
                  </a:lnTo>
                  <a:lnTo>
                    <a:pt x="1013" y="76"/>
                  </a:lnTo>
                  <a:lnTo>
                    <a:pt x="1011" y="76"/>
                  </a:lnTo>
                  <a:lnTo>
                    <a:pt x="1011" y="74"/>
                  </a:lnTo>
                  <a:lnTo>
                    <a:pt x="1013" y="74"/>
                  </a:lnTo>
                  <a:lnTo>
                    <a:pt x="1013" y="73"/>
                  </a:lnTo>
                  <a:lnTo>
                    <a:pt x="1013" y="71"/>
                  </a:lnTo>
                  <a:lnTo>
                    <a:pt x="1014" y="71"/>
                  </a:lnTo>
                  <a:lnTo>
                    <a:pt x="1016" y="71"/>
                  </a:lnTo>
                  <a:lnTo>
                    <a:pt x="1016" y="70"/>
                  </a:lnTo>
                  <a:lnTo>
                    <a:pt x="1017" y="70"/>
                  </a:lnTo>
                  <a:lnTo>
                    <a:pt x="1017" y="68"/>
                  </a:lnTo>
                  <a:lnTo>
                    <a:pt x="1019" y="68"/>
                  </a:lnTo>
                  <a:lnTo>
                    <a:pt x="1019" y="67"/>
                  </a:lnTo>
                  <a:lnTo>
                    <a:pt x="1019" y="65"/>
                  </a:lnTo>
                  <a:lnTo>
                    <a:pt x="1019" y="67"/>
                  </a:lnTo>
                  <a:lnTo>
                    <a:pt x="1019" y="68"/>
                  </a:lnTo>
                  <a:lnTo>
                    <a:pt x="1020" y="68"/>
                  </a:lnTo>
                  <a:lnTo>
                    <a:pt x="1020" y="73"/>
                  </a:lnTo>
                  <a:lnTo>
                    <a:pt x="1020" y="74"/>
                  </a:lnTo>
                  <a:lnTo>
                    <a:pt x="1020" y="76"/>
                  </a:lnTo>
                  <a:lnTo>
                    <a:pt x="1022" y="76"/>
                  </a:lnTo>
                  <a:lnTo>
                    <a:pt x="1023" y="76"/>
                  </a:lnTo>
                  <a:lnTo>
                    <a:pt x="1023" y="77"/>
                  </a:lnTo>
                  <a:lnTo>
                    <a:pt x="1023" y="76"/>
                  </a:lnTo>
                  <a:lnTo>
                    <a:pt x="1025" y="76"/>
                  </a:lnTo>
                  <a:lnTo>
                    <a:pt x="1026" y="76"/>
                  </a:lnTo>
                  <a:lnTo>
                    <a:pt x="1028" y="76"/>
                  </a:lnTo>
                  <a:lnTo>
                    <a:pt x="1028" y="74"/>
                  </a:lnTo>
                  <a:lnTo>
                    <a:pt x="1029" y="74"/>
                  </a:lnTo>
                  <a:lnTo>
                    <a:pt x="1031" y="74"/>
                  </a:lnTo>
                  <a:lnTo>
                    <a:pt x="1031" y="76"/>
                  </a:lnTo>
                  <a:lnTo>
                    <a:pt x="1029" y="76"/>
                  </a:lnTo>
                  <a:lnTo>
                    <a:pt x="1029" y="77"/>
                  </a:lnTo>
                  <a:lnTo>
                    <a:pt x="1029" y="79"/>
                  </a:lnTo>
                  <a:lnTo>
                    <a:pt x="1028" y="79"/>
                  </a:lnTo>
                  <a:lnTo>
                    <a:pt x="1028" y="80"/>
                  </a:lnTo>
                  <a:lnTo>
                    <a:pt x="1028" y="82"/>
                  </a:lnTo>
                  <a:lnTo>
                    <a:pt x="1029" y="82"/>
                  </a:lnTo>
                  <a:lnTo>
                    <a:pt x="1029" y="83"/>
                  </a:lnTo>
                  <a:lnTo>
                    <a:pt x="1028" y="85"/>
                  </a:lnTo>
                  <a:lnTo>
                    <a:pt x="1028" y="86"/>
                  </a:lnTo>
                  <a:lnTo>
                    <a:pt x="1026" y="86"/>
                  </a:lnTo>
                  <a:lnTo>
                    <a:pt x="1026" y="88"/>
                  </a:lnTo>
                  <a:lnTo>
                    <a:pt x="1025" y="89"/>
                  </a:lnTo>
                  <a:lnTo>
                    <a:pt x="1025" y="91"/>
                  </a:lnTo>
                  <a:lnTo>
                    <a:pt x="1023" y="91"/>
                  </a:lnTo>
                  <a:lnTo>
                    <a:pt x="1023" y="92"/>
                  </a:lnTo>
                  <a:lnTo>
                    <a:pt x="1025" y="92"/>
                  </a:lnTo>
                  <a:lnTo>
                    <a:pt x="1026" y="94"/>
                  </a:lnTo>
                  <a:lnTo>
                    <a:pt x="1028" y="95"/>
                  </a:lnTo>
                  <a:lnTo>
                    <a:pt x="1029" y="97"/>
                  </a:lnTo>
                  <a:lnTo>
                    <a:pt x="1031" y="98"/>
                  </a:lnTo>
                  <a:lnTo>
                    <a:pt x="1032" y="100"/>
                  </a:lnTo>
                  <a:lnTo>
                    <a:pt x="1034" y="100"/>
                  </a:lnTo>
                  <a:lnTo>
                    <a:pt x="1034" y="101"/>
                  </a:lnTo>
                  <a:lnTo>
                    <a:pt x="1032" y="103"/>
                  </a:lnTo>
                  <a:lnTo>
                    <a:pt x="1032" y="105"/>
                  </a:lnTo>
                  <a:lnTo>
                    <a:pt x="1032" y="106"/>
                  </a:lnTo>
                  <a:lnTo>
                    <a:pt x="1031" y="106"/>
                  </a:lnTo>
                  <a:lnTo>
                    <a:pt x="1031" y="108"/>
                  </a:lnTo>
                  <a:lnTo>
                    <a:pt x="1029" y="109"/>
                  </a:lnTo>
                  <a:lnTo>
                    <a:pt x="1029" y="111"/>
                  </a:lnTo>
                  <a:lnTo>
                    <a:pt x="1029" y="112"/>
                  </a:lnTo>
                  <a:lnTo>
                    <a:pt x="1028" y="112"/>
                  </a:lnTo>
                  <a:lnTo>
                    <a:pt x="1028" y="114"/>
                  </a:lnTo>
                  <a:lnTo>
                    <a:pt x="1029" y="114"/>
                  </a:lnTo>
                  <a:lnTo>
                    <a:pt x="1031" y="114"/>
                  </a:lnTo>
                  <a:lnTo>
                    <a:pt x="1034" y="112"/>
                  </a:lnTo>
                  <a:lnTo>
                    <a:pt x="1035" y="112"/>
                  </a:lnTo>
                  <a:lnTo>
                    <a:pt x="1037" y="112"/>
                  </a:lnTo>
                  <a:lnTo>
                    <a:pt x="1038" y="112"/>
                  </a:lnTo>
                  <a:lnTo>
                    <a:pt x="1038" y="114"/>
                  </a:lnTo>
                  <a:lnTo>
                    <a:pt x="1040" y="114"/>
                  </a:lnTo>
                  <a:lnTo>
                    <a:pt x="1041" y="114"/>
                  </a:lnTo>
                  <a:lnTo>
                    <a:pt x="1041" y="115"/>
                  </a:lnTo>
                  <a:lnTo>
                    <a:pt x="1043" y="115"/>
                  </a:lnTo>
                  <a:lnTo>
                    <a:pt x="1044" y="117"/>
                  </a:lnTo>
                  <a:lnTo>
                    <a:pt x="1046" y="117"/>
                  </a:lnTo>
                  <a:lnTo>
                    <a:pt x="1046" y="118"/>
                  </a:lnTo>
                  <a:lnTo>
                    <a:pt x="1047" y="118"/>
                  </a:lnTo>
                  <a:lnTo>
                    <a:pt x="1047" y="120"/>
                  </a:lnTo>
                  <a:lnTo>
                    <a:pt x="1049" y="121"/>
                  </a:lnTo>
                  <a:lnTo>
                    <a:pt x="1050" y="123"/>
                  </a:lnTo>
                  <a:lnTo>
                    <a:pt x="1050" y="124"/>
                  </a:lnTo>
                  <a:lnTo>
                    <a:pt x="1052" y="126"/>
                  </a:lnTo>
                  <a:lnTo>
                    <a:pt x="1052" y="127"/>
                  </a:lnTo>
                  <a:lnTo>
                    <a:pt x="1054" y="127"/>
                  </a:lnTo>
                  <a:lnTo>
                    <a:pt x="1054" y="126"/>
                  </a:lnTo>
                  <a:lnTo>
                    <a:pt x="1055" y="124"/>
                  </a:lnTo>
                  <a:lnTo>
                    <a:pt x="1057" y="123"/>
                  </a:lnTo>
                  <a:lnTo>
                    <a:pt x="1058" y="123"/>
                  </a:lnTo>
                  <a:lnTo>
                    <a:pt x="1058" y="121"/>
                  </a:lnTo>
                  <a:lnTo>
                    <a:pt x="1057" y="118"/>
                  </a:lnTo>
                  <a:lnTo>
                    <a:pt x="1058" y="117"/>
                  </a:lnTo>
                  <a:lnTo>
                    <a:pt x="1060" y="117"/>
                  </a:lnTo>
                  <a:lnTo>
                    <a:pt x="1061" y="117"/>
                  </a:lnTo>
                  <a:lnTo>
                    <a:pt x="1063" y="117"/>
                  </a:lnTo>
                  <a:lnTo>
                    <a:pt x="1064" y="117"/>
                  </a:lnTo>
                  <a:lnTo>
                    <a:pt x="1067" y="117"/>
                  </a:lnTo>
                  <a:lnTo>
                    <a:pt x="1070" y="118"/>
                  </a:lnTo>
                  <a:lnTo>
                    <a:pt x="1070" y="117"/>
                  </a:lnTo>
                  <a:lnTo>
                    <a:pt x="1073" y="115"/>
                  </a:lnTo>
                  <a:lnTo>
                    <a:pt x="1075" y="114"/>
                  </a:lnTo>
                  <a:lnTo>
                    <a:pt x="1076" y="114"/>
                  </a:lnTo>
                  <a:lnTo>
                    <a:pt x="1079" y="114"/>
                  </a:lnTo>
                  <a:lnTo>
                    <a:pt x="1081" y="114"/>
                  </a:lnTo>
                  <a:lnTo>
                    <a:pt x="1081" y="112"/>
                  </a:lnTo>
                  <a:lnTo>
                    <a:pt x="1085" y="112"/>
                  </a:lnTo>
                  <a:lnTo>
                    <a:pt x="1087" y="111"/>
                  </a:lnTo>
                  <a:lnTo>
                    <a:pt x="1088" y="111"/>
                  </a:lnTo>
                  <a:lnTo>
                    <a:pt x="1088" y="108"/>
                  </a:lnTo>
                  <a:lnTo>
                    <a:pt x="1087" y="108"/>
                  </a:lnTo>
                  <a:lnTo>
                    <a:pt x="1087" y="105"/>
                  </a:lnTo>
                  <a:lnTo>
                    <a:pt x="1088" y="103"/>
                  </a:lnTo>
                  <a:lnTo>
                    <a:pt x="1088" y="101"/>
                  </a:lnTo>
                  <a:lnTo>
                    <a:pt x="1090" y="101"/>
                  </a:lnTo>
                  <a:lnTo>
                    <a:pt x="1090" y="103"/>
                  </a:lnTo>
                  <a:lnTo>
                    <a:pt x="1091" y="101"/>
                  </a:lnTo>
                  <a:lnTo>
                    <a:pt x="1093" y="101"/>
                  </a:lnTo>
                  <a:lnTo>
                    <a:pt x="1094" y="98"/>
                  </a:lnTo>
                  <a:lnTo>
                    <a:pt x="1096" y="97"/>
                  </a:lnTo>
                  <a:lnTo>
                    <a:pt x="1097" y="95"/>
                  </a:lnTo>
                  <a:lnTo>
                    <a:pt x="1099" y="94"/>
                  </a:lnTo>
                  <a:lnTo>
                    <a:pt x="1100" y="92"/>
                  </a:lnTo>
                  <a:lnTo>
                    <a:pt x="1102" y="91"/>
                  </a:lnTo>
                  <a:lnTo>
                    <a:pt x="1100" y="89"/>
                  </a:lnTo>
                  <a:lnTo>
                    <a:pt x="1102" y="89"/>
                  </a:lnTo>
                  <a:lnTo>
                    <a:pt x="1103" y="88"/>
                  </a:lnTo>
                  <a:lnTo>
                    <a:pt x="1105" y="88"/>
                  </a:lnTo>
                  <a:lnTo>
                    <a:pt x="1106" y="88"/>
                  </a:lnTo>
                  <a:lnTo>
                    <a:pt x="1108" y="88"/>
                  </a:lnTo>
                  <a:lnTo>
                    <a:pt x="1108" y="86"/>
                  </a:lnTo>
                  <a:lnTo>
                    <a:pt x="1108" y="85"/>
                  </a:lnTo>
                  <a:lnTo>
                    <a:pt x="1108" y="82"/>
                  </a:lnTo>
                  <a:lnTo>
                    <a:pt x="1108" y="80"/>
                  </a:lnTo>
                  <a:lnTo>
                    <a:pt x="1106" y="79"/>
                  </a:lnTo>
                  <a:lnTo>
                    <a:pt x="1106" y="77"/>
                  </a:lnTo>
                  <a:lnTo>
                    <a:pt x="1108" y="77"/>
                  </a:lnTo>
                  <a:lnTo>
                    <a:pt x="1111" y="76"/>
                  </a:lnTo>
                  <a:lnTo>
                    <a:pt x="1113" y="77"/>
                  </a:lnTo>
                  <a:lnTo>
                    <a:pt x="1114" y="77"/>
                  </a:lnTo>
                  <a:lnTo>
                    <a:pt x="1116" y="79"/>
                  </a:lnTo>
                  <a:lnTo>
                    <a:pt x="1116" y="80"/>
                  </a:lnTo>
                  <a:lnTo>
                    <a:pt x="1117" y="80"/>
                  </a:lnTo>
                  <a:lnTo>
                    <a:pt x="1119" y="80"/>
                  </a:lnTo>
                  <a:lnTo>
                    <a:pt x="1120" y="80"/>
                  </a:lnTo>
                  <a:lnTo>
                    <a:pt x="1120" y="79"/>
                  </a:lnTo>
                  <a:lnTo>
                    <a:pt x="1119" y="77"/>
                  </a:lnTo>
                  <a:lnTo>
                    <a:pt x="1119" y="76"/>
                  </a:lnTo>
                  <a:lnTo>
                    <a:pt x="1122" y="76"/>
                  </a:lnTo>
                  <a:lnTo>
                    <a:pt x="1123" y="74"/>
                  </a:lnTo>
                  <a:lnTo>
                    <a:pt x="1123" y="73"/>
                  </a:lnTo>
                  <a:lnTo>
                    <a:pt x="1125" y="73"/>
                  </a:lnTo>
                  <a:lnTo>
                    <a:pt x="1126" y="73"/>
                  </a:lnTo>
                  <a:lnTo>
                    <a:pt x="1128" y="73"/>
                  </a:lnTo>
                  <a:lnTo>
                    <a:pt x="1129" y="73"/>
                  </a:lnTo>
                  <a:lnTo>
                    <a:pt x="1131" y="74"/>
                  </a:lnTo>
                  <a:lnTo>
                    <a:pt x="1132" y="74"/>
                  </a:lnTo>
                  <a:lnTo>
                    <a:pt x="1134" y="76"/>
                  </a:lnTo>
                  <a:lnTo>
                    <a:pt x="1135" y="76"/>
                  </a:lnTo>
                  <a:lnTo>
                    <a:pt x="1137" y="76"/>
                  </a:lnTo>
                  <a:lnTo>
                    <a:pt x="1137" y="77"/>
                  </a:lnTo>
                  <a:lnTo>
                    <a:pt x="1138" y="77"/>
                  </a:lnTo>
                  <a:lnTo>
                    <a:pt x="1140" y="77"/>
                  </a:lnTo>
                  <a:lnTo>
                    <a:pt x="1140" y="79"/>
                  </a:lnTo>
                  <a:lnTo>
                    <a:pt x="1141" y="79"/>
                  </a:lnTo>
                  <a:lnTo>
                    <a:pt x="1143" y="79"/>
                  </a:lnTo>
                  <a:lnTo>
                    <a:pt x="1144" y="80"/>
                  </a:lnTo>
                  <a:lnTo>
                    <a:pt x="1146" y="80"/>
                  </a:lnTo>
                  <a:lnTo>
                    <a:pt x="1147" y="80"/>
                  </a:lnTo>
                  <a:lnTo>
                    <a:pt x="1149" y="80"/>
                  </a:lnTo>
                  <a:lnTo>
                    <a:pt x="1149" y="82"/>
                  </a:lnTo>
                  <a:lnTo>
                    <a:pt x="1149" y="80"/>
                  </a:lnTo>
                  <a:lnTo>
                    <a:pt x="1150" y="80"/>
                  </a:lnTo>
                  <a:lnTo>
                    <a:pt x="1152" y="80"/>
                  </a:lnTo>
                  <a:lnTo>
                    <a:pt x="1152" y="82"/>
                  </a:lnTo>
                  <a:lnTo>
                    <a:pt x="1153" y="80"/>
                  </a:lnTo>
                  <a:lnTo>
                    <a:pt x="1153" y="82"/>
                  </a:lnTo>
                  <a:lnTo>
                    <a:pt x="1152" y="82"/>
                  </a:lnTo>
                  <a:lnTo>
                    <a:pt x="1153" y="82"/>
                  </a:lnTo>
                  <a:lnTo>
                    <a:pt x="1153" y="83"/>
                  </a:lnTo>
                  <a:lnTo>
                    <a:pt x="1155" y="83"/>
                  </a:lnTo>
                  <a:lnTo>
                    <a:pt x="1155" y="85"/>
                  </a:lnTo>
                  <a:lnTo>
                    <a:pt x="1156" y="85"/>
                  </a:lnTo>
                  <a:lnTo>
                    <a:pt x="1156" y="86"/>
                  </a:lnTo>
                  <a:lnTo>
                    <a:pt x="1158" y="86"/>
                  </a:lnTo>
                  <a:lnTo>
                    <a:pt x="1158" y="88"/>
                  </a:lnTo>
                  <a:lnTo>
                    <a:pt x="1159" y="89"/>
                  </a:lnTo>
                  <a:lnTo>
                    <a:pt x="1159" y="91"/>
                  </a:lnTo>
                  <a:lnTo>
                    <a:pt x="1161" y="91"/>
                  </a:lnTo>
                  <a:lnTo>
                    <a:pt x="1161" y="92"/>
                  </a:lnTo>
                  <a:lnTo>
                    <a:pt x="1162" y="94"/>
                  </a:lnTo>
                  <a:lnTo>
                    <a:pt x="1162" y="95"/>
                  </a:lnTo>
                  <a:lnTo>
                    <a:pt x="1164" y="95"/>
                  </a:lnTo>
                  <a:lnTo>
                    <a:pt x="1166" y="97"/>
                  </a:lnTo>
                  <a:lnTo>
                    <a:pt x="1166" y="98"/>
                  </a:lnTo>
                  <a:lnTo>
                    <a:pt x="1167" y="98"/>
                  </a:lnTo>
                  <a:lnTo>
                    <a:pt x="1167" y="100"/>
                  </a:lnTo>
                  <a:lnTo>
                    <a:pt x="1167" y="101"/>
                  </a:lnTo>
                  <a:lnTo>
                    <a:pt x="1167" y="103"/>
                  </a:lnTo>
                  <a:lnTo>
                    <a:pt x="1169" y="103"/>
                  </a:lnTo>
                  <a:lnTo>
                    <a:pt x="1169" y="105"/>
                  </a:lnTo>
                  <a:lnTo>
                    <a:pt x="1169" y="106"/>
                  </a:lnTo>
                  <a:lnTo>
                    <a:pt x="1170" y="106"/>
                  </a:lnTo>
                  <a:lnTo>
                    <a:pt x="1170" y="108"/>
                  </a:lnTo>
                  <a:lnTo>
                    <a:pt x="1172" y="108"/>
                  </a:lnTo>
                  <a:lnTo>
                    <a:pt x="1172" y="109"/>
                  </a:lnTo>
                  <a:lnTo>
                    <a:pt x="1172" y="111"/>
                  </a:lnTo>
                  <a:lnTo>
                    <a:pt x="1170" y="111"/>
                  </a:lnTo>
                  <a:lnTo>
                    <a:pt x="1170" y="112"/>
                  </a:lnTo>
                  <a:lnTo>
                    <a:pt x="1172" y="112"/>
                  </a:lnTo>
                  <a:lnTo>
                    <a:pt x="1172" y="114"/>
                  </a:lnTo>
                  <a:lnTo>
                    <a:pt x="1173" y="114"/>
                  </a:lnTo>
                  <a:lnTo>
                    <a:pt x="1172" y="115"/>
                  </a:lnTo>
                  <a:lnTo>
                    <a:pt x="1172" y="117"/>
                  </a:lnTo>
                  <a:lnTo>
                    <a:pt x="1170" y="117"/>
                  </a:lnTo>
                  <a:lnTo>
                    <a:pt x="1170" y="118"/>
                  </a:lnTo>
                  <a:lnTo>
                    <a:pt x="1170" y="120"/>
                  </a:lnTo>
                  <a:lnTo>
                    <a:pt x="1169" y="121"/>
                  </a:lnTo>
                  <a:lnTo>
                    <a:pt x="1169" y="123"/>
                  </a:lnTo>
                  <a:lnTo>
                    <a:pt x="1167" y="124"/>
                  </a:lnTo>
                  <a:lnTo>
                    <a:pt x="1169" y="124"/>
                  </a:lnTo>
                  <a:lnTo>
                    <a:pt x="1169" y="126"/>
                  </a:lnTo>
                  <a:lnTo>
                    <a:pt x="1169" y="127"/>
                  </a:lnTo>
                  <a:lnTo>
                    <a:pt x="1169" y="129"/>
                  </a:lnTo>
                  <a:lnTo>
                    <a:pt x="1167" y="130"/>
                  </a:lnTo>
                  <a:lnTo>
                    <a:pt x="1169" y="130"/>
                  </a:lnTo>
                  <a:lnTo>
                    <a:pt x="1169" y="132"/>
                  </a:lnTo>
                  <a:lnTo>
                    <a:pt x="1167" y="132"/>
                  </a:lnTo>
                  <a:lnTo>
                    <a:pt x="1167" y="133"/>
                  </a:lnTo>
                  <a:lnTo>
                    <a:pt x="1167" y="135"/>
                  </a:lnTo>
                  <a:lnTo>
                    <a:pt x="1167" y="136"/>
                  </a:lnTo>
                  <a:lnTo>
                    <a:pt x="1169" y="136"/>
                  </a:lnTo>
                  <a:lnTo>
                    <a:pt x="1169" y="138"/>
                  </a:lnTo>
                  <a:lnTo>
                    <a:pt x="1167" y="139"/>
                  </a:lnTo>
                  <a:lnTo>
                    <a:pt x="1169" y="141"/>
                  </a:lnTo>
                  <a:lnTo>
                    <a:pt x="1167" y="142"/>
                  </a:lnTo>
                  <a:lnTo>
                    <a:pt x="1167" y="144"/>
                  </a:lnTo>
                  <a:lnTo>
                    <a:pt x="1169" y="145"/>
                  </a:lnTo>
                  <a:lnTo>
                    <a:pt x="1167" y="145"/>
                  </a:lnTo>
                  <a:lnTo>
                    <a:pt x="1167" y="147"/>
                  </a:lnTo>
                  <a:lnTo>
                    <a:pt x="1166" y="147"/>
                  </a:lnTo>
                  <a:lnTo>
                    <a:pt x="1166" y="148"/>
                  </a:lnTo>
                  <a:lnTo>
                    <a:pt x="1164" y="148"/>
                  </a:lnTo>
                  <a:lnTo>
                    <a:pt x="1164" y="150"/>
                  </a:lnTo>
                  <a:lnTo>
                    <a:pt x="1161" y="148"/>
                  </a:lnTo>
                  <a:lnTo>
                    <a:pt x="1159" y="147"/>
                  </a:lnTo>
                  <a:lnTo>
                    <a:pt x="1158" y="145"/>
                  </a:lnTo>
                  <a:lnTo>
                    <a:pt x="1158" y="147"/>
                  </a:lnTo>
                  <a:lnTo>
                    <a:pt x="1158" y="148"/>
                  </a:lnTo>
                  <a:lnTo>
                    <a:pt x="1158" y="150"/>
                  </a:lnTo>
                  <a:lnTo>
                    <a:pt x="1156" y="150"/>
                  </a:lnTo>
                  <a:lnTo>
                    <a:pt x="1156" y="151"/>
                  </a:lnTo>
                  <a:lnTo>
                    <a:pt x="1156" y="153"/>
                  </a:lnTo>
                  <a:lnTo>
                    <a:pt x="1155" y="153"/>
                  </a:lnTo>
                  <a:lnTo>
                    <a:pt x="1153" y="153"/>
                  </a:lnTo>
                  <a:lnTo>
                    <a:pt x="1150" y="154"/>
                  </a:lnTo>
                  <a:lnTo>
                    <a:pt x="1149" y="154"/>
                  </a:lnTo>
                  <a:lnTo>
                    <a:pt x="1147" y="153"/>
                  </a:lnTo>
                  <a:lnTo>
                    <a:pt x="1147" y="156"/>
                  </a:lnTo>
                  <a:lnTo>
                    <a:pt x="1146" y="156"/>
                  </a:lnTo>
                  <a:lnTo>
                    <a:pt x="1144" y="154"/>
                  </a:lnTo>
                  <a:lnTo>
                    <a:pt x="1144" y="156"/>
                  </a:lnTo>
                  <a:lnTo>
                    <a:pt x="1143" y="156"/>
                  </a:lnTo>
                  <a:lnTo>
                    <a:pt x="1143" y="158"/>
                  </a:lnTo>
                  <a:lnTo>
                    <a:pt x="1141" y="158"/>
                  </a:lnTo>
                  <a:lnTo>
                    <a:pt x="1141" y="159"/>
                  </a:lnTo>
                  <a:lnTo>
                    <a:pt x="1140" y="159"/>
                  </a:lnTo>
                  <a:lnTo>
                    <a:pt x="1140" y="161"/>
                  </a:lnTo>
                  <a:lnTo>
                    <a:pt x="1140" y="162"/>
                  </a:lnTo>
                  <a:lnTo>
                    <a:pt x="1138" y="162"/>
                  </a:lnTo>
                  <a:lnTo>
                    <a:pt x="1138" y="164"/>
                  </a:lnTo>
                  <a:lnTo>
                    <a:pt x="1140" y="165"/>
                  </a:lnTo>
                  <a:lnTo>
                    <a:pt x="1138" y="165"/>
                  </a:lnTo>
                  <a:lnTo>
                    <a:pt x="1141" y="165"/>
                  </a:lnTo>
                  <a:lnTo>
                    <a:pt x="1141" y="167"/>
                  </a:lnTo>
                  <a:lnTo>
                    <a:pt x="1143" y="167"/>
                  </a:lnTo>
                  <a:lnTo>
                    <a:pt x="1143" y="168"/>
                  </a:lnTo>
                  <a:lnTo>
                    <a:pt x="1144" y="168"/>
                  </a:lnTo>
                  <a:lnTo>
                    <a:pt x="1143" y="168"/>
                  </a:lnTo>
                  <a:lnTo>
                    <a:pt x="1143" y="170"/>
                  </a:lnTo>
                  <a:lnTo>
                    <a:pt x="1143" y="171"/>
                  </a:lnTo>
                  <a:lnTo>
                    <a:pt x="1143" y="170"/>
                  </a:lnTo>
                  <a:lnTo>
                    <a:pt x="1143" y="171"/>
                  </a:lnTo>
                  <a:lnTo>
                    <a:pt x="1144" y="171"/>
                  </a:lnTo>
                  <a:lnTo>
                    <a:pt x="1144" y="173"/>
                  </a:lnTo>
                  <a:lnTo>
                    <a:pt x="1144" y="174"/>
                  </a:lnTo>
                  <a:lnTo>
                    <a:pt x="1143" y="174"/>
                  </a:lnTo>
                  <a:lnTo>
                    <a:pt x="1141" y="174"/>
                  </a:lnTo>
                  <a:lnTo>
                    <a:pt x="1140" y="176"/>
                  </a:lnTo>
                  <a:lnTo>
                    <a:pt x="1141" y="177"/>
                  </a:lnTo>
                  <a:lnTo>
                    <a:pt x="1143" y="177"/>
                  </a:lnTo>
                  <a:lnTo>
                    <a:pt x="1144" y="177"/>
                  </a:lnTo>
                  <a:lnTo>
                    <a:pt x="1144" y="179"/>
                  </a:lnTo>
                  <a:lnTo>
                    <a:pt x="1144" y="180"/>
                  </a:lnTo>
                  <a:lnTo>
                    <a:pt x="1144" y="182"/>
                  </a:lnTo>
                  <a:lnTo>
                    <a:pt x="1146" y="182"/>
                  </a:lnTo>
                  <a:lnTo>
                    <a:pt x="1147" y="182"/>
                  </a:lnTo>
                  <a:lnTo>
                    <a:pt x="1147" y="183"/>
                  </a:lnTo>
                  <a:lnTo>
                    <a:pt x="1149" y="183"/>
                  </a:lnTo>
                  <a:lnTo>
                    <a:pt x="1150" y="183"/>
                  </a:lnTo>
                  <a:lnTo>
                    <a:pt x="1152" y="183"/>
                  </a:lnTo>
                  <a:lnTo>
                    <a:pt x="1152" y="185"/>
                  </a:lnTo>
                  <a:lnTo>
                    <a:pt x="1153" y="185"/>
                  </a:lnTo>
                  <a:lnTo>
                    <a:pt x="1155" y="185"/>
                  </a:lnTo>
                  <a:lnTo>
                    <a:pt x="1155" y="186"/>
                  </a:lnTo>
                  <a:lnTo>
                    <a:pt x="1156" y="186"/>
                  </a:lnTo>
                  <a:lnTo>
                    <a:pt x="1158" y="186"/>
                  </a:lnTo>
                  <a:lnTo>
                    <a:pt x="1158" y="188"/>
                  </a:lnTo>
                  <a:lnTo>
                    <a:pt x="1159" y="188"/>
                  </a:lnTo>
                  <a:lnTo>
                    <a:pt x="1161" y="189"/>
                  </a:lnTo>
                  <a:lnTo>
                    <a:pt x="1161" y="191"/>
                  </a:lnTo>
                  <a:lnTo>
                    <a:pt x="1159" y="191"/>
                  </a:lnTo>
                  <a:lnTo>
                    <a:pt x="1159" y="192"/>
                  </a:lnTo>
                  <a:lnTo>
                    <a:pt x="1159" y="194"/>
                  </a:lnTo>
                  <a:lnTo>
                    <a:pt x="1159" y="195"/>
                  </a:lnTo>
                  <a:lnTo>
                    <a:pt x="1159" y="197"/>
                  </a:lnTo>
                  <a:lnTo>
                    <a:pt x="1161" y="197"/>
                  </a:lnTo>
                  <a:lnTo>
                    <a:pt x="1162" y="198"/>
                  </a:lnTo>
                  <a:lnTo>
                    <a:pt x="1164" y="198"/>
                  </a:lnTo>
                  <a:lnTo>
                    <a:pt x="1164" y="200"/>
                  </a:lnTo>
                  <a:lnTo>
                    <a:pt x="1166" y="201"/>
                  </a:lnTo>
                  <a:lnTo>
                    <a:pt x="1166" y="203"/>
                  </a:lnTo>
                  <a:lnTo>
                    <a:pt x="1167" y="203"/>
                  </a:lnTo>
                  <a:lnTo>
                    <a:pt x="1167" y="204"/>
                  </a:lnTo>
                  <a:lnTo>
                    <a:pt x="1169" y="204"/>
                  </a:lnTo>
                  <a:lnTo>
                    <a:pt x="1169" y="206"/>
                  </a:lnTo>
                  <a:lnTo>
                    <a:pt x="1170" y="206"/>
                  </a:lnTo>
                  <a:lnTo>
                    <a:pt x="1169" y="206"/>
                  </a:lnTo>
                  <a:lnTo>
                    <a:pt x="1169" y="207"/>
                  </a:lnTo>
                  <a:lnTo>
                    <a:pt x="1169" y="209"/>
                  </a:lnTo>
                  <a:lnTo>
                    <a:pt x="1167" y="211"/>
                  </a:lnTo>
                  <a:lnTo>
                    <a:pt x="1167" y="212"/>
                  </a:lnTo>
                  <a:lnTo>
                    <a:pt x="1167" y="214"/>
                  </a:lnTo>
                  <a:lnTo>
                    <a:pt x="1166" y="214"/>
                  </a:lnTo>
                  <a:lnTo>
                    <a:pt x="1164" y="214"/>
                  </a:lnTo>
                  <a:lnTo>
                    <a:pt x="1162" y="214"/>
                  </a:lnTo>
                  <a:lnTo>
                    <a:pt x="1161" y="214"/>
                  </a:lnTo>
                  <a:lnTo>
                    <a:pt x="1161" y="215"/>
                  </a:lnTo>
                  <a:lnTo>
                    <a:pt x="1159" y="215"/>
                  </a:lnTo>
                  <a:lnTo>
                    <a:pt x="1158" y="215"/>
                  </a:lnTo>
                  <a:lnTo>
                    <a:pt x="1156" y="217"/>
                  </a:lnTo>
                  <a:lnTo>
                    <a:pt x="1155" y="217"/>
                  </a:lnTo>
                  <a:lnTo>
                    <a:pt x="1155" y="218"/>
                  </a:lnTo>
                  <a:lnTo>
                    <a:pt x="1153" y="218"/>
                  </a:lnTo>
                  <a:lnTo>
                    <a:pt x="1152" y="218"/>
                  </a:lnTo>
                  <a:lnTo>
                    <a:pt x="1152" y="220"/>
                  </a:lnTo>
                  <a:lnTo>
                    <a:pt x="1150" y="220"/>
                  </a:lnTo>
                  <a:lnTo>
                    <a:pt x="1150" y="221"/>
                  </a:lnTo>
                  <a:lnTo>
                    <a:pt x="1149" y="223"/>
                  </a:lnTo>
                  <a:lnTo>
                    <a:pt x="1149" y="224"/>
                  </a:lnTo>
                  <a:lnTo>
                    <a:pt x="1149" y="226"/>
                  </a:lnTo>
                  <a:lnTo>
                    <a:pt x="1149" y="227"/>
                  </a:lnTo>
                  <a:lnTo>
                    <a:pt x="1147" y="227"/>
                  </a:lnTo>
                  <a:lnTo>
                    <a:pt x="1147" y="229"/>
                  </a:lnTo>
                  <a:lnTo>
                    <a:pt x="1147" y="232"/>
                  </a:lnTo>
                  <a:lnTo>
                    <a:pt x="1147" y="233"/>
                  </a:lnTo>
                  <a:lnTo>
                    <a:pt x="1149" y="235"/>
                  </a:lnTo>
                  <a:lnTo>
                    <a:pt x="1149" y="236"/>
                  </a:lnTo>
                  <a:lnTo>
                    <a:pt x="1149" y="238"/>
                  </a:lnTo>
                  <a:lnTo>
                    <a:pt x="1147" y="238"/>
                  </a:lnTo>
                  <a:lnTo>
                    <a:pt x="1147" y="239"/>
                  </a:lnTo>
                  <a:lnTo>
                    <a:pt x="1146" y="239"/>
                  </a:lnTo>
                  <a:lnTo>
                    <a:pt x="1146" y="241"/>
                  </a:lnTo>
                  <a:lnTo>
                    <a:pt x="1146" y="242"/>
                  </a:lnTo>
                  <a:lnTo>
                    <a:pt x="1144" y="242"/>
                  </a:lnTo>
                  <a:lnTo>
                    <a:pt x="1144" y="244"/>
                  </a:lnTo>
                  <a:lnTo>
                    <a:pt x="1146" y="244"/>
                  </a:lnTo>
                  <a:lnTo>
                    <a:pt x="1146" y="245"/>
                  </a:lnTo>
                  <a:lnTo>
                    <a:pt x="1146" y="247"/>
                  </a:lnTo>
                  <a:lnTo>
                    <a:pt x="1144" y="247"/>
                  </a:lnTo>
                  <a:lnTo>
                    <a:pt x="1144" y="248"/>
                  </a:lnTo>
                  <a:lnTo>
                    <a:pt x="1144" y="250"/>
                  </a:lnTo>
                  <a:lnTo>
                    <a:pt x="1144" y="251"/>
                  </a:lnTo>
                  <a:lnTo>
                    <a:pt x="1146" y="253"/>
                  </a:lnTo>
                  <a:lnTo>
                    <a:pt x="1146" y="254"/>
                  </a:lnTo>
                  <a:lnTo>
                    <a:pt x="1147" y="254"/>
                  </a:lnTo>
                  <a:lnTo>
                    <a:pt x="1147" y="256"/>
                  </a:lnTo>
                  <a:lnTo>
                    <a:pt x="1146" y="256"/>
                  </a:lnTo>
                  <a:lnTo>
                    <a:pt x="1146" y="257"/>
                  </a:lnTo>
                  <a:lnTo>
                    <a:pt x="1146" y="260"/>
                  </a:lnTo>
                  <a:lnTo>
                    <a:pt x="1147" y="260"/>
                  </a:lnTo>
                  <a:lnTo>
                    <a:pt x="1146" y="260"/>
                  </a:lnTo>
                  <a:lnTo>
                    <a:pt x="1146" y="262"/>
                  </a:lnTo>
                  <a:lnTo>
                    <a:pt x="1146" y="264"/>
                  </a:lnTo>
                  <a:lnTo>
                    <a:pt x="1144" y="265"/>
                  </a:lnTo>
                  <a:lnTo>
                    <a:pt x="1144" y="267"/>
                  </a:lnTo>
                  <a:lnTo>
                    <a:pt x="1144" y="268"/>
                  </a:lnTo>
                  <a:lnTo>
                    <a:pt x="1144" y="270"/>
                  </a:lnTo>
                  <a:lnTo>
                    <a:pt x="1146" y="270"/>
                  </a:lnTo>
                  <a:lnTo>
                    <a:pt x="1146" y="271"/>
                  </a:lnTo>
                  <a:lnTo>
                    <a:pt x="1147" y="273"/>
                  </a:lnTo>
                  <a:lnTo>
                    <a:pt x="1147" y="274"/>
                  </a:lnTo>
                  <a:lnTo>
                    <a:pt x="1149" y="274"/>
                  </a:lnTo>
                  <a:lnTo>
                    <a:pt x="1149" y="276"/>
                  </a:lnTo>
                  <a:lnTo>
                    <a:pt x="1149" y="277"/>
                  </a:lnTo>
                  <a:lnTo>
                    <a:pt x="1150" y="277"/>
                  </a:lnTo>
                  <a:lnTo>
                    <a:pt x="1150" y="279"/>
                  </a:lnTo>
                  <a:lnTo>
                    <a:pt x="1150" y="280"/>
                  </a:lnTo>
                  <a:lnTo>
                    <a:pt x="1152" y="280"/>
                  </a:lnTo>
                  <a:lnTo>
                    <a:pt x="1150" y="282"/>
                  </a:lnTo>
                  <a:lnTo>
                    <a:pt x="1149" y="283"/>
                  </a:lnTo>
                  <a:lnTo>
                    <a:pt x="1147" y="285"/>
                  </a:lnTo>
                  <a:lnTo>
                    <a:pt x="1146" y="286"/>
                  </a:lnTo>
                  <a:lnTo>
                    <a:pt x="1144" y="288"/>
                  </a:lnTo>
                  <a:lnTo>
                    <a:pt x="1143" y="291"/>
                  </a:lnTo>
                  <a:lnTo>
                    <a:pt x="1140" y="292"/>
                  </a:lnTo>
                  <a:lnTo>
                    <a:pt x="1140" y="294"/>
                  </a:lnTo>
                  <a:lnTo>
                    <a:pt x="1138" y="294"/>
                  </a:lnTo>
                  <a:lnTo>
                    <a:pt x="1138" y="295"/>
                  </a:lnTo>
                  <a:lnTo>
                    <a:pt x="1137" y="297"/>
                  </a:lnTo>
                  <a:lnTo>
                    <a:pt x="1135" y="300"/>
                  </a:lnTo>
                  <a:lnTo>
                    <a:pt x="1134" y="304"/>
                  </a:lnTo>
                  <a:lnTo>
                    <a:pt x="1134" y="306"/>
                  </a:lnTo>
                  <a:lnTo>
                    <a:pt x="1132" y="309"/>
                  </a:lnTo>
                  <a:lnTo>
                    <a:pt x="1134" y="309"/>
                  </a:lnTo>
                  <a:lnTo>
                    <a:pt x="1134" y="310"/>
                  </a:lnTo>
                  <a:lnTo>
                    <a:pt x="1134" y="312"/>
                  </a:lnTo>
                  <a:lnTo>
                    <a:pt x="1134" y="313"/>
                  </a:lnTo>
                  <a:lnTo>
                    <a:pt x="1135" y="315"/>
                  </a:lnTo>
                  <a:lnTo>
                    <a:pt x="1132" y="317"/>
                  </a:lnTo>
                  <a:lnTo>
                    <a:pt x="1134" y="320"/>
                  </a:lnTo>
                  <a:lnTo>
                    <a:pt x="1132" y="321"/>
                  </a:lnTo>
                  <a:lnTo>
                    <a:pt x="1131" y="321"/>
                  </a:lnTo>
                  <a:lnTo>
                    <a:pt x="1131" y="323"/>
                  </a:lnTo>
                  <a:lnTo>
                    <a:pt x="1129" y="323"/>
                  </a:lnTo>
                  <a:lnTo>
                    <a:pt x="1129" y="324"/>
                  </a:lnTo>
                  <a:lnTo>
                    <a:pt x="1128" y="324"/>
                  </a:lnTo>
                  <a:lnTo>
                    <a:pt x="1128" y="326"/>
                  </a:lnTo>
                  <a:lnTo>
                    <a:pt x="1128" y="327"/>
                  </a:lnTo>
                  <a:lnTo>
                    <a:pt x="1126" y="327"/>
                  </a:lnTo>
                  <a:lnTo>
                    <a:pt x="1126" y="329"/>
                  </a:lnTo>
                  <a:lnTo>
                    <a:pt x="1125" y="329"/>
                  </a:lnTo>
                  <a:lnTo>
                    <a:pt x="1123" y="330"/>
                  </a:lnTo>
                  <a:lnTo>
                    <a:pt x="1122" y="332"/>
                  </a:lnTo>
                  <a:lnTo>
                    <a:pt x="1122" y="330"/>
                  </a:lnTo>
                  <a:lnTo>
                    <a:pt x="1120" y="330"/>
                  </a:lnTo>
                  <a:lnTo>
                    <a:pt x="1119" y="329"/>
                  </a:lnTo>
                  <a:lnTo>
                    <a:pt x="1119" y="327"/>
                  </a:lnTo>
                  <a:lnTo>
                    <a:pt x="1116" y="326"/>
                  </a:lnTo>
                  <a:lnTo>
                    <a:pt x="1116" y="324"/>
                  </a:lnTo>
                  <a:lnTo>
                    <a:pt x="1114" y="324"/>
                  </a:lnTo>
                  <a:lnTo>
                    <a:pt x="1114" y="323"/>
                  </a:lnTo>
                  <a:lnTo>
                    <a:pt x="1113" y="321"/>
                  </a:lnTo>
                  <a:lnTo>
                    <a:pt x="1111" y="320"/>
                  </a:lnTo>
                  <a:lnTo>
                    <a:pt x="1110" y="318"/>
                  </a:lnTo>
                  <a:lnTo>
                    <a:pt x="1108" y="318"/>
                  </a:lnTo>
                  <a:lnTo>
                    <a:pt x="1108" y="317"/>
                  </a:lnTo>
                  <a:lnTo>
                    <a:pt x="1106" y="317"/>
                  </a:lnTo>
                  <a:lnTo>
                    <a:pt x="1106" y="315"/>
                  </a:lnTo>
                  <a:lnTo>
                    <a:pt x="1105" y="313"/>
                  </a:lnTo>
                  <a:lnTo>
                    <a:pt x="1103" y="315"/>
                  </a:lnTo>
                  <a:lnTo>
                    <a:pt x="1102" y="315"/>
                  </a:lnTo>
                  <a:lnTo>
                    <a:pt x="1102" y="317"/>
                  </a:lnTo>
                  <a:lnTo>
                    <a:pt x="1100" y="317"/>
                  </a:lnTo>
                  <a:lnTo>
                    <a:pt x="1099" y="318"/>
                  </a:lnTo>
                  <a:lnTo>
                    <a:pt x="1097" y="320"/>
                  </a:lnTo>
                  <a:lnTo>
                    <a:pt x="1096" y="320"/>
                  </a:lnTo>
                  <a:lnTo>
                    <a:pt x="1094" y="321"/>
                  </a:lnTo>
                  <a:lnTo>
                    <a:pt x="1093" y="320"/>
                  </a:lnTo>
                  <a:lnTo>
                    <a:pt x="1091" y="318"/>
                  </a:lnTo>
                  <a:lnTo>
                    <a:pt x="1091" y="317"/>
                  </a:lnTo>
                  <a:lnTo>
                    <a:pt x="1090" y="315"/>
                  </a:lnTo>
                  <a:lnTo>
                    <a:pt x="1085" y="317"/>
                  </a:lnTo>
                  <a:lnTo>
                    <a:pt x="1076" y="326"/>
                  </a:lnTo>
                  <a:lnTo>
                    <a:pt x="1076" y="327"/>
                  </a:lnTo>
                  <a:lnTo>
                    <a:pt x="1076" y="326"/>
                  </a:lnTo>
                  <a:lnTo>
                    <a:pt x="1075" y="326"/>
                  </a:lnTo>
                  <a:lnTo>
                    <a:pt x="1075" y="324"/>
                  </a:lnTo>
                  <a:lnTo>
                    <a:pt x="1073" y="326"/>
                  </a:lnTo>
                  <a:lnTo>
                    <a:pt x="1073" y="327"/>
                  </a:lnTo>
                  <a:lnTo>
                    <a:pt x="1073" y="329"/>
                  </a:lnTo>
                  <a:lnTo>
                    <a:pt x="1073" y="330"/>
                  </a:lnTo>
                  <a:lnTo>
                    <a:pt x="1073" y="333"/>
                  </a:lnTo>
                  <a:lnTo>
                    <a:pt x="1073" y="335"/>
                  </a:lnTo>
                  <a:lnTo>
                    <a:pt x="1075" y="339"/>
                  </a:lnTo>
                  <a:lnTo>
                    <a:pt x="1073" y="341"/>
                  </a:lnTo>
                  <a:lnTo>
                    <a:pt x="1070" y="341"/>
                  </a:lnTo>
                  <a:lnTo>
                    <a:pt x="1069" y="342"/>
                  </a:lnTo>
                  <a:lnTo>
                    <a:pt x="1060" y="353"/>
                  </a:lnTo>
                  <a:lnTo>
                    <a:pt x="1060" y="356"/>
                  </a:lnTo>
                  <a:lnTo>
                    <a:pt x="1058" y="356"/>
                  </a:lnTo>
                  <a:lnTo>
                    <a:pt x="1057" y="357"/>
                  </a:lnTo>
                  <a:lnTo>
                    <a:pt x="1055" y="357"/>
                  </a:lnTo>
                  <a:lnTo>
                    <a:pt x="1054" y="357"/>
                  </a:lnTo>
                  <a:lnTo>
                    <a:pt x="1049" y="359"/>
                  </a:lnTo>
                  <a:lnTo>
                    <a:pt x="1046" y="359"/>
                  </a:lnTo>
                  <a:lnTo>
                    <a:pt x="1044" y="359"/>
                  </a:lnTo>
                  <a:lnTo>
                    <a:pt x="1041" y="359"/>
                  </a:lnTo>
                  <a:lnTo>
                    <a:pt x="1023" y="354"/>
                  </a:lnTo>
                  <a:lnTo>
                    <a:pt x="1022" y="354"/>
                  </a:lnTo>
                  <a:lnTo>
                    <a:pt x="1020" y="354"/>
                  </a:lnTo>
                  <a:lnTo>
                    <a:pt x="1019" y="356"/>
                  </a:lnTo>
                  <a:lnTo>
                    <a:pt x="1020" y="357"/>
                  </a:lnTo>
                  <a:lnTo>
                    <a:pt x="1020" y="359"/>
                  </a:lnTo>
                  <a:lnTo>
                    <a:pt x="1022" y="363"/>
                  </a:lnTo>
                  <a:lnTo>
                    <a:pt x="1023" y="366"/>
                  </a:lnTo>
                  <a:lnTo>
                    <a:pt x="1022" y="366"/>
                  </a:lnTo>
                  <a:lnTo>
                    <a:pt x="1020" y="366"/>
                  </a:lnTo>
                  <a:lnTo>
                    <a:pt x="1019" y="366"/>
                  </a:lnTo>
                  <a:lnTo>
                    <a:pt x="1017" y="366"/>
                  </a:lnTo>
                  <a:lnTo>
                    <a:pt x="1016" y="366"/>
                  </a:lnTo>
                  <a:lnTo>
                    <a:pt x="1014" y="366"/>
                  </a:lnTo>
                  <a:lnTo>
                    <a:pt x="1013" y="366"/>
                  </a:lnTo>
                  <a:lnTo>
                    <a:pt x="1011" y="366"/>
                  </a:lnTo>
                  <a:lnTo>
                    <a:pt x="1010" y="366"/>
                  </a:lnTo>
                  <a:lnTo>
                    <a:pt x="1008" y="366"/>
                  </a:lnTo>
                  <a:lnTo>
                    <a:pt x="1008" y="368"/>
                  </a:lnTo>
                  <a:lnTo>
                    <a:pt x="1007" y="368"/>
                  </a:lnTo>
                  <a:lnTo>
                    <a:pt x="1005" y="368"/>
                  </a:lnTo>
                  <a:lnTo>
                    <a:pt x="1004" y="368"/>
                  </a:lnTo>
                  <a:lnTo>
                    <a:pt x="1001" y="370"/>
                  </a:lnTo>
                  <a:lnTo>
                    <a:pt x="998" y="371"/>
                  </a:lnTo>
                  <a:lnTo>
                    <a:pt x="996" y="371"/>
                  </a:lnTo>
                  <a:lnTo>
                    <a:pt x="993" y="373"/>
                  </a:lnTo>
                  <a:lnTo>
                    <a:pt x="991" y="373"/>
                  </a:lnTo>
                  <a:lnTo>
                    <a:pt x="988" y="374"/>
                  </a:lnTo>
                  <a:lnTo>
                    <a:pt x="987" y="374"/>
                  </a:lnTo>
                  <a:lnTo>
                    <a:pt x="985" y="374"/>
                  </a:lnTo>
                  <a:lnTo>
                    <a:pt x="985" y="376"/>
                  </a:lnTo>
                  <a:lnTo>
                    <a:pt x="984" y="376"/>
                  </a:lnTo>
                  <a:lnTo>
                    <a:pt x="982" y="376"/>
                  </a:lnTo>
                  <a:lnTo>
                    <a:pt x="981" y="376"/>
                  </a:lnTo>
                  <a:lnTo>
                    <a:pt x="978" y="376"/>
                  </a:lnTo>
                  <a:lnTo>
                    <a:pt x="976" y="376"/>
                  </a:lnTo>
                  <a:lnTo>
                    <a:pt x="975" y="376"/>
                  </a:lnTo>
                  <a:lnTo>
                    <a:pt x="970" y="377"/>
                  </a:lnTo>
                  <a:lnTo>
                    <a:pt x="967" y="379"/>
                  </a:lnTo>
                  <a:lnTo>
                    <a:pt x="964" y="380"/>
                  </a:lnTo>
                  <a:lnTo>
                    <a:pt x="963" y="380"/>
                  </a:lnTo>
                  <a:lnTo>
                    <a:pt x="961" y="382"/>
                  </a:lnTo>
                  <a:lnTo>
                    <a:pt x="960" y="382"/>
                  </a:lnTo>
                  <a:lnTo>
                    <a:pt x="958" y="383"/>
                  </a:lnTo>
                  <a:lnTo>
                    <a:pt x="957" y="383"/>
                  </a:lnTo>
                  <a:lnTo>
                    <a:pt x="955" y="386"/>
                  </a:lnTo>
                  <a:lnTo>
                    <a:pt x="954" y="386"/>
                  </a:lnTo>
                  <a:lnTo>
                    <a:pt x="952" y="388"/>
                  </a:lnTo>
                  <a:lnTo>
                    <a:pt x="951" y="389"/>
                  </a:lnTo>
                  <a:lnTo>
                    <a:pt x="949" y="391"/>
                  </a:lnTo>
                  <a:lnTo>
                    <a:pt x="948" y="391"/>
                  </a:lnTo>
                  <a:lnTo>
                    <a:pt x="946" y="392"/>
                  </a:lnTo>
                  <a:lnTo>
                    <a:pt x="945" y="392"/>
                  </a:lnTo>
                  <a:lnTo>
                    <a:pt x="943" y="392"/>
                  </a:lnTo>
                  <a:lnTo>
                    <a:pt x="942" y="392"/>
                  </a:lnTo>
                  <a:lnTo>
                    <a:pt x="942" y="394"/>
                  </a:lnTo>
                  <a:lnTo>
                    <a:pt x="940" y="394"/>
                  </a:lnTo>
                  <a:lnTo>
                    <a:pt x="938" y="394"/>
                  </a:lnTo>
                  <a:lnTo>
                    <a:pt x="937" y="394"/>
                  </a:lnTo>
                  <a:lnTo>
                    <a:pt x="935" y="395"/>
                  </a:lnTo>
                  <a:lnTo>
                    <a:pt x="934" y="394"/>
                  </a:lnTo>
                  <a:lnTo>
                    <a:pt x="932" y="394"/>
                  </a:lnTo>
                  <a:lnTo>
                    <a:pt x="931" y="394"/>
                  </a:lnTo>
                  <a:lnTo>
                    <a:pt x="929" y="394"/>
                  </a:lnTo>
                  <a:lnTo>
                    <a:pt x="928" y="394"/>
                  </a:lnTo>
                  <a:lnTo>
                    <a:pt x="926" y="394"/>
                  </a:lnTo>
                  <a:lnTo>
                    <a:pt x="923" y="394"/>
                  </a:lnTo>
                  <a:lnTo>
                    <a:pt x="922" y="394"/>
                  </a:lnTo>
                  <a:lnTo>
                    <a:pt x="920" y="394"/>
                  </a:lnTo>
                  <a:lnTo>
                    <a:pt x="919" y="392"/>
                  </a:lnTo>
                  <a:lnTo>
                    <a:pt x="917" y="394"/>
                  </a:lnTo>
                  <a:lnTo>
                    <a:pt x="916" y="394"/>
                  </a:lnTo>
                  <a:lnTo>
                    <a:pt x="914" y="394"/>
                  </a:lnTo>
                  <a:lnTo>
                    <a:pt x="913" y="395"/>
                  </a:lnTo>
                  <a:lnTo>
                    <a:pt x="911" y="395"/>
                  </a:lnTo>
                  <a:lnTo>
                    <a:pt x="910" y="397"/>
                  </a:lnTo>
                  <a:lnTo>
                    <a:pt x="908" y="397"/>
                  </a:lnTo>
                  <a:lnTo>
                    <a:pt x="907" y="397"/>
                  </a:lnTo>
                  <a:lnTo>
                    <a:pt x="907" y="398"/>
                  </a:lnTo>
                  <a:lnTo>
                    <a:pt x="905" y="398"/>
                  </a:lnTo>
                  <a:lnTo>
                    <a:pt x="904" y="401"/>
                  </a:lnTo>
                  <a:lnTo>
                    <a:pt x="902" y="401"/>
                  </a:lnTo>
                  <a:lnTo>
                    <a:pt x="902" y="403"/>
                  </a:lnTo>
                  <a:lnTo>
                    <a:pt x="901" y="403"/>
                  </a:lnTo>
                  <a:lnTo>
                    <a:pt x="901" y="404"/>
                  </a:lnTo>
                  <a:lnTo>
                    <a:pt x="899" y="404"/>
                  </a:lnTo>
                  <a:lnTo>
                    <a:pt x="899" y="406"/>
                  </a:lnTo>
                  <a:lnTo>
                    <a:pt x="898" y="406"/>
                  </a:lnTo>
                  <a:lnTo>
                    <a:pt x="896" y="407"/>
                  </a:lnTo>
                  <a:lnTo>
                    <a:pt x="896" y="406"/>
                  </a:lnTo>
                  <a:lnTo>
                    <a:pt x="896" y="404"/>
                  </a:lnTo>
                  <a:lnTo>
                    <a:pt x="896" y="403"/>
                  </a:lnTo>
                  <a:lnTo>
                    <a:pt x="895" y="403"/>
                  </a:lnTo>
                  <a:lnTo>
                    <a:pt x="892" y="404"/>
                  </a:lnTo>
                  <a:lnTo>
                    <a:pt x="890" y="404"/>
                  </a:lnTo>
                  <a:lnTo>
                    <a:pt x="889" y="404"/>
                  </a:lnTo>
                  <a:lnTo>
                    <a:pt x="889" y="406"/>
                  </a:lnTo>
                  <a:lnTo>
                    <a:pt x="887" y="406"/>
                  </a:lnTo>
                  <a:lnTo>
                    <a:pt x="886" y="406"/>
                  </a:lnTo>
                  <a:lnTo>
                    <a:pt x="881" y="407"/>
                  </a:lnTo>
                  <a:lnTo>
                    <a:pt x="879" y="409"/>
                  </a:lnTo>
                  <a:lnTo>
                    <a:pt x="878" y="409"/>
                  </a:lnTo>
                  <a:lnTo>
                    <a:pt x="879" y="409"/>
                  </a:lnTo>
                  <a:lnTo>
                    <a:pt x="879" y="410"/>
                  </a:lnTo>
                  <a:lnTo>
                    <a:pt x="879" y="412"/>
                  </a:lnTo>
                  <a:lnTo>
                    <a:pt x="879" y="413"/>
                  </a:lnTo>
                  <a:lnTo>
                    <a:pt x="881" y="413"/>
                  </a:lnTo>
                  <a:lnTo>
                    <a:pt x="881" y="415"/>
                  </a:lnTo>
                  <a:lnTo>
                    <a:pt x="881" y="416"/>
                  </a:lnTo>
                  <a:lnTo>
                    <a:pt x="882" y="416"/>
                  </a:lnTo>
                  <a:lnTo>
                    <a:pt x="882" y="418"/>
                  </a:lnTo>
                  <a:lnTo>
                    <a:pt x="884" y="418"/>
                  </a:lnTo>
                  <a:lnTo>
                    <a:pt x="886" y="419"/>
                  </a:lnTo>
                  <a:lnTo>
                    <a:pt x="887" y="419"/>
                  </a:lnTo>
                  <a:lnTo>
                    <a:pt x="887" y="421"/>
                  </a:lnTo>
                  <a:lnTo>
                    <a:pt x="887" y="423"/>
                  </a:lnTo>
                  <a:lnTo>
                    <a:pt x="889" y="423"/>
                  </a:lnTo>
                  <a:lnTo>
                    <a:pt x="890" y="424"/>
                  </a:lnTo>
                  <a:lnTo>
                    <a:pt x="890" y="426"/>
                  </a:lnTo>
                  <a:lnTo>
                    <a:pt x="892" y="427"/>
                  </a:lnTo>
                  <a:lnTo>
                    <a:pt x="893" y="427"/>
                  </a:lnTo>
                  <a:lnTo>
                    <a:pt x="892" y="429"/>
                  </a:lnTo>
                  <a:lnTo>
                    <a:pt x="890" y="430"/>
                  </a:lnTo>
                  <a:lnTo>
                    <a:pt x="889" y="430"/>
                  </a:lnTo>
                  <a:lnTo>
                    <a:pt x="887" y="432"/>
                  </a:lnTo>
                  <a:lnTo>
                    <a:pt x="886" y="432"/>
                  </a:lnTo>
                  <a:lnTo>
                    <a:pt x="886" y="433"/>
                  </a:lnTo>
                  <a:lnTo>
                    <a:pt x="886" y="432"/>
                  </a:lnTo>
                  <a:lnTo>
                    <a:pt x="884" y="430"/>
                  </a:lnTo>
                  <a:lnTo>
                    <a:pt x="884" y="427"/>
                  </a:lnTo>
                  <a:lnTo>
                    <a:pt x="882" y="426"/>
                  </a:lnTo>
                  <a:lnTo>
                    <a:pt x="882" y="424"/>
                  </a:lnTo>
                  <a:lnTo>
                    <a:pt x="881" y="423"/>
                  </a:lnTo>
                  <a:lnTo>
                    <a:pt x="881" y="421"/>
                  </a:lnTo>
                  <a:lnTo>
                    <a:pt x="881" y="419"/>
                  </a:lnTo>
                  <a:lnTo>
                    <a:pt x="879" y="419"/>
                  </a:lnTo>
                  <a:lnTo>
                    <a:pt x="879" y="416"/>
                  </a:lnTo>
                  <a:lnTo>
                    <a:pt x="879" y="415"/>
                  </a:lnTo>
                  <a:lnTo>
                    <a:pt x="878" y="413"/>
                  </a:lnTo>
                  <a:lnTo>
                    <a:pt x="876" y="412"/>
                  </a:lnTo>
                  <a:lnTo>
                    <a:pt x="875" y="412"/>
                  </a:lnTo>
                  <a:lnTo>
                    <a:pt x="875" y="410"/>
                  </a:lnTo>
                  <a:lnTo>
                    <a:pt x="872" y="410"/>
                  </a:lnTo>
                  <a:lnTo>
                    <a:pt x="870" y="410"/>
                  </a:lnTo>
                  <a:lnTo>
                    <a:pt x="869" y="410"/>
                  </a:lnTo>
                  <a:lnTo>
                    <a:pt x="869" y="412"/>
                  </a:lnTo>
                  <a:lnTo>
                    <a:pt x="866" y="413"/>
                  </a:lnTo>
                  <a:lnTo>
                    <a:pt x="864" y="413"/>
                  </a:lnTo>
                  <a:lnTo>
                    <a:pt x="864" y="412"/>
                  </a:lnTo>
                  <a:lnTo>
                    <a:pt x="863" y="412"/>
                  </a:lnTo>
                  <a:lnTo>
                    <a:pt x="861" y="412"/>
                  </a:lnTo>
                  <a:lnTo>
                    <a:pt x="861" y="410"/>
                  </a:lnTo>
                  <a:lnTo>
                    <a:pt x="860" y="410"/>
                  </a:lnTo>
                  <a:lnTo>
                    <a:pt x="858" y="410"/>
                  </a:lnTo>
                  <a:lnTo>
                    <a:pt x="857" y="412"/>
                  </a:lnTo>
                  <a:lnTo>
                    <a:pt x="855" y="412"/>
                  </a:lnTo>
                  <a:lnTo>
                    <a:pt x="854" y="412"/>
                  </a:lnTo>
                  <a:lnTo>
                    <a:pt x="852" y="413"/>
                  </a:lnTo>
                  <a:lnTo>
                    <a:pt x="851" y="413"/>
                  </a:lnTo>
                  <a:lnTo>
                    <a:pt x="851" y="415"/>
                  </a:lnTo>
                  <a:lnTo>
                    <a:pt x="849" y="415"/>
                  </a:lnTo>
                  <a:lnTo>
                    <a:pt x="848" y="416"/>
                  </a:lnTo>
                  <a:lnTo>
                    <a:pt x="846" y="416"/>
                  </a:lnTo>
                  <a:lnTo>
                    <a:pt x="846" y="418"/>
                  </a:lnTo>
                  <a:lnTo>
                    <a:pt x="845" y="418"/>
                  </a:lnTo>
                  <a:lnTo>
                    <a:pt x="845" y="419"/>
                  </a:lnTo>
                  <a:lnTo>
                    <a:pt x="843" y="421"/>
                  </a:lnTo>
                  <a:lnTo>
                    <a:pt x="842" y="421"/>
                  </a:lnTo>
                  <a:lnTo>
                    <a:pt x="842" y="423"/>
                  </a:lnTo>
                  <a:lnTo>
                    <a:pt x="840" y="424"/>
                  </a:lnTo>
                  <a:lnTo>
                    <a:pt x="839" y="424"/>
                  </a:lnTo>
                  <a:lnTo>
                    <a:pt x="839" y="426"/>
                  </a:lnTo>
                  <a:lnTo>
                    <a:pt x="837" y="426"/>
                  </a:lnTo>
                  <a:lnTo>
                    <a:pt x="837" y="427"/>
                  </a:lnTo>
                  <a:lnTo>
                    <a:pt x="836" y="427"/>
                  </a:lnTo>
                  <a:lnTo>
                    <a:pt x="836" y="429"/>
                  </a:lnTo>
                  <a:lnTo>
                    <a:pt x="834" y="429"/>
                  </a:lnTo>
                  <a:lnTo>
                    <a:pt x="834" y="430"/>
                  </a:lnTo>
                  <a:lnTo>
                    <a:pt x="833" y="430"/>
                  </a:lnTo>
                  <a:lnTo>
                    <a:pt x="833" y="432"/>
                  </a:lnTo>
                  <a:lnTo>
                    <a:pt x="833" y="433"/>
                  </a:lnTo>
                  <a:lnTo>
                    <a:pt x="831" y="433"/>
                  </a:lnTo>
                  <a:lnTo>
                    <a:pt x="830" y="433"/>
                  </a:lnTo>
                  <a:lnTo>
                    <a:pt x="828" y="433"/>
                  </a:lnTo>
                  <a:lnTo>
                    <a:pt x="828" y="432"/>
                  </a:lnTo>
                  <a:lnTo>
                    <a:pt x="826" y="432"/>
                  </a:lnTo>
                  <a:lnTo>
                    <a:pt x="828" y="432"/>
                  </a:lnTo>
                  <a:lnTo>
                    <a:pt x="828" y="433"/>
                  </a:lnTo>
                  <a:lnTo>
                    <a:pt x="826" y="435"/>
                  </a:lnTo>
                  <a:lnTo>
                    <a:pt x="825" y="433"/>
                  </a:lnTo>
                  <a:lnTo>
                    <a:pt x="825" y="432"/>
                  </a:lnTo>
                  <a:lnTo>
                    <a:pt x="825" y="430"/>
                  </a:lnTo>
                  <a:lnTo>
                    <a:pt x="826" y="430"/>
                  </a:lnTo>
                  <a:lnTo>
                    <a:pt x="826" y="429"/>
                  </a:lnTo>
                  <a:lnTo>
                    <a:pt x="828" y="429"/>
                  </a:lnTo>
                  <a:lnTo>
                    <a:pt x="828" y="427"/>
                  </a:lnTo>
                  <a:lnTo>
                    <a:pt x="830" y="427"/>
                  </a:lnTo>
                  <a:lnTo>
                    <a:pt x="826" y="424"/>
                  </a:lnTo>
                  <a:lnTo>
                    <a:pt x="825" y="426"/>
                  </a:lnTo>
                  <a:lnTo>
                    <a:pt x="822" y="416"/>
                  </a:lnTo>
                  <a:lnTo>
                    <a:pt x="825" y="413"/>
                  </a:lnTo>
                  <a:lnTo>
                    <a:pt x="825" y="412"/>
                  </a:lnTo>
                  <a:lnTo>
                    <a:pt x="826" y="410"/>
                  </a:lnTo>
                  <a:lnTo>
                    <a:pt x="826" y="409"/>
                  </a:lnTo>
                  <a:lnTo>
                    <a:pt x="825" y="407"/>
                  </a:lnTo>
                  <a:lnTo>
                    <a:pt x="825" y="404"/>
                  </a:lnTo>
                  <a:lnTo>
                    <a:pt x="823" y="406"/>
                  </a:lnTo>
                  <a:lnTo>
                    <a:pt x="822" y="406"/>
                  </a:lnTo>
                  <a:lnTo>
                    <a:pt x="820" y="404"/>
                  </a:lnTo>
                  <a:lnTo>
                    <a:pt x="819" y="403"/>
                  </a:lnTo>
                  <a:lnTo>
                    <a:pt x="817" y="401"/>
                  </a:lnTo>
                  <a:lnTo>
                    <a:pt x="817" y="398"/>
                  </a:lnTo>
                  <a:lnTo>
                    <a:pt x="819" y="397"/>
                  </a:lnTo>
                  <a:lnTo>
                    <a:pt x="819" y="395"/>
                  </a:lnTo>
                  <a:lnTo>
                    <a:pt x="816" y="394"/>
                  </a:lnTo>
                  <a:lnTo>
                    <a:pt x="813" y="391"/>
                  </a:lnTo>
                  <a:lnTo>
                    <a:pt x="811" y="391"/>
                  </a:lnTo>
                  <a:lnTo>
                    <a:pt x="810" y="392"/>
                  </a:lnTo>
                  <a:lnTo>
                    <a:pt x="808" y="394"/>
                  </a:lnTo>
                  <a:lnTo>
                    <a:pt x="808" y="395"/>
                  </a:lnTo>
                  <a:lnTo>
                    <a:pt x="807" y="394"/>
                  </a:lnTo>
                  <a:lnTo>
                    <a:pt x="807" y="392"/>
                  </a:lnTo>
                  <a:lnTo>
                    <a:pt x="805" y="392"/>
                  </a:lnTo>
                  <a:lnTo>
                    <a:pt x="805" y="391"/>
                  </a:lnTo>
                  <a:lnTo>
                    <a:pt x="804" y="391"/>
                  </a:lnTo>
                  <a:lnTo>
                    <a:pt x="804" y="389"/>
                  </a:lnTo>
                  <a:lnTo>
                    <a:pt x="804" y="391"/>
                  </a:lnTo>
                  <a:lnTo>
                    <a:pt x="802" y="391"/>
                  </a:lnTo>
                  <a:lnTo>
                    <a:pt x="801" y="389"/>
                  </a:lnTo>
                  <a:lnTo>
                    <a:pt x="801" y="391"/>
                  </a:lnTo>
                  <a:lnTo>
                    <a:pt x="801" y="392"/>
                  </a:lnTo>
                  <a:lnTo>
                    <a:pt x="801" y="394"/>
                  </a:lnTo>
                  <a:lnTo>
                    <a:pt x="799" y="394"/>
                  </a:lnTo>
                  <a:lnTo>
                    <a:pt x="799" y="395"/>
                  </a:lnTo>
                  <a:lnTo>
                    <a:pt x="798" y="394"/>
                  </a:lnTo>
                  <a:lnTo>
                    <a:pt x="796" y="394"/>
                  </a:lnTo>
                  <a:lnTo>
                    <a:pt x="795" y="392"/>
                  </a:lnTo>
                  <a:lnTo>
                    <a:pt x="793" y="394"/>
                  </a:lnTo>
                  <a:lnTo>
                    <a:pt x="793" y="395"/>
                  </a:lnTo>
                  <a:lnTo>
                    <a:pt x="792" y="395"/>
                  </a:lnTo>
                  <a:lnTo>
                    <a:pt x="792" y="397"/>
                  </a:lnTo>
                  <a:lnTo>
                    <a:pt x="790" y="397"/>
                  </a:lnTo>
                  <a:lnTo>
                    <a:pt x="789" y="397"/>
                  </a:lnTo>
                  <a:lnTo>
                    <a:pt x="787" y="395"/>
                  </a:lnTo>
                  <a:lnTo>
                    <a:pt x="787" y="397"/>
                  </a:lnTo>
                  <a:lnTo>
                    <a:pt x="786" y="398"/>
                  </a:lnTo>
                  <a:lnTo>
                    <a:pt x="784" y="400"/>
                  </a:lnTo>
                  <a:lnTo>
                    <a:pt x="783" y="401"/>
                  </a:lnTo>
                  <a:lnTo>
                    <a:pt x="783" y="403"/>
                  </a:lnTo>
                  <a:lnTo>
                    <a:pt x="781" y="403"/>
                  </a:lnTo>
                  <a:lnTo>
                    <a:pt x="780" y="404"/>
                  </a:lnTo>
                  <a:lnTo>
                    <a:pt x="780" y="407"/>
                  </a:lnTo>
                  <a:lnTo>
                    <a:pt x="783" y="409"/>
                  </a:lnTo>
                  <a:lnTo>
                    <a:pt x="784" y="410"/>
                  </a:lnTo>
                  <a:lnTo>
                    <a:pt x="781" y="412"/>
                  </a:lnTo>
                  <a:lnTo>
                    <a:pt x="781" y="413"/>
                  </a:lnTo>
                  <a:lnTo>
                    <a:pt x="783" y="415"/>
                  </a:lnTo>
                  <a:lnTo>
                    <a:pt x="784" y="416"/>
                  </a:lnTo>
                  <a:lnTo>
                    <a:pt x="784" y="418"/>
                  </a:lnTo>
                  <a:lnTo>
                    <a:pt x="784" y="419"/>
                  </a:lnTo>
                  <a:lnTo>
                    <a:pt x="784" y="421"/>
                  </a:lnTo>
                  <a:lnTo>
                    <a:pt x="783" y="421"/>
                  </a:lnTo>
                  <a:lnTo>
                    <a:pt x="781" y="421"/>
                  </a:lnTo>
                  <a:lnTo>
                    <a:pt x="780" y="421"/>
                  </a:lnTo>
                  <a:lnTo>
                    <a:pt x="778" y="421"/>
                  </a:lnTo>
                  <a:lnTo>
                    <a:pt x="777" y="421"/>
                  </a:lnTo>
                  <a:lnTo>
                    <a:pt x="775" y="421"/>
                  </a:lnTo>
                  <a:lnTo>
                    <a:pt x="777" y="423"/>
                  </a:lnTo>
                  <a:lnTo>
                    <a:pt x="775" y="424"/>
                  </a:lnTo>
                  <a:lnTo>
                    <a:pt x="774" y="423"/>
                  </a:lnTo>
                  <a:lnTo>
                    <a:pt x="771" y="419"/>
                  </a:lnTo>
                  <a:lnTo>
                    <a:pt x="767" y="415"/>
                  </a:lnTo>
                  <a:lnTo>
                    <a:pt x="766" y="415"/>
                  </a:lnTo>
                  <a:lnTo>
                    <a:pt x="763" y="416"/>
                  </a:lnTo>
                  <a:lnTo>
                    <a:pt x="761" y="415"/>
                  </a:lnTo>
                  <a:lnTo>
                    <a:pt x="758" y="412"/>
                  </a:lnTo>
                  <a:lnTo>
                    <a:pt x="757" y="413"/>
                  </a:lnTo>
                  <a:lnTo>
                    <a:pt x="755" y="413"/>
                  </a:lnTo>
                  <a:lnTo>
                    <a:pt x="755" y="412"/>
                  </a:lnTo>
                  <a:lnTo>
                    <a:pt x="754" y="412"/>
                  </a:lnTo>
                  <a:lnTo>
                    <a:pt x="752" y="410"/>
                  </a:lnTo>
                  <a:lnTo>
                    <a:pt x="751" y="409"/>
                  </a:lnTo>
                  <a:lnTo>
                    <a:pt x="749" y="407"/>
                  </a:lnTo>
                  <a:lnTo>
                    <a:pt x="748" y="407"/>
                  </a:lnTo>
                  <a:lnTo>
                    <a:pt x="746" y="406"/>
                  </a:lnTo>
                  <a:lnTo>
                    <a:pt x="745" y="404"/>
                  </a:lnTo>
                  <a:lnTo>
                    <a:pt x="743" y="406"/>
                  </a:lnTo>
                  <a:lnTo>
                    <a:pt x="742" y="406"/>
                  </a:lnTo>
                  <a:lnTo>
                    <a:pt x="740" y="404"/>
                  </a:lnTo>
                  <a:lnTo>
                    <a:pt x="740" y="403"/>
                  </a:lnTo>
                  <a:lnTo>
                    <a:pt x="739" y="401"/>
                  </a:lnTo>
                  <a:lnTo>
                    <a:pt x="739" y="400"/>
                  </a:lnTo>
                  <a:lnTo>
                    <a:pt x="737" y="400"/>
                  </a:lnTo>
                  <a:lnTo>
                    <a:pt x="736" y="398"/>
                  </a:lnTo>
                  <a:lnTo>
                    <a:pt x="736" y="397"/>
                  </a:lnTo>
                  <a:lnTo>
                    <a:pt x="734" y="397"/>
                  </a:lnTo>
                  <a:lnTo>
                    <a:pt x="731" y="398"/>
                  </a:lnTo>
                  <a:lnTo>
                    <a:pt x="730" y="400"/>
                  </a:lnTo>
                  <a:lnTo>
                    <a:pt x="727" y="400"/>
                  </a:lnTo>
                  <a:lnTo>
                    <a:pt x="725" y="400"/>
                  </a:lnTo>
                  <a:lnTo>
                    <a:pt x="727" y="401"/>
                  </a:lnTo>
                  <a:lnTo>
                    <a:pt x="725" y="401"/>
                  </a:lnTo>
                  <a:lnTo>
                    <a:pt x="724" y="403"/>
                  </a:lnTo>
                  <a:lnTo>
                    <a:pt x="722" y="403"/>
                  </a:lnTo>
                  <a:lnTo>
                    <a:pt x="722" y="404"/>
                  </a:lnTo>
                  <a:lnTo>
                    <a:pt x="721" y="404"/>
                  </a:lnTo>
                  <a:lnTo>
                    <a:pt x="719" y="404"/>
                  </a:lnTo>
                  <a:lnTo>
                    <a:pt x="719" y="406"/>
                  </a:lnTo>
                  <a:lnTo>
                    <a:pt x="719" y="407"/>
                  </a:lnTo>
                  <a:lnTo>
                    <a:pt x="718" y="409"/>
                  </a:lnTo>
                  <a:lnTo>
                    <a:pt x="716" y="407"/>
                  </a:lnTo>
                  <a:lnTo>
                    <a:pt x="715" y="409"/>
                  </a:lnTo>
                  <a:lnTo>
                    <a:pt x="715" y="410"/>
                  </a:lnTo>
                  <a:lnTo>
                    <a:pt x="715" y="412"/>
                  </a:lnTo>
                  <a:lnTo>
                    <a:pt x="715" y="413"/>
                  </a:lnTo>
                  <a:lnTo>
                    <a:pt x="715" y="416"/>
                  </a:lnTo>
                  <a:lnTo>
                    <a:pt x="715" y="418"/>
                  </a:lnTo>
                  <a:lnTo>
                    <a:pt x="715" y="421"/>
                  </a:lnTo>
                  <a:lnTo>
                    <a:pt x="715" y="423"/>
                  </a:lnTo>
                  <a:lnTo>
                    <a:pt x="713" y="424"/>
                  </a:lnTo>
                  <a:lnTo>
                    <a:pt x="715" y="424"/>
                  </a:lnTo>
                  <a:lnTo>
                    <a:pt x="715" y="426"/>
                  </a:lnTo>
                  <a:lnTo>
                    <a:pt x="715" y="427"/>
                  </a:lnTo>
                  <a:lnTo>
                    <a:pt x="715" y="429"/>
                  </a:lnTo>
                  <a:lnTo>
                    <a:pt x="716" y="433"/>
                  </a:lnTo>
                  <a:lnTo>
                    <a:pt x="716" y="435"/>
                  </a:lnTo>
                  <a:lnTo>
                    <a:pt x="716" y="436"/>
                  </a:lnTo>
                  <a:lnTo>
                    <a:pt x="716" y="438"/>
                  </a:lnTo>
                  <a:lnTo>
                    <a:pt x="718" y="439"/>
                  </a:lnTo>
                  <a:lnTo>
                    <a:pt x="716" y="439"/>
                  </a:lnTo>
                  <a:lnTo>
                    <a:pt x="716" y="441"/>
                  </a:lnTo>
                  <a:lnTo>
                    <a:pt x="715" y="441"/>
                  </a:lnTo>
                  <a:lnTo>
                    <a:pt x="716" y="442"/>
                  </a:lnTo>
                  <a:lnTo>
                    <a:pt x="716" y="444"/>
                  </a:lnTo>
                  <a:lnTo>
                    <a:pt x="718" y="445"/>
                  </a:lnTo>
                  <a:lnTo>
                    <a:pt x="719" y="450"/>
                  </a:lnTo>
                  <a:lnTo>
                    <a:pt x="721" y="454"/>
                  </a:lnTo>
                  <a:lnTo>
                    <a:pt x="721" y="456"/>
                  </a:lnTo>
                  <a:lnTo>
                    <a:pt x="721" y="457"/>
                  </a:lnTo>
                  <a:lnTo>
                    <a:pt x="722" y="459"/>
                  </a:lnTo>
                  <a:lnTo>
                    <a:pt x="736" y="471"/>
                  </a:lnTo>
                  <a:lnTo>
                    <a:pt x="734" y="472"/>
                  </a:lnTo>
                  <a:lnTo>
                    <a:pt x="733" y="476"/>
                  </a:lnTo>
                  <a:lnTo>
                    <a:pt x="731" y="477"/>
                  </a:lnTo>
                  <a:lnTo>
                    <a:pt x="730" y="479"/>
                  </a:lnTo>
                  <a:lnTo>
                    <a:pt x="730" y="480"/>
                  </a:lnTo>
                  <a:lnTo>
                    <a:pt x="727" y="480"/>
                  </a:lnTo>
                  <a:lnTo>
                    <a:pt x="725" y="480"/>
                  </a:lnTo>
                  <a:lnTo>
                    <a:pt x="725" y="482"/>
                  </a:lnTo>
                  <a:lnTo>
                    <a:pt x="722" y="483"/>
                  </a:lnTo>
                  <a:lnTo>
                    <a:pt x="721" y="483"/>
                  </a:lnTo>
                  <a:lnTo>
                    <a:pt x="719" y="483"/>
                  </a:lnTo>
                  <a:lnTo>
                    <a:pt x="719" y="485"/>
                  </a:lnTo>
                  <a:lnTo>
                    <a:pt x="715" y="486"/>
                  </a:lnTo>
                  <a:lnTo>
                    <a:pt x="710" y="488"/>
                  </a:lnTo>
                  <a:lnTo>
                    <a:pt x="708" y="488"/>
                  </a:lnTo>
                  <a:lnTo>
                    <a:pt x="707" y="489"/>
                  </a:lnTo>
                  <a:lnTo>
                    <a:pt x="701" y="492"/>
                  </a:lnTo>
                  <a:lnTo>
                    <a:pt x="699" y="492"/>
                  </a:lnTo>
                  <a:lnTo>
                    <a:pt x="699" y="491"/>
                  </a:lnTo>
                  <a:lnTo>
                    <a:pt x="699" y="489"/>
                  </a:lnTo>
                  <a:lnTo>
                    <a:pt x="699" y="488"/>
                  </a:lnTo>
                  <a:lnTo>
                    <a:pt x="699" y="486"/>
                  </a:lnTo>
                  <a:lnTo>
                    <a:pt x="699" y="485"/>
                  </a:lnTo>
                  <a:lnTo>
                    <a:pt x="698" y="485"/>
                  </a:lnTo>
                  <a:lnTo>
                    <a:pt x="698" y="483"/>
                  </a:lnTo>
                  <a:lnTo>
                    <a:pt x="698" y="485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0" name="Freeform 108">
              <a:extLst>
                <a:ext uri="{FF2B5EF4-FFF2-40B4-BE49-F238E27FC236}">
                  <a16:creationId xmlns:a16="http://schemas.microsoft.com/office/drawing/2014/main" id="{B34D4852-696D-2A9C-32B8-91989748325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1325" y="2820988"/>
              <a:ext cx="479425" cy="473075"/>
            </a:xfrm>
            <a:custGeom>
              <a:avLst/>
              <a:gdLst>
                <a:gd name="T0" fmla="*/ 106 w 302"/>
                <a:gd name="T1" fmla="*/ 269 h 298"/>
                <a:gd name="T2" fmla="*/ 97 w 302"/>
                <a:gd name="T3" fmla="*/ 254 h 298"/>
                <a:gd name="T4" fmla="*/ 94 w 302"/>
                <a:gd name="T5" fmla="*/ 242 h 298"/>
                <a:gd name="T6" fmla="*/ 91 w 302"/>
                <a:gd name="T7" fmla="*/ 233 h 298"/>
                <a:gd name="T8" fmla="*/ 79 w 302"/>
                <a:gd name="T9" fmla="*/ 228 h 298"/>
                <a:gd name="T10" fmla="*/ 76 w 302"/>
                <a:gd name="T11" fmla="*/ 215 h 298"/>
                <a:gd name="T12" fmla="*/ 75 w 302"/>
                <a:gd name="T13" fmla="*/ 199 h 298"/>
                <a:gd name="T14" fmla="*/ 67 w 302"/>
                <a:gd name="T15" fmla="*/ 207 h 298"/>
                <a:gd name="T16" fmla="*/ 55 w 302"/>
                <a:gd name="T17" fmla="*/ 210 h 298"/>
                <a:gd name="T18" fmla="*/ 44 w 302"/>
                <a:gd name="T19" fmla="*/ 209 h 298"/>
                <a:gd name="T20" fmla="*/ 37 w 302"/>
                <a:gd name="T21" fmla="*/ 201 h 298"/>
                <a:gd name="T22" fmla="*/ 23 w 302"/>
                <a:gd name="T23" fmla="*/ 202 h 298"/>
                <a:gd name="T24" fmla="*/ 20 w 302"/>
                <a:gd name="T25" fmla="*/ 196 h 298"/>
                <a:gd name="T26" fmla="*/ 8 w 302"/>
                <a:gd name="T27" fmla="*/ 187 h 298"/>
                <a:gd name="T28" fmla="*/ 6 w 302"/>
                <a:gd name="T29" fmla="*/ 181 h 298"/>
                <a:gd name="T30" fmla="*/ 16 w 302"/>
                <a:gd name="T31" fmla="*/ 162 h 298"/>
                <a:gd name="T32" fmla="*/ 23 w 302"/>
                <a:gd name="T33" fmla="*/ 156 h 298"/>
                <a:gd name="T34" fmla="*/ 37 w 302"/>
                <a:gd name="T35" fmla="*/ 151 h 298"/>
                <a:gd name="T36" fmla="*/ 46 w 302"/>
                <a:gd name="T37" fmla="*/ 149 h 298"/>
                <a:gd name="T38" fmla="*/ 52 w 302"/>
                <a:gd name="T39" fmla="*/ 142 h 298"/>
                <a:gd name="T40" fmla="*/ 56 w 302"/>
                <a:gd name="T41" fmla="*/ 127 h 298"/>
                <a:gd name="T42" fmla="*/ 53 w 302"/>
                <a:gd name="T43" fmla="*/ 118 h 298"/>
                <a:gd name="T44" fmla="*/ 53 w 302"/>
                <a:gd name="T45" fmla="*/ 110 h 298"/>
                <a:gd name="T46" fmla="*/ 46 w 302"/>
                <a:gd name="T47" fmla="*/ 99 h 298"/>
                <a:gd name="T48" fmla="*/ 53 w 302"/>
                <a:gd name="T49" fmla="*/ 87 h 298"/>
                <a:gd name="T50" fmla="*/ 61 w 302"/>
                <a:gd name="T51" fmla="*/ 78 h 298"/>
                <a:gd name="T52" fmla="*/ 67 w 302"/>
                <a:gd name="T53" fmla="*/ 71 h 298"/>
                <a:gd name="T54" fmla="*/ 68 w 302"/>
                <a:gd name="T55" fmla="*/ 57 h 298"/>
                <a:gd name="T56" fmla="*/ 73 w 302"/>
                <a:gd name="T57" fmla="*/ 45 h 298"/>
                <a:gd name="T58" fmla="*/ 90 w 302"/>
                <a:gd name="T59" fmla="*/ 40 h 298"/>
                <a:gd name="T60" fmla="*/ 102 w 302"/>
                <a:gd name="T61" fmla="*/ 30 h 298"/>
                <a:gd name="T62" fmla="*/ 117 w 302"/>
                <a:gd name="T63" fmla="*/ 24 h 298"/>
                <a:gd name="T64" fmla="*/ 135 w 302"/>
                <a:gd name="T65" fmla="*/ 24 h 298"/>
                <a:gd name="T66" fmla="*/ 161 w 302"/>
                <a:gd name="T67" fmla="*/ 28 h 298"/>
                <a:gd name="T68" fmla="*/ 170 w 302"/>
                <a:gd name="T69" fmla="*/ 27 h 298"/>
                <a:gd name="T70" fmla="*/ 182 w 302"/>
                <a:gd name="T71" fmla="*/ 12 h 298"/>
                <a:gd name="T72" fmla="*/ 190 w 302"/>
                <a:gd name="T73" fmla="*/ 6 h 298"/>
                <a:gd name="T74" fmla="*/ 206 w 302"/>
                <a:gd name="T75" fmla="*/ 1 h 298"/>
                <a:gd name="T76" fmla="*/ 214 w 302"/>
                <a:gd name="T77" fmla="*/ 9 h 298"/>
                <a:gd name="T78" fmla="*/ 221 w 302"/>
                <a:gd name="T79" fmla="*/ 19 h 298"/>
                <a:gd name="T80" fmla="*/ 232 w 302"/>
                <a:gd name="T81" fmla="*/ 27 h 298"/>
                <a:gd name="T82" fmla="*/ 238 w 302"/>
                <a:gd name="T83" fmla="*/ 36 h 298"/>
                <a:gd name="T84" fmla="*/ 232 w 302"/>
                <a:gd name="T85" fmla="*/ 48 h 298"/>
                <a:gd name="T86" fmla="*/ 244 w 302"/>
                <a:gd name="T87" fmla="*/ 68 h 298"/>
                <a:gd name="T88" fmla="*/ 224 w 302"/>
                <a:gd name="T89" fmla="*/ 89 h 298"/>
                <a:gd name="T90" fmla="*/ 244 w 302"/>
                <a:gd name="T91" fmla="*/ 109 h 298"/>
                <a:gd name="T92" fmla="*/ 255 w 302"/>
                <a:gd name="T93" fmla="*/ 112 h 298"/>
                <a:gd name="T94" fmla="*/ 267 w 302"/>
                <a:gd name="T95" fmla="*/ 119 h 298"/>
                <a:gd name="T96" fmla="*/ 277 w 302"/>
                <a:gd name="T97" fmla="*/ 128 h 298"/>
                <a:gd name="T98" fmla="*/ 282 w 302"/>
                <a:gd name="T99" fmla="*/ 143 h 298"/>
                <a:gd name="T100" fmla="*/ 286 w 302"/>
                <a:gd name="T101" fmla="*/ 166 h 298"/>
                <a:gd name="T102" fmla="*/ 267 w 302"/>
                <a:gd name="T103" fmla="*/ 189 h 298"/>
                <a:gd name="T104" fmla="*/ 261 w 302"/>
                <a:gd name="T105" fmla="*/ 201 h 298"/>
                <a:gd name="T106" fmla="*/ 267 w 302"/>
                <a:gd name="T107" fmla="*/ 205 h 298"/>
                <a:gd name="T108" fmla="*/ 262 w 302"/>
                <a:gd name="T109" fmla="*/ 209 h 298"/>
                <a:gd name="T110" fmla="*/ 300 w 302"/>
                <a:gd name="T111" fmla="*/ 237 h 298"/>
                <a:gd name="T112" fmla="*/ 288 w 302"/>
                <a:gd name="T113" fmla="*/ 245 h 298"/>
                <a:gd name="T114" fmla="*/ 235 w 302"/>
                <a:gd name="T115" fmla="*/ 271 h 298"/>
                <a:gd name="T116" fmla="*/ 176 w 302"/>
                <a:gd name="T117" fmla="*/ 295 h 298"/>
                <a:gd name="T118" fmla="*/ 168 w 302"/>
                <a:gd name="T119" fmla="*/ 284 h 298"/>
                <a:gd name="T120" fmla="*/ 150 w 302"/>
                <a:gd name="T121" fmla="*/ 281 h 298"/>
                <a:gd name="T122" fmla="*/ 134 w 302"/>
                <a:gd name="T123" fmla="*/ 277 h 298"/>
                <a:gd name="T124" fmla="*/ 127 w 302"/>
                <a:gd name="T125" fmla="*/ 27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298">
                  <a:moveTo>
                    <a:pt x="117" y="277"/>
                  </a:moveTo>
                  <a:lnTo>
                    <a:pt x="115" y="277"/>
                  </a:lnTo>
                  <a:lnTo>
                    <a:pt x="115" y="275"/>
                  </a:lnTo>
                  <a:lnTo>
                    <a:pt x="114" y="275"/>
                  </a:lnTo>
                  <a:lnTo>
                    <a:pt x="112" y="275"/>
                  </a:lnTo>
                  <a:lnTo>
                    <a:pt x="111" y="274"/>
                  </a:lnTo>
                  <a:lnTo>
                    <a:pt x="111" y="272"/>
                  </a:lnTo>
                  <a:lnTo>
                    <a:pt x="109" y="272"/>
                  </a:lnTo>
                  <a:lnTo>
                    <a:pt x="109" y="271"/>
                  </a:lnTo>
                  <a:lnTo>
                    <a:pt x="108" y="271"/>
                  </a:lnTo>
                  <a:lnTo>
                    <a:pt x="108" y="269"/>
                  </a:lnTo>
                  <a:lnTo>
                    <a:pt x="106" y="269"/>
                  </a:lnTo>
                  <a:lnTo>
                    <a:pt x="106" y="268"/>
                  </a:lnTo>
                  <a:lnTo>
                    <a:pt x="106" y="266"/>
                  </a:lnTo>
                  <a:lnTo>
                    <a:pt x="105" y="266"/>
                  </a:lnTo>
                  <a:lnTo>
                    <a:pt x="103" y="266"/>
                  </a:lnTo>
                  <a:lnTo>
                    <a:pt x="103" y="265"/>
                  </a:lnTo>
                  <a:lnTo>
                    <a:pt x="103" y="263"/>
                  </a:lnTo>
                  <a:lnTo>
                    <a:pt x="100" y="260"/>
                  </a:lnTo>
                  <a:lnTo>
                    <a:pt x="99" y="258"/>
                  </a:lnTo>
                  <a:lnTo>
                    <a:pt x="99" y="257"/>
                  </a:lnTo>
                  <a:lnTo>
                    <a:pt x="99" y="255"/>
                  </a:lnTo>
                  <a:lnTo>
                    <a:pt x="99" y="254"/>
                  </a:lnTo>
                  <a:lnTo>
                    <a:pt x="97" y="254"/>
                  </a:lnTo>
                  <a:lnTo>
                    <a:pt x="97" y="252"/>
                  </a:lnTo>
                  <a:lnTo>
                    <a:pt x="96" y="251"/>
                  </a:lnTo>
                  <a:lnTo>
                    <a:pt x="96" y="249"/>
                  </a:lnTo>
                  <a:lnTo>
                    <a:pt x="96" y="248"/>
                  </a:lnTo>
                  <a:lnTo>
                    <a:pt x="97" y="248"/>
                  </a:lnTo>
                  <a:lnTo>
                    <a:pt x="96" y="248"/>
                  </a:lnTo>
                  <a:lnTo>
                    <a:pt x="96" y="246"/>
                  </a:lnTo>
                  <a:lnTo>
                    <a:pt x="96" y="245"/>
                  </a:lnTo>
                  <a:lnTo>
                    <a:pt x="96" y="243"/>
                  </a:lnTo>
                  <a:lnTo>
                    <a:pt x="94" y="245"/>
                  </a:lnTo>
                  <a:lnTo>
                    <a:pt x="94" y="243"/>
                  </a:lnTo>
                  <a:lnTo>
                    <a:pt x="94" y="242"/>
                  </a:lnTo>
                  <a:lnTo>
                    <a:pt x="96" y="242"/>
                  </a:lnTo>
                  <a:lnTo>
                    <a:pt x="94" y="242"/>
                  </a:lnTo>
                  <a:lnTo>
                    <a:pt x="96" y="242"/>
                  </a:lnTo>
                  <a:lnTo>
                    <a:pt x="96" y="240"/>
                  </a:lnTo>
                  <a:lnTo>
                    <a:pt x="94" y="240"/>
                  </a:lnTo>
                  <a:lnTo>
                    <a:pt x="94" y="239"/>
                  </a:lnTo>
                  <a:lnTo>
                    <a:pt x="94" y="237"/>
                  </a:lnTo>
                  <a:lnTo>
                    <a:pt x="94" y="236"/>
                  </a:lnTo>
                  <a:lnTo>
                    <a:pt x="93" y="236"/>
                  </a:lnTo>
                  <a:lnTo>
                    <a:pt x="93" y="234"/>
                  </a:lnTo>
                  <a:lnTo>
                    <a:pt x="93" y="233"/>
                  </a:lnTo>
                  <a:lnTo>
                    <a:pt x="91" y="233"/>
                  </a:lnTo>
                  <a:lnTo>
                    <a:pt x="90" y="233"/>
                  </a:lnTo>
                  <a:lnTo>
                    <a:pt x="90" y="231"/>
                  </a:lnTo>
                  <a:lnTo>
                    <a:pt x="88" y="231"/>
                  </a:lnTo>
                  <a:lnTo>
                    <a:pt x="87" y="231"/>
                  </a:lnTo>
                  <a:lnTo>
                    <a:pt x="87" y="230"/>
                  </a:lnTo>
                  <a:lnTo>
                    <a:pt x="87" y="231"/>
                  </a:lnTo>
                  <a:lnTo>
                    <a:pt x="87" y="230"/>
                  </a:lnTo>
                  <a:lnTo>
                    <a:pt x="85" y="230"/>
                  </a:lnTo>
                  <a:lnTo>
                    <a:pt x="84" y="230"/>
                  </a:lnTo>
                  <a:lnTo>
                    <a:pt x="82" y="230"/>
                  </a:lnTo>
                  <a:lnTo>
                    <a:pt x="81" y="228"/>
                  </a:lnTo>
                  <a:lnTo>
                    <a:pt x="79" y="228"/>
                  </a:lnTo>
                  <a:lnTo>
                    <a:pt x="78" y="228"/>
                  </a:lnTo>
                  <a:lnTo>
                    <a:pt x="78" y="227"/>
                  </a:lnTo>
                  <a:lnTo>
                    <a:pt x="78" y="225"/>
                  </a:lnTo>
                  <a:lnTo>
                    <a:pt x="78" y="224"/>
                  </a:lnTo>
                  <a:lnTo>
                    <a:pt x="76" y="224"/>
                  </a:lnTo>
                  <a:lnTo>
                    <a:pt x="76" y="222"/>
                  </a:lnTo>
                  <a:lnTo>
                    <a:pt x="76" y="221"/>
                  </a:lnTo>
                  <a:lnTo>
                    <a:pt x="75" y="221"/>
                  </a:lnTo>
                  <a:lnTo>
                    <a:pt x="75" y="219"/>
                  </a:lnTo>
                  <a:lnTo>
                    <a:pt x="75" y="218"/>
                  </a:lnTo>
                  <a:lnTo>
                    <a:pt x="75" y="216"/>
                  </a:lnTo>
                  <a:lnTo>
                    <a:pt x="76" y="215"/>
                  </a:lnTo>
                  <a:lnTo>
                    <a:pt x="76" y="213"/>
                  </a:lnTo>
                  <a:lnTo>
                    <a:pt x="76" y="212"/>
                  </a:lnTo>
                  <a:lnTo>
                    <a:pt x="76" y="209"/>
                  </a:lnTo>
                  <a:lnTo>
                    <a:pt x="78" y="209"/>
                  </a:lnTo>
                  <a:lnTo>
                    <a:pt x="78" y="207"/>
                  </a:lnTo>
                  <a:lnTo>
                    <a:pt x="79" y="207"/>
                  </a:lnTo>
                  <a:lnTo>
                    <a:pt x="79" y="205"/>
                  </a:lnTo>
                  <a:lnTo>
                    <a:pt x="79" y="204"/>
                  </a:lnTo>
                  <a:lnTo>
                    <a:pt x="79" y="202"/>
                  </a:lnTo>
                  <a:lnTo>
                    <a:pt x="79" y="201"/>
                  </a:lnTo>
                  <a:lnTo>
                    <a:pt x="78" y="199"/>
                  </a:lnTo>
                  <a:lnTo>
                    <a:pt x="75" y="199"/>
                  </a:lnTo>
                  <a:lnTo>
                    <a:pt x="73" y="199"/>
                  </a:lnTo>
                  <a:lnTo>
                    <a:pt x="72" y="199"/>
                  </a:lnTo>
                  <a:lnTo>
                    <a:pt x="72" y="201"/>
                  </a:lnTo>
                  <a:lnTo>
                    <a:pt x="70" y="201"/>
                  </a:lnTo>
                  <a:lnTo>
                    <a:pt x="70" y="202"/>
                  </a:lnTo>
                  <a:lnTo>
                    <a:pt x="72" y="202"/>
                  </a:lnTo>
                  <a:lnTo>
                    <a:pt x="70" y="202"/>
                  </a:lnTo>
                  <a:lnTo>
                    <a:pt x="68" y="202"/>
                  </a:lnTo>
                  <a:lnTo>
                    <a:pt x="68" y="204"/>
                  </a:lnTo>
                  <a:lnTo>
                    <a:pt x="68" y="205"/>
                  </a:lnTo>
                  <a:lnTo>
                    <a:pt x="67" y="205"/>
                  </a:lnTo>
                  <a:lnTo>
                    <a:pt x="67" y="207"/>
                  </a:lnTo>
                  <a:lnTo>
                    <a:pt x="65" y="207"/>
                  </a:lnTo>
                  <a:lnTo>
                    <a:pt x="65" y="209"/>
                  </a:lnTo>
                  <a:lnTo>
                    <a:pt x="64" y="209"/>
                  </a:lnTo>
                  <a:lnTo>
                    <a:pt x="62" y="209"/>
                  </a:lnTo>
                  <a:lnTo>
                    <a:pt x="62" y="207"/>
                  </a:lnTo>
                  <a:lnTo>
                    <a:pt x="62" y="209"/>
                  </a:lnTo>
                  <a:lnTo>
                    <a:pt x="61" y="209"/>
                  </a:lnTo>
                  <a:lnTo>
                    <a:pt x="59" y="209"/>
                  </a:lnTo>
                  <a:lnTo>
                    <a:pt x="58" y="209"/>
                  </a:lnTo>
                  <a:lnTo>
                    <a:pt x="56" y="209"/>
                  </a:lnTo>
                  <a:lnTo>
                    <a:pt x="55" y="209"/>
                  </a:lnTo>
                  <a:lnTo>
                    <a:pt x="55" y="210"/>
                  </a:lnTo>
                  <a:lnTo>
                    <a:pt x="53" y="210"/>
                  </a:lnTo>
                  <a:lnTo>
                    <a:pt x="53" y="212"/>
                  </a:lnTo>
                  <a:lnTo>
                    <a:pt x="52" y="212"/>
                  </a:lnTo>
                  <a:lnTo>
                    <a:pt x="50" y="212"/>
                  </a:lnTo>
                  <a:lnTo>
                    <a:pt x="52" y="212"/>
                  </a:lnTo>
                  <a:lnTo>
                    <a:pt x="50" y="212"/>
                  </a:lnTo>
                  <a:lnTo>
                    <a:pt x="49" y="212"/>
                  </a:lnTo>
                  <a:lnTo>
                    <a:pt x="49" y="210"/>
                  </a:lnTo>
                  <a:lnTo>
                    <a:pt x="47" y="210"/>
                  </a:lnTo>
                  <a:lnTo>
                    <a:pt x="46" y="210"/>
                  </a:lnTo>
                  <a:lnTo>
                    <a:pt x="44" y="210"/>
                  </a:lnTo>
                  <a:lnTo>
                    <a:pt x="44" y="209"/>
                  </a:lnTo>
                  <a:lnTo>
                    <a:pt x="43" y="209"/>
                  </a:lnTo>
                  <a:lnTo>
                    <a:pt x="43" y="207"/>
                  </a:lnTo>
                  <a:lnTo>
                    <a:pt x="41" y="207"/>
                  </a:lnTo>
                  <a:lnTo>
                    <a:pt x="41" y="205"/>
                  </a:lnTo>
                  <a:lnTo>
                    <a:pt x="43" y="205"/>
                  </a:lnTo>
                  <a:lnTo>
                    <a:pt x="41" y="205"/>
                  </a:lnTo>
                  <a:lnTo>
                    <a:pt x="41" y="204"/>
                  </a:lnTo>
                  <a:lnTo>
                    <a:pt x="41" y="202"/>
                  </a:lnTo>
                  <a:lnTo>
                    <a:pt x="40" y="202"/>
                  </a:lnTo>
                  <a:lnTo>
                    <a:pt x="38" y="202"/>
                  </a:lnTo>
                  <a:lnTo>
                    <a:pt x="38" y="201"/>
                  </a:lnTo>
                  <a:lnTo>
                    <a:pt x="37" y="201"/>
                  </a:lnTo>
                  <a:lnTo>
                    <a:pt x="35" y="201"/>
                  </a:lnTo>
                  <a:lnTo>
                    <a:pt x="34" y="201"/>
                  </a:lnTo>
                  <a:lnTo>
                    <a:pt x="32" y="201"/>
                  </a:lnTo>
                  <a:lnTo>
                    <a:pt x="32" y="202"/>
                  </a:lnTo>
                  <a:lnTo>
                    <a:pt x="31" y="202"/>
                  </a:lnTo>
                  <a:lnTo>
                    <a:pt x="29" y="202"/>
                  </a:lnTo>
                  <a:lnTo>
                    <a:pt x="28" y="202"/>
                  </a:lnTo>
                  <a:lnTo>
                    <a:pt x="26" y="202"/>
                  </a:lnTo>
                  <a:lnTo>
                    <a:pt x="25" y="202"/>
                  </a:lnTo>
                  <a:lnTo>
                    <a:pt x="25" y="204"/>
                  </a:lnTo>
                  <a:lnTo>
                    <a:pt x="23" y="204"/>
                  </a:lnTo>
                  <a:lnTo>
                    <a:pt x="23" y="202"/>
                  </a:lnTo>
                  <a:lnTo>
                    <a:pt x="23" y="204"/>
                  </a:lnTo>
                  <a:lnTo>
                    <a:pt x="23" y="202"/>
                  </a:lnTo>
                  <a:lnTo>
                    <a:pt x="23" y="204"/>
                  </a:lnTo>
                  <a:lnTo>
                    <a:pt x="23" y="202"/>
                  </a:lnTo>
                  <a:lnTo>
                    <a:pt x="23" y="204"/>
                  </a:lnTo>
                  <a:lnTo>
                    <a:pt x="22" y="204"/>
                  </a:lnTo>
                  <a:lnTo>
                    <a:pt x="22" y="202"/>
                  </a:lnTo>
                  <a:lnTo>
                    <a:pt x="22" y="201"/>
                  </a:lnTo>
                  <a:lnTo>
                    <a:pt x="20" y="201"/>
                  </a:lnTo>
                  <a:lnTo>
                    <a:pt x="20" y="199"/>
                  </a:lnTo>
                  <a:lnTo>
                    <a:pt x="20" y="198"/>
                  </a:lnTo>
                  <a:lnTo>
                    <a:pt x="20" y="196"/>
                  </a:lnTo>
                  <a:lnTo>
                    <a:pt x="19" y="195"/>
                  </a:lnTo>
                  <a:lnTo>
                    <a:pt x="19" y="193"/>
                  </a:lnTo>
                  <a:lnTo>
                    <a:pt x="17" y="192"/>
                  </a:lnTo>
                  <a:lnTo>
                    <a:pt x="17" y="190"/>
                  </a:lnTo>
                  <a:lnTo>
                    <a:pt x="16" y="190"/>
                  </a:lnTo>
                  <a:lnTo>
                    <a:pt x="14" y="190"/>
                  </a:lnTo>
                  <a:lnTo>
                    <a:pt x="12" y="190"/>
                  </a:lnTo>
                  <a:lnTo>
                    <a:pt x="11" y="190"/>
                  </a:lnTo>
                  <a:lnTo>
                    <a:pt x="11" y="192"/>
                  </a:lnTo>
                  <a:lnTo>
                    <a:pt x="11" y="190"/>
                  </a:lnTo>
                  <a:lnTo>
                    <a:pt x="9" y="190"/>
                  </a:lnTo>
                  <a:lnTo>
                    <a:pt x="8" y="187"/>
                  </a:lnTo>
                  <a:lnTo>
                    <a:pt x="6" y="187"/>
                  </a:lnTo>
                  <a:lnTo>
                    <a:pt x="5" y="187"/>
                  </a:lnTo>
                  <a:lnTo>
                    <a:pt x="5" y="190"/>
                  </a:lnTo>
                  <a:lnTo>
                    <a:pt x="3" y="190"/>
                  </a:lnTo>
                  <a:lnTo>
                    <a:pt x="2" y="190"/>
                  </a:lnTo>
                  <a:lnTo>
                    <a:pt x="2" y="187"/>
                  </a:lnTo>
                  <a:lnTo>
                    <a:pt x="2" y="186"/>
                  </a:lnTo>
                  <a:lnTo>
                    <a:pt x="0" y="186"/>
                  </a:lnTo>
                  <a:lnTo>
                    <a:pt x="2" y="186"/>
                  </a:lnTo>
                  <a:lnTo>
                    <a:pt x="3" y="184"/>
                  </a:lnTo>
                  <a:lnTo>
                    <a:pt x="5" y="183"/>
                  </a:lnTo>
                  <a:lnTo>
                    <a:pt x="6" y="181"/>
                  </a:lnTo>
                  <a:lnTo>
                    <a:pt x="6" y="180"/>
                  </a:lnTo>
                  <a:lnTo>
                    <a:pt x="9" y="177"/>
                  </a:lnTo>
                  <a:lnTo>
                    <a:pt x="11" y="177"/>
                  </a:lnTo>
                  <a:lnTo>
                    <a:pt x="12" y="175"/>
                  </a:lnTo>
                  <a:lnTo>
                    <a:pt x="14" y="174"/>
                  </a:lnTo>
                  <a:lnTo>
                    <a:pt x="16" y="172"/>
                  </a:lnTo>
                  <a:lnTo>
                    <a:pt x="16" y="171"/>
                  </a:lnTo>
                  <a:lnTo>
                    <a:pt x="16" y="169"/>
                  </a:lnTo>
                  <a:lnTo>
                    <a:pt x="16" y="168"/>
                  </a:lnTo>
                  <a:lnTo>
                    <a:pt x="16" y="165"/>
                  </a:lnTo>
                  <a:lnTo>
                    <a:pt x="16" y="163"/>
                  </a:lnTo>
                  <a:lnTo>
                    <a:pt x="16" y="162"/>
                  </a:lnTo>
                  <a:lnTo>
                    <a:pt x="14" y="162"/>
                  </a:lnTo>
                  <a:lnTo>
                    <a:pt x="14" y="160"/>
                  </a:lnTo>
                  <a:lnTo>
                    <a:pt x="16" y="160"/>
                  </a:lnTo>
                  <a:lnTo>
                    <a:pt x="14" y="159"/>
                  </a:lnTo>
                  <a:lnTo>
                    <a:pt x="16" y="159"/>
                  </a:lnTo>
                  <a:lnTo>
                    <a:pt x="16" y="157"/>
                  </a:lnTo>
                  <a:lnTo>
                    <a:pt x="17" y="157"/>
                  </a:lnTo>
                  <a:lnTo>
                    <a:pt x="17" y="156"/>
                  </a:lnTo>
                  <a:lnTo>
                    <a:pt x="19" y="156"/>
                  </a:lnTo>
                  <a:lnTo>
                    <a:pt x="20" y="154"/>
                  </a:lnTo>
                  <a:lnTo>
                    <a:pt x="22" y="156"/>
                  </a:lnTo>
                  <a:lnTo>
                    <a:pt x="23" y="156"/>
                  </a:lnTo>
                  <a:lnTo>
                    <a:pt x="25" y="156"/>
                  </a:lnTo>
                  <a:lnTo>
                    <a:pt x="26" y="156"/>
                  </a:lnTo>
                  <a:lnTo>
                    <a:pt x="26" y="154"/>
                  </a:lnTo>
                  <a:lnTo>
                    <a:pt x="28" y="154"/>
                  </a:lnTo>
                  <a:lnTo>
                    <a:pt x="29" y="154"/>
                  </a:lnTo>
                  <a:lnTo>
                    <a:pt x="31" y="154"/>
                  </a:lnTo>
                  <a:lnTo>
                    <a:pt x="32" y="152"/>
                  </a:lnTo>
                  <a:lnTo>
                    <a:pt x="34" y="152"/>
                  </a:lnTo>
                  <a:lnTo>
                    <a:pt x="35" y="154"/>
                  </a:lnTo>
                  <a:lnTo>
                    <a:pt x="37" y="154"/>
                  </a:lnTo>
                  <a:lnTo>
                    <a:pt x="37" y="152"/>
                  </a:lnTo>
                  <a:lnTo>
                    <a:pt x="37" y="151"/>
                  </a:lnTo>
                  <a:lnTo>
                    <a:pt x="38" y="149"/>
                  </a:lnTo>
                  <a:lnTo>
                    <a:pt x="38" y="148"/>
                  </a:lnTo>
                  <a:lnTo>
                    <a:pt x="40" y="148"/>
                  </a:lnTo>
                  <a:lnTo>
                    <a:pt x="41" y="148"/>
                  </a:lnTo>
                  <a:lnTo>
                    <a:pt x="41" y="149"/>
                  </a:lnTo>
                  <a:lnTo>
                    <a:pt x="43" y="149"/>
                  </a:lnTo>
                  <a:lnTo>
                    <a:pt x="44" y="149"/>
                  </a:lnTo>
                  <a:lnTo>
                    <a:pt x="44" y="151"/>
                  </a:lnTo>
                  <a:lnTo>
                    <a:pt x="44" y="149"/>
                  </a:lnTo>
                  <a:lnTo>
                    <a:pt x="44" y="151"/>
                  </a:lnTo>
                  <a:lnTo>
                    <a:pt x="44" y="149"/>
                  </a:lnTo>
                  <a:lnTo>
                    <a:pt x="46" y="149"/>
                  </a:lnTo>
                  <a:lnTo>
                    <a:pt x="47" y="149"/>
                  </a:lnTo>
                  <a:lnTo>
                    <a:pt x="49" y="149"/>
                  </a:lnTo>
                  <a:lnTo>
                    <a:pt x="49" y="151"/>
                  </a:lnTo>
                  <a:lnTo>
                    <a:pt x="49" y="149"/>
                  </a:lnTo>
                  <a:lnTo>
                    <a:pt x="50" y="149"/>
                  </a:lnTo>
                  <a:lnTo>
                    <a:pt x="50" y="148"/>
                  </a:lnTo>
                  <a:lnTo>
                    <a:pt x="50" y="146"/>
                  </a:lnTo>
                  <a:lnTo>
                    <a:pt x="49" y="146"/>
                  </a:lnTo>
                  <a:lnTo>
                    <a:pt x="50" y="145"/>
                  </a:lnTo>
                  <a:lnTo>
                    <a:pt x="52" y="145"/>
                  </a:lnTo>
                  <a:lnTo>
                    <a:pt x="50" y="142"/>
                  </a:lnTo>
                  <a:lnTo>
                    <a:pt x="52" y="142"/>
                  </a:lnTo>
                  <a:lnTo>
                    <a:pt x="52" y="139"/>
                  </a:lnTo>
                  <a:lnTo>
                    <a:pt x="52" y="137"/>
                  </a:lnTo>
                  <a:lnTo>
                    <a:pt x="52" y="136"/>
                  </a:lnTo>
                  <a:lnTo>
                    <a:pt x="52" y="134"/>
                  </a:lnTo>
                  <a:lnTo>
                    <a:pt x="52" y="133"/>
                  </a:lnTo>
                  <a:lnTo>
                    <a:pt x="50" y="131"/>
                  </a:lnTo>
                  <a:lnTo>
                    <a:pt x="52" y="130"/>
                  </a:lnTo>
                  <a:lnTo>
                    <a:pt x="53" y="130"/>
                  </a:lnTo>
                  <a:lnTo>
                    <a:pt x="55" y="130"/>
                  </a:lnTo>
                  <a:lnTo>
                    <a:pt x="56" y="130"/>
                  </a:lnTo>
                  <a:lnTo>
                    <a:pt x="56" y="128"/>
                  </a:lnTo>
                  <a:lnTo>
                    <a:pt x="56" y="127"/>
                  </a:lnTo>
                  <a:lnTo>
                    <a:pt x="56" y="125"/>
                  </a:lnTo>
                  <a:lnTo>
                    <a:pt x="55" y="125"/>
                  </a:lnTo>
                  <a:lnTo>
                    <a:pt x="55" y="124"/>
                  </a:lnTo>
                  <a:lnTo>
                    <a:pt x="55" y="122"/>
                  </a:lnTo>
                  <a:lnTo>
                    <a:pt x="53" y="122"/>
                  </a:lnTo>
                  <a:lnTo>
                    <a:pt x="53" y="121"/>
                  </a:lnTo>
                  <a:lnTo>
                    <a:pt x="52" y="121"/>
                  </a:lnTo>
                  <a:lnTo>
                    <a:pt x="52" y="119"/>
                  </a:lnTo>
                  <a:lnTo>
                    <a:pt x="50" y="119"/>
                  </a:lnTo>
                  <a:lnTo>
                    <a:pt x="50" y="118"/>
                  </a:lnTo>
                  <a:lnTo>
                    <a:pt x="52" y="118"/>
                  </a:lnTo>
                  <a:lnTo>
                    <a:pt x="53" y="118"/>
                  </a:lnTo>
                  <a:lnTo>
                    <a:pt x="53" y="116"/>
                  </a:lnTo>
                  <a:lnTo>
                    <a:pt x="55" y="116"/>
                  </a:lnTo>
                  <a:lnTo>
                    <a:pt x="56" y="116"/>
                  </a:lnTo>
                  <a:lnTo>
                    <a:pt x="58" y="115"/>
                  </a:lnTo>
                  <a:lnTo>
                    <a:pt x="59" y="115"/>
                  </a:lnTo>
                  <a:lnTo>
                    <a:pt x="59" y="113"/>
                  </a:lnTo>
                  <a:lnTo>
                    <a:pt x="58" y="113"/>
                  </a:lnTo>
                  <a:lnTo>
                    <a:pt x="58" y="112"/>
                  </a:lnTo>
                  <a:lnTo>
                    <a:pt x="56" y="112"/>
                  </a:lnTo>
                  <a:lnTo>
                    <a:pt x="55" y="112"/>
                  </a:lnTo>
                  <a:lnTo>
                    <a:pt x="55" y="110"/>
                  </a:lnTo>
                  <a:lnTo>
                    <a:pt x="53" y="110"/>
                  </a:lnTo>
                  <a:lnTo>
                    <a:pt x="52" y="110"/>
                  </a:lnTo>
                  <a:lnTo>
                    <a:pt x="52" y="109"/>
                  </a:lnTo>
                  <a:lnTo>
                    <a:pt x="50" y="109"/>
                  </a:lnTo>
                  <a:lnTo>
                    <a:pt x="52" y="109"/>
                  </a:lnTo>
                  <a:lnTo>
                    <a:pt x="52" y="107"/>
                  </a:lnTo>
                  <a:lnTo>
                    <a:pt x="50" y="107"/>
                  </a:lnTo>
                  <a:lnTo>
                    <a:pt x="49" y="107"/>
                  </a:lnTo>
                  <a:lnTo>
                    <a:pt x="47" y="106"/>
                  </a:lnTo>
                  <a:lnTo>
                    <a:pt x="47" y="103"/>
                  </a:lnTo>
                  <a:lnTo>
                    <a:pt x="47" y="101"/>
                  </a:lnTo>
                  <a:lnTo>
                    <a:pt x="47" y="99"/>
                  </a:lnTo>
                  <a:lnTo>
                    <a:pt x="46" y="99"/>
                  </a:lnTo>
                  <a:lnTo>
                    <a:pt x="46" y="98"/>
                  </a:lnTo>
                  <a:lnTo>
                    <a:pt x="46" y="96"/>
                  </a:lnTo>
                  <a:lnTo>
                    <a:pt x="46" y="95"/>
                  </a:lnTo>
                  <a:lnTo>
                    <a:pt x="46" y="93"/>
                  </a:lnTo>
                  <a:lnTo>
                    <a:pt x="47" y="92"/>
                  </a:lnTo>
                  <a:lnTo>
                    <a:pt x="49" y="92"/>
                  </a:lnTo>
                  <a:lnTo>
                    <a:pt x="49" y="90"/>
                  </a:lnTo>
                  <a:lnTo>
                    <a:pt x="50" y="90"/>
                  </a:lnTo>
                  <a:lnTo>
                    <a:pt x="50" y="89"/>
                  </a:lnTo>
                  <a:lnTo>
                    <a:pt x="52" y="89"/>
                  </a:lnTo>
                  <a:lnTo>
                    <a:pt x="52" y="87"/>
                  </a:lnTo>
                  <a:lnTo>
                    <a:pt x="53" y="87"/>
                  </a:lnTo>
                  <a:lnTo>
                    <a:pt x="53" y="86"/>
                  </a:lnTo>
                  <a:lnTo>
                    <a:pt x="53" y="84"/>
                  </a:lnTo>
                  <a:lnTo>
                    <a:pt x="55" y="84"/>
                  </a:lnTo>
                  <a:lnTo>
                    <a:pt x="53" y="83"/>
                  </a:lnTo>
                  <a:lnTo>
                    <a:pt x="55" y="83"/>
                  </a:lnTo>
                  <a:lnTo>
                    <a:pt x="55" y="81"/>
                  </a:lnTo>
                  <a:lnTo>
                    <a:pt x="56" y="81"/>
                  </a:lnTo>
                  <a:lnTo>
                    <a:pt x="56" y="80"/>
                  </a:lnTo>
                  <a:lnTo>
                    <a:pt x="58" y="80"/>
                  </a:lnTo>
                  <a:lnTo>
                    <a:pt x="58" y="78"/>
                  </a:lnTo>
                  <a:lnTo>
                    <a:pt x="59" y="78"/>
                  </a:lnTo>
                  <a:lnTo>
                    <a:pt x="61" y="78"/>
                  </a:lnTo>
                  <a:lnTo>
                    <a:pt x="61" y="77"/>
                  </a:lnTo>
                  <a:lnTo>
                    <a:pt x="62" y="77"/>
                  </a:lnTo>
                  <a:lnTo>
                    <a:pt x="61" y="77"/>
                  </a:lnTo>
                  <a:lnTo>
                    <a:pt x="61" y="75"/>
                  </a:lnTo>
                  <a:lnTo>
                    <a:pt x="62" y="75"/>
                  </a:lnTo>
                  <a:lnTo>
                    <a:pt x="64" y="74"/>
                  </a:lnTo>
                  <a:lnTo>
                    <a:pt x="64" y="72"/>
                  </a:lnTo>
                  <a:lnTo>
                    <a:pt x="65" y="72"/>
                  </a:lnTo>
                  <a:lnTo>
                    <a:pt x="64" y="72"/>
                  </a:lnTo>
                  <a:lnTo>
                    <a:pt x="65" y="72"/>
                  </a:lnTo>
                  <a:lnTo>
                    <a:pt x="65" y="71"/>
                  </a:lnTo>
                  <a:lnTo>
                    <a:pt x="67" y="71"/>
                  </a:lnTo>
                  <a:lnTo>
                    <a:pt x="67" y="69"/>
                  </a:lnTo>
                  <a:lnTo>
                    <a:pt x="68" y="69"/>
                  </a:lnTo>
                  <a:lnTo>
                    <a:pt x="70" y="69"/>
                  </a:lnTo>
                  <a:lnTo>
                    <a:pt x="70" y="68"/>
                  </a:lnTo>
                  <a:lnTo>
                    <a:pt x="70" y="66"/>
                  </a:lnTo>
                  <a:lnTo>
                    <a:pt x="70" y="65"/>
                  </a:lnTo>
                  <a:lnTo>
                    <a:pt x="70" y="63"/>
                  </a:lnTo>
                  <a:lnTo>
                    <a:pt x="70" y="62"/>
                  </a:lnTo>
                  <a:lnTo>
                    <a:pt x="70" y="60"/>
                  </a:lnTo>
                  <a:lnTo>
                    <a:pt x="68" y="60"/>
                  </a:lnTo>
                  <a:lnTo>
                    <a:pt x="68" y="59"/>
                  </a:lnTo>
                  <a:lnTo>
                    <a:pt x="68" y="57"/>
                  </a:lnTo>
                  <a:lnTo>
                    <a:pt x="68" y="56"/>
                  </a:lnTo>
                  <a:lnTo>
                    <a:pt x="67" y="57"/>
                  </a:lnTo>
                  <a:lnTo>
                    <a:pt x="67" y="56"/>
                  </a:lnTo>
                  <a:lnTo>
                    <a:pt x="65" y="56"/>
                  </a:lnTo>
                  <a:lnTo>
                    <a:pt x="65" y="54"/>
                  </a:lnTo>
                  <a:lnTo>
                    <a:pt x="64" y="54"/>
                  </a:lnTo>
                  <a:lnTo>
                    <a:pt x="64" y="53"/>
                  </a:lnTo>
                  <a:lnTo>
                    <a:pt x="64" y="51"/>
                  </a:lnTo>
                  <a:lnTo>
                    <a:pt x="64" y="50"/>
                  </a:lnTo>
                  <a:lnTo>
                    <a:pt x="64" y="48"/>
                  </a:lnTo>
                  <a:lnTo>
                    <a:pt x="65" y="48"/>
                  </a:lnTo>
                  <a:lnTo>
                    <a:pt x="73" y="45"/>
                  </a:lnTo>
                  <a:lnTo>
                    <a:pt x="75" y="45"/>
                  </a:lnTo>
                  <a:lnTo>
                    <a:pt x="76" y="45"/>
                  </a:lnTo>
                  <a:lnTo>
                    <a:pt x="78" y="45"/>
                  </a:lnTo>
                  <a:lnTo>
                    <a:pt x="79" y="45"/>
                  </a:lnTo>
                  <a:lnTo>
                    <a:pt x="81" y="45"/>
                  </a:lnTo>
                  <a:lnTo>
                    <a:pt x="82" y="43"/>
                  </a:lnTo>
                  <a:lnTo>
                    <a:pt x="84" y="43"/>
                  </a:lnTo>
                  <a:lnTo>
                    <a:pt x="85" y="42"/>
                  </a:lnTo>
                  <a:lnTo>
                    <a:pt x="87" y="42"/>
                  </a:lnTo>
                  <a:lnTo>
                    <a:pt x="87" y="40"/>
                  </a:lnTo>
                  <a:lnTo>
                    <a:pt x="88" y="40"/>
                  </a:lnTo>
                  <a:lnTo>
                    <a:pt x="90" y="40"/>
                  </a:lnTo>
                  <a:lnTo>
                    <a:pt x="90" y="39"/>
                  </a:lnTo>
                  <a:lnTo>
                    <a:pt x="91" y="39"/>
                  </a:lnTo>
                  <a:lnTo>
                    <a:pt x="94" y="37"/>
                  </a:lnTo>
                  <a:lnTo>
                    <a:pt x="96" y="37"/>
                  </a:lnTo>
                  <a:lnTo>
                    <a:pt x="96" y="36"/>
                  </a:lnTo>
                  <a:lnTo>
                    <a:pt x="97" y="36"/>
                  </a:lnTo>
                  <a:lnTo>
                    <a:pt x="97" y="34"/>
                  </a:lnTo>
                  <a:lnTo>
                    <a:pt x="99" y="34"/>
                  </a:lnTo>
                  <a:lnTo>
                    <a:pt x="99" y="33"/>
                  </a:lnTo>
                  <a:lnTo>
                    <a:pt x="100" y="33"/>
                  </a:lnTo>
                  <a:lnTo>
                    <a:pt x="100" y="31"/>
                  </a:lnTo>
                  <a:lnTo>
                    <a:pt x="102" y="30"/>
                  </a:lnTo>
                  <a:lnTo>
                    <a:pt x="103" y="30"/>
                  </a:lnTo>
                  <a:lnTo>
                    <a:pt x="103" y="28"/>
                  </a:lnTo>
                  <a:lnTo>
                    <a:pt x="105" y="28"/>
                  </a:lnTo>
                  <a:lnTo>
                    <a:pt x="106" y="28"/>
                  </a:lnTo>
                  <a:lnTo>
                    <a:pt x="106" y="27"/>
                  </a:lnTo>
                  <a:lnTo>
                    <a:pt x="108" y="25"/>
                  </a:lnTo>
                  <a:lnTo>
                    <a:pt x="109" y="25"/>
                  </a:lnTo>
                  <a:lnTo>
                    <a:pt x="111" y="25"/>
                  </a:lnTo>
                  <a:lnTo>
                    <a:pt x="111" y="24"/>
                  </a:lnTo>
                  <a:lnTo>
                    <a:pt x="112" y="24"/>
                  </a:lnTo>
                  <a:lnTo>
                    <a:pt x="114" y="24"/>
                  </a:lnTo>
                  <a:lnTo>
                    <a:pt x="117" y="24"/>
                  </a:lnTo>
                  <a:lnTo>
                    <a:pt x="118" y="22"/>
                  </a:lnTo>
                  <a:lnTo>
                    <a:pt x="120" y="22"/>
                  </a:lnTo>
                  <a:lnTo>
                    <a:pt x="121" y="22"/>
                  </a:lnTo>
                  <a:lnTo>
                    <a:pt x="123" y="22"/>
                  </a:lnTo>
                  <a:lnTo>
                    <a:pt x="124" y="22"/>
                  </a:lnTo>
                  <a:lnTo>
                    <a:pt x="126" y="22"/>
                  </a:lnTo>
                  <a:lnTo>
                    <a:pt x="127" y="22"/>
                  </a:lnTo>
                  <a:lnTo>
                    <a:pt x="129" y="22"/>
                  </a:lnTo>
                  <a:lnTo>
                    <a:pt x="131" y="24"/>
                  </a:lnTo>
                  <a:lnTo>
                    <a:pt x="132" y="24"/>
                  </a:lnTo>
                  <a:lnTo>
                    <a:pt x="134" y="24"/>
                  </a:lnTo>
                  <a:lnTo>
                    <a:pt x="135" y="24"/>
                  </a:lnTo>
                  <a:lnTo>
                    <a:pt x="137" y="24"/>
                  </a:lnTo>
                  <a:lnTo>
                    <a:pt x="138" y="24"/>
                  </a:lnTo>
                  <a:lnTo>
                    <a:pt x="140" y="24"/>
                  </a:lnTo>
                  <a:lnTo>
                    <a:pt x="141" y="24"/>
                  </a:lnTo>
                  <a:lnTo>
                    <a:pt x="143" y="24"/>
                  </a:lnTo>
                  <a:lnTo>
                    <a:pt x="144" y="24"/>
                  </a:lnTo>
                  <a:lnTo>
                    <a:pt x="147" y="24"/>
                  </a:lnTo>
                  <a:lnTo>
                    <a:pt x="149" y="24"/>
                  </a:lnTo>
                  <a:lnTo>
                    <a:pt x="150" y="24"/>
                  </a:lnTo>
                  <a:lnTo>
                    <a:pt x="152" y="24"/>
                  </a:lnTo>
                  <a:lnTo>
                    <a:pt x="159" y="28"/>
                  </a:lnTo>
                  <a:lnTo>
                    <a:pt x="161" y="28"/>
                  </a:lnTo>
                  <a:lnTo>
                    <a:pt x="162" y="28"/>
                  </a:lnTo>
                  <a:lnTo>
                    <a:pt x="162" y="30"/>
                  </a:lnTo>
                  <a:lnTo>
                    <a:pt x="164" y="30"/>
                  </a:lnTo>
                  <a:lnTo>
                    <a:pt x="167" y="30"/>
                  </a:lnTo>
                  <a:lnTo>
                    <a:pt x="167" y="31"/>
                  </a:lnTo>
                  <a:lnTo>
                    <a:pt x="168" y="31"/>
                  </a:lnTo>
                  <a:lnTo>
                    <a:pt x="168" y="33"/>
                  </a:lnTo>
                  <a:lnTo>
                    <a:pt x="170" y="33"/>
                  </a:lnTo>
                  <a:lnTo>
                    <a:pt x="170" y="31"/>
                  </a:lnTo>
                  <a:lnTo>
                    <a:pt x="170" y="30"/>
                  </a:lnTo>
                  <a:lnTo>
                    <a:pt x="170" y="28"/>
                  </a:lnTo>
                  <a:lnTo>
                    <a:pt x="170" y="27"/>
                  </a:lnTo>
                  <a:lnTo>
                    <a:pt x="171" y="27"/>
                  </a:lnTo>
                  <a:lnTo>
                    <a:pt x="171" y="25"/>
                  </a:lnTo>
                  <a:lnTo>
                    <a:pt x="173" y="24"/>
                  </a:lnTo>
                  <a:lnTo>
                    <a:pt x="174" y="24"/>
                  </a:lnTo>
                  <a:lnTo>
                    <a:pt x="176" y="22"/>
                  </a:lnTo>
                  <a:lnTo>
                    <a:pt x="177" y="21"/>
                  </a:lnTo>
                  <a:lnTo>
                    <a:pt x="177" y="19"/>
                  </a:lnTo>
                  <a:lnTo>
                    <a:pt x="179" y="19"/>
                  </a:lnTo>
                  <a:lnTo>
                    <a:pt x="179" y="18"/>
                  </a:lnTo>
                  <a:lnTo>
                    <a:pt x="179" y="16"/>
                  </a:lnTo>
                  <a:lnTo>
                    <a:pt x="180" y="15"/>
                  </a:lnTo>
                  <a:lnTo>
                    <a:pt x="182" y="12"/>
                  </a:lnTo>
                  <a:lnTo>
                    <a:pt x="182" y="10"/>
                  </a:lnTo>
                  <a:lnTo>
                    <a:pt x="182" y="9"/>
                  </a:lnTo>
                  <a:lnTo>
                    <a:pt x="182" y="7"/>
                  </a:lnTo>
                  <a:lnTo>
                    <a:pt x="183" y="6"/>
                  </a:lnTo>
                  <a:lnTo>
                    <a:pt x="183" y="7"/>
                  </a:lnTo>
                  <a:lnTo>
                    <a:pt x="183" y="6"/>
                  </a:lnTo>
                  <a:lnTo>
                    <a:pt x="185" y="6"/>
                  </a:lnTo>
                  <a:lnTo>
                    <a:pt x="185" y="7"/>
                  </a:lnTo>
                  <a:lnTo>
                    <a:pt x="187" y="7"/>
                  </a:lnTo>
                  <a:lnTo>
                    <a:pt x="188" y="7"/>
                  </a:lnTo>
                  <a:lnTo>
                    <a:pt x="190" y="7"/>
                  </a:lnTo>
                  <a:lnTo>
                    <a:pt x="190" y="6"/>
                  </a:lnTo>
                  <a:lnTo>
                    <a:pt x="191" y="6"/>
                  </a:lnTo>
                  <a:lnTo>
                    <a:pt x="193" y="4"/>
                  </a:lnTo>
                  <a:lnTo>
                    <a:pt x="194" y="3"/>
                  </a:lnTo>
                  <a:lnTo>
                    <a:pt x="196" y="3"/>
                  </a:lnTo>
                  <a:lnTo>
                    <a:pt x="197" y="0"/>
                  </a:lnTo>
                  <a:lnTo>
                    <a:pt x="199" y="0"/>
                  </a:lnTo>
                  <a:lnTo>
                    <a:pt x="200" y="0"/>
                  </a:lnTo>
                  <a:lnTo>
                    <a:pt x="202" y="1"/>
                  </a:lnTo>
                  <a:lnTo>
                    <a:pt x="202" y="0"/>
                  </a:lnTo>
                  <a:lnTo>
                    <a:pt x="203" y="0"/>
                  </a:lnTo>
                  <a:lnTo>
                    <a:pt x="205" y="1"/>
                  </a:lnTo>
                  <a:lnTo>
                    <a:pt x="206" y="1"/>
                  </a:lnTo>
                  <a:lnTo>
                    <a:pt x="208" y="1"/>
                  </a:lnTo>
                  <a:lnTo>
                    <a:pt x="209" y="1"/>
                  </a:lnTo>
                  <a:lnTo>
                    <a:pt x="211" y="1"/>
                  </a:lnTo>
                  <a:lnTo>
                    <a:pt x="211" y="3"/>
                  </a:lnTo>
                  <a:lnTo>
                    <a:pt x="212" y="3"/>
                  </a:lnTo>
                  <a:lnTo>
                    <a:pt x="214" y="3"/>
                  </a:lnTo>
                  <a:lnTo>
                    <a:pt x="215" y="3"/>
                  </a:lnTo>
                  <a:lnTo>
                    <a:pt x="215" y="4"/>
                  </a:lnTo>
                  <a:lnTo>
                    <a:pt x="215" y="6"/>
                  </a:lnTo>
                  <a:lnTo>
                    <a:pt x="215" y="7"/>
                  </a:lnTo>
                  <a:lnTo>
                    <a:pt x="215" y="9"/>
                  </a:lnTo>
                  <a:lnTo>
                    <a:pt x="214" y="9"/>
                  </a:lnTo>
                  <a:lnTo>
                    <a:pt x="214" y="10"/>
                  </a:lnTo>
                  <a:lnTo>
                    <a:pt x="214" y="12"/>
                  </a:lnTo>
                  <a:lnTo>
                    <a:pt x="214" y="13"/>
                  </a:lnTo>
                  <a:lnTo>
                    <a:pt x="215" y="13"/>
                  </a:lnTo>
                  <a:lnTo>
                    <a:pt x="217" y="13"/>
                  </a:lnTo>
                  <a:lnTo>
                    <a:pt x="217" y="15"/>
                  </a:lnTo>
                  <a:lnTo>
                    <a:pt x="218" y="15"/>
                  </a:lnTo>
                  <a:lnTo>
                    <a:pt x="220" y="15"/>
                  </a:lnTo>
                  <a:lnTo>
                    <a:pt x="220" y="16"/>
                  </a:lnTo>
                  <a:lnTo>
                    <a:pt x="220" y="18"/>
                  </a:lnTo>
                  <a:lnTo>
                    <a:pt x="220" y="19"/>
                  </a:lnTo>
                  <a:lnTo>
                    <a:pt x="221" y="19"/>
                  </a:lnTo>
                  <a:lnTo>
                    <a:pt x="223" y="19"/>
                  </a:lnTo>
                  <a:lnTo>
                    <a:pt x="224" y="19"/>
                  </a:lnTo>
                  <a:lnTo>
                    <a:pt x="224" y="21"/>
                  </a:lnTo>
                  <a:lnTo>
                    <a:pt x="226" y="21"/>
                  </a:lnTo>
                  <a:lnTo>
                    <a:pt x="227" y="21"/>
                  </a:lnTo>
                  <a:lnTo>
                    <a:pt x="227" y="22"/>
                  </a:lnTo>
                  <a:lnTo>
                    <a:pt x="229" y="22"/>
                  </a:lnTo>
                  <a:lnTo>
                    <a:pt x="229" y="24"/>
                  </a:lnTo>
                  <a:lnTo>
                    <a:pt x="230" y="24"/>
                  </a:lnTo>
                  <a:lnTo>
                    <a:pt x="230" y="25"/>
                  </a:lnTo>
                  <a:lnTo>
                    <a:pt x="232" y="25"/>
                  </a:lnTo>
                  <a:lnTo>
                    <a:pt x="232" y="27"/>
                  </a:lnTo>
                  <a:lnTo>
                    <a:pt x="232" y="28"/>
                  </a:lnTo>
                  <a:lnTo>
                    <a:pt x="230" y="28"/>
                  </a:lnTo>
                  <a:lnTo>
                    <a:pt x="230" y="30"/>
                  </a:lnTo>
                  <a:lnTo>
                    <a:pt x="230" y="31"/>
                  </a:lnTo>
                  <a:lnTo>
                    <a:pt x="232" y="31"/>
                  </a:lnTo>
                  <a:lnTo>
                    <a:pt x="233" y="31"/>
                  </a:lnTo>
                  <a:lnTo>
                    <a:pt x="233" y="33"/>
                  </a:lnTo>
                  <a:lnTo>
                    <a:pt x="235" y="33"/>
                  </a:lnTo>
                  <a:lnTo>
                    <a:pt x="235" y="34"/>
                  </a:lnTo>
                  <a:lnTo>
                    <a:pt x="236" y="34"/>
                  </a:lnTo>
                  <a:lnTo>
                    <a:pt x="236" y="36"/>
                  </a:lnTo>
                  <a:lnTo>
                    <a:pt x="238" y="36"/>
                  </a:lnTo>
                  <a:lnTo>
                    <a:pt x="239" y="37"/>
                  </a:lnTo>
                  <a:lnTo>
                    <a:pt x="238" y="37"/>
                  </a:lnTo>
                  <a:lnTo>
                    <a:pt x="238" y="39"/>
                  </a:lnTo>
                  <a:lnTo>
                    <a:pt x="236" y="39"/>
                  </a:lnTo>
                  <a:lnTo>
                    <a:pt x="236" y="40"/>
                  </a:lnTo>
                  <a:lnTo>
                    <a:pt x="235" y="40"/>
                  </a:lnTo>
                  <a:lnTo>
                    <a:pt x="233" y="42"/>
                  </a:lnTo>
                  <a:lnTo>
                    <a:pt x="233" y="43"/>
                  </a:lnTo>
                  <a:lnTo>
                    <a:pt x="232" y="43"/>
                  </a:lnTo>
                  <a:lnTo>
                    <a:pt x="232" y="45"/>
                  </a:lnTo>
                  <a:lnTo>
                    <a:pt x="232" y="46"/>
                  </a:lnTo>
                  <a:lnTo>
                    <a:pt x="232" y="48"/>
                  </a:lnTo>
                  <a:lnTo>
                    <a:pt x="233" y="50"/>
                  </a:lnTo>
                  <a:lnTo>
                    <a:pt x="235" y="51"/>
                  </a:lnTo>
                  <a:lnTo>
                    <a:pt x="235" y="53"/>
                  </a:lnTo>
                  <a:lnTo>
                    <a:pt x="236" y="54"/>
                  </a:lnTo>
                  <a:lnTo>
                    <a:pt x="236" y="56"/>
                  </a:lnTo>
                  <a:lnTo>
                    <a:pt x="238" y="57"/>
                  </a:lnTo>
                  <a:lnTo>
                    <a:pt x="238" y="59"/>
                  </a:lnTo>
                  <a:lnTo>
                    <a:pt x="239" y="60"/>
                  </a:lnTo>
                  <a:lnTo>
                    <a:pt x="241" y="62"/>
                  </a:lnTo>
                  <a:lnTo>
                    <a:pt x="241" y="65"/>
                  </a:lnTo>
                  <a:lnTo>
                    <a:pt x="243" y="66"/>
                  </a:lnTo>
                  <a:lnTo>
                    <a:pt x="244" y="68"/>
                  </a:lnTo>
                  <a:lnTo>
                    <a:pt x="244" y="69"/>
                  </a:lnTo>
                  <a:lnTo>
                    <a:pt x="239" y="69"/>
                  </a:lnTo>
                  <a:lnTo>
                    <a:pt x="235" y="71"/>
                  </a:lnTo>
                  <a:lnTo>
                    <a:pt x="233" y="71"/>
                  </a:lnTo>
                  <a:lnTo>
                    <a:pt x="232" y="71"/>
                  </a:lnTo>
                  <a:lnTo>
                    <a:pt x="232" y="72"/>
                  </a:lnTo>
                  <a:lnTo>
                    <a:pt x="233" y="74"/>
                  </a:lnTo>
                  <a:lnTo>
                    <a:pt x="232" y="77"/>
                  </a:lnTo>
                  <a:lnTo>
                    <a:pt x="230" y="81"/>
                  </a:lnTo>
                  <a:lnTo>
                    <a:pt x="230" y="83"/>
                  </a:lnTo>
                  <a:lnTo>
                    <a:pt x="229" y="84"/>
                  </a:lnTo>
                  <a:lnTo>
                    <a:pt x="224" y="89"/>
                  </a:lnTo>
                  <a:lnTo>
                    <a:pt x="224" y="90"/>
                  </a:lnTo>
                  <a:lnTo>
                    <a:pt x="224" y="92"/>
                  </a:lnTo>
                  <a:lnTo>
                    <a:pt x="226" y="93"/>
                  </a:lnTo>
                  <a:lnTo>
                    <a:pt x="227" y="95"/>
                  </a:lnTo>
                  <a:lnTo>
                    <a:pt x="227" y="96"/>
                  </a:lnTo>
                  <a:lnTo>
                    <a:pt x="229" y="98"/>
                  </a:lnTo>
                  <a:lnTo>
                    <a:pt x="230" y="101"/>
                  </a:lnTo>
                  <a:lnTo>
                    <a:pt x="233" y="99"/>
                  </a:lnTo>
                  <a:lnTo>
                    <a:pt x="235" y="101"/>
                  </a:lnTo>
                  <a:lnTo>
                    <a:pt x="236" y="101"/>
                  </a:lnTo>
                  <a:lnTo>
                    <a:pt x="235" y="104"/>
                  </a:lnTo>
                  <a:lnTo>
                    <a:pt x="244" y="109"/>
                  </a:lnTo>
                  <a:lnTo>
                    <a:pt x="247" y="106"/>
                  </a:lnTo>
                  <a:lnTo>
                    <a:pt x="249" y="106"/>
                  </a:lnTo>
                  <a:lnTo>
                    <a:pt x="249" y="107"/>
                  </a:lnTo>
                  <a:lnTo>
                    <a:pt x="250" y="107"/>
                  </a:lnTo>
                  <a:lnTo>
                    <a:pt x="252" y="107"/>
                  </a:lnTo>
                  <a:lnTo>
                    <a:pt x="252" y="109"/>
                  </a:lnTo>
                  <a:lnTo>
                    <a:pt x="253" y="109"/>
                  </a:lnTo>
                  <a:lnTo>
                    <a:pt x="253" y="110"/>
                  </a:lnTo>
                  <a:lnTo>
                    <a:pt x="255" y="110"/>
                  </a:lnTo>
                  <a:lnTo>
                    <a:pt x="253" y="110"/>
                  </a:lnTo>
                  <a:lnTo>
                    <a:pt x="253" y="112"/>
                  </a:lnTo>
                  <a:lnTo>
                    <a:pt x="255" y="112"/>
                  </a:lnTo>
                  <a:lnTo>
                    <a:pt x="256" y="112"/>
                  </a:lnTo>
                  <a:lnTo>
                    <a:pt x="256" y="113"/>
                  </a:lnTo>
                  <a:lnTo>
                    <a:pt x="256" y="115"/>
                  </a:lnTo>
                  <a:lnTo>
                    <a:pt x="256" y="116"/>
                  </a:lnTo>
                  <a:lnTo>
                    <a:pt x="258" y="118"/>
                  </a:lnTo>
                  <a:lnTo>
                    <a:pt x="259" y="118"/>
                  </a:lnTo>
                  <a:lnTo>
                    <a:pt x="261" y="118"/>
                  </a:lnTo>
                  <a:lnTo>
                    <a:pt x="261" y="119"/>
                  </a:lnTo>
                  <a:lnTo>
                    <a:pt x="262" y="119"/>
                  </a:lnTo>
                  <a:lnTo>
                    <a:pt x="264" y="119"/>
                  </a:lnTo>
                  <a:lnTo>
                    <a:pt x="265" y="119"/>
                  </a:lnTo>
                  <a:lnTo>
                    <a:pt x="267" y="119"/>
                  </a:lnTo>
                  <a:lnTo>
                    <a:pt x="268" y="119"/>
                  </a:lnTo>
                  <a:lnTo>
                    <a:pt x="268" y="121"/>
                  </a:lnTo>
                  <a:lnTo>
                    <a:pt x="270" y="121"/>
                  </a:lnTo>
                  <a:lnTo>
                    <a:pt x="271" y="121"/>
                  </a:lnTo>
                  <a:lnTo>
                    <a:pt x="273" y="121"/>
                  </a:lnTo>
                  <a:lnTo>
                    <a:pt x="273" y="122"/>
                  </a:lnTo>
                  <a:lnTo>
                    <a:pt x="274" y="122"/>
                  </a:lnTo>
                  <a:lnTo>
                    <a:pt x="274" y="124"/>
                  </a:lnTo>
                  <a:lnTo>
                    <a:pt x="274" y="125"/>
                  </a:lnTo>
                  <a:lnTo>
                    <a:pt x="274" y="127"/>
                  </a:lnTo>
                  <a:lnTo>
                    <a:pt x="276" y="128"/>
                  </a:lnTo>
                  <a:lnTo>
                    <a:pt x="277" y="128"/>
                  </a:lnTo>
                  <a:lnTo>
                    <a:pt x="277" y="130"/>
                  </a:lnTo>
                  <a:lnTo>
                    <a:pt x="277" y="131"/>
                  </a:lnTo>
                  <a:lnTo>
                    <a:pt x="277" y="133"/>
                  </a:lnTo>
                  <a:lnTo>
                    <a:pt x="279" y="133"/>
                  </a:lnTo>
                  <a:lnTo>
                    <a:pt x="279" y="134"/>
                  </a:lnTo>
                  <a:lnTo>
                    <a:pt x="279" y="136"/>
                  </a:lnTo>
                  <a:lnTo>
                    <a:pt x="280" y="137"/>
                  </a:lnTo>
                  <a:lnTo>
                    <a:pt x="282" y="137"/>
                  </a:lnTo>
                  <a:lnTo>
                    <a:pt x="282" y="139"/>
                  </a:lnTo>
                  <a:lnTo>
                    <a:pt x="282" y="140"/>
                  </a:lnTo>
                  <a:lnTo>
                    <a:pt x="282" y="142"/>
                  </a:lnTo>
                  <a:lnTo>
                    <a:pt x="282" y="143"/>
                  </a:lnTo>
                  <a:lnTo>
                    <a:pt x="282" y="145"/>
                  </a:lnTo>
                  <a:lnTo>
                    <a:pt x="282" y="146"/>
                  </a:lnTo>
                  <a:lnTo>
                    <a:pt x="283" y="148"/>
                  </a:lnTo>
                  <a:lnTo>
                    <a:pt x="283" y="149"/>
                  </a:lnTo>
                  <a:lnTo>
                    <a:pt x="283" y="151"/>
                  </a:lnTo>
                  <a:lnTo>
                    <a:pt x="282" y="152"/>
                  </a:lnTo>
                  <a:lnTo>
                    <a:pt x="280" y="154"/>
                  </a:lnTo>
                  <a:lnTo>
                    <a:pt x="282" y="157"/>
                  </a:lnTo>
                  <a:lnTo>
                    <a:pt x="283" y="162"/>
                  </a:lnTo>
                  <a:lnTo>
                    <a:pt x="285" y="165"/>
                  </a:lnTo>
                  <a:lnTo>
                    <a:pt x="285" y="166"/>
                  </a:lnTo>
                  <a:lnTo>
                    <a:pt x="286" y="166"/>
                  </a:lnTo>
                  <a:lnTo>
                    <a:pt x="286" y="169"/>
                  </a:lnTo>
                  <a:lnTo>
                    <a:pt x="288" y="171"/>
                  </a:lnTo>
                  <a:lnTo>
                    <a:pt x="288" y="172"/>
                  </a:lnTo>
                  <a:lnTo>
                    <a:pt x="289" y="174"/>
                  </a:lnTo>
                  <a:lnTo>
                    <a:pt x="289" y="175"/>
                  </a:lnTo>
                  <a:lnTo>
                    <a:pt x="291" y="177"/>
                  </a:lnTo>
                  <a:lnTo>
                    <a:pt x="291" y="178"/>
                  </a:lnTo>
                  <a:lnTo>
                    <a:pt x="292" y="180"/>
                  </a:lnTo>
                  <a:lnTo>
                    <a:pt x="292" y="181"/>
                  </a:lnTo>
                  <a:lnTo>
                    <a:pt x="294" y="183"/>
                  </a:lnTo>
                  <a:lnTo>
                    <a:pt x="294" y="184"/>
                  </a:lnTo>
                  <a:lnTo>
                    <a:pt x="267" y="189"/>
                  </a:lnTo>
                  <a:lnTo>
                    <a:pt x="267" y="190"/>
                  </a:lnTo>
                  <a:lnTo>
                    <a:pt x="268" y="190"/>
                  </a:lnTo>
                  <a:lnTo>
                    <a:pt x="268" y="192"/>
                  </a:lnTo>
                  <a:lnTo>
                    <a:pt x="270" y="193"/>
                  </a:lnTo>
                  <a:lnTo>
                    <a:pt x="268" y="195"/>
                  </a:lnTo>
                  <a:lnTo>
                    <a:pt x="267" y="195"/>
                  </a:lnTo>
                  <a:lnTo>
                    <a:pt x="265" y="195"/>
                  </a:lnTo>
                  <a:lnTo>
                    <a:pt x="265" y="196"/>
                  </a:lnTo>
                  <a:lnTo>
                    <a:pt x="264" y="198"/>
                  </a:lnTo>
                  <a:lnTo>
                    <a:pt x="262" y="199"/>
                  </a:lnTo>
                  <a:lnTo>
                    <a:pt x="261" y="199"/>
                  </a:lnTo>
                  <a:lnTo>
                    <a:pt x="261" y="201"/>
                  </a:lnTo>
                  <a:lnTo>
                    <a:pt x="259" y="202"/>
                  </a:lnTo>
                  <a:lnTo>
                    <a:pt x="258" y="202"/>
                  </a:lnTo>
                  <a:lnTo>
                    <a:pt x="258" y="204"/>
                  </a:lnTo>
                  <a:lnTo>
                    <a:pt x="259" y="204"/>
                  </a:lnTo>
                  <a:lnTo>
                    <a:pt x="259" y="205"/>
                  </a:lnTo>
                  <a:lnTo>
                    <a:pt x="261" y="205"/>
                  </a:lnTo>
                  <a:lnTo>
                    <a:pt x="261" y="207"/>
                  </a:lnTo>
                  <a:lnTo>
                    <a:pt x="262" y="207"/>
                  </a:lnTo>
                  <a:lnTo>
                    <a:pt x="264" y="207"/>
                  </a:lnTo>
                  <a:lnTo>
                    <a:pt x="265" y="207"/>
                  </a:lnTo>
                  <a:lnTo>
                    <a:pt x="265" y="205"/>
                  </a:lnTo>
                  <a:lnTo>
                    <a:pt x="267" y="205"/>
                  </a:lnTo>
                  <a:lnTo>
                    <a:pt x="267" y="204"/>
                  </a:lnTo>
                  <a:lnTo>
                    <a:pt x="268" y="204"/>
                  </a:lnTo>
                  <a:lnTo>
                    <a:pt x="270" y="204"/>
                  </a:lnTo>
                  <a:lnTo>
                    <a:pt x="271" y="204"/>
                  </a:lnTo>
                  <a:lnTo>
                    <a:pt x="271" y="205"/>
                  </a:lnTo>
                  <a:lnTo>
                    <a:pt x="270" y="205"/>
                  </a:lnTo>
                  <a:lnTo>
                    <a:pt x="268" y="205"/>
                  </a:lnTo>
                  <a:lnTo>
                    <a:pt x="267" y="205"/>
                  </a:lnTo>
                  <a:lnTo>
                    <a:pt x="265" y="207"/>
                  </a:lnTo>
                  <a:lnTo>
                    <a:pt x="265" y="209"/>
                  </a:lnTo>
                  <a:lnTo>
                    <a:pt x="264" y="209"/>
                  </a:lnTo>
                  <a:lnTo>
                    <a:pt x="262" y="209"/>
                  </a:lnTo>
                  <a:lnTo>
                    <a:pt x="261" y="209"/>
                  </a:lnTo>
                  <a:lnTo>
                    <a:pt x="259" y="209"/>
                  </a:lnTo>
                  <a:lnTo>
                    <a:pt x="258" y="209"/>
                  </a:lnTo>
                  <a:lnTo>
                    <a:pt x="262" y="213"/>
                  </a:lnTo>
                  <a:lnTo>
                    <a:pt x="265" y="215"/>
                  </a:lnTo>
                  <a:lnTo>
                    <a:pt x="273" y="219"/>
                  </a:lnTo>
                  <a:lnTo>
                    <a:pt x="279" y="224"/>
                  </a:lnTo>
                  <a:lnTo>
                    <a:pt x="280" y="224"/>
                  </a:lnTo>
                  <a:lnTo>
                    <a:pt x="288" y="230"/>
                  </a:lnTo>
                  <a:lnTo>
                    <a:pt x="294" y="233"/>
                  </a:lnTo>
                  <a:lnTo>
                    <a:pt x="299" y="237"/>
                  </a:lnTo>
                  <a:lnTo>
                    <a:pt x="300" y="237"/>
                  </a:lnTo>
                  <a:lnTo>
                    <a:pt x="299" y="237"/>
                  </a:lnTo>
                  <a:lnTo>
                    <a:pt x="300" y="237"/>
                  </a:lnTo>
                  <a:lnTo>
                    <a:pt x="300" y="239"/>
                  </a:lnTo>
                  <a:lnTo>
                    <a:pt x="302" y="239"/>
                  </a:lnTo>
                  <a:lnTo>
                    <a:pt x="299" y="240"/>
                  </a:lnTo>
                  <a:lnTo>
                    <a:pt x="295" y="242"/>
                  </a:lnTo>
                  <a:lnTo>
                    <a:pt x="294" y="242"/>
                  </a:lnTo>
                  <a:lnTo>
                    <a:pt x="294" y="243"/>
                  </a:lnTo>
                  <a:lnTo>
                    <a:pt x="292" y="243"/>
                  </a:lnTo>
                  <a:lnTo>
                    <a:pt x="291" y="243"/>
                  </a:lnTo>
                  <a:lnTo>
                    <a:pt x="289" y="245"/>
                  </a:lnTo>
                  <a:lnTo>
                    <a:pt x="288" y="245"/>
                  </a:lnTo>
                  <a:lnTo>
                    <a:pt x="286" y="246"/>
                  </a:lnTo>
                  <a:lnTo>
                    <a:pt x="283" y="246"/>
                  </a:lnTo>
                  <a:lnTo>
                    <a:pt x="280" y="248"/>
                  </a:lnTo>
                  <a:lnTo>
                    <a:pt x="279" y="249"/>
                  </a:lnTo>
                  <a:lnTo>
                    <a:pt x="277" y="249"/>
                  </a:lnTo>
                  <a:lnTo>
                    <a:pt x="276" y="251"/>
                  </a:lnTo>
                  <a:lnTo>
                    <a:pt x="270" y="255"/>
                  </a:lnTo>
                  <a:lnTo>
                    <a:pt x="265" y="258"/>
                  </a:lnTo>
                  <a:lnTo>
                    <a:pt x="262" y="260"/>
                  </a:lnTo>
                  <a:lnTo>
                    <a:pt x="241" y="272"/>
                  </a:lnTo>
                  <a:lnTo>
                    <a:pt x="239" y="269"/>
                  </a:lnTo>
                  <a:lnTo>
                    <a:pt x="235" y="271"/>
                  </a:lnTo>
                  <a:lnTo>
                    <a:pt x="235" y="272"/>
                  </a:lnTo>
                  <a:lnTo>
                    <a:pt x="229" y="274"/>
                  </a:lnTo>
                  <a:lnTo>
                    <a:pt x="218" y="278"/>
                  </a:lnTo>
                  <a:lnTo>
                    <a:pt x="214" y="281"/>
                  </a:lnTo>
                  <a:lnTo>
                    <a:pt x="212" y="281"/>
                  </a:lnTo>
                  <a:lnTo>
                    <a:pt x="206" y="284"/>
                  </a:lnTo>
                  <a:lnTo>
                    <a:pt x="203" y="286"/>
                  </a:lnTo>
                  <a:lnTo>
                    <a:pt x="196" y="289"/>
                  </a:lnTo>
                  <a:lnTo>
                    <a:pt x="188" y="292"/>
                  </a:lnTo>
                  <a:lnTo>
                    <a:pt x="176" y="298"/>
                  </a:lnTo>
                  <a:lnTo>
                    <a:pt x="176" y="296"/>
                  </a:lnTo>
                  <a:lnTo>
                    <a:pt x="176" y="295"/>
                  </a:lnTo>
                  <a:lnTo>
                    <a:pt x="176" y="293"/>
                  </a:lnTo>
                  <a:lnTo>
                    <a:pt x="176" y="292"/>
                  </a:lnTo>
                  <a:lnTo>
                    <a:pt x="176" y="290"/>
                  </a:lnTo>
                  <a:lnTo>
                    <a:pt x="176" y="289"/>
                  </a:lnTo>
                  <a:lnTo>
                    <a:pt x="176" y="287"/>
                  </a:lnTo>
                  <a:lnTo>
                    <a:pt x="174" y="287"/>
                  </a:lnTo>
                  <a:lnTo>
                    <a:pt x="174" y="289"/>
                  </a:lnTo>
                  <a:lnTo>
                    <a:pt x="174" y="287"/>
                  </a:lnTo>
                  <a:lnTo>
                    <a:pt x="173" y="286"/>
                  </a:lnTo>
                  <a:lnTo>
                    <a:pt x="171" y="286"/>
                  </a:lnTo>
                  <a:lnTo>
                    <a:pt x="170" y="286"/>
                  </a:lnTo>
                  <a:lnTo>
                    <a:pt x="168" y="284"/>
                  </a:lnTo>
                  <a:lnTo>
                    <a:pt x="165" y="284"/>
                  </a:lnTo>
                  <a:lnTo>
                    <a:pt x="158" y="281"/>
                  </a:lnTo>
                  <a:lnTo>
                    <a:pt x="155" y="280"/>
                  </a:lnTo>
                  <a:lnTo>
                    <a:pt x="153" y="280"/>
                  </a:lnTo>
                  <a:lnTo>
                    <a:pt x="152" y="280"/>
                  </a:lnTo>
                  <a:lnTo>
                    <a:pt x="152" y="278"/>
                  </a:lnTo>
                  <a:lnTo>
                    <a:pt x="152" y="280"/>
                  </a:lnTo>
                  <a:lnTo>
                    <a:pt x="153" y="280"/>
                  </a:lnTo>
                  <a:lnTo>
                    <a:pt x="153" y="281"/>
                  </a:lnTo>
                  <a:lnTo>
                    <a:pt x="152" y="281"/>
                  </a:lnTo>
                  <a:lnTo>
                    <a:pt x="152" y="283"/>
                  </a:lnTo>
                  <a:lnTo>
                    <a:pt x="150" y="281"/>
                  </a:lnTo>
                  <a:lnTo>
                    <a:pt x="149" y="280"/>
                  </a:lnTo>
                  <a:lnTo>
                    <a:pt x="147" y="280"/>
                  </a:lnTo>
                  <a:lnTo>
                    <a:pt x="143" y="278"/>
                  </a:lnTo>
                  <a:lnTo>
                    <a:pt x="141" y="278"/>
                  </a:lnTo>
                  <a:lnTo>
                    <a:pt x="140" y="278"/>
                  </a:lnTo>
                  <a:lnTo>
                    <a:pt x="138" y="278"/>
                  </a:lnTo>
                  <a:lnTo>
                    <a:pt x="137" y="278"/>
                  </a:lnTo>
                  <a:lnTo>
                    <a:pt x="137" y="277"/>
                  </a:lnTo>
                  <a:lnTo>
                    <a:pt x="135" y="277"/>
                  </a:lnTo>
                  <a:lnTo>
                    <a:pt x="134" y="277"/>
                  </a:lnTo>
                  <a:lnTo>
                    <a:pt x="134" y="275"/>
                  </a:lnTo>
                  <a:lnTo>
                    <a:pt x="134" y="277"/>
                  </a:lnTo>
                  <a:lnTo>
                    <a:pt x="132" y="277"/>
                  </a:lnTo>
                  <a:lnTo>
                    <a:pt x="132" y="275"/>
                  </a:lnTo>
                  <a:lnTo>
                    <a:pt x="131" y="274"/>
                  </a:lnTo>
                  <a:lnTo>
                    <a:pt x="131" y="275"/>
                  </a:lnTo>
                  <a:lnTo>
                    <a:pt x="131" y="274"/>
                  </a:lnTo>
                  <a:lnTo>
                    <a:pt x="129" y="274"/>
                  </a:lnTo>
                  <a:lnTo>
                    <a:pt x="129" y="275"/>
                  </a:lnTo>
                  <a:lnTo>
                    <a:pt x="129" y="274"/>
                  </a:lnTo>
                  <a:lnTo>
                    <a:pt x="129" y="275"/>
                  </a:lnTo>
                  <a:lnTo>
                    <a:pt x="127" y="275"/>
                  </a:lnTo>
                  <a:lnTo>
                    <a:pt x="127" y="274"/>
                  </a:lnTo>
                  <a:lnTo>
                    <a:pt x="127" y="275"/>
                  </a:lnTo>
                  <a:lnTo>
                    <a:pt x="126" y="275"/>
                  </a:lnTo>
                  <a:lnTo>
                    <a:pt x="126" y="277"/>
                  </a:lnTo>
                  <a:lnTo>
                    <a:pt x="124" y="277"/>
                  </a:lnTo>
                  <a:lnTo>
                    <a:pt x="123" y="277"/>
                  </a:lnTo>
                  <a:lnTo>
                    <a:pt x="123" y="278"/>
                  </a:lnTo>
                  <a:lnTo>
                    <a:pt x="121" y="278"/>
                  </a:lnTo>
                  <a:lnTo>
                    <a:pt x="120" y="277"/>
                  </a:lnTo>
                  <a:lnTo>
                    <a:pt x="118" y="277"/>
                  </a:lnTo>
                  <a:lnTo>
                    <a:pt x="117" y="277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73E2586-87A4-C809-B1FE-414DB6E27E95}"/>
              </a:ext>
            </a:extLst>
          </p:cNvPr>
          <p:cNvGrpSpPr/>
          <p:nvPr/>
        </p:nvGrpSpPr>
        <p:grpSpPr>
          <a:xfrm>
            <a:off x="2945701" y="1375966"/>
            <a:ext cx="3061888" cy="1955008"/>
            <a:chOff x="2051050" y="1354138"/>
            <a:chExt cx="5072063" cy="3238500"/>
          </a:xfrm>
        </p:grpSpPr>
        <p:sp>
          <p:nvSpPr>
            <p:cNvPr id="111" name="Freeform 109">
              <a:extLst>
                <a:ext uri="{FF2B5EF4-FFF2-40B4-BE49-F238E27FC236}">
                  <a16:creationId xmlns:a16="http://schemas.microsoft.com/office/drawing/2014/main" id="{00179C57-0EFF-1E3F-574E-3C132CFE10E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4938" y="4024313"/>
              <a:ext cx="527050" cy="454025"/>
            </a:xfrm>
            <a:custGeom>
              <a:avLst/>
              <a:gdLst>
                <a:gd name="T0" fmla="*/ 90 w 332"/>
                <a:gd name="T1" fmla="*/ 177 h 286"/>
                <a:gd name="T2" fmla="*/ 62 w 332"/>
                <a:gd name="T3" fmla="*/ 124 h 286"/>
                <a:gd name="T4" fmla="*/ 18 w 332"/>
                <a:gd name="T5" fmla="*/ 132 h 286"/>
                <a:gd name="T6" fmla="*/ 12 w 332"/>
                <a:gd name="T7" fmla="*/ 117 h 286"/>
                <a:gd name="T8" fmla="*/ 2 w 332"/>
                <a:gd name="T9" fmla="*/ 102 h 286"/>
                <a:gd name="T10" fmla="*/ 3 w 332"/>
                <a:gd name="T11" fmla="*/ 80 h 286"/>
                <a:gd name="T12" fmla="*/ 15 w 332"/>
                <a:gd name="T13" fmla="*/ 64 h 286"/>
                <a:gd name="T14" fmla="*/ 31 w 332"/>
                <a:gd name="T15" fmla="*/ 52 h 286"/>
                <a:gd name="T16" fmla="*/ 49 w 332"/>
                <a:gd name="T17" fmla="*/ 49 h 286"/>
                <a:gd name="T18" fmla="*/ 65 w 332"/>
                <a:gd name="T19" fmla="*/ 64 h 286"/>
                <a:gd name="T20" fmla="*/ 87 w 332"/>
                <a:gd name="T21" fmla="*/ 74 h 286"/>
                <a:gd name="T22" fmla="*/ 109 w 332"/>
                <a:gd name="T23" fmla="*/ 73 h 286"/>
                <a:gd name="T24" fmla="*/ 132 w 332"/>
                <a:gd name="T25" fmla="*/ 87 h 286"/>
                <a:gd name="T26" fmla="*/ 138 w 332"/>
                <a:gd name="T27" fmla="*/ 76 h 286"/>
                <a:gd name="T28" fmla="*/ 146 w 332"/>
                <a:gd name="T29" fmla="*/ 62 h 286"/>
                <a:gd name="T30" fmla="*/ 161 w 332"/>
                <a:gd name="T31" fmla="*/ 47 h 286"/>
                <a:gd name="T32" fmla="*/ 171 w 332"/>
                <a:gd name="T33" fmla="*/ 26 h 286"/>
                <a:gd name="T34" fmla="*/ 174 w 332"/>
                <a:gd name="T35" fmla="*/ 14 h 286"/>
                <a:gd name="T36" fmla="*/ 188 w 332"/>
                <a:gd name="T37" fmla="*/ 11 h 286"/>
                <a:gd name="T38" fmla="*/ 202 w 332"/>
                <a:gd name="T39" fmla="*/ 20 h 286"/>
                <a:gd name="T40" fmla="*/ 217 w 332"/>
                <a:gd name="T41" fmla="*/ 20 h 286"/>
                <a:gd name="T42" fmla="*/ 229 w 332"/>
                <a:gd name="T43" fmla="*/ 2 h 286"/>
                <a:gd name="T44" fmla="*/ 250 w 332"/>
                <a:gd name="T45" fmla="*/ 14 h 286"/>
                <a:gd name="T46" fmla="*/ 261 w 332"/>
                <a:gd name="T47" fmla="*/ 24 h 286"/>
                <a:gd name="T48" fmla="*/ 255 w 332"/>
                <a:gd name="T49" fmla="*/ 35 h 286"/>
                <a:gd name="T50" fmla="*/ 265 w 332"/>
                <a:gd name="T51" fmla="*/ 49 h 286"/>
                <a:gd name="T52" fmla="*/ 280 w 332"/>
                <a:gd name="T53" fmla="*/ 37 h 286"/>
                <a:gd name="T54" fmla="*/ 285 w 332"/>
                <a:gd name="T55" fmla="*/ 18 h 286"/>
                <a:gd name="T56" fmla="*/ 304 w 332"/>
                <a:gd name="T57" fmla="*/ 30 h 286"/>
                <a:gd name="T58" fmla="*/ 314 w 332"/>
                <a:gd name="T59" fmla="*/ 44 h 286"/>
                <a:gd name="T60" fmla="*/ 329 w 332"/>
                <a:gd name="T61" fmla="*/ 62 h 286"/>
                <a:gd name="T62" fmla="*/ 329 w 332"/>
                <a:gd name="T63" fmla="*/ 74 h 286"/>
                <a:gd name="T64" fmla="*/ 329 w 332"/>
                <a:gd name="T65" fmla="*/ 90 h 286"/>
                <a:gd name="T66" fmla="*/ 321 w 332"/>
                <a:gd name="T67" fmla="*/ 105 h 286"/>
                <a:gd name="T68" fmla="*/ 311 w 332"/>
                <a:gd name="T69" fmla="*/ 115 h 286"/>
                <a:gd name="T70" fmla="*/ 314 w 332"/>
                <a:gd name="T71" fmla="*/ 132 h 286"/>
                <a:gd name="T72" fmla="*/ 307 w 332"/>
                <a:gd name="T73" fmla="*/ 147 h 286"/>
                <a:gd name="T74" fmla="*/ 312 w 332"/>
                <a:gd name="T75" fmla="*/ 159 h 286"/>
                <a:gd name="T76" fmla="*/ 311 w 332"/>
                <a:gd name="T77" fmla="*/ 176 h 286"/>
                <a:gd name="T78" fmla="*/ 306 w 332"/>
                <a:gd name="T79" fmla="*/ 182 h 286"/>
                <a:gd name="T80" fmla="*/ 320 w 332"/>
                <a:gd name="T81" fmla="*/ 193 h 286"/>
                <a:gd name="T82" fmla="*/ 314 w 332"/>
                <a:gd name="T83" fmla="*/ 208 h 286"/>
                <a:gd name="T84" fmla="*/ 320 w 332"/>
                <a:gd name="T85" fmla="*/ 224 h 286"/>
                <a:gd name="T86" fmla="*/ 304 w 332"/>
                <a:gd name="T87" fmla="*/ 232 h 286"/>
                <a:gd name="T88" fmla="*/ 291 w 332"/>
                <a:gd name="T89" fmla="*/ 235 h 286"/>
                <a:gd name="T90" fmla="*/ 282 w 332"/>
                <a:gd name="T91" fmla="*/ 233 h 286"/>
                <a:gd name="T92" fmla="*/ 279 w 332"/>
                <a:gd name="T93" fmla="*/ 253 h 286"/>
                <a:gd name="T94" fmla="*/ 267 w 332"/>
                <a:gd name="T95" fmla="*/ 268 h 286"/>
                <a:gd name="T96" fmla="*/ 256 w 332"/>
                <a:gd name="T97" fmla="*/ 283 h 286"/>
                <a:gd name="T98" fmla="*/ 239 w 332"/>
                <a:gd name="T99" fmla="*/ 283 h 286"/>
                <a:gd name="T100" fmla="*/ 233 w 332"/>
                <a:gd name="T101" fmla="*/ 273 h 286"/>
                <a:gd name="T102" fmla="*/ 215 w 332"/>
                <a:gd name="T103" fmla="*/ 267 h 286"/>
                <a:gd name="T104" fmla="*/ 199 w 332"/>
                <a:gd name="T105" fmla="*/ 280 h 286"/>
                <a:gd name="T106" fmla="*/ 177 w 332"/>
                <a:gd name="T107" fmla="*/ 279 h 286"/>
                <a:gd name="T108" fmla="*/ 158 w 332"/>
                <a:gd name="T109" fmla="*/ 270 h 286"/>
                <a:gd name="T110" fmla="*/ 149 w 332"/>
                <a:gd name="T111" fmla="*/ 249 h 286"/>
                <a:gd name="T112" fmla="*/ 129 w 332"/>
                <a:gd name="T113" fmla="*/ 218 h 286"/>
                <a:gd name="T114" fmla="*/ 117 w 332"/>
                <a:gd name="T115" fmla="*/ 224 h 286"/>
                <a:gd name="T116" fmla="*/ 100 w 332"/>
                <a:gd name="T117" fmla="*/ 233 h 286"/>
                <a:gd name="T118" fmla="*/ 80 w 332"/>
                <a:gd name="T119" fmla="*/ 232 h 286"/>
                <a:gd name="T120" fmla="*/ 79 w 332"/>
                <a:gd name="T121" fmla="*/ 215 h 286"/>
                <a:gd name="T122" fmla="*/ 80 w 332"/>
                <a:gd name="T123" fmla="*/ 191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32" h="286">
                  <a:moveTo>
                    <a:pt x="80" y="191"/>
                  </a:moveTo>
                  <a:lnTo>
                    <a:pt x="82" y="191"/>
                  </a:lnTo>
                  <a:lnTo>
                    <a:pt x="82" y="189"/>
                  </a:lnTo>
                  <a:lnTo>
                    <a:pt x="82" y="188"/>
                  </a:lnTo>
                  <a:lnTo>
                    <a:pt x="83" y="185"/>
                  </a:lnTo>
                  <a:lnTo>
                    <a:pt x="83" y="183"/>
                  </a:lnTo>
                  <a:lnTo>
                    <a:pt x="83" y="182"/>
                  </a:lnTo>
                  <a:lnTo>
                    <a:pt x="83" y="180"/>
                  </a:lnTo>
                  <a:lnTo>
                    <a:pt x="83" y="182"/>
                  </a:lnTo>
                  <a:lnTo>
                    <a:pt x="85" y="182"/>
                  </a:lnTo>
                  <a:lnTo>
                    <a:pt x="87" y="182"/>
                  </a:lnTo>
                  <a:lnTo>
                    <a:pt x="88" y="180"/>
                  </a:lnTo>
                  <a:lnTo>
                    <a:pt x="88" y="179"/>
                  </a:lnTo>
                  <a:lnTo>
                    <a:pt x="90" y="179"/>
                  </a:lnTo>
                  <a:lnTo>
                    <a:pt x="90" y="177"/>
                  </a:lnTo>
                  <a:lnTo>
                    <a:pt x="90" y="176"/>
                  </a:lnTo>
                  <a:lnTo>
                    <a:pt x="88" y="176"/>
                  </a:lnTo>
                  <a:lnTo>
                    <a:pt x="88" y="174"/>
                  </a:lnTo>
                  <a:lnTo>
                    <a:pt x="87" y="174"/>
                  </a:lnTo>
                  <a:lnTo>
                    <a:pt x="87" y="173"/>
                  </a:lnTo>
                  <a:lnTo>
                    <a:pt x="88" y="171"/>
                  </a:lnTo>
                  <a:lnTo>
                    <a:pt x="88" y="170"/>
                  </a:lnTo>
                  <a:lnTo>
                    <a:pt x="90" y="168"/>
                  </a:lnTo>
                  <a:lnTo>
                    <a:pt x="90" y="167"/>
                  </a:lnTo>
                  <a:lnTo>
                    <a:pt x="90" y="165"/>
                  </a:lnTo>
                  <a:lnTo>
                    <a:pt x="88" y="165"/>
                  </a:lnTo>
                  <a:lnTo>
                    <a:pt x="64" y="127"/>
                  </a:lnTo>
                  <a:lnTo>
                    <a:pt x="64" y="126"/>
                  </a:lnTo>
                  <a:lnTo>
                    <a:pt x="62" y="126"/>
                  </a:lnTo>
                  <a:lnTo>
                    <a:pt x="62" y="124"/>
                  </a:lnTo>
                  <a:lnTo>
                    <a:pt x="61" y="123"/>
                  </a:lnTo>
                  <a:lnTo>
                    <a:pt x="53" y="124"/>
                  </a:lnTo>
                  <a:lnTo>
                    <a:pt x="50" y="124"/>
                  </a:lnTo>
                  <a:lnTo>
                    <a:pt x="47" y="126"/>
                  </a:lnTo>
                  <a:lnTo>
                    <a:pt x="35" y="133"/>
                  </a:lnTo>
                  <a:lnTo>
                    <a:pt x="34" y="133"/>
                  </a:lnTo>
                  <a:lnTo>
                    <a:pt x="32" y="133"/>
                  </a:lnTo>
                  <a:lnTo>
                    <a:pt x="31" y="133"/>
                  </a:lnTo>
                  <a:lnTo>
                    <a:pt x="27" y="132"/>
                  </a:lnTo>
                  <a:lnTo>
                    <a:pt x="26" y="132"/>
                  </a:lnTo>
                  <a:lnTo>
                    <a:pt x="24" y="132"/>
                  </a:lnTo>
                  <a:lnTo>
                    <a:pt x="23" y="132"/>
                  </a:lnTo>
                  <a:lnTo>
                    <a:pt x="21" y="132"/>
                  </a:lnTo>
                  <a:lnTo>
                    <a:pt x="20" y="132"/>
                  </a:lnTo>
                  <a:lnTo>
                    <a:pt x="18" y="132"/>
                  </a:lnTo>
                  <a:lnTo>
                    <a:pt x="17" y="130"/>
                  </a:lnTo>
                  <a:lnTo>
                    <a:pt x="15" y="130"/>
                  </a:lnTo>
                  <a:lnTo>
                    <a:pt x="15" y="129"/>
                  </a:lnTo>
                  <a:lnTo>
                    <a:pt x="15" y="127"/>
                  </a:lnTo>
                  <a:lnTo>
                    <a:pt x="14" y="127"/>
                  </a:lnTo>
                  <a:lnTo>
                    <a:pt x="15" y="127"/>
                  </a:lnTo>
                  <a:lnTo>
                    <a:pt x="15" y="126"/>
                  </a:lnTo>
                  <a:lnTo>
                    <a:pt x="14" y="126"/>
                  </a:lnTo>
                  <a:lnTo>
                    <a:pt x="14" y="124"/>
                  </a:lnTo>
                  <a:lnTo>
                    <a:pt x="14" y="123"/>
                  </a:lnTo>
                  <a:lnTo>
                    <a:pt x="14" y="121"/>
                  </a:lnTo>
                  <a:lnTo>
                    <a:pt x="14" y="120"/>
                  </a:lnTo>
                  <a:lnTo>
                    <a:pt x="14" y="118"/>
                  </a:lnTo>
                  <a:lnTo>
                    <a:pt x="12" y="118"/>
                  </a:lnTo>
                  <a:lnTo>
                    <a:pt x="12" y="117"/>
                  </a:lnTo>
                  <a:lnTo>
                    <a:pt x="11" y="115"/>
                  </a:lnTo>
                  <a:lnTo>
                    <a:pt x="9" y="115"/>
                  </a:lnTo>
                  <a:lnTo>
                    <a:pt x="9" y="114"/>
                  </a:lnTo>
                  <a:lnTo>
                    <a:pt x="8" y="114"/>
                  </a:lnTo>
                  <a:lnTo>
                    <a:pt x="8" y="112"/>
                  </a:lnTo>
                  <a:lnTo>
                    <a:pt x="6" y="112"/>
                  </a:lnTo>
                  <a:lnTo>
                    <a:pt x="5" y="112"/>
                  </a:lnTo>
                  <a:lnTo>
                    <a:pt x="5" y="111"/>
                  </a:lnTo>
                  <a:lnTo>
                    <a:pt x="5" y="109"/>
                  </a:lnTo>
                  <a:lnTo>
                    <a:pt x="3" y="109"/>
                  </a:lnTo>
                  <a:lnTo>
                    <a:pt x="3" y="108"/>
                  </a:lnTo>
                  <a:lnTo>
                    <a:pt x="3" y="106"/>
                  </a:lnTo>
                  <a:lnTo>
                    <a:pt x="2" y="105"/>
                  </a:lnTo>
                  <a:lnTo>
                    <a:pt x="2" y="103"/>
                  </a:lnTo>
                  <a:lnTo>
                    <a:pt x="2" y="102"/>
                  </a:lnTo>
                  <a:lnTo>
                    <a:pt x="0" y="99"/>
                  </a:lnTo>
                  <a:lnTo>
                    <a:pt x="0" y="97"/>
                  </a:lnTo>
                  <a:lnTo>
                    <a:pt x="2" y="97"/>
                  </a:lnTo>
                  <a:lnTo>
                    <a:pt x="2" y="96"/>
                  </a:lnTo>
                  <a:lnTo>
                    <a:pt x="2" y="94"/>
                  </a:lnTo>
                  <a:lnTo>
                    <a:pt x="2" y="93"/>
                  </a:lnTo>
                  <a:lnTo>
                    <a:pt x="3" y="93"/>
                  </a:lnTo>
                  <a:lnTo>
                    <a:pt x="3" y="91"/>
                  </a:lnTo>
                  <a:lnTo>
                    <a:pt x="3" y="90"/>
                  </a:lnTo>
                  <a:lnTo>
                    <a:pt x="3" y="88"/>
                  </a:lnTo>
                  <a:lnTo>
                    <a:pt x="3" y="87"/>
                  </a:lnTo>
                  <a:lnTo>
                    <a:pt x="3" y="85"/>
                  </a:lnTo>
                  <a:lnTo>
                    <a:pt x="3" y="83"/>
                  </a:lnTo>
                  <a:lnTo>
                    <a:pt x="3" y="82"/>
                  </a:lnTo>
                  <a:lnTo>
                    <a:pt x="3" y="80"/>
                  </a:lnTo>
                  <a:lnTo>
                    <a:pt x="3" y="79"/>
                  </a:lnTo>
                  <a:lnTo>
                    <a:pt x="3" y="77"/>
                  </a:lnTo>
                  <a:lnTo>
                    <a:pt x="3" y="76"/>
                  </a:lnTo>
                  <a:lnTo>
                    <a:pt x="3" y="74"/>
                  </a:lnTo>
                  <a:lnTo>
                    <a:pt x="2" y="70"/>
                  </a:lnTo>
                  <a:lnTo>
                    <a:pt x="3" y="70"/>
                  </a:lnTo>
                  <a:lnTo>
                    <a:pt x="6" y="71"/>
                  </a:lnTo>
                  <a:lnTo>
                    <a:pt x="8" y="70"/>
                  </a:lnTo>
                  <a:lnTo>
                    <a:pt x="9" y="68"/>
                  </a:lnTo>
                  <a:lnTo>
                    <a:pt x="9" y="67"/>
                  </a:lnTo>
                  <a:lnTo>
                    <a:pt x="11" y="67"/>
                  </a:lnTo>
                  <a:lnTo>
                    <a:pt x="12" y="67"/>
                  </a:lnTo>
                  <a:lnTo>
                    <a:pt x="14" y="65"/>
                  </a:lnTo>
                  <a:lnTo>
                    <a:pt x="14" y="64"/>
                  </a:lnTo>
                  <a:lnTo>
                    <a:pt x="15" y="64"/>
                  </a:lnTo>
                  <a:lnTo>
                    <a:pt x="17" y="62"/>
                  </a:lnTo>
                  <a:lnTo>
                    <a:pt x="18" y="62"/>
                  </a:lnTo>
                  <a:lnTo>
                    <a:pt x="20" y="61"/>
                  </a:lnTo>
                  <a:lnTo>
                    <a:pt x="21" y="61"/>
                  </a:lnTo>
                  <a:lnTo>
                    <a:pt x="21" y="59"/>
                  </a:lnTo>
                  <a:lnTo>
                    <a:pt x="23" y="59"/>
                  </a:lnTo>
                  <a:lnTo>
                    <a:pt x="23" y="58"/>
                  </a:lnTo>
                  <a:lnTo>
                    <a:pt x="24" y="56"/>
                  </a:lnTo>
                  <a:lnTo>
                    <a:pt x="26" y="56"/>
                  </a:lnTo>
                  <a:lnTo>
                    <a:pt x="26" y="55"/>
                  </a:lnTo>
                  <a:lnTo>
                    <a:pt x="27" y="55"/>
                  </a:lnTo>
                  <a:lnTo>
                    <a:pt x="27" y="53"/>
                  </a:lnTo>
                  <a:lnTo>
                    <a:pt x="29" y="53"/>
                  </a:lnTo>
                  <a:lnTo>
                    <a:pt x="29" y="52"/>
                  </a:lnTo>
                  <a:lnTo>
                    <a:pt x="31" y="52"/>
                  </a:lnTo>
                  <a:lnTo>
                    <a:pt x="34" y="50"/>
                  </a:lnTo>
                  <a:lnTo>
                    <a:pt x="34" y="52"/>
                  </a:lnTo>
                  <a:lnTo>
                    <a:pt x="35" y="52"/>
                  </a:lnTo>
                  <a:lnTo>
                    <a:pt x="35" y="49"/>
                  </a:lnTo>
                  <a:lnTo>
                    <a:pt x="37" y="49"/>
                  </a:lnTo>
                  <a:lnTo>
                    <a:pt x="37" y="50"/>
                  </a:lnTo>
                  <a:lnTo>
                    <a:pt x="38" y="50"/>
                  </a:lnTo>
                  <a:lnTo>
                    <a:pt x="40" y="49"/>
                  </a:lnTo>
                  <a:lnTo>
                    <a:pt x="41" y="49"/>
                  </a:lnTo>
                  <a:lnTo>
                    <a:pt x="43" y="49"/>
                  </a:lnTo>
                  <a:lnTo>
                    <a:pt x="44" y="49"/>
                  </a:lnTo>
                  <a:lnTo>
                    <a:pt x="46" y="47"/>
                  </a:lnTo>
                  <a:lnTo>
                    <a:pt x="47" y="47"/>
                  </a:lnTo>
                  <a:lnTo>
                    <a:pt x="49" y="47"/>
                  </a:lnTo>
                  <a:lnTo>
                    <a:pt x="49" y="49"/>
                  </a:lnTo>
                  <a:lnTo>
                    <a:pt x="50" y="49"/>
                  </a:lnTo>
                  <a:lnTo>
                    <a:pt x="53" y="47"/>
                  </a:lnTo>
                  <a:lnTo>
                    <a:pt x="53" y="49"/>
                  </a:lnTo>
                  <a:lnTo>
                    <a:pt x="53" y="50"/>
                  </a:lnTo>
                  <a:lnTo>
                    <a:pt x="55" y="52"/>
                  </a:lnTo>
                  <a:lnTo>
                    <a:pt x="55" y="53"/>
                  </a:lnTo>
                  <a:lnTo>
                    <a:pt x="56" y="53"/>
                  </a:lnTo>
                  <a:lnTo>
                    <a:pt x="58" y="56"/>
                  </a:lnTo>
                  <a:lnTo>
                    <a:pt x="58" y="59"/>
                  </a:lnTo>
                  <a:lnTo>
                    <a:pt x="58" y="61"/>
                  </a:lnTo>
                  <a:lnTo>
                    <a:pt x="62" y="59"/>
                  </a:lnTo>
                  <a:lnTo>
                    <a:pt x="65" y="59"/>
                  </a:lnTo>
                  <a:lnTo>
                    <a:pt x="65" y="61"/>
                  </a:lnTo>
                  <a:lnTo>
                    <a:pt x="65" y="62"/>
                  </a:lnTo>
                  <a:lnTo>
                    <a:pt x="65" y="64"/>
                  </a:lnTo>
                  <a:lnTo>
                    <a:pt x="65" y="65"/>
                  </a:lnTo>
                  <a:lnTo>
                    <a:pt x="67" y="67"/>
                  </a:lnTo>
                  <a:lnTo>
                    <a:pt x="68" y="68"/>
                  </a:lnTo>
                  <a:lnTo>
                    <a:pt x="68" y="70"/>
                  </a:lnTo>
                  <a:lnTo>
                    <a:pt x="68" y="73"/>
                  </a:lnTo>
                  <a:lnTo>
                    <a:pt x="70" y="73"/>
                  </a:lnTo>
                  <a:lnTo>
                    <a:pt x="70" y="71"/>
                  </a:lnTo>
                  <a:lnTo>
                    <a:pt x="71" y="71"/>
                  </a:lnTo>
                  <a:lnTo>
                    <a:pt x="73" y="70"/>
                  </a:lnTo>
                  <a:lnTo>
                    <a:pt x="73" y="71"/>
                  </a:lnTo>
                  <a:lnTo>
                    <a:pt x="79" y="73"/>
                  </a:lnTo>
                  <a:lnTo>
                    <a:pt x="82" y="74"/>
                  </a:lnTo>
                  <a:lnTo>
                    <a:pt x="83" y="74"/>
                  </a:lnTo>
                  <a:lnTo>
                    <a:pt x="85" y="74"/>
                  </a:lnTo>
                  <a:lnTo>
                    <a:pt x="87" y="74"/>
                  </a:lnTo>
                  <a:lnTo>
                    <a:pt x="88" y="74"/>
                  </a:lnTo>
                  <a:lnTo>
                    <a:pt x="90" y="73"/>
                  </a:lnTo>
                  <a:lnTo>
                    <a:pt x="91" y="73"/>
                  </a:lnTo>
                  <a:lnTo>
                    <a:pt x="93" y="73"/>
                  </a:lnTo>
                  <a:lnTo>
                    <a:pt x="94" y="73"/>
                  </a:lnTo>
                  <a:lnTo>
                    <a:pt x="96" y="73"/>
                  </a:lnTo>
                  <a:lnTo>
                    <a:pt x="96" y="71"/>
                  </a:lnTo>
                  <a:lnTo>
                    <a:pt x="97" y="71"/>
                  </a:lnTo>
                  <a:lnTo>
                    <a:pt x="99" y="71"/>
                  </a:lnTo>
                  <a:lnTo>
                    <a:pt x="100" y="70"/>
                  </a:lnTo>
                  <a:lnTo>
                    <a:pt x="102" y="70"/>
                  </a:lnTo>
                  <a:lnTo>
                    <a:pt x="103" y="68"/>
                  </a:lnTo>
                  <a:lnTo>
                    <a:pt x="105" y="68"/>
                  </a:lnTo>
                  <a:lnTo>
                    <a:pt x="108" y="71"/>
                  </a:lnTo>
                  <a:lnTo>
                    <a:pt x="109" y="73"/>
                  </a:lnTo>
                  <a:lnTo>
                    <a:pt x="112" y="76"/>
                  </a:lnTo>
                  <a:lnTo>
                    <a:pt x="114" y="77"/>
                  </a:lnTo>
                  <a:lnTo>
                    <a:pt x="115" y="77"/>
                  </a:lnTo>
                  <a:lnTo>
                    <a:pt x="115" y="79"/>
                  </a:lnTo>
                  <a:lnTo>
                    <a:pt x="117" y="80"/>
                  </a:lnTo>
                  <a:lnTo>
                    <a:pt x="120" y="83"/>
                  </a:lnTo>
                  <a:lnTo>
                    <a:pt x="121" y="83"/>
                  </a:lnTo>
                  <a:lnTo>
                    <a:pt x="123" y="85"/>
                  </a:lnTo>
                  <a:lnTo>
                    <a:pt x="124" y="85"/>
                  </a:lnTo>
                  <a:lnTo>
                    <a:pt x="126" y="87"/>
                  </a:lnTo>
                  <a:lnTo>
                    <a:pt x="127" y="87"/>
                  </a:lnTo>
                  <a:lnTo>
                    <a:pt x="129" y="88"/>
                  </a:lnTo>
                  <a:lnTo>
                    <a:pt x="130" y="88"/>
                  </a:lnTo>
                  <a:lnTo>
                    <a:pt x="130" y="87"/>
                  </a:lnTo>
                  <a:lnTo>
                    <a:pt x="132" y="87"/>
                  </a:lnTo>
                  <a:lnTo>
                    <a:pt x="130" y="87"/>
                  </a:lnTo>
                  <a:lnTo>
                    <a:pt x="130" y="85"/>
                  </a:lnTo>
                  <a:lnTo>
                    <a:pt x="130" y="83"/>
                  </a:lnTo>
                  <a:lnTo>
                    <a:pt x="132" y="83"/>
                  </a:lnTo>
                  <a:lnTo>
                    <a:pt x="133" y="83"/>
                  </a:lnTo>
                  <a:lnTo>
                    <a:pt x="133" y="82"/>
                  </a:lnTo>
                  <a:lnTo>
                    <a:pt x="135" y="82"/>
                  </a:lnTo>
                  <a:lnTo>
                    <a:pt x="136" y="82"/>
                  </a:lnTo>
                  <a:lnTo>
                    <a:pt x="136" y="80"/>
                  </a:lnTo>
                  <a:lnTo>
                    <a:pt x="135" y="80"/>
                  </a:lnTo>
                  <a:lnTo>
                    <a:pt x="135" y="79"/>
                  </a:lnTo>
                  <a:lnTo>
                    <a:pt x="136" y="79"/>
                  </a:lnTo>
                  <a:lnTo>
                    <a:pt x="136" y="77"/>
                  </a:lnTo>
                  <a:lnTo>
                    <a:pt x="136" y="76"/>
                  </a:lnTo>
                  <a:lnTo>
                    <a:pt x="138" y="76"/>
                  </a:lnTo>
                  <a:lnTo>
                    <a:pt x="138" y="74"/>
                  </a:lnTo>
                  <a:lnTo>
                    <a:pt x="139" y="74"/>
                  </a:lnTo>
                  <a:lnTo>
                    <a:pt x="139" y="73"/>
                  </a:lnTo>
                  <a:lnTo>
                    <a:pt x="139" y="71"/>
                  </a:lnTo>
                  <a:lnTo>
                    <a:pt x="141" y="71"/>
                  </a:lnTo>
                  <a:lnTo>
                    <a:pt x="143" y="71"/>
                  </a:lnTo>
                  <a:lnTo>
                    <a:pt x="143" y="70"/>
                  </a:lnTo>
                  <a:lnTo>
                    <a:pt x="144" y="70"/>
                  </a:lnTo>
                  <a:lnTo>
                    <a:pt x="146" y="70"/>
                  </a:lnTo>
                  <a:lnTo>
                    <a:pt x="146" y="68"/>
                  </a:lnTo>
                  <a:lnTo>
                    <a:pt x="147" y="68"/>
                  </a:lnTo>
                  <a:lnTo>
                    <a:pt x="146" y="67"/>
                  </a:lnTo>
                  <a:lnTo>
                    <a:pt x="146" y="65"/>
                  </a:lnTo>
                  <a:lnTo>
                    <a:pt x="144" y="64"/>
                  </a:lnTo>
                  <a:lnTo>
                    <a:pt x="146" y="62"/>
                  </a:lnTo>
                  <a:lnTo>
                    <a:pt x="144" y="61"/>
                  </a:lnTo>
                  <a:lnTo>
                    <a:pt x="143" y="61"/>
                  </a:lnTo>
                  <a:lnTo>
                    <a:pt x="143" y="59"/>
                  </a:lnTo>
                  <a:lnTo>
                    <a:pt x="144" y="58"/>
                  </a:lnTo>
                  <a:lnTo>
                    <a:pt x="143" y="55"/>
                  </a:lnTo>
                  <a:lnTo>
                    <a:pt x="146" y="55"/>
                  </a:lnTo>
                  <a:lnTo>
                    <a:pt x="147" y="55"/>
                  </a:lnTo>
                  <a:lnTo>
                    <a:pt x="150" y="53"/>
                  </a:lnTo>
                  <a:lnTo>
                    <a:pt x="152" y="53"/>
                  </a:lnTo>
                  <a:lnTo>
                    <a:pt x="153" y="53"/>
                  </a:lnTo>
                  <a:lnTo>
                    <a:pt x="156" y="52"/>
                  </a:lnTo>
                  <a:lnTo>
                    <a:pt x="159" y="52"/>
                  </a:lnTo>
                  <a:lnTo>
                    <a:pt x="159" y="50"/>
                  </a:lnTo>
                  <a:lnTo>
                    <a:pt x="159" y="49"/>
                  </a:lnTo>
                  <a:lnTo>
                    <a:pt x="161" y="47"/>
                  </a:lnTo>
                  <a:lnTo>
                    <a:pt x="161" y="49"/>
                  </a:lnTo>
                  <a:lnTo>
                    <a:pt x="162" y="47"/>
                  </a:lnTo>
                  <a:lnTo>
                    <a:pt x="164" y="47"/>
                  </a:lnTo>
                  <a:lnTo>
                    <a:pt x="167" y="46"/>
                  </a:lnTo>
                  <a:lnTo>
                    <a:pt x="168" y="46"/>
                  </a:lnTo>
                  <a:lnTo>
                    <a:pt x="167" y="41"/>
                  </a:lnTo>
                  <a:lnTo>
                    <a:pt x="167" y="40"/>
                  </a:lnTo>
                  <a:lnTo>
                    <a:pt x="165" y="35"/>
                  </a:lnTo>
                  <a:lnTo>
                    <a:pt x="167" y="35"/>
                  </a:lnTo>
                  <a:lnTo>
                    <a:pt x="171" y="34"/>
                  </a:lnTo>
                  <a:lnTo>
                    <a:pt x="174" y="32"/>
                  </a:lnTo>
                  <a:lnTo>
                    <a:pt x="173" y="29"/>
                  </a:lnTo>
                  <a:lnTo>
                    <a:pt x="171" y="26"/>
                  </a:lnTo>
                  <a:lnTo>
                    <a:pt x="173" y="26"/>
                  </a:lnTo>
                  <a:lnTo>
                    <a:pt x="171" y="26"/>
                  </a:lnTo>
                  <a:lnTo>
                    <a:pt x="171" y="24"/>
                  </a:lnTo>
                  <a:lnTo>
                    <a:pt x="170" y="24"/>
                  </a:lnTo>
                  <a:lnTo>
                    <a:pt x="170" y="23"/>
                  </a:lnTo>
                  <a:lnTo>
                    <a:pt x="168" y="21"/>
                  </a:lnTo>
                  <a:lnTo>
                    <a:pt x="167" y="21"/>
                  </a:lnTo>
                  <a:lnTo>
                    <a:pt x="167" y="20"/>
                  </a:lnTo>
                  <a:lnTo>
                    <a:pt x="165" y="20"/>
                  </a:lnTo>
                  <a:lnTo>
                    <a:pt x="164" y="20"/>
                  </a:lnTo>
                  <a:lnTo>
                    <a:pt x="165" y="20"/>
                  </a:lnTo>
                  <a:lnTo>
                    <a:pt x="170" y="17"/>
                  </a:lnTo>
                  <a:lnTo>
                    <a:pt x="171" y="17"/>
                  </a:lnTo>
                  <a:lnTo>
                    <a:pt x="173" y="17"/>
                  </a:lnTo>
                  <a:lnTo>
                    <a:pt x="171" y="15"/>
                  </a:lnTo>
                  <a:lnTo>
                    <a:pt x="173" y="14"/>
                  </a:lnTo>
                  <a:lnTo>
                    <a:pt x="174" y="14"/>
                  </a:lnTo>
                  <a:lnTo>
                    <a:pt x="174" y="15"/>
                  </a:lnTo>
                  <a:lnTo>
                    <a:pt x="176" y="15"/>
                  </a:lnTo>
                  <a:lnTo>
                    <a:pt x="177" y="15"/>
                  </a:lnTo>
                  <a:lnTo>
                    <a:pt x="179" y="15"/>
                  </a:lnTo>
                  <a:lnTo>
                    <a:pt x="180" y="15"/>
                  </a:lnTo>
                  <a:lnTo>
                    <a:pt x="182" y="14"/>
                  </a:lnTo>
                  <a:lnTo>
                    <a:pt x="183" y="15"/>
                  </a:lnTo>
                  <a:lnTo>
                    <a:pt x="183" y="14"/>
                  </a:lnTo>
                  <a:lnTo>
                    <a:pt x="185" y="12"/>
                  </a:lnTo>
                  <a:lnTo>
                    <a:pt x="182" y="11"/>
                  </a:lnTo>
                  <a:lnTo>
                    <a:pt x="183" y="11"/>
                  </a:lnTo>
                  <a:lnTo>
                    <a:pt x="185" y="11"/>
                  </a:lnTo>
                  <a:lnTo>
                    <a:pt x="186" y="11"/>
                  </a:lnTo>
                  <a:lnTo>
                    <a:pt x="186" y="9"/>
                  </a:lnTo>
                  <a:lnTo>
                    <a:pt x="188" y="11"/>
                  </a:lnTo>
                  <a:lnTo>
                    <a:pt x="191" y="11"/>
                  </a:lnTo>
                  <a:lnTo>
                    <a:pt x="192" y="11"/>
                  </a:lnTo>
                  <a:lnTo>
                    <a:pt x="194" y="9"/>
                  </a:lnTo>
                  <a:lnTo>
                    <a:pt x="195" y="9"/>
                  </a:lnTo>
                  <a:lnTo>
                    <a:pt x="197" y="8"/>
                  </a:lnTo>
                  <a:lnTo>
                    <a:pt x="197" y="9"/>
                  </a:lnTo>
                  <a:lnTo>
                    <a:pt x="197" y="11"/>
                  </a:lnTo>
                  <a:lnTo>
                    <a:pt x="197" y="12"/>
                  </a:lnTo>
                  <a:lnTo>
                    <a:pt x="199" y="12"/>
                  </a:lnTo>
                  <a:lnTo>
                    <a:pt x="200" y="15"/>
                  </a:lnTo>
                  <a:lnTo>
                    <a:pt x="199" y="17"/>
                  </a:lnTo>
                  <a:lnTo>
                    <a:pt x="199" y="18"/>
                  </a:lnTo>
                  <a:lnTo>
                    <a:pt x="200" y="18"/>
                  </a:lnTo>
                  <a:lnTo>
                    <a:pt x="202" y="18"/>
                  </a:lnTo>
                  <a:lnTo>
                    <a:pt x="202" y="20"/>
                  </a:lnTo>
                  <a:lnTo>
                    <a:pt x="203" y="20"/>
                  </a:lnTo>
                  <a:lnTo>
                    <a:pt x="203" y="18"/>
                  </a:lnTo>
                  <a:lnTo>
                    <a:pt x="205" y="18"/>
                  </a:lnTo>
                  <a:lnTo>
                    <a:pt x="206" y="17"/>
                  </a:lnTo>
                  <a:lnTo>
                    <a:pt x="208" y="15"/>
                  </a:lnTo>
                  <a:lnTo>
                    <a:pt x="211" y="14"/>
                  </a:lnTo>
                  <a:lnTo>
                    <a:pt x="214" y="12"/>
                  </a:lnTo>
                  <a:lnTo>
                    <a:pt x="214" y="14"/>
                  </a:lnTo>
                  <a:lnTo>
                    <a:pt x="215" y="14"/>
                  </a:lnTo>
                  <a:lnTo>
                    <a:pt x="215" y="15"/>
                  </a:lnTo>
                  <a:lnTo>
                    <a:pt x="215" y="17"/>
                  </a:lnTo>
                  <a:lnTo>
                    <a:pt x="214" y="18"/>
                  </a:lnTo>
                  <a:lnTo>
                    <a:pt x="214" y="20"/>
                  </a:lnTo>
                  <a:lnTo>
                    <a:pt x="214" y="21"/>
                  </a:lnTo>
                  <a:lnTo>
                    <a:pt x="217" y="20"/>
                  </a:lnTo>
                  <a:lnTo>
                    <a:pt x="218" y="20"/>
                  </a:lnTo>
                  <a:lnTo>
                    <a:pt x="220" y="21"/>
                  </a:lnTo>
                  <a:lnTo>
                    <a:pt x="223" y="18"/>
                  </a:lnTo>
                  <a:lnTo>
                    <a:pt x="223" y="17"/>
                  </a:lnTo>
                  <a:lnTo>
                    <a:pt x="223" y="15"/>
                  </a:lnTo>
                  <a:lnTo>
                    <a:pt x="221" y="14"/>
                  </a:lnTo>
                  <a:lnTo>
                    <a:pt x="221" y="12"/>
                  </a:lnTo>
                  <a:lnTo>
                    <a:pt x="220" y="9"/>
                  </a:lnTo>
                  <a:lnTo>
                    <a:pt x="221" y="8"/>
                  </a:lnTo>
                  <a:lnTo>
                    <a:pt x="223" y="6"/>
                  </a:lnTo>
                  <a:lnTo>
                    <a:pt x="224" y="6"/>
                  </a:lnTo>
                  <a:lnTo>
                    <a:pt x="226" y="5"/>
                  </a:lnTo>
                  <a:lnTo>
                    <a:pt x="227" y="5"/>
                  </a:lnTo>
                  <a:lnTo>
                    <a:pt x="229" y="3"/>
                  </a:lnTo>
                  <a:lnTo>
                    <a:pt x="229" y="2"/>
                  </a:lnTo>
                  <a:lnTo>
                    <a:pt x="229" y="0"/>
                  </a:lnTo>
                  <a:lnTo>
                    <a:pt x="230" y="0"/>
                  </a:lnTo>
                  <a:lnTo>
                    <a:pt x="232" y="2"/>
                  </a:lnTo>
                  <a:lnTo>
                    <a:pt x="232" y="3"/>
                  </a:lnTo>
                  <a:lnTo>
                    <a:pt x="235" y="6"/>
                  </a:lnTo>
                  <a:lnTo>
                    <a:pt x="236" y="5"/>
                  </a:lnTo>
                  <a:lnTo>
                    <a:pt x="238" y="3"/>
                  </a:lnTo>
                  <a:lnTo>
                    <a:pt x="238" y="2"/>
                  </a:lnTo>
                  <a:lnTo>
                    <a:pt x="241" y="5"/>
                  </a:lnTo>
                  <a:lnTo>
                    <a:pt x="244" y="6"/>
                  </a:lnTo>
                  <a:lnTo>
                    <a:pt x="245" y="9"/>
                  </a:lnTo>
                  <a:lnTo>
                    <a:pt x="247" y="9"/>
                  </a:lnTo>
                  <a:lnTo>
                    <a:pt x="248" y="9"/>
                  </a:lnTo>
                  <a:lnTo>
                    <a:pt x="248" y="12"/>
                  </a:lnTo>
                  <a:lnTo>
                    <a:pt x="250" y="14"/>
                  </a:lnTo>
                  <a:lnTo>
                    <a:pt x="250" y="15"/>
                  </a:lnTo>
                  <a:lnTo>
                    <a:pt x="250" y="18"/>
                  </a:lnTo>
                  <a:lnTo>
                    <a:pt x="248" y="18"/>
                  </a:lnTo>
                  <a:lnTo>
                    <a:pt x="250" y="18"/>
                  </a:lnTo>
                  <a:lnTo>
                    <a:pt x="248" y="20"/>
                  </a:lnTo>
                  <a:lnTo>
                    <a:pt x="247" y="21"/>
                  </a:lnTo>
                  <a:lnTo>
                    <a:pt x="247" y="23"/>
                  </a:lnTo>
                  <a:lnTo>
                    <a:pt x="247" y="24"/>
                  </a:lnTo>
                  <a:lnTo>
                    <a:pt x="248" y="24"/>
                  </a:lnTo>
                  <a:lnTo>
                    <a:pt x="250" y="24"/>
                  </a:lnTo>
                  <a:lnTo>
                    <a:pt x="251" y="23"/>
                  </a:lnTo>
                  <a:lnTo>
                    <a:pt x="253" y="23"/>
                  </a:lnTo>
                  <a:lnTo>
                    <a:pt x="256" y="23"/>
                  </a:lnTo>
                  <a:lnTo>
                    <a:pt x="258" y="23"/>
                  </a:lnTo>
                  <a:lnTo>
                    <a:pt x="261" y="24"/>
                  </a:lnTo>
                  <a:lnTo>
                    <a:pt x="262" y="26"/>
                  </a:lnTo>
                  <a:lnTo>
                    <a:pt x="264" y="26"/>
                  </a:lnTo>
                  <a:lnTo>
                    <a:pt x="264" y="27"/>
                  </a:lnTo>
                  <a:lnTo>
                    <a:pt x="264" y="29"/>
                  </a:lnTo>
                  <a:lnTo>
                    <a:pt x="265" y="29"/>
                  </a:lnTo>
                  <a:lnTo>
                    <a:pt x="267" y="29"/>
                  </a:lnTo>
                  <a:lnTo>
                    <a:pt x="265" y="30"/>
                  </a:lnTo>
                  <a:lnTo>
                    <a:pt x="264" y="30"/>
                  </a:lnTo>
                  <a:lnTo>
                    <a:pt x="264" y="32"/>
                  </a:lnTo>
                  <a:lnTo>
                    <a:pt x="262" y="34"/>
                  </a:lnTo>
                  <a:lnTo>
                    <a:pt x="261" y="34"/>
                  </a:lnTo>
                  <a:lnTo>
                    <a:pt x="259" y="34"/>
                  </a:lnTo>
                  <a:lnTo>
                    <a:pt x="258" y="34"/>
                  </a:lnTo>
                  <a:lnTo>
                    <a:pt x="256" y="35"/>
                  </a:lnTo>
                  <a:lnTo>
                    <a:pt x="255" y="35"/>
                  </a:lnTo>
                  <a:lnTo>
                    <a:pt x="253" y="37"/>
                  </a:lnTo>
                  <a:lnTo>
                    <a:pt x="251" y="38"/>
                  </a:lnTo>
                  <a:lnTo>
                    <a:pt x="250" y="40"/>
                  </a:lnTo>
                  <a:lnTo>
                    <a:pt x="251" y="41"/>
                  </a:lnTo>
                  <a:lnTo>
                    <a:pt x="251" y="43"/>
                  </a:lnTo>
                  <a:lnTo>
                    <a:pt x="253" y="44"/>
                  </a:lnTo>
                  <a:lnTo>
                    <a:pt x="255" y="44"/>
                  </a:lnTo>
                  <a:lnTo>
                    <a:pt x="256" y="46"/>
                  </a:lnTo>
                  <a:lnTo>
                    <a:pt x="258" y="47"/>
                  </a:lnTo>
                  <a:lnTo>
                    <a:pt x="258" y="49"/>
                  </a:lnTo>
                  <a:lnTo>
                    <a:pt x="259" y="49"/>
                  </a:lnTo>
                  <a:lnTo>
                    <a:pt x="261" y="49"/>
                  </a:lnTo>
                  <a:lnTo>
                    <a:pt x="262" y="49"/>
                  </a:lnTo>
                  <a:lnTo>
                    <a:pt x="264" y="49"/>
                  </a:lnTo>
                  <a:lnTo>
                    <a:pt x="265" y="49"/>
                  </a:lnTo>
                  <a:lnTo>
                    <a:pt x="267" y="49"/>
                  </a:lnTo>
                  <a:lnTo>
                    <a:pt x="268" y="49"/>
                  </a:lnTo>
                  <a:lnTo>
                    <a:pt x="270" y="50"/>
                  </a:lnTo>
                  <a:lnTo>
                    <a:pt x="271" y="52"/>
                  </a:lnTo>
                  <a:lnTo>
                    <a:pt x="273" y="52"/>
                  </a:lnTo>
                  <a:lnTo>
                    <a:pt x="274" y="49"/>
                  </a:lnTo>
                  <a:lnTo>
                    <a:pt x="276" y="49"/>
                  </a:lnTo>
                  <a:lnTo>
                    <a:pt x="276" y="47"/>
                  </a:lnTo>
                  <a:lnTo>
                    <a:pt x="276" y="46"/>
                  </a:lnTo>
                  <a:lnTo>
                    <a:pt x="277" y="44"/>
                  </a:lnTo>
                  <a:lnTo>
                    <a:pt x="277" y="43"/>
                  </a:lnTo>
                  <a:lnTo>
                    <a:pt x="279" y="41"/>
                  </a:lnTo>
                  <a:lnTo>
                    <a:pt x="279" y="40"/>
                  </a:lnTo>
                  <a:lnTo>
                    <a:pt x="279" y="37"/>
                  </a:lnTo>
                  <a:lnTo>
                    <a:pt x="280" y="37"/>
                  </a:lnTo>
                  <a:lnTo>
                    <a:pt x="279" y="37"/>
                  </a:lnTo>
                  <a:lnTo>
                    <a:pt x="279" y="35"/>
                  </a:lnTo>
                  <a:lnTo>
                    <a:pt x="280" y="34"/>
                  </a:lnTo>
                  <a:lnTo>
                    <a:pt x="280" y="32"/>
                  </a:lnTo>
                  <a:lnTo>
                    <a:pt x="279" y="32"/>
                  </a:lnTo>
                  <a:lnTo>
                    <a:pt x="279" y="30"/>
                  </a:lnTo>
                  <a:lnTo>
                    <a:pt x="279" y="29"/>
                  </a:lnTo>
                  <a:lnTo>
                    <a:pt x="279" y="27"/>
                  </a:lnTo>
                  <a:lnTo>
                    <a:pt x="280" y="27"/>
                  </a:lnTo>
                  <a:lnTo>
                    <a:pt x="282" y="26"/>
                  </a:lnTo>
                  <a:lnTo>
                    <a:pt x="282" y="24"/>
                  </a:lnTo>
                  <a:lnTo>
                    <a:pt x="283" y="23"/>
                  </a:lnTo>
                  <a:lnTo>
                    <a:pt x="283" y="21"/>
                  </a:lnTo>
                  <a:lnTo>
                    <a:pt x="285" y="20"/>
                  </a:lnTo>
                  <a:lnTo>
                    <a:pt x="285" y="18"/>
                  </a:lnTo>
                  <a:lnTo>
                    <a:pt x="286" y="18"/>
                  </a:lnTo>
                  <a:lnTo>
                    <a:pt x="288" y="17"/>
                  </a:lnTo>
                  <a:lnTo>
                    <a:pt x="289" y="17"/>
                  </a:lnTo>
                  <a:lnTo>
                    <a:pt x="291" y="17"/>
                  </a:lnTo>
                  <a:lnTo>
                    <a:pt x="292" y="17"/>
                  </a:lnTo>
                  <a:lnTo>
                    <a:pt x="292" y="18"/>
                  </a:lnTo>
                  <a:lnTo>
                    <a:pt x="294" y="18"/>
                  </a:lnTo>
                  <a:lnTo>
                    <a:pt x="297" y="24"/>
                  </a:lnTo>
                  <a:lnTo>
                    <a:pt x="298" y="24"/>
                  </a:lnTo>
                  <a:lnTo>
                    <a:pt x="300" y="23"/>
                  </a:lnTo>
                  <a:lnTo>
                    <a:pt x="301" y="23"/>
                  </a:lnTo>
                  <a:lnTo>
                    <a:pt x="300" y="24"/>
                  </a:lnTo>
                  <a:lnTo>
                    <a:pt x="300" y="27"/>
                  </a:lnTo>
                  <a:lnTo>
                    <a:pt x="303" y="29"/>
                  </a:lnTo>
                  <a:lnTo>
                    <a:pt x="304" y="30"/>
                  </a:lnTo>
                  <a:lnTo>
                    <a:pt x="306" y="30"/>
                  </a:lnTo>
                  <a:lnTo>
                    <a:pt x="307" y="30"/>
                  </a:lnTo>
                  <a:lnTo>
                    <a:pt x="309" y="29"/>
                  </a:lnTo>
                  <a:lnTo>
                    <a:pt x="311" y="29"/>
                  </a:lnTo>
                  <a:lnTo>
                    <a:pt x="312" y="29"/>
                  </a:lnTo>
                  <a:lnTo>
                    <a:pt x="314" y="32"/>
                  </a:lnTo>
                  <a:lnTo>
                    <a:pt x="315" y="34"/>
                  </a:lnTo>
                  <a:lnTo>
                    <a:pt x="317" y="35"/>
                  </a:lnTo>
                  <a:lnTo>
                    <a:pt x="317" y="37"/>
                  </a:lnTo>
                  <a:lnTo>
                    <a:pt x="318" y="38"/>
                  </a:lnTo>
                  <a:lnTo>
                    <a:pt x="318" y="40"/>
                  </a:lnTo>
                  <a:lnTo>
                    <a:pt x="317" y="40"/>
                  </a:lnTo>
                  <a:lnTo>
                    <a:pt x="317" y="41"/>
                  </a:lnTo>
                  <a:lnTo>
                    <a:pt x="315" y="43"/>
                  </a:lnTo>
                  <a:lnTo>
                    <a:pt x="314" y="44"/>
                  </a:lnTo>
                  <a:lnTo>
                    <a:pt x="312" y="44"/>
                  </a:lnTo>
                  <a:lnTo>
                    <a:pt x="311" y="46"/>
                  </a:lnTo>
                  <a:lnTo>
                    <a:pt x="309" y="47"/>
                  </a:lnTo>
                  <a:lnTo>
                    <a:pt x="307" y="47"/>
                  </a:lnTo>
                  <a:lnTo>
                    <a:pt x="311" y="50"/>
                  </a:lnTo>
                  <a:lnTo>
                    <a:pt x="312" y="52"/>
                  </a:lnTo>
                  <a:lnTo>
                    <a:pt x="314" y="52"/>
                  </a:lnTo>
                  <a:lnTo>
                    <a:pt x="317" y="55"/>
                  </a:lnTo>
                  <a:lnTo>
                    <a:pt x="323" y="58"/>
                  </a:lnTo>
                  <a:lnTo>
                    <a:pt x="326" y="59"/>
                  </a:lnTo>
                  <a:lnTo>
                    <a:pt x="327" y="59"/>
                  </a:lnTo>
                  <a:lnTo>
                    <a:pt x="329" y="61"/>
                  </a:lnTo>
                  <a:lnTo>
                    <a:pt x="330" y="61"/>
                  </a:lnTo>
                  <a:lnTo>
                    <a:pt x="329" y="61"/>
                  </a:lnTo>
                  <a:lnTo>
                    <a:pt x="329" y="62"/>
                  </a:lnTo>
                  <a:lnTo>
                    <a:pt x="329" y="64"/>
                  </a:lnTo>
                  <a:lnTo>
                    <a:pt x="330" y="64"/>
                  </a:lnTo>
                  <a:lnTo>
                    <a:pt x="329" y="64"/>
                  </a:lnTo>
                  <a:lnTo>
                    <a:pt x="330" y="64"/>
                  </a:lnTo>
                  <a:lnTo>
                    <a:pt x="330" y="65"/>
                  </a:lnTo>
                  <a:lnTo>
                    <a:pt x="329" y="65"/>
                  </a:lnTo>
                  <a:lnTo>
                    <a:pt x="330" y="65"/>
                  </a:lnTo>
                  <a:lnTo>
                    <a:pt x="332" y="67"/>
                  </a:lnTo>
                  <a:lnTo>
                    <a:pt x="332" y="68"/>
                  </a:lnTo>
                  <a:lnTo>
                    <a:pt x="332" y="70"/>
                  </a:lnTo>
                  <a:lnTo>
                    <a:pt x="330" y="70"/>
                  </a:lnTo>
                  <a:lnTo>
                    <a:pt x="330" y="71"/>
                  </a:lnTo>
                  <a:lnTo>
                    <a:pt x="329" y="71"/>
                  </a:lnTo>
                  <a:lnTo>
                    <a:pt x="329" y="73"/>
                  </a:lnTo>
                  <a:lnTo>
                    <a:pt x="329" y="74"/>
                  </a:lnTo>
                  <a:lnTo>
                    <a:pt x="329" y="76"/>
                  </a:lnTo>
                  <a:lnTo>
                    <a:pt x="329" y="77"/>
                  </a:lnTo>
                  <a:lnTo>
                    <a:pt x="330" y="77"/>
                  </a:lnTo>
                  <a:lnTo>
                    <a:pt x="330" y="79"/>
                  </a:lnTo>
                  <a:lnTo>
                    <a:pt x="332" y="80"/>
                  </a:lnTo>
                  <a:lnTo>
                    <a:pt x="332" y="82"/>
                  </a:lnTo>
                  <a:lnTo>
                    <a:pt x="332" y="83"/>
                  </a:lnTo>
                  <a:lnTo>
                    <a:pt x="330" y="83"/>
                  </a:lnTo>
                  <a:lnTo>
                    <a:pt x="330" y="85"/>
                  </a:lnTo>
                  <a:lnTo>
                    <a:pt x="330" y="87"/>
                  </a:lnTo>
                  <a:lnTo>
                    <a:pt x="332" y="87"/>
                  </a:lnTo>
                  <a:lnTo>
                    <a:pt x="330" y="87"/>
                  </a:lnTo>
                  <a:lnTo>
                    <a:pt x="330" y="88"/>
                  </a:lnTo>
                  <a:lnTo>
                    <a:pt x="330" y="90"/>
                  </a:lnTo>
                  <a:lnTo>
                    <a:pt x="329" y="90"/>
                  </a:lnTo>
                  <a:lnTo>
                    <a:pt x="330" y="90"/>
                  </a:lnTo>
                  <a:lnTo>
                    <a:pt x="329" y="90"/>
                  </a:lnTo>
                  <a:lnTo>
                    <a:pt x="329" y="91"/>
                  </a:lnTo>
                  <a:lnTo>
                    <a:pt x="329" y="93"/>
                  </a:lnTo>
                  <a:lnTo>
                    <a:pt x="327" y="94"/>
                  </a:lnTo>
                  <a:lnTo>
                    <a:pt x="327" y="96"/>
                  </a:lnTo>
                  <a:lnTo>
                    <a:pt x="326" y="97"/>
                  </a:lnTo>
                  <a:lnTo>
                    <a:pt x="326" y="99"/>
                  </a:lnTo>
                  <a:lnTo>
                    <a:pt x="324" y="99"/>
                  </a:lnTo>
                  <a:lnTo>
                    <a:pt x="324" y="100"/>
                  </a:lnTo>
                  <a:lnTo>
                    <a:pt x="324" y="102"/>
                  </a:lnTo>
                  <a:lnTo>
                    <a:pt x="323" y="102"/>
                  </a:lnTo>
                  <a:lnTo>
                    <a:pt x="323" y="103"/>
                  </a:lnTo>
                  <a:lnTo>
                    <a:pt x="321" y="103"/>
                  </a:lnTo>
                  <a:lnTo>
                    <a:pt x="321" y="105"/>
                  </a:lnTo>
                  <a:lnTo>
                    <a:pt x="321" y="106"/>
                  </a:lnTo>
                  <a:lnTo>
                    <a:pt x="320" y="106"/>
                  </a:lnTo>
                  <a:lnTo>
                    <a:pt x="318" y="105"/>
                  </a:lnTo>
                  <a:lnTo>
                    <a:pt x="317" y="105"/>
                  </a:lnTo>
                  <a:lnTo>
                    <a:pt x="317" y="106"/>
                  </a:lnTo>
                  <a:lnTo>
                    <a:pt x="317" y="108"/>
                  </a:lnTo>
                  <a:lnTo>
                    <a:pt x="315" y="108"/>
                  </a:lnTo>
                  <a:lnTo>
                    <a:pt x="315" y="109"/>
                  </a:lnTo>
                  <a:lnTo>
                    <a:pt x="314" y="109"/>
                  </a:lnTo>
                  <a:lnTo>
                    <a:pt x="314" y="111"/>
                  </a:lnTo>
                  <a:lnTo>
                    <a:pt x="312" y="111"/>
                  </a:lnTo>
                  <a:lnTo>
                    <a:pt x="312" y="112"/>
                  </a:lnTo>
                  <a:lnTo>
                    <a:pt x="312" y="114"/>
                  </a:lnTo>
                  <a:lnTo>
                    <a:pt x="311" y="114"/>
                  </a:lnTo>
                  <a:lnTo>
                    <a:pt x="311" y="115"/>
                  </a:lnTo>
                  <a:lnTo>
                    <a:pt x="309" y="115"/>
                  </a:lnTo>
                  <a:lnTo>
                    <a:pt x="309" y="117"/>
                  </a:lnTo>
                  <a:lnTo>
                    <a:pt x="307" y="118"/>
                  </a:lnTo>
                  <a:lnTo>
                    <a:pt x="306" y="118"/>
                  </a:lnTo>
                  <a:lnTo>
                    <a:pt x="304" y="120"/>
                  </a:lnTo>
                  <a:lnTo>
                    <a:pt x="304" y="121"/>
                  </a:lnTo>
                  <a:lnTo>
                    <a:pt x="306" y="121"/>
                  </a:lnTo>
                  <a:lnTo>
                    <a:pt x="306" y="123"/>
                  </a:lnTo>
                  <a:lnTo>
                    <a:pt x="307" y="126"/>
                  </a:lnTo>
                  <a:lnTo>
                    <a:pt x="309" y="127"/>
                  </a:lnTo>
                  <a:lnTo>
                    <a:pt x="309" y="129"/>
                  </a:lnTo>
                  <a:lnTo>
                    <a:pt x="309" y="130"/>
                  </a:lnTo>
                  <a:lnTo>
                    <a:pt x="311" y="129"/>
                  </a:lnTo>
                  <a:lnTo>
                    <a:pt x="311" y="130"/>
                  </a:lnTo>
                  <a:lnTo>
                    <a:pt x="314" y="132"/>
                  </a:lnTo>
                  <a:lnTo>
                    <a:pt x="315" y="133"/>
                  </a:lnTo>
                  <a:lnTo>
                    <a:pt x="314" y="133"/>
                  </a:lnTo>
                  <a:lnTo>
                    <a:pt x="314" y="135"/>
                  </a:lnTo>
                  <a:lnTo>
                    <a:pt x="312" y="135"/>
                  </a:lnTo>
                  <a:lnTo>
                    <a:pt x="312" y="136"/>
                  </a:lnTo>
                  <a:lnTo>
                    <a:pt x="312" y="138"/>
                  </a:lnTo>
                  <a:lnTo>
                    <a:pt x="312" y="140"/>
                  </a:lnTo>
                  <a:lnTo>
                    <a:pt x="312" y="141"/>
                  </a:lnTo>
                  <a:lnTo>
                    <a:pt x="311" y="141"/>
                  </a:lnTo>
                  <a:lnTo>
                    <a:pt x="311" y="143"/>
                  </a:lnTo>
                  <a:lnTo>
                    <a:pt x="311" y="144"/>
                  </a:lnTo>
                  <a:lnTo>
                    <a:pt x="309" y="144"/>
                  </a:lnTo>
                  <a:lnTo>
                    <a:pt x="309" y="146"/>
                  </a:lnTo>
                  <a:lnTo>
                    <a:pt x="309" y="147"/>
                  </a:lnTo>
                  <a:lnTo>
                    <a:pt x="307" y="147"/>
                  </a:lnTo>
                  <a:lnTo>
                    <a:pt x="306" y="147"/>
                  </a:lnTo>
                  <a:lnTo>
                    <a:pt x="306" y="149"/>
                  </a:lnTo>
                  <a:lnTo>
                    <a:pt x="306" y="150"/>
                  </a:lnTo>
                  <a:lnTo>
                    <a:pt x="304" y="150"/>
                  </a:lnTo>
                  <a:lnTo>
                    <a:pt x="304" y="152"/>
                  </a:lnTo>
                  <a:lnTo>
                    <a:pt x="306" y="153"/>
                  </a:lnTo>
                  <a:lnTo>
                    <a:pt x="307" y="155"/>
                  </a:lnTo>
                  <a:lnTo>
                    <a:pt x="307" y="156"/>
                  </a:lnTo>
                  <a:lnTo>
                    <a:pt x="307" y="158"/>
                  </a:lnTo>
                  <a:lnTo>
                    <a:pt x="307" y="159"/>
                  </a:lnTo>
                  <a:lnTo>
                    <a:pt x="309" y="159"/>
                  </a:lnTo>
                  <a:lnTo>
                    <a:pt x="309" y="158"/>
                  </a:lnTo>
                  <a:lnTo>
                    <a:pt x="311" y="158"/>
                  </a:lnTo>
                  <a:lnTo>
                    <a:pt x="311" y="159"/>
                  </a:lnTo>
                  <a:lnTo>
                    <a:pt x="312" y="159"/>
                  </a:lnTo>
                  <a:lnTo>
                    <a:pt x="312" y="161"/>
                  </a:lnTo>
                  <a:lnTo>
                    <a:pt x="312" y="162"/>
                  </a:lnTo>
                  <a:lnTo>
                    <a:pt x="314" y="162"/>
                  </a:lnTo>
                  <a:lnTo>
                    <a:pt x="315" y="164"/>
                  </a:lnTo>
                  <a:lnTo>
                    <a:pt x="315" y="165"/>
                  </a:lnTo>
                  <a:lnTo>
                    <a:pt x="315" y="167"/>
                  </a:lnTo>
                  <a:lnTo>
                    <a:pt x="314" y="167"/>
                  </a:lnTo>
                  <a:lnTo>
                    <a:pt x="314" y="168"/>
                  </a:lnTo>
                  <a:lnTo>
                    <a:pt x="314" y="170"/>
                  </a:lnTo>
                  <a:lnTo>
                    <a:pt x="312" y="170"/>
                  </a:lnTo>
                  <a:lnTo>
                    <a:pt x="312" y="171"/>
                  </a:lnTo>
                  <a:lnTo>
                    <a:pt x="312" y="173"/>
                  </a:lnTo>
                  <a:lnTo>
                    <a:pt x="312" y="174"/>
                  </a:lnTo>
                  <a:lnTo>
                    <a:pt x="312" y="176"/>
                  </a:lnTo>
                  <a:lnTo>
                    <a:pt x="311" y="176"/>
                  </a:lnTo>
                  <a:lnTo>
                    <a:pt x="309" y="176"/>
                  </a:lnTo>
                  <a:lnTo>
                    <a:pt x="307" y="176"/>
                  </a:lnTo>
                  <a:lnTo>
                    <a:pt x="306" y="176"/>
                  </a:lnTo>
                  <a:lnTo>
                    <a:pt x="306" y="177"/>
                  </a:lnTo>
                  <a:lnTo>
                    <a:pt x="304" y="177"/>
                  </a:lnTo>
                  <a:lnTo>
                    <a:pt x="303" y="177"/>
                  </a:lnTo>
                  <a:lnTo>
                    <a:pt x="301" y="176"/>
                  </a:lnTo>
                  <a:lnTo>
                    <a:pt x="300" y="176"/>
                  </a:lnTo>
                  <a:lnTo>
                    <a:pt x="301" y="176"/>
                  </a:lnTo>
                  <a:lnTo>
                    <a:pt x="301" y="177"/>
                  </a:lnTo>
                  <a:lnTo>
                    <a:pt x="301" y="179"/>
                  </a:lnTo>
                  <a:lnTo>
                    <a:pt x="303" y="179"/>
                  </a:lnTo>
                  <a:lnTo>
                    <a:pt x="303" y="180"/>
                  </a:lnTo>
                  <a:lnTo>
                    <a:pt x="304" y="180"/>
                  </a:lnTo>
                  <a:lnTo>
                    <a:pt x="306" y="182"/>
                  </a:lnTo>
                  <a:lnTo>
                    <a:pt x="307" y="183"/>
                  </a:lnTo>
                  <a:lnTo>
                    <a:pt x="309" y="183"/>
                  </a:lnTo>
                  <a:lnTo>
                    <a:pt x="309" y="185"/>
                  </a:lnTo>
                  <a:lnTo>
                    <a:pt x="311" y="185"/>
                  </a:lnTo>
                  <a:lnTo>
                    <a:pt x="311" y="186"/>
                  </a:lnTo>
                  <a:lnTo>
                    <a:pt x="311" y="188"/>
                  </a:lnTo>
                  <a:lnTo>
                    <a:pt x="312" y="188"/>
                  </a:lnTo>
                  <a:lnTo>
                    <a:pt x="314" y="188"/>
                  </a:lnTo>
                  <a:lnTo>
                    <a:pt x="315" y="188"/>
                  </a:lnTo>
                  <a:lnTo>
                    <a:pt x="315" y="189"/>
                  </a:lnTo>
                  <a:lnTo>
                    <a:pt x="317" y="189"/>
                  </a:lnTo>
                  <a:lnTo>
                    <a:pt x="317" y="191"/>
                  </a:lnTo>
                  <a:lnTo>
                    <a:pt x="318" y="191"/>
                  </a:lnTo>
                  <a:lnTo>
                    <a:pt x="318" y="193"/>
                  </a:lnTo>
                  <a:lnTo>
                    <a:pt x="320" y="193"/>
                  </a:lnTo>
                  <a:lnTo>
                    <a:pt x="320" y="194"/>
                  </a:lnTo>
                  <a:lnTo>
                    <a:pt x="321" y="196"/>
                  </a:lnTo>
                  <a:lnTo>
                    <a:pt x="323" y="197"/>
                  </a:lnTo>
                  <a:lnTo>
                    <a:pt x="323" y="199"/>
                  </a:lnTo>
                  <a:lnTo>
                    <a:pt x="323" y="200"/>
                  </a:lnTo>
                  <a:lnTo>
                    <a:pt x="321" y="200"/>
                  </a:lnTo>
                  <a:lnTo>
                    <a:pt x="321" y="202"/>
                  </a:lnTo>
                  <a:lnTo>
                    <a:pt x="320" y="202"/>
                  </a:lnTo>
                  <a:lnTo>
                    <a:pt x="320" y="203"/>
                  </a:lnTo>
                  <a:lnTo>
                    <a:pt x="320" y="205"/>
                  </a:lnTo>
                  <a:lnTo>
                    <a:pt x="318" y="205"/>
                  </a:lnTo>
                  <a:lnTo>
                    <a:pt x="318" y="206"/>
                  </a:lnTo>
                  <a:lnTo>
                    <a:pt x="317" y="206"/>
                  </a:lnTo>
                  <a:lnTo>
                    <a:pt x="315" y="208"/>
                  </a:lnTo>
                  <a:lnTo>
                    <a:pt x="314" y="208"/>
                  </a:lnTo>
                  <a:lnTo>
                    <a:pt x="314" y="209"/>
                  </a:lnTo>
                  <a:lnTo>
                    <a:pt x="315" y="209"/>
                  </a:lnTo>
                  <a:lnTo>
                    <a:pt x="315" y="211"/>
                  </a:lnTo>
                  <a:lnTo>
                    <a:pt x="315" y="212"/>
                  </a:lnTo>
                  <a:lnTo>
                    <a:pt x="317" y="212"/>
                  </a:lnTo>
                  <a:lnTo>
                    <a:pt x="317" y="214"/>
                  </a:lnTo>
                  <a:lnTo>
                    <a:pt x="318" y="215"/>
                  </a:lnTo>
                  <a:lnTo>
                    <a:pt x="318" y="217"/>
                  </a:lnTo>
                  <a:lnTo>
                    <a:pt x="320" y="217"/>
                  </a:lnTo>
                  <a:lnTo>
                    <a:pt x="320" y="218"/>
                  </a:lnTo>
                  <a:lnTo>
                    <a:pt x="321" y="220"/>
                  </a:lnTo>
                  <a:lnTo>
                    <a:pt x="323" y="223"/>
                  </a:lnTo>
                  <a:lnTo>
                    <a:pt x="321" y="223"/>
                  </a:lnTo>
                  <a:lnTo>
                    <a:pt x="321" y="224"/>
                  </a:lnTo>
                  <a:lnTo>
                    <a:pt x="320" y="224"/>
                  </a:lnTo>
                  <a:lnTo>
                    <a:pt x="320" y="226"/>
                  </a:lnTo>
                  <a:lnTo>
                    <a:pt x="318" y="226"/>
                  </a:lnTo>
                  <a:lnTo>
                    <a:pt x="318" y="227"/>
                  </a:lnTo>
                  <a:lnTo>
                    <a:pt x="317" y="227"/>
                  </a:lnTo>
                  <a:lnTo>
                    <a:pt x="315" y="229"/>
                  </a:lnTo>
                  <a:lnTo>
                    <a:pt x="314" y="229"/>
                  </a:lnTo>
                  <a:lnTo>
                    <a:pt x="312" y="229"/>
                  </a:lnTo>
                  <a:lnTo>
                    <a:pt x="311" y="230"/>
                  </a:lnTo>
                  <a:lnTo>
                    <a:pt x="309" y="230"/>
                  </a:lnTo>
                  <a:lnTo>
                    <a:pt x="309" y="232"/>
                  </a:lnTo>
                  <a:lnTo>
                    <a:pt x="307" y="232"/>
                  </a:lnTo>
                  <a:lnTo>
                    <a:pt x="307" y="230"/>
                  </a:lnTo>
                  <a:lnTo>
                    <a:pt x="306" y="230"/>
                  </a:lnTo>
                  <a:lnTo>
                    <a:pt x="306" y="232"/>
                  </a:lnTo>
                  <a:lnTo>
                    <a:pt x="304" y="232"/>
                  </a:lnTo>
                  <a:lnTo>
                    <a:pt x="304" y="233"/>
                  </a:lnTo>
                  <a:lnTo>
                    <a:pt x="303" y="233"/>
                  </a:lnTo>
                  <a:lnTo>
                    <a:pt x="303" y="235"/>
                  </a:lnTo>
                  <a:lnTo>
                    <a:pt x="301" y="235"/>
                  </a:lnTo>
                  <a:lnTo>
                    <a:pt x="301" y="236"/>
                  </a:lnTo>
                  <a:lnTo>
                    <a:pt x="300" y="236"/>
                  </a:lnTo>
                  <a:lnTo>
                    <a:pt x="300" y="238"/>
                  </a:lnTo>
                  <a:lnTo>
                    <a:pt x="298" y="238"/>
                  </a:lnTo>
                  <a:lnTo>
                    <a:pt x="298" y="239"/>
                  </a:lnTo>
                  <a:lnTo>
                    <a:pt x="297" y="241"/>
                  </a:lnTo>
                  <a:lnTo>
                    <a:pt x="295" y="239"/>
                  </a:lnTo>
                  <a:lnTo>
                    <a:pt x="294" y="239"/>
                  </a:lnTo>
                  <a:lnTo>
                    <a:pt x="294" y="238"/>
                  </a:lnTo>
                  <a:lnTo>
                    <a:pt x="292" y="236"/>
                  </a:lnTo>
                  <a:lnTo>
                    <a:pt x="291" y="235"/>
                  </a:lnTo>
                  <a:lnTo>
                    <a:pt x="289" y="233"/>
                  </a:lnTo>
                  <a:lnTo>
                    <a:pt x="288" y="233"/>
                  </a:lnTo>
                  <a:lnTo>
                    <a:pt x="286" y="230"/>
                  </a:lnTo>
                  <a:lnTo>
                    <a:pt x="285" y="230"/>
                  </a:lnTo>
                  <a:lnTo>
                    <a:pt x="285" y="229"/>
                  </a:lnTo>
                  <a:lnTo>
                    <a:pt x="283" y="229"/>
                  </a:lnTo>
                  <a:lnTo>
                    <a:pt x="283" y="227"/>
                  </a:lnTo>
                  <a:lnTo>
                    <a:pt x="282" y="227"/>
                  </a:lnTo>
                  <a:lnTo>
                    <a:pt x="282" y="226"/>
                  </a:lnTo>
                  <a:lnTo>
                    <a:pt x="282" y="227"/>
                  </a:lnTo>
                  <a:lnTo>
                    <a:pt x="280" y="229"/>
                  </a:lnTo>
                  <a:lnTo>
                    <a:pt x="280" y="230"/>
                  </a:lnTo>
                  <a:lnTo>
                    <a:pt x="280" y="232"/>
                  </a:lnTo>
                  <a:lnTo>
                    <a:pt x="282" y="232"/>
                  </a:lnTo>
                  <a:lnTo>
                    <a:pt x="282" y="233"/>
                  </a:lnTo>
                  <a:lnTo>
                    <a:pt x="282" y="235"/>
                  </a:lnTo>
                  <a:lnTo>
                    <a:pt x="283" y="235"/>
                  </a:lnTo>
                  <a:lnTo>
                    <a:pt x="283" y="236"/>
                  </a:lnTo>
                  <a:lnTo>
                    <a:pt x="285" y="236"/>
                  </a:lnTo>
                  <a:lnTo>
                    <a:pt x="285" y="238"/>
                  </a:lnTo>
                  <a:lnTo>
                    <a:pt x="280" y="241"/>
                  </a:lnTo>
                  <a:lnTo>
                    <a:pt x="277" y="244"/>
                  </a:lnTo>
                  <a:lnTo>
                    <a:pt x="277" y="247"/>
                  </a:lnTo>
                  <a:lnTo>
                    <a:pt x="282" y="247"/>
                  </a:lnTo>
                  <a:lnTo>
                    <a:pt x="282" y="249"/>
                  </a:lnTo>
                  <a:lnTo>
                    <a:pt x="280" y="250"/>
                  </a:lnTo>
                  <a:lnTo>
                    <a:pt x="280" y="252"/>
                  </a:lnTo>
                  <a:lnTo>
                    <a:pt x="280" y="253"/>
                  </a:lnTo>
                  <a:lnTo>
                    <a:pt x="280" y="252"/>
                  </a:lnTo>
                  <a:lnTo>
                    <a:pt x="279" y="253"/>
                  </a:lnTo>
                  <a:lnTo>
                    <a:pt x="279" y="255"/>
                  </a:lnTo>
                  <a:lnTo>
                    <a:pt x="279" y="253"/>
                  </a:lnTo>
                  <a:lnTo>
                    <a:pt x="277" y="258"/>
                  </a:lnTo>
                  <a:lnTo>
                    <a:pt x="277" y="259"/>
                  </a:lnTo>
                  <a:lnTo>
                    <a:pt x="276" y="259"/>
                  </a:lnTo>
                  <a:lnTo>
                    <a:pt x="274" y="261"/>
                  </a:lnTo>
                  <a:lnTo>
                    <a:pt x="274" y="262"/>
                  </a:lnTo>
                  <a:lnTo>
                    <a:pt x="274" y="264"/>
                  </a:lnTo>
                  <a:lnTo>
                    <a:pt x="273" y="264"/>
                  </a:lnTo>
                  <a:lnTo>
                    <a:pt x="271" y="264"/>
                  </a:lnTo>
                  <a:lnTo>
                    <a:pt x="271" y="265"/>
                  </a:lnTo>
                  <a:lnTo>
                    <a:pt x="271" y="267"/>
                  </a:lnTo>
                  <a:lnTo>
                    <a:pt x="270" y="267"/>
                  </a:lnTo>
                  <a:lnTo>
                    <a:pt x="268" y="268"/>
                  </a:lnTo>
                  <a:lnTo>
                    <a:pt x="267" y="268"/>
                  </a:lnTo>
                  <a:lnTo>
                    <a:pt x="265" y="268"/>
                  </a:lnTo>
                  <a:lnTo>
                    <a:pt x="264" y="268"/>
                  </a:lnTo>
                  <a:lnTo>
                    <a:pt x="262" y="268"/>
                  </a:lnTo>
                  <a:lnTo>
                    <a:pt x="261" y="268"/>
                  </a:lnTo>
                  <a:lnTo>
                    <a:pt x="259" y="268"/>
                  </a:lnTo>
                  <a:lnTo>
                    <a:pt x="258" y="268"/>
                  </a:lnTo>
                  <a:lnTo>
                    <a:pt x="258" y="270"/>
                  </a:lnTo>
                  <a:lnTo>
                    <a:pt x="256" y="270"/>
                  </a:lnTo>
                  <a:lnTo>
                    <a:pt x="256" y="271"/>
                  </a:lnTo>
                  <a:lnTo>
                    <a:pt x="256" y="274"/>
                  </a:lnTo>
                  <a:lnTo>
                    <a:pt x="258" y="277"/>
                  </a:lnTo>
                  <a:lnTo>
                    <a:pt x="258" y="279"/>
                  </a:lnTo>
                  <a:lnTo>
                    <a:pt x="256" y="280"/>
                  </a:lnTo>
                  <a:lnTo>
                    <a:pt x="256" y="282"/>
                  </a:lnTo>
                  <a:lnTo>
                    <a:pt x="256" y="283"/>
                  </a:lnTo>
                  <a:lnTo>
                    <a:pt x="255" y="283"/>
                  </a:lnTo>
                  <a:lnTo>
                    <a:pt x="255" y="285"/>
                  </a:lnTo>
                  <a:lnTo>
                    <a:pt x="253" y="286"/>
                  </a:lnTo>
                  <a:lnTo>
                    <a:pt x="251" y="285"/>
                  </a:lnTo>
                  <a:lnTo>
                    <a:pt x="250" y="285"/>
                  </a:lnTo>
                  <a:lnTo>
                    <a:pt x="248" y="285"/>
                  </a:lnTo>
                  <a:lnTo>
                    <a:pt x="247" y="285"/>
                  </a:lnTo>
                  <a:lnTo>
                    <a:pt x="245" y="285"/>
                  </a:lnTo>
                  <a:lnTo>
                    <a:pt x="245" y="283"/>
                  </a:lnTo>
                  <a:lnTo>
                    <a:pt x="244" y="283"/>
                  </a:lnTo>
                  <a:lnTo>
                    <a:pt x="242" y="283"/>
                  </a:lnTo>
                  <a:lnTo>
                    <a:pt x="241" y="283"/>
                  </a:lnTo>
                  <a:lnTo>
                    <a:pt x="239" y="283"/>
                  </a:lnTo>
                  <a:lnTo>
                    <a:pt x="239" y="285"/>
                  </a:lnTo>
                  <a:lnTo>
                    <a:pt x="239" y="283"/>
                  </a:lnTo>
                  <a:lnTo>
                    <a:pt x="238" y="283"/>
                  </a:lnTo>
                  <a:lnTo>
                    <a:pt x="236" y="283"/>
                  </a:lnTo>
                  <a:lnTo>
                    <a:pt x="235" y="283"/>
                  </a:lnTo>
                  <a:lnTo>
                    <a:pt x="235" y="282"/>
                  </a:lnTo>
                  <a:lnTo>
                    <a:pt x="233" y="282"/>
                  </a:lnTo>
                  <a:lnTo>
                    <a:pt x="232" y="282"/>
                  </a:lnTo>
                  <a:lnTo>
                    <a:pt x="230" y="282"/>
                  </a:lnTo>
                  <a:lnTo>
                    <a:pt x="230" y="280"/>
                  </a:lnTo>
                  <a:lnTo>
                    <a:pt x="230" y="279"/>
                  </a:lnTo>
                  <a:lnTo>
                    <a:pt x="230" y="277"/>
                  </a:lnTo>
                  <a:lnTo>
                    <a:pt x="230" y="276"/>
                  </a:lnTo>
                  <a:lnTo>
                    <a:pt x="232" y="276"/>
                  </a:lnTo>
                  <a:lnTo>
                    <a:pt x="232" y="274"/>
                  </a:lnTo>
                  <a:lnTo>
                    <a:pt x="233" y="274"/>
                  </a:lnTo>
                  <a:lnTo>
                    <a:pt x="233" y="273"/>
                  </a:lnTo>
                  <a:lnTo>
                    <a:pt x="233" y="271"/>
                  </a:lnTo>
                  <a:lnTo>
                    <a:pt x="232" y="270"/>
                  </a:lnTo>
                  <a:lnTo>
                    <a:pt x="230" y="270"/>
                  </a:lnTo>
                  <a:lnTo>
                    <a:pt x="230" y="268"/>
                  </a:lnTo>
                  <a:lnTo>
                    <a:pt x="229" y="268"/>
                  </a:lnTo>
                  <a:lnTo>
                    <a:pt x="227" y="268"/>
                  </a:lnTo>
                  <a:lnTo>
                    <a:pt x="226" y="268"/>
                  </a:lnTo>
                  <a:lnTo>
                    <a:pt x="224" y="268"/>
                  </a:lnTo>
                  <a:lnTo>
                    <a:pt x="223" y="268"/>
                  </a:lnTo>
                  <a:lnTo>
                    <a:pt x="223" y="267"/>
                  </a:lnTo>
                  <a:lnTo>
                    <a:pt x="221" y="267"/>
                  </a:lnTo>
                  <a:lnTo>
                    <a:pt x="220" y="267"/>
                  </a:lnTo>
                  <a:lnTo>
                    <a:pt x="218" y="267"/>
                  </a:lnTo>
                  <a:lnTo>
                    <a:pt x="217" y="267"/>
                  </a:lnTo>
                  <a:lnTo>
                    <a:pt x="215" y="267"/>
                  </a:lnTo>
                  <a:lnTo>
                    <a:pt x="214" y="267"/>
                  </a:lnTo>
                  <a:lnTo>
                    <a:pt x="212" y="267"/>
                  </a:lnTo>
                  <a:lnTo>
                    <a:pt x="211" y="267"/>
                  </a:lnTo>
                  <a:lnTo>
                    <a:pt x="209" y="267"/>
                  </a:lnTo>
                  <a:lnTo>
                    <a:pt x="208" y="267"/>
                  </a:lnTo>
                  <a:lnTo>
                    <a:pt x="206" y="267"/>
                  </a:lnTo>
                  <a:lnTo>
                    <a:pt x="205" y="267"/>
                  </a:lnTo>
                  <a:lnTo>
                    <a:pt x="203" y="267"/>
                  </a:lnTo>
                  <a:lnTo>
                    <a:pt x="203" y="268"/>
                  </a:lnTo>
                  <a:lnTo>
                    <a:pt x="203" y="271"/>
                  </a:lnTo>
                  <a:lnTo>
                    <a:pt x="203" y="274"/>
                  </a:lnTo>
                  <a:lnTo>
                    <a:pt x="202" y="279"/>
                  </a:lnTo>
                  <a:lnTo>
                    <a:pt x="202" y="280"/>
                  </a:lnTo>
                  <a:lnTo>
                    <a:pt x="200" y="280"/>
                  </a:lnTo>
                  <a:lnTo>
                    <a:pt x="199" y="280"/>
                  </a:lnTo>
                  <a:lnTo>
                    <a:pt x="197" y="280"/>
                  </a:lnTo>
                  <a:lnTo>
                    <a:pt x="195" y="280"/>
                  </a:lnTo>
                  <a:lnTo>
                    <a:pt x="195" y="282"/>
                  </a:lnTo>
                  <a:lnTo>
                    <a:pt x="194" y="282"/>
                  </a:lnTo>
                  <a:lnTo>
                    <a:pt x="192" y="282"/>
                  </a:lnTo>
                  <a:lnTo>
                    <a:pt x="191" y="282"/>
                  </a:lnTo>
                  <a:lnTo>
                    <a:pt x="189" y="282"/>
                  </a:lnTo>
                  <a:lnTo>
                    <a:pt x="188" y="282"/>
                  </a:lnTo>
                  <a:lnTo>
                    <a:pt x="186" y="282"/>
                  </a:lnTo>
                  <a:lnTo>
                    <a:pt x="185" y="282"/>
                  </a:lnTo>
                  <a:lnTo>
                    <a:pt x="183" y="282"/>
                  </a:lnTo>
                  <a:lnTo>
                    <a:pt x="182" y="282"/>
                  </a:lnTo>
                  <a:lnTo>
                    <a:pt x="180" y="282"/>
                  </a:lnTo>
                  <a:lnTo>
                    <a:pt x="179" y="280"/>
                  </a:lnTo>
                  <a:lnTo>
                    <a:pt x="177" y="279"/>
                  </a:lnTo>
                  <a:lnTo>
                    <a:pt x="174" y="279"/>
                  </a:lnTo>
                  <a:lnTo>
                    <a:pt x="173" y="279"/>
                  </a:lnTo>
                  <a:lnTo>
                    <a:pt x="171" y="279"/>
                  </a:lnTo>
                  <a:lnTo>
                    <a:pt x="170" y="279"/>
                  </a:lnTo>
                  <a:lnTo>
                    <a:pt x="170" y="280"/>
                  </a:lnTo>
                  <a:lnTo>
                    <a:pt x="170" y="279"/>
                  </a:lnTo>
                  <a:lnTo>
                    <a:pt x="168" y="279"/>
                  </a:lnTo>
                  <a:lnTo>
                    <a:pt x="168" y="277"/>
                  </a:lnTo>
                  <a:lnTo>
                    <a:pt x="167" y="276"/>
                  </a:lnTo>
                  <a:lnTo>
                    <a:pt x="165" y="274"/>
                  </a:lnTo>
                  <a:lnTo>
                    <a:pt x="165" y="273"/>
                  </a:lnTo>
                  <a:lnTo>
                    <a:pt x="164" y="273"/>
                  </a:lnTo>
                  <a:lnTo>
                    <a:pt x="162" y="271"/>
                  </a:lnTo>
                  <a:lnTo>
                    <a:pt x="161" y="271"/>
                  </a:lnTo>
                  <a:lnTo>
                    <a:pt x="158" y="270"/>
                  </a:lnTo>
                  <a:lnTo>
                    <a:pt x="158" y="268"/>
                  </a:lnTo>
                  <a:lnTo>
                    <a:pt x="156" y="268"/>
                  </a:lnTo>
                  <a:lnTo>
                    <a:pt x="156" y="267"/>
                  </a:lnTo>
                  <a:lnTo>
                    <a:pt x="155" y="265"/>
                  </a:lnTo>
                  <a:lnTo>
                    <a:pt x="155" y="264"/>
                  </a:lnTo>
                  <a:lnTo>
                    <a:pt x="153" y="264"/>
                  </a:lnTo>
                  <a:lnTo>
                    <a:pt x="153" y="262"/>
                  </a:lnTo>
                  <a:lnTo>
                    <a:pt x="152" y="261"/>
                  </a:lnTo>
                  <a:lnTo>
                    <a:pt x="150" y="258"/>
                  </a:lnTo>
                  <a:lnTo>
                    <a:pt x="150" y="256"/>
                  </a:lnTo>
                  <a:lnTo>
                    <a:pt x="150" y="253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9" y="250"/>
                  </a:lnTo>
                  <a:lnTo>
                    <a:pt x="149" y="249"/>
                  </a:lnTo>
                  <a:lnTo>
                    <a:pt x="149" y="247"/>
                  </a:lnTo>
                  <a:lnTo>
                    <a:pt x="149" y="246"/>
                  </a:lnTo>
                  <a:lnTo>
                    <a:pt x="147" y="246"/>
                  </a:lnTo>
                  <a:lnTo>
                    <a:pt x="147" y="244"/>
                  </a:lnTo>
                  <a:lnTo>
                    <a:pt x="146" y="244"/>
                  </a:lnTo>
                  <a:lnTo>
                    <a:pt x="143" y="242"/>
                  </a:lnTo>
                  <a:lnTo>
                    <a:pt x="141" y="242"/>
                  </a:lnTo>
                  <a:lnTo>
                    <a:pt x="139" y="241"/>
                  </a:lnTo>
                  <a:lnTo>
                    <a:pt x="136" y="239"/>
                  </a:lnTo>
                  <a:lnTo>
                    <a:pt x="135" y="235"/>
                  </a:lnTo>
                  <a:lnTo>
                    <a:pt x="133" y="232"/>
                  </a:lnTo>
                  <a:lnTo>
                    <a:pt x="132" y="229"/>
                  </a:lnTo>
                  <a:lnTo>
                    <a:pt x="132" y="226"/>
                  </a:lnTo>
                  <a:lnTo>
                    <a:pt x="130" y="223"/>
                  </a:lnTo>
                  <a:lnTo>
                    <a:pt x="129" y="218"/>
                  </a:lnTo>
                  <a:lnTo>
                    <a:pt x="129" y="217"/>
                  </a:lnTo>
                  <a:lnTo>
                    <a:pt x="127" y="214"/>
                  </a:lnTo>
                  <a:lnTo>
                    <a:pt x="126" y="214"/>
                  </a:lnTo>
                  <a:lnTo>
                    <a:pt x="126" y="215"/>
                  </a:lnTo>
                  <a:lnTo>
                    <a:pt x="124" y="215"/>
                  </a:lnTo>
                  <a:lnTo>
                    <a:pt x="124" y="217"/>
                  </a:lnTo>
                  <a:lnTo>
                    <a:pt x="123" y="217"/>
                  </a:lnTo>
                  <a:lnTo>
                    <a:pt x="123" y="218"/>
                  </a:lnTo>
                  <a:lnTo>
                    <a:pt x="121" y="220"/>
                  </a:lnTo>
                  <a:lnTo>
                    <a:pt x="120" y="220"/>
                  </a:lnTo>
                  <a:lnTo>
                    <a:pt x="118" y="220"/>
                  </a:lnTo>
                  <a:lnTo>
                    <a:pt x="118" y="221"/>
                  </a:lnTo>
                  <a:lnTo>
                    <a:pt x="118" y="223"/>
                  </a:lnTo>
                  <a:lnTo>
                    <a:pt x="118" y="224"/>
                  </a:lnTo>
                  <a:lnTo>
                    <a:pt x="117" y="224"/>
                  </a:lnTo>
                  <a:lnTo>
                    <a:pt x="115" y="226"/>
                  </a:lnTo>
                  <a:lnTo>
                    <a:pt x="114" y="227"/>
                  </a:lnTo>
                  <a:lnTo>
                    <a:pt x="112" y="227"/>
                  </a:lnTo>
                  <a:lnTo>
                    <a:pt x="111" y="229"/>
                  </a:lnTo>
                  <a:lnTo>
                    <a:pt x="111" y="227"/>
                  </a:lnTo>
                  <a:lnTo>
                    <a:pt x="109" y="227"/>
                  </a:lnTo>
                  <a:lnTo>
                    <a:pt x="108" y="227"/>
                  </a:lnTo>
                  <a:lnTo>
                    <a:pt x="106" y="229"/>
                  </a:lnTo>
                  <a:lnTo>
                    <a:pt x="105" y="229"/>
                  </a:lnTo>
                  <a:lnTo>
                    <a:pt x="105" y="230"/>
                  </a:lnTo>
                  <a:lnTo>
                    <a:pt x="103" y="230"/>
                  </a:lnTo>
                  <a:lnTo>
                    <a:pt x="103" y="232"/>
                  </a:lnTo>
                  <a:lnTo>
                    <a:pt x="102" y="232"/>
                  </a:lnTo>
                  <a:lnTo>
                    <a:pt x="102" y="233"/>
                  </a:lnTo>
                  <a:lnTo>
                    <a:pt x="100" y="233"/>
                  </a:lnTo>
                  <a:lnTo>
                    <a:pt x="99" y="233"/>
                  </a:lnTo>
                  <a:lnTo>
                    <a:pt x="99" y="232"/>
                  </a:lnTo>
                  <a:lnTo>
                    <a:pt x="97" y="232"/>
                  </a:lnTo>
                  <a:lnTo>
                    <a:pt x="96" y="232"/>
                  </a:lnTo>
                  <a:lnTo>
                    <a:pt x="94" y="232"/>
                  </a:lnTo>
                  <a:lnTo>
                    <a:pt x="91" y="233"/>
                  </a:lnTo>
                  <a:lnTo>
                    <a:pt x="90" y="233"/>
                  </a:lnTo>
                  <a:lnTo>
                    <a:pt x="88" y="233"/>
                  </a:lnTo>
                  <a:lnTo>
                    <a:pt x="88" y="232"/>
                  </a:lnTo>
                  <a:lnTo>
                    <a:pt x="87" y="232"/>
                  </a:lnTo>
                  <a:lnTo>
                    <a:pt x="85" y="232"/>
                  </a:lnTo>
                  <a:lnTo>
                    <a:pt x="83" y="233"/>
                  </a:lnTo>
                  <a:lnTo>
                    <a:pt x="83" y="232"/>
                  </a:lnTo>
                  <a:lnTo>
                    <a:pt x="82" y="232"/>
                  </a:lnTo>
                  <a:lnTo>
                    <a:pt x="80" y="232"/>
                  </a:lnTo>
                  <a:lnTo>
                    <a:pt x="79" y="233"/>
                  </a:lnTo>
                  <a:lnTo>
                    <a:pt x="79" y="232"/>
                  </a:lnTo>
                  <a:lnTo>
                    <a:pt x="79" y="230"/>
                  </a:lnTo>
                  <a:lnTo>
                    <a:pt x="79" y="229"/>
                  </a:lnTo>
                  <a:lnTo>
                    <a:pt x="80" y="229"/>
                  </a:lnTo>
                  <a:lnTo>
                    <a:pt x="80" y="227"/>
                  </a:lnTo>
                  <a:lnTo>
                    <a:pt x="80" y="226"/>
                  </a:lnTo>
                  <a:lnTo>
                    <a:pt x="80" y="224"/>
                  </a:lnTo>
                  <a:lnTo>
                    <a:pt x="80" y="223"/>
                  </a:lnTo>
                  <a:lnTo>
                    <a:pt x="80" y="221"/>
                  </a:lnTo>
                  <a:lnTo>
                    <a:pt x="80" y="220"/>
                  </a:lnTo>
                  <a:lnTo>
                    <a:pt x="80" y="218"/>
                  </a:lnTo>
                  <a:lnTo>
                    <a:pt x="80" y="217"/>
                  </a:lnTo>
                  <a:lnTo>
                    <a:pt x="79" y="217"/>
                  </a:lnTo>
                  <a:lnTo>
                    <a:pt x="79" y="215"/>
                  </a:lnTo>
                  <a:lnTo>
                    <a:pt x="79" y="214"/>
                  </a:lnTo>
                  <a:lnTo>
                    <a:pt x="79" y="212"/>
                  </a:lnTo>
                  <a:lnTo>
                    <a:pt x="79" y="211"/>
                  </a:lnTo>
                  <a:lnTo>
                    <a:pt x="79" y="209"/>
                  </a:lnTo>
                  <a:lnTo>
                    <a:pt x="79" y="208"/>
                  </a:lnTo>
                  <a:lnTo>
                    <a:pt x="79" y="206"/>
                  </a:lnTo>
                  <a:lnTo>
                    <a:pt x="79" y="205"/>
                  </a:lnTo>
                  <a:lnTo>
                    <a:pt x="79" y="203"/>
                  </a:lnTo>
                  <a:lnTo>
                    <a:pt x="79" y="202"/>
                  </a:lnTo>
                  <a:lnTo>
                    <a:pt x="79" y="200"/>
                  </a:lnTo>
                  <a:lnTo>
                    <a:pt x="79" y="199"/>
                  </a:lnTo>
                  <a:lnTo>
                    <a:pt x="79" y="197"/>
                  </a:lnTo>
                  <a:lnTo>
                    <a:pt x="80" y="197"/>
                  </a:lnTo>
                  <a:lnTo>
                    <a:pt x="80" y="196"/>
                  </a:lnTo>
                  <a:lnTo>
                    <a:pt x="80" y="191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2" name="Freeform 110">
              <a:extLst>
                <a:ext uri="{FF2B5EF4-FFF2-40B4-BE49-F238E27FC236}">
                  <a16:creationId xmlns:a16="http://schemas.microsoft.com/office/drawing/2014/main" id="{2D9025E2-2B88-C14B-8A12-3FBC756982F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9900" y="3513138"/>
              <a:ext cx="303213" cy="401638"/>
            </a:xfrm>
            <a:custGeom>
              <a:avLst/>
              <a:gdLst>
                <a:gd name="T0" fmla="*/ 55 w 191"/>
                <a:gd name="T1" fmla="*/ 30 h 253"/>
                <a:gd name="T2" fmla="*/ 64 w 191"/>
                <a:gd name="T3" fmla="*/ 42 h 253"/>
                <a:gd name="T4" fmla="*/ 83 w 191"/>
                <a:gd name="T5" fmla="*/ 42 h 253"/>
                <a:gd name="T6" fmla="*/ 105 w 191"/>
                <a:gd name="T7" fmla="*/ 45 h 253"/>
                <a:gd name="T8" fmla="*/ 114 w 191"/>
                <a:gd name="T9" fmla="*/ 51 h 253"/>
                <a:gd name="T10" fmla="*/ 109 w 191"/>
                <a:gd name="T11" fmla="*/ 63 h 253"/>
                <a:gd name="T12" fmla="*/ 126 w 191"/>
                <a:gd name="T13" fmla="*/ 62 h 253"/>
                <a:gd name="T14" fmla="*/ 141 w 191"/>
                <a:gd name="T15" fmla="*/ 48 h 253"/>
                <a:gd name="T16" fmla="*/ 152 w 191"/>
                <a:gd name="T17" fmla="*/ 28 h 253"/>
                <a:gd name="T18" fmla="*/ 167 w 191"/>
                <a:gd name="T19" fmla="*/ 7 h 253"/>
                <a:gd name="T20" fmla="*/ 176 w 191"/>
                <a:gd name="T21" fmla="*/ 18 h 253"/>
                <a:gd name="T22" fmla="*/ 183 w 191"/>
                <a:gd name="T23" fmla="*/ 25 h 253"/>
                <a:gd name="T24" fmla="*/ 191 w 191"/>
                <a:gd name="T25" fmla="*/ 36 h 253"/>
                <a:gd name="T26" fmla="*/ 183 w 191"/>
                <a:gd name="T27" fmla="*/ 47 h 253"/>
                <a:gd name="T28" fmla="*/ 171 w 191"/>
                <a:gd name="T29" fmla="*/ 57 h 253"/>
                <a:gd name="T30" fmla="*/ 156 w 191"/>
                <a:gd name="T31" fmla="*/ 66 h 253"/>
                <a:gd name="T32" fmla="*/ 159 w 191"/>
                <a:gd name="T33" fmla="*/ 74 h 253"/>
                <a:gd name="T34" fmla="*/ 161 w 191"/>
                <a:gd name="T35" fmla="*/ 86 h 253"/>
                <a:gd name="T36" fmla="*/ 170 w 191"/>
                <a:gd name="T37" fmla="*/ 91 h 253"/>
                <a:gd name="T38" fmla="*/ 174 w 191"/>
                <a:gd name="T39" fmla="*/ 98 h 253"/>
                <a:gd name="T40" fmla="*/ 171 w 191"/>
                <a:gd name="T41" fmla="*/ 107 h 253"/>
                <a:gd name="T42" fmla="*/ 162 w 191"/>
                <a:gd name="T43" fmla="*/ 113 h 253"/>
                <a:gd name="T44" fmla="*/ 153 w 191"/>
                <a:gd name="T45" fmla="*/ 122 h 253"/>
                <a:gd name="T46" fmla="*/ 147 w 191"/>
                <a:gd name="T47" fmla="*/ 124 h 253"/>
                <a:gd name="T48" fmla="*/ 146 w 191"/>
                <a:gd name="T49" fmla="*/ 136 h 253"/>
                <a:gd name="T50" fmla="*/ 147 w 191"/>
                <a:gd name="T51" fmla="*/ 145 h 253"/>
                <a:gd name="T52" fmla="*/ 136 w 191"/>
                <a:gd name="T53" fmla="*/ 153 h 253"/>
                <a:gd name="T54" fmla="*/ 133 w 191"/>
                <a:gd name="T55" fmla="*/ 169 h 253"/>
                <a:gd name="T56" fmla="*/ 120 w 191"/>
                <a:gd name="T57" fmla="*/ 160 h 253"/>
                <a:gd name="T58" fmla="*/ 115 w 191"/>
                <a:gd name="T59" fmla="*/ 172 h 253"/>
                <a:gd name="T60" fmla="*/ 103 w 191"/>
                <a:gd name="T61" fmla="*/ 174 h 253"/>
                <a:gd name="T62" fmla="*/ 88 w 191"/>
                <a:gd name="T63" fmla="*/ 186 h 253"/>
                <a:gd name="T64" fmla="*/ 94 w 191"/>
                <a:gd name="T65" fmla="*/ 209 h 253"/>
                <a:gd name="T66" fmla="*/ 91 w 191"/>
                <a:gd name="T67" fmla="*/ 222 h 253"/>
                <a:gd name="T68" fmla="*/ 74 w 191"/>
                <a:gd name="T69" fmla="*/ 222 h 253"/>
                <a:gd name="T70" fmla="*/ 68 w 191"/>
                <a:gd name="T71" fmla="*/ 234 h 253"/>
                <a:gd name="T72" fmla="*/ 58 w 191"/>
                <a:gd name="T73" fmla="*/ 246 h 253"/>
                <a:gd name="T74" fmla="*/ 38 w 191"/>
                <a:gd name="T75" fmla="*/ 245 h 253"/>
                <a:gd name="T76" fmla="*/ 35 w 191"/>
                <a:gd name="T77" fmla="*/ 230 h 253"/>
                <a:gd name="T78" fmla="*/ 32 w 191"/>
                <a:gd name="T79" fmla="*/ 218 h 253"/>
                <a:gd name="T80" fmla="*/ 40 w 191"/>
                <a:gd name="T81" fmla="*/ 219 h 253"/>
                <a:gd name="T82" fmla="*/ 43 w 191"/>
                <a:gd name="T83" fmla="*/ 203 h 253"/>
                <a:gd name="T84" fmla="*/ 53 w 191"/>
                <a:gd name="T85" fmla="*/ 195 h 253"/>
                <a:gd name="T86" fmla="*/ 50 w 191"/>
                <a:gd name="T87" fmla="*/ 180 h 253"/>
                <a:gd name="T88" fmla="*/ 46 w 191"/>
                <a:gd name="T89" fmla="*/ 160 h 253"/>
                <a:gd name="T90" fmla="*/ 12 w 191"/>
                <a:gd name="T91" fmla="*/ 154 h 253"/>
                <a:gd name="T92" fmla="*/ 21 w 191"/>
                <a:gd name="T93" fmla="*/ 136 h 253"/>
                <a:gd name="T94" fmla="*/ 34 w 191"/>
                <a:gd name="T95" fmla="*/ 133 h 253"/>
                <a:gd name="T96" fmla="*/ 27 w 191"/>
                <a:gd name="T97" fmla="*/ 118 h 253"/>
                <a:gd name="T98" fmla="*/ 23 w 191"/>
                <a:gd name="T99" fmla="*/ 110 h 253"/>
                <a:gd name="T100" fmla="*/ 17 w 191"/>
                <a:gd name="T101" fmla="*/ 98 h 253"/>
                <a:gd name="T102" fmla="*/ 6 w 191"/>
                <a:gd name="T103" fmla="*/ 86 h 253"/>
                <a:gd name="T104" fmla="*/ 3 w 191"/>
                <a:gd name="T105" fmla="*/ 72 h 253"/>
                <a:gd name="T106" fmla="*/ 17 w 191"/>
                <a:gd name="T107" fmla="*/ 77 h 253"/>
                <a:gd name="T108" fmla="*/ 30 w 191"/>
                <a:gd name="T109" fmla="*/ 77 h 253"/>
                <a:gd name="T110" fmla="*/ 37 w 191"/>
                <a:gd name="T111" fmla="*/ 59 h 253"/>
                <a:gd name="T112" fmla="*/ 23 w 191"/>
                <a:gd name="T113" fmla="*/ 50 h 253"/>
                <a:gd name="T114" fmla="*/ 17 w 191"/>
                <a:gd name="T115" fmla="*/ 30 h 253"/>
                <a:gd name="T116" fmla="*/ 20 w 191"/>
                <a:gd name="T117" fmla="*/ 12 h 253"/>
                <a:gd name="T118" fmla="*/ 30 w 191"/>
                <a:gd name="T119" fmla="*/ 1 h 253"/>
                <a:gd name="T120" fmla="*/ 35 w 191"/>
                <a:gd name="T121" fmla="*/ 6 h 253"/>
                <a:gd name="T122" fmla="*/ 49 w 191"/>
                <a:gd name="T123" fmla="*/ 1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1" h="253">
                  <a:moveTo>
                    <a:pt x="52" y="12"/>
                  </a:moveTo>
                  <a:lnTo>
                    <a:pt x="52" y="13"/>
                  </a:lnTo>
                  <a:lnTo>
                    <a:pt x="52" y="16"/>
                  </a:lnTo>
                  <a:lnTo>
                    <a:pt x="53" y="16"/>
                  </a:lnTo>
                  <a:lnTo>
                    <a:pt x="53" y="18"/>
                  </a:lnTo>
                  <a:lnTo>
                    <a:pt x="53" y="19"/>
                  </a:lnTo>
                  <a:lnTo>
                    <a:pt x="53" y="21"/>
                  </a:lnTo>
                  <a:lnTo>
                    <a:pt x="53" y="22"/>
                  </a:lnTo>
                  <a:lnTo>
                    <a:pt x="53" y="24"/>
                  </a:lnTo>
                  <a:lnTo>
                    <a:pt x="53" y="25"/>
                  </a:lnTo>
                  <a:lnTo>
                    <a:pt x="53" y="27"/>
                  </a:lnTo>
                  <a:lnTo>
                    <a:pt x="53" y="28"/>
                  </a:lnTo>
                  <a:lnTo>
                    <a:pt x="55" y="28"/>
                  </a:lnTo>
                  <a:lnTo>
                    <a:pt x="55" y="30"/>
                  </a:lnTo>
                  <a:lnTo>
                    <a:pt x="55" y="31"/>
                  </a:lnTo>
                  <a:lnTo>
                    <a:pt x="55" y="33"/>
                  </a:lnTo>
                  <a:lnTo>
                    <a:pt x="55" y="34"/>
                  </a:lnTo>
                  <a:lnTo>
                    <a:pt x="55" y="36"/>
                  </a:lnTo>
                  <a:lnTo>
                    <a:pt x="55" y="38"/>
                  </a:lnTo>
                  <a:lnTo>
                    <a:pt x="56" y="44"/>
                  </a:lnTo>
                  <a:lnTo>
                    <a:pt x="56" y="45"/>
                  </a:lnTo>
                  <a:lnTo>
                    <a:pt x="58" y="45"/>
                  </a:lnTo>
                  <a:lnTo>
                    <a:pt x="58" y="44"/>
                  </a:lnTo>
                  <a:lnTo>
                    <a:pt x="59" y="44"/>
                  </a:lnTo>
                  <a:lnTo>
                    <a:pt x="61" y="44"/>
                  </a:lnTo>
                  <a:lnTo>
                    <a:pt x="62" y="42"/>
                  </a:lnTo>
                  <a:lnTo>
                    <a:pt x="64" y="44"/>
                  </a:lnTo>
                  <a:lnTo>
                    <a:pt x="64" y="42"/>
                  </a:lnTo>
                  <a:lnTo>
                    <a:pt x="65" y="42"/>
                  </a:lnTo>
                  <a:lnTo>
                    <a:pt x="67" y="42"/>
                  </a:lnTo>
                  <a:lnTo>
                    <a:pt x="68" y="42"/>
                  </a:lnTo>
                  <a:lnTo>
                    <a:pt x="70" y="42"/>
                  </a:lnTo>
                  <a:lnTo>
                    <a:pt x="71" y="42"/>
                  </a:lnTo>
                  <a:lnTo>
                    <a:pt x="73" y="41"/>
                  </a:lnTo>
                  <a:lnTo>
                    <a:pt x="74" y="41"/>
                  </a:lnTo>
                  <a:lnTo>
                    <a:pt x="76" y="41"/>
                  </a:lnTo>
                  <a:lnTo>
                    <a:pt x="77" y="41"/>
                  </a:lnTo>
                  <a:lnTo>
                    <a:pt x="79" y="41"/>
                  </a:lnTo>
                  <a:lnTo>
                    <a:pt x="79" y="42"/>
                  </a:lnTo>
                  <a:lnTo>
                    <a:pt x="80" y="42"/>
                  </a:lnTo>
                  <a:lnTo>
                    <a:pt x="82" y="42"/>
                  </a:lnTo>
                  <a:lnTo>
                    <a:pt x="83" y="42"/>
                  </a:lnTo>
                  <a:lnTo>
                    <a:pt x="85" y="42"/>
                  </a:lnTo>
                  <a:lnTo>
                    <a:pt x="86" y="42"/>
                  </a:lnTo>
                  <a:lnTo>
                    <a:pt x="88" y="44"/>
                  </a:lnTo>
                  <a:lnTo>
                    <a:pt x="90" y="44"/>
                  </a:lnTo>
                  <a:lnTo>
                    <a:pt x="91" y="44"/>
                  </a:lnTo>
                  <a:lnTo>
                    <a:pt x="93" y="44"/>
                  </a:lnTo>
                  <a:lnTo>
                    <a:pt x="94" y="44"/>
                  </a:lnTo>
                  <a:lnTo>
                    <a:pt x="96" y="44"/>
                  </a:lnTo>
                  <a:lnTo>
                    <a:pt x="97" y="44"/>
                  </a:lnTo>
                  <a:lnTo>
                    <a:pt x="99" y="44"/>
                  </a:lnTo>
                  <a:lnTo>
                    <a:pt x="100" y="45"/>
                  </a:lnTo>
                  <a:lnTo>
                    <a:pt x="102" y="45"/>
                  </a:lnTo>
                  <a:lnTo>
                    <a:pt x="103" y="45"/>
                  </a:lnTo>
                  <a:lnTo>
                    <a:pt x="105" y="45"/>
                  </a:lnTo>
                  <a:lnTo>
                    <a:pt x="106" y="45"/>
                  </a:lnTo>
                  <a:lnTo>
                    <a:pt x="106" y="47"/>
                  </a:lnTo>
                  <a:lnTo>
                    <a:pt x="106" y="45"/>
                  </a:lnTo>
                  <a:lnTo>
                    <a:pt x="108" y="45"/>
                  </a:lnTo>
                  <a:lnTo>
                    <a:pt x="109" y="45"/>
                  </a:lnTo>
                  <a:lnTo>
                    <a:pt x="111" y="45"/>
                  </a:lnTo>
                  <a:lnTo>
                    <a:pt x="111" y="47"/>
                  </a:lnTo>
                  <a:lnTo>
                    <a:pt x="112" y="47"/>
                  </a:lnTo>
                  <a:lnTo>
                    <a:pt x="114" y="47"/>
                  </a:lnTo>
                  <a:lnTo>
                    <a:pt x="114" y="48"/>
                  </a:lnTo>
                  <a:lnTo>
                    <a:pt x="112" y="50"/>
                  </a:lnTo>
                  <a:lnTo>
                    <a:pt x="114" y="51"/>
                  </a:lnTo>
                  <a:lnTo>
                    <a:pt x="114" y="50"/>
                  </a:lnTo>
                  <a:lnTo>
                    <a:pt x="114" y="51"/>
                  </a:lnTo>
                  <a:lnTo>
                    <a:pt x="115" y="51"/>
                  </a:lnTo>
                  <a:lnTo>
                    <a:pt x="114" y="53"/>
                  </a:lnTo>
                  <a:lnTo>
                    <a:pt x="114" y="54"/>
                  </a:lnTo>
                  <a:lnTo>
                    <a:pt x="114" y="56"/>
                  </a:lnTo>
                  <a:lnTo>
                    <a:pt x="112" y="56"/>
                  </a:lnTo>
                  <a:lnTo>
                    <a:pt x="112" y="57"/>
                  </a:lnTo>
                  <a:lnTo>
                    <a:pt x="111" y="57"/>
                  </a:lnTo>
                  <a:lnTo>
                    <a:pt x="111" y="59"/>
                  </a:lnTo>
                  <a:lnTo>
                    <a:pt x="109" y="59"/>
                  </a:lnTo>
                  <a:lnTo>
                    <a:pt x="108" y="60"/>
                  </a:lnTo>
                  <a:lnTo>
                    <a:pt x="108" y="62"/>
                  </a:lnTo>
                  <a:lnTo>
                    <a:pt x="108" y="65"/>
                  </a:lnTo>
                  <a:lnTo>
                    <a:pt x="108" y="63"/>
                  </a:lnTo>
                  <a:lnTo>
                    <a:pt x="109" y="63"/>
                  </a:lnTo>
                  <a:lnTo>
                    <a:pt x="109" y="65"/>
                  </a:lnTo>
                  <a:lnTo>
                    <a:pt x="111" y="65"/>
                  </a:lnTo>
                  <a:lnTo>
                    <a:pt x="112" y="63"/>
                  </a:lnTo>
                  <a:lnTo>
                    <a:pt x="114" y="63"/>
                  </a:lnTo>
                  <a:lnTo>
                    <a:pt x="114" y="65"/>
                  </a:lnTo>
                  <a:lnTo>
                    <a:pt x="115" y="65"/>
                  </a:lnTo>
                  <a:lnTo>
                    <a:pt x="117" y="65"/>
                  </a:lnTo>
                  <a:lnTo>
                    <a:pt x="117" y="63"/>
                  </a:lnTo>
                  <a:lnTo>
                    <a:pt x="117" y="65"/>
                  </a:lnTo>
                  <a:lnTo>
                    <a:pt x="118" y="65"/>
                  </a:lnTo>
                  <a:lnTo>
                    <a:pt x="120" y="65"/>
                  </a:lnTo>
                  <a:lnTo>
                    <a:pt x="121" y="63"/>
                  </a:lnTo>
                  <a:lnTo>
                    <a:pt x="126" y="63"/>
                  </a:lnTo>
                  <a:lnTo>
                    <a:pt x="126" y="62"/>
                  </a:lnTo>
                  <a:lnTo>
                    <a:pt x="127" y="62"/>
                  </a:lnTo>
                  <a:lnTo>
                    <a:pt x="129" y="60"/>
                  </a:lnTo>
                  <a:lnTo>
                    <a:pt x="130" y="60"/>
                  </a:lnTo>
                  <a:lnTo>
                    <a:pt x="132" y="60"/>
                  </a:lnTo>
                  <a:lnTo>
                    <a:pt x="132" y="59"/>
                  </a:lnTo>
                  <a:lnTo>
                    <a:pt x="133" y="57"/>
                  </a:lnTo>
                  <a:lnTo>
                    <a:pt x="135" y="57"/>
                  </a:lnTo>
                  <a:lnTo>
                    <a:pt x="135" y="56"/>
                  </a:lnTo>
                  <a:lnTo>
                    <a:pt x="136" y="54"/>
                  </a:lnTo>
                  <a:lnTo>
                    <a:pt x="138" y="53"/>
                  </a:lnTo>
                  <a:lnTo>
                    <a:pt x="138" y="51"/>
                  </a:lnTo>
                  <a:lnTo>
                    <a:pt x="139" y="50"/>
                  </a:lnTo>
                  <a:lnTo>
                    <a:pt x="141" y="50"/>
                  </a:lnTo>
                  <a:lnTo>
                    <a:pt x="141" y="48"/>
                  </a:lnTo>
                  <a:lnTo>
                    <a:pt x="142" y="45"/>
                  </a:lnTo>
                  <a:lnTo>
                    <a:pt x="144" y="44"/>
                  </a:lnTo>
                  <a:lnTo>
                    <a:pt x="146" y="42"/>
                  </a:lnTo>
                  <a:lnTo>
                    <a:pt x="146" y="41"/>
                  </a:lnTo>
                  <a:lnTo>
                    <a:pt x="147" y="39"/>
                  </a:lnTo>
                  <a:lnTo>
                    <a:pt x="147" y="38"/>
                  </a:lnTo>
                  <a:lnTo>
                    <a:pt x="150" y="39"/>
                  </a:lnTo>
                  <a:lnTo>
                    <a:pt x="152" y="39"/>
                  </a:lnTo>
                  <a:lnTo>
                    <a:pt x="152" y="38"/>
                  </a:lnTo>
                  <a:lnTo>
                    <a:pt x="152" y="36"/>
                  </a:lnTo>
                  <a:lnTo>
                    <a:pt x="152" y="34"/>
                  </a:lnTo>
                  <a:lnTo>
                    <a:pt x="152" y="31"/>
                  </a:lnTo>
                  <a:lnTo>
                    <a:pt x="152" y="30"/>
                  </a:lnTo>
                  <a:lnTo>
                    <a:pt x="152" y="28"/>
                  </a:lnTo>
                  <a:lnTo>
                    <a:pt x="153" y="28"/>
                  </a:lnTo>
                  <a:lnTo>
                    <a:pt x="153" y="24"/>
                  </a:lnTo>
                  <a:lnTo>
                    <a:pt x="155" y="22"/>
                  </a:lnTo>
                  <a:lnTo>
                    <a:pt x="155" y="21"/>
                  </a:lnTo>
                  <a:lnTo>
                    <a:pt x="156" y="19"/>
                  </a:lnTo>
                  <a:lnTo>
                    <a:pt x="156" y="18"/>
                  </a:lnTo>
                  <a:lnTo>
                    <a:pt x="158" y="16"/>
                  </a:lnTo>
                  <a:lnTo>
                    <a:pt x="159" y="15"/>
                  </a:lnTo>
                  <a:lnTo>
                    <a:pt x="161" y="13"/>
                  </a:lnTo>
                  <a:lnTo>
                    <a:pt x="161" y="12"/>
                  </a:lnTo>
                  <a:lnTo>
                    <a:pt x="162" y="12"/>
                  </a:lnTo>
                  <a:lnTo>
                    <a:pt x="164" y="10"/>
                  </a:lnTo>
                  <a:lnTo>
                    <a:pt x="165" y="9"/>
                  </a:lnTo>
                  <a:lnTo>
                    <a:pt x="167" y="7"/>
                  </a:lnTo>
                  <a:lnTo>
                    <a:pt x="168" y="7"/>
                  </a:lnTo>
                  <a:lnTo>
                    <a:pt x="170" y="6"/>
                  </a:lnTo>
                  <a:lnTo>
                    <a:pt x="171" y="6"/>
                  </a:lnTo>
                  <a:lnTo>
                    <a:pt x="170" y="7"/>
                  </a:lnTo>
                  <a:lnTo>
                    <a:pt x="171" y="7"/>
                  </a:lnTo>
                  <a:lnTo>
                    <a:pt x="171" y="9"/>
                  </a:lnTo>
                  <a:lnTo>
                    <a:pt x="170" y="10"/>
                  </a:lnTo>
                  <a:lnTo>
                    <a:pt x="171" y="12"/>
                  </a:lnTo>
                  <a:lnTo>
                    <a:pt x="171" y="13"/>
                  </a:lnTo>
                  <a:lnTo>
                    <a:pt x="171" y="15"/>
                  </a:lnTo>
                  <a:lnTo>
                    <a:pt x="173" y="15"/>
                  </a:lnTo>
                  <a:lnTo>
                    <a:pt x="173" y="16"/>
                  </a:lnTo>
                  <a:lnTo>
                    <a:pt x="174" y="16"/>
                  </a:lnTo>
                  <a:lnTo>
                    <a:pt x="176" y="18"/>
                  </a:lnTo>
                  <a:lnTo>
                    <a:pt x="176" y="16"/>
                  </a:lnTo>
                  <a:lnTo>
                    <a:pt x="176" y="18"/>
                  </a:lnTo>
                  <a:lnTo>
                    <a:pt x="176" y="19"/>
                  </a:lnTo>
                  <a:lnTo>
                    <a:pt x="176" y="21"/>
                  </a:lnTo>
                  <a:lnTo>
                    <a:pt x="177" y="21"/>
                  </a:lnTo>
                  <a:lnTo>
                    <a:pt x="179" y="21"/>
                  </a:lnTo>
                  <a:lnTo>
                    <a:pt x="179" y="22"/>
                  </a:lnTo>
                  <a:lnTo>
                    <a:pt x="179" y="24"/>
                  </a:lnTo>
                  <a:lnTo>
                    <a:pt x="180" y="24"/>
                  </a:lnTo>
                  <a:lnTo>
                    <a:pt x="182" y="24"/>
                  </a:lnTo>
                  <a:lnTo>
                    <a:pt x="183" y="24"/>
                  </a:lnTo>
                  <a:lnTo>
                    <a:pt x="183" y="22"/>
                  </a:lnTo>
                  <a:lnTo>
                    <a:pt x="183" y="24"/>
                  </a:lnTo>
                  <a:lnTo>
                    <a:pt x="183" y="25"/>
                  </a:lnTo>
                  <a:lnTo>
                    <a:pt x="185" y="25"/>
                  </a:lnTo>
                  <a:lnTo>
                    <a:pt x="185" y="27"/>
                  </a:lnTo>
                  <a:lnTo>
                    <a:pt x="186" y="27"/>
                  </a:lnTo>
                  <a:lnTo>
                    <a:pt x="186" y="28"/>
                  </a:lnTo>
                  <a:lnTo>
                    <a:pt x="186" y="30"/>
                  </a:lnTo>
                  <a:lnTo>
                    <a:pt x="188" y="30"/>
                  </a:lnTo>
                  <a:lnTo>
                    <a:pt x="188" y="31"/>
                  </a:lnTo>
                  <a:lnTo>
                    <a:pt x="189" y="31"/>
                  </a:lnTo>
                  <a:lnTo>
                    <a:pt x="189" y="33"/>
                  </a:lnTo>
                  <a:lnTo>
                    <a:pt x="188" y="33"/>
                  </a:lnTo>
                  <a:lnTo>
                    <a:pt x="188" y="34"/>
                  </a:lnTo>
                  <a:lnTo>
                    <a:pt x="189" y="34"/>
                  </a:lnTo>
                  <a:lnTo>
                    <a:pt x="189" y="36"/>
                  </a:lnTo>
                  <a:lnTo>
                    <a:pt x="191" y="36"/>
                  </a:lnTo>
                  <a:lnTo>
                    <a:pt x="191" y="38"/>
                  </a:lnTo>
                  <a:lnTo>
                    <a:pt x="189" y="38"/>
                  </a:lnTo>
                  <a:lnTo>
                    <a:pt x="189" y="39"/>
                  </a:lnTo>
                  <a:lnTo>
                    <a:pt x="189" y="41"/>
                  </a:lnTo>
                  <a:lnTo>
                    <a:pt x="188" y="41"/>
                  </a:lnTo>
                  <a:lnTo>
                    <a:pt x="188" y="42"/>
                  </a:lnTo>
                  <a:lnTo>
                    <a:pt x="188" y="44"/>
                  </a:lnTo>
                  <a:lnTo>
                    <a:pt x="186" y="44"/>
                  </a:lnTo>
                  <a:lnTo>
                    <a:pt x="186" y="45"/>
                  </a:lnTo>
                  <a:lnTo>
                    <a:pt x="185" y="45"/>
                  </a:lnTo>
                  <a:lnTo>
                    <a:pt x="185" y="44"/>
                  </a:lnTo>
                  <a:lnTo>
                    <a:pt x="185" y="45"/>
                  </a:lnTo>
                  <a:lnTo>
                    <a:pt x="183" y="45"/>
                  </a:lnTo>
                  <a:lnTo>
                    <a:pt x="183" y="47"/>
                  </a:lnTo>
                  <a:lnTo>
                    <a:pt x="182" y="47"/>
                  </a:lnTo>
                  <a:lnTo>
                    <a:pt x="182" y="48"/>
                  </a:lnTo>
                  <a:lnTo>
                    <a:pt x="180" y="48"/>
                  </a:lnTo>
                  <a:lnTo>
                    <a:pt x="179" y="50"/>
                  </a:lnTo>
                  <a:lnTo>
                    <a:pt x="177" y="50"/>
                  </a:lnTo>
                  <a:lnTo>
                    <a:pt x="177" y="51"/>
                  </a:lnTo>
                  <a:lnTo>
                    <a:pt x="177" y="53"/>
                  </a:lnTo>
                  <a:lnTo>
                    <a:pt x="176" y="53"/>
                  </a:lnTo>
                  <a:lnTo>
                    <a:pt x="176" y="54"/>
                  </a:lnTo>
                  <a:lnTo>
                    <a:pt x="176" y="56"/>
                  </a:lnTo>
                  <a:lnTo>
                    <a:pt x="174" y="56"/>
                  </a:lnTo>
                  <a:lnTo>
                    <a:pt x="173" y="56"/>
                  </a:lnTo>
                  <a:lnTo>
                    <a:pt x="173" y="57"/>
                  </a:lnTo>
                  <a:lnTo>
                    <a:pt x="171" y="57"/>
                  </a:lnTo>
                  <a:lnTo>
                    <a:pt x="170" y="57"/>
                  </a:lnTo>
                  <a:lnTo>
                    <a:pt x="168" y="59"/>
                  </a:lnTo>
                  <a:lnTo>
                    <a:pt x="168" y="60"/>
                  </a:lnTo>
                  <a:lnTo>
                    <a:pt x="167" y="60"/>
                  </a:lnTo>
                  <a:lnTo>
                    <a:pt x="165" y="60"/>
                  </a:lnTo>
                  <a:lnTo>
                    <a:pt x="164" y="60"/>
                  </a:lnTo>
                  <a:lnTo>
                    <a:pt x="162" y="60"/>
                  </a:lnTo>
                  <a:lnTo>
                    <a:pt x="161" y="62"/>
                  </a:lnTo>
                  <a:lnTo>
                    <a:pt x="159" y="62"/>
                  </a:lnTo>
                  <a:lnTo>
                    <a:pt x="159" y="63"/>
                  </a:lnTo>
                  <a:lnTo>
                    <a:pt x="158" y="63"/>
                  </a:lnTo>
                  <a:lnTo>
                    <a:pt x="158" y="65"/>
                  </a:lnTo>
                  <a:lnTo>
                    <a:pt x="156" y="65"/>
                  </a:lnTo>
                  <a:lnTo>
                    <a:pt x="156" y="66"/>
                  </a:lnTo>
                  <a:lnTo>
                    <a:pt x="155" y="66"/>
                  </a:lnTo>
                  <a:lnTo>
                    <a:pt x="155" y="68"/>
                  </a:lnTo>
                  <a:lnTo>
                    <a:pt x="153" y="68"/>
                  </a:lnTo>
                  <a:lnTo>
                    <a:pt x="152" y="69"/>
                  </a:lnTo>
                  <a:lnTo>
                    <a:pt x="150" y="71"/>
                  </a:lnTo>
                  <a:lnTo>
                    <a:pt x="152" y="71"/>
                  </a:lnTo>
                  <a:lnTo>
                    <a:pt x="152" y="72"/>
                  </a:lnTo>
                  <a:lnTo>
                    <a:pt x="153" y="72"/>
                  </a:lnTo>
                  <a:lnTo>
                    <a:pt x="153" y="74"/>
                  </a:lnTo>
                  <a:lnTo>
                    <a:pt x="155" y="72"/>
                  </a:lnTo>
                  <a:lnTo>
                    <a:pt x="156" y="72"/>
                  </a:lnTo>
                  <a:lnTo>
                    <a:pt x="156" y="74"/>
                  </a:lnTo>
                  <a:lnTo>
                    <a:pt x="158" y="74"/>
                  </a:lnTo>
                  <a:lnTo>
                    <a:pt x="159" y="74"/>
                  </a:lnTo>
                  <a:lnTo>
                    <a:pt x="161" y="74"/>
                  </a:lnTo>
                  <a:lnTo>
                    <a:pt x="162" y="74"/>
                  </a:lnTo>
                  <a:lnTo>
                    <a:pt x="162" y="75"/>
                  </a:lnTo>
                  <a:lnTo>
                    <a:pt x="162" y="74"/>
                  </a:lnTo>
                  <a:lnTo>
                    <a:pt x="164" y="75"/>
                  </a:lnTo>
                  <a:lnTo>
                    <a:pt x="165" y="77"/>
                  </a:lnTo>
                  <a:lnTo>
                    <a:pt x="167" y="78"/>
                  </a:lnTo>
                  <a:lnTo>
                    <a:pt x="167" y="80"/>
                  </a:lnTo>
                  <a:lnTo>
                    <a:pt x="165" y="81"/>
                  </a:lnTo>
                  <a:lnTo>
                    <a:pt x="165" y="83"/>
                  </a:lnTo>
                  <a:lnTo>
                    <a:pt x="164" y="83"/>
                  </a:lnTo>
                  <a:lnTo>
                    <a:pt x="162" y="84"/>
                  </a:lnTo>
                  <a:lnTo>
                    <a:pt x="161" y="84"/>
                  </a:lnTo>
                  <a:lnTo>
                    <a:pt x="161" y="86"/>
                  </a:lnTo>
                  <a:lnTo>
                    <a:pt x="162" y="86"/>
                  </a:lnTo>
                  <a:lnTo>
                    <a:pt x="162" y="87"/>
                  </a:lnTo>
                  <a:lnTo>
                    <a:pt x="164" y="87"/>
                  </a:lnTo>
                  <a:lnTo>
                    <a:pt x="165" y="87"/>
                  </a:lnTo>
                  <a:lnTo>
                    <a:pt x="165" y="86"/>
                  </a:lnTo>
                  <a:lnTo>
                    <a:pt x="167" y="86"/>
                  </a:lnTo>
                  <a:lnTo>
                    <a:pt x="167" y="87"/>
                  </a:lnTo>
                  <a:lnTo>
                    <a:pt x="168" y="87"/>
                  </a:lnTo>
                  <a:lnTo>
                    <a:pt x="167" y="87"/>
                  </a:lnTo>
                  <a:lnTo>
                    <a:pt x="167" y="89"/>
                  </a:lnTo>
                  <a:lnTo>
                    <a:pt x="168" y="91"/>
                  </a:lnTo>
                  <a:lnTo>
                    <a:pt x="168" y="92"/>
                  </a:lnTo>
                  <a:lnTo>
                    <a:pt x="170" y="92"/>
                  </a:lnTo>
                  <a:lnTo>
                    <a:pt x="170" y="91"/>
                  </a:lnTo>
                  <a:lnTo>
                    <a:pt x="170" y="92"/>
                  </a:lnTo>
                  <a:lnTo>
                    <a:pt x="171" y="92"/>
                  </a:lnTo>
                  <a:lnTo>
                    <a:pt x="170" y="94"/>
                  </a:lnTo>
                  <a:lnTo>
                    <a:pt x="171" y="95"/>
                  </a:lnTo>
                  <a:lnTo>
                    <a:pt x="170" y="95"/>
                  </a:lnTo>
                  <a:lnTo>
                    <a:pt x="170" y="97"/>
                  </a:lnTo>
                  <a:lnTo>
                    <a:pt x="171" y="97"/>
                  </a:lnTo>
                  <a:lnTo>
                    <a:pt x="171" y="95"/>
                  </a:lnTo>
                  <a:lnTo>
                    <a:pt x="171" y="97"/>
                  </a:lnTo>
                  <a:lnTo>
                    <a:pt x="173" y="97"/>
                  </a:lnTo>
                  <a:lnTo>
                    <a:pt x="173" y="98"/>
                  </a:lnTo>
                  <a:lnTo>
                    <a:pt x="173" y="100"/>
                  </a:lnTo>
                  <a:lnTo>
                    <a:pt x="174" y="100"/>
                  </a:lnTo>
                  <a:lnTo>
                    <a:pt x="174" y="98"/>
                  </a:lnTo>
                  <a:lnTo>
                    <a:pt x="174" y="100"/>
                  </a:lnTo>
                  <a:lnTo>
                    <a:pt x="176" y="100"/>
                  </a:lnTo>
                  <a:lnTo>
                    <a:pt x="174" y="100"/>
                  </a:lnTo>
                  <a:lnTo>
                    <a:pt x="176" y="100"/>
                  </a:lnTo>
                  <a:lnTo>
                    <a:pt x="176" y="101"/>
                  </a:lnTo>
                  <a:lnTo>
                    <a:pt x="177" y="101"/>
                  </a:lnTo>
                  <a:lnTo>
                    <a:pt x="177" y="103"/>
                  </a:lnTo>
                  <a:lnTo>
                    <a:pt x="176" y="103"/>
                  </a:lnTo>
                  <a:lnTo>
                    <a:pt x="176" y="104"/>
                  </a:lnTo>
                  <a:lnTo>
                    <a:pt x="174" y="104"/>
                  </a:lnTo>
                  <a:lnTo>
                    <a:pt x="174" y="103"/>
                  </a:lnTo>
                  <a:lnTo>
                    <a:pt x="173" y="104"/>
                  </a:lnTo>
                  <a:lnTo>
                    <a:pt x="171" y="106"/>
                  </a:lnTo>
                  <a:lnTo>
                    <a:pt x="171" y="107"/>
                  </a:lnTo>
                  <a:lnTo>
                    <a:pt x="171" y="109"/>
                  </a:lnTo>
                  <a:lnTo>
                    <a:pt x="170" y="107"/>
                  </a:lnTo>
                  <a:lnTo>
                    <a:pt x="170" y="109"/>
                  </a:lnTo>
                  <a:lnTo>
                    <a:pt x="170" y="110"/>
                  </a:lnTo>
                  <a:lnTo>
                    <a:pt x="170" y="112"/>
                  </a:lnTo>
                  <a:lnTo>
                    <a:pt x="170" y="113"/>
                  </a:lnTo>
                  <a:lnTo>
                    <a:pt x="170" y="115"/>
                  </a:lnTo>
                  <a:lnTo>
                    <a:pt x="168" y="115"/>
                  </a:lnTo>
                  <a:lnTo>
                    <a:pt x="168" y="113"/>
                  </a:lnTo>
                  <a:lnTo>
                    <a:pt x="167" y="113"/>
                  </a:lnTo>
                  <a:lnTo>
                    <a:pt x="165" y="115"/>
                  </a:lnTo>
                  <a:lnTo>
                    <a:pt x="164" y="115"/>
                  </a:lnTo>
                  <a:lnTo>
                    <a:pt x="164" y="113"/>
                  </a:lnTo>
                  <a:lnTo>
                    <a:pt x="162" y="113"/>
                  </a:lnTo>
                  <a:lnTo>
                    <a:pt x="161" y="113"/>
                  </a:lnTo>
                  <a:lnTo>
                    <a:pt x="161" y="112"/>
                  </a:lnTo>
                  <a:lnTo>
                    <a:pt x="161" y="110"/>
                  </a:lnTo>
                  <a:lnTo>
                    <a:pt x="159" y="110"/>
                  </a:lnTo>
                  <a:lnTo>
                    <a:pt x="158" y="112"/>
                  </a:lnTo>
                  <a:lnTo>
                    <a:pt x="156" y="112"/>
                  </a:lnTo>
                  <a:lnTo>
                    <a:pt x="155" y="112"/>
                  </a:lnTo>
                  <a:lnTo>
                    <a:pt x="153" y="113"/>
                  </a:lnTo>
                  <a:lnTo>
                    <a:pt x="155" y="113"/>
                  </a:lnTo>
                  <a:lnTo>
                    <a:pt x="155" y="115"/>
                  </a:lnTo>
                  <a:lnTo>
                    <a:pt x="155" y="116"/>
                  </a:lnTo>
                  <a:lnTo>
                    <a:pt x="155" y="118"/>
                  </a:lnTo>
                  <a:lnTo>
                    <a:pt x="155" y="119"/>
                  </a:lnTo>
                  <a:lnTo>
                    <a:pt x="153" y="122"/>
                  </a:lnTo>
                  <a:lnTo>
                    <a:pt x="153" y="121"/>
                  </a:lnTo>
                  <a:lnTo>
                    <a:pt x="152" y="121"/>
                  </a:lnTo>
                  <a:lnTo>
                    <a:pt x="150" y="121"/>
                  </a:lnTo>
                  <a:lnTo>
                    <a:pt x="149" y="121"/>
                  </a:lnTo>
                  <a:lnTo>
                    <a:pt x="147" y="121"/>
                  </a:lnTo>
                  <a:lnTo>
                    <a:pt x="146" y="121"/>
                  </a:lnTo>
                  <a:lnTo>
                    <a:pt x="144" y="121"/>
                  </a:lnTo>
                  <a:lnTo>
                    <a:pt x="142" y="121"/>
                  </a:lnTo>
                  <a:lnTo>
                    <a:pt x="144" y="121"/>
                  </a:lnTo>
                  <a:lnTo>
                    <a:pt x="144" y="122"/>
                  </a:lnTo>
                  <a:lnTo>
                    <a:pt x="146" y="122"/>
                  </a:lnTo>
                  <a:lnTo>
                    <a:pt x="147" y="122"/>
                  </a:lnTo>
                  <a:lnTo>
                    <a:pt x="146" y="124"/>
                  </a:lnTo>
                  <a:lnTo>
                    <a:pt x="147" y="124"/>
                  </a:lnTo>
                  <a:lnTo>
                    <a:pt x="147" y="125"/>
                  </a:lnTo>
                  <a:lnTo>
                    <a:pt x="149" y="125"/>
                  </a:lnTo>
                  <a:lnTo>
                    <a:pt x="149" y="127"/>
                  </a:lnTo>
                  <a:lnTo>
                    <a:pt x="149" y="128"/>
                  </a:lnTo>
                  <a:lnTo>
                    <a:pt x="150" y="128"/>
                  </a:lnTo>
                  <a:lnTo>
                    <a:pt x="149" y="130"/>
                  </a:lnTo>
                  <a:lnTo>
                    <a:pt x="150" y="130"/>
                  </a:lnTo>
                  <a:lnTo>
                    <a:pt x="150" y="131"/>
                  </a:lnTo>
                  <a:lnTo>
                    <a:pt x="149" y="131"/>
                  </a:lnTo>
                  <a:lnTo>
                    <a:pt x="149" y="133"/>
                  </a:lnTo>
                  <a:lnTo>
                    <a:pt x="147" y="133"/>
                  </a:lnTo>
                  <a:lnTo>
                    <a:pt x="146" y="133"/>
                  </a:lnTo>
                  <a:lnTo>
                    <a:pt x="146" y="134"/>
                  </a:lnTo>
                  <a:lnTo>
                    <a:pt x="146" y="136"/>
                  </a:lnTo>
                  <a:lnTo>
                    <a:pt x="147" y="137"/>
                  </a:lnTo>
                  <a:lnTo>
                    <a:pt x="146" y="139"/>
                  </a:lnTo>
                  <a:lnTo>
                    <a:pt x="144" y="139"/>
                  </a:lnTo>
                  <a:lnTo>
                    <a:pt x="144" y="140"/>
                  </a:lnTo>
                  <a:lnTo>
                    <a:pt x="146" y="140"/>
                  </a:lnTo>
                  <a:lnTo>
                    <a:pt x="146" y="142"/>
                  </a:lnTo>
                  <a:lnTo>
                    <a:pt x="147" y="142"/>
                  </a:lnTo>
                  <a:lnTo>
                    <a:pt x="149" y="142"/>
                  </a:lnTo>
                  <a:lnTo>
                    <a:pt x="150" y="142"/>
                  </a:lnTo>
                  <a:lnTo>
                    <a:pt x="149" y="144"/>
                  </a:lnTo>
                  <a:lnTo>
                    <a:pt x="149" y="145"/>
                  </a:lnTo>
                  <a:lnTo>
                    <a:pt x="147" y="145"/>
                  </a:lnTo>
                  <a:lnTo>
                    <a:pt x="147" y="144"/>
                  </a:lnTo>
                  <a:lnTo>
                    <a:pt x="147" y="145"/>
                  </a:lnTo>
                  <a:lnTo>
                    <a:pt x="146" y="145"/>
                  </a:lnTo>
                  <a:lnTo>
                    <a:pt x="144" y="145"/>
                  </a:lnTo>
                  <a:lnTo>
                    <a:pt x="142" y="145"/>
                  </a:lnTo>
                  <a:lnTo>
                    <a:pt x="141" y="145"/>
                  </a:lnTo>
                  <a:lnTo>
                    <a:pt x="141" y="147"/>
                  </a:lnTo>
                  <a:lnTo>
                    <a:pt x="139" y="147"/>
                  </a:lnTo>
                  <a:lnTo>
                    <a:pt x="139" y="148"/>
                  </a:lnTo>
                  <a:lnTo>
                    <a:pt x="138" y="148"/>
                  </a:lnTo>
                  <a:lnTo>
                    <a:pt x="138" y="150"/>
                  </a:lnTo>
                  <a:lnTo>
                    <a:pt x="139" y="150"/>
                  </a:lnTo>
                  <a:lnTo>
                    <a:pt x="139" y="151"/>
                  </a:lnTo>
                  <a:lnTo>
                    <a:pt x="138" y="151"/>
                  </a:lnTo>
                  <a:lnTo>
                    <a:pt x="138" y="153"/>
                  </a:lnTo>
                  <a:lnTo>
                    <a:pt x="136" y="153"/>
                  </a:lnTo>
                  <a:lnTo>
                    <a:pt x="135" y="153"/>
                  </a:lnTo>
                  <a:lnTo>
                    <a:pt x="135" y="154"/>
                  </a:lnTo>
                  <a:lnTo>
                    <a:pt x="133" y="154"/>
                  </a:lnTo>
                  <a:lnTo>
                    <a:pt x="133" y="156"/>
                  </a:lnTo>
                  <a:lnTo>
                    <a:pt x="132" y="156"/>
                  </a:lnTo>
                  <a:lnTo>
                    <a:pt x="132" y="157"/>
                  </a:lnTo>
                  <a:lnTo>
                    <a:pt x="132" y="159"/>
                  </a:lnTo>
                  <a:lnTo>
                    <a:pt x="132" y="160"/>
                  </a:lnTo>
                  <a:lnTo>
                    <a:pt x="132" y="162"/>
                  </a:lnTo>
                  <a:lnTo>
                    <a:pt x="132" y="163"/>
                  </a:lnTo>
                  <a:lnTo>
                    <a:pt x="132" y="165"/>
                  </a:lnTo>
                  <a:lnTo>
                    <a:pt x="133" y="166"/>
                  </a:lnTo>
                  <a:lnTo>
                    <a:pt x="133" y="168"/>
                  </a:lnTo>
                  <a:lnTo>
                    <a:pt x="133" y="169"/>
                  </a:lnTo>
                  <a:lnTo>
                    <a:pt x="132" y="169"/>
                  </a:lnTo>
                  <a:lnTo>
                    <a:pt x="132" y="168"/>
                  </a:lnTo>
                  <a:lnTo>
                    <a:pt x="130" y="166"/>
                  </a:lnTo>
                  <a:lnTo>
                    <a:pt x="129" y="166"/>
                  </a:lnTo>
                  <a:lnTo>
                    <a:pt x="129" y="165"/>
                  </a:lnTo>
                  <a:lnTo>
                    <a:pt x="129" y="166"/>
                  </a:lnTo>
                  <a:lnTo>
                    <a:pt x="126" y="165"/>
                  </a:lnTo>
                  <a:lnTo>
                    <a:pt x="124" y="165"/>
                  </a:lnTo>
                  <a:lnTo>
                    <a:pt x="123" y="165"/>
                  </a:lnTo>
                  <a:lnTo>
                    <a:pt x="123" y="163"/>
                  </a:lnTo>
                  <a:lnTo>
                    <a:pt x="121" y="163"/>
                  </a:lnTo>
                  <a:lnTo>
                    <a:pt x="121" y="162"/>
                  </a:lnTo>
                  <a:lnTo>
                    <a:pt x="120" y="162"/>
                  </a:lnTo>
                  <a:lnTo>
                    <a:pt x="120" y="160"/>
                  </a:lnTo>
                  <a:lnTo>
                    <a:pt x="118" y="160"/>
                  </a:lnTo>
                  <a:lnTo>
                    <a:pt x="118" y="162"/>
                  </a:lnTo>
                  <a:lnTo>
                    <a:pt x="117" y="162"/>
                  </a:lnTo>
                  <a:lnTo>
                    <a:pt x="117" y="163"/>
                  </a:lnTo>
                  <a:lnTo>
                    <a:pt x="117" y="165"/>
                  </a:lnTo>
                  <a:lnTo>
                    <a:pt x="117" y="166"/>
                  </a:lnTo>
                  <a:lnTo>
                    <a:pt x="117" y="168"/>
                  </a:lnTo>
                  <a:lnTo>
                    <a:pt x="117" y="169"/>
                  </a:lnTo>
                  <a:lnTo>
                    <a:pt x="117" y="171"/>
                  </a:lnTo>
                  <a:lnTo>
                    <a:pt x="117" y="174"/>
                  </a:lnTo>
                  <a:lnTo>
                    <a:pt x="117" y="175"/>
                  </a:lnTo>
                  <a:lnTo>
                    <a:pt x="117" y="174"/>
                  </a:lnTo>
                  <a:lnTo>
                    <a:pt x="115" y="174"/>
                  </a:lnTo>
                  <a:lnTo>
                    <a:pt x="115" y="172"/>
                  </a:lnTo>
                  <a:lnTo>
                    <a:pt x="114" y="172"/>
                  </a:lnTo>
                  <a:lnTo>
                    <a:pt x="114" y="171"/>
                  </a:lnTo>
                  <a:lnTo>
                    <a:pt x="112" y="171"/>
                  </a:lnTo>
                  <a:lnTo>
                    <a:pt x="111" y="169"/>
                  </a:lnTo>
                  <a:lnTo>
                    <a:pt x="111" y="168"/>
                  </a:lnTo>
                  <a:lnTo>
                    <a:pt x="109" y="168"/>
                  </a:lnTo>
                  <a:lnTo>
                    <a:pt x="108" y="168"/>
                  </a:lnTo>
                  <a:lnTo>
                    <a:pt x="106" y="168"/>
                  </a:lnTo>
                  <a:lnTo>
                    <a:pt x="105" y="168"/>
                  </a:lnTo>
                  <a:lnTo>
                    <a:pt x="105" y="169"/>
                  </a:lnTo>
                  <a:lnTo>
                    <a:pt x="105" y="171"/>
                  </a:lnTo>
                  <a:lnTo>
                    <a:pt x="105" y="172"/>
                  </a:lnTo>
                  <a:lnTo>
                    <a:pt x="105" y="174"/>
                  </a:lnTo>
                  <a:lnTo>
                    <a:pt x="103" y="174"/>
                  </a:lnTo>
                  <a:lnTo>
                    <a:pt x="103" y="175"/>
                  </a:lnTo>
                  <a:lnTo>
                    <a:pt x="102" y="175"/>
                  </a:lnTo>
                  <a:lnTo>
                    <a:pt x="99" y="175"/>
                  </a:lnTo>
                  <a:lnTo>
                    <a:pt x="97" y="175"/>
                  </a:lnTo>
                  <a:lnTo>
                    <a:pt x="97" y="174"/>
                  </a:lnTo>
                  <a:lnTo>
                    <a:pt x="94" y="175"/>
                  </a:lnTo>
                  <a:lnTo>
                    <a:pt x="93" y="175"/>
                  </a:lnTo>
                  <a:lnTo>
                    <a:pt x="93" y="177"/>
                  </a:lnTo>
                  <a:lnTo>
                    <a:pt x="91" y="178"/>
                  </a:lnTo>
                  <a:lnTo>
                    <a:pt x="90" y="178"/>
                  </a:lnTo>
                  <a:lnTo>
                    <a:pt x="90" y="180"/>
                  </a:lnTo>
                  <a:lnTo>
                    <a:pt x="88" y="181"/>
                  </a:lnTo>
                  <a:lnTo>
                    <a:pt x="88" y="183"/>
                  </a:lnTo>
                  <a:lnTo>
                    <a:pt x="88" y="186"/>
                  </a:lnTo>
                  <a:lnTo>
                    <a:pt x="86" y="187"/>
                  </a:lnTo>
                  <a:lnTo>
                    <a:pt x="86" y="189"/>
                  </a:lnTo>
                  <a:lnTo>
                    <a:pt x="88" y="189"/>
                  </a:lnTo>
                  <a:lnTo>
                    <a:pt x="88" y="190"/>
                  </a:lnTo>
                  <a:lnTo>
                    <a:pt x="88" y="192"/>
                  </a:lnTo>
                  <a:lnTo>
                    <a:pt x="88" y="193"/>
                  </a:lnTo>
                  <a:lnTo>
                    <a:pt x="86" y="195"/>
                  </a:lnTo>
                  <a:lnTo>
                    <a:pt x="85" y="197"/>
                  </a:lnTo>
                  <a:lnTo>
                    <a:pt x="85" y="198"/>
                  </a:lnTo>
                  <a:lnTo>
                    <a:pt x="86" y="198"/>
                  </a:lnTo>
                  <a:lnTo>
                    <a:pt x="86" y="200"/>
                  </a:lnTo>
                  <a:lnTo>
                    <a:pt x="93" y="206"/>
                  </a:lnTo>
                  <a:lnTo>
                    <a:pt x="93" y="207"/>
                  </a:lnTo>
                  <a:lnTo>
                    <a:pt x="94" y="209"/>
                  </a:lnTo>
                  <a:lnTo>
                    <a:pt x="99" y="212"/>
                  </a:lnTo>
                  <a:lnTo>
                    <a:pt x="99" y="213"/>
                  </a:lnTo>
                  <a:lnTo>
                    <a:pt x="99" y="215"/>
                  </a:lnTo>
                  <a:lnTo>
                    <a:pt x="100" y="216"/>
                  </a:lnTo>
                  <a:lnTo>
                    <a:pt x="100" y="218"/>
                  </a:lnTo>
                  <a:lnTo>
                    <a:pt x="100" y="219"/>
                  </a:lnTo>
                  <a:lnTo>
                    <a:pt x="100" y="221"/>
                  </a:lnTo>
                  <a:lnTo>
                    <a:pt x="99" y="221"/>
                  </a:lnTo>
                  <a:lnTo>
                    <a:pt x="99" y="222"/>
                  </a:lnTo>
                  <a:lnTo>
                    <a:pt x="97" y="222"/>
                  </a:lnTo>
                  <a:lnTo>
                    <a:pt x="96" y="222"/>
                  </a:lnTo>
                  <a:lnTo>
                    <a:pt x="94" y="222"/>
                  </a:lnTo>
                  <a:lnTo>
                    <a:pt x="93" y="222"/>
                  </a:lnTo>
                  <a:lnTo>
                    <a:pt x="91" y="222"/>
                  </a:lnTo>
                  <a:lnTo>
                    <a:pt x="90" y="222"/>
                  </a:lnTo>
                  <a:lnTo>
                    <a:pt x="88" y="222"/>
                  </a:lnTo>
                  <a:lnTo>
                    <a:pt x="88" y="221"/>
                  </a:lnTo>
                  <a:lnTo>
                    <a:pt x="86" y="221"/>
                  </a:lnTo>
                  <a:lnTo>
                    <a:pt x="85" y="221"/>
                  </a:lnTo>
                  <a:lnTo>
                    <a:pt x="85" y="222"/>
                  </a:lnTo>
                  <a:lnTo>
                    <a:pt x="83" y="222"/>
                  </a:lnTo>
                  <a:lnTo>
                    <a:pt x="82" y="222"/>
                  </a:lnTo>
                  <a:lnTo>
                    <a:pt x="80" y="222"/>
                  </a:lnTo>
                  <a:lnTo>
                    <a:pt x="79" y="222"/>
                  </a:lnTo>
                  <a:lnTo>
                    <a:pt x="77" y="221"/>
                  </a:lnTo>
                  <a:lnTo>
                    <a:pt x="76" y="221"/>
                  </a:lnTo>
                  <a:lnTo>
                    <a:pt x="76" y="222"/>
                  </a:lnTo>
                  <a:lnTo>
                    <a:pt x="74" y="222"/>
                  </a:lnTo>
                  <a:lnTo>
                    <a:pt x="73" y="222"/>
                  </a:lnTo>
                  <a:lnTo>
                    <a:pt x="71" y="222"/>
                  </a:lnTo>
                  <a:lnTo>
                    <a:pt x="70" y="222"/>
                  </a:lnTo>
                  <a:lnTo>
                    <a:pt x="67" y="228"/>
                  </a:lnTo>
                  <a:lnTo>
                    <a:pt x="67" y="230"/>
                  </a:lnTo>
                  <a:lnTo>
                    <a:pt x="68" y="230"/>
                  </a:lnTo>
                  <a:lnTo>
                    <a:pt x="68" y="231"/>
                  </a:lnTo>
                  <a:lnTo>
                    <a:pt x="70" y="231"/>
                  </a:lnTo>
                  <a:lnTo>
                    <a:pt x="70" y="233"/>
                  </a:lnTo>
                  <a:lnTo>
                    <a:pt x="70" y="231"/>
                  </a:lnTo>
                  <a:lnTo>
                    <a:pt x="71" y="233"/>
                  </a:lnTo>
                  <a:lnTo>
                    <a:pt x="70" y="233"/>
                  </a:lnTo>
                  <a:lnTo>
                    <a:pt x="70" y="234"/>
                  </a:lnTo>
                  <a:lnTo>
                    <a:pt x="68" y="234"/>
                  </a:lnTo>
                  <a:lnTo>
                    <a:pt x="68" y="236"/>
                  </a:lnTo>
                  <a:lnTo>
                    <a:pt x="67" y="236"/>
                  </a:lnTo>
                  <a:lnTo>
                    <a:pt x="67" y="237"/>
                  </a:lnTo>
                  <a:lnTo>
                    <a:pt x="65" y="237"/>
                  </a:lnTo>
                  <a:lnTo>
                    <a:pt x="64" y="239"/>
                  </a:lnTo>
                  <a:lnTo>
                    <a:pt x="62" y="240"/>
                  </a:lnTo>
                  <a:lnTo>
                    <a:pt x="61" y="240"/>
                  </a:lnTo>
                  <a:lnTo>
                    <a:pt x="61" y="242"/>
                  </a:lnTo>
                  <a:lnTo>
                    <a:pt x="59" y="242"/>
                  </a:lnTo>
                  <a:lnTo>
                    <a:pt x="58" y="242"/>
                  </a:lnTo>
                  <a:lnTo>
                    <a:pt x="58" y="243"/>
                  </a:lnTo>
                  <a:lnTo>
                    <a:pt x="58" y="245"/>
                  </a:lnTo>
                  <a:lnTo>
                    <a:pt x="59" y="246"/>
                  </a:lnTo>
                  <a:lnTo>
                    <a:pt x="58" y="246"/>
                  </a:lnTo>
                  <a:lnTo>
                    <a:pt x="58" y="248"/>
                  </a:lnTo>
                  <a:lnTo>
                    <a:pt x="56" y="248"/>
                  </a:lnTo>
                  <a:lnTo>
                    <a:pt x="55" y="250"/>
                  </a:lnTo>
                  <a:lnTo>
                    <a:pt x="53" y="251"/>
                  </a:lnTo>
                  <a:lnTo>
                    <a:pt x="52" y="251"/>
                  </a:lnTo>
                  <a:lnTo>
                    <a:pt x="50" y="251"/>
                  </a:lnTo>
                  <a:lnTo>
                    <a:pt x="46" y="251"/>
                  </a:lnTo>
                  <a:lnTo>
                    <a:pt x="44" y="251"/>
                  </a:lnTo>
                  <a:lnTo>
                    <a:pt x="40" y="253"/>
                  </a:lnTo>
                  <a:lnTo>
                    <a:pt x="40" y="250"/>
                  </a:lnTo>
                  <a:lnTo>
                    <a:pt x="38" y="250"/>
                  </a:lnTo>
                  <a:lnTo>
                    <a:pt x="38" y="248"/>
                  </a:lnTo>
                  <a:lnTo>
                    <a:pt x="38" y="246"/>
                  </a:lnTo>
                  <a:lnTo>
                    <a:pt x="38" y="245"/>
                  </a:lnTo>
                  <a:lnTo>
                    <a:pt x="38" y="243"/>
                  </a:lnTo>
                  <a:lnTo>
                    <a:pt x="38" y="242"/>
                  </a:lnTo>
                  <a:lnTo>
                    <a:pt x="38" y="240"/>
                  </a:lnTo>
                  <a:lnTo>
                    <a:pt x="40" y="240"/>
                  </a:lnTo>
                  <a:lnTo>
                    <a:pt x="40" y="239"/>
                  </a:lnTo>
                  <a:lnTo>
                    <a:pt x="41" y="239"/>
                  </a:lnTo>
                  <a:lnTo>
                    <a:pt x="40" y="237"/>
                  </a:lnTo>
                  <a:lnTo>
                    <a:pt x="40" y="236"/>
                  </a:lnTo>
                  <a:lnTo>
                    <a:pt x="38" y="236"/>
                  </a:lnTo>
                  <a:lnTo>
                    <a:pt x="38" y="234"/>
                  </a:lnTo>
                  <a:lnTo>
                    <a:pt x="38" y="233"/>
                  </a:lnTo>
                  <a:lnTo>
                    <a:pt x="38" y="231"/>
                  </a:lnTo>
                  <a:lnTo>
                    <a:pt x="37" y="230"/>
                  </a:lnTo>
                  <a:lnTo>
                    <a:pt x="35" y="230"/>
                  </a:lnTo>
                  <a:lnTo>
                    <a:pt x="35" y="228"/>
                  </a:lnTo>
                  <a:lnTo>
                    <a:pt x="34" y="228"/>
                  </a:lnTo>
                  <a:lnTo>
                    <a:pt x="34" y="227"/>
                  </a:lnTo>
                  <a:lnTo>
                    <a:pt x="32" y="227"/>
                  </a:lnTo>
                  <a:lnTo>
                    <a:pt x="32" y="225"/>
                  </a:lnTo>
                  <a:lnTo>
                    <a:pt x="30" y="225"/>
                  </a:lnTo>
                  <a:lnTo>
                    <a:pt x="30" y="224"/>
                  </a:lnTo>
                  <a:lnTo>
                    <a:pt x="30" y="222"/>
                  </a:lnTo>
                  <a:lnTo>
                    <a:pt x="29" y="222"/>
                  </a:lnTo>
                  <a:lnTo>
                    <a:pt x="29" y="221"/>
                  </a:lnTo>
                  <a:lnTo>
                    <a:pt x="30" y="221"/>
                  </a:lnTo>
                  <a:lnTo>
                    <a:pt x="30" y="219"/>
                  </a:lnTo>
                  <a:lnTo>
                    <a:pt x="30" y="218"/>
                  </a:lnTo>
                  <a:lnTo>
                    <a:pt x="32" y="218"/>
                  </a:lnTo>
                  <a:lnTo>
                    <a:pt x="32" y="216"/>
                  </a:lnTo>
                  <a:lnTo>
                    <a:pt x="34" y="216"/>
                  </a:lnTo>
                  <a:lnTo>
                    <a:pt x="35" y="215"/>
                  </a:lnTo>
                  <a:lnTo>
                    <a:pt x="37" y="215"/>
                  </a:lnTo>
                  <a:lnTo>
                    <a:pt x="38" y="216"/>
                  </a:lnTo>
                  <a:lnTo>
                    <a:pt x="38" y="218"/>
                  </a:lnTo>
                  <a:lnTo>
                    <a:pt x="38" y="219"/>
                  </a:lnTo>
                  <a:lnTo>
                    <a:pt x="38" y="218"/>
                  </a:lnTo>
                  <a:lnTo>
                    <a:pt x="40" y="218"/>
                  </a:lnTo>
                  <a:lnTo>
                    <a:pt x="40" y="219"/>
                  </a:lnTo>
                  <a:lnTo>
                    <a:pt x="40" y="221"/>
                  </a:lnTo>
                  <a:lnTo>
                    <a:pt x="40" y="222"/>
                  </a:lnTo>
                  <a:lnTo>
                    <a:pt x="40" y="221"/>
                  </a:lnTo>
                  <a:lnTo>
                    <a:pt x="40" y="219"/>
                  </a:lnTo>
                  <a:lnTo>
                    <a:pt x="40" y="218"/>
                  </a:lnTo>
                  <a:lnTo>
                    <a:pt x="40" y="216"/>
                  </a:lnTo>
                  <a:lnTo>
                    <a:pt x="40" y="215"/>
                  </a:lnTo>
                  <a:lnTo>
                    <a:pt x="38" y="213"/>
                  </a:lnTo>
                  <a:lnTo>
                    <a:pt x="38" y="212"/>
                  </a:lnTo>
                  <a:lnTo>
                    <a:pt x="38" y="210"/>
                  </a:lnTo>
                  <a:lnTo>
                    <a:pt x="38" y="209"/>
                  </a:lnTo>
                  <a:lnTo>
                    <a:pt x="40" y="209"/>
                  </a:lnTo>
                  <a:lnTo>
                    <a:pt x="40" y="207"/>
                  </a:lnTo>
                  <a:lnTo>
                    <a:pt x="40" y="206"/>
                  </a:lnTo>
                  <a:lnTo>
                    <a:pt x="41" y="206"/>
                  </a:lnTo>
                  <a:lnTo>
                    <a:pt x="41" y="204"/>
                  </a:lnTo>
                  <a:lnTo>
                    <a:pt x="43" y="204"/>
                  </a:lnTo>
                  <a:lnTo>
                    <a:pt x="43" y="203"/>
                  </a:lnTo>
                  <a:lnTo>
                    <a:pt x="44" y="203"/>
                  </a:lnTo>
                  <a:lnTo>
                    <a:pt x="44" y="201"/>
                  </a:lnTo>
                  <a:lnTo>
                    <a:pt x="44" y="200"/>
                  </a:lnTo>
                  <a:lnTo>
                    <a:pt x="43" y="200"/>
                  </a:lnTo>
                  <a:lnTo>
                    <a:pt x="43" y="198"/>
                  </a:lnTo>
                  <a:lnTo>
                    <a:pt x="44" y="198"/>
                  </a:lnTo>
                  <a:lnTo>
                    <a:pt x="44" y="197"/>
                  </a:lnTo>
                  <a:lnTo>
                    <a:pt x="46" y="197"/>
                  </a:lnTo>
                  <a:lnTo>
                    <a:pt x="47" y="197"/>
                  </a:lnTo>
                  <a:lnTo>
                    <a:pt x="49" y="197"/>
                  </a:lnTo>
                  <a:lnTo>
                    <a:pt x="49" y="195"/>
                  </a:lnTo>
                  <a:lnTo>
                    <a:pt x="50" y="195"/>
                  </a:lnTo>
                  <a:lnTo>
                    <a:pt x="52" y="195"/>
                  </a:lnTo>
                  <a:lnTo>
                    <a:pt x="53" y="195"/>
                  </a:lnTo>
                  <a:lnTo>
                    <a:pt x="55" y="193"/>
                  </a:lnTo>
                  <a:lnTo>
                    <a:pt x="55" y="192"/>
                  </a:lnTo>
                  <a:lnTo>
                    <a:pt x="53" y="192"/>
                  </a:lnTo>
                  <a:lnTo>
                    <a:pt x="53" y="190"/>
                  </a:lnTo>
                  <a:lnTo>
                    <a:pt x="53" y="189"/>
                  </a:lnTo>
                  <a:lnTo>
                    <a:pt x="53" y="187"/>
                  </a:lnTo>
                  <a:lnTo>
                    <a:pt x="53" y="186"/>
                  </a:lnTo>
                  <a:lnTo>
                    <a:pt x="52" y="186"/>
                  </a:lnTo>
                  <a:lnTo>
                    <a:pt x="52" y="184"/>
                  </a:lnTo>
                  <a:lnTo>
                    <a:pt x="50" y="183"/>
                  </a:lnTo>
                  <a:lnTo>
                    <a:pt x="50" y="181"/>
                  </a:lnTo>
                  <a:lnTo>
                    <a:pt x="50" y="180"/>
                  </a:lnTo>
                  <a:lnTo>
                    <a:pt x="49" y="180"/>
                  </a:lnTo>
                  <a:lnTo>
                    <a:pt x="50" y="180"/>
                  </a:lnTo>
                  <a:lnTo>
                    <a:pt x="50" y="178"/>
                  </a:lnTo>
                  <a:lnTo>
                    <a:pt x="49" y="178"/>
                  </a:lnTo>
                  <a:lnTo>
                    <a:pt x="49" y="177"/>
                  </a:lnTo>
                  <a:lnTo>
                    <a:pt x="47" y="175"/>
                  </a:lnTo>
                  <a:lnTo>
                    <a:pt x="47" y="174"/>
                  </a:lnTo>
                  <a:lnTo>
                    <a:pt x="47" y="172"/>
                  </a:lnTo>
                  <a:lnTo>
                    <a:pt x="47" y="171"/>
                  </a:lnTo>
                  <a:lnTo>
                    <a:pt x="47" y="169"/>
                  </a:lnTo>
                  <a:lnTo>
                    <a:pt x="47" y="168"/>
                  </a:lnTo>
                  <a:lnTo>
                    <a:pt x="47" y="166"/>
                  </a:lnTo>
                  <a:lnTo>
                    <a:pt x="47" y="165"/>
                  </a:lnTo>
                  <a:lnTo>
                    <a:pt x="47" y="163"/>
                  </a:lnTo>
                  <a:lnTo>
                    <a:pt x="47" y="162"/>
                  </a:lnTo>
                  <a:lnTo>
                    <a:pt x="46" y="160"/>
                  </a:lnTo>
                  <a:lnTo>
                    <a:pt x="46" y="162"/>
                  </a:lnTo>
                  <a:lnTo>
                    <a:pt x="44" y="162"/>
                  </a:lnTo>
                  <a:lnTo>
                    <a:pt x="43" y="162"/>
                  </a:lnTo>
                  <a:lnTo>
                    <a:pt x="40" y="162"/>
                  </a:lnTo>
                  <a:lnTo>
                    <a:pt x="35" y="162"/>
                  </a:lnTo>
                  <a:lnTo>
                    <a:pt x="30" y="160"/>
                  </a:lnTo>
                  <a:lnTo>
                    <a:pt x="26" y="160"/>
                  </a:lnTo>
                  <a:lnTo>
                    <a:pt x="23" y="160"/>
                  </a:lnTo>
                  <a:lnTo>
                    <a:pt x="21" y="160"/>
                  </a:lnTo>
                  <a:lnTo>
                    <a:pt x="20" y="159"/>
                  </a:lnTo>
                  <a:lnTo>
                    <a:pt x="18" y="159"/>
                  </a:lnTo>
                  <a:lnTo>
                    <a:pt x="15" y="157"/>
                  </a:lnTo>
                  <a:lnTo>
                    <a:pt x="14" y="156"/>
                  </a:lnTo>
                  <a:lnTo>
                    <a:pt x="12" y="154"/>
                  </a:lnTo>
                  <a:lnTo>
                    <a:pt x="9" y="151"/>
                  </a:lnTo>
                  <a:lnTo>
                    <a:pt x="11" y="150"/>
                  </a:lnTo>
                  <a:lnTo>
                    <a:pt x="12" y="147"/>
                  </a:lnTo>
                  <a:lnTo>
                    <a:pt x="12" y="145"/>
                  </a:lnTo>
                  <a:lnTo>
                    <a:pt x="14" y="144"/>
                  </a:lnTo>
                  <a:lnTo>
                    <a:pt x="15" y="142"/>
                  </a:lnTo>
                  <a:lnTo>
                    <a:pt x="15" y="140"/>
                  </a:lnTo>
                  <a:lnTo>
                    <a:pt x="15" y="139"/>
                  </a:lnTo>
                  <a:lnTo>
                    <a:pt x="17" y="137"/>
                  </a:lnTo>
                  <a:lnTo>
                    <a:pt x="18" y="137"/>
                  </a:lnTo>
                  <a:lnTo>
                    <a:pt x="20" y="137"/>
                  </a:lnTo>
                  <a:lnTo>
                    <a:pt x="21" y="136"/>
                  </a:lnTo>
                  <a:lnTo>
                    <a:pt x="21" y="134"/>
                  </a:lnTo>
                  <a:lnTo>
                    <a:pt x="21" y="136"/>
                  </a:lnTo>
                  <a:lnTo>
                    <a:pt x="23" y="136"/>
                  </a:lnTo>
                  <a:lnTo>
                    <a:pt x="24" y="136"/>
                  </a:lnTo>
                  <a:lnTo>
                    <a:pt x="24" y="137"/>
                  </a:lnTo>
                  <a:lnTo>
                    <a:pt x="24" y="136"/>
                  </a:lnTo>
                  <a:lnTo>
                    <a:pt x="26" y="136"/>
                  </a:lnTo>
                  <a:lnTo>
                    <a:pt x="26" y="137"/>
                  </a:lnTo>
                  <a:lnTo>
                    <a:pt x="27" y="137"/>
                  </a:lnTo>
                  <a:lnTo>
                    <a:pt x="27" y="136"/>
                  </a:lnTo>
                  <a:lnTo>
                    <a:pt x="29" y="137"/>
                  </a:lnTo>
                  <a:lnTo>
                    <a:pt x="30" y="137"/>
                  </a:lnTo>
                  <a:lnTo>
                    <a:pt x="32" y="137"/>
                  </a:lnTo>
                  <a:lnTo>
                    <a:pt x="32" y="136"/>
                  </a:lnTo>
                  <a:lnTo>
                    <a:pt x="34" y="134"/>
                  </a:lnTo>
                  <a:lnTo>
                    <a:pt x="34" y="133"/>
                  </a:lnTo>
                  <a:lnTo>
                    <a:pt x="34" y="131"/>
                  </a:lnTo>
                  <a:lnTo>
                    <a:pt x="32" y="131"/>
                  </a:lnTo>
                  <a:lnTo>
                    <a:pt x="32" y="130"/>
                  </a:lnTo>
                  <a:lnTo>
                    <a:pt x="32" y="128"/>
                  </a:lnTo>
                  <a:lnTo>
                    <a:pt x="32" y="127"/>
                  </a:lnTo>
                  <a:lnTo>
                    <a:pt x="30" y="127"/>
                  </a:lnTo>
                  <a:lnTo>
                    <a:pt x="30" y="125"/>
                  </a:lnTo>
                  <a:lnTo>
                    <a:pt x="30" y="124"/>
                  </a:lnTo>
                  <a:lnTo>
                    <a:pt x="29" y="124"/>
                  </a:lnTo>
                  <a:lnTo>
                    <a:pt x="27" y="124"/>
                  </a:lnTo>
                  <a:lnTo>
                    <a:pt x="27" y="122"/>
                  </a:lnTo>
                  <a:lnTo>
                    <a:pt x="27" y="121"/>
                  </a:lnTo>
                  <a:lnTo>
                    <a:pt x="27" y="119"/>
                  </a:lnTo>
                  <a:lnTo>
                    <a:pt x="27" y="118"/>
                  </a:lnTo>
                  <a:lnTo>
                    <a:pt x="27" y="116"/>
                  </a:lnTo>
                  <a:lnTo>
                    <a:pt x="29" y="116"/>
                  </a:lnTo>
                  <a:lnTo>
                    <a:pt x="29" y="115"/>
                  </a:lnTo>
                  <a:lnTo>
                    <a:pt x="29" y="113"/>
                  </a:lnTo>
                  <a:lnTo>
                    <a:pt x="30" y="112"/>
                  </a:lnTo>
                  <a:lnTo>
                    <a:pt x="30" y="110"/>
                  </a:lnTo>
                  <a:lnTo>
                    <a:pt x="29" y="112"/>
                  </a:lnTo>
                  <a:lnTo>
                    <a:pt x="29" y="113"/>
                  </a:lnTo>
                  <a:lnTo>
                    <a:pt x="27" y="113"/>
                  </a:lnTo>
                  <a:lnTo>
                    <a:pt x="27" y="112"/>
                  </a:lnTo>
                  <a:lnTo>
                    <a:pt x="26" y="112"/>
                  </a:lnTo>
                  <a:lnTo>
                    <a:pt x="26" y="110"/>
                  </a:lnTo>
                  <a:lnTo>
                    <a:pt x="24" y="110"/>
                  </a:lnTo>
                  <a:lnTo>
                    <a:pt x="23" y="110"/>
                  </a:lnTo>
                  <a:lnTo>
                    <a:pt x="23" y="109"/>
                  </a:lnTo>
                  <a:lnTo>
                    <a:pt x="21" y="109"/>
                  </a:lnTo>
                  <a:lnTo>
                    <a:pt x="20" y="109"/>
                  </a:lnTo>
                  <a:lnTo>
                    <a:pt x="20" y="107"/>
                  </a:lnTo>
                  <a:lnTo>
                    <a:pt x="20" y="106"/>
                  </a:lnTo>
                  <a:lnTo>
                    <a:pt x="20" y="104"/>
                  </a:lnTo>
                  <a:lnTo>
                    <a:pt x="18" y="104"/>
                  </a:lnTo>
                  <a:lnTo>
                    <a:pt x="20" y="104"/>
                  </a:lnTo>
                  <a:lnTo>
                    <a:pt x="20" y="103"/>
                  </a:lnTo>
                  <a:lnTo>
                    <a:pt x="18" y="103"/>
                  </a:lnTo>
                  <a:lnTo>
                    <a:pt x="18" y="101"/>
                  </a:lnTo>
                  <a:lnTo>
                    <a:pt x="18" y="100"/>
                  </a:lnTo>
                  <a:lnTo>
                    <a:pt x="18" y="98"/>
                  </a:lnTo>
                  <a:lnTo>
                    <a:pt x="17" y="98"/>
                  </a:lnTo>
                  <a:lnTo>
                    <a:pt x="17" y="97"/>
                  </a:lnTo>
                  <a:lnTo>
                    <a:pt x="15" y="97"/>
                  </a:lnTo>
                  <a:lnTo>
                    <a:pt x="15" y="95"/>
                  </a:lnTo>
                  <a:lnTo>
                    <a:pt x="14" y="94"/>
                  </a:lnTo>
                  <a:lnTo>
                    <a:pt x="14" y="92"/>
                  </a:lnTo>
                  <a:lnTo>
                    <a:pt x="12" y="92"/>
                  </a:lnTo>
                  <a:lnTo>
                    <a:pt x="12" y="91"/>
                  </a:lnTo>
                  <a:lnTo>
                    <a:pt x="12" y="89"/>
                  </a:lnTo>
                  <a:lnTo>
                    <a:pt x="11" y="89"/>
                  </a:lnTo>
                  <a:lnTo>
                    <a:pt x="11" y="87"/>
                  </a:lnTo>
                  <a:lnTo>
                    <a:pt x="11" y="86"/>
                  </a:lnTo>
                  <a:lnTo>
                    <a:pt x="9" y="86"/>
                  </a:lnTo>
                  <a:lnTo>
                    <a:pt x="8" y="86"/>
                  </a:lnTo>
                  <a:lnTo>
                    <a:pt x="6" y="86"/>
                  </a:lnTo>
                  <a:lnTo>
                    <a:pt x="6" y="84"/>
                  </a:lnTo>
                  <a:lnTo>
                    <a:pt x="6" y="83"/>
                  </a:lnTo>
                  <a:lnTo>
                    <a:pt x="5" y="83"/>
                  </a:lnTo>
                  <a:lnTo>
                    <a:pt x="3" y="83"/>
                  </a:lnTo>
                  <a:lnTo>
                    <a:pt x="3" y="81"/>
                  </a:lnTo>
                  <a:lnTo>
                    <a:pt x="2" y="81"/>
                  </a:lnTo>
                  <a:lnTo>
                    <a:pt x="2" y="80"/>
                  </a:lnTo>
                  <a:lnTo>
                    <a:pt x="0" y="80"/>
                  </a:lnTo>
                  <a:lnTo>
                    <a:pt x="0" y="78"/>
                  </a:lnTo>
                  <a:lnTo>
                    <a:pt x="0" y="77"/>
                  </a:lnTo>
                  <a:lnTo>
                    <a:pt x="0" y="75"/>
                  </a:lnTo>
                  <a:lnTo>
                    <a:pt x="2" y="74"/>
                  </a:lnTo>
                  <a:lnTo>
                    <a:pt x="2" y="72"/>
                  </a:lnTo>
                  <a:lnTo>
                    <a:pt x="3" y="72"/>
                  </a:lnTo>
                  <a:lnTo>
                    <a:pt x="3" y="71"/>
                  </a:lnTo>
                  <a:lnTo>
                    <a:pt x="5" y="71"/>
                  </a:lnTo>
                  <a:lnTo>
                    <a:pt x="6" y="71"/>
                  </a:lnTo>
                  <a:lnTo>
                    <a:pt x="8" y="71"/>
                  </a:lnTo>
                  <a:lnTo>
                    <a:pt x="8" y="72"/>
                  </a:lnTo>
                  <a:lnTo>
                    <a:pt x="9" y="72"/>
                  </a:lnTo>
                  <a:lnTo>
                    <a:pt x="11" y="72"/>
                  </a:lnTo>
                  <a:lnTo>
                    <a:pt x="11" y="74"/>
                  </a:lnTo>
                  <a:lnTo>
                    <a:pt x="12" y="74"/>
                  </a:lnTo>
                  <a:lnTo>
                    <a:pt x="14" y="74"/>
                  </a:lnTo>
                  <a:lnTo>
                    <a:pt x="14" y="75"/>
                  </a:lnTo>
                  <a:lnTo>
                    <a:pt x="15" y="75"/>
                  </a:lnTo>
                  <a:lnTo>
                    <a:pt x="15" y="77"/>
                  </a:lnTo>
                  <a:lnTo>
                    <a:pt x="17" y="77"/>
                  </a:lnTo>
                  <a:lnTo>
                    <a:pt x="18" y="75"/>
                  </a:lnTo>
                  <a:lnTo>
                    <a:pt x="20" y="75"/>
                  </a:lnTo>
                  <a:lnTo>
                    <a:pt x="20" y="74"/>
                  </a:lnTo>
                  <a:lnTo>
                    <a:pt x="24" y="77"/>
                  </a:lnTo>
                  <a:lnTo>
                    <a:pt x="26" y="77"/>
                  </a:lnTo>
                  <a:lnTo>
                    <a:pt x="27" y="77"/>
                  </a:lnTo>
                  <a:lnTo>
                    <a:pt x="29" y="77"/>
                  </a:lnTo>
                  <a:lnTo>
                    <a:pt x="29" y="78"/>
                  </a:lnTo>
                  <a:lnTo>
                    <a:pt x="29" y="77"/>
                  </a:lnTo>
                  <a:lnTo>
                    <a:pt x="30" y="77"/>
                  </a:lnTo>
                  <a:lnTo>
                    <a:pt x="29" y="77"/>
                  </a:lnTo>
                  <a:lnTo>
                    <a:pt x="29" y="75"/>
                  </a:lnTo>
                  <a:lnTo>
                    <a:pt x="30" y="75"/>
                  </a:lnTo>
                  <a:lnTo>
                    <a:pt x="30" y="77"/>
                  </a:lnTo>
                  <a:lnTo>
                    <a:pt x="30" y="75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69"/>
                  </a:lnTo>
                  <a:lnTo>
                    <a:pt x="30" y="68"/>
                  </a:lnTo>
                  <a:lnTo>
                    <a:pt x="32" y="68"/>
                  </a:lnTo>
                  <a:lnTo>
                    <a:pt x="34" y="68"/>
                  </a:lnTo>
                  <a:lnTo>
                    <a:pt x="34" y="66"/>
                  </a:lnTo>
                  <a:lnTo>
                    <a:pt x="35" y="65"/>
                  </a:lnTo>
                  <a:lnTo>
                    <a:pt x="35" y="63"/>
                  </a:lnTo>
                  <a:lnTo>
                    <a:pt x="35" y="62"/>
                  </a:lnTo>
                  <a:lnTo>
                    <a:pt x="37" y="60"/>
                  </a:lnTo>
                  <a:lnTo>
                    <a:pt x="37" y="59"/>
                  </a:lnTo>
                  <a:lnTo>
                    <a:pt x="37" y="57"/>
                  </a:lnTo>
                  <a:lnTo>
                    <a:pt x="35" y="57"/>
                  </a:lnTo>
                  <a:lnTo>
                    <a:pt x="34" y="57"/>
                  </a:lnTo>
                  <a:lnTo>
                    <a:pt x="32" y="57"/>
                  </a:lnTo>
                  <a:lnTo>
                    <a:pt x="30" y="57"/>
                  </a:lnTo>
                  <a:lnTo>
                    <a:pt x="29" y="57"/>
                  </a:lnTo>
                  <a:lnTo>
                    <a:pt x="27" y="57"/>
                  </a:lnTo>
                  <a:lnTo>
                    <a:pt x="27" y="56"/>
                  </a:lnTo>
                  <a:lnTo>
                    <a:pt x="26" y="56"/>
                  </a:lnTo>
                  <a:lnTo>
                    <a:pt x="26" y="54"/>
                  </a:lnTo>
                  <a:lnTo>
                    <a:pt x="27" y="54"/>
                  </a:lnTo>
                  <a:lnTo>
                    <a:pt x="24" y="51"/>
                  </a:lnTo>
                  <a:lnTo>
                    <a:pt x="24" y="50"/>
                  </a:lnTo>
                  <a:lnTo>
                    <a:pt x="23" y="50"/>
                  </a:lnTo>
                  <a:lnTo>
                    <a:pt x="20" y="48"/>
                  </a:lnTo>
                  <a:lnTo>
                    <a:pt x="18" y="48"/>
                  </a:lnTo>
                  <a:lnTo>
                    <a:pt x="17" y="48"/>
                  </a:lnTo>
                  <a:lnTo>
                    <a:pt x="17" y="47"/>
                  </a:lnTo>
                  <a:lnTo>
                    <a:pt x="18" y="45"/>
                  </a:lnTo>
                  <a:lnTo>
                    <a:pt x="18" y="42"/>
                  </a:lnTo>
                  <a:lnTo>
                    <a:pt x="21" y="38"/>
                  </a:lnTo>
                  <a:lnTo>
                    <a:pt x="20" y="36"/>
                  </a:lnTo>
                  <a:lnTo>
                    <a:pt x="18" y="36"/>
                  </a:lnTo>
                  <a:lnTo>
                    <a:pt x="17" y="34"/>
                  </a:lnTo>
                  <a:lnTo>
                    <a:pt x="14" y="34"/>
                  </a:lnTo>
                  <a:lnTo>
                    <a:pt x="14" y="33"/>
                  </a:lnTo>
                  <a:lnTo>
                    <a:pt x="15" y="31"/>
                  </a:lnTo>
                  <a:lnTo>
                    <a:pt x="17" y="30"/>
                  </a:lnTo>
                  <a:lnTo>
                    <a:pt x="18" y="28"/>
                  </a:lnTo>
                  <a:lnTo>
                    <a:pt x="18" y="27"/>
                  </a:lnTo>
                  <a:lnTo>
                    <a:pt x="17" y="27"/>
                  </a:lnTo>
                  <a:lnTo>
                    <a:pt x="17" y="25"/>
                  </a:lnTo>
                  <a:lnTo>
                    <a:pt x="17" y="24"/>
                  </a:lnTo>
                  <a:lnTo>
                    <a:pt x="17" y="22"/>
                  </a:lnTo>
                  <a:lnTo>
                    <a:pt x="15" y="21"/>
                  </a:lnTo>
                  <a:lnTo>
                    <a:pt x="15" y="19"/>
                  </a:lnTo>
                  <a:lnTo>
                    <a:pt x="17" y="16"/>
                  </a:lnTo>
                  <a:lnTo>
                    <a:pt x="18" y="15"/>
                  </a:lnTo>
                  <a:lnTo>
                    <a:pt x="18" y="13"/>
                  </a:lnTo>
                  <a:lnTo>
                    <a:pt x="20" y="13"/>
                  </a:lnTo>
                  <a:lnTo>
                    <a:pt x="18" y="13"/>
                  </a:lnTo>
                  <a:lnTo>
                    <a:pt x="20" y="12"/>
                  </a:lnTo>
                  <a:lnTo>
                    <a:pt x="20" y="9"/>
                  </a:lnTo>
                  <a:lnTo>
                    <a:pt x="20" y="7"/>
                  </a:lnTo>
                  <a:lnTo>
                    <a:pt x="21" y="7"/>
                  </a:lnTo>
                  <a:lnTo>
                    <a:pt x="21" y="6"/>
                  </a:lnTo>
                  <a:lnTo>
                    <a:pt x="21" y="4"/>
                  </a:lnTo>
                  <a:lnTo>
                    <a:pt x="21" y="6"/>
                  </a:lnTo>
                  <a:lnTo>
                    <a:pt x="23" y="6"/>
                  </a:lnTo>
                  <a:lnTo>
                    <a:pt x="24" y="4"/>
                  </a:lnTo>
                  <a:lnTo>
                    <a:pt x="26" y="4"/>
                  </a:lnTo>
                  <a:lnTo>
                    <a:pt x="27" y="4"/>
                  </a:lnTo>
                  <a:lnTo>
                    <a:pt x="29" y="4"/>
                  </a:lnTo>
                  <a:lnTo>
                    <a:pt x="30" y="4"/>
                  </a:lnTo>
                  <a:lnTo>
                    <a:pt x="30" y="3"/>
                  </a:lnTo>
                  <a:lnTo>
                    <a:pt x="30" y="1"/>
                  </a:lnTo>
                  <a:lnTo>
                    <a:pt x="30" y="0"/>
                  </a:lnTo>
                  <a:lnTo>
                    <a:pt x="32" y="0"/>
                  </a:lnTo>
                  <a:lnTo>
                    <a:pt x="34" y="0"/>
                  </a:lnTo>
                  <a:lnTo>
                    <a:pt x="34" y="1"/>
                  </a:lnTo>
                  <a:lnTo>
                    <a:pt x="35" y="1"/>
                  </a:lnTo>
                  <a:lnTo>
                    <a:pt x="37" y="1"/>
                  </a:lnTo>
                  <a:lnTo>
                    <a:pt x="37" y="3"/>
                  </a:lnTo>
                  <a:lnTo>
                    <a:pt x="37" y="1"/>
                  </a:lnTo>
                  <a:lnTo>
                    <a:pt x="38" y="3"/>
                  </a:lnTo>
                  <a:lnTo>
                    <a:pt x="37" y="3"/>
                  </a:lnTo>
                  <a:lnTo>
                    <a:pt x="35" y="4"/>
                  </a:lnTo>
                  <a:lnTo>
                    <a:pt x="35" y="6"/>
                  </a:lnTo>
                  <a:lnTo>
                    <a:pt x="34" y="6"/>
                  </a:lnTo>
                  <a:lnTo>
                    <a:pt x="35" y="6"/>
                  </a:lnTo>
                  <a:lnTo>
                    <a:pt x="37" y="6"/>
                  </a:lnTo>
                  <a:lnTo>
                    <a:pt x="37" y="7"/>
                  </a:lnTo>
                  <a:lnTo>
                    <a:pt x="38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9"/>
                  </a:lnTo>
                  <a:lnTo>
                    <a:pt x="43" y="7"/>
                  </a:lnTo>
                  <a:lnTo>
                    <a:pt x="43" y="9"/>
                  </a:lnTo>
                  <a:lnTo>
                    <a:pt x="44" y="9"/>
                  </a:lnTo>
                  <a:lnTo>
                    <a:pt x="46" y="9"/>
                  </a:lnTo>
                  <a:lnTo>
                    <a:pt x="46" y="12"/>
                  </a:lnTo>
                  <a:lnTo>
                    <a:pt x="47" y="12"/>
                  </a:lnTo>
                  <a:lnTo>
                    <a:pt x="49" y="10"/>
                  </a:lnTo>
                  <a:lnTo>
                    <a:pt x="50" y="10"/>
                  </a:lnTo>
                  <a:lnTo>
                    <a:pt x="50" y="12"/>
                  </a:lnTo>
                  <a:lnTo>
                    <a:pt x="52" y="12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3" name="Freeform 111">
              <a:extLst>
                <a:ext uri="{FF2B5EF4-FFF2-40B4-BE49-F238E27FC236}">
                  <a16:creationId xmlns:a16="http://schemas.microsoft.com/office/drawing/2014/main" id="{1DFB5DFF-D4E8-5A3F-799B-D56AAE0F40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5513" y="4079875"/>
              <a:ext cx="466725" cy="430213"/>
            </a:xfrm>
            <a:custGeom>
              <a:avLst/>
              <a:gdLst>
                <a:gd name="T0" fmla="*/ 23 w 294"/>
                <a:gd name="T1" fmla="*/ 109 h 271"/>
                <a:gd name="T2" fmla="*/ 26 w 294"/>
                <a:gd name="T3" fmla="*/ 92 h 271"/>
                <a:gd name="T4" fmla="*/ 28 w 294"/>
                <a:gd name="T5" fmla="*/ 77 h 271"/>
                <a:gd name="T6" fmla="*/ 0 w 294"/>
                <a:gd name="T7" fmla="*/ 70 h 271"/>
                <a:gd name="T8" fmla="*/ 16 w 294"/>
                <a:gd name="T9" fmla="*/ 36 h 271"/>
                <a:gd name="T10" fmla="*/ 26 w 294"/>
                <a:gd name="T11" fmla="*/ 26 h 271"/>
                <a:gd name="T12" fmla="*/ 41 w 294"/>
                <a:gd name="T13" fmla="*/ 23 h 271"/>
                <a:gd name="T14" fmla="*/ 76 w 294"/>
                <a:gd name="T15" fmla="*/ 27 h 271"/>
                <a:gd name="T16" fmla="*/ 117 w 294"/>
                <a:gd name="T17" fmla="*/ 50 h 271"/>
                <a:gd name="T18" fmla="*/ 126 w 294"/>
                <a:gd name="T19" fmla="*/ 44 h 271"/>
                <a:gd name="T20" fmla="*/ 129 w 294"/>
                <a:gd name="T21" fmla="*/ 32 h 271"/>
                <a:gd name="T22" fmla="*/ 143 w 294"/>
                <a:gd name="T23" fmla="*/ 12 h 271"/>
                <a:gd name="T24" fmla="*/ 168 w 294"/>
                <a:gd name="T25" fmla="*/ 14 h 271"/>
                <a:gd name="T26" fmla="*/ 188 w 294"/>
                <a:gd name="T27" fmla="*/ 20 h 271"/>
                <a:gd name="T28" fmla="*/ 205 w 294"/>
                <a:gd name="T29" fmla="*/ 21 h 271"/>
                <a:gd name="T30" fmla="*/ 214 w 294"/>
                <a:gd name="T31" fmla="*/ 15 h 271"/>
                <a:gd name="T32" fmla="*/ 218 w 294"/>
                <a:gd name="T33" fmla="*/ 11 h 271"/>
                <a:gd name="T34" fmla="*/ 231 w 294"/>
                <a:gd name="T35" fmla="*/ 18 h 271"/>
                <a:gd name="T36" fmla="*/ 238 w 294"/>
                <a:gd name="T37" fmla="*/ 35 h 271"/>
                <a:gd name="T38" fmla="*/ 252 w 294"/>
                <a:gd name="T39" fmla="*/ 62 h 271"/>
                <a:gd name="T40" fmla="*/ 259 w 294"/>
                <a:gd name="T41" fmla="*/ 73 h 271"/>
                <a:gd name="T42" fmla="*/ 262 w 294"/>
                <a:gd name="T43" fmla="*/ 80 h 271"/>
                <a:gd name="T44" fmla="*/ 261 w 294"/>
                <a:gd name="T45" fmla="*/ 86 h 271"/>
                <a:gd name="T46" fmla="*/ 287 w 294"/>
                <a:gd name="T47" fmla="*/ 94 h 271"/>
                <a:gd name="T48" fmla="*/ 282 w 294"/>
                <a:gd name="T49" fmla="*/ 98 h 271"/>
                <a:gd name="T50" fmla="*/ 274 w 294"/>
                <a:gd name="T51" fmla="*/ 111 h 271"/>
                <a:gd name="T52" fmla="*/ 282 w 294"/>
                <a:gd name="T53" fmla="*/ 121 h 271"/>
                <a:gd name="T54" fmla="*/ 293 w 294"/>
                <a:gd name="T55" fmla="*/ 135 h 271"/>
                <a:gd name="T56" fmla="*/ 291 w 294"/>
                <a:gd name="T57" fmla="*/ 141 h 271"/>
                <a:gd name="T58" fmla="*/ 279 w 294"/>
                <a:gd name="T59" fmla="*/ 145 h 271"/>
                <a:gd name="T60" fmla="*/ 262 w 294"/>
                <a:gd name="T61" fmla="*/ 145 h 271"/>
                <a:gd name="T62" fmla="*/ 259 w 294"/>
                <a:gd name="T63" fmla="*/ 158 h 271"/>
                <a:gd name="T64" fmla="*/ 261 w 294"/>
                <a:gd name="T65" fmla="*/ 179 h 271"/>
                <a:gd name="T66" fmla="*/ 247 w 294"/>
                <a:gd name="T67" fmla="*/ 191 h 271"/>
                <a:gd name="T68" fmla="*/ 249 w 294"/>
                <a:gd name="T69" fmla="*/ 206 h 271"/>
                <a:gd name="T70" fmla="*/ 237 w 294"/>
                <a:gd name="T71" fmla="*/ 226 h 271"/>
                <a:gd name="T72" fmla="*/ 227 w 294"/>
                <a:gd name="T73" fmla="*/ 241 h 271"/>
                <a:gd name="T74" fmla="*/ 214 w 294"/>
                <a:gd name="T75" fmla="*/ 241 h 271"/>
                <a:gd name="T76" fmla="*/ 203 w 294"/>
                <a:gd name="T77" fmla="*/ 245 h 271"/>
                <a:gd name="T78" fmla="*/ 194 w 294"/>
                <a:gd name="T79" fmla="*/ 244 h 271"/>
                <a:gd name="T80" fmla="*/ 185 w 294"/>
                <a:gd name="T81" fmla="*/ 259 h 271"/>
                <a:gd name="T82" fmla="*/ 176 w 294"/>
                <a:gd name="T83" fmla="*/ 261 h 271"/>
                <a:gd name="T84" fmla="*/ 164 w 294"/>
                <a:gd name="T85" fmla="*/ 268 h 271"/>
                <a:gd name="T86" fmla="*/ 156 w 294"/>
                <a:gd name="T87" fmla="*/ 265 h 271"/>
                <a:gd name="T88" fmla="*/ 150 w 294"/>
                <a:gd name="T89" fmla="*/ 265 h 271"/>
                <a:gd name="T90" fmla="*/ 147 w 294"/>
                <a:gd name="T91" fmla="*/ 248 h 271"/>
                <a:gd name="T92" fmla="*/ 143 w 294"/>
                <a:gd name="T93" fmla="*/ 236 h 271"/>
                <a:gd name="T94" fmla="*/ 143 w 294"/>
                <a:gd name="T95" fmla="*/ 230 h 271"/>
                <a:gd name="T96" fmla="*/ 138 w 294"/>
                <a:gd name="T97" fmla="*/ 220 h 271"/>
                <a:gd name="T98" fmla="*/ 132 w 294"/>
                <a:gd name="T99" fmla="*/ 211 h 271"/>
                <a:gd name="T100" fmla="*/ 126 w 294"/>
                <a:gd name="T101" fmla="*/ 217 h 271"/>
                <a:gd name="T102" fmla="*/ 114 w 294"/>
                <a:gd name="T103" fmla="*/ 214 h 271"/>
                <a:gd name="T104" fmla="*/ 97 w 294"/>
                <a:gd name="T105" fmla="*/ 207 h 271"/>
                <a:gd name="T106" fmla="*/ 93 w 294"/>
                <a:gd name="T107" fmla="*/ 198 h 271"/>
                <a:gd name="T108" fmla="*/ 81 w 294"/>
                <a:gd name="T109" fmla="*/ 194 h 271"/>
                <a:gd name="T110" fmla="*/ 66 w 294"/>
                <a:gd name="T111" fmla="*/ 183 h 271"/>
                <a:gd name="T112" fmla="*/ 50 w 294"/>
                <a:gd name="T113" fmla="*/ 186 h 271"/>
                <a:gd name="T114" fmla="*/ 37 w 294"/>
                <a:gd name="T115" fmla="*/ 186 h 271"/>
                <a:gd name="T116" fmla="*/ 37 w 294"/>
                <a:gd name="T117" fmla="*/ 171 h 271"/>
                <a:gd name="T118" fmla="*/ 34 w 294"/>
                <a:gd name="T119" fmla="*/ 159 h 271"/>
                <a:gd name="T120" fmla="*/ 31 w 294"/>
                <a:gd name="T121" fmla="*/ 150 h 271"/>
                <a:gd name="T122" fmla="*/ 25 w 294"/>
                <a:gd name="T123" fmla="*/ 141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4" h="271">
                  <a:moveTo>
                    <a:pt x="22" y="120"/>
                  </a:moveTo>
                  <a:lnTo>
                    <a:pt x="20" y="120"/>
                  </a:lnTo>
                  <a:lnTo>
                    <a:pt x="20" y="117"/>
                  </a:lnTo>
                  <a:lnTo>
                    <a:pt x="20" y="115"/>
                  </a:lnTo>
                  <a:lnTo>
                    <a:pt x="22" y="115"/>
                  </a:lnTo>
                  <a:lnTo>
                    <a:pt x="22" y="114"/>
                  </a:lnTo>
                  <a:lnTo>
                    <a:pt x="22" y="112"/>
                  </a:lnTo>
                  <a:lnTo>
                    <a:pt x="23" y="111"/>
                  </a:lnTo>
                  <a:lnTo>
                    <a:pt x="23" y="109"/>
                  </a:lnTo>
                  <a:lnTo>
                    <a:pt x="23" y="108"/>
                  </a:lnTo>
                  <a:lnTo>
                    <a:pt x="25" y="106"/>
                  </a:lnTo>
                  <a:lnTo>
                    <a:pt x="25" y="105"/>
                  </a:lnTo>
                  <a:lnTo>
                    <a:pt x="26" y="103"/>
                  </a:lnTo>
                  <a:lnTo>
                    <a:pt x="28" y="101"/>
                  </a:lnTo>
                  <a:lnTo>
                    <a:pt x="28" y="100"/>
                  </a:lnTo>
                  <a:lnTo>
                    <a:pt x="26" y="97"/>
                  </a:lnTo>
                  <a:lnTo>
                    <a:pt x="26" y="94"/>
                  </a:lnTo>
                  <a:lnTo>
                    <a:pt x="26" y="92"/>
                  </a:lnTo>
                  <a:lnTo>
                    <a:pt x="28" y="89"/>
                  </a:lnTo>
                  <a:lnTo>
                    <a:pt x="28" y="88"/>
                  </a:lnTo>
                  <a:lnTo>
                    <a:pt x="28" y="86"/>
                  </a:lnTo>
                  <a:lnTo>
                    <a:pt x="28" y="85"/>
                  </a:lnTo>
                  <a:lnTo>
                    <a:pt x="28" y="83"/>
                  </a:lnTo>
                  <a:lnTo>
                    <a:pt x="28" y="82"/>
                  </a:lnTo>
                  <a:lnTo>
                    <a:pt x="28" y="80"/>
                  </a:lnTo>
                  <a:lnTo>
                    <a:pt x="28" y="79"/>
                  </a:lnTo>
                  <a:lnTo>
                    <a:pt x="28" y="77"/>
                  </a:lnTo>
                  <a:lnTo>
                    <a:pt x="26" y="76"/>
                  </a:lnTo>
                  <a:lnTo>
                    <a:pt x="26" y="74"/>
                  </a:lnTo>
                  <a:lnTo>
                    <a:pt x="26" y="73"/>
                  </a:lnTo>
                  <a:lnTo>
                    <a:pt x="25" y="73"/>
                  </a:lnTo>
                  <a:lnTo>
                    <a:pt x="23" y="74"/>
                  </a:lnTo>
                  <a:lnTo>
                    <a:pt x="7" y="76"/>
                  </a:lnTo>
                  <a:lnTo>
                    <a:pt x="4" y="77"/>
                  </a:lnTo>
                  <a:lnTo>
                    <a:pt x="2" y="77"/>
                  </a:lnTo>
                  <a:lnTo>
                    <a:pt x="0" y="70"/>
                  </a:lnTo>
                  <a:lnTo>
                    <a:pt x="0" y="68"/>
                  </a:lnTo>
                  <a:lnTo>
                    <a:pt x="4" y="68"/>
                  </a:lnTo>
                  <a:lnTo>
                    <a:pt x="4" y="67"/>
                  </a:lnTo>
                  <a:lnTo>
                    <a:pt x="5" y="65"/>
                  </a:lnTo>
                  <a:lnTo>
                    <a:pt x="5" y="64"/>
                  </a:lnTo>
                  <a:lnTo>
                    <a:pt x="7" y="62"/>
                  </a:lnTo>
                  <a:lnTo>
                    <a:pt x="8" y="56"/>
                  </a:lnTo>
                  <a:lnTo>
                    <a:pt x="11" y="45"/>
                  </a:lnTo>
                  <a:lnTo>
                    <a:pt x="16" y="36"/>
                  </a:lnTo>
                  <a:lnTo>
                    <a:pt x="17" y="33"/>
                  </a:lnTo>
                  <a:lnTo>
                    <a:pt x="17" y="32"/>
                  </a:lnTo>
                  <a:lnTo>
                    <a:pt x="19" y="32"/>
                  </a:lnTo>
                  <a:lnTo>
                    <a:pt x="20" y="30"/>
                  </a:lnTo>
                  <a:lnTo>
                    <a:pt x="22" y="29"/>
                  </a:lnTo>
                  <a:lnTo>
                    <a:pt x="23" y="29"/>
                  </a:lnTo>
                  <a:lnTo>
                    <a:pt x="23" y="27"/>
                  </a:lnTo>
                  <a:lnTo>
                    <a:pt x="25" y="27"/>
                  </a:lnTo>
                  <a:lnTo>
                    <a:pt x="26" y="26"/>
                  </a:lnTo>
                  <a:lnTo>
                    <a:pt x="28" y="24"/>
                  </a:lnTo>
                  <a:lnTo>
                    <a:pt x="29" y="23"/>
                  </a:lnTo>
                  <a:lnTo>
                    <a:pt x="31" y="21"/>
                  </a:lnTo>
                  <a:lnTo>
                    <a:pt x="32" y="21"/>
                  </a:lnTo>
                  <a:lnTo>
                    <a:pt x="32" y="20"/>
                  </a:lnTo>
                  <a:lnTo>
                    <a:pt x="34" y="20"/>
                  </a:lnTo>
                  <a:lnTo>
                    <a:pt x="38" y="21"/>
                  </a:lnTo>
                  <a:lnTo>
                    <a:pt x="40" y="23"/>
                  </a:lnTo>
                  <a:lnTo>
                    <a:pt x="41" y="23"/>
                  </a:lnTo>
                  <a:lnTo>
                    <a:pt x="49" y="24"/>
                  </a:lnTo>
                  <a:lnTo>
                    <a:pt x="49" y="26"/>
                  </a:lnTo>
                  <a:lnTo>
                    <a:pt x="61" y="29"/>
                  </a:lnTo>
                  <a:lnTo>
                    <a:pt x="66" y="29"/>
                  </a:lnTo>
                  <a:lnTo>
                    <a:pt x="67" y="29"/>
                  </a:lnTo>
                  <a:lnTo>
                    <a:pt x="69" y="29"/>
                  </a:lnTo>
                  <a:lnTo>
                    <a:pt x="72" y="27"/>
                  </a:lnTo>
                  <a:lnTo>
                    <a:pt x="75" y="27"/>
                  </a:lnTo>
                  <a:lnTo>
                    <a:pt x="76" y="27"/>
                  </a:lnTo>
                  <a:lnTo>
                    <a:pt x="91" y="27"/>
                  </a:lnTo>
                  <a:lnTo>
                    <a:pt x="99" y="27"/>
                  </a:lnTo>
                  <a:lnTo>
                    <a:pt x="100" y="26"/>
                  </a:lnTo>
                  <a:lnTo>
                    <a:pt x="102" y="26"/>
                  </a:lnTo>
                  <a:lnTo>
                    <a:pt x="109" y="44"/>
                  </a:lnTo>
                  <a:lnTo>
                    <a:pt x="111" y="44"/>
                  </a:lnTo>
                  <a:lnTo>
                    <a:pt x="114" y="47"/>
                  </a:lnTo>
                  <a:lnTo>
                    <a:pt x="115" y="50"/>
                  </a:lnTo>
                  <a:lnTo>
                    <a:pt x="117" y="50"/>
                  </a:lnTo>
                  <a:lnTo>
                    <a:pt x="119" y="50"/>
                  </a:lnTo>
                  <a:lnTo>
                    <a:pt x="120" y="50"/>
                  </a:lnTo>
                  <a:lnTo>
                    <a:pt x="122" y="50"/>
                  </a:lnTo>
                  <a:lnTo>
                    <a:pt x="123" y="50"/>
                  </a:lnTo>
                  <a:lnTo>
                    <a:pt x="123" y="48"/>
                  </a:lnTo>
                  <a:lnTo>
                    <a:pt x="123" y="47"/>
                  </a:lnTo>
                  <a:lnTo>
                    <a:pt x="125" y="47"/>
                  </a:lnTo>
                  <a:lnTo>
                    <a:pt x="125" y="45"/>
                  </a:lnTo>
                  <a:lnTo>
                    <a:pt x="126" y="44"/>
                  </a:lnTo>
                  <a:lnTo>
                    <a:pt x="126" y="42"/>
                  </a:lnTo>
                  <a:lnTo>
                    <a:pt x="128" y="39"/>
                  </a:lnTo>
                  <a:lnTo>
                    <a:pt x="128" y="38"/>
                  </a:lnTo>
                  <a:lnTo>
                    <a:pt x="129" y="36"/>
                  </a:lnTo>
                  <a:lnTo>
                    <a:pt x="129" y="35"/>
                  </a:lnTo>
                  <a:lnTo>
                    <a:pt x="128" y="35"/>
                  </a:lnTo>
                  <a:lnTo>
                    <a:pt x="128" y="33"/>
                  </a:lnTo>
                  <a:lnTo>
                    <a:pt x="129" y="33"/>
                  </a:lnTo>
                  <a:lnTo>
                    <a:pt x="129" y="32"/>
                  </a:lnTo>
                  <a:lnTo>
                    <a:pt x="128" y="30"/>
                  </a:lnTo>
                  <a:lnTo>
                    <a:pt x="128" y="29"/>
                  </a:lnTo>
                  <a:lnTo>
                    <a:pt x="126" y="29"/>
                  </a:lnTo>
                  <a:lnTo>
                    <a:pt x="126" y="27"/>
                  </a:lnTo>
                  <a:lnTo>
                    <a:pt x="128" y="26"/>
                  </a:lnTo>
                  <a:lnTo>
                    <a:pt x="129" y="21"/>
                  </a:lnTo>
                  <a:lnTo>
                    <a:pt x="131" y="17"/>
                  </a:lnTo>
                  <a:lnTo>
                    <a:pt x="132" y="11"/>
                  </a:lnTo>
                  <a:lnTo>
                    <a:pt x="143" y="12"/>
                  </a:lnTo>
                  <a:lnTo>
                    <a:pt x="144" y="12"/>
                  </a:lnTo>
                  <a:lnTo>
                    <a:pt x="149" y="9"/>
                  </a:lnTo>
                  <a:lnTo>
                    <a:pt x="150" y="8"/>
                  </a:lnTo>
                  <a:lnTo>
                    <a:pt x="153" y="6"/>
                  </a:lnTo>
                  <a:lnTo>
                    <a:pt x="153" y="5"/>
                  </a:lnTo>
                  <a:lnTo>
                    <a:pt x="155" y="0"/>
                  </a:lnTo>
                  <a:lnTo>
                    <a:pt x="158" y="5"/>
                  </a:lnTo>
                  <a:lnTo>
                    <a:pt x="165" y="11"/>
                  </a:lnTo>
                  <a:lnTo>
                    <a:pt x="168" y="14"/>
                  </a:lnTo>
                  <a:lnTo>
                    <a:pt x="170" y="14"/>
                  </a:lnTo>
                  <a:lnTo>
                    <a:pt x="170" y="15"/>
                  </a:lnTo>
                  <a:lnTo>
                    <a:pt x="175" y="17"/>
                  </a:lnTo>
                  <a:lnTo>
                    <a:pt x="178" y="20"/>
                  </a:lnTo>
                  <a:lnTo>
                    <a:pt x="182" y="18"/>
                  </a:lnTo>
                  <a:lnTo>
                    <a:pt x="184" y="18"/>
                  </a:lnTo>
                  <a:lnTo>
                    <a:pt x="185" y="18"/>
                  </a:lnTo>
                  <a:lnTo>
                    <a:pt x="187" y="20"/>
                  </a:lnTo>
                  <a:lnTo>
                    <a:pt x="188" y="20"/>
                  </a:lnTo>
                  <a:lnTo>
                    <a:pt x="193" y="21"/>
                  </a:lnTo>
                  <a:lnTo>
                    <a:pt x="194" y="21"/>
                  </a:lnTo>
                  <a:lnTo>
                    <a:pt x="196" y="21"/>
                  </a:lnTo>
                  <a:lnTo>
                    <a:pt x="197" y="21"/>
                  </a:lnTo>
                  <a:lnTo>
                    <a:pt x="199" y="23"/>
                  </a:lnTo>
                  <a:lnTo>
                    <a:pt x="200" y="23"/>
                  </a:lnTo>
                  <a:lnTo>
                    <a:pt x="202" y="23"/>
                  </a:lnTo>
                  <a:lnTo>
                    <a:pt x="203" y="21"/>
                  </a:lnTo>
                  <a:lnTo>
                    <a:pt x="205" y="21"/>
                  </a:lnTo>
                  <a:lnTo>
                    <a:pt x="206" y="20"/>
                  </a:lnTo>
                  <a:lnTo>
                    <a:pt x="209" y="21"/>
                  </a:lnTo>
                  <a:lnTo>
                    <a:pt x="211" y="21"/>
                  </a:lnTo>
                  <a:lnTo>
                    <a:pt x="211" y="20"/>
                  </a:lnTo>
                  <a:lnTo>
                    <a:pt x="211" y="18"/>
                  </a:lnTo>
                  <a:lnTo>
                    <a:pt x="211" y="17"/>
                  </a:lnTo>
                  <a:lnTo>
                    <a:pt x="212" y="17"/>
                  </a:lnTo>
                  <a:lnTo>
                    <a:pt x="214" y="17"/>
                  </a:lnTo>
                  <a:lnTo>
                    <a:pt x="214" y="15"/>
                  </a:lnTo>
                  <a:lnTo>
                    <a:pt x="214" y="14"/>
                  </a:lnTo>
                  <a:lnTo>
                    <a:pt x="215" y="15"/>
                  </a:lnTo>
                  <a:lnTo>
                    <a:pt x="215" y="14"/>
                  </a:lnTo>
                  <a:lnTo>
                    <a:pt x="217" y="14"/>
                  </a:lnTo>
                  <a:lnTo>
                    <a:pt x="217" y="15"/>
                  </a:lnTo>
                  <a:lnTo>
                    <a:pt x="217" y="14"/>
                  </a:lnTo>
                  <a:lnTo>
                    <a:pt x="217" y="12"/>
                  </a:lnTo>
                  <a:lnTo>
                    <a:pt x="218" y="12"/>
                  </a:lnTo>
                  <a:lnTo>
                    <a:pt x="218" y="11"/>
                  </a:lnTo>
                  <a:lnTo>
                    <a:pt x="218" y="12"/>
                  </a:lnTo>
                  <a:lnTo>
                    <a:pt x="220" y="12"/>
                  </a:lnTo>
                  <a:lnTo>
                    <a:pt x="221" y="14"/>
                  </a:lnTo>
                  <a:lnTo>
                    <a:pt x="223" y="14"/>
                  </a:lnTo>
                  <a:lnTo>
                    <a:pt x="224" y="14"/>
                  </a:lnTo>
                  <a:lnTo>
                    <a:pt x="226" y="15"/>
                  </a:lnTo>
                  <a:lnTo>
                    <a:pt x="229" y="17"/>
                  </a:lnTo>
                  <a:lnTo>
                    <a:pt x="231" y="17"/>
                  </a:lnTo>
                  <a:lnTo>
                    <a:pt x="231" y="18"/>
                  </a:lnTo>
                  <a:lnTo>
                    <a:pt x="231" y="20"/>
                  </a:lnTo>
                  <a:lnTo>
                    <a:pt x="232" y="23"/>
                  </a:lnTo>
                  <a:lnTo>
                    <a:pt x="232" y="24"/>
                  </a:lnTo>
                  <a:lnTo>
                    <a:pt x="235" y="27"/>
                  </a:lnTo>
                  <a:lnTo>
                    <a:pt x="235" y="29"/>
                  </a:lnTo>
                  <a:lnTo>
                    <a:pt x="237" y="29"/>
                  </a:lnTo>
                  <a:lnTo>
                    <a:pt x="237" y="30"/>
                  </a:lnTo>
                  <a:lnTo>
                    <a:pt x="237" y="33"/>
                  </a:lnTo>
                  <a:lnTo>
                    <a:pt x="238" y="35"/>
                  </a:lnTo>
                  <a:lnTo>
                    <a:pt x="238" y="36"/>
                  </a:lnTo>
                  <a:lnTo>
                    <a:pt x="241" y="38"/>
                  </a:lnTo>
                  <a:lnTo>
                    <a:pt x="243" y="44"/>
                  </a:lnTo>
                  <a:lnTo>
                    <a:pt x="244" y="48"/>
                  </a:lnTo>
                  <a:lnTo>
                    <a:pt x="247" y="56"/>
                  </a:lnTo>
                  <a:lnTo>
                    <a:pt x="250" y="59"/>
                  </a:lnTo>
                  <a:lnTo>
                    <a:pt x="250" y="61"/>
                  </a:lnTo>
                  <a:lnTo>
                    <a:pt x="250" y="62"/>
                  </a:lnTo>
                  <a:lnTo>
                    <a:pt x="252" y="62"/>
                  </a:lnTo>
                  <a:lnTo>
                    <a:pt x="253" y="62"/>
                  </a:lnTo>
                  <a:lnTo>
                    <a:pt x="255" y="65"/>
                  </a:lnTo>
                  <a:lnTo>
                    <a:pt x="255" y="67"/>
                  </a:lnTo>
                  <a:lnTo>
                    <a:pt x="256" y="67"/>
                  </a:lnTo>
                  <a:lnTo>
                    <a:pt x="256" y="68"/>
                  </a:lnTo>
                  <a:lnTo>
                    <a:pt x="258" y="68"/>
                  </a:lnTo>
                  <a:lnTo>
                    <a:pt x="258" y="70"/>
                  </a:lnTo>
                  <a:lnTo>
                    <a:pt x="258" y="71"/>
                  </a:lnTo>
                  <a:lnTo>
                    <a:pt x="259" y="73"/>
                  </a:lnTo>
                  <a:lnTo>
                    <a:pt x="259" y="74"/>
                  </a:lnTo>
                  <a:lnTo>
                    <a:pt x="259" y="76"/>
                  </a:lnTo>
                  <a:lnTo>
                    <a:pt x="259" y="77"/>
                  </a:lnTo>
                  <a:lnTo>
                    <a:pt x="261" y="77"/>
                  </a:lnTo>
                  <a:lnTo>
                    <a:pt x="262" y="77"/>
                  </a:lnTo>
                  <a:lnTo>
                    <a:pt x="262" y="79"/>
                  </a:lnTo>
                  <a:lnTo>
                    <a:pt x="264" y="79"/>
                  </a:lnTo>
                  <a:lnTo>
                    <a:pt x="262" y="79"/>
                  </a:lnTo>
                  <a:lnTo>
                    <a:pt x="262" y="80"/>
                  </a:lnTo>
                  <a:lnTo>
                    <a:pt x="262" y="82"/>
                  </a:lnTo>
                  <a:lnTo>
                    <a:pt x="261" y="82"/>
                  </a:lnTo>
                  <a:lnTo>
                    <a:pt x="261" y="83"/>
                  </a:lnTo>
                  <a:lnTo>
                    <a:pt x="259" y="83"/>
                  </a:lnTo>
                  <a:lnTo>
                    <a:pt x="259" y="85"/>
                  </a:lnTo>
                  <a:lnTo>
                    <a:pt x="258" y="85"/>
                  </a:lnTo>
                  <a:lnTo>
                    <a:pt x="258" y="86"/>
                  </a:lnTo>
                  <a:lnTo>
                    <a:pt x="259" y="86"/>
                  </a:lnTo>
                  <a:lnTo>
                    <a:pt x="261" y="86"/>
                  </a:lnTo>
                  <a:lnTo>
                    <a:pt x="262" y="88"/>
                  </a:lnTo>
                  <a:lnTo>
                    <a:pt x="265" y="88"/>
                  </a:lnTo>
                  <a:lnTo>
                    <a:pt x="268" y="89"/>
                  </a:lnTo>
                  <a:lnTo>
                    <a:pt x="270" y="89"/>
                  </a:lnTo>
                  <a:lnTo>
                    <a:pt x="271" y="89"/>
                  </a:lnTo>
                  <a:lnTo>
                    <a:pt x="282" y="92"/>
                  </a:lnTo>
                  <a:lnTo>
                    <a:pt x="283" y="94"/>
                  </a:lnTo>
                  <a:lnTo>
                    <a:pt x="285" y="94"/>
                  </a:lnTo>
                  <a:lnTo>
                    <a:pt x="287" y="94"/>
                  </a:lnTo>
                  <a:lnTo>
                    <a:pt x="288" y="94"/>
                  </a:lnTo>
                  <a:lnTo>
                    <a:pt x="290" y="94"/>
                  </a:lnTo>
                  <a:lnTo>
                    <a:pt x="290" y="97"/>
                  </a:lnTo>
                  <a:lnTo>
                    <a:pt x="288" y="97"/>
                  </a:lnTo>
                  <a:lnTo>
                    <a:pt x="287" y="97"/>
                  </a:lnTo>
                  <a:lnTo>
                    <a:pt x="285" y="95"/>
                  </a:lnTo>
                  <a:lnTo>
                    <a:pt x="282" y="95"/>
                  </a:lnTo>
                  <a:lnTo>
                    <a:pt x="282" y="97"/>
                  </a:lnTo>
                  <a:lnTo>
                    <a:pt x="282" y="98"/>
                  </a:lnTo>
                  <a:lnTo>
                    <a:pt x="280" y="98"/>
                  </a:lnTo>
                  <a:lnTo>
                    <a:pt x="279" y="101"/>
                  </a:lnTo>
                  <a:lnTo>
                    <a:pt x="279" y="103"/>
                  </a:lnTo>
                  <a:lnTo>
                    <a:pt x="279" y="105"/>
                  </a:lnTo>
                  <a:lnTo>
                    <a:pt x="277" y="106"/>
                  </a:lnTo>
                  <a:lnTo>
                    <a:pt x="277" y="108"/>
                  </a:lnTo>
                  <a:lnTo>
                    <a:pt x="276" y="109"/>
                  </a:lnTo>
                  <a:lnTo>
                    <a:pt x="274" y="109"/>
                  </a:lnTo>
                  <a:lnTo>
                    <a:pt x="274" y="111"/>
                  </a:lnTo>
                  <a:lnTo>
                    <a:pt x="274" y="112"/>
                  </a:lnTo>
                  <a:lnTo>
                    <a:pt x="276" y="112"/>
                  </a:lnTo>
                  <a:lnTo>
                    <a:pt x="282" y="114"/>
                  </a:lnTo>
                  <a:lnTo>
                    <a:pt x="279" y="117"/>
                  </a:lnTo>
                  <a:lnTo>
                    <a:pt x="280" y="118"/>
                  </a:lnTo>
                  <a:lnTo>
                    <a:pt x="282" y="117"/>
                  </a:lnTo>
                  <a:lnTo>
                    <a:pt x="283" y="118"/>
                  </a:lnTo>
                  <a:lnTo>
                    <a:pt x="285" y="120"/>
                  </a:lnTo>
                  <a:lnTo>
                    <a:pt x="282" y="121"/>
                  </a:lnTo>
                  <a:lnTo>
                    <a:pt x="280" y="121"/>
                  </a:lnTo>
                  <a:lnTo>
                    <a:pt x="282" y="123"/>
                  </a:lnTo>
                  <a:lnTo>
                    <a:pt x="283" y="124"/>
                  </a:lnTo>
                  <a:lnTo>
                    <a:pt x="285" y="126"/>
                  </a:lnTo>
                  <a:lnTo>
                    <a:pt x="287" y="127"/>
                  </a:lnTo>
                  <a:lnTo>
                    <a:pt x="287" y="129"/>
                  </a:lnTo>
                  <a:lnTo>
                    <a:pt x="288" y="130"/>
                  </a:lnTo>
                  <a:lnTo>
                    <a:pt x="290" y="130"/>
                  </a:lnTo>
                  <a:lnTo>
                    <a:pt x="293" y="135"/>
                  </a:lnTo>
                  <a:lnTo>
                    <a:pt x="293" y="136"/>
                  </a:lnTo>
                  <a:lnTo>
                    <a:pt x="291" y="136"/>
                  </a:lnTo>
                  <a:lnTo>
                    <a:pt x="290" y="138"/>
                  </a:lnTo>
                  <a:lnTo>
                    <a:pt x="291" y="139"/>
                  </a:lnTo>
                  <a:lnTo>
                    <a:pt x="293" y="139"/>
                  </a:lnTo>
                  <a:lnTo>
                    <a:pt x="294" y="139"/>
                  </a:lnTo>
                  <a:lnTo>
                    <a:pt x="293" y="139"/>
                  </a:lnTo>
                  <a:lnTo>
                    <a:pt x="290" y="141"/>
                  </a:lnTo>
                  <a:lnTo>
                    <a:pt x="291" y="141"/>
                  </a:lnTo>
                  <a:lnTo>
                    <a:pt x="291" y="142"/>
                  </a:lnTo>
                  <a:lnTo>
                    <a:pt x="290" y="142"/>
                  </a:lnTo>
                  <a:lnTo>
                    <a:pt x="288" y="142"/>
                  </a:lnTo>
                  <a:lnTo>
                    <a:pt x="288" y="144"/>
                  </a:lnTo>
                  <a:lnTo>
                    <a:pt x="287" y="144"/>
                  </a:lnTo>
                  <a:lnTo>
                    <a:pt x="285" y="144"/>
                  </a:lnTo>
                  <a:lnTo>
                    <a:pt x="283" y="144"/>
                  </a:lnTo>
                  <a:lnTo>
                    <a:pt x="280" y="147"/>
                  </a:lnTo>
                  <a:lnTo>
                    <a:pt x="279" y="145"/>
                  </a:lnTo>
                  <a:lnTo>
                    <a:pt x="277" y="145"/>
                  </a:lnTo>
                  <a:lnTo>
                    <a:pt x="273" y="145"/>
                  </a:lnTo>
                  <a:lnTo>
                    <a:pt x="271" y="144"/>
                  </a:lnTo>
                  <a:lnTo>
                    <a:pt x="270" y="144"/>
                  </a:lnTo>
                  <a:lnTo>
                    <a:pt x="268" y="144"/>
                  </a:lnTo>
                  <a:lnTo>
                    <a:pt x="267" y="144"/>
                  </a:lnTo>
                  <a:lnTo>
                    <a:pt x="265" y="144"/>
                  </a:lnTo>
                  <a:lnTo>
                    <a:pt x="265" y="147"/>
                  </a:lnTo>
                  <a:lnTo>
                    <a:pt x="262" y="145"/>
                  </a:lnTo>
                  <a:lnTo>
                    <a:pt x="261" y="145"/>
                  </a:lnTo>
                  <a:lnTo>
                    <a:pt x="261" y="148"/>
                  </a:lnTo>
                  <a:lnTo>
                    <a:pt x="259" y="148"/>
                  </a:lnTo>
                  <a:lnTo>
                    <a:pt x="258" y="148"/>
                  </a:lnTo>
                  <a:lnTo>
                    <a:pt x="258" y="151"/>
                  </a:lnTo>
                  <a:lnTo>
                    <a:pt x="258" y="153"/>
                  </a:lnTo>
                  <a:lnTo>
                    <a:pt x="258" y="154"/>
                  </a:lnTo>
                  <a:lnTo>
                    <a:pt x="259" y="156"/>
                  </a:lnTo>
                  <a:lnTo>
                    <a:pt x="259" y="158"/>
                  </a:lnTo>
                  <a:lnTo>
                    <a:pt x="256" y="161"/>
                  </a:lnTo>
                  <a:lnTo>
                    <a:pt x="258" y="162"/>
                  </a:lnTo>
                  <a:lnTo>
                    <a:pt x="256" y="165"/>
                  </a:lnTo>
                  <a:lnTo>
                    <a:pt x="256" y="167"/>
                  </a:lnTo>
                  <a:lnTo>
                    <a:pt x="259" y="167"/>
                  </a:lnTo>
                  <a:lnTo>
                    <a:pt x="259" y="168"/>
                  </a:lnTo>
                  <a:lnTo>
                    <a:pt x="259" y="174"/>
                  </a:lnTo>
                  <a:lnTo>
                    <a:pt x="262" y="176"/>
                  </a:lnTo>
                  <a:lnTo>
                    <a:pt x="261" y="179"/>
                  </a:lnTo>
                  <a:lnTo>
                    <a:pt x="262" y="179"/>
                  </a:lnTo>
                  <a:lnTo>
                    <a:pt x="261" y="185"/>
                  </a:lnTo>
                  <a:lnTo>
                    <a:pt x="259" y="185"/>
                  </a:lnTo>
                  <a:lnTo>
                    <a:pt x="256" y="185"/>
                  </a:lnTo>
                  <a:lnTo>
                    <a:pt x="253" y="189"/>
                  </a:lnTo>
                  <a:lnTo>
                    <a:pt x="252" y="191"/>
                  </a:lnTo>
                  <a:lnTo>
                    <a:pt x="252" y="192"/>
                  </a:lnTo>
                  <a:lnTo>
                    <a:pt x="249" y="191"/>
                  </a:lnTo>
                  <a:lnTo>
                    <a:pt x="247" y="191"/>
                  </a:lnTo>
                  <a:lnTo>
                    <a:pt x="246" y="191"/>
                  </a:lnTo>
                  <a:lnTo>
                    <a:pt x="246" y="192"/>
                  </a:lnTo>
                  <a:lnTo>
                    <a:pt x="247" y="194"/>
                  </a:lnTo>
                  <a:lnTo>
                    <a:pt x="247" y="195"/>
                  </a:lnTo>
                  <a:lnTo>
                    <a:pt x="249" y="195"/>
                  </a:lnTo>
                  <a:lnTo>
                    <a:pt x="247" y="200"/>
                  </a:lnTo>
                  <a:lnTo>
                    <a:pt x="250" y="200"/>
                  </a:lnTo>
                  <a:lnTo>
                    <a:pt x="247" y="204"/>
                  </a:lnTo>
                  <a:lnTo>
                    <a:pt x="249" y="206"/>
                  </a:lnTo>
                  <a:lnTo>
                    <a:pt x="246" y="209"/>
                  </a:lnTo>
                  <a:lnTo>
                    <a:pt x="244" y="207"/>
                  </a:lnTo>
                  <a:lnTo>
                    <a:pt x="243" y="209"/>
                  </a:lnTo>
                  <a:lnTo>
                    <a:pt x="246" y="214"/>
                  </a:lnTo>
                  <a:lnTo>
                    <a:pt x="237" y="217"/>
                  </a:lnTo>
                  <a:lnTo>
                    <a:pt x="235" y="218"/>
                  </a:lnTo>
                  <a:lnTo>
                    <a:pt x="237" y="221"/>
                  </a:lnTo>
                  <a:lnTo>
                    <a:pt x="235" y="223"/>
                  </a:lnTo>
                  <a:lnTo>
                    <a:pt x="237" y="226"/>
                  </a:lnTo>
                  <a:lnTo>
                    <a:pt x="235" y="227"/>
                  </a:lnTo>
                  <a:lnTo>
                    <a:pt x="235" y="224"/>
                  </a:lnTo>
                  <a:lnTo>
                    <a:pt x="231" y="229"/>
                  </a:lnTo>
                  <a:lnTo>
                    <a:pt x="227" y="230"/>
                  </a:lnTo>
                  <a:lnTo>
                    <a:pt x="231" y="232"/>
                  </a:lnTo>
                  <a:lnTo>
                    <a:pt x="229" y="233"/>
                  </a:lnTo>
                  <a:lnTo>
                    <a:pt x="231" y="235"/>
                  </a:lnTo>
                  <a:lnTo>
                    <a:pt x="229" y="238"/>
                  </a:lnTo>
                  <a:lnTo>
                    <a:pt x="227" y="241"/>
                  </a:lnTo>
                  <a:lnTo>
                    <a:pt x="226" y="242"/>
                  </a:lnTo>
                  <a:lnTo>
                    <a:pt x="223" y="241"/>
                  </a:lnTo>
                  <a:lnTo>
                    <a:pt x="220" y="239"/>
                  </a:lnTo>
                  <a:lnTo>
                    <a:pt x="218" y="242"/>
                  </a:lnTo>
                  <a:lnTo>
                    <a:pt x="217" y="241"/>
                  </a:lnTo>
                  <a:lnTo>
                    <a:pt x="217" y="242"/>
                  </a:lnTo>
                  <a:lnTo>
                    <a:pt x="215" y="241"/>
                  </a:lnTo>
                  <a:lnTo>
                    <a:pt x="215" y="239"/>
                  </a:lnTo>
                  <a:lnTo>
                    <a:pt x="214" y="241"/>
                  </a:lnTo>
                  <a:lnTo>
                    <a:pt x="212" y="242"/>
                  </a:lnTo>
                  <a:lnTo>
                    <a:pt x="211" y="241"/>
                  </a:lnTo>
                  <a:lnTo>
                    <a:pt x="209" y="242"/>
                  </a:lnTo>
                  <a:lnTo>
                    <a:pt x="209" y="241"/>
                  </a:lnTo>
                  <a:lnTo>
                    <a:pt x="208" y="242"/>
                  </a:lnTo>
                  <a:lnTo>
                    <a:pt x="206" y="242"/>
                  </a:lnTo>
                  <a:lnTo>
                    <a:pt x="208" y="244"/>
                  </a:lnTo>
                  <a:lnTo>
                    <a:pt x="206" y="244"/>
                  </a:lnTo>
                  <a:lnTo>
                    <a:pt x="203" y="245"/>
                  </a:lnTo>
                  <a:lnTo>
                    <a:pt x="202" y="245"/>
                  </a:lnTo>
                  <a:lnTo>
                    <a:pt x="200" y="245"/>
                  </a:lnTo>
                  <a:lnTo>
                    <a:pt x="197" y="244"/>
                  </a:lnTo>
                  <a:lnTo>
                    <a:pt x="197" y="242"/>
                  </a:lnTo>
                  <a:lnTo>
                    <a:pt x="199" y="242"/>
                  </a:lnTo>
                  <a:lnTo>
                    <a:pt x="197" y="242"/>
                  </a:lnTo>
                  <a:lnTo>
                    <a:pt x="196" y="241"/>
                  </a:lnTo>
                  <a:lnTo>
                    <a:pt x="196" y="242"/>
                  </a:lnTo>
                  <a:lnTo>
                    <a:pt x="194" y="244"/>
                  </a:lnTo>
                  <a:lnTo>
                    <a:pt x="191" y="242"/>
                  </a:lnTo>
                  <a:lnTo>
                    <a:pt x="190" y="242"/>
                  </a:lnTo>
                  <a:lnTo>
                    <a:pt x="190" y="244"/>
                  </a:lnTo>
                  <a:lnTo>
                    <a:pt x="188" y="247"/>
                  </a:lnTo>
                  <a:lnTo>
                    <a:pt x="188" y="250"/>
                  </a:lnTo>
                  <a:lnTo>
                    <a:pt x="190" y="253"/>
                  </a:lnTo>
                  <a:lnTo>
                    <a:pt x="190" y="256"/>
                  </a:lnTo>
                  <a:lnTo>
                    <a:pt x="190" y="257"/>
                  </a:lnTo>
                  <a:lnTo>
                    <a:pt x="185" y="259"/>
                  </a:lnTo>
                  <a:lnTo>
                    <a:pt x="185" y="257"/>
                  </a:lnTo>
                  <a:lnTo>
                    <a:pt x="184" y="257"/>
                  </a:lnTo>
                  <a:lnTo>
                    <a:pt x="185" y="257"/>
                  </a:lnTo>
                  <a:lnTo>
                    <a:pt x="185" y="256"/>
                  </a:lnTo>
                  <a:lnTo>
                    <a:pt x="179" y="254"/>
                  </a:lnTo>
                  <a:lnTo>
                    <a:pt x="178" y="254"/>
                  </a:lnTo>
                  <a:lnTo>
                    <a:pt x="178" y="256"/>
                  </a:lnTo>
                  <a:lnTo>
                    <a:pt x="178" y="261"/>
                  </a:lnTo>
                  <a:lnTo>
                    <a:pt x="176" y="261"/>
                  </a:lnTo>
                  <a:lnTo>
                    <a:pt x="175" y="262"/>
                  </a:lnTo>
                  <a:lnTo>
                    <a:pt x="173" y="262"/>
                  </a:lnTo>
                  <a:lnTo>
                    <a:pt x="170" y="264"/>
                  </a:lnTo>
                  <a:lnTo>
                    <a:pt x="171" y="265"/>
                  </a:lnTo>
                  <a:lnTo>
                    <a:pt x="170" y="267"/>
                  </a:lnTo>
                  <a:lnTo>
                    <a:pt x="168" y="268"/>
                  </a:lnTo>
                  <a:lnTo>
                    <a:pt x="167" y="268"/>
                  </a:lnTo>
                  <a:lnTo>
                    <a:pt x="165" y="268"/>
                  </a:lnTo>
                  <a:lnTo>
                    <a:pt x="164" y="268"/>
                  </a:lnTo>
                  <a:lnTo>
                    <a:pt x="164" y="270"/>
                  </a:lnTo>
                  <a:lnTo>
                    <a:pt x="161" y="268"/>
                  </a:lnTo>
                  <a:lnTo>
                    <a:pt x="161" y="267"/>
                  </a:lnTo>
                  <a:lnTo>
                    <a:pt x="158" y="268"/>
                  </a:lnTo>
                  <a:lnTo>
                    <a:pt x="156" y="271"/>
                  </a:lnTo>
                  <a:lnTo>
                    <a:pt x="155" y="271"/>
                  </a:lnTo>
                  <a:lnTo>
                    <a:pt x="153" y="270"/>
                  </a:lnTo>
                  <a:lnTo>
                    <a:pt x="158" y="267"/>
                  </a:lnTo>
                  <a:lnTo>
                    <a:pt x="156" y="265"/>
                  </a:lnTo>
                  <a:lnTo>
                    <a:pt x="155" y="265"/>
                  </a:lnTo>
                  <a:lnTo>
                    <a:pt x="153" y="265"/>
                  </a:lnTo>
                  <a:lnTo>
                    <a:pt x="155" y="264"/>
                  </a:lnTo>
                  <a:lnTo>
                    <a:pt x="152" y="262"/>
                  </a:lnTo>
                  <a:lnTo>
                    <a:pt x="152" y="264"/>
                  </a:lnTo>
                  <a:lnTo>
                    <a:pt x="150" y="264"/>
                  </a:lnTo>
                  <a:lnTo>
                    <a:pt x="152" y="264"/>
                  </a:lnTo>
                  <a:lnTo>
                    <a:pt x="150" y="264"/>
                  </a:lnTo>
                  <a:lnTo>
                    <a:pt x="150" y="265"/>
                  </a:lnTo>
                  <a:lnTo>
                    <a:pt x="149" y="265"/>
                  </a:lnTo>
                  <a:lnTo>
                    <a:pt x="146" y="262"/>
                  </a:lnTo>
                  <a:lnTo>
                    <a:pt x="147" y="261"/>
                  </a:lnTo>
                  <a:lnTo>
                    <a:pt x="146" y="259"/>
                  </a:lnTo>
                  <a:lnTo>
                    <a:pt x="147" y="259"/>
                  </a:lnTo>
                  <a:lnTo>
                    <a:pt x="144" y="256"/>
                  </a:lnTo>
                  <a:lnTo>
                    <a:pt x="144" y="254"/>
                  </a:lnTo>
                  <a:lnTo>
                    <a:pt x="146" y="253"/>
                  </a:lnTo>
                  <a:lnTo>
                    <a:pt x="147" y="248"/>
                  </a:lnTo>
                  <a:lnTo>
                    <a:pt x="147" y="247"/>
                  </a:lnTo>
                  <a:lnTo>
                    <a:pt x="149" y="245"/>
                  </a:lnTo>
                  <a:lnTo>
                    <a:pt x="147" y="245"/>
                  </a:lnTo>
                  <a:lnTo>
                    <a:pt x="146" y="244"/>
                  </a:lnTo>
                  <a:lnTo>
                    <a:pt x="144" y="244"/>
                  </a:lnTo>
                  <a:lnTo>
                    <a:pt x="143" y="244"/>
                  </a:lnTo>
                  <a:lnTo>
                    <a:pt x="141" y="242"/>
                  </a:lnTo>
                  <a:lnTo>
                    <a:pt x="141" y="239"/>
                  </a:lnTo>
                  <a:lnTo>
                    <a:pt x="143" y="236"/>
                  </a:lnTo>
                  <a:lnTo>
                    <a:pt x="144" y="235"/>
                  </a:lnTo>
                  <a:lnTo>
                    <a:pt x="147" y="236"/>
                  </a:lnTo>
                  <a:lnTo>
                    <a:pt x="149" y="233"/>
                  </a:lnTo>
                  <a:lnTo>
                    <a:pt x="147" y="233"/>
                  </a:lnTo>
                  <a:lnTo>
                    <a:pt x="147" y="232"/>
                  </a:lnTo>
                  <a:lnTo>
                    <a:pt x="146" y="232"/>
                  </a:lnTo>
                  <a:lnTo>
                    <a:pt x="144" y="232"/>
                  </a:lnTo>
                  <a:lnTo>
                    <a:pt x="144" y="230"/>
                  </a:lnTo>
                  <a:lnTo>
                    <a:pt x="143" y="230"/>
                  </a:lnTo>
                  <a:lnTo>
                    <a:pt x="141" y="230"/>
                  </a:lnTo>
                  <a:lnTo>
                    <a:pt x="141" y="229"/>
                  </a:lnTo>
                  <a:lnTo>
                    <a:pt x="140" y="229"/>
                  </a:lnTo>
                  <a:lnTo>
                    <a:pt x="140" y="227"/>
                  </a:lnTo>
                  <a:lnTo>
                    <a:pt x="143" y="226"/>
                  </a:lnTo>
                  <a:lnTo>
                    <a:pt x="140" y="223"/>
                  </a:lnTo>
                  <a:lnTo>
                    <a:pt x="140" y="221"/>
                  </a:lnTo>
                  <a:lnTo>
                    <a:pt x="137" y="221"/>
                  </a:lnTo>
                  <a:lnTo>
                    <a:pt x="138" y="220"/>
                  </a:lnTo>
                  <a:lnTo>
                    <a:pt x="138" y="218"/>
                  </a:lnTo>
                  <a:lnTo>
                    <a:pt x="138" y="217"/>
                  </a:lnTo>
                  <a:lnTo>
                    <a:pt x="140" y="217"/>
                  </a:lnTo>
                  <a:lnTo>
                    <a:pt x="138" y="217"/>
                  </a:lnTo>
                  <a:lnTo>
                    <a:pt x="135" y="214"/>
                  </a:lnTo>
                  <a:lnTo>
                    <a:pt x="134" y="214"/>
                  </a:lnTo>
                  <a:lnTo>
                    <a:pt x="134" y="212"/>
                  </a:lnTo>
                  <a:lnTo>
                    <a:pt x="132" y="209"/>
                  </a:lnTo>
                  <a:lnTo>
                    <a:pt x="132" y="211"/>
                  </a:lnTo>
                  <a:lnTo>
                    <a:pt x="131" y="214"/>
                  </a:lnTo>
                  <a:lnTo>
                    <a:pt x="132" y="214"/>
                  </a:lnTo>
                  <a:lnTo>
                    <a:pt x="132" y="215"/>
                  </a:lnTo>
                  <a:lnTo>
                    <a:pt x="131" y="215"/>
                  </a:lnTo>
                  <a:lnTo>
                    <a:pt x="131" y="217"/>
                  </a:lnTo>
                  <a:lnTo>
                    <a:pt x="129" y="215"/>
                  </a:lnTo>
                  <a:lnTo>
                    <a:pt x="128" y="215"/>
                  </a:lnTo>
                  <a:lnTo>
                    <a:pt x="126" y="215"/>
                  </a:lnTo>
                  <a:lnTo>
                    <a:pt x="126" y="217"/>
                  </a:lnTo>
                  <a:lnTo>
                    <a:pt x="126" y="218"/>
                  </a:lnTo>
                  <a:lnTo>
                    <a:pt x="126" y="220"/>
                  </a:lnTo>
                  <a:lnTo>
                    <a:pt x="125" y="221"/>
                  </a:lnTo>
                  <a:lnTo>
                    <a:pt x="120" y="217"/>
                  </a:lnTo>
                  <a:lnTo>
                    <a:pt x="119" y="215"/>
                  </a:lnTo>
                  <a:lnTo>
                    <a:pt x="119" y="217"/>
                  </a:lnTo>
                  <a:lnTo>
                    <a:pt x="117" y="215"/>
                  </a:lnTo>
                  <a:lnTo>
                    <a:pt x="115" y="217"/>
                  </a:lnTo>
                  <a:lnTo>
                    <a:pt x="114" y="214"/>
                  </a:lnTo>
                  <a:lnTo>
                    <a:pt x="112" y="215"/>
                  </a:lnTo>
                  <a:lnTo>
                    <a:pt x="112" y="214"/>
                  </a:lnTo>
                  <a:lnTo>
                    <a:pt x="109" y="212"/>
                  </a:lnTo>
                  <a:lnTo>
                    <a:pt x="108" y="211"/>
                  </a:lnTo>
                  <a:lnTo>
                    <a:pt x="105" y="209"/>
                  </a:lnTo>
                  <a:lnTo>
                    <a:pt x="103" y="209"/>
                  </a:lnTo>
                  <a:lnTo>
                    <a:pt x="102" y="209"/>
                  </a:lnTo>
                  <a:lnTo>
                    <a:pt x="100" y="207"/>
                  </a:lnTo>
                  <a:lnTo>
                    <a:pt x="97" y="207"/>
                  </a:lnTo>
                  <a:lnTo>
                    <a:pt x="94" y="206"/>
                  </a:lnTo>
                  <a:lnTo>
                    <a:pt x="96" y="204"/>
                  </a:lnTo>
                  <a:lnTo>
                    <a:pt x="96" y="201"/>
                  </a:lnTo>
                  <a:lnTo>
                    <a:pt x="97" y="201"/>
                  </a:lnTo>
                  <a:lnTo>
                    <a:pt x="96" y="201"/>
                  </a:lnTo>
                  <a:lnTo>
                    <a:pt x="96" y="200"/>
                  </a:lnTo>
                  <a:lnTo>
                    <a:pt x="94" y="200"/>
                  </a:lnTo>
                  <a:lnTo>
                    <a:pt x="93" y="200"/>
                  </a:lnTo>
                  <a:lnTo>
                    <a:pt x="93" y="198"/>
                  </a:lnTo>
                  <a:lnTo>
                    <a:pt x="93" y="200"/>
                  </a:lnTo>
                  <a:lnTo>
                    <a:pt x="91" y="200"/>
                  </a:lnTo>
                  <a:lnTo>
                    <a:pt x="91" y="198"/>
                  </a:lnTo>
                  <a:lnTo>
                    <a:pt x="90" y="197"/>
                  </a:lnTo>
                  <a:lnTo>
                    <a:pt x="88" y="197"/>
                  </a:lnTo>
                  <a:lnTo>
                    <a:pt x="87" y="195"/>
                  </a:lnTo>
                  <a:lnTo>
                    <a:pt x="85" y="195"/>
                  </a:lnTo>
                  <a:lnTo>
                    <a:pt x="82" y="194"/>
                  </a:lnTo>
                  <a:lnTo>
                    <a:pt x="81" y="194"/>
                  </a:lnTo>
                  <a:lnTo>
                    <a:pt x="79" y="192"/>
                  </a:lnTo>
                  <a:lnTo>
                    <a:pt x="76" y="189"/>
                  </a:lnTo>
                  <a:lnTo>
                    <a:pt x="75" y="189"/>
                  </a:lnTo>
                  <a:lnTo>
                    <a:pt x="73" y="188"/>
                  </a:lnTo>
                  <a:lnTo>
                    <a:pt x="72" y="188"/>
                  </a:lnTo>
                  <a:lnTo>
                    <a:pt x="72" y="186"/>
                  </a:lnTo>
                  <a:lnTo>
                    <a:pt x="70" y="186"/>
                  </a:lnTo>
                  <a:lnTo>
                    <a:pt x="69" y="185"/>
                  </a:lnTo>
                  <a:lnTo>
                    <a:pt x="66" y="183"/>
                  </a:lnTo>
                  <a:lnTo>
                    <a:pt x="64" y="183"/>
                  </a:lnTo>
                  <a:lnTo>
                    <a:pt x="63" y="182"/>
                  </a:lnTo>
                  <a:lnTo>
                    <a:pt x="61" y="180"/>
                  </a:lnTo>
                  <a:lnTo>
                    <a:pt x="60" y="180"/>
                  </a:lnTo>
                  <a:lnTo>
                    <a:pt x="58" y="179"/>
                  </a:lnTo>
                  <a:lnTo>
                    <a:pt x="56" y="179"/>
                  </a:lnTo>
                  <a:lnTo>
                    <a:pt x="55" y="182"/>
                  </a:lnTo>
                  <a:lnTo>
                    <a:pt x="52" y="188"/>
                  </a:lnTo>
                  <a:lnTo>
                    <a:pt x="50" y="186"/>
                  </a:lnTo>
                  <a:lnTo>
                    <a:pt x="50" y="188"/>
                  </a:lnTo>
                  <a:lnTo>
                    <a:pt x="49" y="188"/>
                  </a:lnTo>
                  <a:lnTo>
                    <a:pt x="44" y="195"/>
                  </a:lnTo>
                  <a:lnTo>
                    <a:pt x="43" y="195"/>
                  </a:lnTo>
                  <a:lnTo>
                    <a:pt x="41" y="192"/>
                  </a:lnTo>
                  <a:lnTo>
                    <a:pt x="41" y="191"/>
                  </a:lnTo>
                  <a:lnTo>
                    <a:pt x="38" y="189"/>
                  </a:lnTo>
                  <a:lnTo>
                    <a:pt x="38" y="186"/>
                  </a:lnTo>
                  <a:lnTo>
                    <a:pt x="37" y="186"/>
                  </a:lnTo>
                  <a:lnTo>
                    <a:pt x="38" y="182"/>
                  </a:lnTo>
                  <a:lnTo>
                    <a:pt x="38" y="180"/>
                  </a:lnTo>
                  <a:lnTo>
                    <a:pt x="38" y="179"/>
                  </a:lnTo>
                  <a:lnTo>
                    <a:pt x="38" y="177"/>
                  </a:lnTo>
                  <a:lnTo>
                    <a:pt x="37" y="177"/>
                  </a:lnTo>
                  <a:lnTo>
                    <a:pt x="38" y="174"/>
                  </a:lnTo>
                  <a:lnTo>
                    <a:pt x="38" y="173"/>
                  </a:lnTo>
                  <a:lnTo>
                    <a:pt x="37" y="173"/>
                  </a:lnTo>
                  <a:lnTo>
                    <a:pt x="37" y="171"/>
                  </a:lnTo>
                  <a:lnTo>
                    <a:pt x="35" y="171"/>
                  </a:lnTo>
                  <a:lnTo>
                    <a:pt x="35" y="170"/>
                  </a:lnTo>
                  <a:lnTo>
                    <a:pt x="34" y="170"/>
                  </a:lnTo>
                  <a:lnTo>
                    <a:pt x="34" y="167"/>
                  </a:lnTo>
                  <a:lnTo>
                    <a:pt x="34" y="165"/>
                  </a:lnTo>
                  <a:lnTo>
                    <a:pt x="34" y="164"/>
                  </a:lnTo>
                  <a:lnTo>
                    <a:pt x="35" y="161"/>
                  </a:lnTo>
                  <a:lnTo>
                    <a:pt x="34" y="161"/>
                  </a:lnTo>
                  <a:lnTo>
                    <a:pt x="34" y="159"/>
                  </a:lnTo>
                  <a:lnTo>
                    <a:pt x="34" y="158"/>
                  </a:lnTo>
                  <a:lnTo>
                    <a:pt x="32" y="158"/>
                  </a:lnTo>
                  <a:lnTo>
                    <a:pt x="32" y="156"/>
                  </a:lnTo>
                  <a:lnTo>
                    <a:pt x="34" y="156"/>
                  </a:lnTo>
                  <a:lnTo>
                    <a:pt x="32" y="154"/>
                  </a:lnTo>
                  <a:lnTo>
                    <a:pt x="32" y="153"/>
                  </a:lnTo>
                  <a:lnTo>
                    <a:pt x="34" y="153"/>
                  </a:lnTo>
                  <a:lnTo>
                    <a:pt x="34" y="151"/>
                  </a:lnTo>
                  <a:lnTo>
                    <a:pt x="31" y="150"/>
                  </a:lnTo>
                  <a:lnTo>
                    <a:pt x="29" y="148"/>
                  </a:lnTo>
                  <a:lnTo>
                    <a:pt x="28" y="148"/>
                  </a:lnTo>
                  <a:lnTo>
                    <a:pt x="28" y="147"/>
                  </a:lnTo>
                  <a:lnTo>
                    <a:pt x="26" y="145"/>
                  </a:lnTo>
                  <a:lnTo>
                    <a:pt x="28" y="144"/>
                  </a:lnTo>
                  <a:lnTo>
                    <a:pt x="26" y="144"/>
                  </a:lnTo>
                  <a:lnTo>
                    <a:pt x="26" y="142"/>
                  </a:lnTo>
                  <a:lnTo>
                    <a:pt x="25" y="142"/>
                  </a:lnTo>
                  <a:lnTo>
                    <a:pt x="25" y="141"/>
                  </a:lnTo>
                  <a:lnTo>
                    <a:pt x="23" y="141"/>
                  </a:lnTo>
                  <a:lnTo>
                    <a:pt x="23" y="135"/>
                  </a:lnTo>
                  <a:lnTo>
                    <a:pt x="22" y="123"/>
                  </a:lnTo>
                  <a:lnTo>
                    <a:pt x="22" y="121"/>
                  </a:lnTo>
                  <a:lnTo>
                    <a:pt x="22" y="120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4" name="Freeform 112">
              <a:extLst>
                <a:ext uri="{FF2B5EF4-FFF2-40B4-BE49-F238E27FC236}">
                  <a16:creationId xmlns:a16="http://schemas.microsoft.com/office/drawing/2014/main" id="{54181576-8973-3D8E-DF30-262AC0C2BBF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0875" y="4149725"/>
              <a:ext cx="322263" cy="442913"/>
            </a:xfrm>
            <a:custGeom>
              <a:avLst/>
              <a:gdLst>
                <a:gd name="T0" fmla="*/ 192 w 203"/>
                <a:gd name="T1" fmla="*/ 71 h 279"/>
                <a:gd name="T2" fmla="*/ 194 w 203"/>
                <a:gd name="T3" fmla="*/ 82 h 279"/>
                <a:gd name="T4" fmla="*/ 189 w 203"/>
                <a:gd name="T5" fmla="*/ 86 h 279"/>
                <a:gd name="T6" fmla="*/ 189 w 203"/>
                <a:gd name="T7" fmla="*/ 95 h 279"/>
                <a:gd name="T8" fmla="*/ 198 w 203"/>
                <a:gd name="T9" fmla="*/ 114 h 279"/>
                <a:gd name="T10" fmla="*/ 201 w 203"/>
                <a:gd name="T11" fmla="*/ 126 h 279"/>
                <a:gd name="T12" fmla="*/ 194 w 203"/>
                <a:gd name="T13" fmla="*/ 139 h 279"/>
                <a:gd name="T14" fmla="*/ 194 w 203"/>
                <a:gd name="T15" fmla="*/ 151 h 279"/>
                <a:gd name="T16" fmla="*/ 182 w 203"/>
                <a:gd name="T17" fmla="*/ 150 h 279"/>
                <a:gd name="T18" fmla="*/ 182 w 203"/>
                <a:gd name="T19" fmla="*/ 162 h 279"/>
                <a:gd name="T20" fmla="*/ 189 w 203"/>
                <a:gd name="T21" fmla="*/ 173 h 279"/>
                <a:gd name="T22" fmla="*/ 195 w 203"/>
                <a:gd name="T23" fmla="*/ 182 h 279"/>
                <a:gd name="T24" fmla="*/ 176 w 203"/>
                <a:gd name="T25" fmla="*/ 197 h 279"/>
                <a:gd name="T26" fmla="*/ 177 w 203"/>
                <a:gd name="T27" fmla="*/ 212 h 279"/>
                <a:gd name="T28" fmla="*/ 183 w 203"/>
                <a:gd name="T29" fmla="*/ 223 h 279"/>
                <a:gd name="T30" fmla="*/ 174 w 203"/>
                <a:gd name="T31" fmla="*/ 227 h 279"/>
                <a:gd name="T32" fmla="*/ 167 w 203"/>
                <a:gd name="T33" fmla="*/ 232 h 279"/>
                <a:gd name="T34" fmla="*/ 153 w 203"/>
                <a:gd name="T35" fmla="*/ 229 h 279"/>
                <a:gd name="T36" fmla="*/ 145 w 203"/>
                <a:gd name="T37" fmla="*/ 235 h 279"/>
                <a:gd name="T38" fmla="*/ 141 w 203"/>
                <a:gd name="T39" fmla="*/ 260 h 279"/>
                <a:gd name="T40" fmla="*/ 117 w 203"/>
                <a:gd name="T41" fmla="*/ 279 h 279"/>
                <a:gd name="T42" fmla="*/ 95 w 203"/>
                <a:gd name="T43" fmla="*/ 263 h 279"/>
                <a:gd name="T44" fmla="*/ 88 w 203"/>
                <a:gd name="T45" fmla="*/ 259 h 279"/>
                <a:gd name="T46" fmla="*/ 74 w 203"/>
                <a:gd name="T47" fmla="*/ 251 h 279"/>
                <a:gd name="T48" fmla="*/ 65 w 203"/>
                <a:gd name="T49" fmla="*/ 244 h 279"/>
                <a:gd name="T50" fmla="*/ 56 w 203"/>
                <a:gd name="T51" fmla="*/ 241 h 279"/>
                <a:gd name="T52" fmla="*/ 56 w 203"/>
                <a:gd name="T53" fmla="*/ 232 h 279"/>
                <a:gd name="T54" fmla="*/ 50 w 203"/>
                <a:gd name="T55" fmla="*/ 217 h 279"/>
                <a:gd name="T56" fmla="*/ 53 w 203"/>
                <a:gd name="T57" fmla="*/ 207 h 279"/>
                <a:gd name="T58" fmla="*/ 44 w 203"/>
                <a:gd name="T59" fmla="*/ 198 h 279"/>
                <a:gd name="T60" fmla="*/ 29 w 203"/>
                <a:gd name="T61" fmla="*/ 195 h 279"/>
                <a:gd name="T62" fmla="*/ 20 w 203"/>
                <a:gd name="T63" fmla="*/ 185 h 279"/>
                <a:gd name="T64" fmla="*/ 18 w 203"/>
                <a:gd name="T65" fmla="*/ 177 h 279"/>
                <a:gd name="T66" fmla="*/ 11 w 203"/>
                <a:gd name="T67" fmla="*/ 165 h 279"/>
                <a:gd name="T68" fmla="*/ 6 w 203"/>
                <a:gd name="T69" fmla="*/ 144 h 279"/>
                <a:gd name="T70" fmla="*/ 5 w 203"/>
                <a:gd name="T71" fmla="*/ 127 h 279"/>
                <a:gd name="T72" fmla="*/ 18 w 203"/>
                <a:gd name="T73" fmla="*/ 114 h 279"/>
                <a:gd name="T74" fmla="*/ 38 w 203"/>
                <a:gd name="T75" fmla="*/ 97 h 279"/>
                <a:gd name="T76" fmla="*/ 41 w 203"/>
                <a:gd name="T77" fmla="*/ 88 h 279"/>
                <a:gd name="T78" fmla="*/ 56 w 203"/>
                <a:gd name="T79" fmla="*/ 83 h 279"/>
                <a:gd name="T80" fmla="*/ 61 w 203"/>
                <a:gd name="T81" fmla="*/ 74 h 279"/>
                <a:gd name="T82" fmla="*/ 68 w 203"/>
                <a:gd name="T83" fmla="*/ 67 h 279"/>
                <a:gd name="T84" fmla="*/ 70 w 203"/>
                <a:gd name="T85" fmla="*/ 56 h 279"/>
                <a:gd name="T86" fmla="*/ 73 w 203"/>
                <a:gd name="T87" fmla="*/ 44 h 279"/>
                <a:gd name="T88" fmla="*/ 76 w 203"/>
                <a:gd name="T89" fmla="*/ 48 h 279"/>
                <a:gd name="T90" fmla="*/ 89 w 203"/>
                <a:gd name="T91" fmla="*/ 42 h 279"/>
                <a:gd name="T92" fmla="*/ 100 w 203"/>
                <a:gd name="T93" fmla="*/ 32 h 279"/>
                <a:gd name="T94" fmla="*/ 112 w 203"/>
                <a:gd name="T95" fmla="*/ 26 h 279"/>
                <a:gd name="T96" fmla="*/ 124 w 203"/>
                <a:gd name="T97" fmla="*/ 15 h 279"/>
                <a:gd name="T98" fmla="*/ 133 w 203"/>
                <a:gd name="T99" fmla="*/ 4 h 279"/>
                <a:gd name="T100" fmla="*/ 141 w 203"/>
                <a:gd name="T101" fmla="*/ 8 h 279"/>
                <a:gd name="T102" fmla="*/ 139 w 203"/>
                <a:gd name="T103" fmla="*/ 17 h 279"/>
                <a:gd name="T104" fmla="*/ 147 w 203"/>
                <a:gd name="T105" fmla="*/ 24 h 279"/>
                <a:gd name="T106" fmla="*/ 165 w 203"/>
                <a:gd name="T107" fmla="*/ 30 h 279"/>
                <a:gd name="T108" fmla="*/ 173 w 203"/>
                <a:gd name="T109" fmla="*/ 33 h 279"/>
                <a:gd name="T110" fmla="*/ 168 w 203"/>
                <a:gd name="T111" fmla="*/ 41 h 279"/>
                <a:gd name="T112" fmla="*/ 177 w 203"/>
                <a:gd name="T113" fmla="*/ 51 h 279"/>
                <a:gd name="T114" fmla="*/ 185 w 203"/>
                <a:gd name="T115" fmla="*/ 62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03" h="279">
                  <a:moveTo>
                    <a:pt x="194" y="65"/>
                  </a:moveTo>
                  <a:lnTo>
                    <a:pt x="194" y="67"/>
                  </a:lnTo>
                  <a:lnTo>
                    <a:pt x="194" y="68"/>
                  </a:lnTo>
                  <a:lnTo>
                    <a:pt x="192" y="68"/>
                  </a:lnTo>
                  <a:lnTo>
                    <a:pt x="194" y="68"/>
                  </a:lnTo>
                  <a:lnTo>
                    <a:pt x="194" y="70"/>
                  </a:lnTo>
                  <a:lnTo>
                    <a:pt x="192" y="70"/>
                  </a:lnTo>
                  <a:lnTo>
                    <a:pt x="192" y="71"/>
                  </a:lnTo>
                  <a:lnTo>
                    <a:pt x="194" y="71"/>
                  </a:lnTo>
                  <a:lnTo>
                    <a:pt x="192" y="71"/>
                  </a:lnTo>
                  <a:lnTo>
                    <a:pt x="192" y="73"/>
                  </a:lnTo>
                  <a:lnTo>
                    <a:pt x="192" y="74"/>
                  </a:lnTo>
                  <a:lnTo>
                    <a:pt x="192" y="76"/>
                  </a:lnTo>
                  <a:lnTo>
                    <a:pt x="194" y="76"/>
                  </a:lnTo>
                  <a:lnTo>
                    <a:pt x="194" y="77"/>
                  </a:lnTo>
                  <a:lnTo>
                    <a:pt x="192" y="77"/>
                  </a:lnTo>
                  <a:lnTo>
                    <a:pt x="194" y="77"/>
                  </a:lnTo>
                  <a:lnTo>
                    <a:pt x="194" y="79"/>
                  </a:lnTo>
                  <a:lnTo>
                    <a:pt x="194" y="80"/>
                  </a:lnTo>
                  <a:lnTo>
                    <a:pt x="194" y="82"/>
                  </a:lnTo>
                  <a:lnTo>
                    <a:pt x="194" y="83"/>
                  </a:lnTo>
                  <a:lnTo>
                    <a:pt x="192" y="83"/>
                  </a:lnTo>
                  <a:lnTo>
                    <a:pt x="194" y="83"/>
                  </a:lnTo>
                  <a:lnTo>
                    <a:pt x="192" y="83"/>
                  </a:lnTo>
                  <a:lnTo>
                    <a:pt x="192" y="85"/>
                  </a:lnTo>
                  <a:lnTo>
                    <a:pt x="192" y="86"/>
                  </a:lnTo>
                  <a:lnTo>
                    <a:pt x="191" y="86"/>
                  </a:lnTo>
                  <a:lnTo>
                    <a:pt x="189" y="86"/>
                  </a:lnTo>
                  <a:lnTo>
                    <a:pt x="189" y="88"/>
                  </a:lnTo>
                  <a:lnTo>
                    <a:pt x="189" y="86"/>
                  </a:lnTo>
                  <a:lnTo>
                    <a:pt x="189" y="88"/>
                  </a:lnTo>
                  <a:lnTo>
                    <a:pt x="189" y="89"/>
                  </a:lnTo>
                  <a:lnTo>
                    <a:pt x="188" y="89"/>
                  </a:lnTo>
                  <a:lnTo>
                    <a:pt x="188" y="91"/>
                  </a:lnTo>
                  <a:lnTo>
                    <a:pt x="189" y="91"/>
                  </a:lnTo>
                  <a:lnTo>
                    <a:pt x="188" y="91"/>
                  </a:lnTo>
                  <a:lnTo>
                    <a:pt x="188" y="92"/>
                  </a:lnTo>
                  <a:lnTo>
                    <a:pt x="188" y="94"/>
                  </a:lnTo>
                  <a:lnTo>
                    <a:pt x="189" y="94"/>
                  </a:lnTo>
                  <a:lnTo>
                    <a:pt x="189" y="95"/>
                  </a:lnTo>
                  <a:lnTo>
                    <a:pt x="189" y="97"/>
                  </a:lnTo>
                  <a:lnTo>
                    <a:pt x="189" y="98"/>
                  </a:lnTo>
                  <a:lnTo>
                    <a:pt x="191" y="100"/>
                  </a:lnTo>
                  <a:lnTo>
                    <a:pt x="191" y="101"/>
                  </a:lnTo>
                  <a:lnTo>
                    <a:pt x="191" y="103"/>
                  </a:lnTo>
                  <a:lnTo>
                    <a:pt x="195" y="107"/>
                  </a:lnTo>
                  <a:lnTo>
                    <a:pt x="197" y="110"/>
                  </a:lnTo>
                  <a:lnTo>
                    <a:pt x="197" y="112"/>
                  </a:lnTo>
                  <a:lnTo>
                    <a:pt x="197" y="114"/>
                  </a:lnTo>
                  <a:lnTo>
                    <a:pt x="198" y="114"/>
                  </a:lnTo>
                  <a:lnTo>
                    <a:pt x="198" y="115"/>
                  </a:lnTo>
                  <a:lnTo>
                    <a:pt x="198" y="117"/>
                  </a:lnTo>
                  <a:lnTo>
                    <a:pt x="200" y="117"/>
                  </a:lnTo>
                  <a:lnTo>
                    <a:pt x="200" y="118"/>
                  </a:lnTo>
                  <a:lnTo>
                    <a:pt x="200" y="120"/>
                  </a:lnTo>
                  <a:lnTo>
                    <a:pt x="200" y="121"/>
                  </a:lnTo>
                  <a:lnTo>
                    <a:pt x="200" y="123"/>
                  </a:lnTo>
                  <a:lnTo>
                    <a:pt x="201" y="123"/>
                  </a:lnTo>
                  <a:lnTo>
                    <a:pt x="201" y="124"/>
                  </a:lnTo>
                  <a:lnTo>
                    <a:pt x="201" y="126"/>
                  </a:lnTo>
                  <a:lnTo>
                    <a:pt x="203" y="126"/>
                  </a:lnTo>
                  <a:lnTo>
                    <a:pt x="203" y="127"/>
                  </a:lnTo>
                  <a:lnTo>
                    <a:pt x="200" y="132"/>
                  </a:lnTo>
                  <a:lnTo>
                    <a:pt x="198" y="132"/>
                  </a:lnTo>
                  <a:lnTo>
                    <a:pt x="197" y="132"/>
                  </a:lnTo>
                  <a:lnTo>
                    <a:pt x="195" y="133"/>
                  </a:lnTo>
                  <a:lnTo>
                    <a:pt x="195" y="135"/>
                  </a:lnTo>
                  <a:lnTo>
                    <a:pt x="194" y="136"/>
                  </a:lnTo>
                  <a:lnTo>
                    <a:pt x="194" y="138"/>
                  </a:lnTo>
                  <a:lnTo>
                    <a:pt x="194" y="139"/>
                  </a:lnTo>
                  <a:lnTo>
                    <a:pt x="192" y="141"/>
                  </a:lnTo>
                  <a:lnTo>
                    <a:pt x="191" y="142"/>
                  </a:lnTo>
                  <a:lnTo>
                    <a:pt x="192" y="144"/>
                  </a:lnTo>
                  <a:lnTo>
                    <a:pt x="192" y="145"/>
                  </a:lnTo>
                  <a:lnTo>
                    <a:pt x="194" y="147"/>
                  </a:lnTo>
                  <a:lnTo>
                    <a:pt x="194" y="148"/>
                  </a:lnTo>
                  <a:lnTo>
                    <a:pt x="195" y="148"/>
                  </a:lnTo>
                  <a:lnTo>
                    <a:pt x="195" y="150"/>
                  </a:lnTo>
                  <a:lnTo>
                    <a:pt x="194" y="150"/>
                  </a:lnTo>
                  <a:lnTo>
                    <a:pt x="194" y="151"/>
                  </a:lnTo>
                  <a:lnTo>
                    <a:pt x="192" y="151"/>
                  </a:lnTo>
                  <a:lnTo>
                    <a:pt x="191" y="151"/>
                  </a:lnTo>
                  <a:lnTo>
                    <a:pt x="189" y="150"/>
                  </a:lnTo>
                  <a:lnTo>
                    <a:pt x="188" y="147"/>
                  </a:lnTo>
                  <a:lnTo>
                    <a:pt x="188" y="145"/>
                  </a:lnTo>
                  <a:lnTo>
                    <a:pt x="186" y="147"/>
                  </a:lnTo>
                  <a:lnTo>
                    <a:pt x="185" y="147"/>
                  </a:lnTo>
                  <a:lnTo>
                    <a:pt x="185" y="148"/>
                  </a:lnTo>
                  <a:lnTo>
                    <a:pt x="183" y="150"/>
                  </a:lnTo>
                  <a:lnTo>
                    <a:pt x="182" y="150"/>
                  </a:lnTo>
                  <a:lnTo>
                    <a:pt x="180" y="151"/>
                  </a:lnTo>
                  <a:lnTo>
                    <a:pt x="180" y="153"/>
                  </a:lnTo>
                  <a:lnTo>
                    <a:pt x="179" y="153"/>
                  </a:lnTo>
                  <a:lnTo>
                    <a:pt x="180" y="154"/>
                  </a:lnTo>
                  <a:lnTo>
                    <a:pt x="180" y="156"/>
                  </a:lnTo>
                  <a:lnTo>
                    <a:pt x="180" y="157"/>
                  </a:lnTo>
                  <a:lnTo>
                    <a:pt x="182" y="157"/>
                  </a:lnTo>
                  <a:lnTo>
                    <a:pt x="182" y="159"/>
                  </a:lnTo>
                  <a:lnTo>
                    <a:pt x="182" y="160"/>
                  </a:lnTo>
                  <a:lnTo>
                    <a:pt x="182" y="162"/>
                  </a:lnTo>
                  <a:lnTo>
                    <a:pt x="183" y="162"/>
                  </a:lnTo>
                  <a:lnTo>
                    <a:pt x="183" y="163"/>
                  </a:lnTo>
                  <a:lnTo>
                    <a:pt x="183" y="165"/>
                  </a:lnTo>
                  <a:lnTo>
                    <a:pt x="185" y="165"/>
                  </a:lnTo>
                  <a:lnTo>
                    <a:pt x="186" y="167"/>
                  </a:lnTo>
                  <a:lnTo>
                    <a:pt x="186" y="168"/>
                  </a:lnTo>
                  <a:lnTo>
                    <a:pt x="188" y="168"/>
                  </a:lnTo>
                  <a:lnTo>
                    <a:pt x="188" y="171"/>
                  </a:lnTo>
                  <a:lnTo>
                    <a:pt x="189" y="171"/>
                  </a:lnTo>
                  <a:lnTo>
                    <a:pt x="189" y="173"/>
                  </a:lnTo>
                  <a:lnTo>
                    <a:pt x="189" y="174"/>
                  </a:lnTo>
                  <a:lnTo>
                    <a:pt x="191" y="174"/>
                  </a:lnTo>
                  <a:lnTo>
                    <a:pt x="191" y="176"/>
                  </a:lnTo>
                  <a:lnTo>
                    <a:pt x="191" y="177"/>
                  </a:lnTo>
                  <a:lnTo>
                    <a:pt x="192" y="177"/>
                  </a:lnTo>
                  <a:lnTo>
                    <a:pt x="192" y="179"/>
                  </a:lnTo>
                  <a:lnTo>
                    <a:pt x="194" y="179"/>
                  </a:lnTo>
                  <a:lnTo>
                    <a:pt x="194" y="180"/>
                  </a:lnTo>
                  <a:lnTo>
                    <a:pt x="194" y="182"/>
                  </a:lnTo>
                  <a:lnTo>
                    <a:pt x="195" y="182"/>
                  </a:lnTo>
                  <a:lnTo>
                    <a:pt x="197" y="182"/>
                  </a:lnTo>
                  <a:lnTo>
                    <a:pt x="195" y="182"/>
                  </a:lnTo>
                  <a:lnTo>
                    <a:pt x="195" y="183"/>
                  </a:lnTo>
                  <a:lnTo>
                    <a:pt x="195" y="185"/>
                  </a:lnTo>
                  <a:lnTo>
                    <a:pt x="194" y="185"/>
                  </a:lnTo>
                  <a:lnTo>
                    <a:pt x="188" y="189"/>
                  </a:lnTo>
                  <a:lnTo>
                    <a:pt x="186" y="191"/>
                  </a:lnTo>
                  <a:lnTo>
                    <a:pt x="186" y="192"/>
                  </a:lnTo>
                  <a:lnTo>
                    <a:pt x="180" y="195"/>
                  </a:lnTo>
                  <a:lnTo>
                    <a:pt x="176" y="197"/>
                  </a:lnTo>
                  <a:lnTo>
                    <a:pt x="173" y="197"/>
                  </a:lnTo>
                  <a:lnTo>
                    <a:pt x="171" y="198"/>
                  </a:lnTo>
                  <a:lnTo>
                    <a:pt x="173" y="200"/>
                  </a:lnTo>
                  <a:lnTo>
                    <a:pt x="173" y="201"/>
                  </a:lnTo>
                  <a:lnTo>
                    <a:pt x="174" y="203"/>
                  </a:lnTo>
                  <a:lnTo>
                    <a:pt x="176" y="204"/>
                  </a:lnTo>
                  <a:lnTo>
                    <a:pt x="176" y="206"/>
                  </a:lnTo>
                  <a:lnTo>
                    <a:pt x="176" y="207"/>
                  </a:lnTo>
                  <a:lnTo>
                    <a:pt x="177" y="210"/>
                  </a:lnTo>
                  <a:lnTo>
                    <a:pt x="177" y="212"/>
                  </a:lnTo>
                  <a:lnTo>
                    <a:pt x="179" y="212"/>
                  </a:lnTo>
                  <a:lnTo>
                    <a:pt x="180" y="213"/>
                  </a:lnTo>
                  <a:lnTo>
                    <a:pt x="180" y="215"/>
                  </a:lnTo>
                  <a:lnTo>
                    <a:pt x="182" y="217"/>
                  </a:lnTo>
                  <a:lnTo>
                    <a:pt x="183" y="218"/>
                  </a:lnTo>
                  <a:lnTo>
                    <a:pt x="183" y="220"/>
                  </a:lnTo>
                  <a:lnTo>
                    <a:pt x="185" y="220"/>
                  </a:lnTo>
                  <a:lnTo>
                    <a:pt x="185" y="221"/>
                  </a:lnTo>
                  <a:lnTo>
                    <a:pt x="186" y="223"/>
                  </a:lnTo>
                  <a:lnTo>
                    <a:pt x="183" y="223"/>
                  </a:lnTo>
                  <a:lnTo>
                    <a:pt x="182" y="224"/>
                  </a:lnTo>
                  <a:lnTo>
                    <a:pt x="180" y="224"/>
                  </a:lnTo>
                  <a:lnTo>
                    <a:pt x="180" y="226"/>
                  </a:lnTo>
                  <a:lnTo>
                    <a:pt x="179" y="226"/>
                  </a:lnTo>
                  <a:lnTo>
                    <a:pt x="177" y="227"/>
                  </a:lnTo>
                  <a:lnTo>
                    <a:pt x="176" y="229"/>
                  </a:lnTo>
                  <a:lnTo>
                    <a:pt x="176" y="227"/>
                  </a:lnTo>
                  <a:lnTo>
                    <a:pt x="174" y="227"/>
                  </a:lnTo>
                  <a:lnTo>
                    <a:pt x="174" y="226"/>
                  </a:lnTo>
                  <a:lnTo>
                    <a:pt x="174" y="227"/>
                  </a:lnTo>
                  <a:lnTo>
                    <a:pt x="173" y="227"/>
                  </a:lnTo>
                  <a:lnTo>
                    <a:pt x="171" y="227"/>
                  </a:lnTo>
                  <a:lnTo>
                    <a:pt x="173" y="227"/>
                  </a:lnTo>
                  <a:lnTo>
                    <a:pt x="171" y="227"/>
                  </a:lnTo>
                  <a:lnTo>
                    <a:pt x="171" y="229"/>
                  </a:lnTo>
                  <a:lnTo>
                    <a:pt x="170" y="229"/>
                  </a:lnTo>
                  <a:lnTo>
                    <a:pt x="170" y="230"/>
                  </a:lnTo>
                  <a:lnTo>
                    <a:pt x="168" y="230"/>
                  </a:lnTo>
                  <a:lnTo>
                    <a:pt x="168" y="232"/>
                  </a:lnTo>
                  <a:lnTo>
                    <a:pt x="167" y="232"/>
                  </a:lnTo>
                  <a:lnTo>
                    <a:pt x="167" y="230"/>
                  </a:lnTo>
                  <a:lnTo>
                    <a:pt x="163" y="229"/>
                  </a:lnTo>
                  <a:lnTo>
                    <a:pt x="162" y="227"/>
                  </a:lnTo>
                  <a:lnTo>
                    <a:pt x="160" y="227"/>
                  </a:lnTo>
                  <a:lnTo>
                    <a:pt x="159" y="227"/>
                  </a:lnTo>
                  <a:lnTo>
                    <a:pt x="157" y="226"/>
                  </a:lnTo>
                  <a:lnTo>
                    <a:pt x="156" y="226"/>
                  </a:lnTo>
                  <a:lnTo>
                    <a:pt x="156" y="227"/>
                  </a:lnTo>
                  <a:lnTo>
                    <a:pt x="156" y="229"/>
                  </a:lnTo>
                  <a:lnTo>
                    <a:pt x="153" y="229"/>
                  </a:lnTo>
                  <a:lnTo>
                    <a:pt x="151" y="229"/>
                  </a:lnTo>
                  <a:lnTo>
                    <a:pt x="150" y="229"/>
                  </a:lnTo>
                  <a:lnTo>
                    <a:pt x="150" y="227"/>
                  </a:lnTo>
                  <a:lnTo>
                    <a:pt x="148" y="227"/>
                  </a:lnTo>
                  <a:lnTo>
                    <a:pt x="147" y="227"/>
                  </a:lnTo>
                  <a:lnTo>
                    <a:pt x="147" y="230"/>
                  </a:lnTo>
                  <a:lnTo>
                    <a:pt x="147" y="232"/>
                  </a:lnTo>
                  <a:lnTo>
                    <a:pt x="145" y="232"/>
                  </a:lnTo>
                  <a:lnTo>
                    <a:pt x="145" y="233"/>
                  </a:lnTo>
                  <a:lnTo>
                    <a:pt x="145" y="235"/>
                  </a:lnTo>
                  <a:lnTo>
                    <a:pt x="145" y="236"/>
                  </a:lnTo>
                  <a:lnTo>
                    <a:pt x="145" y="238"/>
                  </a:lnTo>
                  <a:lnTo>
                    <a:pt x="144" y="239"/>
                  </a:lnTo>
                  <a:lnTo>
                    <a:pt x="142" y="239"/>
                  </a:lnTo>
                  <a:lnTo>
                    <a:pt x="142" y="241"/>
                  </a:lnTo>
                  <a:lnTo>
                    <a:pt x="141" y="241"/>
                  </a:lnTo>
                  <a:lnTo>
                    <a:pt x="141" y="242"/>
                  </a:lnTo>
                  <a:lnTo>
                    <a:pt x="141" y="247"/>
                  </a:lnTo>
                  <a:lnTo>
                    <a:pt x="139" y="247"/>
                  </a:lnTo>
                  <a:lnTo>
                    <a:pt x="141" y="260"/>
                  </a:lnTo>
                  <a:lnTo>
                    <a:pt x="135" y="260"/>
                  </a:lnTo>
                  <a:lnTo>
                    <a:pt x="133" y="263"/>
                  </a:lnTo>
                  <a:lnTo>
                    <a:pt x="132" y="266"/>
                  </a:lnTo>
                  <a:lnTo>
                    <a:pt x="127" y="270"/>
                  </a:lnTo>
                  <a:lnTo>
                    <a:pt x="126" y="271"/>
                  </a:lnTo>
                  <a:lnTo>
                    <a:pt x="124" y="274"/>
                  </a:lnTo>
                  <a:lnTo>
                    <a:pt x="123" y="276"/>
                  </a:lnTo>
                  <a:lnTo>
                    <a:pt x="121" y="276"/>
                  </a:lnTo>
                  <a:lnTo>
                    <a:pt x="120" y="277"/>
                  </a:lnTo>
                  <a:lnTo>
                    <a:pt x="117" y="279"/>
                  </a:lnTo>
                  <a:lnTo>
                    <a:pt x="111" y="277"/>
                  </a:lnTo>
                  <a:lnTo>
                    <a:pt x="109" y="279"/>
                  </a:lnTo>
                  <a:lnTo>
                    <a:pt x="107" y="273"/>
                  </a:lnTo>
                  <a:lnTo>
                    <a:pt x="107" y="263"/>
                  </a:lnTo>
                  <a:lnTo>
                    <a:pt x="104" y="266"/>
                  </a:lnTo>
                  <a:lnTo>
                    <a:pt x="103" y="262"/>
                  </a:lnTo>
                  <a:lnTo>
                    <a:pt x="100" y="263"/>
                  </a:lnTo>
                  <a:lnTo>
                    <a:pt x="98" y="263"/>
                  </a:lnTo>
                  <a:lnTo>
                    <a:pt x="97" y="263"/>
                  </a:lnTo>
                  <a:lnTo>
                    <a:pt x="95" y="263"/>
                  </a:lnTo>
                  <a:lnTo>
                    <a:pt x="95" y="265"/>
                  </a:lnTo>
                  <a:lnTo>
                    <a:pt x="94" y="265"/>
                  </a:lnTo>
                  <a:lnTo>
                    <a:pt x="92" y="265"/>
                  </a:lnTo>
                  <a:lnTo>
                    <a:pt x="91" y="265"/>
                  </a:lnTo>
                  <a:lnTo>
                    <a:pt x="88" y="266"/>
                  </a:lnTo>
                  <a:lnTo>
                    <a:pt x="86" y="266"/>
                  </a:lnTo>
                  <a:lnTo>
                    <a:pt x="86" y="265"/>
                  </a:lnTo>
                  <a:lnTo>
                    <a:pt x="88" y="263"/>
                  </a:lnTo>
                  <a:lnTo>
                    <a:pt x="88" y="260"/>
                  </a:lnTo>
                  <a:lnTo>
                    <a:pt x="88" y="259"/>
                  </a:lnTo>
                  <a:lnTo>
                    <a:pt x="86" y="259"/>
                  </a:lnTo>
                  <a:lnTo>
                    <a:pt x="85" y="257"/>
                  </a:lnTo>
                  <a:lnTo>
                    <a:pt x="83" y="256"/>
                  </a:lnTo>
                  <a:lnTo>
                    <a:pt x="80" y="253"/>
                  </a:lnTo>
                  <a:lnTo>
                    <a:pt x="79" y="253"/>
                  </a:lnTo>
                  <a:lnTo>
                    <a:pt x="79" y="254"/>
                  </a:lnTo>
                  <a:lnTo>
                    <a:pt x="77" y="254"/>
                  </a:lnTo>
                  <a:lnTo>
                    <a:pt x="76" y="253"/>
                  </a:lnTo>
                  <a:lnTo>
                    <a:pt x="74" y="253"/>
                  </a:lnTo>
                  <a:lnTo>
                    <a:pt x="74" y="251"/>
                  </a:lnTo>
                  <a:lnTo>
                    <a:pt x="73" y="251"/>
                  </a:lnTo>
                  <a:lnTo>
                    <a:pt x="73" y="250"/>
                  </a:lnTo>
                  <a:lnTo>
                    <a:pt x="71" y="250"/>
                  </a:lnTo>
                  <a:lnTo>
                    <a:pt x="70" y="248"/>
                  </a:lnTo>
                  <a:lnTo>
                    <a:pt x="68" y="248"/>
                  </a:lnTo>
                  <a:lnTo>
                    <a:pt x="68" y="247"/>
                  </a:lnTo>
                  <a:lnTo>
                    <a:pt x="68" y="245"/>
                  </a:lnTo>
                  <a:lnTo>
                    <a:pt x="67" y="245"/>
                  </a:lnTo>
                  <a:lnTo>
                    <a:pt x="65" y="245"/>
                  </a:lnTo>
                  <a:lnTo>
                    <a:pt x="65" y="244"/>
                  </a:lnTo>
                  <a:lnTo>
                    <a:pt x="64" y="244"/>
                  </a:lnTo>
                  <a:lnTo>
                    <a:pt x="62" y="244"/>
                  </a:lnTo>
                  <a:lnTo>
                    <a:pt x="59" y="245"/>
                  </a:lnTo>
                  <a:lnTo>
                    <a:pt x="59" y="247"/>
                  </a:lnTo>
                  <a:lnTo>
                    <a:pt x="58" y="245"/>
                  </a:lnTo>
                  <a:lnTo>
                    <a:pt x="56" y="244"/>
                  </a:lnTo>
                  <a:lnTo>
                    <a:pt x="56" y="242"/>
                  </a:lnTo>
                  <a:lnTo>
                    <a:pt x="55" y="242"/>
                  </a:lnTo>
                  <a:lnTo>
                    <a:pt x="56" y="242"/>
                  </a:lnTo>
                  <a:lnTo>
                    <a:pt x="56" y="241"/>
                  </a:lnTo>
                  <a:lnTo>
                    <a:pt x="56" y="239"/>
                  </a:lnTo>
                  <a:lnTo>
                    <a:pt x="58" y="239"/>
                  </a:lnTo>
                  <a:lnTo>
                    <a:pt x="58" y="238"/>
                  </a:lnTo>
                  <a:lnTo>
                    <a:pt x="58" y="236"/>
                  </a:lnTo>
                  <a:lnTo>
                    <a:pt x="59" y="236"/>
                  </a:lnTo>
                  <a:lnTo>
                    <a:pt x="59" y="235"/>
                  </a:lnTo>
                  <a:lnTo>
                    <a:pt x="58" y="235"/>
                  </a:lnTo>
                  <a:lnTo>
                    <a:pt x="58" y="233"/>
                  </a:lnTo>
                  <a:lnTo>
                    <a:pt x="58" y="232"/>
                  </a:lnTo>
                  <a:lnTo>
                    <a:pt x="56" y="232"/>
                  </a:lnTo>
                  <a:lnTo>
                    <a:pt x="55" y="232"/>
                  </a:lnTo>
                  <a:lnTo>
                    <a:pt x="55" y="230"/>
                  </a:lnTo>
                  <a:lnTo>
                    <a:pt x="55" y="229"/>
                  </a:lnTo>
                  <a:lnTo>
                    <a:pt x="55" y="227"/>
                  </a:lnTo>
                  <a:lnTo>
                    <a:pt x="53" y="226"/>
                  </a:lnTo>
                  <a:lnTo>
                    <a:pt x="53" y="224"/>
                  </a:lnTo>
                  <a:lnTo>
                    <a:pt x="53" y="223"/>
                  </a:lnTo>
                  <a:lnTo>
                    <a:pt x="53" y="221"/>
                  </a:lnTo>
                  <a:lnTo>
                    <a:pt x="51" y="218"/>
                  </a:lnTo>
                  <a:lnTo>
                    <a:pt x="50" y="217"/>
                  </a:lnTo>
                  <a:lnTo>
                    <a:pt x="50" y="215"/>
                  </a:lnTo>
                  <a:lnTo>
                    <a:pt x="50" y="213"/>
                  </a:lnTo>
                  <a:lnTo>
                    <a:pt x="50" y="212"/>
                  </a:lnTo>
                  <a:lnTo>
                    <a:pt x="50" y="210"/>
                  </a:lnTo>
                  <a:lnTo>
                    <a:pt x="48" y="210"/>
                  </a:lnTo>
                  <a:lnTo>
                    <a:pt x="50" y="210"/>
                  </a:lnTo>
                  <a:lnTo>
                    <a:pt x="50" y="209"/>
                  </a:lnTo>
                  <a:lnTo>
                    <a:pt x="51" y="209"/>
                  </a:lnTo>
                  <a:lnTo>
                    <a:pt x="51" y="207"/>
                  </a:lnTo>
                  <a:lnTo>
                    <a:pt x="53" y="207"/>
                  </a:lnTo>
                  <a:lnTo>
                    <a:pt x="53" y="206"/>
                  </a:lnTo>
                  <a:lnTo>
                    <a:pt x="51" y="204"/>
                  </a:lnTo>
                  <a:lnTo>
                    <a:pt x="53" y="203"/>
                  </a:lnTo>
                  <a:lnTo>
                    <a:pt x="51" y="203"/>
                  </a:lnTo>
                  <a:lnTo>
                    <a:pt x="48" y="201"/>
                  </a:lnTo>
                  <a:lnTo>
                    <a:pt x="47" y="201"/>
                  </a:lnTo>
                  <a:lnTo>
                    <a:pt x="45" y="201"/>
                  </a:lnTo>
                  <a:lnTo>
                    <a:pt x="42" y="200"/>
                  </a:lnTo>
                  <a:lnTo>
                    <a:pt x="44" y="200"/>
                  </a:lnTo>
                  <a:lnTo>
                    <a:pt x="44" y="198"/>
                  </a:lnTo>
                  <a:lnTo>
                    <a:pt x="45" y="195"/>
                  </a:lnTo>
                  <a:lnTo>
                    <a:pt x="44" y="195"/>
                  </a:lnTo>
                  <a:lnTo>
                    <a:pt x="42" y="197"/>
                  </a:lnTo>
                  <a:lnTo>
                    <a:pt x="41" y="197"/>
                  </a:lnTo>
                  <a:lnTo>
                    <a:pt x="41" y="198"/>
                  </a:lnTo>
                  <a:lnTo>
                    <a:pt x="39" y="201"/>
                  </a:lnTo>
                  <a:lnTo>
                    <a:pt x="39" y="204"/>
                  </a:lnTo>
                  <a:lnTo>
                    <a:pt x="39" y="203"/>
                  </a:lnTo>
                  <a:lnTo>
                    <a:pt x="38" y="203"/>
                  </a:lnTo>
                  <a:lnTo>
                    <a:pt x="29" y="195"/>
                  </a:lnTo>
                  <a:lnTo>
                    <a:pt x="29" y="194"/>
                  </a:lnTo>
                  <a:lnTo>
                    <a:pt x="30" y="192"/>
                  </a:lnTo>
                  <a:lnTo>
                    <a:pt x="26" y="194"/>
                  </a:lnTo>
                  <a:lnTo>
                    <a:pt x="24" y="194"/>
                  </a:lnTo>
                  <a:lnTo>
                    <a:pt x="21" y="192"/>
                  </a:lnTo>
                  <a:lnTo>
                    <a:pt x="20" y="192"/>
                  </a:lnTo>
                  <a:lnTo>
                    <a:pt x="20" y="189"/>
                  </a:lnTo>
                  <a:lnTo>
                    <a:pt x="20" y="188"/>
                  </a:lnTo>
                  <a:lnTo>
                    <a:pt x="20" y="186"/>
                  </a:lnTo>
                  <a:lnTo>
                    <a:pt x="20" y="185"/>
                  </a:lnTo>
                  <a:lnTo>
                    <a:pt x="21" y="185"/>
                  </a:lnTo>
                  <a:lnTo>
                    <a:pt x="21" y="183"/>
                  </a:lnTo>
                  <a:lnTo>
                    <a:pt x="21" y="182"/>
                  </a:lnTo>
                  <a:lnTo>
                    <a:pt x="21" y="180"/>
                  </a:lnTo>
                  <a:lnTo>
                    <a:pt x="23" y="179"/>
                  </a:lnTo>
                  <a:lnTo>
                    <a:pt x="23" y="177"/>
                  </a:lnTo>
                  <a:lnTo>
                    <a:pt x="23" y="176"/>
                  </a:lnTo>
                  <a:lnTo>
                    <a:pt x="21" y="177"/>
                  </a:lnTo>
                  <a:lnTo>
                    <a:pt x="20" y="177"/>
                  </a:lnTo>
                  <a:lnTo>
                    <a:pt x="18" y="177"/>
                  </a:lnTo>
                  <a:lnTo>
                    <a:pt x="18" y="179"/>
                  </a:lnTo>
                  <a:lnTo>
                    <a:pt x="17" y="177"/>
                  </a:lnTo>
                  <a:lnTo>
                    <a:pt x="15" y="177"/>
                  </a:lnTo>
                  <a:lnTo>
                    <a:pt x="14" y="177"/>
                  </a:lnTo>
                  <a:lnTo>
                    <a:pt x="12" y="176"/>
                  </a:lnTo>
                  <a:lnTo>
                    <a:pt x="11" y="176"/>
                  </a:lnTo>
                  <a:lnTo>
                    <a:pt x="11" y="170"/>
                  </a:lnTo>
                  <a:lnTo>
                    <a:pt x="11" y="168"/>
                  </a:lnTo>
                  <a:lnTo>
                    <a:pt x="11" y="167"/>
                  </a:lnTo>
                  <a:lnTo>
                    <a:pt x="11" y="165"/>
                  </a:lnTo>
                  <a:lnTo>
                    <a:pt x="9" y="163"/>
                  </a:lnTo>
                  <a:lnTo>
                    <a:pt x="9" y="162"/>
                  </a:lnTo>
                  <a:lnTo>
                    <a:pt x="9" y="160"/>
                  </a:lnTo>
                  <a:lnTo>
                    <a:pt x="9" y="159"/>
                  </a:lnTo>
                  <a:lnTo>
                    <a:pt x="9" y="157"/>
                  </a:lnTo>
                  <a:lnTo>
                    <a:pt x="9" y="156"/>
                  </a:lnTo>
                  <a:lnTo>
                    <a:pt x="9" y="154"/>
                  </a:lnTo>
                  <a:lnTo>
                    <a:pt x="8" y="153"/>
                  </a:lnTo>
                  <a:lnTo>
                    <a:pt x="8" y="151"/>
                  </a:lnTo>
                  <a:lnTo>
                    <a:pt x="6" y="144"/>
                  </a:lnTo>
                  <a:lnTo>
                    <a:pt x="6" y="142"/>
                  </a:lnTo>
                  <a:lnTo>
                    <a:pt x="5" y="142"/>
                  </a:lnTo>
                  <a:lnTo>
                    <a:pt x="5" y="141"/>
                  </a:lnTo>
                  <a:lnTo>
                    <a:pt x="5" y="135"/>
                  </a:lnTo>
                  <a:lnTo>
                    <a:pt x="3" y="132"/>
                  </a:lnTo>
                  <a:lnTo>
                    <a:pt x="2" y="129"/>
                  </a:lnTo>
                  <a:lnTo>
                    <a:pt x="0" y="127"/>
                  </a:lnTo>
                  <a:lnTo>
                    <a:pt x="0" y="126"/>
                  </a:lnTo>
                  <a:lnTo>
                    <a:pt x="3" y="126"/>
                  </a:lnTo>
                  <a:lnTo>
                    <a:pt x="5" y="127"/>
                  </a:lnTo>
                  <a:lnTo>
                    <a:pt x="6" y="130"/>
                  </a:lnTo>
                  <a:lnTo>
                    <a:pt x="8" y="127"/>
                  </a:lnTo>
                  <a:lnTo>
                    <a:pt x="9" y="126"/>
                  </a:lnTo>
                  <a:lnTo>
                    <a:pt x="9" y="127"/>
                  </a:lnTo>
                  <a:lnTo>
                    <a:pt x="9" y="126"/>
                  </a:lnTo>
                  <a:lnTo>
                    <a:pt x="11" y="124"/>
                  </a:lnTo>
                  <a:lnTo>
                    <a:pt x="14" y="120"/>
                  </a:lnTo>
                  <a:lnTo>
                    <a:pt x="17" y="117"/>
                  </a:lnTo>
                  <a:lnTo>
                    <a:pt x="17" y="115"/>
                  </a:lnTo>
                  <a:lnTo>
                    <a:pt x="18" y="114"/>
                  </a:lnTo>
                  <a:lnTo>
                    <a:pt x="18" y="112"/>
                  </a:lnTo>
                  <a:lnTo>
                    <a:pt x="20" y="110"/>
                  </a:lnTo>
                  <a:lnTo>
                    <a:pt x="26" y="107"/>
                  </a:lnTo>
                  <a:lnTo>
                    <a:pt x="35" y="103"/>
                  </a:lnTo>
                  <a:lnTo>
                    <a:pt x="36" y="103"/>
                  </a:lnTo>
                  <a:lnTo>
                    <a:pt x="36" y="101"/>
                  </a:lnTo>
                  <a:lnTo>
                    <a:pt x="36" y="100"/>
                  </a:lnTo>
                  <a:lnTo>
                    <a:pt x="38" y="97"/>
                  </a:lnTo>
                  <a:lnTo>
                    <a:pt x="38" y="95"/>
                  </a:lnTo>
                  <a:lnTo>
                    <a:pt x="38" y="97"/>
                  </a:lnTo>
                  <a:lnTo>
                    <a:pt x="38" y="95"/>
                  </a:lnTo>
                  <a:lnTo>
                    <a:pt x="39" y="95"/>
                  </a:lnTo>
                  <a:lnTo>
                    <a:pt x="39" y="94"/>
                  </a:lnTo>
                  <a:lnTo>
                    <a:pt x="39" y="92"/>
                  </a:lnTo>
                  <a:lnTo>
                    <a:pt x="39" y="91"/>
                  </a:lnTo>
                  <a:lnTo>
                    <a:pt x="38" y="91"/>
                  </a:lnTo>
                  <a:lnTo>
                    <a:pt x="39" y="91"/>
                  </a:lnTo>
                  <a:lnTo>
                    <a:pt x="39" y="89"/>
                  </a:lnTo>
                  <a:lnTo>
                    <a:pt x="41" y="89"/>
                  </a:lnTo>
                  <a:lnTo>
                    <a:pt x="41" y="88"/>
                  </a:lnTo>
                  <a:lnTo>
                    <a:pt x="42" y="86"/>
                  </a:lnTo>
                  <a:lnTo>
                    <a:pt x="44" y="86"/>
                  </a:lnTo>
                  <a:lnTo>
                    <a:pt x="44" y="85"/>
                  </a:lnTo>
                  <a:lnTo>
                    <a:pt x="45" y="85"/>
                  </a:lnTo>
                  <a:lnTo>
                    <a:pt x="50" y="83"/>
                  </a:lnTo>
                  <a:lnTo>
                    <a:pt x="51" y="83"/>
                  </a:lnTo>
                  <a:lnTo>
                    <a:pt x="53" y="82"/>
                  </a:lnTo>
                  <a:lnTo>
                    <a:pt x="53" y="83"/>
                  </a:lnTo>
                  <a:lnTo>
                    <a:pt x="55" y="83"/>
                  </a:lnTo>
                  <a:lnTo>
                    <a:pt x="56" y="83"/>
                  </a:lnTo>
                  <a:lnTo>
                    <a:pt x="58" y="85"/>
                  </a:lnTo>
                  <a:lnTo>
                    <a:pt x="59" y="85"/>
                  </a:lnTo>
                  <a:lnTo>
                    <a:pt x="59" y="86"/>
                  </a:lnTo>
                  <a:lnTo>
                    <a:pt x="59" y="85"/>
                  </a:lnTo>
                  <a:lnTo>
                    <a:pt x="59" y="83"/>
                  </a:lnTo>
                  <a:lnTo>
                    <a:pt x="61" y="82"/>
                  </a:lnTo>
                  <a:lnTo>
                    <a:pt x="61" y="79"/>
                  </a:lnTo>
                  <a:lnTo>
                    <a:pt x="61" y="77"/>
                  </a:lnTo>
                  <a:lnTo>
                    <a:pt x="61" y="76"/>
                  </a:lnTo>
                  <a:lnTo>
                    <a:pt x="61" y="74"/>
                  </a:lnTo>
                  <a:lnTo>
                    <a:pt x="62" y="73"/>
                  </a:lnTo>
                  <a:lnTo>
                    <a:pt x="61" y="73"/>
                  </a:lnTo>
                  <a:lnTo>
                    <a:pt x="61" y="71"/>
                  </a:lnTo>
                  <a:lnTo>
                    <a:pt x="62" y="71"/>
                  </a:lnTo>
                  <a:lnTo>
                    <a:pt x="64" y="70"/>
                  </a:lnTo>
                  <a:lnTo>
                    <a:pt x="65" y="70"/>
                  </a:lnTo>
                  <a:lnTo>
                    <a:pt x="65" y="68"/>
                  </a:lnTo>
                  <a:lnTo>
                    <a:pt x="67" y="68"/>
                  </a:lnTo>
                  <a:lnTo>
                    <a:pt x="67" y="67"/>
                  </a:lnTo>
                  <a:lnTo>
                    <a:pt x="68" y="67"/>
                  </a:lnTo>
                  <a:lnTo>
                    <a:pt x="68" y="65"/>
                  </a:lnTo>
                  <a:lnTo>
                    <a:pt x="70" y="65"/>
                  </a:lnTo>
                  <a:lnTo>
                    <a:pt x="70" y="64"/>
                  </a:lnTo>
                  <a:lnTo>
                    <a:pt x="71" y="64"/>
                  </a:lnTo>
                  <a:lnTo>
                    <a:pt x="71" y="62"/>
                  </a:lnTo>
                  <a:lnTo>
                    <a:pt x="73" y="62"/>
                  </a:lnTo>
                  <a:lnTo>
                    <a:pt x="73" y="61"/>
                  </a:lnTo>
                  <a:lnTo>
                    <a:pt x="73" y="59"/>
                  </a:lnTo>
                  <a:lnTo>
                    <a:pt x="71" y="61"/>
                  </a:lnTo>
                  <a:lnTo>
                    <a:pt x="70" y="56"/>
                  </a:lnTo>
                  <a:lnTo>
                    <a:pt x="70" y="54"/>
                  </a:lnTo>
                  <a:lnTo>
                    <a:pt x="70" y="53"/>
                  </a:lnTo>
                  <a:lnTo>
                    <a:pt x="67" y="47"/>
                  </a:lnTo>
                  <a:lnTo>
                    <a:pt x="67" y="45"/>
                  </a:lnTo>
                  <a:lnTo>
                    <a:pt x="67" y="44"/>
                  </a:lnTo>
                  <a:lnTo>
                    <a:pt x="68" y="44"/>
                  </a:lnTo>
                  <a:lnTo>
                    <a:pt x="70" y="44"/>
                  </a:lnTo>
                  <a:lnTo>
                    <a:pt x="71" y="44"/>
                  </a:lnTo>
                  <a:lnTo>
                    <a:pt x="73" y="42"/>
                  </a:lnTo>
                  <a:lnTo>
                    <a:pt x="73" y="44"/>
                  </a:lnTo>
                  <a:lnTo>
                    <a:pt x="71" y="44"/>
                  </a:lnTo>
                  <a:lnTo>
                    <a:pt x="71" y="45"/>
                  </a:lnTo>
                  <a:lnTo>
                    <a:pt x="70" y="45"/>
                  </a:lnTo>
                  <a:lnTo>
                    <a:pt x="71" y="47"/>
                  </a:lnTo>
                  <a:lnTo>
                    <a:pt x="73" y="47"/>
                  </a:lnTo>
                  <a:lnTo>
                    <a:pt x="73" y="48"/>
                  </a:lnTo>
                  <a:lnTo>
                    <a:pt x="73" y="47"/>
                  </a:lnTo>
                  <a:lnTo>
                    <a:pt x="74" y="47"/>
                  </a:lnTo>
                  <a:lnTo>
                    <a:pt x="76" y="47"/>
                  </a:lnTo>
                  <a:lnTo>
                    <a:pt x="76" y="48"/>
                  </a:lnTo>
                  <a:lnTo>
                    <a:pt x="77" y="48"/>
                  </a:lnTo>
                  <a:lnTo>
                    <a:pt x="79" y="48"/>
                  </a:lnTo>
                  <a:lnTo>
                    <a:pt x="80" y="48"/>
                  </a:lnTo>
                  <a:lnTo>
                    <a:pt x="82" y="47"/>
                  </a:lnTo>
                  <a:lnTo>
                    <a:pt x="83" y="47"/>
                  </a:lnTo>
                  <a:lnTo>
                    <a:pt x="85" y="47"/>
                  </a:lnTo>
                  <a:lnTo>
                    <a:pt x="86" y="47"/>
                  </a:lnTo>
                  <a:lnTo>
                    <a:pt x="88" y="44"/>
                  </a:lnTo>
                  <a:lnTo>
                    <a:pt x="88" y="42"/>
                  </a:lnTo>
                  <a:lnTo>
                    <a:pt x="89" y="42"/>
                  </a:lnTo>
                  <a:lnTo>
                    <a:pt x="89" y="41"/>
                  </a:lnTo>
                  <a:lnTo>
                    <a:pt x="91" y="39"/>
                  </a:lnTo>
                  <a:lnTo>
                    <a:pt x="91" y="38"/>
                  </a:lnTo>
                  <a:lnTo>
                    <a:pt x="92" y="38"/>
                  </a:lnTo>
                  <a:lnTo>
                    <a:pt x="92" y="36"/>
                  </a:lnTo>
                  <a:lnTo>
                    <a:pt x="92" y="35"/>
                  </a:lnTo>
                  <a:lnTo>
                    <a:pt x="94" y="35"/>
                  </a:lnTo>
                  <a:lnTo>
                    <a:pt x="97" y="33"/>
                  </a:lnTo>
                  <a:lnTo>
                    <a:pt x="100" y="33"/>
                  </a:lnTo>
                  <a:lnTo>
                    <a:pt x="100" y="32"/>
                  </a:lnTo>
                  <a:lnTo>
                    <a:pt x="101" y="30"/>
                  </a:lnTo>
                  <a:lnTo>
                    <a:pt x="101" y="29"/>
                  </a:lnTo>
                  <a:lnTo>
                    <a:pt x="101" y="27"/>
                  </a:lnTo>
                  <a:lnTo>
                    <a:pt x="104" y="27"/>
                  </a:lnTo>
                  <a:lnTo>
                    <a:pt x="106" y="27"/>
                  </a:lnTo>
                  <a:lnTo>
                    <a:pt x="107" y="27"/>
                  </a:lnTo>
                  <a:lnTo>
                    <a:pt x="109" y="27"/>
                  </a:lnTo>
                  <a:lnTo>
                    <a:pt x="111" y="27"/>
                  </a:lnTo>
                  <a:lnTo>
                    <a:pt x="111" y="26"/>
                  </a:lnTo>
                  <a:lnTo>
                    <a:pt x="112" y="26"/>
                  </a:lnTo>
                  <a:lnTo>
                    <a:pt x="114" y="26"/>
                  </a:lnTo>
                  <a:lnTo>
                    <a:pt x="114" y="24"/>
                  </a:lnTo>
                  <a:lnTo>
                    <a:pt x="115" y="23"/>
                  </a:lnTo>
                  <a:lnTo>
                    <a:pt x="117" y="21"/>
                  </a:lnTo>
                  <a:lnTo>
                    <a:pt x="118" y="21"/>
                  </a:lnTo>
                  <a:lnTo>
                    <a:pt x="118" y="20"/>
                  </a:lnTo>
                  <a:lnTo>
                    <a:pt x="120" y="20"/>
                  </a:lnTo>
                  <a:lnTo>
                    <a:pt x="121" y="18"/>
                  </a:lnTo>
                  <a:lnTo>
                    <a:pt x="123" y="17"/>
                  </a:lnTo>
                  <a:lnTo>
                    <a:pt x="124" y="15"/>
                  </a:lnTo>
                  <a:lnTo>
                    <a:pt x="126" y="14"/>
                  </a:lnTo>
                  <a:lnTo>
                    <a:pt x="127" y="12"/>
                  </a:lnTo>
                  <a:lnTo>
                    <a:pt x="129" y="12"/>
                  </a:lnTo>
                  <a:lnTo>
                    <a:pt x="129" y="11"/>
                  </a:lnTo>
                  <a:lnTo>
                    <a:pt x="129" y="9"/>
                  </a:lnTo>
                  <a:lnTo>
                    <a:pt x="130" y="9"/>
                  </a:lnTo>
                  <a:lnTo>
                    <a:pt x="132" y="8"/>
                  </a:lnTo>
                  <a:lnTo>
                    <a:pt x="132" y="6"/>
                  </a:lnTo>
                  <a:lnTo>
                    <a:pt x="135" y="4"/>
                  </a:lnTo>
                  <a:lnTo>
                    <a:pt x="133" y="4"/>
                  </a:lnTo>
                  <a:lnTo>
                    <a:pt x="136" y="3"/>
                  </a:lnTo>
                  <a:lnTo>
                    <a:pt x="138" y="1"/>
                  </a:lnTo>
                  <a:lnTo>
                    <a:pt x="139" y="0"/>
                  </a:lnTo>
                  <a:lnTo>
                    <a:pt x="141" y="1"/>
                  </a:lnTo>
                  <a:lnTo>
                    <a:pt x="142" y="4"/>
                  </a:lnTo>
                  <a:lnTo>
                    <a:pt x="142" y="6"/>
                  </a:lnTo>
                  <a:lnTo>
                    <a:pt x="141" y="6"/>
                  </a:lnTo>
                  <a:lnTo>
                    <a:pt x="141" y="8"/>
                  </a:lnTo>
                  <a:lnTo>
                    <a:pt x="139" y="8"/>
                  </a:lnTo>
                  <a:lnTo>
                    <a:pt x="141" y="8"/>
                  </a:lnTo>
                  <a:lnTo>
                    <a:pt x="139" y="9"/>
                  </a:lnTo>
                  <a:lnTo>
                    <a:pt x="138" y="9"/>
                  </a:lnTo>
                  <a:lnTo>
                    <a:pt x="138" y="11"/>
                  </a:lnTo>
                  <a:lnTo>
                    <a:pt x="136" y="11"/>
                  </a:lnTo>
                  <a:lnTo>
                    <a:pt x="138" y="12"/>
                  </a:lnTo>
                  <a:lnTo>
                    <a:pt x="138" y="14"/>
                  </a:lnTo>
                  <a:lnTo>
                    <a:pt x="139" y="14"/>
                  </a:lnTo>
                  <a:lnTo>
                    <a:pt x="139" y="15"/>
                  </a:lnTo>
                  <a:lnTo>
                    <a:pt x="138" y="15"/>
                  </a:lnTo>
                  <a:lnTo>
                    <a:pt x="139" y="17"/>
                  </a:lnTo>
                  <a:lnTo>
                    <a:pt x="139" y="18"/>
                  </a:lnTo>
                  <a:lnTo>
                    <a:pt x="139" y="20"/>
                  </a:lnTo>
                  <a:lnTo>
                    <a:pt x="139" y="21"/>
                  </a:lnTo>
                  <a:lnTo>
                    <a:pt x="139" y="23"/>
                  </a:lnTo>
                  <a:lnTo>
                    <a:pt x="141" y="23"/>
                  </a:lnTo>
                  <a:lnTo>
                    <a:pt x="142" y="23"/>
                  </a:lnTo>
                  <a:lnTo>
                    <a:pt x="144" y="23"/>
                  </a:lnTo>
                  <a:lnTo>
                    <a:pt x="144" y="24"/>
                  </a:lnTo>
                  <a:lnTo>
                    <a:pt x="145" y="24"/>
                  </a:lnTo>
                  <a:lnTo>
                    <a:pt x="147" y="24"/>
                  </a:lnTo>
                  <a:lnTo>
                    <a:pt x="148" y="24"/>
                  </a:lnTo>
                  <a:lnTo>
                    <a:pt x="150" y="26"/>
                  </a:lnTo>
                  <a:lnTo>
                    <a:pt x="151" y="26"/>
                  </a:lnTo>
                  <a:lnTo>
                    <a:pt x="153" y="26"/>
                  </a:lnTo>
                  <a:lnTo>
                    <a:pt x="154" y="27"/>
                  </a:lnTo>
                  <a:lnTo>
                    <a:pt x="156" y="27"/>
                  </a:lnTo>
                  <a:lnTo>
                    <a:pt x="157" y="27"/>
                  </a:lnTo>
                  <a:lnTo>
                    <a:pt x="160" y="29"/>
                  </a:lnTo>
                  <a:lnTo>
                    <a:pt x="163" y="29"/>
                  </a:lnTo>
                  <a:lnTo>
                    <a:pt x="165" y="30"/>
                  </a:lnTo>
                  <a:lnTo>
                    <a:pt x="165" y="29"/>
                  </a:lnTo>
                  <a:lnTo>
                    <a:pt x="165" y="30"/>
                  </a:lnTo>
                  <a:lnTo>
                    <a:pt x="167" y="30"/>
                  </a:lnTo>
                  <a:lnTo>
                    <a:pt x="168" y="30"/>
                  </a:lnTo>
                  <a:lnTo>
                    <a:pt x="170" y="32"/>
                  </a:lnTo>
                  <a:lnTo>
                    <a:pt x="171" y="32"/>
                  </a:lnTo>
                  <a:lnTo>
                    <a:pt x="173" y="32"/>
                  </a:lnTo>
                  <a:lnTo>
                    <a:pt x="174" y="32"/>
                  </a:lnTo>
                  <a:lnTo>
                    <a:pt x="174" y="33"/>
                  </a:lnTo>
                  <a:lnTo>
                    <a:pt x="173" y="33"/>
                  </a:lnTo>
                  <a:lnTo>
                    <a:pt x="173" y="35"/>
                  </a:lnTo>
                  <a:lnTo>
                    <a:pt x="171" y="35"/>
                  </a:lnTo>
                  <a:lnTo>
                    <a:pt x="170" y="35"/>
                  </a:lnTo>
                  <a:lnTo>
                    <a:pt x="170" y="36"/>
                  </a:lnTo>
                  <a:lnTo>
                    <a:pt x="168" y="36"/>
                  </a:lnTo>
                  <a:lnTo>
                    <a:pt x="167" y="38"/>
                  </a:lnTo>
                  <a:lnTo>
                    <a:pt x="168" y="39"/>
                  </a:lnTo>
                  <a:lnTo>
                    <a:pt x="168" y="41"/>
                  </a:lnTo>
                  <a:lnTo>
                    <a:pt x="170" y="41"/>
                  </a:lnTo>
                  <a:lnTo>
                    <a:pt x="168" y="41"/>
                  </a:lnTo>
                  <a:lnTo>
                    <a:pt x="171" y="42"/>
                  </a:lnTo>
                  <a:lnTo>
                    <a:pt x="173" y="44"/>
                  </a:lnTo>
                  <a:lnTo>
                    <a:pt x="174" y="44"/>
                  </a:lnTo>
                  <a:lnTo>
                    <a:pt x="174" y="45"/>
                  </a:lnTo>
                  <a:lnTo>
                    <a:pt x="173" y="45"/>
                  </a:lnTo>
                  <a:lnTo>
                    <a:pt x="174" y="45"/>
                  </a:lnTo>
                  <a:lnTo>
                    <a:pt x="174" y="47"/>
                  </a:lnTo>
                  <a:lnTo>
                    <a:pt x="176" y="48"/>
                  </a:lnTo>
                  <a:lnTo>
                    <a:pt x="176" y="50"/>
                  </a:lnTo>
                  <a:lnTo>
                    <a:pt x="177" y="51"/>
                  </a:lnTo>
                  <a:lnTo>
                    <a:pt x="177" y="53"/>
                  </a:lnTo>
                  <a:lnTo>
                    <a:pt x="177" y="54"/>
                  </a:lnTo>
                  <a:lnTo>
                    <a:pt x="180" y="53"/>
                  </a:lnTo>
                  <a:lnTo>
                    <a:pt x="182" y="54"/>
                  </a:lnTo>
                  <a:lnTo>
                    <a:pt x="183" y="56"/>
                  </a:lnTo>
                  <a:lnTo>
                    <a:pt x="183" y="57"/>
                  </a:lnTo>
                  <a:lnTo>
                    <a:pt x="183" y="59"/>
                  </a:lnTo>
                  <a:lnTo>
                    <a:pt x="183" y="61"/>
                  </a:lnTo>
                  <a:lnTo>
                    <a:pt x="185" y="61"/>
                  </a:lnTo>
                  <a:lnTo>
                    <a:pt x="185" y="62"/>
                  </a:lnTo>
                  <a:lnTo>
                    <a:pt x="186" y="62"/>
                  </a:lnTo>
                  <a:lnTo>
                    <a:pt x="188" y="62"/>
                  </a:lnTo>
                  <a:lnTo>
                    <a:pt x="189" y="62"/>
                  </a:lnTo>
                  <a:lnTo>
                    <a:pt x="191" y="62"/>
                  </a:lnTo>
                  <a:lnTo>
                    <a:pt x="191" y="64"/>
                  </a:lnTo>
                  <a:lnTo>
                    <a:pt x="192" y="64"/>
                  </a:lnTo>
                  <a:lnTo>
                    <a:pt x="194" y="64"/>
                  </a:lnTo>
                  <a:lnTo>
                    <a:pt x="192" y="64"/>
                  </a:lnTo>
                  <a:lnTo>
                    <a:pt x="194" y="65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5" name="Freeform 113">
              <a:extLst>
                <a:ext uri="{FF2B5EF4-FFF2-40B4-BE49-F238E27FC236}">
                  <a16:creationId xmlns:a16="http://schemas.microsoft.com/office/drawing/2014/main" id="{183B4937-35F4-4065-74A3-6E0EDD2E64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113" y="1944688"/>
              <a:ext cx="539750" cy="661988"/>
            </a:xfrm>
            <a:custGeom>
              <a:avLst/>
              <a:gdLst>
                <a:gd name="T0" fmla="*/ 243 w 340"/>
                <a:gd name="T1" fmla="*/ 323 h 417"/>
                <a:gd name="T2" fmla="*/ 231 w 340"/>
                <a:gd name="T3" fmla="*/ 338 h 417"/>
                <a:gd name="T4" fmla="*/ 218 w 340"/>
                <a:gd name="T5" fmla="*/ 330 h 417"/>
                <a:gd name="T6" fmla="*/ 208 w 340"/>
                <a:gd name="T7" fmla="*/ 332 h 417"/>
                <a:gd name="T8" fmla="*/ 197 w 340"/>
                <a:gd name="T9" fmla="*/ 353 h 417"/>
                <a:gd name="T10" fmla="*/ 206 w 340"/>
                <a:gd name="T11" fmla="*/ 373 h 417"/>
                <a:gd name="T12" fmla="*/ 182 w 340"/>
                <a:gd name="T13" fmla="*/ 376 h 417"/>
                <a:gd name="T14" fmla="*/ 170 w 340"/>
                <a:gd name="T15" fmla="*/ 409 h 417"/>
                <a:gd name="T16" fmla="*/ 153 w 340"/>
                <a:gd name="T17" fmla="*/ 409 h 417"/>
                <a:gd name="T18" fmla="*/ 146 w 340"/>
                <a:gd name="T19" fmla="*/ 390 h 417"/>
                <a:gd name="T20" fmla="*/ 122 w 340"/>
                <a:gd name="T21" fmla="*/ 371 h 417"/>
                <a:gd name="T22" fmla="*/ 106 w 340"/>
                <a:gd name="T23" fmla="*/ 349 h 417"/>
                <a:gd name="T24" fmla="*/ 88 w 340"/>
                <a:gd name="T25" fmla="*/ 355 h 417"/>
                <a:gd name="T26" fmla="*/ 93 w 340"/>
                <a:gd name="T27" fmla="*/ 337 h 417"/>
                <a:gd name="T28" fmla="*/ 79 w 340"/>
                <a:gd name="T29" fmla="*/ 330 h 417"/>
                <a:gd name="T30" fmla="*/ 67 w 340"/>
                <a:gd name="T31" fmla="*/ 315 h 417"/>
                <a:gd name="T32" fmla="*/ 47 w 340"/>
                <a:gd name="T33" fmla="*/ 305 h 417"/>
                <a:gd name="T34" fmla="*/ 29 w 340"/>
                <a:gd name="T35" fmla="*/ 320 h 417"/>
                <a:gd name="T36" fmla="*/ 14 w 340"/>
                <a:gd name="T37" fmla="*/ 324 h 417"/>
                <a:gd name="T38" fmla="*/ 5 w 340"/>
                <a:gd name="T39" fmla="*/ 303 h 417"/>
                <a:gd name="T40" fmla="*/ 19 w 340"/>
                <a:gd name="T41" fmla="*/ 282 h 417"/>
                <a:gd name="T42" fmla="*/ 32 w 340"/>
                <a:gd name="T43" fmla="*/ 271 h 417"/>
                <a:gd name="T44" fmla="*/ 41 w 340"/>
                <a:gd name="T45" fmla="*/ 253 h 417"/>
                <a:gd name="T46" fmla="*/ 29 w 340"/>
                <a:gd name="T47" fmla="*/ 241 h 417"/>
                <a:gd name="T48" fmla="*/ 43 w 340"/>
                <a:gd name="T49" fmla="*/ 221 h 417"/>
                <a:gd name="T50" fmla="*/ 60 w 340"/>
                <a:gd name="T51" fmla="*/ 224 h 417"/>
                <a:gd name="T52" fmla="*/ 73 w 340"/>
                <a:gd name="T53" fmla="*/ 208 h 417"/>
                <a:gd name="T54" fmla="*/ 88 w 340"/>
                <a:gd name="T55" fmla="*/ 217 h 417"/>
                <a:gd name="T56" fmla="*/ 106 w 340"/>
                <a:gd name="T57" fmla="*/ 214 h 417"/>
                <a:gd name="T58" fmla="*/ 122 w 340"/>
                <a:gd name="T59" fmla="*/ 194 h 417"/>
                <a:gd name="T60" fmla="*/ 144 w 340"/>
                <a:gd name="T61" fmla="*/ 184 h 417"/>
                <a:gd name="T62" fmla="*/ 168 w 340"/>
                <a:gd name="T63" fmla="*/ 168 h 417"/>
                <a:gd name="T64" fmla="*/ 188 w 340"/>
                <a:gd name="T65" fmla="*/ 158 h 417"/>
                <a:gd name="T66" fmla="*/ 206 w 340"/>
                <a:gd name="T67" fmla="*/ 149 h 417"/>
                <a:gd name="T68" fmla="*/ 220 w 340"/>
                <a:gd name="T69" fmla="*/ 134 h 417"/>
                <a:gd name="T70" fmla="*/ 243 w 340"/>
                <a:gd name="T71" fmla="*/ 99 h 417"/>
                <a:gd name="T72" fmla="*/ 232 w 340"/>
                <a:gd name="T73" fmla="*/ 87 h 417"/>
                <a:gd name="T74" fmla="*/ 226 w 340"/>
                <a:gd name="T75" fmla="*/ 82 h 417"/>
                <a:gd name="T76" fmla="*/ 231 w 340"/>
                <a:gd name="T77" fmla="*/ 59 h 417"/>
                <a:gd name="T78" fmla="*/ 241 w 340"/>
                <a:gd name="T79" fmla="*/ 44 h 417"/>
                <a:gd name="T80" fmla="*/ 267 w 340"/>
                <a:gd name="T81" fmla="*/ 34 h 417"/>
                <a:gd name="T82" fmla="*/ 270 w 340"/>
                <a:gd name="T83" fmla="*/ 12 h 417"/>
                <a:gd name="T84" fmla="*/ 285 w 340"/>
                <a:gd name="T85" fmla="*/ 14 h 417"/>
                <a:gd name="T86" fmla="*/ 321 w 340"/>
                <a:gd name="T87" fmla="*/ 22 h 417"/>
                <a:gd name="T88" fmla="*/ 315 w 340"/>
                <a:gd name="T89" fmla="*/ 41 h 417"/>
                <a:gd name="T90" fmla="*/ 329 w 340"/>
                <a:gd name="T91" fmla="*/ 59 h 417"/>
                <a:gd name="T92" fmla="*/ 338 w 340"/>
                <a:gd name="T93" fmla="*/ 79 h 417"/>
                <a:gd name="T94" fmla="*/ 318 w 340"/>
                <a:gd name="T95" fmla="*/ 87 h 417"/>
                <a:gd name="T96" fmla="*/ 305 w 340"/>
                <a:gd name="T97" fmla="*/ 105 h 417"/>
                <a:gd name="T98" fmla="*/ 300 w 340"/>
                <a:gd name="T99" fmla="*/ 125 h 417"/>
                <a:gd name="T100" fmla="*/ 293 w 340"/>
                <a:gd name="T101" fmla="*/ 141 h 417"/>
                <a:gd name="T102" fmla="*/ 280 w 340"/>
                <a:gd name="T103" fmla="*/ 155 h 417"/>
                <a:gd name="T104" fmla="*/ 264 w 340"/>
                <a:gd name="T105" fmla="*/ 165 h 417"/>
                <a:gd name="T106" fmla="*/ 267 w 340"/>
                <a:gd name="T107" fmla="*/ 182 h 417"/>
                <a:gd name="T108" fmla="*/ 271 w 340"/>
                <a:gd name="T109" fmla="*/ 193 h 417"/>
                <a:gd name="T110" fmla="*/ 282 w 340"/>
                <a:gd name="T111" fmla="*/ 217 h 417"/>
                <a:gd name="T112" fmla="*/ 285 w 340"/>
                <a:gd name="T113" fmla="*/ 234 h 417"/>
                <a:gd name="T114" fmla="*/ 261 w 340"/>
                <a:gd name="T115" fmla="*/ 244 h 417"/>
                <a:gd name="T116" fmla="*/ 243 w 340"/>
                <a:gd name="T117" fmla="*/ 255 h 417"/>
                <a:gd name="T118" fmla="*/ 226 w 340"/>
                <a:gd name="T119" fmla="*/ 264 h 417"/>
                <a:gd name="T120" fmla="*/ 235 w 340"/>
                <a:gd name="T121" fmla="*/ 277 h 417"/>
                <a:gd name="T122" fmla="*/ 267 w 340"/>
                <a:gd name="T123" fmla="*/ 293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40" h="417">
                  <a:moveTo>
                    <a:pt x="262" y="315"/>
                  </a:moveTo>
                  <a:lnTo>
                    <a:pt x="261" y="315"/>
                  </a:lnTo>
                  <a:lnTo>
                    <a:pt x="259" y="315"/>
                  </a:lnTo>
                  <a:lnTo>
                    <a:pt x="259" y="317"/>
                  </a:lnTo>
                  <a:lnTo>
                    <a:pt x="259" y="318"/>
                  </a:lnTo>
                  <a:lnTo>
                    <a:pt x="258" y="317"/>
                  </a:lnTo>
                  <a:lnTo>
                    <a:pt x="256" y="317"/>
                  </a:lnTo>
                  <a:lnTo>
                    <a:pt x="256" y="318"/>
                  </a:lnTo>
                  <a:lnTo>
                    <a:pt x="255" y="318"/>
                  </a:lnTo>
                  <a:lnTo>
                    <a:pt x="253" y="318"/>
                  </a:lnTo>
                  <a:lnTo>
                    <a:pt x="253" y="317"/>
                  </a:lnTo>
                  <a:lnTo>
                    <a:pt x="250" y="318"/>
                  </a:lnTo>
                  <a:lnTo>
                    <a:pt x="249" y="318"/>
                  </a:lnTo>
                  <a:lnTo>
                    <a:pt x="247" y="318"/>
                  </a:lnTo>
                  <a:lnTo>
                    <a:pt x="243" y="321"/>
                  </a:lnTo>
                  <a:lnTo>
                    <a:pt x="243" y="323"/>
                  </a:lnTo>
                  <a:lnTo>
                    <a:pt x="241" y="323"/>
                  </a:lnTo>
                  <a:lnTo>
                    <a:pt x="243" y="323"/>
                  </a:lnTo>
                  <a:lnTo>
                    <a:pt x="243" y="324"/>
                  </a:lnTo>
                  <a:lnTo>
                    <a:pt x="241" y="324"/>
                  </a:lnTo>
                  <a:lnTo>
                    <a:pt x="241" y="326"/>
                  </a:lnTo>
                  <a:lnTo>
                    <a:pt x="240" y="326"/>
                  </a:lnTo>
                  <a:lnTo>
                    <a:pt x="238" y="326"/>
                  </a:lnTo>
                  <a:lnTo>
                    <a:pt x="237" y="326"/>
                  </a:lnTo>
                  <a:lnTo>
                    <a:pt x="235" y="326"/>
                  </a:lnTo>
                  <a:lnTo>
                    <a:pt x="235" y="327"/>
                  </a:lnTo>
                  <a:lnTo>
                    <a:pt x="235" y="329"/>
                  </a:lnTo>
                  <a:lnTo>
                    <a:pt x="235" y="330"/>
                  </a:lnTo>
                  <a:lnTo>
                    <a:pt x="235" y="332"/>
                  </a:lnTo>
                  <a:lnTo>
                    <a:pt x="235" y="333"/>
                  </a:lnTo>
                  <a:lnTo>
                    <a:pt x="234" y="333"/>
                  </a:lnTo>
                  <a:lnTo>
                    <a:pt x="232" y="333"/>
                  </a:lnTo>
                  <a:lnTo>
                    <a:pt x="234" y="333"/>
                  </a:lnTo>
                  <a:lnTo>
                    <a:pt x="234" y="337"/>
                  </a:lnTo>
                  <a:lnTo>
                    <a:pt x="232" y="338"/>
                  </a:lnTo>
                  <a:lnTo>
                    <a:pt x="231" y="338"/>
                  </a:lnTo>
                  <a:lnTo>
                    <a:pt x="231" y="340"/>
                  </a:lnTo>
                  <a:lnTo>
                    <a:pt x="229" y="340"/>
                  </a:lnTo>
                  <a:lnTo>
                    <a:pt x="229" y="338"/>
                  </a:lnTo>
                  <a:lnTo>
                    <a:pt x="228" y="338"/>
                  </a:lnTo>
                  <a:lnTo>
                    <a:pt x="228" y="340"/>
                  </a:lnTo>
                  <a:lnTo>
                    <a:pt x="228" y="338"/>
                  </a:lnTo>
                  <a:lnTo>
                    <a:pt x="226" y="338"/>
                  </a:lnTo>
                  <a:lnTo>
                    <a:pt x="226" y="337"/>
                  </a:lnTo>
                  <a:lnTo>
                    <a:pt x="226" y="335"/>
                  </a:lnTo>
                  <a:lnTo>
                    <a:pt x="224" y="335"/>
                  </a:lnTo>
                  <a:lnTo>
                    <a:pt x="224" y="333"/>
                  </a:lnTo>
                  <a:lnTo>
                    <a:pt x="223" y="332"/>
                  </a:lnTo>
                  <a:lnTo>
                    <a:pt x="223" y="330"/>
                  </a:lnTo>
                  <a:lnTo>
                    <a:pt x="221" y="330"/>
                  </a:lnTo>
                  <a:lnTo>
                    <a:pt x="221" y="329"/>
                  </a:lnTo>
                  <a:lnTo>
                    <a:pt x="221" y="327"/>
                  </a:lnTo>
                  <a:lnTo>
                    <a:pt x="220" y="327"/>
                  </a:lnTo>
                  <a:lnTo>
                    <a:pt x="218" y="330"/>
                  </a:lnTo>
                  <a:lnTo>
                    <a:pt x="217" y="332"/>
                  </a:lnTo>
                  <a:lnTo>
                    <a:pt x="215" y="332"/>
                  </a:lnTo>
                  <a:lnTo>
                    <a:pt x="215" y="330"/>
                  </a:lnTo>
                  <a:lnTo>
                    <a:pt x="215" y="329"/>
                  </a:lnTo>
                  <a:lnTo>
                    <a:pt x="214" y="327"/>
                  </a:lnTo>
                  <a:lnTo>
                    <a:pt x="212" y="327"/>
                  </a:lnTo>
                  <a:lnTo>
                    <a:pt x="212" y="326"/>
                  </a:lnTo>
                  <a:lnTo>
                    <a:pt x="211" y="326"/>
                  </a:lnTo>
                  <a:lnTo>
                    <a:pt x="211" y="324"/>
                  </a:lnTo>
                  <a:lnTo>
                    <a:pt x="211" y="323"/>
                  </a:lnTo>
                  <a:lnTo>
                    <a:pt x="209" y="323"/>
                  </a:lnTo>
                  <a:lnTo>
                    <a:pt x="208" y="323"/>
                  </a:lnTo>
                  <a:lnTo>
                    <a:pt x="208" y="324"/>
                  </a:lnTo>
                  <a:lnTo>
                    <a:pt x="208" y="326"/>
                  </a:lnTo>
                  <a:lnTo>
                    <a:pt x="208" y="327"/>
                  </a:lnTo>
                  <a:lnTo>
                    <a:pt x="208" y="329"/>
                  </a:lnTo>
                  <a:lnTo>
                    <a:pt x="208" y="330"/>
                  </a:lnTo>
                  <a:lnTo>
                    <a:pt x="208" y="332"/>
                  </a:lnTo>
                  <a:lnTo>
                    <a:pt x="206" y="332"/>
                  </a:lnTo>
                  <a:lnTo>
                    <a:pt x="206" y="333"/>
                  </a:lnTo>
                  <a:lnTo>
                    <a:pt x="206" y="335"/>
                  </a:lnTo>
                  <a:lnTo>
                    <a:pt x="206" y="337"/>
                  </a:lnTo>
                  <a:lnTo>
                    <a:pt x="206" y="338"/>
                  </a:lnTo>
                  <a:lnTo>
                    <a:pt x="205" y="338"/>
                  </a:lnTo>
                  <a:lnTo>
                    <a:pt x="205" y="340"/>
                  </a:lnTo>
                  <a:lnTo>
                    <a:pt x="205" y="341"/>
                  </a:lnTo>
                  <a:lnTo>
                    <a:pt x="203" y="343"/>
                  </a:lnTo>
                  <a:lnTo>
                    <a:pt x="203" y="344"/>
                  </a:lnTo>
                  <a:lnTo>
                    <a:pt x="203" y="346"/>
                  </a:lnTo>
                  <a:lnTo>
                    <a:pt x="203" y="347"/>
                  </a:lnTo>
                  <a:lnTo>
                    <a:pt x="203" y="349"/>
                  </a:lnTo>
                  <a:lnTo>
                    <a:pt x="202" y="349"/>
                  </a:lnTo>
                  <a:lnTo>
                    <a:pt x="202" y="350"/>
                  </a:lnTo>
                  <a:lnTo>
                    <a:pt x="200" y="352"/>
                  </a:lnTo>
                  <a:lnTo>
                    <a:pt x="199" y="352"/>
                  </a:lnTo>
                  <a:lnTo>
                    <a:pt x="197" y="353"/>
                  </a:lnTo>
                  <a:lnTo>
                    <a:pt x="199" y="353"/>
                  </a:lnTo>
                  <a:lnTo>
                    <a:pt x="200" y="355"/>
                  </a:lnTo>
                  <a:lnTo>
                    <a:pt x="203" y="356"/>
                  </a:lnTo>
                  <a:lnTo>
                    <a:pt x="206" y="358"/>
                  </a:lnTo>
                  <a:lnTo>
                    <a:pt x="209" y="359"/>
                  </a:lnTo>
                  <a:lnTo>
                    <a:pt x="214" y="361"/>
                  </a:lnTo>
                  <a:lnTo>
                    <a:pt x="211" y="361"/>
                  </a:lnTo>
                  <a:lnTo>
                    <a:pt x="209" y="361"/>
                  </a:lnTo>
                  <a:lnTo>
                    <a:pt x="209" y="362"/>
                  </a:lnTo>
                  <a:lnTo>
                    <a:pt x="208" y="362"/>
                  </a:lnTo>
                  <a:lnTo>
                    <a:pt x="208" y="364"/>
                  </a:lnTo>
                  <a:lnTo>
                    <a:pt x="208" y="365"/>
                  </a:lnTo>
                  <a:lnTo>
                    <a:pt x="208" y="367"/>
                  </a:lnTo>
                  <a:lnTo>
                    <a:pt x="208" y="368"/>
                  </a:lnTo>
                  <a:lnTo>
                    <a:pt x="208" y="370"/>
                  </a:lnTo>
                  <a:lnTo>
                    <a:pt x="208" y="371"/>
                  </a:lnTo>
                  <a:lnTo>
                    <a:pt x="206" y="371"/>
                  </a:lnTo>
                  <a:lnTo>
                    <a:pt x="206" y="373"/>
                  </a:lnTo>
                  <a:lnTo>
                    <a:pt x="205" y="373"/>
                  </a:lnTo>
                  <a:lnTo>
                    <a:pt x="203" y="373"/>
                  </a:lnTo>
                  <a:lnTo>
                    <a:pt x="202" y="373"/>
                  </a:lnTo>
                  <a:lnTo>
                    <a:pt x="200" y="373"/>
                  </a:lnTo>
                  <a:lnTo>
                    <a:pt x="199" y="373"/>
                  </a:lnTo>
                  <a:lnTo>
                    <a:pt x="197" y="373"/>
                  </a:lnTo>
                  <a:lnTo>
                    <a:pt x="196" y="373"/>
                  </a:lnTo>
                  <a:lnTo>
                    <a:pt x="196" y="371"/>
                  </a:lnTo>
                  <a:lnTo>
                    <a:pt x="194" y="371"/>
                  </a:lnTo>
                  <a:lnTo>
                    <a:pt x="193" y="371"/>
                  </a:lnTo>
                  <a:lnTo>
                    <a:pt x="191" y="370"/>
                  </a:lnTo>
                  <a:lnTo>
                    <a:pt x="190" y="370"/>
                  </a:lnTo>
                  <a:lnTo>
                    <a:pt x="188" y="370"/>
                  </a:lnTo>
                  <a:lnTo>
                    <a:pt x="187" y="371"/>
                  </a:lnTo>
                  <a:lnTo>
                    <a:pt x="185" y="371"/>
                  </a:lnTo>
                  <a:lnTo>
                    <a:pt x="184" y="373"/>
                  </a:lnTo>
                  <a:lnTo>
                    <a:pt x="184" y="374"/>
                  </a:lnTo>
                  <a:lnTo>
                    <a:pt x="182" y="376"/>
                  </a:lnTo>
                  <a:lnTo>
                    <a:pt x="181" y="376"/>
                  </a:lnTo>
                  <a:lnTo>
                    <a:pt x="181" y="377"/>
                  </a:lnTo>
                  <a:lnTo>
                    <a:pt x="181" y="379"/>
                  </a:lnTo>
                  <a:lnTo>
                    <a:pt x="181" y="380"/>
                  </a:lnTo>
                  <a:lnTo>
                    <a:pt x="181" y="382"/>
                  </a:lnTo>
                  <a:lnTo>
                    <a:pt x="181" y="383"/>
                  </a:lnTo>
                  <a:lnTo>
                    <a:pt x="181" y="385"/>
                  </a:lnTo>
                  <a:lnTo>
                    <a:pt x="181" y="386"/>
                  </a:lnTo>
                  <a:lnTo>
                    <a:pt x="181" y="388"/>
                  </a:lnTo>
                  <a:lnTo>
                    <a:pt x="181" y="390"/>
                  </a:lnTo>
                  <a:lnTo>
                    <a:pt x="181" y="391"/>
                  </a:lnTo>
                  <a:lnTo>
                    <a:pt x="179" y="393"/>
                  </a:lnTo>
                  <a:lnTo>
                    <a:pt x="178" y="396"/>
                  </a:lnTo>
                  <a:lnTo>
                    <a:pt x="175" y="400"/>
                  </a:lnTo>
                  <a:lnTo>
                    <a:pt x="173" y="403"/>
                  </a:lnTo>
                  <a:lnTo>
                    <a:pt x="172" y="406"/>
                  </a:lnTo>
                  <a:lnTo>
                    <a:pt x="170" y="408"/>
                  </a:lnTo>
                  <a:lnTo>
                    <a:pt x="170" y="409"/>
                  </a:lnTo>
                  <a:lnTo>
                    <a:pt x="168" y="411"/>
                  </a:lnTo>
                  <a:lnTo>
                    <a:pt x="167" y="414"/>
                  </a:lnTo>
                  <a:lnTo>
                    <a:pt x="165" y="415"/>
                  </a:lnTo>
                  <a:lnTo>
                    <a:pt x="164" y="417"/>
                  </a:lnTo>
                  <a:lnTo>
                    <a:pt x="162" y="415"/>
                  </a:lnTo>
                  <a:lnTo>
                    <a:pt x="162" y="414"/>
                  </a:lnTo>
                  <a:lnTo>
                    <a:pt x="162" y="412"/>
                  </a:lnTo>
                  <a:lnTo>
                    <a:pt x="161" y="412"/>
                  </a:lnTo>
                  <a:lnTo>
                    <a:pt x="161" y="414"/>
                  </a:lnTo>
                  <a:lnTo>
                    <a:pt x="159" y="414"/>
                  </a:lnTo>
                  <a:lnTo>
                    <a:pt x="158" y="414"/>
                  </a:lnTo>
                  <a:lnTo>
                    <a:pt x="158" y="412"/>
                  </a:lnTo>
                  <a:lnTo>
                    <a:pt x="156" y="412"/>
                  </a:lnTo>
                  <a:lnTo>
                    <a:pt x="156" y="411"/>
                  </a:lnTo>
                  <a:lnTo>
                    <a:pt x="155" y="411"/>
                  </a:lnTo>
                  <a:lnTo>
                    <a:pt x="153" y="411"/>
                  </a:lnTo>
                  <a:lnTo>
                    <a:pt x="152" y="409"/>
                  </a:lnTo>
                  <a:lnTo>
                    <a:pt x="153" y="409"/>
                  </a:lnTo>
                  <a:lnTo>
                    <a:pt x="153" y="408"/>
                  </a:lnTo>
                  <a:lnTo>
                    <a:pt x="155" y="408"/>
                  </a:lnTo>
                  <a:lnTo>
                    <a:pt x="155" y="406"/>
                  </a:lnTo>
                  <a:lnTo>
                    <a:pt x="156" y="406"/>
                  </a:lnTo>
                  <a:lnTo>
                    <a:pt x="156" y="405"/>
                  </a:lnTo>
                  <a:lnTo>
                    <a:pt x="156" y="403"/>
                  </a:lnTo>
                  <a:lnTo>
                    <a:pt x="156" y="402"/>
                  </a:lnTo>
                  <a:lnTo>
                    <a:pt x="155" y="402"/>
                  </a:lnTo>
                  <a:lnTo>
                    <a:pt x="155" y="400"/>
                  </a:lnTo>
                  <a:lnTo>
                    <a:pt x="153" y="400"/>
                  </a:lnTo>
                  <a:lnTo>
                    <a:pt x="152" y="399"/>
                  </a:lnTo>
                  <a:lnTo>
                    <a:pt x="150" y="397"/>
                  </a:lnTo>
                  <a:lnTo>
                    <a:pt x="150" y="396"/>
                  </a:lnTo>
                  <a:lnTo>
                    <a:pt x="149" y="394"/>
                  </a:lnTo>
                  <a:lnTo>
                    <a:pt x="149" y="393"/>
                  </a:lnTo>
                  <a:lnTo>
                    <a:pt x="147" y="393"/>
                  </a:lnTo>
                  <a:lnTo>
                    <a:pt x="147" y="391"/>
                  </a:lnTo>
                  <a:lnTo>
                    <a:pt x="146" y="390"/>
                  </a:lnTo>
                  <a:lnTo>
                    <a:pt x="144" y="388"/>
                  </a:lnTo>
                  <a:lnTo>
                    <a:pt x="143" y="385"/>
                  </a:lnTo>
                  <a:lnTo>
                    <a:pt x="141" y="385"/>
                  </a:lnTo>
                  <a:lnTo>
                    <a:pt x="140" y="385"/>
                  </a:lnTo>
                  <a:lnTo>
                    <a:pt x="138" y="385"/>
                  </a:lnTo>
                  <a:lnTo>
                    <a:pt x="138" y="383"/>
                  </a:lnTo>
                  <a:lnTo>
                    <a:pt x="137" y="383"/>
                  </a:lnTo>
                  <a:lnTo>
                    <a:pt x="135" y="383"/>
                  </a:lnTo>
                  <a:lnTo>
                    <a:pt x="134" y="382"/>
                  </a:lnTo>
                  <a:lnTo>
                    <a:pt x="132" y="382"/>
                  </a:lnTo>
                  <a:lnTo>
                    <a:pt x="131" y="380"/>
                  </a:lnTo>
                  <a:lnTo>
                    <a:pt x="129" y="380"/>
                  </a:lnTo>
                  <a:lnTo>
                    <a:pt x="128" y="379"/>
                  </a:lnTo>
                  <a:lnTo>
                    <a:pt x="126" y="379"/>
                  </a:lnTo>
                  <a:lnTo>
                    <a:pt x="125" y="377"/>
                  </a:lnTo>
                  <a:lnTo>
                    <a:pt x="123" y="374"/>
                  </a:lnTo>
                  <a:lnTo>
                    <a:pt x="123" y="373"/>
                  </a:lnTo>
                  <a:lnTo>
                    <a:pt x="122" y="371"/>
                  </a:lnTo>
                  <a:lnTo>
                    <a:pt x="122" y="370"/>
                  </a:lnTo>
                  <a:lnTo>
                    <a:pt x="120" y="368"/>
                  </a:lnTo>
                  <a:lnTo>
                    <a:pt x="120" y="367"/>
                  </a:lnTo>
                  <a:lnTo>
                    <a:pt x="120" y="365"/>
                  </a:lnTo>
                  <a:lnTo>
                    <a:pt x="119" y="364"/>
                  </a:lnTo>
                  <a:lnTo>
                    <a:pt x="119" y="362"/>
                  </a:lnTo>
                  <a:lnTo>
                    <a:pt x="117" y="362"/>
                  </a:lnTo>
                  <a:lnTo>
                    <a:pt x="117" y="361"/>
                  </a:lnTo>
                  <a:lnTo>
                    <a:pt x="116" y="361"/>
                  </a:lnTo>
                  <a:lnTo>
                    <a:pt x="114" y="359"/>
                  </a:lnTo>
                  <a:lnTo>
                    <a:pt x="114" y="358"/>
                  </a:lnTo>
                  <a:lnTo>
                    <a:pt x="112" y="358"/>
                  </a:lnTo>
                  <a:lnTo>
                    <a:pt x="111" y="356"/>
                  </a:lnTo>
                  <a:lnTo>
                    <a:pt x="109" y="355"/>
                  </a:lnTo>
                  <a:lnTo>
                    <a:pt x="108" y="353"/>
                  </a:lnTo>
                  <a:lnTo>
                    <a:pt x="106" y="352"/>
                  </a:lnTo>
                  <a:lnTo>
                    <a:pt x="106" y="350"/>
                  </a:lnTo>
                  <a:lnTo>
                    <a:pt x="106" y="349"/>
                  </a:lnTo>
                  <a:lnTo>
                    <a:pt x="105" y="349"/>
                  </a:lnTo>
                  <a:lnTo>
                    <a:pt x="105" y="347"/>
                  </a:lnTo>
                  <a:lnTo>
                    <a:pt x="103" y="347"/>
                  </a:lnTo>
                  <a:lnTo>
                    <a:pt x="103" y="349"/>
                  </a:lnTo>
                  <a:lnTo>
                    <a:pt x="103" y="350"/>
                  </a:lnTo>
                  <a:lnTo>
                    <a:pt x="102" y="350"/>
                  </a:lnTo>
                  <a:lnTo>
                    <a:pt x="102" y="352"/>
                  </a:lnTo>
                  <a:lnTo>
                    <a:pt x="100" y="355"/>
                  </a:lnTo>
                  <a:lnTo>
                    <a:pt x="97" y="359"/>
                  </a:lnTo>
                  <a:lnTo>
                    <a:pt x="96" y="359"/>
                  </a:lnTo>
                  <a:lnTo>
                    <a:pt x="94" y="359"/>
                  </a:lnTo>
                  <a:lnTo>
                    <a:pt x="94" y="361"/>
                  </a:lnTo>
                  <a:lnTo>
                    <a:pt x="91" y="362"/>
                  </a:lnTo>
                  <a:lnTo>
                    <a:pt x="91" y="361"/>
                  </a:lnTo>
                  <a:lnTo>
                    <a:pt x="90" y="361"/>
                  </a:lnTo>
                  <a:lnTo>
                    <a:pt x="90" y="358"/>
                  </a:lnTo>
                  <a:lnTo>
                    <a:pt x="90" y="356"/>
                  </a:lnTo>
                  <a:lnTo>
                    <a:pt x="88" y="355"/>
                  </a:lnTo>
                  <a:lnTo>
                    <a:pt x="88" y="353"/>
                  </a:lnTo>
                  <a:lnTo>
                    <a:pt x="88" y="352"/>
                  </a:lnTo>
                  <a:lnTo>
                    <a:pt x="87" y="352"/>
                  </a:lnTo>
                  <a:lnTo>
                    <a:pt x="87" y="350"/>
                  </a:lnTo>
                  <a:lnTo>
                    <a:pt x="88" y="350"/>
                  </a:lnTo>
                  <a:lnTo>
                    <a:pt x="88" y="349"/>
                  </a:lnTo>
                  <a:lnTo>
                    <a:pt x="88" y="347"/>
                  </a:lnTo>
                  <a:lnTo>
                    <a:pt x="88" y="346"/>
                  </a:lnTo>
                  <a:lnTo>
                    <a:pt x="88" y="344"/>
                  </a:lnTo>
                  <a:lnTo>
                    <a:pt x="90" y="344"/>
                  </a:lnTo>
                  <a:lnTo>
                    <a:pt x="90" y="343"/>
                  </a:lnTo>
                  <a:lnTo>
                    <a:pt x="91" y="343"/>
                  </a:lnTo>
                  <a:lnTo>
                    <a:pt x="91" y="341"/>
                  </a:lnTo>
                  <a:lnTo>
                    <a:pt x="93" y="341"/>
                  </a:lnTo>
                  <a:lnTo>
                    <a:pt x="93" y="340"/>
                  </a:lnTo>
                  <a:lnTo>
                    <a:pt x="94" y="340"/>
                  </a:lnTo>
                  <a:lnTo>
                    <a:pt x="94" y="338"/>
                  </a:lnTo>
                  <a:lnTo>
                    <a:pt x="93" y="337"/>
                  </a:lnTo>
                  <a:lnTo>
                    <a:pt x="93" y="338"/>
                  </a:lnTo>
                  <a:lnTo>
                    <a:pt x="91" y="338"/>
                  </a:lnTo>
                  <a:lnTo>
                    <a:pt x="91" y="337"/>
                  </a:lnTo>
                  <a:lnTo>
                    <a:pt x="90" y="335"/>
                  </a:lnTo>
                  <a:lnTo>
                    <a:pt x="90" y="333"/>
                  </a:lnTo>
                  <a:lnTo>
                    <a:pt x="88" y="333"/>
                  </a:lnTo>
                  <a:lnTo>
                    <a:pt x="88" y="332"/>
                  </a:lnTo>
                  <a:lnTo>
                    <a:pt x="87" y="332"/>
                  </a:lnTo>
                  <a:lnTo>
                    <a:pt x="87" y="330"/>
                  </a:lnTo>
                  <a:lnTo>
                    <a:pt x="85" y="330"/>
                  </a:lnTo>
                  <a:lnTo>
                    <a:pt x="85" y="329"/>
                  </a:lnTo>
                  <a:lnTo>
                    <a:pt x="84" y="327"/>
                  </a:lnTo>
                  <a:lnTo>
                    <a:pt x="82" y="324"/>
                  </a:lnTo>
                  <a:lnTo>
                    <a:pt x="81" y="326"/>
                  </a:lnTo>
                  <a:lnTo>
                    <a:pt x="81" y="327"/>
                  </a:lnTo>
                  <a:lnTo>
                    <a:pt x="81" y="329"/>
                  </a:lnTo>
                  <a:lnTo>
                    <a:pt x="81" y="330"/>
                  </a:lnTo>
                  <a:lnTo>
                    <a:pt x="79" y="330"/>
                  </a:lnTo>
                  <a:lnTo>
                    <a:pt x="78" y="332"/>
                  </a:lnTo>
                  <a:lnTo>
                    <a:pt x="76" y="332"/>
                  </a:lnTo>
                  <a:lnTo>
                    <a:pt x="75" y="332"/>
                  </a:lnTo>
                  <a:lnTo>
                    <a:pt x="75" y="330"/>
                  </a:lnTo>
                  <a:lnTo>
                    <a:pt x="76" y="330"/>
                  </a:lnTo>
                  <a:lnTo>
                    <a:pt x="76" y="329"/>
                  </a:lnTo>
                  <a:lnTo>
                    <a:pt x="76" y="327"/>
                  </a:lnTo>
                  <a:lnTo>
                    <a:pt x="75" y="327"/>
                  </a:lnTo>
                  <a:lnTo>
                    <a:pt x="75" y="326"/>
                  </a:lnTo>
                  <a:lnTo>
                    <a:pt x="75" y="324"/>
                  </a:lnTo>
                  <a:lnTo>
                    <a:pt x="73" y="323"/>
                  </a:lnTo>
                  <a:lnTo>
                    <a:pt x="72" y="321"/>
                  </a:lnTo>
                  <a:lnTo>
                    <a:pt x="70" y="320"/>
                  </a:lnTo>
                  <a:lnTo>
                    <a:pt x="70" y="318"/>
                  </a:lnTo>
                  <a:lnTo>
                    <a:pt x="70" y="317"/>
                  </a:lnTo>
                  <a:lnTo>
                    <a:pt x="69" y="317"/>
                  </a:lnTo>
                  <a:lnTo>
                    <a:pt x="69" y="315"/>
                  </a:lnTo>
                  <a:lnTo>
                    <a:pt x="67" y="315"/>
                  </a:lnTo>
                  <a:lnTo>
                    <a:pt x="66" y="315"/>
                  </a:lnTo>
                  <a:lnTo>
                    <a:pt x="64" y="315"/>
                  </a:lnTo>
                  <a:lnTo>
                    <a:pt x="63" y="315"/>
                  </a:lnTo>
                  <a:lnTo>
                    <a:pt x="61" y="314"/>
                  </a:lnTo>
                  <a:lnTo>
                    <a:pt x="60" y="312"/>
                  </a:lnTo>
                  <a:lnTo>
                    <a:pt x="60" y="311"/>
                  </a:lnTo>
                  <a:lnTo>
                    <a:pt x="58" y="311"/>
                  </a:lnTo>
                  <a:lnTo>
                    <a:pt x="58" y="309"/>
                  </a:lnTo>
                  <a:lnTo>
                    <a:pt x="56" y="309"/>
                  </a:lnTo>
                  <a:lnTo>
                    <a:pt x="55" y="309"/>
                  </a:lnTo>
                  <a:lnTo>
                    <a:pt x="53" y="309"/>
                  </a:lnTo>
                  <a:lnTo>
                    <a:pt x="53" y="308"/>
                  </a:lnTo>
                  <a:lnTo>
                    <a:pt x="52" y="308"/>
                  </a:lnTo>
                  <a:lnTo>
                    <a:pt x="50" y="308"/>
                  </a:lnTo>
                  <a:lnTo>
                    <a:pt x="50" y="306"/>
                  </a:lnTo>
                  <a:lnTo>
                    <a:pt x="50" y="305"/>
                  </a:lnTo>
                  <a:lnTo>
                    <a:pt x="49" y="305"/>
                  </a:lnTo>
                  <a:lnTo>
                    <a:pt x="47" y="305"/>
                  </a:lnTo>
                  <a:lnTo>
                    <a:pt x="46" y="305"/>
                  </a:lnTo>
                  <a:lnTo>
                    <a:pt x="44" y="305"/>
                  </a:lnTo>
                  <a:lnTo>
                    <a:pt x="44" y="306"/>
                  </a:lnTo>
                  <a:lnTo>
                    <a:pt x="43" y="306"/>
                  </a:lnTo>
                  <a:lnTo>
                    <a:pt x="41" y="308"/>
                  </a:lnTo>
                  <a:lnTo>
                    <a:pt x="40" y="308"/>
                  </a:lnTo>
                  <a:lnTo>
                    <a:pt x="40" y="309"/>
                  </a:lnTo>
                  <a:lnTo>
                    <a:pt x="38" y="309"/>
                  </a:lnTo>
                  <a:lnTo>
                    <a:pt x="37" y="311"/>
                  </a:lnTo>
                  <a:lnTo>
                    <a:pt x="35" y="312"/>
                  </a:lnTo>
                  <a:lnTo>
                    <a:pt x="35" y="314"/>
                  </a:lnTo>
                  <a:lnTo>
                    <a:pt x="34" y="315"/>
                  </a:lnTo>
                  <a:lnTo>
                    <a:pt x="34" y="317"/>
                  </a:lnTo>
                  <a:lnTo>
                    <a:pt x="32" y="317"/>
                  </a:lnTo>
                  <a:lnTo>
                    <a:pt x="32" y="318"/>
                  </a:lnTo>
                  <a:lnTo>
                    <a:pt x="31" y="318"/>
                  </a:lnTo>
                  <a:lnTo>
                    <a:pt x="29" y="318"/>
                  </a:lnTo>
                  <a:lnTo>
                    <a:pt x="29" y="320"/>
                  </a:lnTo>
                  <a:lnTo>
                    <a:pt x="29" y="321"/>
                  </a:lnTo>
                  <a:lnTo>
                    <a:pt x="28" y="324"/>
                  </a:lnTo>
                  <a:lnTo>
                    <a:pt x="28" y="326"/>
                  </a:lnTo>
                  <a:lnTo>
                    <a:pt x="28" y="327"/>
                  </a:lnTo>
                  <a:lnTo>
                    <a:pt x="26" y="327"/>
                  </a:lnTo>
                  <a:lnTo>
                    <a:pt x="26" y="329"/>
                  </a:lnTo>
                  <a:lnTo>
                    <a:pt x="25" y="329"/>
                  </a:lnTo>
                  <a:lnTo>
                    <a:pt x="23" y="330"/>
                  </a:lnTo>
                  <a:lnTo>
                    <a:pt x="22" y="329"/>
                  </a:lnTo>
                  <a:lnTo>
                    <a:pt x="20" y="327"/>
                  </a:lnTo>
                  <a:lnTo>
                    <a:pt x="19" y="327"/>
                  </a:lnTo>
                  <a:lnTo>
                    <a:pt x="19" y="326"/>
                  </a:lnTo>
                  <a:lnTo>
                    <a:pt x="17" y="326"/>
                  </a:lnTo>
                  <a:lnTo>
                    <a:pt x="16" y="326"/>
                  </a:lnTo>
                  <a:lnTo>
                    <a:pt x="16" y="324"/>
                  </a:lnTo>
                  <a:lnTo>
                    <a:pt x="16" y="326"/>
                  </a:lnTo>
                  <a:lnTo>
                    <a:pt x="14" y="326"/>
                  </a:lnTo>
                  <a:lnTo>
                    <a:pt x="14" y="324"/>
                  </a:lnTo>
                  <a:lnTo>
                    <a:pt x="13" y="324"/>
                  </a:lnTo>
                  <a:lnTo>
                    <a:pt x="13" y="323"/>
                  </a:lnTo>
                  <a:lnTo>
                    <a:pt x="11" y="321"/>
                  </a:lnTo>
                  <a:lnTo>
                    <a:pt x="10" y="321"/>
                  </a:lnTo>
                  <a:lnTo>
                    <a:pt x="10" y="320"/>
                  </a:lnTo>
                  <a:lnTo>
                    <a:pt x="8" y="320"/>
                  </a:lnTo>
                  <a:lnTo>
                    <a:pt x="7" y="318"/>
                  </a:lnTo>
                  <a:lnTo>
                    <a:pt x="5" y="318"/>
                  </a:lnTo>
                  <a:lnTo>
                    <a:pt x="4" y="317"/>
                  </a:lnTo>
                  <a:lnTo>
                    <a:pt x="2" y="315"/>
                  </a:lnTo>
                  <a:lnTo>
                    <a:pt x="0" y="314"/>
                  </a:lnTo>
                  <a:lnTo>
                    <a:pt x="0" y="312"/>
                  </a:lnTo>
                  <a:lnTo>
                    <a:pt x="2" y="311"/>
                  </a:lnTo>
                  <a:lnTo>
                    <a:pt x="2" y="309"/>
                  </a:lnTo>
                  <a:lnTo>
                    <a:pt x="4" y="308"/>
                  </a:lnTo>
                  <a:lnTo>
                    <a:pt x="4" y="306"/>
                  </a:lnTo>
                  <a:lnTo>
                    <a:pt x="5" y="305"/>
                  </a:lnTo>
                  <a:lnTo>
                    <a:pt x="5" y="303"/>
                  </a:lnTo>
                  <a:lnTo>
                    <a:pt x="7" y="302"/>
                  </a:lnTo>
                  <a:lnTo>
                    <a:pt x="7" y="300"/>
                  </a:lnTo>
                  <a:lnTo>
                    <a:pt x="8" y="299"/>
                  </a:lnTo>
                  <a:lnTo>
                    <a:pt x="8" y="297"/>
                  </a:lnTo>
                  <a:lnTo>
                    <a:pt x="10" y="297"/>
                  </a:lnTo>
                  <a:lnTo>
                    <a:pt x="10" y="296"/>
                  </a:lnTo>
                  <a:lnTo>
                    <a:pt x="11" y="296"/>
                  </a:lnTo>
                  <a:lnTo>
                    <a:pt x="13" y="294"/>
                  </a:lnTo>
                  <a:lnTo>
                    <a:pt x="14" y="294"/>
                  </a:lnTo>
                  <a:lnTo>
                    <a:pt x="16" y="293"/>
                  </a:lnTo>
                  <a:lnTo>
                    <a:pt x="14" y="291"/>
                  </a:lnTo>
                  <a:lnTo>
                    <a:pt x="14" y="290"/>
                  </a:lnTo>
                  <a:lnTo>
                    <a:pt x="14" y="288"/>
                  </a:lnTo>
                  <a:lnTo>
                    <a:pt x="14" y="287"/>
                  </a:lnTo>
                  <a:lnTo>
                    <a:pt x="13" y="287"/>
                  </a:lnTo>
                  <a:lnTo>
                    <a:pt x="16" y="284"/>
                  </a:lnTo>
                  <a:lnTo>
                    <a:pt x="17" y="284"/>
                  </a:lnTo>
                  <a:lnTo>
                    <a:pt x="19" y="282"/>
                  </a:lnTo>
                  <a:lnTo>
                    <a:pt x="19" y="280"/>
                  </a:lnTo>
                  <a:lnTo>
                    <a:pt x="20" y="280"/>
                  </a:lnTo>
                  <a:lnTo>
                    <a:pt x="20" y="279"/>
                  </a:lnTo>
                  <a:lnTo>
                    <a:pt x="20" y="277"/>
                  </a:lnTo>
                  <a:lnTo>
                    <a:pt x="22" y="277"/>
                  </a:lnTo>
                  <a:lnTo>
                    <a:pt x="22" y="276"/>
                  </a:lnTo>
                  <a:lnTo>
                    <a:pt x="23" y="276"/>
                  </a:lnTo>
                  <a:lnTo>
                    <a:pt x="25" y="276"/>
                  </a:lnTo>
                  <a:lnTo>
                    <a:pt x="26" y="276"/>
                  </a:lnTo>
                  <a:lnTo>
                    <a:pt x="26" y="277"/>
                  </a:lnTo>
                  <a:lnTo>
                    <a:pt x="28" y="279"/>
                  </a:lnTo>
                  <a:lnTo>
                    <a:pt x="29" y="277"/>
                  </a:lnTo>
                  <a:lnTo>
                    <a:pt x="29" y="276"/>
                  </a:lnTo>
                  <a:lnTo>
                    <a:pt x="31" y="276"/>
                  </a:lnTo>
                  <a:lnTo>
                    <a:pt x="31" y="274"/>
                  </a:lnTo>
                  <a:lnTo>
                    <a:pt x="32" y="274"/>
                  </a:lnTo>
                  <a:lnTo>
                    <a:pt x="32" y="273"/>
                  </a:lnTo>
                  <a:lnTo>
                    <a:pt x="32" y="271"/>
                  </a:lnTo>
                  <a:lnTo>
                    <a:pt x="32" y="270"/>
                  </a:lnTo>
                  <a:lnTo>
                    <a:pt x="34" y="270"/>
                  </a:lnTo>
                  <a:lnTo>
                    <a:pt x="34" y="268"/>
                  </a:lnTo>
                  <a:lnTo>
                    <a:pt x="35" y="268"/>
                  </a:lnTo>
                  <a:lnTo>
                    <a:pt x="35" y="267"/>
                  </a:lnTo>
                  <a:lnTo>
                    <a:pt x="37" y="265"/>
                  </a:lnTo>
                  <a:lnTo>
                    <a:pt x="38" y="265"/>
                  </a:lnTo>
                  <a:lnTo>
                    <a:pt x="38" y="264"/>
                  </a:lnTo>
                  <a:lnTo>
                    <a:pt x="35" y="262"/>
                  </a:lnTo>
                  <a:lnTo>
                    <a:pt x="37" y="261"/>
                  </a:lnTo>
                  <a:lnTo>
                    <a:pt x="37" y="259"/>
                  </a:lnTo>
                  <a:lnTo>
                    <a:pt x="38" y="259"/>
                  </a:lnTo>
                  <a:lnTo>
                    <a:pt x="40" y="261"/>
                  </a:lnTo>
                  <a:lnTo>
                    <a:pt x="40" y="259"/>
                  </a:lnTo>
                  <a:lnTo>
                    <a:pt x="40" y="258"/>
                  </a:lnTo>
                  <a:lnTo>
                    <a:pt x="41" y="256"/>
                  </a:lnTo>
                  <a:lnTo>
                    <a:pt x="41" y="255"/>
                  </a:lnTo>
                  <a:lnTo>
                    <a:pt x="41" y="253"/>
                  </a:lnTo>
                  <a:lnTo>
                    <a:pt x="41" y="252"/>
                  </a:lnTo>
                  <a:lnTo>
                    <a:pt x="41" y="250"/>
                  </a:lnTo>
                  <a:lnTo>
                    <a:pt x="41" y="249"/>
                  </a:lnTo>
                  <a:lnTo>
                    <a:pt x="40" y="249"/>
                  </a:lnTo>
                  <a:lnTo>
                    <a:pt x="40" y="247"/>
                  </a:lnTo>
                  <a:lnTo>
                    <a:pt x="38" y="247"/>
                  </a:lnTo>
                  <a:lnTo>
                    <a:pt x="37" y="246"/>
                  </a:lnTo>
                  <a:lnTo>
                    <a:pt x="35" y="244"/>
                  </a:lnTo>
                  <a:lnTo>
                    <a:pt x="34" y="244"/>
                  </a:lnTo>
                  <a:lnTo>
                    <a:pt x="32" y="244"/>
                  </a:lnTo>
                  <a:lnTo>
                    <a:pt x="31" y="244"/>
                  </a:lnTo>
                  <a:lnTo>
                    <a:pt x="31" y="246"/>
                  </a:lnTo>
                  <a:lnTo>
                    <a:pt x="31" y="247"/>
                  </a:lnTo>
                  <a:lnTo>
                    <a:pt x="29" y="246"/>
                  </a:lnTo>
                  <a:lnTo>
                    <a:pt x="29" y="244"/>
                  </a:lnTo>
                  <a:lnTo>
                    <a:pt x="28" y="244"/>
                  </a:lnTo>
                  <a:lnTo>
                    <a:pt x="29" y="243"/>
                  </a:lnTo>
                  <a:lnTo>
                    <a:pt x="29" y="241"/>
                  </a:lnTo>
                  <a:lnTo>
                    <a:pt x="29" y="240"/>
                  </a:lnTo>
                  <a:lnTo>
                    <a:pt x="31" y="240"/>
                  </a:lnTo>
                  <a:lnTo>
                    <a:pt x="31" y="238"/>
                  </a:lnTo>
                  <a:lnTo>
                    <a:pt x="32" y="238"/>
                  </a:lnTo>
                  <a:lnTo>
                    <a:pt x="34" y="238"/>
                  </a:lnTo>
                  <a:lnTo>
                    <a:pt x="34" y="237"/>
                  </a:lnTo>
                  <a:lnTo>
                    <a:pt x="34" y="235"/>
                  </a:lnTo>
                  <a:lnTo>
                    <a:pt x="34" y="234"/>
                  </a:lnTo>
                  <a:lnTo>
                    <a:pt x="35" y="234"/>
                  </a:lnTo>
                  <a:lnTo>
                    <a:pt x="37" y="232"/>
                  </a:lnTo>
                  <a:lnTo>
                    <a:pt x="37" y="231"/>
                  </a:lnTo>
                  <a:lnTo>
                    <a:pt x="38" y="229"/>
                  </a:lnTo>
                  <a:lnTo>
                    <a:pt x="38" y="227"/>
                  </a:lnTo>
                  <a:lnTo>
                    <a:pt x="40" y="227"/>
                  </a:lnTo>
                  <a:lnTo>
                    <a:pt x="41" y="226"/>
                  </a:lnTo>
                  <a:lnTo>
                    <a:pt x="41" y="224"/>
                  </a:lnTo>
                  <a:lnTo>
                    <a:pt x="43" y="223"/>
                  </a:lnTo>
                  <a:lnTo>
                    <a:pt x="43" y="221"/>
                  </a:lnTo>
                  <a:lnTo>
                    <a:pt x="43" y="223"/>
                  </a:lnTo>
                  <a:lnTo>
                    <a:pt x="44" y="223"/>
                  </a:lnTo>
                  <a:lnTo>
                    <a:pt x="44" y="221"/>
                  </a:lnTo>
                  <a:lnTo>
                    <a:pt x="46" y="221"/>
                  </a:lnTo>
                  <a:lnTo>
                    <a:pt x="47" y="221"/>
                  </a:lnTo>
                  <a:lnTo>
                    <a:pt x="49" y="221"/>
                  </a:lnTo>
                  <a:lnTo>
                    <a:pt x="49" y="220"/>
                  </a:lnTo>
                  <a:lnTo>
                    <a:pt x="50" y="220"/>
                  </a:lnTo>
                  <a:lnTo>
                    <a:pt x="50" y="221"/>
                  </a:lnTo>
                  <a:lnTo>
                    <a:pt x="52" y="223"/>
                  </a:lnTo>
                  <a:lnTo>
                    <a:pt x="53" y="224"/>
                  </a:lnTo>
                  <a:lnTo>
                    <a:pt x="53" y="226"/>
                  </a:lnTo>
                  <a:lnTo>
                    <a:pt x="55" y="227"/>
                  </a:lnTo>
                  <a:lnTo>
                    <a:pt x="56" y="227"/>
                  </a:lnTo>
                  <a:lnTo>
                    <a:pt x="56" y="226"/>
                  </a:lnTo>
                  <a:lnTo>
                    <a:pt x="58" y="226"/>
                  </a:lnTo>
                  <a:lnTo>
                    <a:pt x="58" y="224"/>
                  </a:lnTo>
                  <a:lnTo>
                    <a:pt x="60" y="224"/>
                  </a:lnTo>
                  <a:lnTo>
                    <a:pt x="60" y="223"/>
                  </a:lnTo>
                  <a:lnTo>
                    <a:pt x="61" y="221"/>
                  </a:lnTo>
                  <a:lnTo>
                    <a:pt x="61" y="220"/>
                  </a:lnTo>
                  <a:lnTo>
                    <a:pt x="60" y="220"/>
                  </a:lnTo>
                  <a:lnTo>
                    <a:pt x="60" y="218"/>
                  </a:lnTo>
                  <a:lnTo>
                    <a:pt x="61" y="218"/>
                  </a:lnTo>
                  <a:lnTo>
                    <a:pt x="61" y="217"/>
                  </a:lnTo>
                  <a:lnTo>
                    <a:pt x="63" y="217"/>
                  </a:lnTo>
                  <a:lnTo>
                    <a:pt x="63" y="215"/>
                  </a:lnTo>
                  <a:lnTo>
                    <a:pt x="64" y="214"/>
                  </a:lnTo>
                  <a:lnTo>
                    <a:pt x="64" y="212"/>
                  </a:lnTo>
                  <a:lnTo>
                    <a:pt x="66" y="212"/>
                  </a:lnTo>
                  <a:lnTo>
                    <a:pt x="66" y="211"/>
                  </a:lnTo>
                  <a:lnTo>
                    <a:pt x="67" y="211"/>
                  </a:lnTo>
                  <a:lnTo>
                    <a:pt x="69" y="209"/>
                  </a:lnTo>
                  <a:lnTo>
                    <a:pt x="70" y="208"/>
                  </a:lnTo>
                  <a:lnTo>
                    <a:pt x="72" y="208"/>
                  </a:lnTo>
                  <a:lnTo>
                    <a:pt x="73" y="208"/>
                  </a:lnTo>
                  <a:lnTo>
                    <a:pt x="75" y="208"/>
                  </a:lnTo>
                  <a:lnTo>
                    <a:pt x="76" y="208"/>
                  </a:lnTo>
                  <a:lnTo>
                    <a:pt x="76" y="209"/>
                  </a:lnTo>
                  <a:lnTo>
                    <a:pt x="78" y="209"/>
                  </a:lnTo>
                  <a:lnTo>
                    <a:pt x="78" y="211"/>
                  </a:lnTo>
                  <a:lnTo>
                    <a:pt x="78" y="212"/>
                  </a:lnTo>
                  <a:lnTo>
                    <a:pt x="78" y="214"/>
                  </a:lnTo>
                  <a:lnTo>
                    <a:pt x="78" y="215"/>
                  </a:lnTo>
                  <a:lnTo>
                    <a:pt x="78" y="217"/>
                  </a:lnTo>
                  <a:lnTo>
                    <a:pt x="78" y="218"/>
                  </a:lnTo>
                  <a:lnTo>
                    <a:pt x="79" y="218"/>
                  </a:lnTo>
                  <a:lnTo>
                    <a:pt x="81" y="218"/>
                  </a:lnTo>
                  <a:lnTo>
                    <a:pt x="82" y="218"/>
                  </a:lnTo>
                  <a:lnTo>
                    <a:pt x="84" y="218"/>
                  </a:lnTo>
                  <a:lnTo>
                    <a:pt x="85" y="218"/>
                  </a:lnTo>
                  <a:lnTo>
                    <a:pt x="87" y="218"/>
                  </a:lnTo>
                  <a:lnTo>
                    <a:pt x="87" y="217"/>
                  </a:lnTo>
                  <a:lnTo>
                    <a:pt x="88" y="217"/>
                  </a:lnTo>
                  <a:lnTo>
                    <a:pt x="90" y="217"/>
                  </a:lnTo>
                  <a:lnTo>
                    <a:pt x="90" y="215"/>
                  </a:lnTo>
                  <a:lnTo>
                    <a:pt x="91" y="215"/>
                  </a:lnTo>
                  <a:lnTo>
                    <a:pt x="91" y="214"/>
                  </a:lnTo>
                  <a:lnTo>
                    <a:pt x="93" y="214"/>
                  </a:lnTo>
                  <a:lnTo>
                    <a:pt x="93" y="212"/>
                  </a:lnTo>
                  <a:lnTo>
                    <a:pt x="94" y="211"/>
                  </a:lnTo>
                  <a:lnTo>
                    <a:pt x="96" y="214"/>
                  </a:lnTo>
                  <a:lnTo>
                    <a:pt x="97" y="215"/>
                  </a:lnTo>
                  <a:lnTo>
                    <a:pt x="99" y="218"/>
                  </a:lnTo>
                  <a:lnTo>
                    <a:pt x="100" y="220"/>
                  </a:lnTo>
                  <a:lnTo>
                    <a:pt x="102" y="218"/>
                  </a:lnTo>
                  <a:lnTo>
                    <a:pt x="102" y="217"/>
                  </a:lnTo>
                  <a:lnTo>
                    <a:pt x="103" y="217"/>
                  </a:lnTo>
                  <a:lnTo>
                    <a:pt x="103" y="215"/>
                  </a:lnTo>
                  <a:lnTo>
                    <a:pt x="105" y="215"/>
                  </a:lnTo>
                  <a:lnTo>
                    <a:pt x="105" y="214"/>
                  </a:lnTo>
                  <a:lnTo>
                    <a:pt x="106" y="214"/>
                  </a:lnTo>
                  <a:lnTo>
                    <a:pt x="109" y="211"/>
                  </a:lnTo>
                  <a:lnTo>
                    <a:pt x="111" y="211"/>
                  </a:lnTo>
                  <a:lnTo>
                    <a:pt x="105" y="205"/>
                  </a:lnTo>
                  <a:lnTo>
                    <a:pt x="103" y="205"/>
                  </a:lnTo>
                  <a:lnTo>
                    <a:pt x="103" y="203"/>
                  </a:lnTo>
                  <a:lnTo>
                    <a:pt x="102" y="203"/>
                  </a:lnTo>
                  <a:lnTo>
                    <a:pt x="100" y="202"/>
                  </a:lnTo>
                  <a:lnTo>
                    <a:pt x="102" y="202"/>
                  </a:lnTo>
                  <a:lnTo>
                    <a:pt x="106" y="200"/>
                  </a:lnTo>
                  <a:lnTo>
                    <a:pt x="109" y="199"/>
                  </a:lnTo>
                  <a:lnTo>
                    <a:pt x="111" y="199"/>
                  </a:lnTo>
                  <a:lnTo>
                    <a:pt x="111" y="197"/>
                  </a:lnTo>
                  <a:lnTo>
                    <a:pt x="114" y="197"/>
                  </a:lnTo>
                  <a:lnTo>
                    <a:pt x="116" y="197"/>
                  </a:lnTo>
                  <a:lnTo>
                    <a:pt x="119" y="196"/>
                  </a:lnTo>
                  <a:lnTo>
                    <a:pt x="120" y="196"/>
                  </a:lnTo>
                  <a:lnTo>
                    <a:pt x="120" y="194"/>
                  </a:lnTo>
                  <a:lnTo>
                    <a:pt x="122" y="194"/>
                  </a:lnTo>
                  <a:lnTo>
                    <a:pt x="126" y="193"/>
                  </a:lnTo>
                  <a:lnTo>
                    <a:pt x="128" y="193"/>
                  </a:lnTo>
                  <a:lnTo>
                    <a:pt x="129" y="193"/>
                  </a:lnTo>
                  <a:lnTo>
                    <a:pt x="129" y="191"/>
                  </a:lnTo>
                  <a:lnTo>
                    <a:pt x="131" y="191"/>
                  </a:lnTo>
                  <a:lnTo>
                    <a:pt x="132" y="191"/>
                  </a:lnTo>
                  <a:lnTo>
                    <a:pt x="134" y="191"/>
                  </a:lnTo>
                  <a:lnTo>
                    <a:pt x="134" y="190"/>
                  </a:lnTo>
                  <a:lnTo>
                    <a:pt x="135" y="190"/>
                  </a:lnTo>
                  <a:lnTo>
                    <a:pt x="137" y="190"/>
                  </a:lnTo>
                  <a:lnTo>
                    <a:pt x="137" y="188"/>
                  </a:lnTo>
                  <a:lnTo>
                    <a:pt x="138" y="188"/>
                  </a:lnTo>
                  <a:lnTo>
                    <a:pt x="140" y="188"/>
                  </a:lnTo>
                  <a:lnTo>
                    <a:pt x="140" y="187"/>
                  </a:lnTo>
                  <a:lnTo>
                    <a:pt x="141" y="187"/>
                  </a:lnTo>
                  <a:lnTo>
                    <a:pt x="143" y="185"/>
                  </a:lnTo>
                  <a:lnTo>
                    <a:pt x="144" y="185"/>
                  </a:lnTo>
                  <a:lnTo>
                    <a:pt x="144" y="184"/>
                  </a:lnTo>
                  <a:lnTo>
                    <a:pt x="146" y="184"/>
                  </a:lnTo>
                  <a:lnTo>
                    <a:pt x="147" y="182"/>
                  </a:lnTo>
                  <a:lnTo>
                    <a:pt x="149" y="182"/>
                  </a:lnTo>
                  <a:lnTo>
                    <a:pt x="149" y="181"/>
                  </a:lnTo>
                  <a:lnTo>
                    <a:pt x="150" y="181"/>
                  </a:lnTo>
                  <a:lnTo>
                    <a:pt x="155" y="176"/>
                  </a:lnTo>
                  <a:lnTo>
                    <a:pt x="156" y="176"/>
                  </a:lnTo>
                  <a:lnTo>
                    <a:pt x="156" y="174"/>
                  </a:lnTo>
                  <a:lnTo>
                    <a:pt x="158" y="174"/>
                  </a:lnTo>
                  <a:lnTo>
                    <a:pt x="158" y="173"/>
                  </a:lnTo>
                  <a:lnTo>
                    <a:pt x="159" y="173"/>
                  </a:lnTo>
                  <a:lnTo>
                    <a:pt x="161" y="171"/>
                  </a:lnTo>
                  <a:lnTo>
                    <a:pt x="162" y="171"/>
                  </a:lnTo>
                  <a:lnTo>
                    <a:pt x="162" y="170"/>
                  </a:lnTo>
                  <a:lnTo>
                    <a:pt x="164" y="170"/>
                  </a:lnTo>
                  <a:lnTo>
                    <a:pt x="165" y="168"/>
                  </a:lnTo>
                  <a:lnTo>
                    <a:pt x="167" y="168"/>
                  </a:lnTo>
                  <a:lnTo>
                    <a:pt x="168" y="168"/>
                  </a:lnTo>
                  <a:lnTo>
                    <a:pt x="168" y="167"/>
                  </a:lnTo>
                  <a:lnTo>
                    <a:pt x="170" y="167"/>
                  </a:lnTo>
                  <a:lnTo>
                    <a:pt x="172" y="167"/>
                  </a:lnTo>
                  <a:lnTo>
                    <a:pt x="173" y="167"/>
                  </a:lnTo>
                  <a:lnTo>
                    <a:pt x="175" y="167"/>
                  </a:lnTo>
                  <a:lnTo>
                    <a:pt x="176" y="167"/>
                  </a:lnTo>
                  <a:lnTo>
                    <a:pt x="178" y="167"/>
                  </a:lnTo>
                  <a:lnTo>
                    <a:pt x="179" y="165"/>
                  </a:lnTo>
                  <a:lnTo>
                    <a:pt x="181" y="164"/>
                  </a:lnTo>
                  <a:lnTo>
                    <a:pt x="182" y="162"/>
                  </a:lnTo>
                  <a:lnTo>
                    <a:pt x="182" y="161"/>
                  </a:lnTo>
                  <a:lnTo>
                    <a:pt x="184" y="159"/>
                  </a:lnTo>
                  <a:lnTo>
                    <a:pt x="185" y="159"/>
                  </a:lnTo>
                  <a:lnTo>
                    <a:pt x="185" y="158"/>
                  </a:lnTo>
                  <a:lnTo>
                    <a:pt x="185" y="159"/>
                  </a:lnTo>
                  <a:lnTo>
                    <a:pt x="185" y="158"/>
                  </a:lnTo>
                  <a:lnTo>
                    <a:pt x="187" y="158"/>
                  </a:lnTo>
                  <a:lnTo>
                    <a:pt x="188" y="158"/>
                  </a:lnTo>
                  <a:lnTo>
                    <a:pt x="188" y="156"/>
                  </a:lnTo>
                  <a:lnTo>
                    <a:pt x="188" y="158"/>
                  </a:lnTo>
                  <a:lnTo>
                    <a:pt x="188" y="156"/>
                  </a:lnTo>
                  <a:lnTo>
                    <a:pt x="190" y="156"/>
                  </a:lnTo>
                  <a:lnTo>
                    <a:pt x="190" y="158"/>
                  </a:lnTo>
                  <a:lnTo>
                    <a:pt x="190" y="156"/>
                  </a:lnTo>
                  <a:lnTo>
                    <a:pt x="191" y="156"/>
                  </a:lnTo>
                  <a:lnTo>
                    <a:pt x="193" y="155"/>
                  </a:lnTo>
                  <a:lnTo>
                    <a:pt x="193" y="156"/>
                  </a:lnTo>
                  <a:lnTo>
                    <a:pt x="193" y="155"/>
                  </a:lnTo>
                  <a:lnTo>
                    <a:pt x="194" y="155"/>
                  </a:lnTo>
                  <a:lnTo>
                    <a:pt x="194" y="156"/>
                  </a:lnTo>
                  <a:lnTo>
                    <a:pt x="196" y="155"/>
                  </a:lnTo>
                  <a:lnTo>
                    <a:pt x="200" y="152"/>
                  </a:lnTo>
                  <a:lnTo>
                    <a:pt x="202" y="150"/>
                  </a:lnTo>
                  <a:lnTo>
                    <a:pt x="203" y="149"/>
                  </a:lnTo>
                  <a:lnTo>
                    <a:pt x="205" y="149"/>
                  </a:lnTo>
                  <a:lnTo>
                    <a:pt x="206" y="149"/>
                  </a:lnTo>
                  <a:lnTo>
                    <a:pt x="206" y="147"/>
                  </a:lnTo>
                  <a:lnTo>
                    <a:pt x="208" y="147"/>
                  </a:lnTo>
                  <a:lnTo>
                    <a:pt x="208" y="146"/>
                  </a:lnTo>
                  <a:lnTo>
                    <a:pt x="209" y="146"/>
                  </a:lnTo>
                  <a:lnTo>
                    <a:pt x="209" y="144"/>
                  </a:lnTo>
                  <a:lnTo>
                    <a:pt x="211" y="144"/>
                  </a:lnTo>
                  <a:lnTo>
                    <a:pt x="211" y="143"/>
                  </a:lnTo>
                  <a:lnTo>
                    <a:pt x="212" y="143"/>
                  </a:lnTo>
                  <a:lnTo>
                    <a:pt x="212" y="141"/>
                  </a:lnTo>
                  <a:lnTo>
                    <a:pt x="214" y="141"/>
                  </a:lnTo>
                  <a:lnTo>
                    <a:pt x="215" y="140"/>
                  </a:lnTo>
                  <a:lnTo>
                    <a:pt x="215" y="138"/>
                  </a:lnTo>
                  <a:lnTo>
                    <a:pt x="217" y="138"/>
                  </a:lnTo>
                  <a:lnTo>
                    <a:pt x="217" y="137"/>
                  </a:lnTo>
                  <a:lnTo>
                    <a:pt x="218" y="137"/>
                  </a:lnTo>
                  <a:lnTo>
                    <a:pt x="218" y="135"/>
                  </a:lnTo>
                  <a:lnTo>
                    <a:pt x="220" y="135"/>
                  </a:lnTo>
                  <a:lnTo>
                    <a:pt x="220" y="134"/>
                  </a:lnTo>
                  <a:lnTo>
                    <a:pt x="221" y="132"/>
                  </a:lnTo>
                  <a:lnTo>
                    <a:pt x="221" y="131"/>
                  </a:lnTo>
                  <a:lnTo>
                    <a:pt x="223" y="131"/>
                  </a:lnTo>
                  <a:lnTo>
                    <a:pt x="224" y="129"/>
                  </a:lnTo>
                  <a:lnTo>
                    <a:pt x="226" y="126"/>
                  </a:lnTo>
                  <a:lnTo>
                    <a:pt x="228" y="125"/>
                  </a:lnTo>
                  <a:lnTo>
                    <a:pt x="229" y="123"/>
                  </a:lnTo>
                  <a:lnTo>
                    <a:pt x="229" y="121"/>
                  </a:lnTo>
                  <a:lnTo>
                    <a:pt x="231" y="120"/>
                  </a:lnTo>
                  <a:lnTo>
                    <a:pt x="234" y="117"/>
                  </a:lnTo>
                  <a:lnTo>
                    <a:pt x="234" y="115"/>
                  </a:lnTo>
                  <a:lnTo>
                    <a:pt x="237" y="112"/>
                  </a:lnTo>
                  <a:lnTo>
                    <a:pt x="237" y="111"/>
                  </a:lnTo>
                  <a:lnTo>
                    <a:pt x="238" y="111"/>
                  </a:lnTo>
                  <a:lnTo>
                    <a:pt x="238" y="109"/>
                  </a:lnTo>
                  <a:lnTo>
                    <a:pt x="240" y="106"/>
                  </a:lnTo>
                  <a:lnTo>
                    <a:pt x="240" y="105"/>
                  </a:lnTo>
                  <a:lnTo>
                    <a:pt x="243" y="99"/>
                  </a:lnTo>
                  <a:lnTo>
                    <a:pt x="243" y="97"/>
                  </a:lnTo>
                  <a:lnTo>
                    <a:pt x="244" y="96"/>
                  </a:lnTo>
                  <a:lnTo>
                    <a:pt x="244" y="94"/>
                  </a:lnTo>
                  <a:lnTo>
                    <a:pt x="246" y="93"/>
                  </a:lnTo>
                  <a:lnTo>
                    <a:pt x="246" y="91"/>
                  </a:lnTo>
                  <a:lnTo>
                    <a:pt x="247" y="88"/>
                  </a:lnTo>
                  <a:lnTo>
                    <a:pt x="247" y="87"/>
                  </a:lnTo>
                  <a:lnTo>
                    <a:pt x="249" y="84"/>
                  </a:lnTo>
                  <a:lnTo>
                    <a:pt x="247" y="84"/>
                  </a:lnTo>
                  <a:lnTo>
                    <a:pt x="246" y="84"/>
                  </a:lnTo>
                  <a:lnTo>
                    <a:pt x="244" y="85"/>
                  </a:lnTo>
                  <a:lnTo>
                    <a:pt x="243" y="85"/>
                  </a:lnTo>
                  <a:lnTo>
                    <a:pt x="241" y="85"/>
                  </a:lnTo>
                  <a:lnTo>
                    <a:pt x="240" y="85"/>
                  </a:lnTo>
                  <a:lnTo>
                    <a:pt x="238" y="85"/>
                  </a:lnTo>
                  <a:lnTo>
                    <a:pt x="237" y="85"/>
                  </a:lnTo>
                  <a:lnTo>
                    <a:pt x="235" y="87"/>
                  </a:lnTo>
                  <a:lnTo>
                    <a:pt x="232" y="87"/>
                  </a:lnTo>
                  <a:lnTo>
                    <a:pt x="231" y="87"/>
                  </a:lnTo>
                  <a:lnTo>
                    <a:pt x="229" y="87"/>
                  </a:lnTo>
                  <a:lnTo>
                    <a:pt x="229" y="88"/>
                  </a:lnTo>
                  <a:lnTo>
                    <a:pt x="228" y="88"/>
                  </a:lnTo>
                  <a:lnTo>
                    <a:pt x="226" y="88"/>
                  </a:lnTo>
                  <a:lnTo>
                    <a:pt x="226" y="90"/>
                  </a:lnTo>
                  <a:lnTo>
                    <a:pt x="224" y="90"/>
                  </a:lnTo>
                  <a:lnTo>
                    <a:pt x="223" y="90"/>
                  </a:lnTo>
                  <a:lnTo>
                    <a:pt x="221" y="90"/>
                  </a:lnTo>
                  <a:lnTo>
                    <a:pt x="224" y="90"/>
                  </a:lnTo>
                  <a:lnTo>
                    <a:pt x="224" y="88"/>
                  </a:lnTo>
                  <a:lnTo>
                    <a:pt x="223" y="87"/>
                  </a:lnTo>
                  <a:lnTo>
                    <a:pt x="224" y="87"/>
                  </a:lnTo>
                  <a:lnTo>
                    <a:pt x="224" y="85"/>
                  </a:lnTo>
                  <a:lnTo>
                    <a:pt x="223" y="85"/>
                  </a:lnTo>
                  <a:lnTo>
                    <a:pt x="224" y="84"/>
                  </a:lnTo>
                  <a:lnTo>
                    <a:pt x="226" y="84"/>
                  </a:lnTo>
                  <a:lnTo>
                    <a:pt x="226" y="82"/>
                  </a:lnTo>
                  <a:lnTo>
                    <a:pt x="224" y="82"/>
                  </a:lnTo>
                  <a:lnTo>
                    <a:pt x="226" y="82"/>
                  </a:lnTo>
                  <a:lnTo>
                    <a:pt x="226" y="81"/>
                  </a:lnTo>
                  <a:lnTo>
                    <a:pt x="224" y="79"/>
                  </a:lnTo>
                  <a:lnTo>
                    <a:pt x="226" y="79"/>
                  </a:lnTo>
                  <a:lnTo>
                    <a:pt x="226" y="78"/>
                  </a:lnTo>
                  <a:lnTo>
                    <a:pt x="226" y="79"/>
                  </a:lnTo>
                  <a:lnTo>
                    <a:pt x="228" y="78"/>
                  </a:lnTo>
                  <a:lnTo>
                    <a:pt x="226" y="78"/>
                  </a:lnTo>
                  <a:lnTo>
                    <a:pt x="226" y="76"/>
                  </a:lnTo>
                  <a:lnTo>
                    <a:pt x="228" y="75"/>
                  </a:lnTo>
                  <a:lnTo>
                    <a:pt x="229" y="75"/>
                  </a:lnTo>
                  <a:lnTo>
                    <a:pt x="228" y="70"/>
                  </a:lnTo>
                  <a:lnTo>
                    <a:pt x="229" y="68"/>
                  </a:lnTo>
                  <a:lnTo>
                    <a:pt x="231" y="62"/>
                  </a:lnTo>
                  <a:lnTo>
                    <a:pt x="232" y="62"/>
                  </a:lnTo>
                  <a:lnTo>
                    <a:pt x="232" y="61"/>
                  </a:lnTo>
                  <a:lnTo>
                    <a:pt x="231" y="59"/>
                  </a:lnTo>
                  <a:lnTo>
                    <a:pt x="231" y="58"/>
                  </a:lnTo>
                  <a:lnTo>
                    <a:pt x="232" y="58"/>
                  </a:lnTo>
                  <a:lnTo>
                    <a:pt x="234" y="58"/>
                  </a:lnTo>
                  <a:lnTo>
                    <a:pt x="234" y="56"/>
                  </a:lnTo>
                  <a:lnTo>
                    <a:pt x="234" y="53"/>
                  </a:lnTo>
                  <a:lnTo>
                    <a:pt x="232" y="50"/>
                  </a:lnTo>
                  <a:lnTo>
                    <a:pt x="234" y="50"/>
                  </a:lnTo>
                  <a:lnTo>
                    <a:pt x="235" y="50"/>
                  </a:lnTo>
                  <a:lnTo>
                    <a:pt x="232" y="50"/>
                  </a:lnTo>
                  <a:lnTo>
                    <a:pt x="232" y="49"/>
                  </a:lnTo>
                  <a:lnTo>
                    <a:pt x="234" y="47"/>
                  </a:lnTo>
                  <a:lnTo>
                    <a:pt x="234" y="46"/>
                  </a:lnTo>
                  <a:lnTo>
                    <a:pt x="235" y="46"/>
                  </a:lnTo>
                  <a:lnTo>
                    <a:pt x="237" y="46"/>
                  </a:lnTo>
                  <a:lnTo>
                    <a:pt x="238" y="46"/>
                  </a:lnTo>
                  <a:lnTo>
                    <a:pt x="238" y="44"/>
                  </a:lnTo>
                  <a:lnTo>
                    <a:pt x="240" y="44"/>
                  </a:lnTo>
                  <a:lnTo>
                    <a:pt x="241" y="44"/>
                  </a:lnTo>
                  <a:lnTo>
                    <a:pt x="241" y="43"/>
                  </a:lnTo>
                  <a:lnTo>
                    <a:pt x="243" y="43"/>
                  </a:lnTo>
                  <a:lnTo>
                    <a:pt x="244" y="41"/>
                  </a:lnTo>
                  <a:lnTo>
                    <a:pt x="252" y="43"/>
                  </a:lnTo>
                  <a:lnTo>
                    <a:pt x="253" y="43"/>
                  </a:lnTo>
                  <a:lnTo>
                    <a:pt x="253" y="41"/>
                  </a:lnTo>
                  <a:lnTo>
                    <a:pt x="256" y="41"/>
                  </a:lnTo>
                  <a:lnTo>
                    <a:pt x="256" y="40"/>
                  </a:lnTo>
                  <a:lnTo>
                    <a:pt x="258" y="40"/>
                  </a:lnTo>
                  <a:lnTo>
                    <a:pt x="258" y="38"/>
                  </a:lnTo>
                  <a:lnTo>
                    <a:pt x="259" y="38"/>
                  </a:lnTo>
                  <a:lnTo>
                    <a:pt x="259" y="37"/>
                  </a:lnTo>
                  <a:lnTo>
                    <a:pt x="261" y="37"/>
                  </a:lnTo>
                  <a:lnTo>
                    <a:pt x="262" y="37"/>
                  </a:lnTo>
                  <a:lnTo>
                    <a:pt x="264" y="37"/>
                  </a:lnTo>
                  <a:lnTo>
                    <a:pt x="265" y="35"/>
                  </a:lnTo>
                  <a:lnTo>
                    <a:pt x="267" y="35"/>
                  </a:lnTo>
                  <a:lnTo>
                    <a:pt x="267" y="34"/>
                  </a:lnTo>
                  <a:lnTo>
                    <a:pt x="265" y="34"/>
                  </a:lnTo>
                  <a:lnTo>
                    <a:pt x="265" y="32"/>
                  </a:lnTo>
                  <a:lnTo>
                    <a:pt x="265" y="31"/>
                  </a:lnTo>
                  <a:lnTo>
                    <a:pt x="267" y="29"/>
                  </a:lnTo>
                  <a:lnTo>
                    <a:pt x="267" y="28"/>
                  </a:lnTo>
                  <a:lnTo>
                    <a:pt x="268" y="28"/>
                  </a:lnTo>
                  <a:lnTo>
                    <a:pt x="268" y="26"/>
                  </a:lnTo>
                  <a:lnTo>
                    <a:pt x="268" y="25"/>
                  </a:lnTo>
                  <a:lnTo>
                    <a:pt x="268" y="23"/>
                  </a:lnTo>
                  <a:lnTo>
                    <a:pt x="267" y="20"/>
                  </a:lnTo>
                  <a:lnTo>
                    <a:pt x="265" y="19"/>
                  </a:lnTo>
                  <a:lnTo>
                    <a:pt x="267" y="17"/>
                  </a:lnTo>
                  <a:lnTo>
                    <a:pt x="268" y="17"/>
                  </a:lnTo>
                  <a:lnTo>
                    <a:pt x="268" y="15"/>
                  </a:lnTo>
                  <a:lnTo>
                    <a:pt x="268" y="14"/>
                  </a:lnTo>
                  <a:lnTo>
                    <a:pt x="268" y="12"/>
                  </a:lnTo>
                  <a:lnTo>
                    <a:pt x="268" y="11"/>
                  </a:lnTo>
                  <a:lnTo>
                    <a:pt x="270" y="12"/>
                  </a:lnTo>
                  <a:lnTo>
                    <a:pt x="271" y="11"/>
                  </a:lnTo>
                  <a:lnTo>
                    <a:pt x="271" y="9"/>
                  </a:lnTo>
                  <a:lnTo>
                    <a:pt x="274" y="5"/>
                  </a:lnTo>
                  <a:lnTo>
                    <a:pt x="276" y="3"/>
                  </a:lnTo>
                  <a:lnTo>
                    <a:pt x="276" y="2"/>
                  </a:lnTo>
                  <a:lnTo>
                    <a:pt x="277" y="0"/>
                  </a:lnTo>
                  <a:lnTo>
                    <a:pt x="277" y="2"/>
                  </a:lnTo>
                  <a:lnTo>
                    <a:pt x="277" y="3"/>
                  </a:lnTo>
                  <a:lnTo>
                    <a:pt x="279" y="5"/>
                  </a:lnTo>
                  <a:lnTo>
                    <a:pt x="280" y="5"/>
                  </a:lnTo>
                  <a:lnTo>
                    <a:pt x="280" y="6"/>
                  </a:lnTo>
                  <a:lnTo>
                    <a:pt x="282" y="6"/>
                  </a:lnTo>
                  <a:lnTo>
                    <a:pt x="284" y="8"/>
                  </a:lnTo>
                  <a:lnTo>
                    <a:pt x="284" y="9"/>
                  </a:lnTo>
                  <a:lnTo>
                    <a:pt x="284" y="12"/>
                  </a:lnTo>
                  <a:lnTo>
                    <a:pt x="282" y="14"/>
                  </a:lnTo>
                  <a:lnTo>
                    <a:pt x="284" y="14"/>
                  </a:lnTo>
                  <a:lnTo>
                    <a:pt x="285" y="14"/>
                  </a:lnTo>
                  <a:lnTo>
                    <a:pt x="287" y="12"/>
                  </a:lnTo>
                  <a:lnTo>
                    <a:pt x="291" y="12"/>
                  </a:lnTo>
                  <a:lnTo>
                    <a:pt x="293" y="11"/>
                  </a:lnTo>
                  <a:lnTo>
                    <a:pt x="303" y="9"/>
                  </a:lnTo>
                  <a:lnTo>
                    <a:pt x="311" y="6"/>
                  </a:lnTo>
                  <a:lnTo>
                    <a:pt x="314" y="6"/>
                  </a:lnTo>
                  <a:lnTo>
                    <a:pt x="315" y="8"/>
                  </a:lnTo>
                  <a:lnTo>
                    <a:pt x="317" y="9"/>
                  </a:lnTo>
                  <a:lnTo>
                    <a:pt x="320" y="11"/>
                  </a:lnTo>
                  <a:lnTo>
                    <a:pt x="320" y="12"/>
                  </a:lnTo>
                  <a:lnTo>
                    <a:pt x="320" y="14"/>
                  </a:lnTo>
                  <a:lnTo>
                    <a:pt x="320" y="15"/>
                  </a:lnTo>
                  <a:lnTo>
                    <a:pt x="321" y="15"/>
                  </a:lnTo>
                  <a:lnTo>
                    <a:pt x="321" y="14"/>
                  </a:lnTo>
                  <a:lnTo>
                    <a:pt x="323" y="14"/>
                  </a:lnTo>
                  <a:lnTo>
                    <a:pt x="324" y="14"/>
                  </a:lnTo>
                  <a:lnTo>
                    <a:pt x="321" y="20"/>
                  </a:lnTo>
                  <a:lnTo>
                    <a:pt x="321" y="22"/>
                  </a:lnTo>
                  <a:lnTo>
                    <a:pt x="321" y="23"/>
                  </a:lnTo>
                  <a:lnTo>
                    <a:pt x="321" y="25"/>
                  </a:lnTo>
                  <a:lnTo>
                    <a:pt x="323" y="26"/>
                  </a:lnTo>
                  <a:lnTo>
                    <a:pt x="321" y="26"/>
                  </a:lnTo>
                  <a:lnTo>
                    <a:pt x="318" y="26"/>
                  </a:lnTo>
                  <a:lnTo>
                    <a:pt x="318" y="29"/>
                  </a:lnTo>
                  <a:lnTo>
                    <a:pt x="318" y="31"/>
                  </a:lnTo>
                  <a:lnTo>
                    <a:pt x="318" y="32"/>
                  </a:lnTo>
                  <a:lnTo>
                    <a:pt x="318" y="34"/>
                  </a:lnTo>
                  <a:lnTo>
                    <a:pt x="317" y="34"/>
                  </a:lnTo>
                  <a:lnTo>
                    <a:pt x="317" y="35"/>
                  </a:lnTo>
                  <a:lnTo>
                    <a:pt x="317" y="37"/>
                  </a:lnTo>
                  <a:lnTo>
                    <a:pt x="315" y="37"/>
                  </a:lnTo>
                  <a:lnTo>
                    <a:pt x="317" y="37"/>
                  </a:lnTo>
                  <a:lnTo>
                    <a:pt x="317" y="38"/>
                  </a:lnTo>
                  <a:lnTo>
                    <a:pt x="315" y="38"/>
                  </a:lnTo>
                  <a:lnTo>
                    <a:pt x="315" y="40"/>
                  </a:lnTo>
                  <a:lnTo>
                    <a:pt x="315" y="41"/>
                  </a:lnTo>
                  <a:lnTo>
                    <a:pt x="314" y="41"/>
                  </a:lnTo>
                  <a:lnTo>
                    <a:pt x="315" y="43"/>
                  </a:lnTo>
                  <a:lnTo>
                    <a:pt x="317" y="46"/>
                  </a:lnTo>
                  <a:lnTo>
                    <a:pt x="317" y="47"/>
                  </a:lnTo>
                  <a:lnTo>
                    <a:pt x="318" y="47"/>
                  </a:lnTo>
                  <a:lnTo>
                    <a:pt x="318" y="49"/>
                  </a:lnTo>
                  <a:lnTo>
                    <a:pt x="320" y="50"/>
                  </a:lnTo>
                  <a:lnTo>
                    <a:pt x="320" y="52"/>
                  </a:lnTo>
                  <a:lnTo>
                    <a:pt x="321" y="52"/>
                  </a:lnTo>
                  <a:lnTo>
                    <a:pt x="321" y="53"/>
                  </a:lnTo>
                  <a:lnTo>
                    <a:pt x="323" y="53"/>
                  </a:lnTo>
                  <a:lnTo>
                    <a:pt x="324" y="55"/>
                  </a:lnTo>
                  <a:lnTo>
                    <a:pt x="326" y="55"/>
                  </a:lnTo>
                  <a:lnTo>
                    <a:pt x="326" y="56"/>
                  </a:lnTo>
                  <a:lnTo>
                    <a:pt x="327" y="56"/>
                  </a:lnTo>
                  <a:lnTo>
                    <a:pt x="327" y="58"/>
                  </a:lnTo>
                  <a:lnTo>
                    <a:pt x="327" y="59"/>
                  </a:lnTo>
                  <a:lnTo>
                    <a:pt x="329" y="59"/>
                  </a:lnTo>
                  <a:lnTo>
                    <a:pt x="329" y="61"/>
                  </a:lnTo>
                  <a:lnTo>
                    <a:pt x="329" y="59"/>
                  </a:lnTo>
                  <a:lnTo>
                    <a:pt x="330" y="61"/>
                  </a:lnTo>
                  <a:lnTo>
                    <a:pt x="332" y="62"/>
                  </a:lnTo>
                  <a:lnTo>
                    <a:pt x="332" y="64"/>
                  </a:lnTo>
                  <a:lnTo>
                    <a:pt x="333" y="65"/>
                  </a:lnTo>
                  <a:lnTo>
                    <a:pt x="333" y="67"/>
                  </a:lnTo>
                  <a:lnTo>
                    <a:pt x="332" y="67"/>
                  </a:lnTo>
                  <a:lnTo>
                    <a:pt x="332" y="68"/>
                  </a:lnTo>
                  <a:lnTo>
                    <a:pt x="333" y="72"/>
                  </a:lnTo>
                  <a:lnTo>
                    <a:pt x="335" y="72"/>
                  </a:lnTo>
                  <a:lnTo>
                    <a:pt x="335" y="70"/>
                  </a:lnTo>
                  <a:lnTo>
                    <a:pt x="335" y="72"/>
                  </a:lnTo>
                  <a:lnTo>
                    <a:pt x="336" y="72"/>
                  </a:lnTo>
                  <a:lnTo>
                    <a:pt x="336" y="73"/>
                  </a:lnTo>
                  <a:lnTo>
                    <a:pt x="336" y="75"/>
                  </a:lnTo>
                  <a:lnTo>
                    <a:pt x="336" y="76"/>
                  </a:lnTo>
                  <a:lnTo>
                    <a:pt x="338" y="79"/>
                  </a:lnTo>
                  <a:lnTo>
                    <a:pt x="338" y="81"/>
                  </a:lnTo>
                  <a:lnTo>
                    <a:pt x="340" y="82"/>
                  </a:lnTo>
                  <a:lnTo>
                    <a:pt x="340" y="84"/>
                  </a:lnTo>
                  <a:lnTo>
                    <a:pt x="338" y="84"/>
                  </a:lnTo>
                  <a:lnTo>
                    <a:pt x="336" y="84"/>
                  </a:lnTo>
                  <a:lnTo>
                    <a:pt x="336" y="85"/>
                  </a:lnTo>
                  <a:lnTo>
                    <a:pt x="333" y="85"/>
                  </a:lnTo>
                  <a:lnTo>
                    <a:pt x="332" y="85"/>
                  </a:lnTo>
                  <a:lnTo>
                    <a:pt x="330" y="85"/>
                  </a:lnTo>
                  <a:lnTo>
                    <a:pt x="329" y="85"/>
                  </a:lnTo>
                  <a:lnTo>
                    <a:pt x="329" y="84"/>
                  </a:lnTo>
                  <a:lnTo>
                    <a:pt x="327" y="84"/>
                  </a:lnTo>
                  <a:lnTo>
                    <a:pt x="326" y="84"/>
                  </a:lnTo>
                  <a:lnTo>
                    <a:pt x="324" y="84"/>
                  </a:lnTo>
                  <a:lnTo>
                    <a:pt x="323" y="85"/>
                  </a:lnTo>
                  <a:lnTo>
                    <a:pt x="321" y="85"/>
                  </a:lnTo>
                  <a:lnTo>
                    <a:pt x="320" y="85"/>
                  </a:lnTo>
                  <a:lnTo>
                    <a:pt x="318" y="87"/>
                  </a:lnTo>
                  <a:lnTo>
                    <a:pt x="317" y="87"/>
                  </a:lnTo>
                  <a:lnTo>
                    <a:pt x="315" y="87"/>
                  </a:lnTo>
                  <a:lnTo>
                    <a:pt x="315" y="88"/>
                  </a:lnTo>
                  <a:lnTo>
                    <a:pt x="314" y="88"/>
                  </a:lnTo>
                  <a:lnTo>
                    <a:pt x="312" y="90"/>
                  </a:lnTo>
                  <a:lnTo>
                    <a:pt x="311" y="90"/>
                  </a:lnTo>
                  <a:lnTo>
                    <a:pt x="311" y="91"/>
                  </a:lnTo>
                  <a:lnTo>
                    <a:pt x="309" y="91"/>
                  </a:lnTo>
                  <a:lnTo>
                    <a:pt x="309" y="93"/>
                  </a:lnTo>
                  <a:lnTo>
                    <a:pt x="308" y="93"/>
                  </a:lnTo>
                  <a:lnTo>
                    <a:pt x="308" y="94"/>
                  </a:lnTo>
                  <a:lnTo>
                    <a:pt x="306" y="94"/>
                  </a:lnTo>
                  <a:lnTo>
                    <a:pt x="305" y="94"/>
                  </a:lnTo>
                  <a:lnTo>
                    <a:pt x="305" y="96"/>
                  </a:lnTo>
                  <a:lnTo>
                    <a:pt x="303" y="96"/>
                  </a:lnTo>
                  <a:lnTo>
                    <a:pt x="303" y="97"/>
                  </a:lnTo>
                  <a:lnTo>
                    <a:pt x="305" y="100"/>
                  </a:lnTo>
                  <a:lnTo>
                    <a:pt x="305" y="105"/>
                  </a:lnTo>
                  <a:lnTo>
                    <a:pt x="303" y="106"/>
                  </a:lnTo>
                  <a:lnTo>
                    <a:pt x="303" y="108"/>
                  </a:lnTo>
                  <a:lnTo>
                    <a:pt x="303" y="109"/>
                  </a:lnTo>
                  <a:lnTo>
                    <a:pt x="305" y="109"/>
                  </a:lnTo>
                  <a:lnTo>
                    <a:pt x="305" y="111"/>
                  </a:lnTo>
                  <a:lnTo>
                    <a:pt x="306" y="111"/>
                  </a:lnTo>
                  <a:lnTo>
                    <a:pt x="306" y="112"/>
                  </a:lnTo>
                  <a:lnTo>
                    <a:pt x="308" y="114"/>
                  </a:lnTo>
                  <a:lnTo>
                    <a:pt x="306" y="114"/>
                  </a:lnTo>
                  <a:lnTo>
                    <a:pt x="306" y="115"/>
                  </a:lnTo>
                  <a:lnTo>
                    <a:pt x="305" y="117"/>
                  </a:lnTo>
                  <a:lnTo>
                    <a:pt x="303" y="118"/>
                  </a:lnTo>
                  <a:lnTo>
                    <a:pt x="302" y="118"/>
                  </a:lnTo>
                  <a:lnTo>
                    <a:pt x="300" y="120"/>
                  </a:lnTo>
                  <a:lnTo>
                    <a:pt x="299" y="121"/>
                  </a:lnTo>
                  <a:lnTo>
                    <a:pt x="299" y="123"/>
                  </a:lnTo>
                  <a:lnTo>
                    <a:pt x="300" y="123"/>
                  </a:lnTo>
                  <a:lnTo>
                    <a:pt x="300" y="125"/>
                  </a:lnTo>
                  <a:lnTo>
                    <a:pt x="302" y="126"/>
                  </a:lnTo>
                  <a:lnTo>
                    <a:pt x="303" y="126"/>
                  </a:lnTo>
                  <a:lnTo>
                    <a:pt x="303" y="128"/>
                  </a:lnTo>
                  <a:lnTo>
                    <a:pt x="305" y="128"/>
                  </a:lnTo>
                  <a:lnTo>
                    <a:pt x="303" y="129"/>
                  </a:lnTo>
                  <a:lnTo>
                    <a:pt x="300" y="131"/>
                  </a:lnTo>
                  <a:lnTo>
                    <a:pt x="302" y="134"/>
                  </a:lnTo>
                  <a:lnTo>
                    <a:pt x="300" y="135"/>
                  </a:lnTo>
                  <a:lnTo>
                    <a:pt x="299" y="135"/>
                  </a:lnTo>
                  <a:lnTo>
                    <a:pt x="300" y="135"/>
                  </a:lnTo>
                  <a:lnTo>
                    <a:pt x="300" y="137"/>
                  </a:lnTo>
                  <a:lnTo>
                    <a:pt x="299" y="137"/>
                  </a:lnTo>
                  <a:lnTo>
                    <a:pt x="297" y="137"/>
                  </a:lnTo>
                  <a:lnTo>
                    <a:pt x="296" y="137"/>
                  </a:lnTo>
                  <a:lnTo>
                    <a:pt x="294" y="138"/>
                  </a:lnTo>
                  <a:lnTo>
                    <a:pt x="294" y="140"/>
                  </a:lnTo>
                  <a:lnTo>
                    <a:pt x="293" y="140"/>
                  </a:lnTo>
                  <a:lnTo>
                    <a:pt x="293" y="141"/>
                  </a:lnTo>
                  <a:lnTo>
                    <a:pt x="291" y="141"/>
                  </a:lnTo>
                  <a:lnTo>
                    <a:pt x="291" y="143"/>
                  </a:lnTo>
                  <a:lnTo>
                    <a:pt x="290" y="143"/>
                  </a:lnTo>
                  <a:lnTo>
                    <a:pt x="288" y="143"/>
                  </a:lnTo>
                  <a:lnTo>
                    <a:pt x="288" y="144"/>
                  </a:lnTo>
                  <a:lnTo>
                    <a:pt x="288" y="146"/>
                  </a:lnTo>
                  <a:lnTo>
                    <a:pt x="287" y="146"/>
                  </a:lnTo>
                  <a:lnTo>
                    <a:pt x="287" y="147"/>
                  </a:lnTo>
                  <a:lnTo>
                    <a:pt x="288" y="149"/>
                  </a:lnTo>
                  <a:lnTo>
                    <a:pt x="288" y="150"/>
                  </a:lnTo>
                  <a:lnTo>
                    <a:pt x="287" y="150"/>
                  </a:lnTo>
                  <a:lnTo>
                    <a:pt x="285" y="150"/>
                  </a:lnTo>
                  <a:lnTo>
                    <a:pt x="285" y="152"/>
                  </a:lnTo>
                  <a:lnTo>
                    <a:pt x="284" y="152"/>
                  </a:lnTo>
                  <a:lnTo>
                    <a:pt x="282" y="152"/>
                  </a:lnTo>
                  <a:lnTo>
                    <a:pt x="282" y="153"/>
                  </a:lnTo>
                  <a:lnTo>
                    <a:pt x="280" y="153"/>
                  </a:lnTo>
                  <a:lnTo>
                    <a:pt x="280" y="155"/>
                  </a:lnTo>
                  <a:lnTo>
                    <a:pt x="279" y="155"/>
                  </a:lnTo>
                  <a:lnTo>
                    <a:pt x="279" y="156"/>
                  </a:lnTo>
                  <a:lnTo>
                    <a:pt x="277" y="156"/>
                  </a:lnTo>
                  <a:lnTo>
                    <a:pt x="277" y="158"/>
                  </a:lnTo>
                  <a:lnTo>
                    <a:pt x="276" y="158"/>
                  </a:lnTo>
                  <a:lnTo>
                    <a:pt x="274" y="158"/>
                  </a:lnTo>
                  <a:lnTo>
                    <a:pt x="274" y="159"/>
                  </a:lnTo>
                  <a:lnTo>
                    <a:pt x="273" y="159"/>
                  </a:lnTo>
                  <a:lnTo>
                    <a:pt x="271" y="159"/>
                  </a:lnTo>
                  <a:lnTo>
                    <a:pt x="271" y="161"/>
                  </a:lnTo>
                  <a:lnTo>
                    <a:pt x="270" y="161"/>
                  </a:lnTo>
                  <a:lnTo>
                    <a:pt x="268" y="161"/>
                  </a:lnTo>
                  <a:lnTo>
                    <a:pt x="267" y="161"/>
                  </a:lnTo>
                  <a:lnTo>
                    <a:pt x="265" y="161"/>
                  </a:lnTo>
                  <a:lnTo>
                    <a:pt x="264" y="161"/>
                  </a:lnTo>
                  <a:lnTo>
                    <a:pt x="264" y="162"/>
                  </a:lnTo>
                  <a:lnTo>
                    <a:pt x="264" y="164"/>
                  </a:lnTo>
                  <a:lnTo>
                    <a:pt x="264" y="165"/>
                  </a:lnTo>
                  <a:lnTo>
                    <a:pt x="262" y="165"/>
                  </a:lnTo>
                  <a:lnTo>
                    <a:pt x="262" y="167"/>
                  </a:lnTo>
                  <a:lnTo>
                    <a:pt x="262" y="168"/>
                  </a:lnTo>
                  <a:lnTo>
                    <a:pt x="261" y="168"/>
                  </a:lnTo>
                  <a:lnTo>
                    <a:pt x="261" y="170"/>
                  </a:lnTo>
                  <a:lnTo>
                    <a:pt x="262" y="171"/>
                  </a:lnTo>
                  <a:lnTo>
                    <a:pt x="262" y="173"/>
                  </a:lnTo>
                  <a:lnTo>
                    <a:pt x="261" y="173"/>
                  </a:lnTo>
                  <a:lnTo>
                    <a:pt x="261" y="174"/>
                  </a:lnTo>
                  <a:lnTo>
                    <a:pt x="261" y="176"/>
                  </a:lnTo>
                  <a:lnTo>
                    <a:pt x="262" y="178"/>
                  </a:lnTo>
                  <a:lnTo>
                    <a:pt x="262" y="179"/>
                  </a:lnTo>
                  <a:lnTo>
                    <a:pt x="262" y="178"/>
                  </a:lnTo>
                  <a:lnTo>
                    <a:pt x="264" y="179"/>
                  </a:lnTo>
                  <a:lnTo>
                    <a:pt x="264" y="181"/>
                  </a:lnTo>
                  <a:lnTo>
                    <a:pt x="264" y="182"/>
                  </a:lnTo>
                  <a:lnTo>
                    <a:pt x="265" y="182"/>
                  </a:lnTo>
                  <a:lnTo>
                    <a:pt x="267" y="182"/>
                  </a:lnTo>
                  <a:lnTo>
                    <a:pt x="268" y="182"/>
                  </a:lnTo>
                  <a:lnTo>
                    <a:pt x="270" y="182"/>
                  </a:lnTo>
                  <a:lnTo>
                    <a:pt x="270" y="181"/>
                  </a:lnTo>
                  <a:lnTo>
                    <a:pt x="271" y="181"/>
                  </a:lnTo>
                  <a:lnTo>
                    <a:pt x="271" y="179"/>
                  </a:lnTo>
                  <a:lnTo>
                    <a:pt x="271" y="184"/>
                  </a:lnTo>
                  <a:lnTo>
                    <a:pt x="273" y="182"/>
                  </a:lnTo>
                  <a:lnTo>
                    <a:pt x="273" y="184"/>
                  </a:lnTo>
                  <a:lnTo>
                    <a:pt x="273" y="185"/>
                  </a:lnTo>
                  <a:lnTo>
                    <a:pt x="274" y="185"/>
                  </a:lnTo>
                  <a:lnTo>
                    <a:pt x="274" y="187"/>
                  </a:lnTo>
                  <a:lnTo>
                    <a:pt x="273" y="187"/>
                  </a:lnTo>
                  <a:lnTo>
                    <a:pt x="274" y="188"/>
                  </a:lnTo>
                  <a:lnTo>
                    <a:pt x="276" y="190"/>
                  </a:lnTo>
                  <a:lnTo>
                    <a:pt x="274" y="190"/>
                  </a:lnTo>
                  <a:lnTo>
                    <a:pt x="273" y="191"/>
                  </a:lnTo>
                  <a:lnTo>
                    <a:pt x="271" y="191"/>
                  </a:lnTo>
                  <a:lnTo>
                    <a:pt x="271" y="193"/>
                  </a:lnTo>
                  <a:lnTo>
                    <a:pt x="270" y="193"/>
                  </a:lnTo>
                  <a:lnTo>
                    <a:pt x="271" y="194"/>
                  </a:lnTo>
                  <a:lnTo>
                    <a:pt x="273" y="196"/>
                  </a:lnTo>
                  <a:lnTo>
                    <a:pt x="273" y="199"/>
                  </a:lnTo>
                  <a:lnTo>
                    <a:pt x="274" y="200"/>
                  </a:lnTo>
                  <a:lnTo>
                    <a:pt x="274" y="202"/>
                  </a:lnTo>
                  <a:lnTo>
                    <a:pt x="274" y="203"/>
                  </a:lnTo>
                  <a:lnTo>
                    <a:pt x="276" y="206"/>
                  </a:lnTo>
                  <a:lnTo>
                    <a:pt x="276" y="208"/>
                  </a:lnTo>
                  <a:lnTo>
                    <a:pt x="277" y="208"/>
                  </a:lnTo>
                  <a:lnTo>
                    <a:pt x="277" y="209"/>
                  </a:lnTo>
                  <a:lnTo>
                    <a:pt x="277" y="211"/>
                  </a:lnTo>
                  <a:lnTo>
                    <a:pt x="279" y="212"/>
                  </a:lnTo>
                  <a:lnTo>
                    <a:pt x="280" y="212"/>
                  </a:lnTo>
                  <a:lnTo>
                    <a:pt x="280" y="214"/>
                  </a:lnTo>
                  <a:lnTo>
                    <a:pt x="280" y="215"/>
                  </a:lnTo>
                  <a:lnTo>
                    <a:pt x="280" y="217"/>
                  </a:lnTo>
                  <a:lnTo>
                    <a:pt x="282" y="217"/>
                  </a:lnTo>
                  <a:lnTo>
                    <a:pt x="282" y="218"/>
                  </a:lnTo>
                  <a:lnTo>
                    <a:pt x="284" y="218"/>
                  </a:lnTo>
                  <a:lnTo>
                    <a:pt x="284" y="220"/>
                  </a:lnTo>
                  <a:lnTo>
                    <a:pt x="285" y="220"/>
                  </a:lnTo>
                  <a:lnTo>
                    <a:pt x="285" y="221"/>
                  </a:lnTo>
                  <a:lnTo>
                    <a:pt x="287" y="223"/>
                  </a:lnTo>
                  <a:lnTo>
                    <a:pt x="287" y="224"/>
                  </a:lnTo>
                  <a:lnTo>
                    <a:pt x="288" y="223"/>
                  </a:lnTo>
                  <a:lnTo>
                    <a:pt x="288" y="224"/>
                  </a:lnTo>
                  <a:lnTo>
                    <a:pt x="290" y="226"/>
                  </a:lnTo>
                  <a:lnTo>
                    <a:pt x="290" y="229"/>
                  </a:lnTo>
                  <a:lnTo>
                    <a:pt x="291" y="229"/>
                  </a:lnTo>
                  <a:lnTo>
                    <a:pt x="290" y="229"/>
                  </a:lnTo>
                  <a:lnTo>
                    <a:pt x="290" y="231"/>
                  </a:lnTo>
                  <a:lnTo>
                    <a:pt x="288" y="231"/>
                  </a:lnTo>
                  <a:lnTo>
                    <a:pt x="288" y="232"/>
                  </a:lnTo>
                  <a:lnTo>
                    <a:pt x="287" y="232"/>
                  </a:lnTo>
                  <a:lnTo>
                    <a:pt x="285" y="234"/>
                  </a:lnTo>
                  <a:lnTo>
                    <a:pt x="284" y="234"/>
                  </a:lnTo>
                  <a:lnTo>
                    <a:pt x="282" y="235"/>
                  </a:lnTo>
                  <a:lnTo>
                    <a:pt x="280" y="235"/>
                  </a:lnTo>
                  <a:lnTo>
                    <a:pt x="280" y="237"/>
                  </a:lnTo>
                  <a:lnTo>
                    <a:pt x="279" y="237"/>
                  </a:lnTo>
                  <a:lnTo>
                    <a:pt x="277" y="237"/>
                  </a:lnTo>
                  <a:lnTo>
                    <a:pt x="276" y="238"/>
                  </a:lnTo>
                  <a:lnTo>
                    <a:pt x="273" y="240"/>
                  </a:lnTo>
                  <a:lnTo>
                    <a:pt x="271" y="240"/>
                  </a:lnTo>
                  <a:lnTo>
                    <a:pt x="271" y="241"/>
                  </a:lnTo>
                  <a:lnTo>
                    <a:pt x="270" y="241"/>
                  </a:lnTo>
                  <a:lnTo>
                    <a:pt x="268" y="241"/>
                  </a:lnTo>
                  <a:lnTo>
                    <a:pt x="268" y="243"/>
                  </a:lnTo>
                  <a:lnTo>
                    <a:pt x="267" y="243"/>
                  </a:lnTo>
                  <a:lnTo>
                    <a:pt x="265" y="243"/>
                  </a:lnTo>
                  <a:lnTo>
                    <a:pt x="264" y="243"/>
                  </a:lnTo>
                  <a:lnTo>
                    <a:pt x="262" y="244"/>
                  </a:lnTo>
                  <a:lnTo>
                    <a:pt x="261" y="244"/>
                  </a:lnTo>
                  <a:lnTo>
                    <a:pt x="259" y="246"/>
                  </a:lnTo>
                  <a:lnTo>
                    <a:pt x="258" y="246"/>
                  </a:lnTo>
                  <a:lnTo>
                    <a:pt x="256" y="246"/>
                  </a:lnTo>
                  <a:lnTo>
                    <a:pt x="255" y="246"/>
                  </a:lnTo>
                  <a:lnTo>
                    <a:pt x="255" y="247"/>
                  </a:lnTo>
                  <a:lnTo>
                    <a:pt x="253" y="247"/>
                  </a:lnTo>
                  <a:lnTo>
                    <a:pt x="253" y="249"/>
                  </a:lnTo>
                  <a:lnTo>
                    <a:pt x="253" y="250"/>
                  </a:lnTo>
                  <a:lnTo>
                    <a:pt x="252" y="250"/>
                  </a:lnTo>
                  <a:lnTo>
                    <a:pt x="252" y="252"/>
                  </a:lnTo>
                  <a:lnTo>
                    <a:pt x="250" y="252"/>
                  </a:lnTo>
                  <a:lnTo>
                    <a:pt x="249" y="252"/>
                  </a:lnTo>
                  <a:lnTo>
                    <a:pt x="247" y="252"/>
                  </a:lnTo>
                  <a:lnTo>
                    <a:pt x="246" y="252"/>
                  </a:lnTo>
                  <a:lnTo>
                    <a:pt x="246" y="253"/>
                  </a:lnTo>
                  <a:lnTo>
                    <a:pt x="244" y="253"/>
                  </a:lnTo>
                  <a:lnTo>
                    <a:pt x="243" y="253"/>
                  </a:lnTo>
                  <a:lnTo>
                    <a:pt x="243" y="255"/>
                  </a:lnTo>
                  <a:lnTo>
                    <a:pt x="241" y="255"/>
                  </a:lnTo>
                  <a:lnTo>
                    <a:pt x="240" y="255"/>
                  </a:lnTo>
                  <a:lnTo>
                    <a:pt x="238" y="255"/>
                  </a:lnTo>
                  <a:lnTo>
                    <a:pt x="238" y="253"/>
                  </a:lnTo>
                  <a:lnTo>
                    <a:pt x="237" y="252"/>
                  </a:lnTo>
                  <a:lnTo>
                    <a:pt x="235" y="252"/>
                  </a:lnTo>
                  <a:lnTo>
                    <a:pt x="235" y="253"/>
                  </a:lnTo>
                  <a:lnTo>
                    <a:pt x="234" y="252"/>
                  </a:lnTo>
                  <a:lnTo>
                    <a:pt x="234" y="253"/>
                  </a:lnTo>
                  <a:lnTo>
                    <a:pt x="232" y="255"/>
                  </a:lnTo>
                  <a:lnTo>
                    <a:pt x="231" y="256"/>
                  </a:lnTo>
                  <a:lnTo>
                    <a:pt x="229" y="258"/>
                  </a:lnTo>
                  <a:lnTo>
                    <a:pt x="229" y="259"/>
                  </a:lnTo>
                  <a:lnTo>
                    <a:pt x="228" y="259"/>
                  </a:lnTo>
                  <a:lnTo>
                    <a:pt x="228" y="261"/>
                  </a:lnTo>
                  <a:lnTo>
                    <a:pt x="226" y="261"/>
                  </a:lnTo>
                  <a:lnTo>
                    <a:pt x="226" y="262"/>
                  </a:lnTo>
                  <a:lnTo>
                    <a:pt x="226" y="264"/>
                  </a:lnTo>
                  <a:lnTo>
                    <a:pt x="226" y="265"/>
                  </a:lnTo>
                  <a:lnTo>
                    <a:pt x="228" y="265"/>
                  </a:lnTo>
                  <a:lnTo>
                    <a:pt x="228" y="267"/>
                  </a:lnTo>
                  <a:lnTo>
                    <a:pt x="228" y="268"/>
                  </a:lnTo>
                  <a:lnTo>
                    <a:pt x="224" y="270"/>
                  </a:lnTo>
                  <a:lnTo>
                    <a:pt x="223" y="271"/>
                  </a:lnTo>
                  <a:lnTo>
                    <a:pt x="221" y="273"/>
                  </a:lnTo>
                  <a:lnTo>
                    <a:pt x="223" y="273"/>
                  </a:lnTo>
                  <a:lnTo>
                    <a:pt x="223" y="274"/>
                  </a:lnTo>
                  <a:lnTo>
                    <a:pt x="224" y="274"/>
                  </a:lnTo>
                  <a:lnTo>
                    <a:pt x="226" y="274"/>
                  </a:lnTo>
                  <a:lnTo>
                    <a:pt x="228" y="274"/>
                  </a:lnTo>
                  <a:lnTo>
                    <a:pt x="229" y="276"/>
                  </a:lnTo>
                  <a:lnTo>
                    <a:pt x="231" y="276"/>
                  </a:lnTo>
                  <a:lnTo>
                    <a:pt x="232" y="274"/>
                  </a:lnTo>
                  <a:lnTo>
                    <a:pt x="234" y="274"/>
                  </a:lnTo>
                  <a:lnTo>
                    <a:pt x="235" y="276"/>
                  </a:lnTo>
                  <a:lnTo>
                    <a:pt x="235" y="277"/>
                  </a:lnTo>
                  <a:lnTo>
                    <a:pt x="238" y="277"/>
                  </a:lnTo>
                  <a:lnTo>
                    <a:pt x="240" y="277"/>
                  </a:lnTo>
                  <a:lnTo>
                    <a:pt x="241" y="277"/>
                  </a:lnTo>
                  <a:lnTo>
                    <a:pt x="243" y="277"/>
                  </a:lnTo>
                  <a:lnTo>
                    <a:pt x="244" y="277"/>
                  </a:lnTo>
                  <a:lnTo>
                    <a:pt x="246" y="277"/>
                  </a:lnTo>
                  <a:lnTo>
                    <a:pt x="247" y="277"/>
                  </a:lnTo>
                  <a:lnTo>
                    <a:pt x="249" y="277"/>
                  </a:lnTo>
                  <a:lnTo>
                    <a:pt x="250" y="277"/>
                  </a:lnTo>
                  <a:lnTo>
                    <a:pt x="259" y="282"/>
                  </a:lnTo>
                  <a:lnTo>
                    <a:pt x="261" y="282"/>
                  </a:lnTo>
                  <a:lnTo>
                    <a:pt x="262" y="284"/>
                  </a:lnTo>
                  <a:lnTo>
                    <a:pt x="264" y="285"/>
                  </a:lnTo>
                  <a:lnTo>
                    <a:pt x="264" y="287"/>
                  </a:lnTo>
                  <a:lnTo>
                    <a:pt x="265" y="288"/>
                  </a:lnTo>
                  <a:lnTo>
                    <a:pt x="267" y="290"/>
                  </a:lnTo>
                  <a:lnTo>
                    <a:pt x="267" y="291"/>
                  </a:lnTo>
                  <a:lnTo>
                    <a:pt x="267" y="293"/>
                  </a:lnTo>
                  <a:lnTo>
                    <a:pt x="268" y="294"/>
                  </a:lnTo>
                  <a:lnTo>
                    <a:pt x="268" y="296"/>
                  </a:lnTo>
                  <a:lnTo>
                    <a:pt x="268" y="299"/>
                  </a:lnTo>
                  <a:lnTo>
                    <a:pt x="267" y="300"/>
                  </a:lnTo>
                  <a:lnTo>
                    <a:pt x="267" y="302"/>
                  </a:lnTo>
                  <a:lnTo>
                    <a:pt x="267" y="303"/>
                  </a:lnTo>
                  <a:lnTo>
                    <a:pt x="265" y="305"/>
                  </a:lnTo>
                  <a:lnTo>
                    <a:pt x="264" y="306"/>
                  </a:lnTo>
                  <a:lnTo>
                    <a:pt x="264" y="308"/>
                  </a:lnTo>
                  <a:lnTo>
                    <a:pt x="262" y="308"/>
                  </a:lnTo>
                  <a:lnTo>
                    <a:pt x="262" y="309"/>
                  </a:lnTo>
                  <a:lnTo>
                    <a:pt x="262" y="311"/>
                  </a:lnTo>
                  <a:lnTo>
                    <a:pt x="262" y="312"/>
                  </a:lnTo>
                  <a:lnTo>
                    <a:pt x="262" y="314"/>
                  </a:lnTo>
                  <a:lnTo>
                    <a:pt x="262" y="315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8" name="Freeform 116">
              <a:extLst>
                <a:ext uri="{FF2B5EF4-FFF2-40B4-BE49-F238E27FC236}">
                  <a16:creationId xmlns:a16="http://schemas.microsoft.com/office/drawing/2014/main" id="{4F0B7A74-F89A-62EE-3F99-13B4CFCD31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0625" y="2563813"/>
              <a:ext cx="361950" cy="300038"/>
            </a:xfrm>
            <a:custGeom>
              <a:avLst/>
              <a:gdLst>
                <a:gd name="T0" fmla="*/ 98 w 228"/>
                <a:gd name="T1" fmla="*/ 10 h 189"/>
                <a:gd name="T2" fmla="*/ 109 w 228"/>
                <a:gd name="T3" fmla="*/ 15 h 189"/>
                <a:gd name="T4" fmla="*/ 110 w 228"/>
                <a:gd name="T5" fmla="*/ 10 h 189"/>
                <a:gd name="T6" fmla="*/ 116 w 228"/>
                <a:gd name="T7" fmla="*/ 24 h 189"/>
                <a:gd name="T8" fmla="*/ 121 w 228"/>
                <a:gd name="T9" fmla="*/ 39 h 189"/>
                <a:gd name="T10" fmla="*/ 129 w 228"/>
                <a:gd name="T11" fmla="*/ 51 h 189"/>
                <a:gd name="T12" fmla="*/ 144 w 228"/>
                <a:gd name="T13" fmla="*/ 46 h 189"/>
                <a:gd name="T14" fmla="*/ 157 w 228"/>
                <a:gd name="T15" fmla="*/ 42 h 189"/>
                <a:gd name="T16" fmla="*/ 169 w 228"/>
                <a:gd name="T17" fmla="*/ 46 h 189"/>
                <a:gd name="T18" fmla="*/ 179 w 228"/>
                <a:gd name="T19" fmla="*/ 48 h 189"/>
                <a:gd name="T20" fmla="*/ 186 w 228"/>
                <a:gd name="T21" fmla="*/ 45 h 189"/>
                <a:gd name="T22" fmla="*/ 200 w 228"/>
                <a:gd name="T23" fmla="*/ 46 h 189"/>
                <a:gd name="T24" fmla="*/ 207 w 228"/>
                <a:gd name="T25" fmla="*/ 53 h 189"/>
                <a:gd name="T26" fmla="*/ 207 w 228"/>
                <a:gd name="T27" fmla="*/ 63 h 189"/>
                <a:gd name="T28" fmla="*/ 216 w 228"/>
                <a:gd name="T29" fmla="*/ 75 h 189"/>
                <a:gd name="T30" fmla="*/ 222 w 228"/>
                <a:gd name="T31" fmla="*/ 92 h 189"/>
                <a:gd name="T32" fmla="*/ 224 w 228"/>
                <a:gd name="T33" fmla="*/ 95 h 189"/>
                <a:gd name="T34" fmla="*/ 219 w 228"/>
                <a:gd name="T35" fmla="*/ 110 h 189"/>
                <a:gd name="T36" fmla="*/ 222 w 228"/>
                <a:gd name="T37" fmla="*/ 131 h 189"/>
                <a:gd name="T38" fmla="*/ 215 w 228"/>
                <a:gd name="T39" fmla="*/ 136 h 189"/>
                <a:gd name="T40" fmla="*/ 210 w 228"/>
                <a:gd name="T41" fmla="*/ 140 h 189"/>
                <a:gd name="T42" fmla="*/ 204 w 228"/>
                <a:gd name="T43" fmla="*/ 146 h 189"/>
                <a:gd name="T44" fmla="*/ 197 w 228"/>
                <a:gd name="T45" fmla="*/ 149 h 189"/>
                <a:gd name="T46" fmla="*/ 182 w 228"/>
                <a:gd name="T47" fmla="*/ 145 h 189"/>
                <a:gd name="T48" fmla="*/ 168 w 228"/>
                <a:gd name="T49" fmla="*/ 137 h 189"/>
                <a:gd name="T50" fmla="*/ 142 w 228"/>
                <a:gd name="T51" fmla="*/ 124 h 189"/>
                <a:gd name="T52" fmla="*/ 136 w 228"/>
                <a:gd name="T53" fmla="*/ 137 h 189"/>
                <a:gd name="T54" fmla="*/ 138 w 228"/>
                <a:gd name="T55" fmla="*/ 152 h 189"/>
                <a:gd name="T56" fmla="*/ 148 w 228"/>
                <a:gd name="T57" fmla="*/ 166 h 189"/>
                <a:gd name="T58" fmla="*/ 138 w 228"/>
                <a:gd name="T59" fmla="*/ 177 h 189"/>
                <a:gd name="T60" fmla="*/ 123 w 228"/>
                <a:gd name="T61" fmla="*/ 184 h 189"/>
                <a:gd name="T62" fmla="*/ 107 w 228"/>
                <a:gd name="T63" fmla="*/ 177 h 189"/>
                <a:gd name="T64" fmla="*/ 97 w 228"/>
                <a:gd name="T65" fmla="*/ 168 h 189"/>
                <a:gd name="T66" fmla="*/ 86 w 228"/>
                <a:gd name="T67" fmla="*/ 175 h 189"/>
                <a:gd name="T68" fmla="*/ 76 w 228"/>
                <a:gd name="T69" fmla="*/ 178 h 189"/>
                <a:gd name="T70" fmla="*/ 51 w 228"/>
                <a:gd name="T71" fmla="*/ 171 h 189"/>
                <a:gd name="T72" fmla="*/ 44 w 228"/>
                <a:gd name="T73" fmla="*/ 171 h 189"/>
                <a:gd name="T74" fmla="*/ 35 w 228"/>
                <a:gd name="T75" fmla="*/ 168 h 189"/>
                <a:gd name="T76" fmla="*/ 23 w 228"/>
                <a:gd name="T77" fmla="*/ 160 h 189"/>
                <a:gd name="T78" fmla="*/ 12 w 228"/>
                <a:gd name="T79" fmla="*/ 165 h 189"/>
                <a:gd name="T80" fmla="*/ 4 w 228"/>
                <a:gd name="T81" fmla="*/ 154 h 189"/>
                <a:gd name="T82" fmla="*/ 4 w 228"/>
                <a:gd name="T83" fmla="*/ 143 h 189"/>
                <a:gd name="T84" fmla="*/ 11 w 228"/>
                <a:gd name="T85" fmla="*/ 130 h 189"/>
                <a:gd name="T86" fmla="*/ 11 w 228"/>
                <a:gd name="T87" fmla="*/ 119 h 189"/>
                <a:gd name="T88" fmla="*/ 20 w 228"/>
                <a:gd name="T89" fmla="*/ 113 h 189"/>
                <a:gd name="T90" fmla="*/ 18 w 228"/>
                <a:gd name="T91" fmla="*/ 104 h 189"/>
                <a:gd name="T92" fmla="*/ 29 w 228"/>
                <a:gd name="T93" fmla="*/ 95 h 189"/>
                <a:gd name="T94" fmla="*/ 35 w 228"/>
                <a:gd name="T95" fmla="*/ 84 h 189"/>
                <a:gd name="T96" fmla="*/ 36 w 228"/>
                <a:gd name="T97" fmla="*/ 75 h 189"/>
                <a:gd name="T98" fmla="*/ 39 w 228"/>
                <a:gd name="T99" fmla="*/ 63 h 189"/>
                <a:gd name="T100" fmla="*/ 39 w 228"/>
                <a:gd name="T101" fmla="*/ 53 h 189"/>
                <a:gd name="T102" fmla="*/ 39 w 228"/>
                <a:gd name="T103" fmla="*/ 40 h 189"/>
                <a:gd name="T104" fmla="*/ 48 w 228"/>
                <a:gd name="T105" fmla="*/ 30 h 189"/>
                <a:gd name="T106" fmla="*/ 48 w 228"/>
                <a:gd name="T107" fmla="*/ 24 h 189"/>
                <a:gd name="T108" fmla="*/ 42 w 228"/>
                <a:gd name="T109" fmla="*/ 15 h 189"/>
                <a:gd name="T110" fmla="*/ 54 w 228"/>
                <a:gd name="T111" fmla="*/ 13 h 189"/>
                <a:gd name="T112" fmla="*/ 68 w 228"/>
                <a:gd name="T113" fmla="*/ 7 h 189"/>
                <a:gd name="T114" fmla="*/ 80 w 228"/>
                <a:gd name="T115" fmla="*/ 1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28" h="189">
                  <a:moveTo>
                    <a:pt x="92" y="0"/>
                  </a:moveTo>
                  <a:lnTo>
                    <a:pt x="92" y="1"/>
                  </a:lnTo>
                  <a:lnTo>
                    <a:pt x="92" y="3"/>
                  </a:lnTo>
                  <a:lnTo>
                    <a:pt x="94" y="3"/>
                  </a:lnTo>
                  <a:lnTo>
                    <a:pt x="94" y="4"/>
                  </a:lnTo>
                  <a:lnTo>
                    <a:pt x="94" y="6"/>
                  </a:lnTo>
                  <a:lnTo>
                    <a:pt x="95" y="6"/>
                  </a:lnTo>
                  <a:lnTo>
                    <a:pt x="95" y="7"/>
                  </a:lnTo>
                  <a:lnTo>
                    <a:pt x="95" y="9"/>
                  </a:lnTo>
                  <a:lnTo>
                    <a:pt x="97" y="9"/>
                  </a:lnTo>
                  <a:lnTo>
                    <a:pt x="98" y="9"/>
                  </a:lnTo>
                  <a:lnTo>
                    <a:pt x="98" y="10"/>
                  </a:lnTo>
                  <a:lnTo>
                    <a:pt x="100" y="10"/>
                  </a:lnTo>
                  <a:lnTo>
                    <a:pt x="101" y="10"/>
                  </a:lnTo>
                  <a:lnTo>
                    <a:pt x="101" y="12"/>
                  </a:lnTo>
                  <a:lnTo>
                    <a:pt x="101" y="13"/>
                  </a:lnTo>
                  <a:lnTo>
                    <a:pt x="103" y="13"/>
                  </a:lnTo>
                  <a:lnTo>
                    <a:pt x="103" y="15"/>
                  </a:lnTo>
                  <a:lnTo>
                    <a:pt x="104" y="15"/>
                  </a:lnTo>
                  <a:lnTo>
                    <a:pt x="106" y="15"/>
                  </a:lnTo>
                  <a:lnTo>
                    <a:pt x="106" y="13"/>
                  </a:lnTo>
                  <a:lnTo>
                    <a:pt x="107" y="13"/>
                  </a:lnTo>
                  <a:lnTo>
                    <a:pt x="109" y="13"/>
                  </a:lnTo>
                  <a:lnTo>
                    <a:pt x="109" y="15"/>
                  </a:lnTo>
                  <a:lnTo>
                    <a:pt x="109" y="13"/>
                  </a:lnTo>
                  <a:lnTo>
                    <a:pt x="107" y="13"/>
                  </a:lnTo>
                  <a:lnTo>
                    <a:pt x="107" y="12"/>
                  </a:lnTo>
                  <a:lnTo>
                    <a:pt x="107" y="10"/>
                  </a:lnTo>
                  <a:lnTo>
                    <a:pt x="109" y="10"/>
                  </a:lnTo>
                  <a:lnTo>
                    <a:pt x="109" y="12"/>
                  </a:lnTo>
                  <a:lnTo>
                    <a:pt x="109" y="10"/>
                  </a:lnTo>
                  <a:lnTo>
                    <a:pt x="107" y="10"/>
                  </a:lnTo>
                  <a:lnTo>
                    <a:pt x="107" y="9"/>
                  </a:lnTo>
                  <a:lnTo>
                    <a:pt x="109" y="9"/>
                  </a:lnTo>
                  <a:lnTo>
                    <a:pt x="110" y="9"/>
                  </a:lnTo>
                  <a:lnTo>
                    <a:pt x="110" y="10"/>
                  </a:lnTo>
                  <a:lnTo>
                    <a:pt x="112" y="10"/>
                  </a:lnTo>
                  <a:lnTo>
                    <a:pt x="112" y="9"/>
                  </a:lnTo>
                  <a:lnTo>
                    <a:pt x="113" y="10"/>
                  </a:lnTo>
                  <a:lnTo>
                    <a:pt x="115" y="10"/>
                  </a:lnTo>
                  <a:lnTo>
                    <a:pt x="116" y="12"/>
                  </a:lnTo>
                  <a:lnTo>
                    <a:pt x="115" y="15"/>
                  </a:lnTo>
                  <a:lnTo>
                    <a:pt x="115" y="18"/>
                  </a:lnTo>
                  <a:lnTo>
                    <a:pt x="116" y="18"/>
                  </a:lnTo>
                  <a:lnTo>
                    <a:pt x="116" y="19"/>
                  </a:lnTo>
                  <a:lnTo>
                    <a:pt x="116" y="21"/>
                  </a:lnTo>
                  <a:lnTo>
                    <a:pt x="116" y="22"/>
                  </a:lnTo>
                  <a:lnTo>
                    <a:pt x="116" y="24"/>
                  </a:lnTo>
                  <a:lnTo>
                    <a:pt x="116" y="25"/>
                  </a:lnTo>
                  <a:lnTo>
                    <a:pt x="116" y="27"/>
                  </a:lnTo>
                  <a:lnTo>
                    <a:pt x="116" y="28"/>
                  </a:lnTo>
                  <a:lnTo>
                    <a:pt x="118" y="28"/>
                  </a:lnTo>
                  <a:lnTo>
                    <a:pt x="118" y="30"/>
                  </a:lnTo>
                  <a:lnTo>
                    <a:pt x="118" y="31"/>
                  </a:lnTo>
                  <a:lnTo>
                    <a:pt x="118" y="33"/>
                  </a:lnTo>
                  <a:lnTo>
                    <a:pt x="120" y="34"/>
                  </a:lnTo>
                  <a:lnTo>
                    <a:pt x="120" y="36"/>
                  </a:lnTo>
                  <a:lnTo>
                    <a:pt x="121" y="36"/>
                  </a:lnTo>
                  <a:lnTo>
                    <a:pt x="121" y="37"/>
                  </a:lnTo>
                  <a:lnTo>
                    <a:pt x="121" y="39"/>
                  </a:lnTo>
                  <a:lnTo>
                    <a:pt x="123" y="39"/>
                  </a:lnTo>
                  <a:lnTo>
                    <a:pt x="124" y="39"/>
                  </a:lnTo>
                  <a:lnTo>
                    <a:pt x="124" y="40"/>
                  </a:lnTo>
                  <a:lnTo>
                    <a:pt x="126" y="42"/>
                  </a:lnTo>
                  <a:lnTo>
                    <a:pt x="126" y="43"/>
                  </a:lnTo>
                  <a:lnTo>
                    <a:pt x="127" y="45"/>
                  </a:lnTo>
                  <a:lnTo>
                    <a:pt x="126" y="46"/>
                  </a:lnTo>
                  <a:lnTo>
                    <a:pt x="126" y="48"/>
                  </a:lnTo>
                  <a:lnTo>
                    <a:pt x="127" y="48"/>
                  </a:lnTo>
                  <a:lnTo>
                    <a:pt x="127" y="49"/>
                  </a:lnTo>
                  <a:lnTo>
                    <a:pt x="127" y="51"/>
                  </a:lnTo>
                  <a:lnTo>
                    <a:pt x="129" y="51"/>
                  </a:lnTo>
                  <a:lnTo>
                    <a:pt x="129" y="53"/>
                  </a:lnTo>
                  <a:lnTo>
                    <a:pt x="130" y="53"/>
                  </a:lnTo>
                  <a:lnTo>
                    <a:pt x="130" y="51"/>
                  </a:lnTo>
                  <a:lnTo>
                    <a:pt x="132" y="51"/>
                  </a:lnTo>
                  <a:lnTo>
                    <a:pt x="133" y="48"/>
                  </a:lnTo>
                  <a:lnTo>
                    <a:pt x="135" y="48"/>
                  </a:lnTo>
                  <a:lnTo>
                    <a:pt x="136" y="46"/>
                  </a:lnTo>
                  <a:lnTo>
                    <a:pt x="138" y="46"/>
                  </a:lnTo>
                  <a:lnTo>
                    <a:pt x="139" y="46"/>
                  </a:lnTo>
                  <a:lnTo>
                    <a:pt x="141" y="46"/>
                  </a:lnTo>
                  <a:lnTo>
                    <a:pt x="142" y="46"/>
                  </a:lnTo>
                  <a:lnTo>
                    <a:pt x="144" y="46"/>
                  </a:lnTo>
                  <a:lnTo>
                    <a:pt x="144" y="45"/>
                  </a:lnTo>
                  <a:lnTo>
                    <a:pt x="145" y="45"/>
                  </a:lnTo>
                  <a:lnTo>
                    <a:pt x="147" y="45"/>
                  </a:lnTo>
                  <a:lnTo>
                    <a:pt x="148" y="43"/>
                  </a:lnTo>
                  <a:lnTo>
                    <a:pt x="150" y="43"/>
                  </a:lnTo>
                  <a:lnTo>
                    <a:pt x="150" y="42"/>
                  </a:lnTo>
                  <a:lnTo>
                    <a:pt x="151" y="42"/>
                  </a:lnTo>
                  <a:lnTo>
                    <a:pt x="153" y="43"/>
                  </a:lnTo>
                  <a:lnTo>
                    <a:pt x="153" y="42"/>
                  </a:lnTo>
                  <a:lnTo>
                    <a:pt x="156" y="40"/>
                  </a:lnTo>
                  <a:lnTo>
                    <a:pt x="156" y="42"/>
                  </a:lnTo>
                  <a:lnTo>
                    <a:pt x="157" y="42"/>
                  </a:lnTo>
                  <a:lnTo>
                    <a:pt x="157" y="43"/>
                  </a:lnTo>
                  <a:lnTo>
                    <a:pt x="159" y="43"/>
                  </a:lnTo>
                  <a:lnTo>
                    <a:pt x="160" y="43"/>
                  </a:lnTo>
                  <a:lnTo>
                    <a:pt x="160" y="45"/>
                  </a:lnTo>
                  <a:lnTo>
                    <a:pt x="162" y="45"/>
                  </a:lnTo>
                  <a:lnTo>
                    <a:pt x="163" y="46"/>
                  </a:lnTo>
                  <a:lnTo>
                    <a:pt x="165" y="46"/>
                  </a:lnTo>
                  <a:lnTo>
                    <a:pt x="165" y="48"/>
                  </a:lnTo>
                  <a:lnTo>
                    <a:pt x="166" y="48"/>
                  </a:lnTo>
                  <a:lnTo>
                    <a:pt x="166" y="46"/>
                  </a:lnTo>
                  <a:lnTo>
                    <a:pt x="168" y="46"/>
                  </a:lnTo>
                  <a:lnTo>
                    <a:pt x="169" y="46"/>
                  </a:lnTo>
                  <a:lnTo>
                    <a:pt x="171" y="48"/>
                  </a:lnTo>
                  <a:lnTo>
                    <a:pt x="171" y="49"/>
                  </a:lnTo>
                  <a:lnTo>
                    <a:pt x="172" y="49"/>
                  </a:lnTo>
                  <a:lnTo>
                    <a:pt x="172" y="51"/>
                  </a:lnTo>
                  <a:lnTo>
                    <a:pt x="174" y="53"/>
                  </a:lnTo>
                  <a:lnTo>
                    <a:pt x="176" y="54"/>
                  </a:lnTo>
                  <a:lnTo>
                    <a:pt x="177" y="54"/>
                  </a:lnTo>
                  <a:lnTo>
                    <a:pt x="177" y="53"/>
                  </a:lnTo>
                  <a:lnTo>
                    <a:pt x="177" y="51"/>
                  </a:lnTo>
                  <a:lnTo>
                    <a:pt x="179" y="51"/>
                  </a:lnTo>
                  <a:lnTo>
                    <a:pt x="179" y="49"/>
                  </a:lnTo>
                  <a:lnTo>
                    <a:pt x="179" y="48"/>
                  </a:lnTo>
                  <a:lnTo>
                    <a:pt x="180" y="48"/>
                  </a:lnTo>
                  <a:lnTo>
                    <a:pt x="180" y="46"/>
                  </a:lnTo>
                  <a:lnTo>
                    <a:pt x="180" y="45"/>
                  </a:lnTo>
                  <a:lnTo>
                    <a:pt x="180" y="43"/>
                  </a:lnTo>
                  <a:lnTo>
                    <a:pt x="182" y="45"/>
                  </a:lnTo>
                  <a:lnTo>
                    <a:pt x="182" y="46"/>
                  </a:lnTo>
                  <a:lnTo>
                    <a:pt x="183" y="46"/>
                  </a:lnTo>
                  <a:lnTo>
                    <a:pt x="183" y="48"/>
                  </a:lnTo>
                  <a:lnTo>
                    <a:pt x="183" y="46"/>
                  </a:lnTo>
                  <a:lnTo>
                    <a:pt x="183" y="48"/>
                  </a:lnTo>
                  <a:lnTo>
                    <a:pt x="185" y="48"/>
                  </a:lnTo>
                  <a:lnTo>
                    <a:pt x="186" y="45"/>
                  </a:lnTo>
                  <a:lnTo>
                    <a:pt x="188" y="45"/>
                  </a:lnTo>
                  <a:lnTo>
                    <a:pt x="189" y="43"/>
                  </a:lnTo>
                  <a:lnTo>
                    <a:pt x="191" y="45"/>
                  </a:lnTo>
                  <a:lnTo>
                    <a:pt x="192" y="46"/>
                  </a:lnTo>
                  <a:lnTo>
                    <a:pt x="194" y="46"/>
                  </a:lnTo>
                  <a:lnTo>
                    <a:pt x="195" y="45"/>
                  </a:lnTo>
                  <a:lnTo>
                    <a:pt x="195" y="46"/>
                  </a:lnTo>
                  <a:lnTo>
                    <a:pt x="197" y="46"/>
                  </a:lnTo>
                  <a:lnTo>
                    <a:pt x="197" y="48"/>
                  </a:lnTo>
                  <a:lnTo>
                    <a:pt x="198" y="48"/>
                  </a:lnTo>
                  <a:lnTo>
                    <a:pt x="198" y="46"/>
                  </a:lnTo>
                  <a:lnTo>
                    <a:pt x="200" y="46"/>
                  </a:lnTo>
                  <a:lnTo>
                    <a:pt x="200" y="48"/>
                  </a:lnTo>
                  <a:lnTo>
                    <a:pt x="201" y="48"/>
                  </a:lnTo>
                  <a:lnTo>
                    <a:pt x="201" y="46"/>
                  </a:lnTo>
                  <a:lnTo>
                    <a:pt x="203" y="48"/>
                  </a:lnTo>
                  <a:lnTo>
                    <a:pt x="204" y="48"/>
                  </a:lnTo>
                  <a:lnTo>
                    <a:pt x="206" y="48"/>
                  </a:lnTo>
                  <a:lnTo>
                    <a:pt x="206" y="49"/>
                  </a:lnTo>
                  <a:lnTo>
                    <a:pt x="207" y="49"/>
                  </a:lnTo>
                  <a:lnTo>
                    <a:pt x="207" y="51"/>
                  </a:lnTo>
                  <a:lnTo>
                    <a:pt x="209" y="51"/>
                  </a:lnTo>
                  <a:lnTo>
                    <a:pt x="207" y="51"/>
                  </a:lnTo>
                  <a:lnTo>
                    <a:pt x="207" y="53"/>
                  </a:lnTo>
                  <a:lnTo>
                    <a:pt x="206" y="53"/>
                  </a:lnTo>
                  <a:lnTo>
                    <a:pt x="206" y="54"/>
                  </a:lnTo>
                  <a:lnTo>
                    <a:pt x="204" y="54"/>
                  </a:lnTo>
                  <a:lnTo>
                    <a:pt x="204" y="56"/>
                  </a:lnTo>
                  <a:lnTo>
                    <a:pt x="204" y="57"/>
                  </a:lnTo>
                  <a:lnTo>
                    <a:pt x="203" y="57"/>
                  </a:lnTo>
                  <a:lnTo>
                    <a:pt x="203" y="59"/>
                  </a:lnTo>
                  <a:lnTo>
                    <a:pt x="204" y="60"/>
                  </a:lnTo>
                  <a:lnTo>
                    <a:pt x="206" y="60"/>
                  </a:lnTo>
                  <a:lnTo>
                    <a:pt x="206" y="62"/>
                  </a:lnTo>
                  <a:lnTo>
                    <a:pt x="207" y="62"/>
                  </a:lnTo>
                  <a:lnTo>
                    <a:pt x="207" y="63"/>
                  </a:lnTo>
                  <a:lnTo>
                    <a:pt x="209" y="63"/>
                  </a:lnTo>
                  <a:lnTo>
                    <a:pt x="209" y="65"/>
                  </a:lnTo>
                  <a:lnTo>
                    <a:pt x="210" y="66"/>
                  </a:lnTo>
                  <a:lnTo>
                    <a:pt x="210" y="68"/>
                  </a:lnTo>
                  <a:lnTo>
                    <a:pt x="212" y="68"/>
                  </a:lnTo>
                  <a:lnTo>
                    <a:pt x="212" y="69"/>
                  </a:lnTo>
                  <a:lnTo>
                    <a:pt x="213" y="69"/>
                  </a:lnTo>
                  <a:lnTo>
                    <a:pt x="213" y="71"/>
                  </a:lnTo>
                  <a:lnTo>
                    <a:pt x="215" y="72"/>
                  </a:lnTo>
                  <a:lnTo>
                    <a:pt x="215" y="74"/>
                  </a:lnTo>
                  <a:lnTo>
                    <a:pt x="216" y="74"/>
                  </a:lnTo>
                  <a:lnTo>
                    <a:pt x="216" y="75"/>
                  </a:lnTo>
                  <a:lnTo>
                    <a:pt x="218" y="77"/>
                  </a:lnTo>
                  <a:lnTo>
                    <a:pt x="218" y="78"/>
                  </a:lnTo>
                  <a:lnTo>
                    <a:pt x="219" y="80"/>
                  </a:lnTo>
                  <a:lnTo>
                    <a:pt x="219" y="81"/>
                  </a:lnTo>
                  <a:lnTo>
                    <a:pt x="219" y="83"/>
                  </a:lnTo>
                  <a:lnTo>
                    <a:pt x="218" y="83"/>
                  </a:lnTo>
                  <a:lnTo>
                    <a:pt x="219" y="86"/>
                  </a:lnTo>
                  <a:lnTo>
                    <a:pt x="219" y="87"/>
                  </a:lnTo>
                  <a:lnTo>
                    <a:pt x="221" y="87"/>
                  </a:lnTo>
                  <a:lnTo>
                    <a:pt x="221" y="89"/>
                  </a:lnTo>
                  <a:lnTo>
                    <a:pt x="221" y="90"/>
                  </a:lnTo>
                  <a:lnTo>
                    <a:pt x="222" y="92"/>
                  </a:lnTo>
                  <a:lnTo>
                    <a:pt x="222" y="90"/>
                  </a:lnTo>
                  <a:lnTo>
                    <a:pt x="224" y="90"/>
                  </a:lnTo>
                  <a:lnTo>
                    <a:pt x="224" y="92"/>
                  </a:lnTo>
                  <a:lnTo>
                    <a:pt x="225" y="92"/>
                  </a:lnTo>
                  <a:lnTo>
                    <a:pt x="227" y="92"/>
                  </a:lnTo>
                  <a:lnTo>
                    <a:pt x="227" y="90"/>
                  </a:lnTo>
                  <a:lnTo>
                    <a:pt x="228" y="90"/>
                  </a:lnTo>
                  <a:lnTo>
                    <a:pt x="228" y="92"/>
                  </a:lnTo>
                  <a:lnTo>
                    <a:pt x="227" y="92"/>
                  </a:lnTo>
                  <a:lnTo>
                    <a:pt x="227" y="93"/>
                  </a:lnTo>
                  <a:lnTo>
                    <a:pt x="225" y="93"/>
                  </a:lnTo>
                  <a:lnTo>
                    <a:pt x="224" y="95"/>
                  </a:lnTo>
                  <a:lnTo>
                    <a:pt x="224" y="96"/>
                  </a:lnTo>
                  <a:lnTo>
                    <a:pt x="224" y="98"/>
                  </a:lnTo>
                  <a:lnTo>
                    <a:pt x="222" y="98"/>
                  </a:lnTo>
                  <a:lnTo>
                    <a:pt x="224" y="98"/>
                  </a:lnTo>
                  <a:lnTo>
                    <a:pt x="224" y="99"/>
                  </a:lnTo>
                  <a:lnTo>
                    <a:pt x="225" y="99"/>
                  </a:lnTo>
                  <a:lnTo>
                    <a:pt x="225" y="101"/>
                  </a:lnTo>
                  <a:lnTo>
                    <a:pt x="227" y="101"/>
                  </a:lnTo>
                  <a:lnTo>
                    <a:pt x="227" y="102"/>
                  </a:lnTo>
                  <a:lnTo>
                    <a:pt x="221" y="109"/>
                  </a:lnTo>
                  <a:lnTo>
                    <a:pt x="219" y="109"/>
                  </a:lnTo>
                  <a:lnTo>
                    <a:pt x="219" y="110"/>
                  </a:lnTo>
                  <a:lnTo>
                    <a:pt x="218" y="110"/>
                  </a:lnTo>
                  <a:lnTo>
                    <a:pt x="216" y="110"/>
                  </a:lnTo>
                  <a:lnTo>
                    <a:pt x="216" y="112"/>
                  </a:lnTo>
                  <a:lnTo>
                    <a:pt x="225" y="122"/>
                  </a:lnTo>
                  <a:lnTo>
                    <a:pt x="225" y="124"/>
                  </a:lnTo>
                  <a:lnTo>
                    <a:pt x="227" y="124"/>
                  </a:lnTo>
                  <a:lnTo>
                    <a:pt x="225" y="125"/>
                  </a:lnTo>
                  <a:lnTo>
                    <a:pt x="224" y="127"/>
                  </a:lnTo>
                  <a:lnTo>
                    <a:pt x="224" y="128"/>
                  </a:lnTo>
                  <a:lnTo>
                    <a:pt x="222" y="128"/>
                  </a:lnTo>
                  <a:lnTo>
                    <a:pt x="222" y="130"/>
                  </a:lnTo>
                  <a:lnTo>
                    <a:pt x="222" y="131"/>
                  </a:lnTo>
                  <a:lnTo>
                    <a:pt x="221" y="131"/>
                  </a:lnTo>
                  <a:lnTo>
                    <a:pt x="219" y="131"/>
                  </a:lnTo>
                  <a:lnTo>
                    <a:pt x="219" y="133"/>
                  </a:lnTo>
                  <a:lnTo>
                    <a:pt x="219" y="131"/>
                  </a:lnTo>
                  <a:lnTo>
                    <a:pt x="218" y="131"/>
                  </a:lnTo>
                  <a:lnTo>
                    <a:pt x="216" y="131"/>
                  </a:lnTo>
                  <a:lnTo>
                    <a:pt x="215" y="131"/>
                  </a:lnTo>
                  <a:lnTo>
                    <a:pt x="215" y="130"/>
                  </a:lnTo>
                  <a:lnTo>
                    <a:pt x="215" y="131"/>
                  </a:lnTo>
                  <a:lnTo>
                    <a:pt x="215" y="133"/>
                  </a:lnTo>
                  <a:lnTo>
                    <a:pt x="215" y="134"/>
                  </a:lnTo>
                  <a:lnTo>
                    <a:pt x="215" y="136"/>
                  </a:lnTo>
                  <a:lnTo>
                    <a:pt x="216" y="137"/>
                  </a:lnTo>
                  <a:lnTo>
                    <a:pt x="215" y="137"/>
                  </a:lnTo>
                  <a:lnTo>
                    <a:pt x="215" y="139"/>
                  </a:lnTo>
                  <a:lnTo>
                    <a:pt x="216" y="139"/>
                  </a:lnTo>
                  <a:lnTo>
                    <a:pt x="215" y="139"/>
                  </a:lnTo>
                  <a:lnTo>
                    <a:pt x="215" y="140"/>
                  </a:lnTo>
                  <a:lnTo>
                    <a:pt x="215" y="142"/>
                  </a:lnTo>
                  <a:lnTo>
                    <a:pt x="213" y="142"/>
                  </a:lnTo>
                  <a:lnTo>
                    <a:pt x="212" y="140"/>
                  </a:lnTo>
                  <a:lnTo>
                    <a:pt x="212" y="139"/>
                  </a:lnTo>
                  <a:lnTo>
                    <a:pt x="212" y="140"/>
                  </a:lnTo>
                  <a:lnTo>
                    <a:pt x="210" y="140"/>
                  </a:lnTo>
                  <a:lnTo>
                    <a:pt x="209" y="140"/>
                  </a:lnTo>
                  <a:lnTo>
                    <a:pt x="207" y="139"/>
                  </a:lnTo>
                  <a:lnTo>
                    <a:pt x="206" y="139"/>
                  </a:lnTo>
                  <a:lnTo>
                    <a:pt x="204" y="137"/>
                  </a:lnTo>
                  <a:lnTo>
                    <a:pt x="204" y="139"/>
                  </a:lnTo>
                  <a:lnTo>
                    <a:pt x="203" y="139"/>
                  </a:lnTo>
                  <a:lnTo>
                    <a:pt x="203" y="140"/>
                  </a:lnTo>
                  <a:lnTo>
                    <a:pt x="203" y="142"/>
                  </a:lnTo>
                  <a:lnTo>
                    <a:pt x="204" y="142"/>
                  </a:lnTo>
                  <a:lnTo>
                    <a:pt x="204" y="143"/>
                  </a:lnTo>
                  <a:lnTo>
                    <a:pt x="204" y="145"/>
                  </a:lnTo>
                  <a:lnTo>
                    <a:pt x="204" y="146"/>
                  </a:lnTo>
                  <a:lnTo>
                    <a:pt x="203" y="146"/>
                  </a:lnTo>
                  <a:lnTo>
                    <a:pt x="203" y="148"/>
                  </a:lnTo>
                  <a:lnTo>
                    <a:pt x="201" y="148"/>
                  </a:lnTo>
                  <a:lnTo>
                    <a:pt x="200" y="149"/>
                  </a:lnTo>
                  <a:lnTo>
                    <a:pt x="198" y="149"/>
                  </a:lnTo>
                  <a:lnTo>
                    <a:pt x="198" y="151"/>
                  </a:lnTo>
                  <a:lnTo>
                    <a:pt x="198" y="152"/>
                  </a:lnTo>
                  <a:lnTo>
                    <a:pt x="198" y="154"/>
                  </a:lnTo>
                  <a:lnTo>
                    <a:pt x="197" y="154"/>
                  </a:lnTo>
                  <a:lnTo>
                    <a:pt x="197" y="152"/>
                  </a:lnTo>
                  <a:lnTo>
                    <a:pt x="197" y="151"/>
                  </a:lnTo>
                  <a:lnTo>
                    <a:pt x="197" y="149"/>
                  </a:lnTo>
                  <a:lnTo>
                    <a:pt x="197" y="148"/>
                  </a:lnTo>
                  <a:lnTo>
                    <a:pt x="195" y="148"/>
                  </a:lnTo>
                  <a:lnTo>
                    <a:pt x="195" y="146"/>
                  </a:lnTo>
                  <a:lnTo>
                    <a:pt x="194" y="146"/>
                  </a:lnTo>
                  <a:lnTo>
                    <a:pt x="192" y="146"/>
                  </a:lnTo>
                  <a:lnTo>
                    <a:pt x="191" y="146"/>
                  </a:lnTo>
                  <a:lnTo>
                    <a:pt x="189" y="146"/>
                  </a:lnTo>
                  <a:lnTo>
                    <a:pt x="188" y="146"/>
                  </a:lnTo>
                  <a:lnTo>
                    <a:pt x="186" y="146"/>
                  </a:lnTo>
                  <a:lnTo>
                    <a:pt x="185" y="146"/>
                  </a:lnTo>
                  <a:lnTo>
                    <a:pt x="183" y="145"/>
                  </a:lnTo>
                  <a:lnTo>
                    <a:pt x="182" y="145"/>
                  </a:lnTo>
                  <a:lnTo>
                    <a:pt x="180" y="145"/>
                  </a:lnTo>
                  <a:lnTo>
                    <a:pt x="179" y="143"/>
                  </a:lnTo>
                  <a:lnTo>
                    <a:pt x="177" y="143"/>
                  </a:lnTo>
                  <a:lnTo>
                    <a:pt x="177" y="142"/>
                  </a:lnTo>
                  <a:lnTo>
                    <a:pt x="174" y="142"/>
                  </a:lnTo>
                  <a:lnTo>
                    <a:pt x="174" y="140"/>
                  </a:lnTo>
                  <a:lnTo>
                    <a:pt x="174" y="139"/>
                  </a:lnTo>
                  <a:lnTo>
                    <a:pt x="174" y="136"/>
                  </a:lnTo>
                  <a:lnTo>
                    <a:pt x="172" y="136"/>
                  </a:lnTo>
                  <a:lnTo>
                    <a:pt x="171" y="137"/>
                  </a:lnTo>
                  <a:lnTo>
                    <a:pt x="169" y="137"/>
                  </a:lnTo>
                  <a:lnTo>
                    <a:pt x="168" y="137"/>
                  </a:lnTo>
                  <a:lnTo>
                    <a:pt x="166" y="137"/>
                  </a:lnTo>
                  <a:lnTo>
                    <a:pt x="165" y="137"/>
                  </a:lnTo>
                  <a:lnTo>
                    <a:pt x="165" y="136"/>
                  </a:lnTo>
                  <a:lnTo>
                    <a:pt x="162" y="134"/>
                  </a:lnTo>
                  <a:lnTo>
                    <a:pt x="160" y="133"/>
                  </a:lnTo>
                  <a:lnTo>
                    <a:pt x="157" y="131"/>
                  </a:lnTo>
                  <a:lnTo>
                    <a:pt x="156" y="131"/>
                  </a:lnTo>
                  <a:lnTo>
                    <a:pt x="154" y="130"/>
                  </a:lnTo>
                  <a:lnTo>
                    <a:pt x="150" y="127"/>
                  </a:lnTo>
                  <a:lnTo>
                    <a:pt x="147" y="125"/>
                  </a:lnTo>
                  <a:lnTo>
                    <a:pt x="144" y="124"/>
                  </a:lnTo>
                  <a:lnTo>
                    <a:pt x="142" y="124"/>
                  </a:lnTo>
                  <a:lnTo>
                    <a:pt x="142" y="125"/>
                  </a:lnTo>
                  <a:lnTo>
                    <a:pt x="142" y="127"/>
                  </a:lnTo>
                  <a:lnTo>
                    <a:pt x="142" y="128"/>
                  </a:lnTo>
                  <a:lnTo>
                    <a:pt x="141" y="128"/>
                  </a:lnTo>
                  <a:lnTo>
                    <a:pt x="141" y="130"/>
                  </a:lnTo>
                  <a:lnTo>
                    <a:pt x="139" y="130"/>
                  </a:lnTo>
                  <a:lnTo>
                    <a:pt x="139" y="131"/>
                  </a:lnTo>
                  <a:lnTo>
                    <a:pt x="139" y="133"/>
                  </a:lnTo>
                  <a:lnTo>
                    <a:pt x="138" y="133"/>
                  </a:lnTo>
                  <a:lnTo>
                    <a:pt x="135" y="136"/>
                  </a:lnTo>
                  <a:lnTo>
                    <a:pt x="135" y="137"/>
                  </a:lnTo>
                  <a:lnTo>
                    <a:pt x="136" y="137"/>
                  </a:lnTo>
                  <a:lnTo>
                    <a:pt x="136" y="139"/>
                  </a:lnTo>
                  <a:lnTo>
                    <a:pt x="138" y="140"/>
                  </a:lnTo>
                  <a:lnTo>
                    <a:pt x="136" y="140"/>
                  </a:lnTo>
                  <a:lnTo>
                    <a:pt x="136" y="142"/>
                  </a:lnTo>
                  <a:lnTo>
                    <a:pt x="136" y="143"/>
                  </a:lnTo>
                  <a:lnTo>
                    <a:pt x="136" y="145"/>
                  </a:lnTo>
                  <a:lnTo>
                    <a:pt x="136" y="146"/>
                  </a:lnTo>
                  <a:lnTo>
                    <a:pt x="138" y="146"/>
                  </a:lnTo>
                  <a:lnTo>
                    <a:pt x="138" y="148"/>
                  </a:lnTo>
                  <a:lnTo>
                    <a:pt x="138" y="149"/>
                  </a:lnTo>
                  <a:lnTo>
                    <a:pt x="138" y="151"/>
                  </a:lnTo>
                  <a:lnTo>
                    <a:pt x="138" y="152"/>
                  </a:lnTo>
                  <a:lnTo>
                    <a:pt x="139" y="155"/>
                  </a:lnTo>
                  <a:lnTo>
                    <a:pt x="142" y="157"/>
                  </a:lnTo>
                  <a:lnTo>
                    <a:pt x="142" y="159"/>
                  </a:lnTo>
                  <a:lnTo>
                    <a:pt x="142" y="160"/>
                  </a:lnTo>
                  <a:lnTo>
                    <a:pt x="144" y="160"/>
                  </a:lnTo>
                  <a:lnTo>
                    <a:pt x="145" y="160"/>
                  </a:lnTo>
                  <a:lnTo>
                    <a:pt x="145" y="162"/>
                  </a:lnTo>
                  <a:lnTo>
                    <a:pt x="147" y="162"/>
                  </a:lnTo>
                  <a:lnTo>
                    <a:pt x="147" y="163"/>
                  </a:lnTo>
                  <a:lnTo>
                    <a:pt x="147" y="165"/>
                  </a:lnTo>
                  <a:lnTo>
                    <a:pt x="147" y="166"/>
                  </a:lnTo>
                  <a:lnTo>
                    <a:pt x="148" y="166"/>
                  </a:lnTo>
                  <a:lnTo>
                    <a:pt x="148" y="168"/>
                  </a:lnTo>
                  <a:lnTo>
                    <a:pt x="150" y="168"/>
                  </a:lnTo>
                  <a:lnTo>
                    <a:pt x="150" y="169"/>
                  </a:lnTo>
                  <a:lnTo>
                    <a:pt x="148" y="169"/>
                  </a:lnTo>
                  <a:lnTo>
                    <a:pt x="148" y="171"/>
                  </a:lnTo>
                  <a:lnTo>
                    <a:pt x="147" y="171"/>
                  </a:lnTo>
                  <a:lnTo>
                    <a:pt x="145" y="172"/>
                  </a:lnTo>
                  <a:lnTo>
                    <a:pt x="144" y="174"/>
                  </a:lnTo>
                  <a:lnTo>
                    <a:pt x="142" y="174"/>
                  </a:lnTo>
                  <a:lnTo>
                    <a:pt x="141" y="175"/>
                  </a:lnTo>
                  <a:lnTo>
                    <a:pt x="139" y="177"/>
                  </a:lnTo>
                  <a:lnTo>
                    <a:pt x="138" y="177"/>
                  </a:lnTo>
                  <a:lnTo>
                    <a:pt x="136" y="178"/>
                  </a:lnTo>
                  <a:lnTo>
                    <a:pt x="135" y="180"/>
                  </a:lnTo>
                  <a:lnTo>
                    <a:pt x="133" y="181"/>
                  </a:lnTo>
                  <a:lnTo>
                    <a:pt x="132" y="183"/>
                  </a:lnTo>
                  <a:lnTo>
                    <a:pt x="130" y="183"/>
                  </a:lnTo>
                  <a:lnTo>
                    <a:pt x="129" y="184"/>
                  </a:lnTo>
                  <a:lnTo>
                    <a:pt x="129" y="183"/>
                  </a:lnTo>
                  <a:lnTo>
                    <a:pt x="127" y="183"/>
                  </a:lnTo>
                  <a:lnTo>
                    <a:pt x="127" y="184"/>
                  </a:lnTo>
                  <a:lnTo>
                    <a:pt x="126" y="184"/>
                  </a:lnTo>
                  <a:lnTo>
                    <a:pt x="124" y="184"/>
                  </a:lnTo>
                  <a:lnTo>
                    <a:pt x="123" y="184"/>
                  </a:lnTo>
                  <a:lnTo>
                    <a:pt x="121" y="186"/>
                  </a:lnTo>
                  <a:lnTo>
                    <a:pt x="120" y="186"/>
                  </a:lnTo>
                  <a:lnTo>
                    <a:pt x="120" y="187"/>
                  </a:lnTo>
                  <a:lnTo>
                    <a:pt x="118" y="187"/>
                  </a:lnTo>
                  <a:lnTo>
                    <a:pt x="116" y="189"/>
                  </a:lnTo>
                  <a:lnTo>
                    <a:pt x="115" y="187"/>
                  </a:lnTo>
                  <a:lnTo>
                    <a:pt x="115" y="186"/>
                  </a:lnTo>
                  <a:lnTo>
                    <a:pt x="113" y="183"/>
                  </a:lnTo>
                  <a:lnTo>
                    <a:pt x="112" y="183"/>
                  </a:lnTo>
                  <a:lnTo>
                    <a:pt x="110" y="180"/>
                  </a:lnTo>
                  <a:lnTo>
                    <a:pt x="109" y="180"/>
                  </a:lnTo>
                  <a:lnTo>
                    <a:pt x="107" y="177"/>
                  </a:lnTo>
                  <a:lnTo>
                    <a:pt x="106" y="175"/>
                  </a:lnTo>
                  <a:lnTo>
                    <a:pt x="106" y="172"/>
                  </a:lnTo>
                  <a:lnTo>
                    <a:pt x="104" y="172"/>
                  </a:lnTo>
                  <a:lnTo>
                    <a:pt x="104" y="171"/>
                  </a:lnTo>
                  <a:lnTo>
                    <a:pt x="104" y="169"/>
                  </a:lnTo>
                  <a:lnTo>
                    <a:pt x="104" y="168"/>
                  </a:lnTo>
                  <a:lnTo>
                    <a:pt x="103" y="168"/>
                  </a:lnTo>
                  <a:lnTo>
                    <a:pt x="101" y="166"/>
                  </a:lnTo>
                  <a:lnTo>
                    <a:pt x="100" y="166"/>
                  </a:lnTo>
                  <a:lnTo>
                    <a:pt x="98" y="166"/>
                  </a:lnTo>
                  <a:lnTo>
                    <a:pt x="97" y="166"/>
                  </a:lnTo>
                  <a:lnTo>
                    <a:pt x="97" y="168"/>
                  </a:lnTo>
                  <a:lnTo>
                    <a:pt x="95" y="168"/>
                  </a:lnTo>
                  <a:lnTo>
                    <a:pt x="94" y="168"/>
                  </a:lnTo>
                  <a:lnTo>
                    <a:pt x="92" y="168"/>
                  </a:lnTo>
                  <a:lnTo>
                    <a:pt x="92" y="169"/>
                  </a:lnTo>
                  <a:lnTo>
                    <a:pt x="91" y="169"/>
                  </a:lnTo>
                  <a:lnTo>
                    <a:pt x="91" y="171"/>
                  </a:lnTo>
                  <a:lnTo>
                    <a:pt x="89" y="171"/>
                  </a:lnTo>
                  <a:lnTo>
                    <a:pt x="89" y="172"/>
                  </a:lnTo>
                  <a:lnTo>
                    <a:pt x="89" y="174"/>
                  </a:lnTo>
                  <a:lnTo>
                    <a:pt x="88" y="174"/>
                  </a:lnTo>
                  <a:lnTo>
                    <a:pt x="88" y="175"/>
                  </a:lnTo>
                  <a:lnTo>
                    <a:pt x="86" y="175"/>
                  </a:lnTo>
                  <a:lnTo>
                    <a:pt x="85" y="175"/>
                  </a:lnTo>
                  <a:lnTo>
                    <a:pt x="83" y="175"/>
                  </a:lnTo>
                  <a:lnTo>
                    <a:pt x="83" y="177"/>
                  </a:lnTo>
                  <a:lnTo>
                    <a:pt x="82" y="177"/>
                  </a:lnTo>
                  <a:lnTo>
                    <a:pt x="82" y="178"/>
                  </a:lnTo>
                  <a:lnTo>
                    <a:pt x="80" y="177"/>
                  </a:lnTo>
                  <a:lnTo>
                    <a:pt x="79" y="177"/>
                  </a:lnTo>
                  <a:lnTo>
                    <a:pt x="79" y="175"/>
                  </a:lnTo>
                  <a:lnTo>
                    <a:pt x="77" y="175"/>
                  </a:lnTo>
                  <a:lnTo>
                    <a:pt x="77" y="177"/>
                  </a:lnTo>
                  <a:lnTo>
                    <a:pt x="76" y="177"/>
                  </a:lnTo>
                  <a:lnTo>
                    <a:pt x="76" y="178"/>
                  </a:lnTo>
                  <a:lnTo>
                    <a:pt x="74" y="178"/>
                  </a:lnTo>
                  <a:lnTo>
                    <a:pt x="70" y="178"/>
                  </a:lnTo>
                  <a:lnTo>
                    <a:pt x="67" y="177"/>
                  </a:lnTo>
                  <a:lnTo>
                    <a:pt x="65" y="177"/>
                  </a:lnTo>
                  <a:lnTo>
                    <a:pt x="62" y="177"/>
                  </a:lnTo>
                  <a:lnTo>
                    <a:pt x="60" y="175"/>
                  </a:lnTo>
                  <a:lnTo>
                    <a:pt x="59" y="175"/>
                  </a:lnTo>
                  <a:lnTo>
                    <a:pt x="56" y="175"/>
                  </a:lnTo>
                  <a:lnTo>
                    <a:pt x="53" y="174"/>
                  </a:lnTo>
                  <a:lnTo>
                    <a:pt x="51" y="174"/>
                  </a:lnTo>
                  <a:lnTo>
                    <a:pt x="51" y="172"/>
                  </a:lnTo>
                  <a:lnTo>
                    <a:pt x="51" y="171"/>
                  </a:lnTo>
                  <a:lnTo>
                    <a:pt x="51" y="172"/>
                  </a:lnTo>
                  <a:lnTo>
                    <a:pt x="50" y="172"/>
                  </a:lnTo>
                  <a:lnTo>
                    <a:pt x="48" y="174"/>
                  </a:lnTo>
                  <a:lnTo>
                    <a:pt x="47" y="174"/>
                  </a:lnTo>
                  <a:lnTo>
                    <a:pt x="47" y="172"/>
                  </a:lnTo>
                  <a:lnTo>
                    <a:pt x="45" y="172"/>
                  </a:lnTo>
                  <a:lnTo>
                    <a:pt x="47" y="172"/>
                  </a:lnTo>
                  <a:lnTo>
                    <a:pt x="47" y="171"/>
                  </a:lnTo>
                  <a:lnTo>
                    <a:pt x="45" y="171"/>
                  </a:lnTo>
                  <a:lnTo>
                    <a:pt x="45" y="169"/>
                  </a:lnTo>
                  <a:lnTo>
                    <a:pt x="44" y="169"/>
                  </a:lnTo>
                  <a:lnTo>
                    <a:pt x="44" y="171"/>
                  </a:lnTo>
                  <a:lnTo>
                    <a:pt x="42" y="171"/>
                  </a:lnTo>
                  <a:lnTo>
                    <a:pt x="42" y="172"/>
                  </a:lnTo>
                  <a:lnTo>
                    <a:pt x="41" y="174"/>
                  </a:lnTo>
                  <a:lnTo>
                    <a:pt x="39" y="174"/>
                  </a:lnTo>
                  <a:lnTo>
                    <a:pt x="39" y="172"/>
                  </a:lnTo>
                  <a:lnTo>
                    <a:pt x="39" y="171"/>
                  </a:lnTo>
                  <a:lnTo>
                    <a:pt x="38" y="169"/>
                  </a:lnTo>
                  <a:lnTo>
                    <a:pt x="38" y="171"/>
                  </a:lnTo>
                  <a:lnTo>
                    <a:pt x="36" y="169"/>
                  </a:lnTo>
                  <a:lnTo>
                    <a:pt x="36" y="168"/>
                  </a:lnTo>
                  <a:lnTo>
                    <a:pt x="35" y="169"/>
                  </a:lnTo>
                  <a:lnTo>
                    <a:pt x="35" y="168"/>
                  </a:lnTo>
                  <a:lnTo>
                    <a:pt x="33" y="166"/>
                  </a:lnTo>
                  <a:lnTo>
                    <a:pt x="33" y="165"/>
                  </a:lnTo>
                  <a:lnTo>
                    <a:pt x="33" y="163"/>
                  </a:lnTo>
                  <a:lnTo>
                    <a:pt x="32" y="163"/>
                  </a:lnTo>
                  <a:lnTo>
                    <a:pt x="30" y="163"/>
                  </a:lnTo>
                  <a:lnTo>
                    <a:pt x="29" y="163"/>
                  </a:lnTo>
                  <a:lnTo>
                    <a:pt x="27" y="163"/>
                  </a:lnTo>
                  <a:lnTo>
                    <a:pt x="26" y="163"/>
                  </a:lnTo>
                  <a:lnTo>
                    <a:pt x="24" y="163"/>
                  </a:lnTo>
                  <a:lnTo>
                    <a:pt x="24" y="162"/>
                  </a:lnTo>
                  <a:lnTo>
                    <a:pt x="24" y="160"/>
                  </a:lnTo>
                  <a:lnTo>
                    <a:pt x="23" y="160"/>
                  </a:lnTo>
                  <a:lnTo>
                    <a:pt x="23" y="159"/>
                  </a:lnTo>
                  <a:lnTo>
                    <a:pt x="21" y="159"/>
                  </a:lnTo>
                  <a:lnTo>
                    <a:pt x="21" y="160"/>
                  </a:lnTo>
                  <a:lnTo>
                    <a:pt x="20" y="160"/>
                  </a:lnTo>
                  <a:lnTo>
                    <a:pt x="18" y="160"/>
                  </a:lnTo>
                  <a:lnTo>
                    <a:pt x="18" y="162"/>
                  </a:lnTo>
                  <a:lnTo>
                    <a:pt x="17" y="162"/>
                  </a:lnTo>
                  <a:lnTo>
                    <a:pt x="17" y="163"/>
                  </a:lnTo>
                  <a:lnTo>
                    <a:pt x="15" y="163"/>
                  </a:lnTo>
                  <a:lnTo>
                    <a:pt x="15" y="165"/>
                  </a:lnTo>
                  <a:lnTo>
                    <a:pt x="14" y="165"/>
                  </a:lnTo>
                  <a:lnTo>
                    <a:pt x="12" y="165"/>
                  </a:lnTo>
                  <a:lnTo>
                    <a:pt x="11" y="165"/>
                  </a:lnTo>
                  <a:lnTo>
                    <a:pt x="9" y="165"/>
                  </a:lnTo>
                  <a:lnTo>
                    <a:pt x="9" y="163"/>
                  </a:lnTo>
                  <a:lnTo>
                    <a:pt x="9" y="162"/>
                  </a:lnTo>
                  <a:lnTo>
                    <a:pt x="8" y="162"/>
                  </a:lnTo>
                  <a:lnTo>
                    <a:pt x="8" y="160"/>
                  </a:lnTo>
                  <a:lnTo>
                    <a:pt x="6" y="160"/>
                  </a:lnTo>
                  <a:lnTo>
                    <a:pt x="6" y="159"/>
                  </a:lnTo>
                  <a:lnTo>
                    <a:pt x="6" y="157"/>
                  </a:lnTo>
                  <a:lnTo>
                    <a:pt x="6" y="155"/>
                  </a:lnTo>
                  <a:lnTo>
                    <a:pt x="4" y="155"/>
                  </a:lnTo>
                  <a:lnTo>
                    <a:pt x="4" y="154"/>
                  </a:lnTo>
                  <a:lnTo>
                    <a:pt x="4" y="152"/>
                  </a:lnTo>
                  <a:lnTo>
                    <a:pt x="3" y="152"/>
                  </a:lnTo>
                  <a:lnTo>
                    <a:pt x="1" y="152"/>
                  </a:lnTo>
                  <a:lnTo>
                    <a:pt x="1" y="151"/>
                  </a:lnTo>
                  <a:lnTo>
                    <a:pt x="1" y="149"/>
                  </a:lnTo>
                  <a:lnTo>
                    <a:pt x="0" y="149"/>
                  </a:lnTo>
                  <a:lnTo>
                    <a:pt x="1" y="148"/>
                  </a:lnTo>
                  <a:lnTo>
                    <a:pt x="1" y="146"/>
                  </a:lnTo>
                  <a:lnTo>
                    <a:pt x="3" y="146"/>
                  </a:lnTo>
                  <a:lnTo>
                    <a:pt x="3" y="145"/>
                  </a:lnTo>
                  <a:lnTo>
                    <a:pt x="4" y="145"/>
                  </a:lnTo>
                  <a:lnTo>
                    <a:pt x="4" y="143"/>
                  </a:lnTo>
                  <a:lnTo>
                    <a:pt x="4" y="142"/>
                  </a:lnTo>
                  <a:lnTo>
                    <a:pt x="6" y="142"/>
                  </a:lnTo>
                  <a:lnTo>
                    <a:pt x="4" y="142"/>
                  </a:lnTo>
                  <a:lnTo>
                    <a:pt x="4" y="140"/>
                  </a:lnTo>
                  <a:lnTo>
                    <a:pt x="4" y="139"/>
                  </a:lnTo>
                  <a:lnTo>
                    <a:pt x="4" y="137"/>
                  </a:lnTo>
                  <a:lnTo>
                    <a:pt x="4" y="136"/>
                  </a:lnTo>
                  <a:lnTo>
                    <a:pt x="6" y="136"/>
                  </a:lnTo>
                  <a:lnTo>
                    <a:pt x="6" y="134"/>
                  </a:lnTo>
                  <a:lnTo>
                    <a:pt x="6" y="133"/>
                  </a:lnTo>
                  <a:lnTo>
                    <a:pt x="4" y="133"/>
                  </a:lnTo>
                  <a:lnTo>
                    <a:pt x="11" y="130"/>
                  </a:lnTo>
                  <a:lnTo>
                    <a:pt x="12" y="128"/>
                  </a:lnTo>
                  <a:lnTo>
                    <a:pt x="12" y="127"/>
                  </a:lnTo>
                  <a:lnTo>
                    <a:pt x="11" y="127"/>
                  </a:lnTo>
                  <a:lnTo>
                    <a:pt x="11" y="125"/>
                  </a:lnTo>
                  <a:lnTo>
                    <a:pt x="9" y="124"/>
                  </a:lnTo>
                  <a:lnTo>
                    <a:pt x="9" y="122"/>
                  </a:lnTo>
                  <a:lnTo>
                    <a:pt x="8" y="122"/>
                  </a:lnTo>
                  <a:lnTo>
                    <a:pt x="6" y="122"/>
                  </a:lnTo>
                  <a:lnTo>
                    <a:pt x="8" y="121"/>
                  </a:lnTo>
                  <a:lnTo>
                    <a:pt x="9" y="119"/>
                  </a:lnTo>
                  <a:lnTo>
                    <a:pt x="11" y="118"/>
                  </a:lnTo>
                  <a:lnTo>
                    <a:pt x="11" y="119"/>
                  </a:lnTo>
                  <a:lnTo>
                    <a:pt x="11" y="118"/>
                  </a:lnTo>
                  <a:lnTo>
                    <a:pt x="12" y="118"/>
                  </a:lnTo>
                  <a:lnTo>
                    <a:pt x="14" y="118"/>
                  </a:lnTo>
                  <a:lnTo>
                    <a:pt x="14" y="116"/>
                  </a:lnTo>
                  <a:lnTo>
                    <a:pt x="14" y="115"/>
                  </a:lnTo>
                  <a:lnTo>
                    <a:pt x="15" y="115"/>
                  </a:lnTo>
                  <a:lnTo>
                    <a:pt x="15" y="113"/>
                  </a:lnTo>
                  <a:lnTo>
                    <a:pt x="17" y="113"/>
                  </a:lnTo>
                  <a:lnTo>
                    <a:pt x="17" y="112"/>
                  </a:lnTo>
                  <a:lnTo>
                    <a:pt x="18" y="112"/>
                  </a:lnTo>
                  <a:lnTo>
                    <a:pt x="18" y="113"/>
                  </a:lnTo>
                  <a:lnTo>
                    <a:pt x="20" y="113"/>
                  </a:lnTo>
                  <a:lnTo>
                    <a:pt x="21" y="112"/>
                  </a:lnTo>
                  <a:lnTo>
                    <a:pt x="21" y="110"/>
                  </a:lnTo>
                  <a:lnTo>
                    <a:pt x="24" y="109"/>
                  </a:lnTo>
                  <a:lnTo>
                    <a:pt x="23" y="109"/>
                  </a:lnTo>
                  <a:lnTo>
                    <a:pt x="21" y="109"/>
                  </a:lnTo>
                  <a:lnTo>
                    <a:pt x="21" y="107"/>
                  </a:lnTo>
                  <a:lnTo>
                    <a:pt x="20" y="107"/>
                  </a:lnTo>
                  <a:lnTo>
                    <a:pt x="18" y="107"/>
                  </a:lnTo>
                  <a:lnTo>
                    <a:pt x="18" y="106"/>
                  </a:lnTo>
                  <a:lnTo>
                    <a:pt x="17" y="106"/>
                  </a:lnTo>
                  <a:lnTo>
                    <a:pt x="18" y="106"/>
                  </a:lnTo>
                  <a:lnTo>
                    <a:pt x="18" y="104"/>
                  </a:lnTo>
                  <a:lnTo>
                    <a:pt x="18" y="102"/>
                  </a:lnTo>
                  <a:lnTo>
                    <a:pt x="20" y="102"/>
                  </a:lnTo>
                  <a:lnTo>
                    <a:pt x="20" y="101"/>
                  </a:lnTo>
                  <a:lnTo>
                    <a:pt x="21" y="101"/>
                  </a:lnTo>
                  <a:lnTo>
                    <a:pt x="21" y="99"/>
                  </a:lnTo>
                  <a:lnTo>
                    <a:pt x="23" y="99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6" y="96"/>
                  </a:lnTo>
                  <a:lnTo>
                    <a:pt x="27" y="96"/>
                  </a:lnTo>
                  <a:lnTo>
                    <a:pt x="27" y="95"/>
                  </a:lnTo>
                  <a:lnTo>
                    <a:pt x="29" y="95"/>
                  </a:lnTo>
                  <a:lnTo>
                    <a:pt x="30" y="93"/>
                  </a:lnTo>
                  <a:lnTo>
                    <a:pt x="30" y="92"/>
                  </a:lnTo>
                  <a:lnTo>
                    <a:pt x="32" y="92"/>
                  </a:lnTo>
                  <a:lnTo>
                    <a:pt x="33" y="92"/>
                  </a:lnTo>
                  <a:lnTo>
                    <a:pt x="35" y="92"/>
                  </a:lnTo>
                  <a:lnTo>
                    <a:pt x="35" y="90"/>
                  </a:lnTo>
                  <a:lnTo>
                    <a:pt x="36" y="90"/>
                  </a:lnTo>
                  <a:lnTo>
                    <a:pt x="38" y="89"/>
                  </a:lnTo>
                  <a:lnTo>
                    <a:pt x="36" y="89"/>
                  </a:lnTo>
                  <a:lnTo>
                    <a:pt x="36" y="87"/>
                  </a:lnTo>
                  <a:lnTo>
                    <a:pt x="36" y="86"/>
                  </a:lnTo>
                  <a:lnTo>
                    <a:pt x="35" y="84"/>
                  </a:lnTo>
                  <a:lnTo>
                    <a:pt x="35" y="83"/>
                  </a:lnTo>
                  <a:lnTo>
                    <a:pt x="33" y="83"/>
                  </a:lnTo>
                  <a:lnTo>
                    <a:pt x="33" y="81"/>
                  </a:lnTo>
                  <a:lnTo>
                    <a:pt x="33" y="80"/>
                  </a:lnTo>
                  <a:lnTo>
                    <a:pt x="32" y="78"/>
                  </a:lnTo>
                  <a:lnTo>
                    <a:pt x="32" y="77"/>
                  </a:lnTo>
                  <a:lnTo>
                    <a:pt x="32" y="75"/>
                  </a:lnTo>
                  <a:lnTo>
                    <a:pt x="33" y="75"/>
                  </a:lnTo>
                  <a:lnTo>
                    <a:pt x="33" y="77"/>
                  </a:lnTo>
                  <a:lnTo>
                    <a:pt x="35" y="77"/>
                  </a:lnTo>
                  <a:lnTo>
                    <a:pt x="36" y="77"/>
                  </a:lnTo>
                  <a:lnTo>
                    <a:pt x="36" y="75"/>
                  </a:lnTo>
                  <a:lnTo>
                    <a:pt x="38" y="75"/>
                  </a:lnTo>
                  <a:lnTo>
                    <a:pt x="39" y="75"/>
                  </a:lnTo>
                  <a:lnTo>
                    <a:pt x="36" y="72"/>
                  </a:lnTo>
                  <a:lnTo>
                    <a:pt x="39" y="71"/>
                  </a:lnTo>
                  <a:lnTo>
                    <a:pt x="39" y="69"/>
                  </a:lnTo>
                  <a:lnTo>
                    <a:pt x="41" y="69"/>
                  </a:lnTo>
                  <a:lnTo>
                    <a:pt x="41" y="68"/>
                  </a:lnTo>
                  <a:lnTo>
                    <a:pt x="42" y="68"/>
                  </a:lnTo>
                  <a:lnTo>
                    <a:pt x="42" y="66"/>
                  </a:lnTo>
                  <a:lnTo>
                    <a:pt x="41" y="65"/>
                  </a:lnTo>
                  <a:lnTo>
                    <a:pt x="39" y="65"/>
                  </a:lnTo>
                  <a:lnTo>
                    <a:pt x="39" y="63"/>
                  </a:lnTo>
                  <a:lnTo>
                    <a:pt x="38" y="63"/>
                  </a:lnTo>
                  <a:lnTo>
                    <a:pt x="38" y="62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59"/>
                  </a:lnTo>
                  <a:lnTo>
                    <a:pt x="35" y="59"/>
                  </a:lnTo>
                  <a:lnTo>
                    <a:pt x="36" y="57"/>
                  </a:lnTo>
                  <a:lnTo>
                    <a:pt x="36" y="56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9" y="54"/>
                  </a:lnTo>
                  <a:lnTo>
                    <a:pt x="39" y="53"/>
                  </a:lnTo>
                  <a:lnTo>
                    <a:pt x="41" y="53"/>
                  </a:lnTo>
                  <a:lnTo>
                    <a:pt x="41" y="51"/>
                  </a:lnTo>
                  <a:lnTo>
                    <a:pt x="42" y="49"/>
                  </a:lnTo>
                  <a:lnTo>
                    <a:pt x="41" y="49"/>
                  </a:lnTo>
                  <a:lnTo>
                    <a:pt x="42" y="49"/>
                  </a:lnTo>
                  <a:lnTo>
                    <a:pt x="42" y="48"/>
                  </a:lnTo>
                  <a:lnTo>
                    <a:pt x="41" y="46"/>
                  </a:lnTo>
                  <a:lnTo>
                    <a:pt x="41" y="45"/>
                  </a:lnTo>
                  <a:lnTo>
                    <a:pt x="41" y="43"/>
                  </a:lnTo>
                  <a:lnTo>
                    <a:pt x="39" y="43"/>
                  </a:lnTo>
                  <a:lnTo>
                    <a:pt x="39" y="42"/>
                  </a:lnTo>
                  <a:lnTo>
                    <a:pt x="39" y="40"/>
                  </a:lnTo>
                  <a:lnTo>
                    <a:pt x="39" y="39"/>
                  </a:lnTo>
                  <a:lnTo>
                    <a:pt x="41" y="39"/>
                  </a:lnTo>
                  <a:lnTo>
                    <a:pt x="42" y="37"/>
                  </a:lnTo>
                  <a:lnTo>
                    <a:pt x="42" y="36"/>
                  </a:lnTo>
                  <a:lnTo>
                    <a:pt x="42" y="34"/>
                  </a:lnTo>
                  <a:lnTo>
                    <a:pt x="42" y="33"/>
                  </a:lnTo>
                  <a:lnTo>
                    <a:pt x="44" y="31"/>
                  </a:lnTo>
                  <a:lnTo>
                    <a:pt x="45" y="31"/>
                  </a:lnTo>
                  <a:lnTo>
                    <a:pt x="45" y="30"/>
                  </a:lnTo>
                  <a:lnTo>
                    <a:pt x="47" y="28"/>
                  </a:lnTo>
                  <a:lnTo>
                    <a:pt x="48" y="28"/>
                  </a:lnTo>
                  <a:lnTo>
                    <a:pt x="48" y="30"/>
                  </a:lnTo>
                  <a:lnTo>
                    <a:pt x="48" y="31"/>
                  </a:lnTo>
                  <a:lnTo>
                    <a:pt x="50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1"/>
                  </a:lnTo>
                  <a:lnTo>
                    <a:pt x="53" y="30"/>
                  </a:lnTo>
                  <a:lnTo>
                    <a:pt x="51" y="28"/>
                  </a:lnTo>
                  <a:lnTo>
                    <a:pt x="51" y="27"/>
                  </a:lnTo>
                  <a:lnTo>
                    <a:pt x="50" y="27"/>
                  </a:lnTo>
                  <a:lnTo>
                    <a:pt x="50" y="25"/>
                  </a:lnTo>
                  <a:lnTo>
                    <a:pt x="48" y="25"/>
                  </a:lnTo>
                  <a:lnTo>
                    <a:pt x="48" y="24"/>
                  </a:lnTo>
                  <a:lnTo>
                    <a:pt x="47" y="24"/>
                  </a:lnTo>
                  <a:lnTo>
                    <a:pt x="45" y="24"/>
                  </a:lnTo>
                  <a:lnTo>
                    <a:pt x="44" y="24"/>
                  </a:lnTo>
                  <a:lnTo>
                    <a:pt x="44" y="22"/>
                  </a:lnTo>
                  <a:lnTo>
                    <a:pt x="42" y="22"/>
                  </a:lnTo>
                  <a:lnTo>
                    <a:pt x="42" y="21"/>
                  </a:lnTo>
                  <a:lnTo>
                    <a:pt x="41" y="21"/>
                  </a:lnTo>
                  <a:lnTo>
                    <a:pt x="41" y="19"/>
                  </a:lnTo>
                  <a:lnTo>
                    <a:pt x="41" y="18"/>
                  </a:lnTo>
                  <a:lnTo>
                    <a:pt x="41" y="16"/>
                  </a:lnTo>
                  <a:lnTo>
                    <a:pt x="42" y="16"/>
                  </a:lnTo>
                  <a:lnTo>
                    <a:pt x="42" y="15"/>
                  </a:lnTo>
                  <a:lnTo>
                    <a:pt x="44" y="13"/>
                  </a:lnTo>
                  <a:lnTo>
                    <a:pt x="45" y="13"/>
                  </a:lnTo>
                  <a:lnTo>
                    <a:pt x="45" y="12"/>
                  </a:lnTo>
                  <a:lnTo>
                    <a:pt x="47" y="12"/>
                  </a:lnTo>
                  <a:lnTo>
                    <a:pt x="48" y="12"/>
                  </a:lnTo>
                  <a:lnTo>
                    <a:pt x="48" y="13"/>
                  </a:lnTo>
                  <a:lnTo>
                    <a:pt x="50" y="13"/>
                  </a:lnTo>
                  <a:lnTo>
                    <a:pt x="51" y="13"/>
                  </a:lnTo>
                  <a:lnTo>
                    <a:pt x="51" y="15"/>
                  </a:lnTo>
                  <a:lnTo>
                    <a:pt x="51" y="13"/>
                  </a:lnTo>
                  <a:lnTo>
                    <a:pt x="53" y="13"/>
                  </a:lnTo>
                  <a:lnTo>
                    <a:pt x="54" y="13"/>
                  </a:lnTo>
                  <a:lnTo>
                    <a:pt x="56" y="13"/>
                  </a:lnTo>
                  <a:lnTo>
                    <a:pt x="57" y="13"/>
                  </a:lnTo>
                  <a:lnTo>
                    <a:pt x="59" y="13"/>
                  </a:lnTo>
                  <a:lnTo>
                    <a:pt x="60" y="13"/>
                  </a:lnTo>
                  <a:lnTo>
                    <a:pt x="60" y="12"/>
                  </a:lnTo>
                  <a:lnTo>
                    <a:pt x="62" y="12"/>
                  </a:lnTo>
                  <a:lnTo>
                    <a:pt x="62" y="13"/>
                  </a:lnTo>
                  <a:lnTo>
                    <a:pt x="64" y="12"/>
                  </a:lnTo>
                  <a:lnTo>
                    <a:pt x="65" y="10"/>
                  </a:lnTo>
                  <a:lnTo>
                    <a:pt x="67" y="9"/>
                  </a:lnTo>
                  <a:lnTo>
                    <a:pt x="68" y="9"/>
                  </a:lnTo>
                  <a:lnTo>
                    <a:pt x="68" y="7"/>
                  </a:lnTo>
                  <a:lnTo>
                    <a:pt x="70" y="7"/>
                  </a:lnTo>
                  <a:lnTo>
                    <a:pt x="70" y="6"/>
                  </a:lnTo>
                  <a:lnTo>
                    <a:pt x="71" y="6"/>
                  </a:lnTo>
                  <a:lnTo>
                    <a:pt x="71" y="4"/>
                  </a:lnTo>
                  <a:lnTo>
                    <a:pt x="73" y="4"/>
                  </a:lnTo>
                  <a:lnTo>
                    <a:pt x="74" y="4"/>
                  </a:lnTo>
                  <a:lnTo>
                    <a:pt x="74" y="3"/>
                  </a:lnTo>
                  <a:lnTo>
                    <a:pt x="76" y="3"/>
                  </a:lnTo>
                  <a:lnTo>
                    <a:pt x="77" y="3"/>
                  </a:lnTo>
                  <a:lnTo>
                    <a:pt x="77" y="1"/>
                  </a:lnTo>
                  <a:lnTo>
                    <a:pt x="79" y="1"/>
                  </a:lnTo>
                  <a:lnTo>
                    <a:pt x="80" y="1"/>
                  </a:lnTo>
                  <a:lnTo>
                    <a:pt x="82" y="1"/>
                  </a:lnTo>
                  <a:lnTo>
                    <a:pt x="82" y="3"/>
                  </a:lnTo>
                  <a:lnTo>
                    <a:pt x="83" y="3"/>
                  </a:lnTo>
                  <a:lnTo>
                    <a:pt x="85" y="3"/>
                  </a:lnTo>
                  <a:lnTo>
                    <a:pt x="86" y="3"/>
                  </a:lnTo>
                  <a:lnTo>
                    <a:pt x="88" y="3"/>
                  </a:lnTo>
                  <a:lnTo>
                    <a:pt x="88" y="1"/>
                  </a:lnTo>
                  <a:lnTo>
                    <a:pt x="89" y="0"/>
                  </a:lnTo>
                  <a:lnTo>
                    <a:pt x="91" y="0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" name="Freeform 117">
              <a:extLst>
                <a:ext uri="{FF2B5EF4-FFF2-40B4-BE49-F238E27FC236}">
                  <a16:creationId xmlns:a16="http://schemas.microsoft.com/office/drawing/2014/main" id="{6E105A68-5F23-0375-79F5-4A8DB73365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1050" y="1379538"/>
              <a:ext cx="354013" cy="649288"/>
            </a:xfrm>
            <a:custGeom>
              <a:avLst/>
              <a:gdLst>
                <a:gd name="T0" fmla="*/ 118 w 223"/>
                <a:gd name="T1" fmla="*/ 10 h 409"/>
                <a:gd name="T2" fmla="*/ 123 w 223"/>
                <a:gd name="T3" fmla="*/ 47 h 409"/>
                <a:gd name="T4" fmla="*/ 124 w 223"/>
                <a:gd name="T5" fmla="*/ 73 h 409"/>
                <a:gd name="T6" fmla="*/ 153 w 223"/>
                <a:gd name="T7" fmla="*/ 120 h 409"/>
                <a:gd name="T8" fmla="*/ 173 w 223"/>
                <a:gd name="T9" fmla="*/ 169 h 409"/>
                <a:gd name="T10" fmla="*/ 165 w 223"/>
                <a:gd name="T11" fmla="*/ 182 h 409"/>
                <a:gd name="T12" fmla="*/ 159 w 223"/>
                <a:gd name="T13" fmla="*/ 196 h 409"/>
                <a:gd name="T14" fmla="*/ 151 w 223"/>
                <a:gd name="T15" fmla="*/ 208 h 409"/>
                <a:gd name="T16" fmla="*/ 145 w 223"/>
                <a:gd name="T17" fmla="*/ 222 h 409"/>
                <a:gd name="T18" fmla="*/ 153 w 223"/>
                <a:gd name="T19" fmla="*/ 234 h 409"/>
                <a:gd name="T20" fmla="*/ 164 w 223"/>
                <a:gd name="T21" fmla="*/ 244 h 409"/>
                <a:gd name="T22" fmla="*/ 177 w 223"/>
                <a:gd name="T23" fmla="*/ 264 h 409"/>
                <a:gd name="T24" fmla="*/ 183 w 223"/>
                <a:gd name="T25" fmla="*/ 275 h 409"/>
                <a:gd name="T26" fmla="*/ 198 w 223"/>
                <a:gd name="T27" fmla="*/ 275 h 409"/>
                <a:gd name="T28" fmla="*/ 213 w 223"/>
                <a:gd name="T29" fmla="*/ 281 h 409"/>
                <a:gd name="T30" fmla="*/ 220 w 223"/>
                <a:gd name="T31" fmla="*/ 300 h 409"/>
                <a:gd name="T32" fmla="*/ 210 w 223"/>
                <a:gd name="T33" fmla="*/ 318 h 409"/>
                <a:gd name="T34" fmla="*/ 192 w 223"/>
                <a:gd name="T35" fmla="*/ 329 h 409"/>
                <a:gd name="T36" fmla="*/ 191 w 223"/>
                <a:gd name="T37" fmla="*/ 343 h 409"/>
                <a:gd name="T38" fmla="*/ 189 w 223"/>
                <a:gd name="T39" fmla="*/ 353 h 409"/>
                <a:gd name="T40" fmla="*/ 188 w 223"/>
                <a:gd name="T41" fmla="*/ 368 h 409"/>
                <a:gd name="T42" fmla="*/ 173 w 223"/>
                <a:gd name="T43" fmla="*/ 364 h 409"/>
                <a:gd name="T44" fmla="*/ 147 w 223"/>
                <a:gd name="T45" fmla="*/ 359 h 409"/>
                <a:gd name="T46" fmla="*/ 133 w 223"/>
                <a:gd name="T47" fmla="*/ 364 h 409"/>
                <a:gd name="T48" fmla="*/ 121 w 223"/>
                <a:gd name="T49" fmla="*/ 373 h 409"/>
                <a:gd name="T50" fmla="*/ 109 w 223"/>
                <a:gd name="T51" fmla="*/ 382 h 409"/>
                <a:gd name="T52" fmla="*/ 100 w 223"/>
                <a:gd name="T53" fmla="*/ 396 h 409"/>
                <a:gd name="T54" fmla="*/ 45 w 223"/>
                <a:gd name="T55" fmla="*/ 394 h 409"/>
                <a:gd name="T56" fmla="*/ 35 w 223"/>
                <a:gd name="T57" fmla="*/ 409 h 409"/>
                <a:gd name="T58" fmla="*/ 18 w 223"/>
                <a:gd name="T59" fmla="*/ 406 h 409"/>
                <a:gd name="T60" fmla="*/ 2 w 223"/>
                <a:gd name="T61" fmla="*/ 402 h 409"/>
                <a:gd name="T62" fmla="*/ 6 w 223"/>
                <a:gd name="T63" fmla="*/ 381 h 409"/>
                <a:gd name="T64" fmla="*/ 9 w 223"/>
                <a:gd name="T65" fmla="*/ 368 h 409"/>
                <a:gd name="T66" fmla="*/ 23 w 223"/>
                <a:gd name="T67" fmla="*/ 358 h 409"/>
                <a:gd name="T68" fmla="*/ 36 w 223"/>
                <a:gd name="T69" fmla="*/ 349 h 409"/>
                <a:gd name="T70" fmla="*/ 27 w 223"/>
                <a:gd name="T71" fmla="*/ 329 h 409"/>
                <a:gd name="T72" fmla="*/ 18 w 223"/>
                <a:gd name="T73" fmla="*/ 306 h 409"/>
                <a:gd name="T74" fmla="*/ 12 w 223"/>
                <a:gd name="T75" fmla="*/ 293 h 409"/>
                <a:gd name="T76" fmla="*/ 21 w 223"/>
                <a:gd name="T77" fmla="*/ 288 h 409"/>
                <a:gd name="T78" fmla="*/ 38 w 223"/>
                <a:gd name="T79" fmla="*/ 284 h 409"/>
                <a:gd name="T80" fmla="*/ 45 w 223"/>
                <a:gd name="T81" fmla="*/ 281 h 409"/>
                <a:gd name="T82" fmla="*/ 50 w 223"/>
                <a:gd name="T83" fmla="*/ 269 h 409"/>
                <a:gd name="T84" fmla="*/ 39 w 223"/>
                <a:gd name="T85" fmla="*/ 259 h 409"/>
                <a:gd name="T86" fmla="*/ 47 w 223"/>
                <a:gd name="T87" fmla="*/ 246 h 409"/>
                <a:gd name="T88" fmla="*/ 64 w 223"/>
                <a:gd name="T89" fmla="*/ 232 h 409"/>
                <a:gd name="T90" fmla="*/ 76 w 223"/>
                <a:gd name="T91" fmla="*/ 223 h 409"/>
                <a:gd name="T92" fmla="*/ 73 w 223"/>
                <a:gd name="T93" fmla="*/ 194 h 409"/>
                <a:gd name="T94" fmla="*/ 77 w 223"/>
                <a:gd name="T95" fmla="*/ 176 h 409"/>
                <a:gd name="T96" fmla="*/ 64 w 223"/>
                <a:gd name="T97" fmla="*/ 184 h 409"/>
                <a:gd name="T98" fmla="*/ 61 w 223"/>
                <a:gd name="T99" fmla="*/ 166 h 409"/>
                <a:gd name="T100" fmla="*/ 55 w 223"/>
                <a:gd name="T101" fmla="*/ 150 h 409"/>
                <a:gd name="T102" fmla="*/ 45 w 223"/>
                <a:gd name="T103" fmla="*/ 140 h 409"/>
                <a:gd name="T104" fmla="*/ 52 w 223"/>
                <a:gd name="T105" fmla="*/ 129 h 409"/>
                <a:gd name="T106" fmla="*/ 55 w 223"/>
                <a:gd name="T107" fmla="*/ 113 h 409"/>
                <a:gd name="T108" fmla="*/ 53 w 223"/>
                <a:gd name="T109" fmla="*/ 99 h 409"/>
                <a:gd name="T110" fmla="*/ 53 w 223"/>
                <a:gd name="T111" fmla="*/ 81 h 409"/>
                <a:gd name="T112" fmla="*/ 32 w 223"/>
                <a:gd name="T113" fmla="*/ 84 h 409"/>
                <a:gd name="T114" fmla="*/ 50 w 223"/>
                <a:gd name="T115" fmla="*/ 49 h 409"/>
                <a:gd name="T116" fmla="*/ 50 w 223"/>
                <a:gd name="T117" fmla="*/ 23 h 409"/>
                <a:gd name="T118" fmla="*/ 83 w 223"/>
                <a:gd name="T119" fmla="*/ 2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3" h="409">
                  <a:moveTo>
                    <a:pt x="92" y="2"/>
                  </a:moveTo>
                  <a:lnTo>
                    <a:pt x="94" y="2"/>
                  </a:lnTo>
                  <a:lnTo>
                    <a:pt x="100" y="3"/>
                  </a:lnTo>
                  <a:lnTo>
                    <a:pt x="103" y="3"/>
                  </a:lnTo>
                  <a:lnTo>
                    <a:pt x="104" y="5"/>
                  </a:lnTo>
                  <a:lnTo>
                    <a:pt x="109" y="5"/>
                  </a:lnTo>
                  <a:lnTo>
                    <a:pt x="112" y="5"/>
                  </a:lnTo>
                  <a:lnTo>
                    <a:pt x="114" y="7"/>
                  </a:lnTo>
                  <a:lnTo>
                    <a:pt x="115" y="7"/>
                  </a:lnTo>
                  <a:lnTo>
                    <a:pt x="117" y="7"/>
                  </a:lnTo>
                  <a:lnTo>
                    <a:pt x="117" y="8"/>
                  </a:lnTo>
                  <a:lnTo>
                    <a:pt x="118" y="8"/>
                  </a:lnTo>
                  <a:lnTo>
                    <a:pt x="118" y="10"/>
                  </a:lnTo>
                  <a:lnTo>
                    <a:pt x="120" y="11"/>
                  </a:lnTo>
                  <a:lnTo>
                    <a:pt x="120" y="13"/>
                  </a:lnTo>
                  <a:lnTo>
                    <a:pt x="120" y="14"/>
                  </a:lnTo>
                  <a:lnTo>
                    <a:pt x="121" y="16"/>
                  </a:lnTo>
                  <a:lnTo>
                    <a:pt x="121" y="17"/>
                  </a:lnTo>
                  <a:lnTo>
                    <a:pt x="121" y="20"/>
                  </a:lnTo>
                  <a:lnTo>
                    <a:pt x="123" y="23"/>
                  </a:lnTo>
                  <a:lnTo>
                    <a:pt x="123" y="25"/>
                  </a:lnTo>
                  <a:lnTo>
                    <a:pt x="123" y="26"/>
                  </a:lnTo>
                  <a:lnTo>
                    <a:pt x="120" y="34"/>
                  </a:lnTo>
                  <a:lnTo>
                    <a:pt x="121" y="43"/>
                  </a:lnTo>
                  <a:lnTo>
                    <a:pt x="123" y="43"/>
                  </a:lnTo>
                  <a:lnTo>
                    <a:pt x="123" y="47"/>
                  </a:lnTo>
                  <a:lnTo>
                    <a:pt x="123" y="49"/>
                  </a:lnTo>
                  <a:lnTo>
                    <a:pt x="123" y="50"/>
                  </a:lnTo>
                  <a:lnTo>
                    <a:pt x="120" y="50"/>
                  </a:lnTo>
                  <a:lnTo>
                    <a:pt x="120" y="52"/>
                  </a:lnTo>
                  <a:lnTo>
                    <a:pt x="124" y="63"/>
                  </a:lnTo>
                  <a:lnTo>
                    <a:pt x="124" y="64"/>
                  </a:lnTo>
                  <a:lnTo>
                    <a:pt x="124" y="66"/>
                  </a:lnTo>
                  <a:lnTo>
                    <a:pt x="126" y="67"/>
                  </a:lnTo>
                  <a:lnTo>
                    <a:pt x="126" y="69"/>
                  </a:lnTo>
                  <a:lnTo>
                    <a:pt x="124" y="69"/>
                  </a:lnTo>
                  <a:lnTo>
                    <a:pt x="124" y="70"/>
                  </a:lnTo>
                  <a:lnTo>
                    <a:pt x="124" y="72"/>
                  </a:lnTo>
                  <a:lnTo>
                    <a:pt x="124" y="73"/>
                  </a:lnTo>
                  <a:lnTo>
                    <a:pt x="124" y="75"/>
                  </a:lnTo>
                  <a:lnTo>
                    <a:pt x="123" y="75"/>
                  </a:lnTo>
                  <a:lnTo>
                    <a:pt x="124" y="76"/>
                  </a:lnTo>
                  <a:lnTo>
                    <a:pt x="132" y="88"/>
                  </a:lnTo>
                  <a:lnTo>
                    <a:pt x="133" y="90"/>
                  </a:lnTo>
                  <a:lnTo>
                    <a:pt x="139" y="99"/>
                  </a:lnTo>
                  <a:lnTo>
                    <a:pt x="142" y="105"/>
                  </a:lnTo>
                  <a:lnTo>
                    <a:pt x="144" y="105"/>
                  </a:lnTo>
                  <a:lnTo>
                    <a:pt x="144" y="106"/>
                  </a:lnTo>
                  <a:lnTo>
                    <a:pt x="147" y="109"/>
                  </a:lnTo>
                  <a:lnTo>
                    <a:pt x="150" y="114"/>
                  </a:lnTo>
                  <a:lnTo>
                    <a:pt x="150" y="116"/>
                  </a:lnTo>
                  <a:lnTo>
                    <a:pt x="153" y="120"/>
                  </a:lnTo>
                  <a:lnTo>
                    <a:pt x="156" y="125"/>
                  </a:lnTo>
                  <a:lnTo>
                    <a:pt x="162" y="132"/>
                  </a:lnTo>
                  <a:lnTo>
                    <a:pt x="164" y="137"/>
                  </a:lnTo>
                  <a:lnTo>
                    <a:pt x="179" y="156"/>
                  </a:lnTo>
                  <a:lnTo>
                    <a:pt x="177" y="159"/>
                  </a:lnTo>
                  <a:lnTo>
                    <a:pt x="176" y="161"/>
                  </a:lnTo>
                  <a:lnTo>
                    <a:pt x="176" y="162"/>
                  </a:lnTo>
                  <a:lnTo>
                    <a:pt x="176" y="164"/>
                  </a:lnTo>
                  <a:lnTo>
                    <a:pt x="174" y="164"/>
                  </a:lnTo>
                  <a:lnTo>
                    <a:pt x="174" y="166"/>
                  </a:lnTo>
                  <a:lnTo>
                    <a:pt x="174" y="167"/>
                  </a:lnTo>
                  <a:lnTo>
                    <a:pt x="173" y="167"/>
                  </a:lnTo>
                  <a:lnTo>
                    <a:pt x="173" y="169"/>
                  </a:lnTo>
                  <a:lnTo>
                    <a:pt x="173" y="170"/>
                  </a:lnTo>
                  <a:lnTo>
                    <a:pt x="171" y="170"/>
                  </a:lnTo>
                  <a:lnTo>
                    <a:pt x="171" y="172"/>
                  </a:lnTo>
                  <a:lnTo>
                    <a:pt x="171" y="173"/>
                  </a:lnTo>
                  <a:lnTo>
                    <a:pt x="170" y="173"/>
                  </a:lnTo>
                  <a:lnTo>
                    <a:pt x="170" y="175"/>
                  </a:lnTo>
                  <a:lnTo>
                    <a:pt x="170" y="176"/>
                  </a:lnTo>
                  <a:lnTo>
                    <a:pt x="168" y="176"/>
                  </a:lnTo>
                  <a:lnTo>
                    <a:pt x="168" y="178"/>
                  </a:lnTo>
                  <a:lnTo>
                    <a:pt x="168" y="179"/>
                  </a:lnTo>
                  <a:lnTo>
                    <a:pt x="167" y="181"/>
                  </a:lnTo>
                  <a:lnTo>
                    <a:pt x="167" y="182"/>
                  </a:lnTo>
                  <a:lnTo>
                    <a:pt x="165" y="182"/>
                  </a:lnTo>
                  <a:lnTo>
                    <a:pt x="165" y="184"/>
                  </a:lnTo>
                  <a:lnTo>
                    <a:pt x="165" y="185"/>
                  </a:lnTo>
                  <a:lnTo>
                    <a:pt x="164" y="185"/>
                  </a:lnTo>
                  <a:lnTo>
                    <a:pt x="164" y="187"/>
                  </a:lnTo>
                  <a:lnTo>
                    <a:pt x="164" y="188"/>
                  </a:lnTo>
                  <a:lnTo>
                    <a:pt x="162" y="188"/>
                  </a:lnTo>
                  <a:lnTo>
                    <a:pt x="162" y="190"/>
                  </a:lnTo>
                  <a:lnTo>
                    <a:pt x="162" y="191"/>
                  </a:lnTo>
                  <a:lnTo>
                    <a:pt x="160" y="191"/>
                  </a:lnTo>
                  <a:lnTo>
                    <a:pt x="160" y="193"/>
                  </a:lnTo>
                  <a:lnTo>
                    <a:pt x="160" y="194"/>
                  </a:lnTo>
                  <a:lnTo>
                    <a:pt x="159" y="194"/>
                  </a:lnTo>
                  <a:lnTo>
                    <a:pt x="159" y="196"/>
                  </a:lnTo>
                  <a:lnTo>
                    <a:pt x="159" y="197"/>
                  </a:lnTo>
                  <a:lnTo>
                    <a:pt x="157" y="197"/>
                  </a:lnTo>
                  <a:lnTo>
                    <a:pt x="157" y="199"/>
                  </a:lnTo>
                  <a:lnTo>
                    <a:pt x="157" y="200"/>
                  </a:lnTo>
                  <a:lnTo>
                    <a:pt x="156" y="200"/>
                  </a:lnTo>
                  <a:lnTo>
                    <a:pt x="156" y="202"/>
                  </a:lnTo>
                  <a:lnTo>
                    <a:pt x="154" y="202"/>
                  </a:lnTo>
                  <a:lnTo>
                    <a:pt x="154" y="203"/>
                  </a:lnTo>
                  <a:lnTo>
                    <a:pt x="154" y="205"/>
                  </a:lnTo>
                  <a:lnTo>
                    <a:pt x="153" y="205"/>
                  </a:lnTo>
                  <a:lnTo>
                    <a:pt x="153" y="206"/>
                  </a:lnTo>
                  <a:lnTo>
                    <a:pt x="153" y="208"/>
                  </a:lnTo>
                  <a:lnTo>
                    <a:pt x="151" y="208"/>
                  </a:lnTo>
                  <a:lnTo>
                    <a:pt x="151" y="209"/>
                  </a:lnTo>
                  <a:lnTo>
                    <a:pt x="151" y="211"/>
                  </a:lnTo>
                  <a:lnTo>
                    <a:pt x="150" y="211"/>
                  </a:lnTo>
                  <a:lnTo>
                    <a:pt x="150" y="212"/>
                  </a:lnTo>
                  <a:lnTo>
                    <a:pt x="150" y="214"/>
                  </a:lnTo>
                  <a:lnTo>
                    <a:pt x="148" y="214"/>
                  </a:lnTo>
                  <a:lnTo>
                    <a:pt x="148" y="215"/>
                  </a:lnTo>
                  <a:lnTo>
                    <a:pt x="148" y="217"/>
                  </a:lnTo>
                  <a:lnTo>
                    <a:pt x="147" y="217"/>
                  </a:lnTo>
                  <a:lnTo>
                    <a:pt x="147" y="219"/>
                  </a:lnTo>
                  <a:lnTo>
                    <a:pt x="147" y="220"/>
                  </a:lnTo>
                  <a:lnTo>
                    <a:pt x="145" y="220"/>
                  </a:lnTo>
                  <a:lnTo>
                    <a:pt x="145" y="222"/>
                  </a:lnTo>
                  <a:lnTo>
                    <a:pt x="145" y="223"/>
                  </a:lnTo>
                  <a:lnTo>
                    <a:pt x="144" y="223"/>
                  </a:lnTo>
                  <a:lnTo>
                    <a:pt x="144" y="225"/>
                  </a:lnTo>
                  <a:lnTo>
                    <a:pt x="144" y="226"/>
                  </a:lnTo>
                  <a:lnTo>
                    <a:pt x="147" y="232"/>
                  </a:lnTo>
                  <a:lnTo>
                    <a:pt x="147" y="231"/>
                  </a:lnTo>
                  <a:lnTo>
                    <a:pt x="148" y="231"/>
                  </a:lnTo>
                  <a:lnTo>
                    <a:pt x="150" y="231"/>
                  </a:lnTo>
                  <a:lnTo>
                    <a:pt x="151" y="231"/>
                  </a:lnTo>
                  <a:lnTo>
                    <a:pt x="153" y="231"/>
                  </a:lnTo>
                  <a:lnTo>
                    <a:pt x="154" y="231"/>
                  </a:lnTo>
                  <a:lnTo>
                    <a:pt x="154" y="232"/>
                  </a:lnTo>
                  <a:lnTo>
                    <a:pt x="153" y="234"/>
                  </a:lnTo>
                  <a:lnTo>
                    <a:pt x="154" y="234"/>
                  </a:lnTo>
                  <a:lnTo>
                    <a:pt x="154" y="235"/>
                  </a:lnTo>
                  <a:lnTo>
                    <a:pt x="156" y="235"/>
                  </a:lnTo>
                  <a:lnTo>
                    <a:pt x="156" y="237"/>
                  </a:lnTo>
                  <a:lnTo>
                    <a:pt x="157" y="237"/>
                  </a:lnTo>
                  <a:lnTo>
                    <a:pt x="157" y="238"/>
                  </a:lnTo>
                  <a:lnTo>
                    <a:pt x="159" y="238"/>
                  </a:lnTo>
                  <a:lnTo>
                    <a:pt x="159" y="240"/>
                  </a:lnTo>
                  <a:lnTo>
                    <a:pt x="160" y="240"/>
                  </a:lnTo>
                  <a:lnTo>
                    <a:pt x="160" y="241"/>
                  </a:lnTo>
                  <a:lnTo>
                    <a:pt x="162" y="241"/>
                  </a:lnTo>
                  <a:lnTo>
                    <a:pt x="164" y="243"/>
                  </a:lnTo>
                  <a:lnTo>
                    <a:pt x="164" y="244"/>
                  </a:lnTo>
                  <a:lnTo>
                    <a:pt x="165" y="244"/>
                  </a:lnTo>
                  <a:lnTo>
                    <a:pt x="167" y="247"/>
                  </a:lnTo>
                  <a:lnTo>
                    <a:pt x="168" y="247"/>
                  </a:lnTo>
                  <a:lnTo>
                    <a:pt x="168" y="249"/>
                  </a:lnTo>
                  <a:lnTo>
                    <a:pt x="170" y="249"/>
                  </a:lnTo>
                  <a:lnTo>
                    <a:pt x="170" y="250"/>
                  </a:lnTo>
                  <a:lnTo>
                    <a:pt x="171" y="253"/>
                  </a:lnTo>
                  <a:lnTo>
                    <a:pt x="173" y="255"/>
                  </a:lnTo>
                  <a:lnTo>
                    <a:pt x="176" y="258"/>
                  </a:lnTo>
                  <a:lnTo>
                    <a:pt x="176" y="259"/>
                  </a:lnTo>
                  <a:lnTo>
                    <a:pt x="176" y="261"/>
                  </a:lnTo>
                  <a:lnTo>
                    <a:pt x="177" y="262"/>
                  </a:lnTo>
                  <a:lnTo>
                    <a:pt x="177" y="264"/>
                  </a:lnTo>
                  <a:lnTo>
                    <a:pt x="179" y="264"/>
                  </a:lnTo>
                  <a:lnTo>
                    <a:pt x="179" y="265"/>
                  </a:lnTo>
                  <a:lnTo>
                    <a:pt x="177" y="265"/>
                  </a:lnTo>
                  <a:lnTo>
                    <a:pt x="177" y="267"/>
                  </a:lnTo>
                  <a:lnTo>
                    <a:pt x="179" y="269"/>
                  </a:lnTo>
                  <a:lnTo>
                    <a:pt x="179" y="270"/>
                  </a:lnTo>
                  <a:lnTo>
                    <a:pt x="177" y="270"/>
                  </a:lnTo>
                  <a:lnTo>
                    <a:pt x="179" y="270"/>
                  </a:lnTo>
                  <a:lnTo>
                    <a:pt x="179" y="272"/>
                  </a:lnTo>
                  <a:lnTo>
                    <a:pt x="180" y="272"/>
                  </a:lnTo>
                  <a:lnTo>
                    <a:pt x="180" y="273"/>
                  </a:lnTo>
                  <a:lnTo>
                    <a:pt x="183" y="276"/>
                  </a:lnTo>
                  <a:lnTo>
                    <a:pt x="183" y="275"/>
                  </a:lnTo>
                  <a:lnTo>
                    <a:pt x="185" y="275"/>
                  </a:lnTo>
                  <a:lnTo>
                    <a:pt x="186" y="275"/>
                  </a:lnTo>
                  <a:lnTo>
                    <a:pt x="188" y="275"/>
                  </a:lnTo>
                  <a:lnTo>
                    <a:pt x="191" y="273"/>
                  </a:lnTo>
                  <a:lnTo>
                    <a:pt x="191" y="275"/>
                  </a:lnTo>
                  <a:lnTo>
                    <a:pt x="191" y="278"/>
                  </a:lnTo>
                  <a:lnTo>
                    <a:pt x="189" y="279"/>
                  </a:lnTo>
                  <a:lnTo>
                    <a:pt x="191" y="279"/>
                  </a:lnTo>
                  <a:lnTo>
                    <a:pt x="192" y="278"/>
                  </a:lnTo>
                  <a:lnTo>
                    <a:pt x="194" y="278"/>
                  </a:lnTo>
                  <a:lnTo>
                    <a:pt x="195" y="276"/>
                  </a:lnTo>
                  <a:lnTo>
                    <a:pt x="197" y="276"/>
                  </a:lnTo>
                  <a:lnTo>
                    <a:pt x="198" y="275"/>
                  </a:lnTo>
                  <a:lnTo>
                    <a:pt x="200" y="276"/>
                  </a:lnTo>
                  <a:lnTo>
                    <a:pt x="201" y="276"/>
                  </a:lnTo>
                  <a:lnTo>
                    <a:pt x="203" y="276"/>
                  </a:lnTo>
                  <a:lnTo>
                    <a:pt x="204" y="276"/>
                  </a:lnTo>
                  <a:lnTo>
                    <a:pt x="204" y="278"/>
                  </a:lnTo>
                  <a:lnTo>
                    <a:pt x="206" y="278"/>
                  </a:lnTo>
                  <a:lnTo>
                    <a:pt x="207" y="278"/>
                  </a:lnTo>
                  <a:lnTo>
                    <a:pt x="209" y="278"/>
                  </a:lnTo>
                  <a:lnTo>
                    <a:pt x="209" y="279"/>
                  </a:lnTo>
                  <a:lnTo>
                    <a:pt x="210" y="279"/>
                  </a:lnTo>
                  <a:lnTo>
                    <a:pt x="212" y="279"/>
                  </a:lnTo>
                  <a:lnTo>
                    <a:pt x="212" y="281"/>
                  </a:lnTo>
                  <a:lnTo>
                    <a:pt x="213" y="281"/>
                  </a:lnTo>
                  <a:lnTo>
                    <a:pt x="216" y="282"/>
                  </a:lnTo>
                  <a:lnTo>
                    <a:pt x="218" y="282"/>
                  </a:lnTo>
                  <a:lnTo>
                    <a:pt x="220" y="284"/>
                  </a:lnTo>
                  <a:lnTo>
                    <a:pt x="221" y="284"/>
                  </a:lnTo>
                  <a:lnTo>
                    <a:pt x="223" y="285"/>
                  </a:lnTo>
                  <a:lnTo>
                    <a:pt x="223" y="287"/>
                  </a:lnTo>
                  <a:lnTo>
                    <a:pt x="221" y="291"/>
                  </a:lnTo>
                  <a:lnTo>
                    <a:pt x="221" y="293"/>
                  </a:lnTo>
                  <a:lnTo>
                    <a:pt x="221" y="294"/>
                  </a:lnTo>
                  <a:lnTo>
                    <a:pt x="221" y="296"/>
                  </a:lnTo>
                  <a:lnTo>
                    <a:pt x="220" y="297"/>
                  </a:lnTo>
                  <a:lnTo>
                    <a:pt x="220" y="299"/>
                  </a:lnTo>
                  <a:lnTo>
                    <a:pt x="220" y="300"/>
                  </a:lnTo>
                  <a:lnTo>
                    <a:pt x="218" y="302"/>
                  </a:lnTo>
                  <a:lnTo>
                    <a:pt x="218" y="303"/>
                  </a:lnTo>
                  <a:lnTo>
                    <a:pt x="218" y="305"/>
                  </a:lnTo>
                  <a:lnTo>
                    <a:pt x="216" y="306"/>
                  </a:lnTo>
                  <a:lnTo>
                    <a:pt x="216" y="308"/>
                  </a:lnTo>
                  <a:lnTo>
                    <a:pt x="216" y="309"/>
                  </a:lnTo>
                  <a:lnTo>
                    <a:pt x="215" y="311"/>
                  </a:lnTo>
                  <a:lnTo>
                    <a:pt x="215" y="312"/>
                  </a:lnTo>
                  <a:lnTo>
                    <a:pt x="213" y="312"/>
                  </a:lnTo>
                  <a:lnTo>
                    <a:pt x="213" y="314"/>
                  </a:lnTo>
                  <a:lnTo>
                    <a:pt x="212" y="315"/>
                  </a:lnTo>
                  <a:lnTo>
                    <a:pt x="210" y="317"/>
                  </a:lnTo>
                  <a:lnTo>
                    <a:pt x="210" y="318"/>
                  </a:lnTo>
                  <a:lnTo>
                    <a:pt x="209" y="318"/>
                  </a:lnTo>
                  <a:lnTo>
                    <a:pt x="207" y="320"/>
                  </a:lnTo>
                  <a:lnTo>
                    <a:pt x="206" y="320"/>
                  </a:lnTo>
                  <a:lnTo>
                    <a:pt x="204" y="322"/>
                  </a:lnTo>
                  <a:lnTo>
                    <a:pt x="203" y="322"/>
                  </a:lnTo>
                  <a:lnTo>
                    <a:pt x="200" y="323"/>
                  </a:lnTo>
                  <a:lnTo>
                    <a:pt x="198" y="323"/>
                  </a:lnTo>
                  <a:lnTo>
                    <a:pt x="198" y="325"/>
                  </a:lnTo>
                  <a:lnTo>
                    <a:pt x="197" y="325"/>
                  </a:lnTo>
                  <a:lnTo>
                    <a:pt x="195" y="325"/>
                  </a:lnTo>
                  <a:lnTo>
                    <a:pt x="195" y="326"/>
                  </a:lnTo>
                  <a:lnTo>
                    <a:pt x="194" y="328"/>
                  </a:lnTo>
                  <a:lnTo>
                    <a:pt x="192" y="329"/>
                  </a:lnTo>
                  <a:lnTo>
                    <a:pt x="191" y="329"/>
                  </a:lnTo>
                  <a:lnTo>
                    <a:pt x="185" y="332"/>
                  </a:lnTo>
                  <a:lnTo>
                    <a:pt x="185" y="334"/>
                  </a:lnTo>
                  <a:lnTo>
                    <a:pt x="186" y="334"/>
                  </a:lnTo>
                  <a:lnTo>
                    <a:pt x="186" y="335"/>
                  </a:lnTo>
                  <a:lnTo>
                    <a:pt x="188" y="337"/>
                  </a:lnTo>
                  <a:lnTo>
                    <a:pt x="189" y="338"/>
                  </a:lnTo>
                  <a:lnTo>
                    <a:pt x="191" y="338"/>
                  </a:lnTo>
                  <a:lnTo>
                    <a:pt x="191" y="340"/>
                  </a:lnTo>
                  <a:lnTo>
                    <a:pt x="189" y="340"/>
                  </a:lnTo>
                  <a:lnTo>
                    <a:pt x="189" y="341"/>
                  </a:lnTo>
                  <a:lnTo>
                    <a:pt x="191" y="341"/>
                  </a:lnTo>
                  <a:lnTo>
                    <a:pt x="191" y="343"/>
                  </a:lnTo>
                  <a:lnTo>
                    <a:pt x="191" y="344"/>
                  </a:lnTo>
                  <a:lnTo>
                    <a:pt x="192" y="344"/>
                  </a:lnTo>
                  <a:lnTo>
                    <a:pt x="192" y="346"/>
                  </a:lnTo>
                  <a:lnTo>
                    <a:pt x="194" y="347"/>
                  </a:lnTo>
                  <a:lnTo>
                    <a:pt x="194" y="349"/>
                  </a:lnTo>
                  <a:lnTo>
                    <a:pt x="194" y="350"/>
                  </a:lnTo>
                  <a:lnTo>
                    <a:pt x="194" y="352"/>
                  </a:lnTo>
                  <a:lnTo>
                    <a:pt x="192" y="352"/>
                  </a:lnTo>
                  <a:lnTo>
                    <a:pt x="192" y="350"/>
                  </a:lnTo>
                  <a:lnTo>
                    <a:pt x="191" y="352"/>
                  </a:lnTo>
                  <a:lnTo>
                    <a:pt x="192" y="352"/>
                  </a:lnTo>
                  <a:lnTo>
                    <a:pt x="191" y="352"/>
                  </a:lnTo>
                  <a:lnTo>
                    <a:pt x="189" y="353"/>
                  </a:lnTo>
                  <a:lnTo>
                    <a:pt x="191" y="355"/>
                  </a:lnTo>
                  <a:lnTo>
                    <a:pt x="192" y="355"/>
                  </a:lnTo>
                  <a:lnTo>
                    <a:pt x="192" y="356"/>
                  </a:lnTo>
                  <a:lnTo>
                    <a:pt x="195" y="358"/>
                  </a:lnTo>
                  <a:lnTo>
                    <a:pt x="195" y="359"/>
                  </a:lnTo>
                  <a:lnTo>
                    <a:pt x="195" y="361"/>
                  </a:lnTo>
                  <a:lnTo>
                    <a:pt x="195" y="362"/>
                  </a:lnTo>
                  <a:lnTo>
                    <a:pt x="195" y="364"/>
                  </a:lnTo>
                  <a:lnTo>
                    <a:pt x="194" y="364"/>
                  </a:lnTo>
                  <a:lnTo>
                    <a:pt x="192" y="364"/>
                  </a:lnTo>
                  <a:lnTo>
                    <a:pt x="191" y="365"/>
                  </a:lnTo>
                  <a:lnTo>
                    <a:pt x="189" y="367"/>
                  </a:lnTo>
                  <a:lnTo>
                    <a:pt x="188" y="368"/>
                  </a:lnTo>
                  <a:lnTo>
                    <a:pt x="188" y="370"/>
                  </a:lnTo>
                  <a:lnTo>
                    <a:pt x="186" y="370"/>
                  </a:lnTo>
                  <a:lnTo>
                    <a:pt x="185" y="370"/>
                  </a:lnTo>
                  <a:lnTo>
                    <a:pt x="182" y="370"/>
                  </a:lnTo>
                  <a:lnTo>
                    <a:pt x="180" y="368"/>
                  </a:lnTo>
                  <a:lnTo>
                    <a:pt x="179" y="368"/>
                  </a:lnTo>
                  <a:lnTo>
                    <a:pt x="177" y="368"/>
                  </a:lnTo>
                  <a:lnTo>
                    <a:pt x="176" y="368"/>
                  </a:lnTo>
                  <a:lnTo>
                    <a:pt x="174" y="368"/>
                  </a:lnTo>
                  <a:lnTo>
                    <a:pt x="173" y="368"/>
                  </a:lnTo>
                  <a:lnTo>
                    <a:pt x="173" y="367"/>
                  </a:lnTo>
                  <a:lnTo>
                    <a:pt x="173" y="365"/>
                  </a:lnTo>
                  <a:lnTo>
                    <a:pt x="173" y="364"/>
                  </a:lnTo>
                  <a:lnTo>
                    <a:pt x="171" y="359"/>
                  </a:lnTo>
                  <a:lnTo>
                    <a:pt x="170" y="358"/>
                  </a:lnTo>
                  <a:lnTo>
                    <a:pt x="170" y="356"/>
                  </a:lnTo>
                  <a:lnTo>
                    <a:pt x="168" y="355"/>
                  </a:lnTo>
                  <a:lnTo>
                    <a:pt x="167" y="355"/>
                  </a:lnTo>
                  <a:lnTo>
                    <a:pt x="165" y="355"/>
                  </a:lnTo>
                  <a:lnTo>
                    <a:pt x="164" y="356"/>
                  </a:lnTo>
                  <a:lnTo>
                    <a:pt x="160" y="356"/>
                  </a:lnTo>
                  <a:lnTo>
                    <a:pt x="159" y="356"/>
                  </a:lnTo>
                  <a:lnTo>
                    <a:pt x="156" y="358"/>
                  </a:lnTo>
                  <a:lnTo>
                    <a:pt x="153" y="358"/>
                  </a:lnTo>
                  <a:lnTo>
                    <a:pt x="148" y="359"/>
                  </a:lnTo>
                  <a:lnTo>
                    <a:pt x="147" y="359"/>
                  </a:lnTo>
                  <a:lnTo>
                    <a:pt x="145" y="359"/>
                  </a:lnTo>
                  <a:lnTo>
                    <a:pt x="144" y="359"/>
                  </a:lnTo>
                  <a:lnTo>
                    <a:pt x="144" y="358"/>
                  </a:lnTo>
                  <a:lnTo>
                    <a:pt x="142" y="358"/>
                  </a:lnTo>
                  <a:lnTo>
                    <a:pt x="141" y="356"/>
                  </a:lnTo>
                  <a:lnTo>
                    <a:pt x="139" y="358"/>
                  </a:lnTo>
                  <a:lnTo>
                    <a:pt x="139" y="359"/>
                  </a:lnTo>
                  <a:lnTo>
                    <a:pt x="138" y="361"/>
                  </a:lnTo>
                  <a:lnTo>
                    <a:pt x="138" y="362"/>
                  </a:lnTo>
                  <a:lnTo>
                    <a:pt x="136" y="362"/>
                  </a:lnTo>
                  <a:lnTo>
                    <a:pt x="135" y="362"/>
                  </a:lnTo>
                  <a:lnTo>
                    <a:pt x="135" y="364"/>
                  </a:lnTo>
                  <a:lnTo>
                    <a:pt x="133" y="364"/>
                  </a:lnTo>
                  <a:lnTo>
                    <a:pt x="132" y="364"/>
                  </a:lnTo>
                  <a:lnTo>
                    <a:pt x="132" y="365"/>
                  </a:lnTo>
                  <a:lnTo>
                    <a:pt x="130" y="365"/>
                  </a:lnTo>
                  <a:lnTo>
                    <a:pt x="130" y="367"/>
                  </a:lnTo>
                  <a:lnTo>
                    <a:pt x="129" y="367"/>
                  </a:lnTo>
                  <a:lnTo>
                    <a:pt x="129" y="368"/>
                  </a:lnTo>
                  <a:lnTo>
                    <a:pt x="127" y="368"/>
                  </a:lnTo>
                  <a:lnTo>
                    <a:pt x="126" y="368"/>
                  </a:lnTo>
                  <a:lnTo>
                    <a:pt x="126" y="370"/>
                  </a:lnTo>
                  <a:lnTo>
                    <a:pt x="124" y="371"/>
                  </a:lnTo>
                  <a:lnTo>
                    <a:pt x="123" y="371"/>
                  </a:lnTo>
                  <a:lnTo>
                    <a:pt x="121" y="371"/>
                  </a:lnTo>
                  <a:lnTo>
                    <a:pt x="121" y="373"/>
                  </a:lnTo>
                  <a:lnTo>
                    <a:pt x="120" y="373"/>
                  </a:lnTo>
                  <a:lnTo>
                    <a:pt x="120" y="375"/>
                  </a:lnTo>
                  <a:lnTo>
                    <a:pt x="120" y="376"/>
                  </a:lnTo>
                  <a:lnTo>
                    <a:pt x="120" y="378"/>
                  </a:lnTo>
                  <a:lnTo>
                    <a:pt x="118" y="378"/>
                  </a:lnTo>
                  <a:lnTo>
                    <a:pt x="117" y="378"/>
                  </a:lnTo>
                  <a:lnTo>
                    <a:pt x="115" y="379"/>
                  </a:lnTo>
                  <a:lnTo>
                    <a:pt x="114" y="379"/>
                  </a:lnTo>
                  <a:lnTo>
                    <a:pt x="114" y="381"/>
                  </a:lnTo>
                  <a:lnTo>
                    <a:pt x="112" y="381"/>
                  </a:lnTo>
                  <a:lnTo>
                    <a:pt x="111" y="381"/>
                  </a:lnTo>
                  <a:lnTo>
                    <a:pt x="111" y="382"/>
                  </a:lnTo>
                  <a:lnTo>
                    <a:pt x="109" y="382"/>
                  </a:lnTo>
                  <a:lnTo>
                    <a:pt x="109" y="384"/>
                  </a:lnTo>
                  <a:lnTo>
                    <a:pt x="109" y="385"/>
                  </a:lnTo>
                  <a:lnTo>
                    <a:pt x="108" y="385"/>
                  </a:lnTo>
                  <a:lnTo>
                    <a:pt x="108" y="387"/>
                  </a:lnTo>
                  <a:lnTo>
                    <a:pt x="106" y="388"/>
                  </a:lnTo>
                  <a:lnTo>
                    <a:pt x="106" y="390"/>
                  </a:lnTo>
                  <a:lnTo>
                    <a:pt x="104" y="390"/>
                  </a:lnTo>
                  <a:lnTo>
                    <a:pt x="104" y="391"/>
                  </a:lnTo>
                  <a:lnTo>
                    <a:pt x="104" y="393"/>
                  </a:lnTo>
                  <a:lnTo>
                    <a:pt x="103" y="393"/>
                  </a:lnTo>
                  <a:lnTo>
                    <a:pt x="103" y="394"/>
                  </a:lnTo>
                  <a:lnTo>
                    <a:pt x="101" y="396"/>
                  </a:lnTo>
                  <a:lnTo>
                    <a:pt x="100" y="396"/>
                  </a:lnTo>
                  <a:lnTo>
                    <a:pt x="98" y="396"/>
                  </a:lnTo>
                  <a:lnTo>
                    <a:pt x="82" y="403"/>
                  </a:lnTo>
                  <a:lnTo>
                    <a:pt x="80" y="403"/>
                  </a:lnTo>
                  <a:lnTo>
                    <a:pt x="80" y="402"/>
                  </a:lnTo>
                  <a:lnTo>
                    <a:pt x="79" y="402"/>
                  </a:lnTo>
                  <a:lnTo>
                    <a:pt x="77" y="402"/>
                  </a:lnTo>
                  <a:lnTo>
                    <a:pt x="77" y="400"/>
                  </a:lnTo>
                  <a:lnTo>
                    <a:pt x="76" y="400"/>
                  </a:lnTo>
                  <a:lnTo>
                    <a:pt x="74" y="400"/>
                  </a:lnTo>
                  <a:lnTo>
                    <a:pt x="73" y="400"/>
                  </a:lnTo>
                  <a:lnTo>
                    <a:pt x="45" y="391"/>
                  </a:lnTo>
                  <a:lnTo>
                    <a:pt x="45" y="393"/>
                  </a:lnTo>
                  <a:lnTo>
                    <a:pt x="45" y="394"/>
                  </a:lnTo>
                  <a:lnTo>
                    <a:pt x="44" y="396"/>
                  </a:lnTo>
                  <a:lnTo>
                    <a:pt x="42" y="397"/>
                  </a:lnTo>
                  <a:lnTo>
                    <a:pt x="42" y="399"/>
                  </a:lnTo>
                  <a:lnTo>
                    <a:pt x="41" y="400"/>
                  </a:lnTo>
                  <a:lnTo>
                    <a:pt x="41" y="402"/>
                  </a:lnTo>
                  <a:lnTo>
                    <a:pt x="41" y="403"/>
                  </a:lnTo>
                  <a:lnTo>
                    <a:pt x="39" y="405"/>
                  </a:lnTo>
                  <a:lnTo>
                    <a:pt x="38" y="405"/>
                  </a:lnTo>
                  <a:lnTo>
                    <a:pt x="38" y="406"/>
                  </a:lnTo>
                  <a:lnTo>
                    <a:pt x="36" y="406"/>
                  </a:lnTo>
                  <a:lnTo>
                    <a:pt x="36" y="408"/>
                  </a:lnTo>
                  <a:lnTo>
                    <a:pt x="35" y="408"/>
                  </a:lnTo>
                  <a:lnTo>
                    <a:pt x="35" y="409"/>
                  </a:lnTo>
                  <a:lnTo>
                    <a:pt x="33" y="409"/>
                  </a:lnTo>
                  <a:lnTo>
                    <a:pt x="33" y="408"/>
                  </a:lnTo>
                  <a:lnTo>
                    <a:pt x="32" y="408"/>
                  </a:lnTo>
                  <a:lnTo>
                    <a:pt x="30" y="408"/>
                  </a:lnTo>
                  <a:lnTo>
                    <a:pt x="29" y="408"/>
                  </a:lnTo>
                  <a:lnTo>
                    <a:pt x="27" y="408"/>
                  </a:lnTo>
                  <a:lnTo>
                    <a:pt x="26" y="408"/>
                  </a:lnTo>
                  <a:lnTo>
                    <a:pt x="24" y="408"/>
                  </a:lnTo>
                  <a:lnTo>
                    <a:pt x="23" y="408"/>
                  </a:lnTo>
                  <a:lnTo>
                    <a:pt x="21" y="408"/>
                  </a:lnTo>
                  <a:lnTo>
                    <a:pt x="21" y="406"/>
                  </a:lnTo>
                  <a:lnTo>
                    <a:pt x="20" y="406"/>
                  </a:lnTo>
                  <a:lnTo>
                    <a:pt x="18" y="406"/>
                  </a:lnTo>
                  <a:lnTo>
                    <a:pt x="17" y="406"/>
                  </a:lnTo>
                  <a:lnTo>
                    <a:pt x="15" y="406"/>
                  </a:lnTo>
                  <a:lnTo>
                    <a:pt x="15" y="405"/>
                  </a:lnTo>
                  <a:lnTo>
                    <a:pt x="11" y="405"/>
                  </a:lnTo>
                  <a:lnTo>
                    <a:pt x="9" y="405"/>
                  </a:lnTo>
                  <a:lnTo>
                    <a:pt x="8" y="403"/>
                  </a:lnTo>
                  <a:lnTo>
                    <a:pt x="6" y="403"/>
                  </a:lnTo>
                  <a:lnTo>
                    <a:pt x="5" y="403"/>
                  </a:lnTo>
                  <a:lnTo>
                    <a:pt x="3" y="403"/>
                  </a:lnTo>
                  <a:lnTo>
                    <a:pt x="2" y="403"/>
                  </a:lnTo>
                  <a:lnTo>
                    <a:pt x="0" y="403"/>
                  </a:lnTo>
                  <a:lnTo>
                    <a:pt x="0" y="402"/>
                  </a:lnTo>
                  <a:lnTo>
                    <a:pt x="2" y="402"/>
                  </a:lnTo>
                  <a:lnTo>
                    <a:pt x="2" y="400"/>
                  </a:lnTo>
                  <a:lnTo>
                    <a:pt x="2" y="399"/>
                  </a:lnTo>
                  <a:lnTo>
                    <a:pt x="3" y="399"/>
                  </a:lnTo>
                  <a:lnTo>
                    <a:pt x="3" y="396"/>
                  </a:lnTo>
                  <a:lnTo>
                    <a:pt x="3" y="394"/>
                  </a:lnTo>
                  <a:lnTo>
                    <a:pt x="3" y="393"/>
                  </a:lnTo>
                  <a:lnTo>
                    <a:pt x="5" y="391"/>
                  </a:lnTo>
                  <a:lnTo>
                    <a:pt x="5" y="390"/>
                  </a:lnTo>
                  <a:lnTo>
                    <a:pt x="5" y="387"/>
                  </a:lnTo>
                  <a:lnTo>
                    <a:pt x="5" y="385"/>
                  </a:lnTo>
                  <a:lnTo>
                    <a:pt x="6" y="384"/>
                  </a:lnTo>
                  <a:lnTo>
                    <a:pt x="6" y="382"/>
                  </a:lnTo>
                  <a:lnTo>
                    <a:pt x="6" y="381"/>
                  </a:lnTo>
                  <a:lnTo>
                    <a:pt x="6" y="379"/>
                  </a:lnTo>
                  <a:lnTo>
                    <a:pt x="8" y="378"/>
                  </a:lnTo>
                  <a:lnTo>
                    <a:pt x="5" y="378"/>
                  </a:lnTo>
                  <a:lnTo>
                    <a:pt x="5" y="376"/>
                  </a:lnTo>
                  <a:lnTo>
                    <a:pt x="5" y="375"/>
                  </a:lnTo>
                  <a:lnTo>
                    <a:pt x="3" y="373"/>
                  </a:lnTo>
                  <a:lnTo>
                    <a:pt x="3" y="371"/>
                  </a:lnTo>
                  <a:lnTo>
                    <a:pt x="3" y="370"/>
                  </a:lnTo>
                  <a:lnTo>
                    <a:pt x="5" y="370"/>
                  </a:lnTo>
                  <a:lnTo>
                    <a:pt x="6" y="370"/>
                  </a:lnTo>
                  <a:lnTo>
                    <a:pt x="8" y="370"/>
                  </a:lnTo>
                  <a:lnTo>
                    <a:pt x="8" y="368"/>
                  </a:lnTo>
                  <a:lnTo>
                    <a:pt x="9" y="368"/>
                  </a:lnTo>
                  <a:lnTo>
                    <a:pt x="11" y="368"/>
                  </a:lnTo>
                  <a:lnTo>
                    <a:pt x="11" y="367"/>
                  </a:lnTo>
                  <a:lnTo>
                    <a:pt x="12" y="367"/>
                  </a:lnTo>
                  <a:lnTo>
                    <a:pt x="12" y="365"/>
                  </a:lnTo>
                  <a:lnTo>
                    <a:pt x="14" y="364"/>
                  </a:lnTo>
                  <a:lnTo>
                    <a:pt x="15" y="364"/>
                  </a:lnTo>
                  <a:lnTo>
                    <a:pt x="17" y="362"/>
                  </a:lnTo>
                  <a:lnTo>
                    <a:pt x="18" y="361"/>
                  </a:lnTo>
                  <a:lnTo>
                    <a:pt x="20" y="361"/>
                  </a:lnTo>
                  <a:lnTo>
                    <a:pt x="20" y="359"/>
                  </a:lnTo>
                  <a:lnTo>
                    <a:pt x="21" y="359"/>
                  </a:lnTo>
                  <a:lnTo>
                    <a:pt x="21" y="358"/>
                  </a:lnTo>
                  <a:lnTo>
                    <a:pt x="23" y="358"/>
                  </a:lnTo>
                  <a:lnTo>
                    <a:pt x="24" y="358"/>
                  </a:lnTo>
                  <a:lnTo>
                    <a:pt x="26" y="358"/>
                  </a:lnTo>
                  <a:lnTo>
                    <a:pt x="26" y="356"/>
                  </a:lnTo>
                  <a:lnTo>
                    <a:pt x="27" y="356"/>
                  </a:lnTo>
                  <a:lnTo>
                    <a:pt x="29" y="356"/>
                  </a:lnTo>
                  <a:lnTo>
                    <a:pt x="29" y="355"/>
                  </a:lnTo>
                  <a:lnTo>
                    <a:pt x="30" y="355"/>
                  </a:lnTo>
                  <a:lnTo>
                    <a:pt x="35" y="355"/>
                  </a:lnTo>
                  <a:lnTo>
                    <a:pt x="36" y="355"/>
                  </a:lnTo>
                  <a:lnTo>
                    <a:pt x="36" y="352"/>
                  </a:lnTo>
                  <a:lnTo>
                    <a:pt x="35" y="350"/>
                  </a:lnTo>
                  <a:lnTo>
                    <a:pt x="36" y="350"/>
                  </a:lnTo>
                  <a:lnTo>
                    <a:pt x="36" y="349"/>
                  </a:lnTo>
                  <a:lnTo>
                    <a:pt x="35" y="349"/>
                  </a:lnTo>
                  <a:lnTo>
                    <a:pt x="35" y="347"/>
                  </a:lnTo>
                  <a:lnTo>
                    <a:pt x="35" y="346"/>
                  </a:lnTo>
                  <a:lnTo>
                    <a:pt x="35" y="344"/>
                  </a:lnTo>
                  <a:lnTo>
                    <a:pt x="33" y="341"/>
                  </a:lnTo>
                  <a:lnTo>
                    <a:pt x="33" y="340"/>
                  </a:lnTo>
                  <a:lnTo>
                    <a:pt x="32" y="337"/>
                  </a:lnTo>
                  <a:lnTo>
                    <a:pt x="32" y="335"/>
                  </a:lnTo>
                  <a:lnTo>
                    <a:pt x="30" y="334"/>
                  </a:lnTo>
                  <a:lnTo>
                    <a:pt x="29" y="334"/>
                  </a:lnTo>
                  <a:lnTo>
                    <a:pt x="29" y="332"/>
                  </a:lnTo>
                  <a:lnTo>
                    <a:pt x="29" y="331"/>
                  </a:lnTo>
                  <a:lnTo>
                    <a:pt x="27" y="329"/>
                  </a:lnTo>
                  <a:lnTo>
                    <a:pt x="26" y="328"/>
                  </a:lnTo>
                  <a:lnTo>
                    <a:pt x="26" y="325"/>
                  </a:lnTo>
                  <a:lnTo>
                    <a:pt x="24" y="322"/>
                  </a:lnTo>
                  <a:lnTo>
                    <a:pt x="23" y="320"/>
                  </a:lnTo>
                  <a:lnTo>
                    <a:pt x="23" y="318"/>
                  </a:lnTo>
                  <a:lnTo>
                    <a:pt x="21" y="317"/>
                  </a:lnTo>
                  <a:lnTo>
                    <a:pt x="21" y="315"/>
                  </a:lnTo>
                  <a:lnTo>
                    <a:pt x="21" y="314"/>
                  </a:lnTo>
                  <a:lnTo>
                    <a:pt x="20" y="312"/>
                  </a:lnTo>
                  <a:lnTo>
                    <a:pt x="20" y="311"/>
                  </a:lnTo>
                  <a:lnTo>
                    <a:pt x="20" y="309"/>
                  </a:lnTo>
                  <a:lnTo>
                    <a:pt x="18" y="308"/>
                  </a:lnTo>
                  <a:lnTo>
                    <a:pt x="18" y="306"/>
                  </a:lnTo>
                  <a:lnTo>
                    <a:pt x="18" y="305"/>
                  </a:lnTo>
                  <a:lnTo>
                    <a:pt x="17" y="303"/>
                  </a:lnTo>
                  <a:lnTo>
                    <a:pt x="17" y="302"/>
                  </a:lnTo>
                  <a:lnTo>
                    <a:pt x="15" y="303"/>
                  </a:lnTo>
                  <a:lnTo>
                    <a:pt x="14" y="303"/>
                  </a:lnTo>
                  <a:lnTo>
                    <a:pt x="14" y="302"/>
                  </a:lnTo>
                  <a:lnTo>
                    <a:pt x="12" y="300"/>
                  </a:lnTo>
                  <a:lnTo>
                    <a:pt x="12" y="299"/>
                  </a:lnTo>
                  <a:lnTo>
                    <a:pt x="12" y="297"/>
                  </a:lnTo>
                  <a:lnTo>
                    <a:pt x="11" y="296"/>
                  </a:lnTo>
                  <a:lnTo>
                    <a:pt x="11" y="294"/>
                  </a:lnTo>
                  <a:lnTo>
                    <a:pt x="11" y="293"/>
                  </a:lnTo>
                  <a:lnTo>
                    <a:pt x="12" y="293"/>
                  </a:lnTo>
                  <a:lnTo>
                    <a:pt x="12" y="291"/>
                  </a:lnTo>
                  <a:lnTo>
                    <a:pt x="14" y="291"/>
                  </a:lnTo>
                  <a:lnTo>
                    <a:pt x="15" y="291"/>
                  </a:lnTo>
                  <a:lnTo>
                    <a:pt x="17" y="291"/>
                  </a:lnTo>
                  <a:lnTo>
                    <a:pt x="17" y="290"/>
                  </a:lnTo>
                  <a:lnTo>
                    <a:pt x="17" y="288"/>
                  </a:lnTo>
                  <a:lnTo>
                    <a:pt x="15" y="288"/>
                  </a:lnTo>
                  <a:lnTo>
                    <a:pt x="17" y="288"/>
                  </a:lnTo>
                  <a:lnTo>
                    <a:pt x="18" y="288"/>
                  </a:lnTo>
                  <a:lnTo>
                    <a:pt x="20" y="288"/>
                  </a:lnTo>
                  <a:lnTo>
                    <a:pt x="20" y="290"/>
                  </a:lnTo>
                  <a:lnTo>
                    <a:pt x="21" y="290"/>
                  </a:lnTo>
                  <a:lnTo>
                    <a:pt x="21" y="288"/>
                  </a:lnTo>
                  <a:lnTo>
                    <a:pt x="23" y="288"/>
                  </a:lnTo>
                  <a:lnTo>
                    <a:pt x="24" y="288"/>
                  </a:lnTo>
                  <a:lnTo>
                    <a:pt x="26" y="288"/>
                  </a:lnTo>
                  <a:lnTo>
                    <a:pt x="27" y="288"/>
                  </a:lnTo>
                  <a:lnTo>
                    <a:pt x="29" y="287"/>
                  </a:lnTo>
                  <a:lnTo>
                    <a:pt x="30" y="287"/>
                  </a:lnTo>
                  <a:lnTo>
                    <a:pt x="32" y="287"/>
                  </a:lnTo>
                  <a:lnTo>
                    <a:pt x="33" y="287"/>
                  </a:lnTo>
                  <a:lnTo>
                    <a:pt x="33" y="285"/>
                  </a:lnTo>
                  <a:lnTo>
                    <a:pt x="35" y="285"/>
                  </a:lnTo>
                  <a:lnTo>
                    <a:pt x="36" y="285"/>
                  </a:lnTo>
                  <a:lnTo>
                    <a:pt x="39" y="284"/>
                  </a:lnTo>
                  <a:lnTo>
                    <a:pt x="38" y="284"/>
                  </a:lnTo>
                  <a:lnTo>
                    <a:pt x="38" y="282"/>
                  </a:lnTo>
                  <a:lnTo>
                    <a:pt x="38" y="281"/>
                  </a:lnTo>
                  <a:lnTo>
                    <a:pt x="38" y="279"/>
                  </a:lnTo>
                  <a:lnTo>
                    <a:pt x="36" y="279"/>
                  </a:lnTo>
                  <a:lnTo>
                    <a:pt x="38" y="279"/>
                  </a:lnTo>
                  <a:lnTo>
                    <a:pt x="38" y="278"/>
                  </a:lnTo>
                  <a:lnTo>
                    <a:pt x="39" y="278"/>
                  </a:lnTo>
                  <a:lnTo>
                    <a:pt x="41" y="278"/>
                  </a:lnTo>
                  <a:lnTo>
                    <a:pt x="42" y="281"/>
                  </a:lnTo>
                  <a:lnTo>
                    <a:pt x="44" y="281"/>
                  </a:lnTo>
                  <a:lnTo>
                    <a:pt x="44" y="279"/>
                  </a:lnTo>
                  <a:lnTo>
                    <a:pt x="45" y="279"/>
                  </a:lnTo>
                  <a:lnTo>
                    <a:pt x="45" y="281"/>
                  </a:lnTo>
                  <a:lnTo>
                    <a:pt x="47" y="281"/>
                  </a:lnTo>
                  <a:lnTo>
                    <a:pt x="48" y="279"/>
                  </a:lnTo>
                  <a:lnTo>
                    <a:pt x="48" y="281"/>
                  </a:lnTo>
                  <a:lnTo>
                    <a:pt x="50" y="281"/>
                  </a:lnTo>
                  <a:lnTo>
                    <a:pt x="52" y="281"/>
                  </a:lnTo>
                  <a:lnTo>
                    <a:pt x="50" y="278"/>
                  </a:lnTo>
                  <a:lnTo>
                    <a:pt x="48" y="276"/>
                  </a:lnTo>
                  <a:lnTo>
                    <a:pt x="50" y="276"/>
                  </a:lnTo>
                  <a:lnTo>
                    <a:pt x="52" y="275"/>
                  </a:lnTo>
                  <a:lnTo>
                    <a:pt x="52" y="273"/>
                  </a:lnTo>
                  <a:lnTo>
                    <a:pt x="52" y="272"/>
                  </a:lnTo>
                  <a:lnTo>
                    <a:pt x="50" y="270"/>
                  </a:lnTo>
                  <a:lnTo>
                    <a:pt x="50" y="269"/>
                  </a:lnTo>
                  <a:lnTo>
                    <a:pt x="48" y="267"/>
                  </a:lnTo>
                  <a:lnTo>
                    <a:pt x="48" y="265"/>
                  </a:lnTo>
                  <a:lnTo>
                    <a:pt x="48" y="264"/>
                  </a:lnTo>
                  <a:lnTo>
                    <a:pt x="47" y="264"/>
                  </a:lnTo>
                  <a:lnTo>
                    <a:pt x="47" y="262"/>
                  </a:lnTo>
                  <a:lnTo>
                    <a:pt x="47" y="261"/>
                  </a:lnTo>
                  <a:lnTo>
                    <a:pt x="45" y="261"/>
                  </a:lnTo>
                  <a:lnTo>
                    <a:pt x="44" y="261"/>
                  </a:lnTo>
                  <a:lnTo>
                    <a:pt x="42" y="262"/>
                  </a:lnTo>
                  <a:lnTo>
                    <a:pt x="41" y="262"/>
                  </a:lnTo>
                  <a:lnTo>
                    <a:pt x="41" y="261"/>
                  </a:lnTo>
                  <a:lnTo>
                    <a:pt x="39" y="261"/>
                  </a:lnTo>
                  <a:lnTo>
                    <a:pt x="39" y="259"/>
                  </a:lnTo>
                  <a:lnTo>
                    <a:pt x="38" y="258"/>
                  </a:lnTo>
                  <a:lnTo>
                    <a:pt x="38" y="256"/>
                  </a:lnTo>
                  <a:lnTo>
                    <a:pt x="39" y="256"/>
                  </a:lnTo>
                  <a:lnTo>
                    <a:pt x="38" y="256"/>
                  </a:lnTo>
                  <a:lnTo>
                    <a:pt x="36" y="255"/>
                  </a:lnTo>
                  <a:lnTo>
                    <a:pt x="36" y="253"/>
                  </a:lnTo>
                  <a:lnTo>
                    <a:pt x="35" y="252"/>
                  </a:lnTo>
                  <a:lnTo>
                    <a:pt x="36" y="250"/>
                  </a:lnTo>
                  <a:lnTo>
                    <a:pt x="38" y="250"/>
                  </a:lnTo>
                  <a:lnTo>
                    <a:pt x="38" y="249"/>
                  </a:lnTo>
                  <a:lnTo>
                    <a:pt x="39" y="249"/>
                  </a:lnTo>
                  <a:lnTo>
                    <a:pt x="44" y="247"/>
                  </a:lnTo>
                  <a:lnTo>
                    <a:pt x="47" y="246"/>
                  </a:lnTo>
                  <a:lnTo>
                    <a:pt x="48" y="244"/>
                  </a:lnTo>
                  <a:lnTo>
                    <a:pt x="50" y="244"/>
                  </a:lnTo>
                  <a:lnTo>
                    <a:pt x="52" y="244"/>
                  </a:lnTo>
                  <a:lnTo>
                    <a:pt x="52" y="243"/>
                  </a:lnTo>
                  <a:lnTo>
                    <a:pt x="55" y="241"/>
                  </a:lnTo>
                  <a:lnTo>
                    <a:pt x="56" y="241"/>
                  </a:lnTo>
                  <a:lnTo>
                    <a:pt x="58" y="240"/>
                  </a:lnTo>
                  <a:lnTo>
                    <a:pt x="59" y="240"/>
                  </a:lnTo>
                  <a:lnTo>
                    <a:pt x="59" y="238"/>
                  </a:lnTo>
                  <a:lnTo>
                    <a:pt x="61" y="238"/>
                  </a:lnTo>
                  <a:lnTo>
                    <a:pt x="62" y="235"/>
                  </a:lnTo>
                  <a:lnTo>
                    <a:pt x="64" y="234"/>
                  </a:lnTo>
                  <a:lnTo>
                    <a:pt x="64" y="232"/>
                  </a:lnTo>
                  <a:lnTo>
                    <a:pt x="65" y="232"/>
                  </a:lnTo>
                  <a:lnTo>
                    <a:pt x="65" y="231"/>
                  </a:lnTo>
                  <a:lnTo>
                    <a:pt x="67" y="231"/>
                  </a:lnTo>
                  <a:lnTo>
                    <a:pt x="67" y="229"/>
                  </a:lnTo>
                  <a:lnTo>
                    <a:pt x="68" y="229"/>
                  </a:lnTo>
                  <a:lnTo>
                    <a:pt x="70" y="228"/>
                  </a:lnTo>
                  <a:lnTo>
                    <a:pt x="70" y="226"/>
                  </a:lnTo>
                  <a:lnTo>
                    <a:pt x="71" y="226"/>
                  </a:lnTo>
                  <a:lnTo>
                    <a:pt x="76" y="226"/>
                  </a:lnTo>
                  <a:lnTo>
                    <a:pt x="77" y="226"/>
                  </a:lnTo>
                  <a:lnTo>
                    <a:pt x="77" y="225"/>
                  </a:lnTo>
                  <a:lnTo>
                    <a:pt x="76" y="225"/>
                  </a:lnTo>
                  <a:lnTo>
                    <a:pt x="76" y="223"/>
                  </a:lnTo>
                  <a:lnTo>
                    <a:pt x="74" y="219"/>
                  </a:lnTo>
                  <a:lnTo>
                    <a:pt x="71" y="211"/>
                  </a:lnTo>
                  <a:lnTo>
                    <a:pt x="70" y="208"/>
                  </a:lnTo>
                  <a:lnTo>
                    <a:pt x="70" y="206"/>
                  </a:lnTo>
                  <a:lnTo>
                    <a:pt x="67" y="203"/>
                  </a:lnTo>
                  <a:lnTo>
                    <a:pt x="67" y="202"/>
                  </a:lnTo>
                  <a:lnTo>
                    <a:pt x="68" y="202"/>
                  </a:lnTo>
                  <a:lnTo>
                    <a:pt x="68" y="200"/>
                  </a:lnTo>
                  <a:lnTo>
                    <a:pt x="70" y="199"/>
                  </a:lnTo>
                  <a:lnTo>
                    <a:pt x="70" y="197"/>
                  </a:lnTo>
                  <a:lnTo>
                    <a:pt x="71" y="196"/>
                  </a:lnTo>
                  <a:lnTo>
                    <a:pt x="71" y="194"/>
                  </a:lnTo>
                  <a:lnTo>
                    <a:pt x="73" y="194"/>
                  </a:lnTo>
                  <a:lnTo>
                    <a:pt x="73" y="193"/>
                  </a:lnTo>
                  <a:lnTo>
                    <a:pt x="74" y="191"/>
                  </a:lnTo>
                  <a:lnTo>
                    <a:pt x="74" y="190"/>
                  </a:lnTo>
                  <a:lnTo>
                    <a:pt x="76" y="188"/>
                  </a:lnTo>
                  <a:lnTo>
                    <a:pt x="76" y="187"/>
                  </a:lnTo>
                  <a:lnTo>
                    <a:pt x="77" y="187"/>
                  </a:lnTo>
                  <a:lnTo>
                    <a:pt x="77" y="185"/>
                  </a:lnTo>
                  <a:lnTo>
                    <a:pt x="79" y="184"/>
                  </a:lnTo>
                  <a:lnTo>
                    <a:pt x="77" y="182"/>
                  </a:lnTo>
                  <a:lnTo>
                    <a:pt x="77" y="181"/>
                  </a:lnTo>
                  <a:lnTo>
                    <a:pt x="77" y="179"/>
                  </a:lnTo>
                  <a:lnTo>
                    <a:pt x="77" y="178"/>
                  </a:lnTo>
                  <a:lnTo>
                    <a:pt x="77" y="176"/>
                  </a:lnTo>
                  <a:lnTo>
                    <a:pt x="77" y="178"/>
                  </a:lnTo>
                  <a:lnTo>
                    <a:pt x="76" y="179"/>
                  </a:lnTo>
                  <a:lnTo>
                    <a:pt x="74" y="179"/>
                  </a:lnTo>
                  <a:lnTo>
                    <a:pt x="73" y="179"/>
                  </a:lnTo>
                  <a:lnTo>
                    <a:pt x="71" y="179"/>
                  </a:lnTo>
                  <a:lnTo>
                    <a:pt x="70" y="181"/>
                  </a:lnTo>
                  <a:lnTo>
                    <a:pt x="70" y="184"/>
                  </a:lnTo>
                  <a:lnTo>
                    <a:pt x="68" y="184"/>
                  </a:lnTo>
                  <a:lnTo>
                    <a:pt x="67" y="184"/>
                  </a:lnTo>
                  <a:lnTo>
                    <a:pt x="67" y="185"/>
                  </a:lnTo>
                  <a:lnTo>
                    <a:pt x="65" y="185"/>
                  </a:lnTo>
                  <a:lnTo>
                    <a:pt x="64" y="185"/>
                  </a:lnTo>
                  <a:lnTo>
                    <a:pt x="64" y="184"/>
                  </a:lnTo>
                  <a:lnTo>
                    <a:pt x="64" y="182"/>
                  </a:lnTo>
                  <a:lnTo>
                    <a:pt x="64" y="181"/>
                  </a:lnTo>
                  <a:lnTo>
                    <a:pt x="62" y="179"/>
                  </a:lnTo>
                  <a:lnTo>
                    <a:pt x="62" y="178"/>
                  </a:lnTo>
                  <a:lnTo>
                    <a:pt x="62" y="176"/>
                  </a:lnTo>
                  <a:lnTo>
                    <a:pt x="62" y="175"/>
                  </a:lnTo>
                  <a:lnTo>
                    <a:pt x="62" y="173"/>
                  </a:lnTo>
                  <a:lnTo>
                    <a:pt x="62" y="172"/>
                  </a:lnTo>
                  <a:lnTo>
                    <a:pt x="61" y="172"/>
                  </a:lnTo>
                  <a:lnTo>
                    <a:pt x="61" y="170"/>
                  </a:lnTo>
                  <a:lnTo>
                    <a:pt x="61" y="169"/>
                  </a:lnTo>
                  <a:lnTo>
                    <a:pt x="61" y="167"/>
                  </a:lnTo>
                  <a:lnTo>
                    <a:pt x="61" y="166"/>
                  </a:lnTo>
                  <a:lnTo>
                    <a:pt x="59" y="166"/>
                  </a:lnTo>
                  <a:lnTo>
                    <a:pt x="61" y="164"/>
                  </a:lnTo>
                  <a:lnTo>
                    <a:pt x="61" y="162"/>
                  </a:lnTo>
                  <a:lnTo>
                    <a:pt x="59" y="162"/>
                  </a:lnTo>
                  <a:lnTo>
                    <a:pt x="59" y="161"/>
                  </a:lnTo>
                  <a:lnTo>
                    <a:pt x="59" y="159"/>
                  </a:lnTo>
                  <a:lnTo>
                    <a:pt x="59" y="158"/>
                  </a:lnTo>
                  <a:lnTo>
                    <a:pt x="58" y="156"/>
                  </a:lnTo>
                  <a:lnTo>
                    <a:pt x="58" y="155"/>
                  </a:lnTo>
                  <a:lnTo>
                    <a:pt x="56" y="153"/>
                  </a:lnTo>
                  <a:lnTo>
                    <a:pt x="56" y="152"/>
                  </a:lnTo>
                  <a:lnTo>
                    <a:pt x="55" y="152"/>
                  </a:lnTo>
                  <a:lnTo>
                    <a:pt x="55" y="150"/>
                  </a:lnTo>
                  <a:lnTo>
                    <a:pt x="55" y="149"/>
                  </a:lnTo>
                  <a:lnTo>
                    <a:pt x="55" y="147"/>
                  </a:lnTo>
                  <a:lnTo>
                    <a:pt x="53" y="147"/>
                  </a:lnTo>
                  <a:lnTo>
                    <a:pt x="52" y="147"/>
                  </a:lnTo>
                  <a:lnTo>
                    <a:pt x="52" y="146"/>
                  </a:lnTo>
                  <a:lnTo>
                    <a:pt x="50" y="146"/>
                  </a:lnTo>
                  <a:lnTo>
                    <a:pt x="48" y="146"/>
                  </a:lnTo>
                  <a:lnTo>
                    <a:pt x="48" y="144"/>
                  </a:lnTo>
                  <a:lnTo>
                    <a:pt x="48" y="143"/>
                  </a:lnTo>
                  <a:lnTo>
                    <a:pt x="47" y="143"/>
                  </a:lnTo>
                  <a:lnTo>
                    <a:pt x="47" y="141"/>
                  </a:lnTo>
                  <a:lnTo>
                    <a:pt x="47" y="140"/>
                  </a:lnTo>
                  <a:lnTo>
                    <a:pt x="45" y="140"/>
                  </a:lnTo>
                  <a:lnTo>
                    <a:pt x="45" y="138"/>
                  </a:lnTo>
                  <a:lnTo>
                    <a:pt x="45" y="137"/>
                  </a:lnTo>
                  <a:lnTo>
                    <a:pt x="44" y="137"/>
                  </a:lnTo>
                  <a:lnTo>
                    <a:pt x="44" y="135"/>
                  </a:lnTo>
                  <a:lnTo>
                    <a:pt x="44" y="134"/>
                  </a:lnTo>
                  <a:lnTo>
                    <a:pt x="45" y="134"/>
                  </a:lnTo>
                  <a:lnTo>
                    <a:pt x="47" y="134"/>
                  </a:lnTo>
                  <a:lnTo>
                    <a:pt x="47" y="132"/>
                  </a:lnTo>
                  <a:lnTo>
                    <a:pt x="48" y="132"/>
                  </a:lnTo>
                  <a:lnTo>
                    <a:pt x="48" y="131"/>
                  </a:lnTo>
                  <a:lnTo>
                    <a:pt x="50" y="131"/>
                  </a:lnTo>
                  <a:lnTo>
                    <a:pt x="50" y="129"/>
                  </a:lnTo>
                  <a:lnTo>
                    <a:pt x="52" y="129"/>
                  </a:lnTo>
                  <a:lnTo>
                    <a:pt x="52" y="128"/>
                  </a:lnTo>
                  <a:lnTo>
                    <a:pt x="53" y="128"/>
                  </a:lnTo>
                  <a:lnTo>
                    <a:pt x="55" y="126"/>
                  </a:lnTo>
                  <a:lnTo>
                    <a:pt x="55" y="125"/>
                  </a:lnTo>
                  <a:lnTo>
                    <a:pt x="55" y="123"/>
                  </a:lnTo>
                  <a:lnTo>
                    <a:pt x="55" y="122"/>
                  </a:lnTo>
                  <a:lnTo>
                    <a:pt x="53" y="122"/>
                  </a:lnTo>
                  <a:lnTo>
                    <a:pt x="53" y="120"/>
                  </a:lnTo>
                  <a:lnTo>
                    <a:pt x="53" y="119"/>
                  </a:lnTo>
                  <a:lnTo>
                    <a:pt x="55" y="117"/>
                  </a:lnTo>
                  <a:lnTo>
                    <a:pt x="55" y="116"/>
                  </a:lnTo>
                  <a:lnTo>
                    <a:pt x="55" y="114"/>
                  </a:lnTo>
                  <a:lnTo>
                    <a:pt x="55" y="113"/>
                  </a:lnTo>
                  <a:lnTo>
                    <a:pt x="53" y="111"/>
                  </a:lnTo>
                  <a:lnTo>
                    <a:pt x="53" y="109"/>
                  </a:lnTo>
                  <a:lnTo>
                    <a:pt x="53" y="108"/>
                  </a:lnTo>
                  <a:lnTo>
                    <a:pt x="52" y="108"/>
                  </a:lnTo>
                  <a:lnTo>
                    <a:pt x="52" y="106"/>
                  </a:lnTo>
                  <a:lnTo>
                    <a:pt x="52" y="105"/>
                  </a:lnTo>
                  <a:lnTo>
                    <a:pt x="53" y="105"/>
                  </a:lnTo>
                  <a:lnTo>
                    <a:pt x="53" y="103"/>
                  </a:lnTo>
                  <a:lnTo>
                    <a:pt x="55" y="103"/>
                  </a:lnTo>
                  <a:lnTo>
                    <a:pt x="55" y="102"/>
                  </a:lnTo>
                  <a:lnTo>
                    <a:pt x="53" y="102"/>
                  </a:lnTo>
                  <a:lnTo>
                    <a:pt x="53" y="100"/>
                  </a:lnTo>
                  <a:lnTo>
                    <a:pt x="53" y="99"/>
                  </a:lnTo>
                  <a:lnTo>
                    <a:pt x="55" y="99"/>
                  </a:lnTo>
                  <a:lnTo>
                    <a:pt x="55" y="97"/>
                  </a:lnTo>
                  <a:lnTo>
                    <a:pt x="55" y="96"/>
                  </a:lnTo>
                  <a:lnTo>
                    <a:pt x="55" y="94"/>
                  </a:lnTo>
                  <a:lnTo>
                    <a:pt x="56" y="94"/>
                  </a:lnTo>
                  <a:lnTo>
                    <a:pt x="56" y="93"/>
                  </a:lnTo>
                  <a:lnTo>
                    <a:pt x="58" y="93"/>
                  </a:lnTo>
                  <a:lnTo>
                    <a:pt x="58" y="91"/>
                  </a:lnTo>
                  <a:lnTo>
                    <a:pt x="59" y="91"/>
                  </a:lnTo>
                  <a:lnTo>
                    <a:pt x="59" y="90"/>
                  </a:lnTo>
                  <a:lnTo>
                    <a:pt x="59" y="88"/>
                  </a:lnTo>
                  <a:lnTo>
                    <a:pt x="58" y="87"/>
                  </a:lnTo>
                  <a:lnTo>
                    <a:pt x="53" y="81"/>
                  </a:lnTo>
                  <a:lnTo>
                    <a:pt x="52" y="82"/>
                  </a:lnTo>
                  <a:lnTo>
                    <a:pt x="48" y="82"/>
                  </a:lnTo>
                  <a:lnTo>
                    <a:pt x="47" y="82"/>
                  </a:lnTo>
                  <a:lnTo>
                    <a:pt x="47" y="84"/>
                  </a:lnTo>
                  <a:lnTo>
                    <a:pt x="45" y="84"/>
                  </a:lnTo>
                  <a:lnTo>
                    <a:pt x="39" y="87"/>
                  </a:lnTo>
                  <a:lnTo>
                    <a:pt x="38" y="87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5" y="88"/>
                  </a:lnTo>
                  <a:lnTo>
                    <a:pt x="33" y="88"/>
                  </a:lnTo>
                  <a:lnTo>
                    <a:pt x="32" y="85"/>
                  </a:lnTo>
                  <a:lnTo>
                    <a:pt x="32" y="84"/>
                  </a:lnTo>
                  <a:lnTo>
                    <a:pt x="32" y="82"/>
                  </a:lnTo>
                  <a:lnTo>
                    <a:pt x="32" y="81"/>
                  </a:lnTo>
                  <a:lnTo>
                    <a:pt x="30" y="70"/>
                  </a:lnTo>
                  <a:lnTo>
                    <a:pt x="32" y="70"/>
                  </a:lnTo>
                  <a:lnTo>
                    <a:pt x="35" y="67"/>
                  </a:lnTo>
                  <a:lnTo>
                    <a:pt x="41" y="63"/>
                  </a:lnTo>
                  <a:lnTo>
                    <a:pt x="42" y="61"/>
                  </a:lnTo>
                  <a:lnTo>
                    <a:pt x="45" y="58"/>
                  </a:lnTo>
                  <a:lnTo>
                    <a:pt x="45" y="56"/>
                  </a:lnTo>
                  <a:lnTo>
                    <a:pt x="47" y="56"/>
                  </a:lnTo>
                  <a:lnTo>
                    <a:pt x="48" y="53"/>
                  </a:lnTo>
                  <a:lnTo>
                    <a:pt x="48" y="52"/>
                  </a:lnTo>
                  <a:lnTo>
                    <a:pt x="50" y="49"/>
                  </a:lnTo>
                  <a:lnTo>
                    <a:pt x="52" y="46"/>
                  </a:lnTo>
                  <a:lnTo>
                    <a:pt x="52" y="44"/>
                  </a:lnTo>
                  <a:lnTo>
                    <a:pt x="53" y="43"/>
                  </a:lnTo>
                  <a:lnTo>
                    <a:pt x="53" y="41"/>
                  </a:lnTo>
                  <a:lnTo>
                    <a:pt x="53" y="40"/>
                  </a:lnTo>
                  <a:lnTo>
                    <a:pt x="53" y="38"/>
                  </a:lnTo>
                  <a:lnTo>
                    <a:pt x="52" y="35"/>
                  </a:lnTo>
                  <a:lnTo>
                    <a:pt x="50" y="31"/>
                  </a:lnTo>
                  <a:lnTo>
                    <a:pt x="50" y="29"/>
                  </a:lnTo>
                  <a:lnTo>
                    <a:pt x="50" y="28"/>
                  </a:lnTo>
                  <a:lnTo>
                    <a:pt x="50" y="26"/>
                  </a:lnTo>
                  <a:lnTo>
                    <a:pt x="50" y="25"/>
                  </a:lnTo>
                  <a:lnTo>
                    <a:pt x="50" y="23"/>
                  </a:lnTo>
                  <a:lnTo>
                    <a:pt x="52" y="20"/>
                  </a:lnTo>
                  <a:lnTo>
                    <a:pt x="53" y="19"/>
                  </a:lnTo>
                  <a:lnTo>
                    <a:pt x="58" y="14"/>
                  </a:lnTo>
                  <a:lnTo>
                    <a:pt x="61" y="11"/>
                  </a:lnTo>
                  <a:lnTo>
                    <a:pt x="64" y="10"/>
                  </a:lnTo>
                  <a:lnTo>
                    <a:pt x="65" y="8"/>
                  </a:lnTo>
                  <a:lnTo>
                    <a:pt x="67" y="5"/>
                  </a:lnTo>
                  <a:lnTo>
                    <a:pt x="70" y="3"/>
                  </a:lnTo>
                  <a:lnTo>
                    <a:pt x="71" y="2"/>
                  </a:lnTo>
                  <a:lnTo>
                    <a:pt x="73" y="2"/>
                  </a:lnTo>
                  <a:lnTo>
                    <a:pt x="74" y="2"/>
                  </a:lnTo>
                  <a:lnTo>
                    <a:pt x="82" y="2"/>
                  </a:lnTo>
                  <a:lnTo>
                    <a:pt x="83" y="2"/>
                  </a:lnTo>
                  <a:lnTo>
                    <a:pt x="85" y="2"/>
                  </a:lnTo>
                  <a:lnTo>
                    <a:pt x="86" y="0"/>
                  </a:lnTo>
                  <a:lnTo>
                    <a:pt x="88" y="0"/>
                  </a:lnTo>
                  <a:lnTo>
                    <a:pt x="91" y="2"/>
                  </a:lnTo>
                  <a:lnTo>
                    <a:pt x="92" y="2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" name="Freeform 118">
              <a:extLst>
                <a:ext uri="{FF2B5EF4-FFF2-40B4-BE49-F238E27FC236}">
                  <a16:creationId xmlns:a16="http://schemas.microsoft.com/office/drawing/2014/main" id="{B97D95CF-850B-D6CA-36AD-74146CBBAC0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5075" y="2720975"/>
              <a:ext cx="258763" cy="381000"/>
            </a:xfrm>
            <a:custGeom>
              <a:avLst/>
              <a:gdLst>
                <a:gd name="T0" fmla="*/ 79 w 163"/>
                <a:gd name="T1" fmla="*/ 3 h 240"/>
                <a:gd name="T2" fmla="*/ 83 w 163"/>
                <a:gd name="T3" fmla="*/ 8 h 240"/>
                <a:gd name="T4" fmla="*/ 91 w 163"/>
                <a:gd name="T5" fmla="*/ 17 h 240"/>
                <a:gd name="T6" fmla="*/ 89 w 163"/>
                <a:gd name="T7" fmla="*/ 28 h 240"/>
                <a:gd name="T8" fmla="*/ 95 w 163"/>
                <a:gd name="T9" fmla="*/ 26 h 240"/>
                <a:gd name="T10" fmla="*/ 107 w 163"/>
                <a:gd name="T11" fmla="*/ 17 h 240"/>
                <a:gd name="T12" fmla="*/ 115 w 163"/>
                <a:gd name="T13" fmla="*/ 11 h 240"/>
                <a:gd name="T14" fmla="*/ 125 w 163"/>
                <a:gd name="T15" fmla="*/ 16 h 240"/>
                <a:gd name="T16" fmla="*/ 130 w 163"/>
                <a:gd name="T17" fmla="*/ 23 h 240"/>
                <a:gd name="T18" fmla="*/ 134 w 163"/>
                <a:gd name="T19" fmla="*/ 35 h 240"/>
                <a:gd name="T20" fmla="*/ 121 w 163"/>
                <a:gd name="T21" fmla="*/ 41 h 240"/>
                <a:gd name="T22" fmla="*/ 110 w 163"/>
                <a:gd name="T23" fmla="*/ 47 h 240"/>
                <a:gd name="T24" fmla="*/ 100 w 163"/>
                <a:gd name="T25" fmla="*/ 55 h 240"/>
                <a:gd name="T26" fmla="*/ 95 w 163"/>
                <a:gd name="T27" fmla="*/ 70 h 240"/>
                <a:gd name="T28" fmla="*/ 106 w 163"/>
                <a:gd name="T29" fmla="*/ 75 h 240"/>
                <a:gd name="T30" fmla="*/ 148 w 163"/>
                <a:gd name="T31" fmla="*/ 81 h 240"/>
                <a:gd name="T32" fmla="*/ 144 w 163"/>
                <a:gd name="T33" fmla="*/ 93 h 240"/>
                <a:gd name="T34" fmla="*/ 139 w 163"/>
                <a:gd name="T35" fmla="*/ 102 h 240"/>
                <a:gd name="T36" fmla="*/ 163 w 163"/>
                <a:gd name="T37" fmla="*/ 116 h 240"/>
                <a:gd name="T38" fmla="*/ 150 w 163"/>
                <a:gd name="T39" fmla="*/ 141 h 240"/>
                <a:gd name="T40" fmla="*/ 139 w 163"/>
                <a:gd name="T41" fmla="*/ 150 h 240"/>
                <a:gd name="T42" fmla="*/ 130 w 163"/>
                <a:gd name="T43" fmla="*/ 161 h 240"/>
                <a:gd name="T44" fmla="*/ 121 w 163"/>
                <a:gd name="T45" fmla="*/ 172 h 240"/>
                <a:gd name="T46" fmla="*/ 122 w 163"/>
                <a:gd name="T47" fmla="*/ 185 h 240"/>
                <a:gd name="T48" fmla="*/ 127 w 163"/>
                <a:gd name="T49" fmla="*/ 200 h 240"/>
                <a:gd name="T50" fmla="*/ 109 w 163"/>
                <a:gd name="T51" fmla="*/ 199 h 240"/>
                <a:gd name="T52" fmla="*/ 89 w 163"/>
                <a:gd name="T53" fmla="*/ 199 h 240"/>
                <a:gd name="T54" fmla="*/ 85 w 163"/>
                <a:gd name="T55" fmla="*/ 206 h 240"/>
                <a:gd name="T56" fmla="*/ 75 w 163"/>
                <a:gd name="T57" fmla="*/ 214 h 240"/>
                <a:gd name="T58" fmla="*/ 65 w 163"/>
                <a:gd name="T59" fmla="*/ 220 h 240"/>
                <a:gd name="T60" fmla="*/ 57 w 163"/>
                <a:gd name="T61" fmla="*/ 232 h 240"/>
                <a:gd name="T62" fmla="*/ 50 w 163"/>
                <a:gd name="T63" fmla="*/ 237 h 240"/>
                <a:gd name="T64" fmla="*/ 36 w 163"/>
                <a:gd name="T65" fmla="*/ 240 h 240"/>
                <a:gd name="T66" fmla="*/ 35 w 163"/>
                <a:gd name="T67" fmla="*/ 234 h 240"/>
                <a:gd name="T68" fmla="*/ 44 w 163"/>
                <a:gd name="T69" fmla="*/ 228 h 240"/>
                <a:gd name="T70" fmla="*/ 39 w 163"/>
                <a:gd name="T71" fmla="*/ 220 h 240"/>
                <a:gd name="T72" fmla="*/ 42 w 163"/>
                <a:gd name="T73" fmla="*/ 212 h 240"/>
                <a:gd name="T74" fmla="*/ 44 w 163"/>
                <a:gd name="T75" fmla="*/ 200 h 240"/>
                <a:gd name="T76" fmla="*/ 39 w 163"/>
                <a:gd name="T77" fmla="*/ 185 h 240"/>
                <a:gd name="T78" fmla="*/ 32 w 163"/>
                <a:gd name="T79" fmla="*/ 191 h 240"/>
                <a:gd name="T80" fmla="*/ 24 w 163"/>
                <a:gd name="T81" fmla="*/ 191 h 240"/>
                <a:gd name="T82" fmla="*/ 16 w 163"/>
                <a:gd name="T83" fmla="*/ 185 h 240"/>
                <a:gd name="T84" fmla="*/ 10 w 163"/>
                <a:gd name="T85" fmla="*/ 193 h 240"/>
                <a:gd name="T86" fmla="*/ 0 w 163"/>
                <a:gd name="T87" fmla="*/ 178 h 240"/>
                <a:gd name="T88" fmla="*/ 7 w 163"/>
                <a:gd name="T89" fmla="*/ 158 h 240"/>
                <a:gd name="T90" fmla="*/ 6 w 163"/>
                <a:gd name="T91" fmla="*/ 143 h 240"/>
                <a:gd name="T92" fmla="*/ 15 w 163"/>
                <a:gd name="T93" fmla="*/ 131 h 240"/>
                <a:gd name="T94" fmla="*/ 32 w 163"/>
                <a:gd name="T95" fmla="*/ 129 h 240"/>
                <a:gd name="T96" fmla="*/ 39 w 163"/>
                <a:gd name="T97" fmla="*/ 120 h 240"/>
                <a:gd name="T98" fmla="*/ 47 w 163"/>
                <a:gd name="T99" fmla="*/ 108 h 240"/>
                <a:gd name="T100" fmla="*/ 60 w 163"/>
                <a:gd name="T101" fmla="*/ 94 h 240"/>
                <a:gd name="T102" fmla="*/ 65 w 163"/>
                <a:gd name="T103" fmla="*/ 79 h 240"/>
                <a:gd name="T104" fmla="*/ 68 w 163"/>
                <a:gd name="T105" fmla="*/ 64 h 240"/>
                <a:gd name="T106" fmla="*/ 69 w 163"/>
                <a:gd name="T107" fmla="*/ 50 h 240"/>
                <a:gd name="T108" fmla="*/ 66 w 163"/>
                <a:gd name="T109" fmla="*/ 41 h 240"/>
                <a:gd name="T110" fmla="*/ 47 w 163"/>
                <a:gd name="T111" fmla="*/ 26 h 240"/>
                <a:gd name="T112" fmla="*/ 44 w 163"/>
                <a:gd name="T113" fmla="*/ 13 h 240"/>
                <a:gd name="T114" fmla="*/ 57 w 163"/>
                <a:gd name="T115" fmla="*/ 3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63" h="240">
                  <a:moveTo>
                    <a:pt x="66" y="7"/>
                  </a:moveTo>
                  <a:lnTo>
                    <a:pt x="68" y="7"/>
                  </a:lnTo>
                  <a:lnTo>
                    <a:pt x="69" y="7"/>
                  </a:lnTo>
                  <a:lnTo>
                    <a:pt x="71" y="7"/>
                  </a:lnTo>
                  <a:lnTo>
                    <a:pt x="72" y="7"/>
                  </a:lnTo>
                  <a:lnTo>
                    <a:pt x="74" y="5"/>
                  </a:lnTo>
                  <a:lnTo>
                    <a:pt x="74" y="7"/>
                  </a:lnTo>
                  <a:lnTo>
                    <a:pt x="75" y="5"/>
                  </a:lnTo>
                  <a:lnTo>
                    <a:pt x="77" y="5"/>
                  </a:lnTo>
                  <a:lnTo>
                    <a:pt x="77" y="3"/>
                  </a:lnTo>
                  <a:lnTo>
                    <a:pt x="79" y="3"/>
                  </a:lnTo>
                  <a:lnTo>
                    <a:pt x="79" y="2"/>
                  </a:lnTo>
                  <a:lnTo>
                    <a:pt x="80" y="2"/>
                  </a:lnTo>
                  <a:lnTo>
                    <a:pt x="80" y="3"/>
                  </a:lnTo>
                  <a:lnTo>
                    <a:pt x="82" y="3"/>
                  </a:lnTo>
                  <a:lnTo>
                    <a:pt x="82" y="5"/>
                  </a:lnTo>
                  <a:lnTo>
                    <a:pt x="83" y="5"/>
                  </a:lnTo>
                  <a:lnTo>
                    <a:pt x="83" y="7"/>
                  </a:lnTo>
                  <a:lnTo>
                    <a:pt x="83" y="5"/>
                  </a:lnTo>
                  <a:lnTo>
                    <a:pt x="85" y="7"/>
                  </a:lnTo>
                  <a:lnTo>
                    <a:pt x="83" y="7"/>
                  </a:lnTo>
                  <a:lnTo>
                    <a:pt x="83" y="8"/>
                  </a:lnTo>
                  <a:lnTo>
                    <a:pt x="85" y="8"/>
                  </a:lnTo>
                  <a:lnTo>
                    <a:pt x="86" y="8"/>
                  </a:lnTo>
                  <a:lnTo>
                    <a:pt x="86" y="10"/>
                  </a:lnTo>
                  <a:lnTo>
                    <a:pt x="88" y="10"/>
                  </a:lnTo>
                  <a:lnTo>
                    <a:pt x="88" y="11"/>
                  </a:lnTo>
                  <a:lnTo>
                    <a:pt x="88" y="13"/>
                  </a:lnTo>
                  <a:lnTo>
                    <a:pt x="89" y="13"/>
                  </a:lnTo>
                  <a:lnTo>
                    <a:pt x="89" y="14"/>
                  </a:lnTo>
                  <a:lnTo>
                    <a:pt x="89" y="16"/>
                  </a:lnTo>
                  <a:lnTo>
                    <a:pt x="89" y="17"/>
                  </a:lnTo>
                  <a:lnTo>
                    <a:pt x="91" y="17"/>
                  </a:lnTo>
                  <a:lnTo>
                    <a:pt x="91" y="19"/>
                  </a:lnTo>
                  <a:lnTo>
                    <a:pt x="89" y="19"/>
                  </a:lnTo>
                  <a:lnTo>
                    <a:pt x="89" y="20"/>
                  </a:lnTo>
                  <a:lnTo>
                    <a:pt x="89" y="22"/>
                  </a:lnTo>
                  <a:lnTo>
                    <a:pt x="89" y="23"/>
                  </a:lnTo>
                  <a:lnTo>
                    <a:pt x="91" y="23"/>
                  </a:lnTo>
                  <a:lnTo>
                    <a:pt x="92" y="23"/>
                  </a:lnTo>
                  <a:lnTo>
                    <a:pt x="92" y="25"/>
                  </a:lnTo>
                  <a:lnTo>
                    <a:pt x="91" y="25"/>
                  </a:lnTo>
                  <a:lnTo>
                    <a:pt x="91" y="26"/>
                  </a:lnTo>
                  <a:lnTo>
                    <a:pt x="89" y="28"/>
                  </a:lnTo>
                  <a:lnTo>
                    <a:pt x="89" y="29"/>
                  </a:lnTo>
                  <a:lnTo>
                    <a:pt x="88" y="29"/>
                  </a:lnTo>
                  <a:lnTo>
                    <a:pt x="89" y="31"/>
                  </a:lnTo>
                  <a:lnTo>
                    <a:pt x="89" y="32"/>
                  </a:lnTo>
                  <a:lnTo>
                    <a:pt x="91" y="31"/>
                  </a:lnTo>
                  <a:lnTo>
                    <a:pt x="92" y="31"/>
                  </a:lnTo>
                  <a:lnTo>
                    <a:pt x="92" y="29"/>
                  </a:lnTo>
                  <a:lnTo>
                    <a:pt x="94" y="29"/>
                  </a:lnTo>
                  <a:lnTo>
                    <a:pt x="94" y="28"/>
                  </a:lnTo>
                  <a:lnTo>
                    <a:pt x="95" y="28"/>
                  </a:lnTo>
                  <a:lnTo>
                    <a:pt x="95" y="26"/>
                  </a:lnTo>
                  <a:lnTo>
                    <a:pt x="97" y="26"/>
                  </a:lnTo>
                  <a:lnTo>
                    <a:pt x="98" y="25"/>
                  </a:lnTo>
                  <a:lnTo>
                    <a:pt x="98" y="23"/>
                  </a:lnTo>
                  <a:lnTo>
                    <a:pt x="100" y="25"/>
                  </a:lnTo>
                  <a:lnTo>
                    <a:pt x="101" y="25"/>
                  </a:lnTo>
                  <a:lnTo>
                    <a:pt x="103" y="25"/>
                  </a:lnTo>
                  <a:lnTo>
                    <a:pt x="103" y="23"/>
                  </a:lnTo>
                  <a:lnTo>
                    <a:pt x="104" y="22"/>
                  </a:lnTo>
                  <a:lnTo>
                    <a:pt x="106" y="20"/>
                  </a:lnTo>
                  <a:lnTo>
                    <a:pt x="107" y="19"/>
                  </a:lnTo>
                  <a:lnTo>
                    <a:pt x="107" y="17"/>
                  </a:lnTo>
                  <a:lnTo>
                    <a:pt x="107" y="19"/>
                  </a:lnTo>
                  <a:lnTo>
                    <a:pt x="107" y="17"/>
                  </a:lnTo>
                  <a:lnTo>
                    <a:pt x="107" y="16"/>
                  </a:lnTo>
                  <a:lnTo>
                    <a:pt x="109" y="16"/>
                  </a:lnTo>
                  <a:lnTo>
                    <a:pt x="110" y="16"/>
                  </a:lnTo>
                  <a:lnTo>
                    <a:pt x="110" y="14"/>
                  </a:lnTo>
                  <a:lnTo>
                    <a:pt x="112" y="14"/>
                  </a:lnTo>
                  <a:lnTo>
                    <a:pt x="112" y="13"/>
                  </a:lnTo>
                  <a:lnTo>
                    <a:pt x="113" y="13"/>
                  </a:lnTo>
                  <a:lnTo>
                    <a:pt x="113" y="11"/>
                  </a:lnTo>
                  <a:lnTo>
                    <a:pt x="115" y="11"/>
                  </a:lnTo>
                  <a:lnTo>
                    <a:pt x="116" y="10"/>
                  </a:lnTo>
                  <a:lnTo>
                    <a:pt x="116" y="11"/>
                  </a:lnTo>
                  <a:lnTo>
                    <a:pt x="118" y="13"/>
                  </a:lnTo>
                  <a:lnTo>
                    <a:pt x="118" y="14"/>
                  </a:lnTo>
                  <a:lnTo>
                    <a:pt x="118" y="16"/>
                  </a:lnTo>
                  <a:lnTo>
                    <a:pt x="118" y="17"/>
                  </a:lnTo>
                  <a:lnTo>
                    <a:pt x="119" y="17"/>
                  </a:lnTo>
                  <a:lnTo>
                    <a:pt x="121" y="17"/>
                  </a:lnTo>
                  <a:lnTo>
                    <a:pt x="122" y="17"/>
                  </a:lnTo>
                  <a:lnTo>
                    <a:pt x="124" y="16"/>
                  </a:lnTo>
                  <a:lnTo>
                    <a:pt x="125" y="16"/>
                  </a:lnTo>
                  <a:lnTo>
                    <a:pt x="127" y="17"/>
                  </a:lnTo>
                  <a:lnTo>
                    <a:pt x="127" y="19"/>
                  </a:lnTo>
                  <a:lnTo>
                    <a:pt x="128" y="17"/>
                  </a:lnTo>
                  <a:lnTo>
                    <a:pt x="130" y="17"/>
                  </a:lnTo>
                  <a:lnTo>
                    <a:pt x="131" y="17"/>
                  </a:lnTo>
                  <a:lnTo>
                    <a:pt x="130" y="19"/>
                  </a:lnTo>
                  <a:lnTo>
                    <a:pt x="131" y="19"/>
                  </a:lnTo>
                  <a:lnTo>
                    <a:pt x="131" y="20"/>
                  </a:lnTo>
                  <a:lnTo>
                    <a:pt x="131" y="22"/>
                  </a:lnTo>
                  <a:lnTo>
                    <a:pt x="131" y="23"/>
                  </a:lnTo>
                  <a:lnTo>
                    <a:pt x="130" y="23"/>
                  </a:lnTo>
                  <a:lnTo>
                    <a:pt x="131" y="25"/>
                  </a:lnTo>
                  <a:lnTo>
                    <a:pt x="131" y="26"/>
                  </a:lnTo>
                  <a:lnTo>
                    <a:pt x="133" y="28"/>
                  </a:lnTo>
                  <a:lnTo>
                    <a:pt x="133" y="29"/>
                  </a:lnTo>
                  <a:lnTo>
                    <a:pt x="133" y="31"/>
                  </a:lnTo>
                  <a:lnTo>
                    <a:pt x="134" y="31"/>
                  </a:lnTo>
                  <a:lnTo>
                    <a:pt x="134" y="32"/>
                  </a:lnTo>
                  <a:lnTo>
                    <a:pt x="133" y="32"/>
                  </a:lnTo>
                  <a:lnTo>
                    <a:pt x="133" y="34"/>
                  </a:lnTo>
                  <a:lnTo>
                    <a:pt x="133" y="35"/>
                  </a:lnTo>
                  <a:lnTo>
                    <a:pt x="134" y="35"/>
                  </a:lnTo>
                  <a:lnTo>
                    <a:pt x="133" y="37"/>
                  </a:lnTo>
                  <a:lnTo>
                    <a:pt x="131" y="37"/>
                  </a:lnTo>
                  <a:lnTo>
                    <a:pt x="131" y="38"/>
                  </a:lnTo>
                  <a:lnTo>
                    <a:pt x="130" y="38"/>
                  </a:lnTo>
                  <a:lnTo>
                    <a:pt x="128" y="38"/>
                  </a:lnTo>
                  <a:lnTo>
                    <a:pt x="127" y="40"/>
                  </a:lnTo>
                  <a:lnTo>
                    <a:pt x="125" y="40"/>
                  </a:lnTo>
                  <a:lnTo>
                    <a:pt x="124" y="40"/>
                  </a:lnTo>
                  <a:lnTo>
                    <a:pt x="124" y="41"/>
                  </a:lnTo>
                  <a:lnTo>
                    <a:pt x="122" y="41"/>
                  </a:lnTo>
                  <a:lnTo>
                    <a:pt x="121" y="41"/>
                  </a:lnTo>
                  <a:lnTo>
                    <a:pt x="121" y="43"/>
                  </a:lnTo>
                  <a:lnTo>
                    <a:pt x="119" y="43"/>
                  </a:lnTo>
                  <a:lnTo>
                    <a:pt x="118" y="43"/>
                  </a:lnTo>
                  <a:lnTo>
                    <a:pt x="118" y="44"/>
                  </a:lnTo>
                  <a:lnTo>
                    <a:pt x="116" y="44"/>
                  </a:lnTo>
                  <a:lnTo>
                    <a:pt x="115" y="44"/>
                  </a:lnTo>
                  <a:lnTo>
                    <a:pt x="113" y="43"/>
                  </a:lnTo>
                  <a:lnTo>
                    <a:pt x="112" y="43"/>
                  </a:lnTo>
                  <a:lnTo>
                    <a:pt x="110" y="43"/>
                  </a:lnTo>
                  <a:lnTo>
                    <a:pt x="110" y="44"/>
                  </a:lnTo>
                  <a:lnTo>
                    <a:pt x="110" y="47"/>
                  </a:lnTo>
                  <a:lnTo>
                    <a:pt x="112" y="49"/>
                  </a:lnTo>
                  <a:lnTo>
                    <a:pt x="112" y="50"/>
                  </a:lnTo>
                  <a:lnTo>
                    <a:pt x="110" y="50"/>
                  </a:lnTo>
                  <a:lnTo>
                    <a:pt x="109" y="50"/>
                  </a:lnTo>
                  <a:lnTo>
                    <a:pt x="107" y="52"/>
                  </a:lnTo>
                  <a:lnTo>
                    <a:pt x="106" y="52"/>
                  </a:lnTo>
                  <a:lnTo>
                    <a:pt x="104" y="53"/>
                  </a:lnTo>
                  <a:lnTo>
                    <a:pt x="103" y="53"/>
                  </a:lnTo>
                  <a:lnTo>
                    <a:pt x="101" y="53"/>
                  </a:lnTo>
                  <a:lnTo>
                    <a:pt x="100" y="53"/>
                  </a:lnTo>
                  <a:lnTo>
                    <a:pt x="100" y="55"/>
                  </a:lnTo>
                  <a:lnTo>
                    <a:pt x="98" y="56"/>
                  </a:lnTo>
                  <a:lnTo>
                    <a:pt x="97" y="58"/>
                  </a:lnTo>
                  <a:lnTo>
                    <a:pt x="95" y="58"/>
                  </a:lnTo>
                  <a:lnTo>
                    <a:pt x="95" y="60"/>
                  </a:lnTo>
                  <a:lnTo>
                    <a:pt x="95" y="61"/>
                  </a:lnTo>
                  <a:lnTo>
                    <a:pt x="95" y="63"/>
                  </a:lnTo>
                  <a:lnTo>
                    <a:pt x="95" y="64"/>
                  </a:lnTo>
                  <a:lnTo>
                    <a:pt x="95" y="66"/>
                  </a:lnTo>
                  <a:lnTo>
                    <a:pt x="95" y="67"/>
                  </a:lnTo>
                  <a:lnTo>
                    <a:pt x="95" y="69"/>
                  </a:lnTo>
                  <a:lnTo>
                    <a:pt x="95" y="70"/>
                  </a:lnTo>
                  <a:lnTo>
                    <a:pt x="97" y="72"/>
                  </a:lnTo>
                  <a:lnTo>
                    <a:pt x="97" y="73"/>
                  </a:lnTo>
                  <a:lnTo>
                    <a:pt x="97" y="75"/>
                  </a:lnTo>
                  <a:lnTo>
                    <a:pt x="98" y="75"/>
                  </a:lnTo>
                  <a:lnTo>
                    <a:pt x="98" y="73"/>
                  </a:lnTo>
                  <a:lnTo>
                    <a:pt x="100" y="73"/>
                  </a:lnTo>
                  <a:lnTo>
                    <a:pt x="100" y="72"/>
                  </a:lnTo>
                  <a:lnTo>
                    <a:pt x="101" y="72"/>
                  </a:lnTo>
                  <a:lnTo>
                    <a:pt x="103" y="72"/>
                  </a:lnTo>
                  <a:lnTo>
                    <a:pt x="103" y="73"/>
                  </a:lnTo>
                  <a:lnTo>
                    <a:pt x="106" y="75"/>
                  </a:lnTo>
                  <a:lnTo>
                    <a:pt x="112" y="76"/>
                  </a:lnTo>
                  <a:lnTo>
                    <a:pt x="122" y="73"/>
                  </a:lnTo>
                  <a:lnTo>
                    <a:pt x="128" y="72"/>
                  </a:lnTo>
                  <a:lnTo>
                    <a:pt x="134" y="70"/>
                  </a:lnTo>
                  <a:lnTo>
                    <a:pt x="136" y="70"/>
                  </a:lnTo>
                  <a:lnTo>
                    <a:pt x="151" y="73"/>
                  </a:lnTo>
                  <a:lnTo>
                    <a:pt x="151" y="75"/>
                  </a:lnTo>
                  <a:lnTo>
                    <a:pt x="150" y="76"/>
                  </a:lnTo>
                  <a:lnTo>
                    <a:pt x="150" y="78"/>
                  </a:lnTo>
                  <a:lnTo>
                    <a:pt x="148" y="79"/>
                  </a:lnTo>
                  <a:lnTo>
                    <a:pt x="148" y="81"/>
                  </a:lnTo>
                  <a:lnTo>
                    <a:pt x="147" y="81"/>
                  </a:lnTo>
                  <a:lnTo>
                    <a:pt x="147" y="82"/>
                  </a:lnTo>
                  <a:lnTo>
                    <a:pt x="147" y="84"/>
                  </a:lnTo>
                  <a:lnTo>
                    <a:pt x="145" y="85"/>
                  </a:lnTo>
                  <a:lnTo>
                    <a:pt x="145" y="87"/>
                  </a:lnTo>
                  <a:lnTo>
                    <a:pt x="144" y="87"/>
                  </a:lnTo>
                  <a:lnTo>
                    <a:pt x="144" y="88"/>
                  </a:lnTo>
                  <a:lnTo>
                    <a:pt x="142" y="88"/>
                  </a:lnTo>
                  <a:lnTo>
                    <a:pt x="144" y="90"/>
                  </a:lnTo>
                  <a:lnTo>
                    <a:pt x="144" y="91"/>
                  </a:lnTo>
                  <a:lnTo>
                    <a:pt x="144" y="93"/>
                  </a:lnTo>
                  <a:lnTo>
                    <a:pt x="142" y="94"/>
                  </a:lnTo>
                  <a:lnTo>
                    <a:pt x="142" y="96"/>
                  </a:lnTo>
                  <a:lnTo>
                    <a:pt x="141" y="96"/>
                  </a:lnTo>
                  <a:lnTo>
                    <a:pt x="141" y="97"/>
                  </a:lnTo>
                  <a:lnTo>
                    <a:pt x="139" y="97"/>
                  </a:lnTo>
                  <a:lnTo>
                    <a:pt x="139" y="99"/>
                  </a:lnTo>
                  <a:lnTo>
                    <a:pt x="138" y="99"/>
                  </a:lnTo>
                  <a:lnTo>
                    <a:pt x="136" y="100"/>
                  </a:lnTo>
                  <a:lnTo>
                    <a:pt x="134" y="102"/>
                  </a:lnTo>
                  <a:lnTo>
                    <a:pt x="136" y="102"/>
                  </a:lnTo>
                  <a:lnTo>
                    <a:pt x="139" y="102"/>
                  </a:lnTo>
                  <a:lnTo>
                    <a:pt x="141" y="102"/>
                  </a:lnTo>
                  <a:lnTo>
                    <a:pt x="141" y="103"/>
                  </a:lnTo>
                  <a:lnTo>
                    <a:pt x="139" y="105"/>
                  </a:lnTo>
                  <a:lnTo>
                    <a:pt x="139" y="108"/>
                  </a:lnTo>
                  <a:lnTo>
                    <a:pt x="139" y="113"/>
                  </a:lnTo>
                  <a:lnTo>
                    <a:pt x="142" y="111"/>
                  </a:lnTo>
                  <a:lnTo>
                    <a:pt x="163" y="108"/>
                  </a:lnTo>
                  <a:lnTo>
                    <a:pt x="163" y="109"/>
                  </a:lnTo>
                  <a:lnTo>
                    <a:pt x="163" y="111"/>
                  </a:lnTo>
                  <a:lnTo>
                    <a:pt x="163" y="113"/>
                  </a:lnTo>
                  <a:lnTo>
                    <a:pt x="163" y="116"/>
                  </a:lnTo>
                  <a:lnTo>
                    <a:pt x="163" y="117"/>
                  </a:lnTo>
                  <a:lnTo>
                    <a:pt x="162" y="120"/>
                  </a:lnTo>
                  <a:lnTo>
                    <a:pt x="162" y="123"/>
                  </a:lnTo>
                  <a:lnTo>
                    <a:pt x="159" y="126"/>
                  </a:lnTo>
                  <a:lnTo>
                    <a:pt x="159" y="128"/>
                  </a:lnTo>
                  <a:lnTo>
                    <a:pt x="156" y="132"/>
                  </a:lnTo>
                  <a:lnTo>
                    <a:pt x="156" y="134"/>
                  </a:lnTo>
                  <a:lnTo>
                    <a:pt x="154" y="135"/>
                  </a:lnTo>
                  <a:lnTo>
                    <a:pt x="154" y="137"/>
                  </a:lnTo>
                  <a:lnTo>
                    <a:pt x="151" y="141"/>
                  </a:lnTo>
                  <a:lnTo>
                    <a:pt x="150" y="141"/>
                  </a:lnTo>
                  <a:lnTo>
                    <a:pt x="150" y="143"/>
                  </a:lnTo>
                  <a:lnTo>
                    <a:pt x="148" y="143"/>
                  </a:lnTo>
                  <a:lnTo>
                    <a:pt x="147" y="143"/>
                  </a:lnTo>
                  <a:lnTo>
                    <a:pt x="147" y="144"/>
                  </a:lnTo>
                  <a:lnTo>
                    <a:pt x="145" y="144"/>
                  </a:lnTo>
                  <a:lnTo>
                    <a:pt x="144" y="144"/>
                  </a:lnTo>
                  <a:lnTo>
                    <a:pt x="142" y="146"/>
                  </a:lnTo>
                  <a:lnTo>
                    <a:pt x="141" y="147"/>
                  </a:lnTo>
                  <a:lnTo>
                    <a:pt x="141" y="149"/>
                  </a:lnTo>
                  <a:lnTo>
                    <a:pt x="139" y="149"/>
                  </a:lnTo>
                  <a:lnTo>
                    <a:pt x="139" y="150"/>
                  </a:lnTo>
                  <a:lnTo>
                    <a:pt x="139" y="152"/>
                  </a:lnTo>
                  <a:lnTo>
                    <a:pt x="138" y="152"/>
                  </a:lnTo>
                  <a:lnTo>
                    <a:pt x="138" y="153"/>
                  </a:lnTo>
                  <a:lnTo>
                    <a:pt x="136" y="153"/>
                  </a:lnTo>
                  <a:lnTo>
                    <a:pt x="134" y="156"/>
                  </a:lnTo>
                  <a:lnTo>
                    <a:pt x="134" y="158"/>
                  </a:lnTo>
                  <a:lnTo>
                    <a:pt x="133" y="158"/>
                  </a:lnTo>
                  <a:lnTo>
                    <a:pt x="133" y="159"/>
                  </a:lnTo>
                  <a:lnTo>
                    <a:pt x="131" y="159"/>
                  </a:lnTo>
                  <a:lnTo>
                    <a:pt x="131" y="161"/>
                  </a:lnTo>
                  <a:lnTo>
                    <a:pt x="130" y="161"/>
                  </a:lnTo>
                  <a:lnTo>
                    <a:pt x="130" y="162"/>
                  </a:lnTo>
                  <a:lnTo>
                    <a:pt x="128" y="164"/>
                  </a:lnTo>
                  <a:lnTo>
                    <a:pt x="128" y="166"/>
                  </a:lnTo>
                  <a:lnTo>
                    <a:pt x="127" y="166"/>
                  </a:lnTo>
                  <a:lnTo>
                    <a:pt x="125" y="167"/>
                  </a:lnTo>
                  <a:lnTo>
                    <a:pt x="125" y="169"/>
                  </a:lnTo>
                  <a:lnTo>
                    <a:pt x="124" y="169"/>
                  </a:lnTo>
                  <a:lnTo>
                    <a:pt x="122" y="169"/>
                  </a:lnTo>
                  <a:lnTo>
                    <a:pt x="122" y="170"/>
                  </a:lnTo>
                  <a:lnTo>
                    <a:pt x="121" y="170"/>
                  </a:lnTo>
                  <a:lnTo>
                    <a:pt x="121" y="172"/>
                  </a:lnTo>
                  <a:lnTo>
                    <a:pt x="119" y="173"/>
                  </a:lnTo>
                  <a:lnTo>
                    <a:pt x="118" y="175"/>
                  </a:lnTo>
                  <a:lnTo>
                    <a:pt x="119" y="175"/>
                  </a:lnTo>
                  <a:lnTo>
                    <a:pt x="119" y="176"/>
                  </a:lnTo>
                  <a:lnTo>
                    <a:pt x="121" y="178"/>
                  </a:lnTo>
                  <a:lnTo>
                    <a:pt x="121" y="179"/>
                  </a:lnTo>
                  <a:lnTo>
                    <a:pt x="121" y="181"/>
                  </a:lnTo>
                  <a:lnTo>
                    <a:pt x="121" y="182"/>
                  </a:lnTo>
                  <a:lnTo>
                    <a:pt x="121" y="184"/>
                  </a:lnTo>
                  <a:lnTo>
                    <a:pt x="121" y="185"/>
                  </a:lnTo>
                  <a:lnTo>
                    <a:pt x="122" y="185"/>
                  </a:lnTo>
                  <a:lnTo>
                    <a:pt x="122" y="187"/>
                  </a:lnTo>
                  <a:lnTo>
                    <a:pt x="122" y="188"/>
                  </a:lnTo>
                  <a:lnTo>
                    <a:pt x="124" y="190"/>
                  </a:lnTo>
                  <a:lnTo>
                    <a:pt x="124" y="191"/>
                  </a:lnTo>
                  <a:lnTo>
                    <a:pt x="124" y="193"/>
                  </a:lnTo>
                  <a:lnTo>
                    <a:pt x="124" y="194"/>
                  </a:lnTo>
                  <a:lnTo>
                    <a:pt x="125" y="196"/>
                  </a:lnTo>
                  <a:lnTo>
                    <a:pt x="125" y="197"/>
                  </a:lnTo>
                  <a:lnTo>
                    <a:pt x="125" y="199"/>
                  </a:lnTo>
                  <a:lnTo>
                    <a:pt x="127" y="199"/>
                  </a:lnTo>
                  <a:lnTo>
                    <a:pt x="127" y="200"/>
                  </a:lnTo>
                  <a:lnTo>
                    <a:pt x="127" y="202"/>
                  </a:lnTo>
                  <a:lnTo>
                    <a:pt x="128" y="202"/>
                  </a:lnTo>
                  <a:lnTo>
                    <a:pt x="127" y="202"/>
                  </a:lnTo>
                  <a:lnTo>
                    <a:pt x="125" y="202"/>
                  </a:lnTo>
                  <a:lnTo>
                    <a:pt x="122" y="200"/>
                  </a:lnTo>
                  <a:lnTo>
                    <a:pt x="119" y="200"/>
                  </a:lnTo>
                  <a:lnTo>
                    <a:pt x="115" y="200"/>
                  </a:lnTo>
                  <a:lnTo>
                    <a:pt x="113" y="200"/>
                  </a:lnTo>
                  <a:lnTo>
                    <a:pt x="112" y="199"/>
                  </a:lnTo>
                  <a:lnTo>
                    <a:pt x="110" y="199"/>
                  </a:lnTo>
                  <a:lnTo>
                    <a:pt x="109" y="199"/>
                  </a:lnTo>
                  <a:lnTo>
                    <a:pt x="107" y="199"/>
                  </a:lnTo>
                  <a:lnTo>
                    <a:pt x="104" y="199"/>
                  </a:lnTo>
                  <a:lnTo>
                    <a:pt x="103" y="199"/>
                  </a:lnTo>
                  <a:lnTo>
                    <a:pt x="100" y="199"/>
                  </a:lnTo>
                  <a:lnTo>
                    <a:pt x="98" y="199"/>
                  </a:lnTo>
                  <a:lnTo>
                    <a:pt x="94" y="197"/>
                  </a:lnTo>
                  <a:lnTo>
                    <a:pt x="92" y="197"/>
                  </a:lnTo>
                  <a:lnTo>
                    <a:pt x="92" y="199"/>
                  </a:lnTo>
                  <a:lnTo>
                    <a:pt x="91" y="200"/>
                  </a:lnTo>
                  <a:lnTo>
                    <a:pt x="91" y="199"/>
                  </a:lnTo>
                  <a:lnTo>
                    <a:pt x="89" y="199"/>
                  </a:lnTo>
                  <a:lnTo>
                    <a:pt x="89" y="197"/>
                  </a:lnTo>
                  <a:lnTo>
                    <a:pt x="88" y="197"/>
                  </a:lnTo>
                  <a:lnTo>
                    <a:pt x="86" y="199"/>
                  </a:lnTo>
                  <a:lnTo>
                    <a:pt x="85" y="199"/>
                  </a:lnTo>
                  <a:lnTo>
                    <a:pt x="85" y="200"/>
                  </a:lnTo>
                  <a:lnTo>
                    <a:pt x="83" y="202"/>
                  </a:lnTo>
                  <a:lnTo>
                    <a:pt x="82" y="203"/>
                  </a:lnTo>
                  <a:lnTo>
                    <a:pt x="83" y="205"/>
                  </a:lnTo>
                  <a:lnTo>
                    <a:pt x="86" y="206"/>
                  </a:lnTo>
                  <a:lnTo>
                    <a:pt x="86" y="208"/>
                  </a:lnTo>
                  <a:lnTo>
                    <a:pt x="85" y="206"/>
                  </a:lnTo>
                  <a:lnTo>
                    <a:pt x="83" y="206"/>
                  </a:lnTo>
                  <a:lnTo>
                    <a:pt x="82" y="206"/>
                  </a:lnTo>
                  <a:lnTo>
                    <a:pt x="80" y="208"/>
                  </a:lnTo>
                  <a:lnTo>
                    <a:pt x="80" y="206"/>
                  </a:lnTo>
                  <a:lnTo>
                    <a:pt x="79" y="206"/>
                  </a:lnTo>
                  <a:lnTo>
                    <a:pt x="79" y="208"/>
                  </a:lnTo>
                  <a:lnTo>
                    <a:pt x="77" y="209"/>
                  </a:lnTo>
                  <a:lnTo>
                    <a:pt x="77" y="211"/>
                  </a:lnTo>
                  <a:lnTo>
                    <a:pt x="75" y="211"/>
                  </a:lnTo>
                  <a:lnTo>
                    <a:pt x="75" y="212"/>
                  </a:lnTo>
                  <a:lnTo>
                    <a:pt x="75" y="214"/>
                  </a:lnTo>
                  <a:lnTo>
                    <a:pt x="74" y="214"/>
                  </a:lnTo>
                  <a:lnTo>
                    <a:pt x="74" y="215"/>
                  </a:lnTo>
                  <a:lnTo>
                    <a:pt x="74" y="217"/>
                  </a:lnTo>
                  <a:lnTo>
                    <a:pt x="74" y="219"/>
                  </a:lnTo>
                  <a:lnTo>
                    <a:pt x="72" y="219"/>
                  </a:lnTo>
                  <a:lnTo>
                    <a:pt x="72" y="220"/>
                  </a:lnTo>
                  <a:lnTo>
                    <a:pt x="72" y="222"/>
                  </a:lnTo>
                  <a:lnTo>
                    <a:pt x="68" y="220"/>
                  </a:lnTo>
                  <a:lnTo>
                    <a:pt x="66" y="219"/>
                  </a:lnTo>
                  <a:lnTo>
                    <a:pt x="65" y="219"/>
                  </a:lnTo>
                  <a:lnTo>
                    <a:pt x="65" y="220"/>
                  </a:lnTo>
                  <a:lnTo>
                    <a:pt x="63" y="222"/>
                  </a:lnTo>
                  <a:lnTo>
                    <a:pt x="63" y="223"/>
                  </a:lnTo>
                  <a:lnTo>
                    <a:pt x="62" y="222"/>
                  </a:lnTo>
                  <a:lnTo>
                    <a:pt x="60" y="223"/>
                  </a:lnTo>
                  <a:lnTo>
                    <a:pt x="59" y="226"/>
                  </a:lnTo>
                  <a:lnTo>
                    <a:pt x="57" y="228"/>
                  </a:lnTo>
                  <a:lnTo>
                    <a:pt x="57" y="229"/>
                  </a:lnTo>
                  <a:lnTo>
                    <a:pt x="57" y="231"/>
                  </a:lnTo>
                  <a:lnTo>
                    <a:pt x="59" y="231"/>
                  </a:lnTo>
                  <a:lnTo>
                    <a:pt x="57" y="231"/>
                  </a:lnTo>
                  <a:lnTo>
                    <a:pt x="57" y="232"/>
                  </a:lnTo>
                  <a:lnTo>
                    <a:pt x="56" y="232"/>
                  </a:lnTo>
                  <a:lnTo>
                    <a:pt x="56" y="234"/>
                  </a:lnTo>
                  <a:lnTo>
                    <a:pt x="57" y="234"/>
                  </a:lnTo>
                  <a:lnTo>
                    <a:pt x="57" y="235"/>
                  </a:lnTo>
                  <a:lnTo>
                    <a:pt x="56" y="237"/>
                  </a:lnTo>
                  <a:lnTo>
                    <a:pt x="54" y="237"/>
                  </a:lnTo>
                  <a:lnTo>
                    <a:pt x="53" y="237"/>
                  </a:lnTo>
                  <a:lnTo>
                    <a:pt x="53" y="235"/>
                  </a:lnTo>
                  <a:lnTo>
                    <a:pt x="51" y="235"/>
                  </a:lnTo>
                  <a:lnTo>
                    <a:pt x="51" y="237"/>
                  </a:lnTo>
                  <a:lnTo>
                    <a:pt x="50" y="237"/>
                  </a:lnTo>
                  <a:lnTo>
                    <a:pt x="48" y="237"/>
                  </a:lnTo>
                  <a:lnTo>
                    <a:pt x="47" y="237"/>
                  </a:lnTo>
                  <a:lnTo>
                    <a:pt x="45" y="237"/>
                  </a:lnTo>
                  <a:lnTo>
                    <a:pt x="44" y="237"/>
                  </a:lnTo>
                  <a:lnTo>
                    <a:pt x="44" y="238"/>
                  </a:lnTo>
                  <a:lnTo>
                    <a:pt x="42" y="238"/>
                  </a:lnTo>
                  <a:lnTo>
                    <a:pt x="41" y="238"/>
                  </a:lnTo>
                  <a:lnTo>
                    <a:pt x="39" y="238"/>
                  </a:lnTo>
                  <a:lnTo>
                    <a:pt x="38" y="238"/>
                  </a:lnTo>
                  <a:lnTo>
                    <a:pt x="36" y="238"/>
                  </a:lnTo>
                  <a:lnTo>
                    <a:pt x="36" y="240"/>
                  </a:lnTo>
                  <a:lnTo>
                    <a:pt x="35" y="240"/>
                  </a:lnTo>
                  <a:lnTo>
                    <a:pt x="33" y="240"/>
                  </a:lnTo>
                  <a:lnTo>
                    <a:pt x="32" y="238"/>
                  </a:lnTo>
                  <a:lnTo>
                    <a:pt x="30" y="238"/>
                  </a:lnTo>
                  <a:lnTo>
                    <a:pt x="30" y="237"/>
                  </a:lnTo>
                  <a:lnTo>
                    <a:pt x="30" y="235"/>
                  </a:lnTo>
                  <a:lnTo>
                    <a:pt x="32" y="234"/>
                  </a:lnTo>
                  <a:lnTo>
                    <a:pt x="32" y="235"/>
                  </a:lnTo>
                  <a:lnTo>
                    <a:pt x="33" y="235"/>
                  </a:lnTo>
                  <a:lnTo>
                    <a:pt x="35" y="235"/>
                  </a:lnTo>
                  <a:lnTo>
                    <a:pt x="35" y="234"/>
                  </a:lnTo>
                  <a:lnTo>
                    <a:pt x="36" y="234"/>
                  </a:lnTo>
                  <a:lnTo>
                    <a:pt x="38" y="232"/>
                  </a:lnTo>
                  <a:lnTo>
                    <a:pt x="39" y="232"/>
                  </a:lnTo>
                  <a:lnTo>
                    <a:pt x="41" y="232"/>
                  </a:lnTo>
                  <a:lnTo>
                    <a:pt x="42" y="232"/>
                  </a:lnTo>
                  <a:lnTo>
                    <a:pt x="42" y="231"/>
                  </a:lnTo>
                  <a:lnTo>
                    <a:pt x="44" y="231"/>
                  </a:lnTo>
                  <a:lnTo>
                    <a:pt x="44" y="229"/>
                  </a:lnTo>
                  <a:lnTo>
                    <a:pt x="44" y="231"/>
                  </a:lnTo>
                  <a:lnTo>
                    <a:pt x="44" y="229"/>
                  </a:lnTo>
                  <a:lnTo>
                    <a:pt x="44" y="228"/>
                  </a:lnTo>
                  <a:lnTo>
                    <a:pt x="44" y="226"/>
                  </a:lnTo>
                  <a:lnTo>
                    <a:pt x="42" y="226"/>
                  </a:lnTo>
                  <a:lnTo>
                    <a:pt x="42" y="225"/>
                  </a:lnTo>
                  <a:lnTo>
                    <a:pt x="41" y="225"/>
                  </a:lnTo>
                  <a:lnTo>
                    <a:pt x="41" y="223"/>
                  </a:lnTo>
                  <a:lnTo>
                    <a:pt x="41" y="222"/>
                  </a:lnTo>
                  <a:lnTo>
                    <a:pt x="41" y="223"/>
                  </a:lnTo>
                  <a:lnTo>
                    <a:pt x="39" y="223"/>
                  </a:lnTo>
                  <a:lnTo>
                    <a:pt x="39" y="222"/>
                  </a:lnTo>
                  <a:lnTo>
                    <a:pt x="38" y="222"/>
                  </a:lnTo>
                  <a:lnTo>
                    <a:pt x="39" y="220"/>
                  </a:lnTo>
                  <a:lnTo>
                    <a:pt x="39" y="219"/>
                  </a:lnTo>
                  <a:lnTo>
                    <a:pt x="38" y="219"/>
                  </a:lnTo>
                  <a:lnTo>
                    <a:pt x="38" y="217"/>
                  </a:lnTo>
                  <a:lnTo>
                    <a:pt x="39" y="217"/>
                  </a:lnTo>
                  <a:lnTo>
                    <a:pt x="39" y="215"/>
                  </a:lnTo>
                  <a:lnTo>
                    <a:pt x="39" y="214"/>
                  </a:lnTo>
                  <a:lnTo>
                    <a:pt x="39" y="212"/>
                  </a:lnTo>
                  <a:lnTo>
                    <a:pt x="39" y="211"/>
                  </a:lnTo>
                  <a:lnTo>
                    <a:pt x="41" y="211"/>
                  </a:lnTo>
                  <a:lnTo>
                    <a:pt x="41" y="212"/>
                  </a:lnTo>
                  <a:lnTo>
                    <a:pt x="42" y="212"/>
                  </a:lnTo>
                  <a:lnTo>
                    <a:pt x="44" y="211"/>
                  </a:lnTo>
                  <a:lnTo>
                    <a:pt x="44" y="209"/>
                  </a:lnTo>
                  <a:lnTo>
                    <a:pt x="44" y="208"/>
                  </a:lnTo>
                  <a:lnTo>
                    <a:pt x="45" y="206"/>
                  </a:lnTo>
                  <a:lnTo>
                    <a:pt x="45" y="205"/>
                  </a:lnTo>
                  <a:lnTo>
                    <a:pt x="44" y="205"/>
                  </a:lnTo>
                  <a:lnTo>
                    <a:pt x="42" y="205"/>
                  </a:lnTo>
                  <a:lnTo>
                    <a:pt x="42" y="203"/>
                  </a:lnTo>
                  <a:lnTo>
                    <a:pt x="42" y="202"/>
                  </a:lnTo>
                  <a:lnTo>
                    <a:pt x="44" y="202"/>
                  </a:lnTo>
                  <a:lnTo>
                    <a:pt x="44" y="200"/>
                  </a:lnTo>
                  <a:lnTo>
                    <a:pt x="44" y="199"/>
                  </a:lnTo>
                  <a:lnTo>
                    <a:pt x="45" y="194"/>
                  </a:lnTo>
                  <a:lnTo>
                    <a:pt x="45" y="193"/>
                  </a:lnTo>
                  <a:lnTo>
                    <a:pt x="44" y="193"/>
                  </a:lnTo>
                  <a:lnTo>
                    <a:pt x="44" y="191"/>
                  </a:lnTo>
                  <a:lnTo>
                    <a:pt x="42" y="191"/>
                  </a:lnTo>
                  <a:lnTo>
                    <a:pt x="42" y="190"/>
                  </a:lnTo>
                  <a:lnTo>
                    <a:pt x="42" y="188"/>
                  </a:lnTo>
                  <a:lnTo>
                    <a:pt x="42" y="187"/>
                  </a:lnTo>
                  <a:lnTo>
                    <a:pt x="41" y="185"/>
                  </a:lnTo>
                  <a:lnTo>
                    <a:pt x="39" y="185"/>
                  </a:lnTo>
                  <a:lnTo>
                    <a:pt x="39" y="184"/>
                  </a:lnTo>
                  <a:lnTo>
                    <a:pt x="38" y="184"/>
                  </a:lnTo>
                  <a:lnTo>
                    <a:pt x="38" y="185"/>
                  </a:lnTo>
                  <a:lnTo>
                    <a:pt x="38" y="184"/>
                  </a:lnTo>
                  <a:lnTo>
                    <a:pt x="36" y="184"/>
                  </a:lnTo>
                  <a:lnTo>
                    <a:pt x="35" y="184"/>
                  </a:lnTo>
                  <a:lnTo>
                    <a:pt x="35" y="185"/>
                  </a:lnTo>
                  <a:lnTo>
                    <a:pt x="33" y="187"/>
                  </a:lnTo>
                  <a:lnTo>
                    <a:pt x="33" y="188"/>
                  </a:lnTo>
                  <a:lnTo>
                    <a:pt x="32" y="190"/>
                  </a:lnTo>
                  <a:lnTo>
                    <a:pt x="32" y="191"/>
                  </a:lnTo>
                  <a:lnTo>
                    <a:pt x="30" y="191"/>
                  </a:lnTo>
                  <a:lnTo>
                    <a:pt x="29" y="191"/>
                  </a:lnTo>
                  <a:lnTo>
                    <a:pt x="29" y="190"/>
                  </a:lnTo>
                  <a:lnTo>
                    <a:pt x="27" y="190"/>
                  </a:lnTo>
                  <a:lnTo>
                    <a:pt x="27" y="191"/>
                  </a:lnTo>
                  <a:lnTo>
                    <a:pt x="27" y="190"/>
                  </a:lnTo>
                  <a:lnTo>
                    <a:pt x="26" y="190"/>
                  </a:lnTo>
                  <a:lnTo>
                    <a:pt x="26" y="191"/>
                  </a:lnTo>
                  <a:lnTo>
                    <a:pt x="26" y="193"/>
                  </a:lnTo>
                  <a:lnTo>
                    <a:pt x="24" y="193"/>
                  </a:lnTo>
                  <a:lnTo>
                    <a:pt x="24" y="191"/>
                  </a:lnTo>
                  <a:lnTo>
                    <a:pt x="23" y="191"/>
                  </a:lnTo>
                  <a:lnTo>
                    <a:pt x="23" y="190"/>
                  </a:lnTo>
                  <a:lnTo>
                    <a:pt x="21" y="190"/>
                  </a:lnTo>
                  <a:lnTo>
                    <a:pt x="23" y="190"/>
                  </a:lnTo>
                  <a:lnTo>
                    <a:pt x="21" y="188"/>
                  </a:lnTo>
                  <a:lnTo>
                    <a:pt x="19" y="187"/>
                  </a:lnTo>
                  <a:lnTo>
                    <a:pt x="19" y="185"/>
                  </a:lnTo>
                  <a:lnTo>
                    <a:pt x="18" y="185"/>
                  </a:lnTo>
                  <a:lnTo>
                    <a:pt x="19" y="184"/>
                  </a:lnTo>
                  <a:lnTo>
                    <a:pt x="18" y="184"/>
                  </a:lnTo>
                  <a:lnTo>
                    <a:pt x="16" y="185"/>
                  </a:lnTo>
                  <a:lnTo>
                    <a:pt x="15" y="187"/>
                  </a:lnTo>
                  <a:lnTo>
                    <a:pt x="13" y="188"/>
                  </a:lnTo>
                  <a:lnTo>
                    <a:pt x="12" y="188"/>
                  </a:lnTo>
                  <a:lnTo>
                    <a:pt x="12" y="190"/>
                  </a:lnTo>
                  <a:lnTo>
                    <a:pt x="12" y="188"/>
                  </a:lnTo>
                  <a:lnTo>
                    <a:pt x="10" y="190"/>
                  </a:lnTo>
                  <a:lnTo>
                    <a:pt x="12" y="190"/>
                  </a:lnTo>
                  <a:lnTo>
                    <a:pt x="12" y="191"/>
                  </a:lnTo>
                  <a:lnTo>
                    <a:pt x="12" y="193"/>
                  </a:lnTo>
                  <a:lnTo>
                    <a:pt x="10" y="191"/>
                  </a:lnTo>
                  <a:lnTo>
                    <a:pt x="10" y="193"/>
                  </a:lnTo>
                  <a:lnTo>
                    <a:pt x="9" y="191"/>
                  </a:lnTo>
                  <a:lnTo>
                    <a:pt x="7" y="191"/>
                  </a:lnTo>
                  <a:lnTo>
                    <a:pt x="9" y="190"/>
                  </a:lnTo>
                  <a:lnTo>
                    <a:pt x="7" y="190"/>
                  </a:lnTo>
                  <a:lnTo>
                    <a:pt x="7" y="188"/>
                  </a:lnTo>
                  <a:lnTo>
                    <a:pt x="7" y="187"/>
                  </a:lnTo>
                  <a:lnTo>
                    <a:pt x="4" y="185"/>
                  </a:lnTo>
                  <a:lnTo>
                    <a:pt x="3" y="184"/>
                  </a:lnTo>
                  <a:lnTo>
                    <a:pt x="1" y="182"/>
                  </a:lnTo>
                  <a:lnTo>
                    <a:pt x="1" y="181"/>
                  </a:lnTo>
                  <a:lnTo>
                    <a:pt x="0" y="178"/>
                  </a:lnTo>
                  <a:lnTo>
                    <a:pt x="0" y="176"/>
                  </a:lnTo>
                  <a:lnTo>
                    <a:pt x="1" y="170"/>
                  </a:lnTo>
                  <a:lnTo>
                    <a:pt x="3" y="170"/>
                  </a:lnTo>
                  <a:lnTo>
                    <a:pt x="4" y="169"/>
                  </a:lnTo>
                  <a:lnTo>
                    <a:pt x="6" y="169"/>
                  </a:lnTo>
                  <a:lnTo>
                    <a:pt x="6" y="167"/>
                  </a:lnTo>
                  <a:lnTo>
                    <a:pt x="7" y="167"/>
                  </a:lnTo>
                  <a:lnTo>
                    <a:pt x="7" y="166"/>
                  </a:lnTo>
                  <a:lnTo>
                    <a:pt x="9" y="162"/>
                  </a:lnTo>
                  <a:lnTo>
                    <a:pt x="7" y="159"/>
                  </a:lnTo>
                  <a:lnTo>
                    <a:pt x="7" y="158"/>
                  </a:lnTo>
                  <a:lnTo>
                    <a:pt x="9" y="158"/>
                  </a:lnTo>
                  <a:lnTo>
                    <a:pt x="9" y="155"/>
                  </a:lnTo>
                  <a:lnTo>
                    <a:pt x="7" y="155"/>
                  </a:lnTo>
                  <a:lnTo>
                    <a:pt x="7" y="153"/>
                  </a:lnTo>
                  <a:lnTo>
                    <a:pt x="7" y="152"/>
                  </a:lnTo>
                  <a:lnTo>
                    <a:pt x="7" y="150"/>
                  </a:lnTo>
                  <a:lnTo>
                    <a:pt x="6" y="146"/>
                  </a:lnTo>
                  <a:lnTo>
                    <a:pt x="6" y="144"/>
                  </a:lnTo>
                  <a:lnTo>
                    <a:pt x="4" y="144"/>
                  </a:lnTo>
                  <a:lnTo>
                    <a:pt x="4" y="143"/>
                  </a:lnTo>
                  <a:lnTo>
                    <a:pt x="6" y="143"/>
                  </a:lnTo>
                  <a:lnTo>
                    <a:pt x="6" y="140"/>
                  </a:lnTo>
                  <a:lnTo>
                    <a:pt x="4" y="140"/>
                  </a:lnTo>
                  <a:lnTo>
                    <a:pt x="4" y="138"/>
                  </a:lnTo>
                  <a:lnTo>
                    <a:pt x="4" y="137"/>
                  </a:lnTo>
                  <a:lnTo>
                    <a:pt x="6" y="137"/>
                  </a:lnTo>
                  <a:lnTo>
                    <a:pt x="6" y="135"/>
                  </a:lnTo>
                  <a:lnTo>
                    <a:pt x="9" y="132"/>
                  </a:lnTo>
                  <a:lnTo>
                    <a:pt x="10" y="132"/>
                  </a:lnTo>
                  <a:lnTo>
                    <a:pt x="12" y="132"/>
                  </a:lnTo>
                  <a:lnTo>
                    <a:pt x="13" y="131"/>
                  </a:lnTo>
                  <a:lnTo>
                    <a:pt x="15" y="131"/>
                  </a:lnTo>
                  <a:lnTo>
                    <a:pt x="16" y="131"/>
                  </a:lnTo>
                  <a:lnTo>
                    <a:pt x="18" y="131"/>
                  </a:lnTo>
                  <a:lnTo>
                    <a:pt x="18" y="132"/>
                  </a:lnTo>
                  <a:lnTo>
                    <a:pt x="19" y="132"/>
                  </a:lnTo>
                  <a:lnTo>
                    <a:pt x="21" y="131"/>
                  </a:lnTo>
                  <a:lnTo>
                    <a:pt x="23" y="131"/>
                  </a:lnTo>
                  <a:lnTo>
                    <a:pt x="24" y="131"/>
                  </a:lnTo>
                  <a:lnTo>
                    <a:pt x="26" y="131"/>
                  </a:lnTo>
                  <a:lnTo>
                    <a:pt x="27" y="131"/>
                  </a:lnTo>
                  <a:lnTo>
                    <a:pt x="29" y="131"/>
                  </a:lnTo>
                  <a:lnTo>
                    <a:pt x="32" y="129"/>
                  </a:lnTo>
                  <a:lnTo>
                    <a:pt x="33" y="129"/>
                  </a:lnTo>
                  <a:lnTo>
                    <a:pt x="35" y="129"/>
                  </a:lnTo>
                  <a:lnTo>
                    <a:pt x="36" y="128"/>
                  </a:lnTo>
                  <a:lnTo>
                    <a:pt x="36" y="126"/>
                  </a:lnTo>
                  <a:lnTo>
                    <a:pt x="38" y="126"/>
                  </a:lnTo>
                  <a:lnTo>
                    <a:pt x="39" y="126"/>
                  </a:lnTo>
                  <a:lnTo>
                    <a:pt x="39" y="125"/>
                  </a:lnTo>
                  <a:lnTo>
                    <a:pt x="39" y="123"/>
                  </a:lnTo>
                  <a:lnTo>
                    <a:pt x="38" y="123"/>
                  </a:lnTo>
                  <a:lnTo>
                    <a:pt x="39" y="122"/>
                  </a:lnTo>
                  <a:lnTo>
                    <a:pt x="39" y="120"/>
                  </a:lnTo>
                  <a:lnTo>
                    <a:pt x="41" y="120"/>
                  </a:lnTo>
                  <a:lnTo>
                    <a:pt x="41" y="119"/>
                  </a:lnTo>
                  <a:lnTo>
                    <a:pt x="41" y="117"/>
                  </a:lnTo>
                  <a:lnTo>
                    <a:pt x="42" y="117"/>
                  </a:lnTo>
                  <a:lnTo>
                    <a:pt x="42" y="116"/>
                  </a:lnTo>
                  <a:lnTo>
                    <a:pt x="44" y="114"/>
                  </a:lnTo>
                  <a:lnTo>
                    <a:pt x="44" y="113"/>
                  </a:lnTo>
                  <a:lnTo>
                    <a:pt x="45" y="111"/>
                  </a:lnTo>
                  <a:lnTo>
                    <a:pt x="45" y="109"/>
                  </a:lnTo>
                  <a:lnTo>
                    <a:pt x="47" y="109"/>
                  </a:lnTo>
                  <a:lnTo>
                    <a:pt x="47" y="108"/>
                  </a:lnTo>
                  <a:lnTo>
                    <a:pt x="48" y="108"/>
                  </a:lnTo>
                  <a:lnTo>
                    <a:pt x="50" y="106"/>
                  </a:lnTo>
                  <a:lnTo>
                    <a:pt x="51" y="105"/>
                  </a:lnTo>
                  <a:lnTo>
                    <a:pt x="53" y="105"/>
                  </a:lnTo>
                  <a:lnTo>
                    <a:pt x="53" y="103"/>
                  </a:lnTo>
                  <a:lnTo>
                    <a:pt x="56" y="102"/>
                  </a:lnTo>
                  <a:lnTo>
                    <a:pt x="59" y="100"/>
                  </a:lnTo>
                  <a:lnTo>
                    <a:pt x="60" y="99"/>
                  </a:lnTo>
                  <a:lnTo>
                    <a:pt x="60" y="97"/>
                  </a:lnTo>
                  <a:lnTo>
                    <a:pt x="60" y="96"/>
                  </a:lnTo>
                  <a:lnTo>
                    <a:pt x="60" y="94"/>
                  </a:lnTo>
                  <a:lnTo>
                    <a:pt x="62" y="94"/>
                  </a:lnTo>
                  <a:lnTo>
                    <a:pt x="63" y="93"/>
                  </a:lnTo>
                  <a:lnTo>
                    <a:pt x="63" y="91"/>
                  </a:lnTo>
                  <a:lnTo>
                    <a:pt x="65" y="91"/>
                  </a:lnTo>
                  <a:lnTo>
                    <a:pt x="65" y="90"/>
                  </a:lnTo>
                  <a:lnTo>
                    <a:pt x="66" y="90"/>
                  </a:lnTo>
                  <a:lnTo>
                    <a:pt x="66" y="88"/>
                  </a:lnTo>
                  <a:lnTo>
                    <a:pt x="65" y="84"/>
                  </a:lnTo>
                  <a:lnTo>
                    <a:pt x="65" y="82"/>
                  </a:lnTo>
                  <a:lnTo>
                    <a:pt x="65" y="81"/>
                  </a:lnTo>
                  <a:lnTo>
                    <a:pt x="65" y="79"/>
                  </a:lnTo>
                  <a:lnTo>
                    <a:pt x="65" y="78"/>
                  </a:lnTo>
                  <a:lnTo>
                    <a:pt x="65" y="75"/>
                  </a:lnTo>
                  <a:lnTo>
                    <a:pt x="65" y="73"/>
                  </a:lnTo>
                  <a:lnTo>
                    <a:pt x="65" y="72"/>
                  </a:lnTo>
                  <a:lnTo>
                    <a:pt x="65" y="70"/>
                  </a:lnTo>
                  <a:lnTo>
                    <a:pt x="66" y="69"/>
                  </a:lnTo>
                  <a:lnTo>
                    <a:pt x="68" y="67"/>
                  </a:lnTo>
                  <a:lnTo>
                    <a:pt x="69" y="67"/>
                  </a:lnTo>
                  <a:lnTo>
                    <a:pt x="68" y="67"/>
                  </a:lnTo>
                  <a:lnTo>
                    <a:pt x="68" y="66"/>
                  </a:lnTo>
                  <a:lnTo>
                    <a:pt x="68" y="64"/>
                  </a:lnTo>
                  <a:lnTo>
                    <a:pt x="68" y="63"/>
                  </a:lnTo>
                  <a:lnTo>
                    <a:pt x="68" y="61"/>
                  </a:lnTo>
                  <a:lnTo>
                    <a:pt x="68" y="60"/>
                  </a:lnTo>
                  <a:lnTo>
                    <a:pt x="68" y="58"/>
                  </a:lnTo>
                  <a:lnTo>
                    <a:pt x="68" y="56"/>
                  </a:lnTo>
                  <a:lnTo>
                    <a:pt x="69" y="56"/>
                  </a:lnTo>
                  <a:lnTo>
                    <a:pt x="69" y="55"/>
                  </a:lnTo>
                  <a:lnTo>
                    <a:pt x="68" y="52"/>
                  </a:lnTo>
                  <a:lnTo>
                    <a:pt x="66" y="50"/>
                  </a:lnTo>
                  <a:lnTo>
                    <a:pt x="68" y="50"/>
                  </a:lnTo>
                  <a:lnTo>
                    <a:pt x="69" y="50"/>
                  </a:lnTo>
                  <a:lnTo>
                    <a:pt x="69" y="49"/>
                  </a:lnTo>
                  <a:lnTo>
                    <a:pt x="71" y="49"/>
                  </a:lnTo>
                  <a:lnTo>
                    <a:pt x="74" y="49"/>
                  </a:lnTo>
                  <a:lnTo>
                    <a:pt x="77" y="49"/>
                  </a:lnTo>
                  <a:lnTo>
                    <a:pt x="79" y="49"/>
                  </a:lnTo>
                  <a:lnTo>
                    <a:pt x="77" y="47"/>
                  </a:lnTo>
                  <a:lnTo>
                    <a:pt x="75" y="47"/>
                  </a:lnTo>
                  <a:lnTo>
                    <a:pt x="72" y="46"/>
                  </a:lnTo>
                  <a:lnTo>
                    <a:pt x="71" y="44"/>
                  </a:lnTo>
                  <a:lnTo>
                    <a:pt x="68" y="43"/>
                  </a:lnTo>
                  <a:lnTo>
                    <a:pt x="66" y="41"/>
                  </a:lnTo>
                  <a:lnTo>
                    <a:pt x="65" y="41"/>
                  </a:lnTo>
                  <a:lnTo>
                    <a:pt x="65" y="40"/>
                  </a:lnTo>
                  <a:lnTo>
                    <a:pt x="62" y="40"/>
                  </a:lnTo>
                  <a:lnTo>
                    <a:pt x="60" y="38"/>
                  </a:lnTo>
                  <a:lnTo>
                    <a:pt x="57" y="37"/>
                  </a:lnTo>
                  <a:lnTo>
                    <a:pt x="56" y="35"/>
                  </a:lnTo>
                  <a:lnTo>
                    <a:pt x="54" y="34"/>
                  </a:lnTo>
                  <a:lnTo>
                    <a:pt x="50" y="29"/>
                  </a:lnTo>
                  <a:lnTo>
                    <a:pt x="48" y="28"/>
                  </a:lnTo>
                  <a:lnTo>
                    <a:pt x="48" y="26"/>
                  </a:lnTo>
                  <a:lnTo>
                    <a:pt x="47" y="26"/>
                  </a:lnTo>
                  <a:lnTo>
                    <a:pt x="45" y="25"/>
                  </a:lnTo>
                  <a:lnTo>
                    <a:pt x="42" y="22"/>
                  </a:lnTo>
                  <a:lnTo>
                    <a:pt x="38" y="17"/>
                  </a:lnTo>
                  <a:lnTo>
                    <a:pt x="39" y="17"/>
                  </a:lnTo>
                  <a:lnTo>
                    <a:pt x="41" y="16"/>
                  </a:lnTo>
                  <a:lnTo>
                    <a:pt x="39" y="16"/>
                  </a:lnTo>
                  <a:lnTo>
                    <a:pt x="41" y="16"/>
                  </a:lnTo>
                  <a:lnTo>
                    <a:pt x="41" y="14"/>
                  </a:lnTo>
                  <a:lnTo>
                    <a:pt x="42" y="14"/>
                  </a:lnTo>
                  <a:lnTo>
                    <a:pt x="44" y="14"/>
                  </a:lnTo>
                  <a:lnTo>
                    <a:pt x="44" y="13"/>
                  </a:lnTo>
                  <a:lnTo>
                    <a:pt x="45" y="11"/>
                  </a:lnTo>
                  <a:lnTo>
                    <a:pt x="45" y="10"/>
                  </a:lnTo>
                  <a:lnTo>
                    <a:pt x="47" y="10"/>
                  </a:lnTo>
                  <a:lnTo>
                    <a:pt x="48" y="8"/>
                  </a:lnTo>
                  <a:lnTo>
                    <a:pt x="50" y="8"/>
                  </a:lnTo>
                  <a:lnTo>
                    <a:pt x="51" y="7"/>
                  </a:lnTo>
                  <a:lnTo>
                    <a:pt x="53" y="7"/>
                  </a:lnTo>
                  <a:lnTo>
                    <a:pt x="53" y="5"/>
                  </a:lnTo>
                  <a:lnTo>
                    <a:pt x="54" y="5"/>
                  </a:lnTo>
                  <a:lnTo>
                    <a:pt x="56" y="5"/>
                  </a:lnTo>
                  <a:lnTo>
                    <a:pt x="57" y="3"/>
                  </a:lnTo>
                  <a:lnTo>
                    <a:pt x="59" y="3"/>
                  </a:lnTo>
                  <a:lnTo>
                    <a:pt x="60" y="2"/>
                  </a:lnTo>
                  <a:lnTo>
                    <a:pt x="62" y="0"/>
                  </a:lnTo>
                  <a:lnTo>
                    <a:pt x="62" y="2"/>
                  </a:lnTo>
                  <a:lnTo>
                    <a:pt x="63" y="2"/>
                  </a:lnTo>
                  <a:lnTo>
                    <a:pt x="63" y="3"/>
                  </a:lnTo>
                  <a:lnTo>
                    <a:pt x="65" y="3"/>
                  </a:lnTo>
                  <a:lnTo>
                    <a:pt x="65" y="5"/>
                  </a:lnTo>
                  <a:lnTo>
                    <a:pt x="66" y="5"/>
                  </a:lnTo>
                  <a:lnTo>
                    <a:pt x="66" y="7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" name="Freeform 120">
              <a:extLst>
                <a:ext uri="{FF2B5EF4-FFF2-40B4-BE49-F238E27FC236}">
                  <a16:creationId xmlns:a16="http://schemas.microsoft.com/office/drawing/2014/main" id="{B8BB708B-CB77-5381-6BFE-E2AFDAEEF8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3700" y="1354138"/>
              <a:ext cx="576263" cy="739775"/>
            </a:xfrm>
            <a:custGeom>
              <a:avLst/>
              <a:gdLst>
                <a:gd name="T0" fmla="*/ 344 w 363"/>
                <a:gd name="T1" fmla="*/ 356 h 466"/>
                <a:gd name="T2" fmla="*/ 351 w 363"/>
                <a:gd name="T3" fmla="*/ 369 h 466"/>
                <a:gd name="T4" fmla="*/ 360 w 363"/>
                <a:gd name="T5" fmla="*/ 381 h 466"/>
                <a:gd name="T6" fmla="*/ 347 w 363"/>
                <a:gd name="T7" fmla="*/ 387 h 466"/>
                <a:gd name="T8" fmla="*/ 330 w 363"/>
                <a:gd name="T9" fmla="*/ 392 h 466"/>
                <a:gd name="T10" fmla="*/ 318 w 363"/>
                <a:gd name="T11" fmla="*/ 380 h 466"/>
                <a:gd name="T12" fmla="*/ 300 w 363"/>
                <a:gd name="T13" fmla="*/ 384 h 466"/>
                <a:gd name="T14" fmla="*/ 285 w 363"/>
                <a:gd name="T15" fmla="*/ 374 h 466"/>
                <a:gd name="T16" fmla="*/ 280 w 363"/>
                <a:gd name="T17" fmla="*/ 391 h 466"/>
                <a:gd name="T18" fmla="*/ 269 w 363"/>
                <a:gd name="T19" fmla="*/ 398 h 466"/>
                <a:gd name="T20" fmla="*/ 266 w 363"/>
                <a:gd name="T21" fmla="*/ 412 h 466"/>
                <a:gd name="T22" fmla="*/ 254 w 363"/>
                <a:gd name="T23" fmla="*/ 418 h 466"/>
                <a:gd name="T24" fmla="*/ 245 w 363"/>
                <a:gd name="T25" fmla="*/ 430 h 466"/>
                <a:gd name="T26" fmla="*/ 233 w 363"/>
                <a:gd name="T27" fmla="*/ 439 h 466"/>
                <a:gd name="T28" fmla="*/ 227 w 363"/>
                <a:gd name="T29" fmla="*/ 450 h 466"/>
                <a:gd name="T30" fmla="*/ 218 w 363"/>
                <a:gd name="T31" fmla="*/ 457 h 466"/>
                <a:gd name="T32" fmla="*/ 209 w 363"/>
                <a:gd name="T33" fmla="*/ 456 h 466"/>
                <a:gd name="T34" fmla="*/ 198 w 363"/>
                <a:gd name="T35" fmla="*/ 462 h 466"/>
                <a:gd name="T36" fmla="*/ 188 w 363"/>
                <a:gd name="T37" fmla="*/ 466 h 466"/>
                <a:gd name="T38" fmla="*/ 179 w 363"/>
                <a:gd name="T39" fmla="*/ 456 h 466"/>
                <a:gd name="T40" fmla="*/ 168 w 363"/>
                <a:gd name="T41" fmla="*/ 454 h 466"/>
                <a:gd name="T42" fmla="*/ 156 w 363"/>
                <a:gd name="T43" fmla="*/ 439 h 466"/>
                <a:gd name="T44" fmla="*/ 139 w 363"/>
                <a:gd name="T45" fmla="*/ 430 h 466"/>
                <a:gd name="T46" fmla="*/ 138 w 363"/>
                <a:gd name="T47" fmla="*/ 410 h 466"/>
                <a:gd name="T48" fmla="*/ 138 w 363"/>
                <a:gd name="T49" fmla="*/ 387 h 466"/>
                <a:gd name="T50" fmla="*/ 162 w 363"/>
                <a:gd name="T51" fmla="*/ 354 h 466"/>
                <a:gd name="T52" fmla="*/ 164 w 363"/>
                <a:gd name="T53" fmla="*/ 328 h 466"/>
                <a:gd name="T54" fmla="*/ 161 w 363"/>
                <a:gd name="T55" fmla="*/ 313 h 466"/>
                <a:gd name="T56" fmla="*/ 154 w 363"/>
                <a:gd name="T57" fmla="*/ 298 h 466"/>
                <a:gd name="T58" fmla="*/ 154 w 363"/>
                <a:gd name="T59" fmla="*/ 288 h 466"/>
                <a:gd name="T60" fmla="*/ 162 w 363"/>
                <a:gd name="T61" fmla="*/ 271 h 466"/>
                <a:gd name="T62" fmla="*/ 121 w 363"/>
                <a:gd name="T63" fmla="*/ 203 h 466"/>
                <a:gd name="T64" fmla="*/ 67 w 363"/>
                <a:gd name="T65" fmla="*/ 92 h 466"/>
                <a:gd name="T66" fmla="*/ 59 w 363"/>
                <a:gd name="T67" fmla="*/ 4 h 466"/>
                <a:gd name="T68" fmla="*/ 154 w 363"/>
                <a:gd name="T69" fmla="*/ 41 h 466"/>
                <a:gd name="T70" fmla="*/ 180 w 363"/>
                <a:gd name="T71" fmla="*/ 41 h 466"/>
                <a:gd name="T72" fmla="*/ 168 w 363"/>
                <a:gd name="T73" fmla="*/ 57 h 466"/>
                <a:gd name="T74" fmla="*/ 156 w 363"/>
                <a:gd name="T75" fmla="*/ 68 h 466"/>
                <a:gd name="T76" fmla="*/ 141 w 363"/>
                <a:gd name="T77" fmla="*/ 79 h 466"/>
                <a:gd name="T78" fmla="*/ 162 w 363"/>
                <a:gd name="T79" fmla="*/ 97 h 466"/>
                <a:gd name="T80" fmla="*/ 174 w 363"/>
                <a:gd name="T81" fmla="*/ 130 h 466"/>
                <a:gd name="T82" fmla="*/ 230 w 363"/>
                <a:gd name="T83" fmla="*/ 157 h 466"/>
                <a:gd name="T84" fmla="*/ 247 w 363"/>
                <a:gd name="T85" fmla="*/ 142 h 466"/>
                <a:gd name="T86" fmla="*/ 256 w 363"/>
                <a:gd name="T87" fmla="*/ 156 h 466"/>
                <a:gd name="T88" fmla="*/ 263 w 363"/>
                <a:gd name="T89" fmla="*/ 165 h 466"/>
                <a:gd name="T90" fmla="*/ 276 w 363"/>
                <a:gd name="T91" fmla="*/ 159 h 466"/>
                <a:gd name="T92" fmla="*/ 285 w 363"/>
                <a:gd name="T93" fmla="*/ 175 h 466"/>
                <a:gd name="T94" fmla="*/ 294 w 363"/>
                <a:gd name="T95" fmla="*/ 194 h 466"/>
                <a:gd name="T96" fmla="*/ 307 w 363"/>
                <a:gd name="T97" fmla="*/ 238 h 466"/>
                <a:gd name="T98" fmla="*/ 301 w 363"/>
                <a:gd name="T99" fmla="*/ 260 h 466"/>
                <a:gd name="T100" fmla="*/ 298 w 363"/>
                <a:gd name="T101" fmla="*/ 275 h 466"/>
                <a:gd name="T102" fmla="*/ 313 w 363"/>
                <a:gd name="T103" fmla="*/ 278 h 466"/>
                <a:gd name="T104" fmla="*/ 327 w 363"/>
                <a:gd name="T105" fmla="*/ 277 h 466"/>
                <a:gd name="T106" fmla="*/ 335 w 363"/>
                <a:gd name="T107" fmla="*/ 289 h 466"/>
                <a:gd name="T108" fmla="*/ 345 w 363"/>
                <a:gd name="T109" fmla="*/ 300 h 466"/>
                <a:gd name="T110" fmla="*/ 347 w 363"/>
                <a:gd name="T111" fmla="*/ 315 h 466"/>
                <a:gd name="T112" fmla="*/ 338 w 363"/>
                <a:gd name="T113" fmla="*/ 325 h 466"/>
                <a:gd name="T114" fmla="*/ 332 w 363"/>
                <a:gd name="T115" fmla="*/ 331 h 466"/>
                <a:gd name="T116" fmla="*/ 335 w 363"/>
                <a:gd name="T117" fmla="*/ 341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63" h="466">
                  <a:moveTo>
                    <a:pt x="330" y="347"/>
                  </a:moveTo>
                  <a:lnTo>
                    <a:pt x="332" y="347"/>
                  </a:lnTo>
                  <a:lnTo>
                    <a:pt x="333" y="347"/>
                  </a:lnTo>
                  <a:lnTo>
                    <a:pt x="333" y="348"/>
                  </a:lnTo>
                  <a:lnTo>
                    <a:pt x="335" y="350"/>
                  </a:lnTo>
                  <a:lnTo>
                    <a:pt x="336" y="350"/>
                  </a:lnTo>
                  <a:lnTo>
                    <a:pt x="336" y="351"/>
                  </a:lnTo>
                  <a:lnTo>
                    <a:pt x="338" y="353"/>
                  </a:lnTo>
                  <a:lnTo>
                    <a:pt x="339" y="353"/>
                  </a:lnTo>
                  <a:lnTo>
                    <a:pt x="339" y="354"/>
                  </a:lnTo>
                  <a:lnTo>
                    <a:pt x="341" y="354"/>
                  </a:lnTo>
                  <a:lnTo>
                    <a:pt x="341" y="356"/>
                  </a:lnTo>
                  <a:lnTo>
                    <a:pt x="342" y="356"/>
                  </a:lnTo>
                  <a:lnTo>
                    <a:pt x="344" y="356"/>
                  </a:lnTo>
                  <a:lnTo>
                    <a:pt x="344" y="357"/>
                  </a:lnTo>
                  <a:lnTo>
                    <a:pt x="345" y="357"/>
                  </a:lnTo>
                  <a:lnTo>
                    <a:pt x="345" y="359"/>
                  </a:lnTo>
                  <a:lnTo>
                    <a:pt x="347" y="359"/>
                  </a:lnTo>
                  <a:lnTo>
                    <a:pt x="348" y="360"/>
                  </a:lnTo>
                  <a:lnTo>
                    <a:pt x="350" y="360"/>
                  </a:lnTo>
                  <a:lnTo>
                    <a:pt x="350" y="362"/>
                  </a:lnTo>
                  <a:lnTo>
                    <a:pt x="351" y="362"/>
                  </a:lnTo>
                  <a:lnTo>
                    <a:pt x="353" y="362"/>
                  </a:lnTo>
                  <a:lnTo>
                    <a:pt x="353" y="363"/>
                  </a:lnTo>
                  <a:lnTo>
                    <a:pt x="353" y="365"/>
                  </a:lnTo>
                  <a:lnTo>
                    <a:pt x="351" y="365"/>
                  </a:lnTo>
                  <a:lnTo>
                    <a:pt x="351" y="366"/>
                  </a:lnTo>
                  <a:lnTo>
                    <a:pt x="351" y="369"/>
                  </a:lnTo>
                  <a:lnTo>
                    <a:pt x="356" y="369"/>
                  </a:lnTo>
                  <a:lnTo>
                    <a:pt x="356" y="371"/>
                  </a:lnTo>
                  <a:lnTo>
                    <a:pt x="354" y="375"/>
                  </a:lnTo>
                  <a:lnTo>
                    <a:pt x="359" y="375"/>
                  </a:lnTo>
                  <a:lnTo>
                    <a:pt x="363" y="374"/>
                  </a:lnTo>
                  <a:lnTo>
                    <a:pt x="363" y="372"/>
                  </a:lnTo>
                  <a:lnTo>
                    <a:pt x="363" y="374"/>
                  </a:lnTo>
                  <a:lnTo>
                    <a:pt x="363" y="375"/>
                  </a:lnTo>
                  <a:lnTo>
                    <a:pt x="363" y="377"/>
                  </a:lnTo>
                  <a:lnTo>
                    <a:pt x="362" y="377"/>
                  </a:lnTo>
                  <a:lnTo>
                    <a:pt x="362" y="378"/>
                  </a:lnTo>
                  <a:lnTo>
                    <a:pt x="362" y="380"/>
                  </a:lnTo>
                  <a:lnTo>
                    <a:pt x="362" y="381"/>
                  </a:lnTo>
                  <a:lnTo>
                    <a:pt x="360" y="381"/>
                  </a:lnTo>
                  <a:lnTo>
                    <a:pt x="360" y="383"/>
                  </a:lnTo>
                  <a:lnTo>
                    <a:pt x="359" y="383"/>
                  </a:lnTo>
                  <a:lnTo>
                    <a:pt x="359" y="384"/>
                  </a:lnTo>
                  <a:lnTo>
                    <a:pt x="357" y="384"/>
                  </a:lnTo>
                  <a:lnTo>
                    <a:pt x="357" y="386"/>
                  </a:lnTo>
                  <a:lnTo>
                    <a:pt x="356" y="386"/>
                  </a:lnTo>
                  <a:lnTo>
                    <a:pt x="356" y="384"/>
                  </a:lnTo>
                  <a:lnTo>
                    <a:pt x="354" y="384"/>
                  </a:lnTo>
                  <a:lnTo>
                    <a:pt x="354" y="386"/>
                  </a:lnTo>
                  <a:lnTo>
                    <a:pt x="353" y="386"/>
                  </a:lnTo>
                  <a:lnTo>
                    <a:pt x="351" y="386"/>
                  </a:lnTo>
                  <a:lnTo>
                    <a:pt x="350" y="386"/>
                  </a:lnTo>
                  <a:lnTo>
                    <a:pt x="348" y="387"/>
                  </a:lnTo>
                  <a:lnTo>
                    <a:pt x="347" y="387"/>
                  </a:lnTo>
                  <a:lnTo>
                    <a:pt x="347" y="389"/>
                  </a:lnTo>
                  <a:lnTo>
                    <a:pt x="345" y="389"/>
                  </a:lnTo>
                  <a:lnTo>
                    <a:pt x="344" y="389"/>
                  </a:lnTo>
                  <a:lnTo>
                    <a:pt x="342" y="389"/>
                  </a:lnTo>
                  <a:lnTo>
                    <a:pt x="341" y="389"/>
                  </a:lnTo>
                  <a:lnTo>
                    <a:pt x="339" y="389"/>
                  </a:lnTo>
                  <a:lnTo>
                    <a:pt x="339" y="391"/>
                  </a:lnTo>
                  <a:lnTo>
                    <a:pt x="338" y="391"/>
                  </a:lnTo>
                  <a:lnTo>
                    <a:pt x="336" y="391"/>
                  </a:lnTo>
                  <a:lnTo>
                    <a:pt x="336" y="392"/>
                  </a:lnTo>
                  <a:lnTo>
                    <a:pt x="335" y="392"/>
                  </a:lnTo>
                  <a:lnTo>
                    <a:pt x="333" y="392"/>
                  </a:lnTo>
                  <a:lnTo>
                    <a:pt x="332" y="392"/>
                  </a:lnTo>
                  <a:lnTo>
                    <a:pt x="330" y="392"/>
                  </a:lnTo>
                  <a:lnTo>
                    <a:pt x="330" y="391"/>
                  </a:lnTo>
                  <a:lnTo>
                    <a:pt x="330" y="389"/>
                  </a:lnTo>
                  <a:lnTo>
                    <a:pt x="330" y="387"/>
                  </a:lnTo>
                  <a:lnTo>
                    <a:pt x="330" y="386"/>
                  </a:lnTo>
                  <a:lnTo>
                    <a:pt x="329" y="384"/>
                  </a:lnTo>
                  <a:lnTo>
                    <a:pt x="327" y="384"/>
                  </a:lnTo>
                  <a:lnTo>
                    <a:pt x="327" y="381"/>
                  </a:lnTo>
                  <a:lnTo>
                    <a:pt x="325" y="381"/>
                  </a:lnTo>
                  <a:lnTo>
                    <a:pt x="325" y="380"/>
                  </a:lnTo>
                  <a:lnTo>
                    <a:pt x="322" y="377"/>
                  </a:lnTo>
                  <a:lnTo>
                    <a:pt x="322" y="378"/>
                  </a:lnTo>
                  <a:lnTo>
                    <a:pt x="321" y="380"/>
                  </a:lnTo>
                  <a:lnTo>
                    <a:pt x="319" y="380"/>
                  </a:lnTo>
                  <a:lnTo>
                    <a:pt x="318" y="380"/>
                  </a:lnTo>
                  <a:lnTo>
                    <a:pt x="318" y="381"/>
                  </a:lnTo>
                  <a:lnTo>
                    <a:pt x="316" y="381"/>
                  </a:lnTo>
                  <a:lnTo>
                    <a:pt x="313" y="381"/>
                  </a:lnTo>
                  <a:lnTo>
                    <a:pt x="312" y="381"/>
                  </a:lnTo>
                  <a:lnTo>
                    <a:pt x="313" y="380"/>
                  </a:lnTo>
                  <a:lnTo>
                    <a:pt x="312" y="380"/>
                  </a:lnTo>
                  <a:lnTo>
                    <a:pt x="310" y="378"/>
                  </a:lnTo>
                  <a:lnTo>
                    <a:pt x="309" y="378"/>
                  </a:lnTo>
                  <a:lnTo>
                    <a:pt x="306" y="377"/>
                  </a:lnTo>
                  <a:lnTo>
                    <a:pt x="304" y="378"/>
                  </a:lnTo>
                  <a:lnTo>
                    <a:pt x="303" y="380"/>
                  </a:lnTo>
                  <a:lnTo>
                    <a:pt x="303" y="381"/>
                  </a:lnTo>
                  <a:lnTo>
                    <a:pt x="301" y="383"/>
                  </a:lnTo>
                  <a:lnTo>
                    <a:pt x="300" y="384"/>
                  </a:lnTo>
                  <a:lnTo>
                    <a:pt x="298" y="384"/>
                  </a:lnTo>
                  <a:lnTo>
                    <a:pt x="297" y="384"/>
                  </a:lnTo>
                  <a:lnTo>
                    <a:pt x="295" y="384"/>
                  </a:lnTo>
                  <a:lnTo>
                    <a:pt x="292" y="381"/>
                  </a:lnTo>
                  <a:lnTo>
                    <a:pt x="291" y="381"/>
                  </a:lnTo>
                  <a:lnTo>
                    <a:pt x="289" y="381"/>
                  </a:lnTo>
                  <a:lnTo>
                    <a:pt x="291" y="381"/>
                  </a:lnTo>
                  <a:lnTo>
                    <a:pt x="289" y="381"/>
                  </a:lnTo>
                  <a:lnTo>
                    <a:pt x="289" y="378"/>
                  </a:lnTo>
                  <a:lnTo>
                    <a:pt x="289" y="377"/>
                  </a:lnTo>
                  <a:lnTo>
                    <a:pt x="289" y="375"/>
                  </a:lnTo>
                  <a:lnTo>
                    <a:pt x="289" y="374"/>
                  </a:lnTo>
                  <a:lnTo>
                    <a:pt x="288" y="374"/>
                  </a:lnTo>
                  <a:lnTo>
                    <a:pt x="285" y="374"/>
                  </a:lnTo>
                  <a:lnTo>
                    <a:pt x="285" y="375"/>
                  </a:lnTo>
                  <a:lnTo>
                    <a:pt x="285" y="377"/>
                  </a:lnTo>
                  <a:lnTo>
                    <a:pt x="283" y="377"/>
                  </a:lnTo>
                  <a:lnTo>
                    <a:pt x="283" y="378"/>
                  </a:lnTo>
                  <a:lnTo>
                    <a:pt x="283" y="380"/>
                  </a:lnTo>
                  <a:lnTo>
                    <a:pt x="282" y="381"/>
                  </a:lnTo>
                  <a:lnTo>
                    <a:pt x="282" y="383"/>
                  </a:lnTo>
                  <a:lnTo>
                    <a:pt x="282" y="384"/>
                  </a:lnTo>
                  <a:lnTo>
                    <a:pt x="282" y="386"/>
                  </a:lnTo>
                  <a:lnTo>
                    <a:pt x="283" y="386"/>
                  </a:lnTo>
                  <a:lnTo>
                    <a:pt x="283" y="387"/>
                  </a:lnTo>
                  <a:lnTo>
                    <a:pt x="282" y="389"/>
                  </a:lnTo>
                  <a:lnTo>
                    <a:pt x="282" y="391"/>
                  </a:lnTo>
                  <a:lnTo>
                    <a:pt x="280" y="391"/>
                  </a:lnTo>
                  <a:lnTo>
                    <a:pt x="280" y="392"/>
                  </a:lnTo>
                  <a:lnTo>
                    <a:pt x="280" y="394"/>
                  </a:lnTo>
                  <a:lnTo>
                    <a:pt x="280" y="395"/>
                  </a:lnTo>
                  <a:lnTo>
                    <a:pt x="279" y="395"/>
                  </a:lnTo>
                  <a:lnTo>
                    <a:pt x="279" y="397"/>
                  </a:lnTo>
                  <a:lnTo>
                    <a:pt x="277" y="397"/>
                  </a:lnTo>
                  <a:lnTo>
                    <a:pt x="276" y="397"/>
                  </a:lnTo>
                  <a:lnTo>
                    <a:pt x="276" y="398"/>
                  </a:lnTo>
                  <a:lnTo>
                    <a:pt x="274" y="398"/>
                  </a:lnTo>
                  <a:lnTo>
                    <a:pt x="274" y="400"/>
                  </a:lnTo>
                  <a:lnTo>
                    <a:pt x="273" y="400"/>
                  </a:lnTo>
                  <a:lnTo>
                    <a:pt x="273" y="398"/>
                  </a:lnTo>
                  <a:lnTo>
                    <a:pt x="271" y="398"/>
                  </a:lnTo>
                  <a:lnTo>
                    <a:pt x="269" y="398"/>
                  </a:lnTo>
                  <a:lnTo>
                    <a:pt x="269" y="400"/>
                  </a:lnTo>
                  <a:lnTo>
                    <a:pt x="268" y="400"/>
                  </a:lnTo>
                  <a:lnTo>
                    <a:pt x="269" y="400"/>
                  </a:lnTo>
                  <a:lnTo>
                    <a:pt x="269" y="401"/>
                  </a:lnTo>
                  <a:lnTo>
                    <a:pt x="269" y="403"/>
                  </a:lnTo>
                  <a:lnTo>
                    <a:pt x="271" y="403"/>
                  </a:lnTo>
                  <a:lnTo>
                    <a:pt x="271" y="404"/>
                  </a:lnTo>
                  <a:lnTo>
                    <a:pt x="271" y="406"/>
                  </a:lnTo>
                  <a:lnTo>
                    <a:pt x="269" y="407"/>
                  </a:lnTo>
                  <a:lnTo>
                    <a:pt x="268" y="407"/>
                  </a:lnTo>
                  <a:lnTo>
                    <a:pt x="268" y="409"/>
                  </a:lnTo>
                  <a:lnTo>
                    <a:pt x="266" y="409"/>
                  </a:lnTo>
                  <a:lnTo>
                    <a:pt x="266" y="410"/>
                  </a:lnTo>
                  <a:lnTo>
                    <a:pt x="266" y="412"/>
                  </a:lnTo>
                  <a:lnTo>
                    <a:pt x="268" y="413"/>
                  </a:lnTo>
                  <a:lnTo>
                    <a:pt x="266" y="413"/>
                  </a:lnTo>
                  <a:lnTo>
                    <a:pt x="266" y="412"/>
                  </a:lnTo>
                  <a:lnTo>
                    <a:pt x="265" y="412"/>
                  </a:lnTo>
                  <a:lnTo>
                    <a:pt x="263" y="412"/>
                  </a:lnTo>
                  <a:lnTo>
                    <a:pt x="262" y="412"/>
                  </a:lnTo>
                  <a:lnTo>
                    <a:pt x="260" y="412"/>
                  </a:lnTo>
                  <a:lnTo>
                    <a:pt x="259" y="412"/>
                  </a:lnTo>
                  <a:lnTo>
                    <a:pt x="259" y="413"/>
                  </a:lnTo>
                  <a:lnTo>
                    <a:pt x="257" y="415"/>
                  </a:lnTo>
                  <a:lnTo>
                    <a:pt x="257" y="416"/>
                  </a:lnTo>
                  <a:lnTo>
                    <a:pt x="256" y="416"/>
                  </a:lnTo>
                  <a:lnTo>
                    <a:pt x="256" y="418"/>
                  </a:lnTo>
                  <a:lnTo>
                    <a:pt x="254" y="418"/>
                  </a:lnTo>
                  <a:lnTo>
                    <a:pt x="253" y="418"/>
                  </a:lnTo>
                  <a:lnTo>
                    <a:pt x="251" y="418"/>
                  </a:lnTo>
                  <a:lnTo>
                    <a:pt x="250" y="418"/>
                  </a:lnTo>
                  <a:lnTo>
                    <a:pt x="250" y="419"/>
                  </a:lnTo>
                  <a:lnTo>
                    <a:pt x="248" y="419"/>
                  </a:lnTo>
                  <a:lnTo>
                    <a:pt x="248" y="421"/>
                  </a:lnTo>
                  <a:lnTo>
                    <a:pt x="248" y="422"/>
                  </a:lnTo>
                  <a:lnTo>
                    <a:pt x="247" y="422"/>
                  </a:lnTo>
                  <a:lnTo>
                    <a:pt x="248" y="422"/>
                  </a:lnTo>
                  <a:lnTo>
                    <a:pt x="248" y="424"/>
                  </a:lnTo>
                  <a:lnTo>
                    <a:pt x="248" y="425"/>
                  </a:lnTo>
                  <a:lnTo>
                    <a:pt x="248" y="427"/>
                  </a:lnTo>
                  <a:lnTo>
                    <a:pt x="247" y="427"/>
                  </a:lnTo>
                  <a:lnTo>
                    <a:pt x="245" y="430"/>
                  </a:lnTo>
                  <a:lnTo>
                    <a:pt x="244" y="430"/>
                  </a:lnTo>
                  <a:lnTo>
                    <a:pt x="244" y="431"/>
                  </a:lnTo>
                  <a:lnTo>
                    <a:pt x="242" y="431"/>
                  </a:lnTo>
                  <a:lnTo>
                    <a:pt x="242" y="433"/>
                  </a:lnTo>
                  <a:lnTo>
                    <a:pt x="242" y="434"/>
                  </a:lnTo>
                  <a:lnTo>
                    <a:pt x="241" y="434"/>
                  </a:lnTo>
                  <a:lnTo>
                    <a:pt x="239" y="434"/>
                  </a:lnTo>
                  <a:lnTo>
                    <a:pt x="239" y="436"/>
                  </a:lnTo>
                  <a:lnTo>
                    <a:pt x="238" y="436"/>
                  </a:lnTo>
                  <a:lnTo>
                    <a:pt x="236" y="436"/>
                  </a:lnTo>
                  <a:lnTo>
                    <a:pt x="236" y="437"/>
                  </a:lnTo>
                  <a:lnTo>
                    <a:pt x="235" y="437"/>
                  </a:lnTo>
                  <a:lnTo>
                    <a:pt x="235" y="439"/>
                  </a:lnTo>
                  <a:lnTo>
                    <a:pt x="233" y="439"/>
                  </a:lnTo>
                  <a:lnTo>
                    <a:pt x="233" y="440"/>
                  </a:lnTo>
                  <a:lnTo>
                    <a:pt x="232" y="440"/>
                  </a:lnTo>
                  <a:lnTo>
                    <a:pt x="230" y="440"/>
                  </a:lnTo>
                  <a:lnTo>
                    <a:pt x="229" y="440"/>
                  </a:lnTo>
                  <a:lnTo>
                    <a:pt x="229" y="442"/>
                  </a:lnTo>
                  <a:lnTo>
                    <a:pt x="227" y="442"/>
                  </a:lnTo>
                  <a:lnTo>
                    <a:pt x="227" y="444"/>
                  </a:lnTo>
                  <a:lnTo>
                    <a:pt x="226" y="444"/>
                  </a:lnTo>
                  <a:lnTo>
                    <a:pt x="224" y="444"/>
                  </a:lnTo>
                  <a:lnTo>
                    <a:pt x="224" y="445"/>
                  </a:lnTo>
                  <a:lnTo>
                    <a:pt x="224" y="447"/>
                  </a:lnTo>
                  <a:lnTo>
                    <a:pt x="224" y="448"/>
                  </a:lnTo>
                  <a:lnTo>
                    <a:pt x="226" y="448"/>
                  </a:lnTo>
                  <a:lnTo>
                    <a:pt x="227" y="450"/>
                  </a:lnTo>
                  <a:lnTo>
                    <a:pt x="227" y="451"/>
                  </a:lnTo>
                  <a:lnTo>
                    <a:pt x="226" y="451"/>
                  </a:lnTo>
                  <a:lnTo>
                    <a:pt x="224" y="453"/>
                  </a:lnTo>
                  <a:lnTo>
                    <a:pt x="223" y="453"/>
                  </a:lnTo>
                  <a:lnTo>
                    <a:pt x="221" y="453"/>
                  </a:lnTo>
                  <a:lnTo>
                    <a:pt x="221" y="454"/>
                  </a:lnTo>
                  <a:lnTo>
                    <a:pt x="220" y="454"/>
                  </a:lnTo>
                  <a:lnTo>
                    <a:pt x="220" y="456"/>
                  </a:lnTo>
                  <a:lnTo>
                    <a:pt x="220" y="457"/>
                  </a:lnTo>
                  <a:lnTo>
                    <a:pt x="220" y="459"/>
                  </a:lnTo>
                  <a:lnTo>
                    <a:pt x="218" y="459"/>
                  </a:lnTo>
                  <a:lnTo>
                    <a:pt x="218" y="457"/>
                  </a:lnTo>
                  <a:lnTo>
                    <a:pt x="218" y="459"/>
                  </a:lnTo>
                  <a:lnTo>
                    <a:pt x="218" y="457"/>
                  </a:lnTo>
                  <a:lnTo>
                    <a:pt x="217" y="457"/>
                  </a:lnTo>
                  <a:lnTo>
                    <a:pt x="217" y="456"/>
                  </a:lnTo>
                  <a:lnTo>
                    <a:pt x="217" y="457"/>
                  </a:lnTo>
                  <a:lnTo>
                    <a:pt x="217" y="456"/>
                  </a:lnTo>
                  <a:lnTo>
                    <a:pt x="215" y="456"/>
                  </a:lnTo>
                  <a:lnTo>
                    <a:pt x="213" y="456"/>
                  </a:lnTo>
                  <a:lnTo>
                    <a:pt x="213" y="454"/>
                  </a:lnTo>
                  <a:lnTo>
                    <a:pt x="212" y="456"/>
                  </a:lnTo>
                  <a:lnTo>
                    <a:pt x="213" y="456"/>
                  </a:lnTo>
                  <a:lnTo>
                    <a:pt x="212" y="456"/>
                  </a:lnTo>
                  <a:lnTo>
                    <a:pt x="212" y="454"/>
                  </a:lnTo>
                  <a:lnTo>
                    <a:pt x="210" y="454"/>
                  </a:lnTo>
                  <a:lnTo>
                    <a:pt x="210" y="456"/>
                  </a:lnTo>
                  <a:lnTo>
                    <a:pt x="209" y="456"/>
                  </a:lnTo>
                  <a:lnTo>
                    <a:pt x="209" y="457"/>
                  </a:lnTo>
                  <a:lnTo>
                    <a:pt x="207" y="457"/>
                  </a:lnTo>
                  <a:lnTo>
                    <a:pt x="206" y="459"/>
                  </a:lnTo>
                  <a:lnTo>
                    <a:pt x="204" y="459"/>
                  </a:lnTo>
                  <a:lnTo>
                    <a:pt x="204" y="457"/>
                  </a:lnTo>
                  <a:lnTo>
                    <a:pt x="204" y="459"/>
                  </a:lnTo>
                  <a:lnTo>
                    <a:pt x="203" y="459"/>
                  </a:lnTo>
                  <a:lnTo>
                    <a:pt x="201" y="459"/>
                  </a:lnTo>
                  <a:lnTo>
                    <a:pt x="200" y="459"/>
                  </a:lnTo>
                  <a:lnTo>
                    <a:pt x="201" y="459"/>
                  </a:lnTo>
                  <a:lnTo>
                    <a:pt x="201" y="460"/>
                  </a:lnTo>
                  <a:lnTo>
                    <a:pt x="200" y="460"/>
                  </a:lnTo>
                  <a:lnTo>
                    <a:pt x="200" y="462"/>
                  </a:lnTo>
                  <a:lnTo>
                    <a:pt x="198" y="462"/>
                  </a:lnTo>
                  <a:lnTo>
                    <a:pt x="198" y="463"/>
                  </a:lnTo>
                  <a:lnTo>
                    <a:pt x="197" y="463"/>
                  </a:lnTo>
                  <a:lnTo>
                    <a:pt x="195" y="462"/>
                  </a:lnTo>
                  <a:lnTo>
                    <a:pt x="195" y="463"/>
                  </a:lnTo>
                  <a:lnTo>
                    <a:pt x="195" y="462"/>
                  </a:lnTo>
                  <a:lnTo>
                    <a:pt x="194" y="462"/>
                  </a:lnTo>
                  <a:lnTo>
                    <a:pt x="194" y="463"/>
                  </a:lnTo>
                  <a:lnTo>
                    <a:pt x="195" y="463"/>
                  </a:lnTo>
                  <a:lnTo>
                    <a:pt x="194" y="463"/>
                  </a:lnTo>
                  <a:lnTo>
                    <a:pt x="192" y="463"/>
                  </a:lnTo>
                  <a:lnTo>
                    <a:pt x="192" y="465"/>
                  </a:lnTo>
                  <a:lnTo>
                    <a:pt x="191" y="465"/>
                  </a:lnTo>
                  <a:lnTo>
                    <a:pt x="189" y="466"/>
                  </a:lnTo>
                  <a:lnTo>
                    <a:pt x="188" y="466"/>
                  </a:lnTo>
                  <a:lnTo>
                    <a:pt x="188" y="465"/>
                  </a:lnTo>
                  <a:lnTo>
                    <a:pt x="186" y="465"/>
                  </a:lnTo>
                  <a:lnTo>
                    <a:pt x="186" y="463"/>
                  </a:lnTo>
                  <a:lnTo>
                    <a:pt x="185" y="463"/>
                  </a:lnTo>
                  <a:lnTo>
                    <a:pt x="185" y="462"/>
                  </a:lnTo>
                  <a:lnTo>
                    <a:pt x="183" y="462"/>
                  </a:lnTo>
                  <a:lnTo>
                    <a:pt x="183" y="460"/>
                  </a:lnTo>
                  <a:lnTo>
                    <a:pt x="183" y="459"/>
                  </a:lnTo>
                  <a:lnTo>
                    <a:pt x="182" y="457"/>
                  </a:lnTo>
                  <a:lnTo>
                    <a:pt x="182" y="456"/>
                  </a:lnTo>
                  <a:lnTo>
                    <a:pt x="180" y="456"/>
                  </a:lnTo>
                  <a:lnTo>
                    <a:pt x="180" y="454"/>
                  </a:lnTo>
                  <a:lnTo>
                    <a:pt x="180" y="456"/>
                  </a:lnTo>
                  <a:lnTo>
                    <a:pt x="179" y="456"/>
                  </a:lnTo>
                  <a:lnTo>
                    <a:pt x="179" y="454"/>
                  </a:lnTo>
                  <a:lnTo>
                    <a:pt x="179" y="456"/>
                  </a:lnTo>
                  <a:lnTo>
                    <a:pt x="177" y="456"/>
                  </a:lnTo>
                  <a:lnTo>
                    <a:pt x="177" y="457"/>
                  </a:lnTo>
                  <a:lnTo>
                    <a:pt x="176" y="456"/>
                  </a:lnTo>
                  <a:lnTo>
                    <a:pt x="176" y="457"/>
                  </a:lnTo>
                  <a:lnTo>
                    <a:pt x="174" y="457"/>
                  </a:lnTo>
                  <a:lnTo>
                    <a:pt x="174" y="456"/>
                  </a:lnTo>
                  <a:lnTo>
                    <a:pt x="174" y="457"/>
                  </a:lnTo>
                  <a:lnTo>
                    <a:pt x="173" y="457"/>
                  </a:lnTo>
                  <a:lnTo>
                    <a:pt x="171" y="457"/>
                  </a:lnTo>
                  <a:lnTo>
                    <a:pt x="170" y="457"/>
                  </a:lnTo>
                  <a:lnTo>
                    <a:pt x="168" y="456"/>
                  </a:lnTo>
                  <a:lnTo>
                    <a:pt x="168" y="454"/>
                  </a:lnTo>
                  <a:lnTo>
                    <a:pt x="167" y="454"/>
                  </a:lnTo>
                  <a:lnTo>
                    <a:pt x="167" y="453"/>
                  </a:lnTo>
                  <a:lnTo>
                    <a:pt x="167" y="451"/>
                  </a:lnTo>
                  <a:lnTo>
                    <a:pt x="167" y="450"/>
                  </a:lnTo>
                  <a:lnTo>
                    <a:pt x="165" y="450"/>
                  </a:lnTo>
                  <a:lnTo>
                    <a:pt x="165" y="448"/>
                  </a:lnTo>
                  <a:lnTo>
                    <a:pt x="165" y="447"/>
                  </a:lnTo>
                  <a:lnTo>
                    <a:pt x="165" y="445"/>
                  </a:lnTo>
                  <a:lnTo>
                    <a:pt x="164" y="444"/>
                  </a:lnTo>
                  <a:lnTo>
                    <a:pt x="164" y="442"/>
                  </a:lnTo>
                  <a:lnTo>
                    <a:pt x="162" y="442"/>
                  </a:lnTo>
                  <a:lnTo>
                    <a:pt x="161" y="440"/>
                  </a:lnTo>
                  <a:lnTo>
                    <a:pt x="157" y="439"/>
                  </a:lnTo>
                  <a:lnTo>
                    <a:pt x="156" y="439"/>
                  </a:lnTo>
                  <a:lnTo>
                    <a:pt x="156" y="437"/>
                  </a:lnTo>
                  <a:lnTo>
                    <a:pt x="154" y="437"/>
                  </a:lnTo>
                  <a:lnTo>
                    <a:pt x="154" y="436"/>
                  </a:lnTo>
                  <a:lnTo>
                    <a:pt x="153" y="436"/>
                  </a:lnTo>
                  <a:lnTo>
                    <a:pt x="151" y="434"/>
                  </a:lnTo>
                  <a:lnTo>
                    <a:pt x="150" y="434"/>
                  </a:lnTo>
                  <a:lnTo>
                    <a:pt x="148" y="434"/>
                  </a:lnTo>
                  <a:lnTo>
                    <a:pt x="147" y="434"/>
                  </a:lnTo>
                  <a:lnTo>
                    <a:pt x="147" y="433"/>
                  </a:lnTo>
                  <a:lnTo>
                    <a:pt x="145" y="431"/>
                  </a:lnTo>
                  <a:lnTo>
                    <a:pt x="145" y="430"/>
                  </a:lnTo>
                  <a:lnTo>
                    <a:pt x="144" y="430"/>
                  </a:lnTo>
                  <a:lnTo>
                    <a:pt x="142" y="430"/>
                  </a:lnTo>
                  <a:lnTo>
                    <a:pt x="139" y="430"/>
                  </a:lnTo>
                  <a:lnTo>
                    <a:pt x="139" y="428"/>
                  </a:lnTo>
                  <a:lnTo>
                    <a:pt x="139" y="427"/>
                  </a:lnTo>
                  <a:lnTo>
                    <a:pt x="139" y="425"/>
                  </a:lnTo>
                  <a:lnTo>
                    <a:pt x="139" y="424"/>
                  </a:lnTo>
                  <a:lnTo>
                    <a:pt x="139" y="422"/>
                  </a:lnTo>
                  <a:lnTo>
                    <a:pt x="139" y="421"/>
                  </a:lnTo>
                  <a:lnTo>
                    <a:pt x="138" y="421"/>
                  </a:lnTo>
                  <a:lnTo>
                    <a:pt x="138" y="419"/>
                  </a:lnTo>
                  <a:lnTo>
                    <a:pt x="138" y="418"/>
                  </a:lnTo>
                  <a:lnTo>
                    <a:pt x="138" y="416"/>
                  </a:lnTo>
                  <a:lnTo>
                    <a:pt x="138" y="415"/>
                  </a:lnTo>
                  <a:lnTo>
                    <a:pt x="138" y="413"/>
                  </a:lnTo>
                  <a:lnTo>
                    <a:pt x="138" y="412"/>
                  </a:lnTo>
                  <a:lnTo>
                    <a:pt x="138" y="410"/>
                  </a:lnTo>
                  <a:lnTo>
                    <a:pt x="138" y="409"/>
                  </a:lnTo>
                  <a:lnTo>
                    <a:pt x="138" y="407"/>
                  </a:lnTo>
                  <a:lnTo>
                    <a:pt x="138" y="406"/>
                  </a:lnTo>
                  <a:lnTo>
                    <a:pt x="138" y="404"/>
                  </a:lnTo>
                  <a:lnTo>
                    <a:pt x="138" y="403"/>
                  </a:lnTo>
                  <a:lnTo>
                    <a:pt x="138" y="401"/>
                  </a:lnTo>
                  <a:lnTo>
                    <a:pt x="138" y="400"/>
                  </a:lnTo>
                  <a:lnTo>
                    <a:pt x="138" y="398"/>
                  </a:lnTo>
                  <a:lnTo>
                    <a:pt x="138" y="397"/>
                  </a:lnTo>
                  <a:lnTo>
                    <a:pt x="138" y="395"/>
                  </a:lnTo>
                  <a:lnTo>
                    <a:pt x="138" y="392"/>
                  </a:lnTo>
                  <a:lnTo>
                    <a:pt x="138" y="391"/>
                  </a:lnTo>
                  <a:lnTo>
                    <a:pt x="138" y="389"/>
                  </a:lnTo>
                  <a:lnTo>
                    <a:pt x="138" y="387"/>
                  </a:lnTo>
                  <a:lnTo>
                    <a:pt x="139" y="384"/>
                  </a:lnTo>
                  <a:lnTo>
                    <a:pt x="139" y="383"/>
                  </a:lnTo>
                  <a:lnTo>
                    <a:pt x="141" y="380"/>
                  </a:lnTo>
                  <a:lnTo>
                    <a:pt x="141" y="377"/>
                  </a:lnTo>
                  <a:lnTo>
                    <a:pt x="142" y="374"/>
                  </a:lnTo>
                  <a:lnTo>
                    <a:pt x="145" y="369"/>
                  </a:lnTo>
                  <a:lnTo>
                    <a:pt x="145" y="368"/>
                  </a:lnTo>
                  <a:lnTo>
                    <a:pt x="148" y="365"/>
                  </a:lnTo>
                  <a:lnTo>
                    <a:pt x="151" y="362"/>
                  </a:lnTo>
                  <a:lnTo>
                    <a:pt x="151" y="360"/>
                  </a:lnTo>
                  <a:lnTo>
                    <a:pt x="153" y="360"/>
                  </a:lnTo>
                  <a:lnTo>
                    <a:pt x="156" y="357"/>
                  </a:lnTo>
                  <a:lnTo>
                    <a:pt x="161" y="356"/>
                  </a:lnTo>
                  <a:lnTo>
                    <a:pt x="162" y="354"/>
                  </a:lnTo>
                  <a:lnTo>
                    <a:pt x="168" y="353"/>
                  </a:lnTo>
                  <a:lnTo>
                    <a:pt x="174" y="350"/>
                  </a:lnTo>
                  <a:lnTo>
                    <a:pt x="173" y="347"/>
                  </a:lnTo>
                  <a:lnTo>
                    <a:pt x="171" y="347"/>
                  </a:lnTo>
                  <a:lnTo>
                    <a:pt x="171" y="345"/>
                  </a:lnTo>
                  <a:lnTo>
                    <a:pt x="170" y="342"/>
                  </a:lnTo>
                  <a:lnTo>
                    <a:pt x="168" y="339"/>
                  </a:lnTo>
                  <a:lnTo>
                    <a:pt x="168" y="338"/>
                  </a:lnTo>
                  <a:lnTo>
                    <a:pt x="167" y="336"/>
                  </a:lnTo>
                  <a:lnTo>
                    <a:pt x="167" y="334"/>
                  </a:lnTo>
                  <a:lnTo>
                    <a:pt x="165" y="331"/>
                  </a:lnTo>
                  <a:lnTo>
                    <a:pt x="165" y="330"/>
                  </a:lnTo>
                  <a:lnTo>
                    <a:pt x="165" y="328"/>
                  </a:lnTo>
                  <a:lnTo>
                    <a:pt x="164" y="328"/>
                  </a:lnTo>
                  <a:lnTo>
                    <a:pt x="162" y="325"/>
                  </a:lnTo>
                  <a:lnTo>
                    <a:pt x="161" y="324"/>
                  </a:lnTo>
                  <a:lnTo>
                    <a:pt x="159" y="324"/>
                  </a:lnTo>
                  <a:lnTo>
                    <a:pt x="159" y="322"/>
                  </a:lnTo>
                  <a:lnTo>
                    <a:pt x="157" y="322"/>
                  </a:lnTo>
                  <a:lnTo>
                    <a:pt x="159" y="321"/>
                  </a:lnTo>
                  <a:lnTo>
                    <a:pt x="161" y="321"/>
                  </a:lnTo>
                  <a:lnTo>
                    <a:pt x="162" y="319"/>
                  </a:lnTo>
                  <a:lnTo>
                    <a:pt x="164" y="319"/>
                  </a:lnTo>
                  <a:lnTo>
                    <a:pt x="164" y="318"/>
                  </a:lnTo>
                  <a:lnTo>
                    <a:pt x="162" y="316"/>
                  </a:lnTo>
                  <a:lnTo>
                    <a:pt x="161" y="315"/>
                  </a:lnTo>
                  <a:lnTo>
                    <a:pt x="159" y="313"/>
                  </a:lnTo>
                  <a:lnTo>
                    <a:pt x="161" y="313"/>
                  </a:lnTo>
                  <a:lnTo>
                    <a:pt x="159" y="313"/>
                  </a:lnTo>
                  <a:lnTo>
                    <a:pt x="159" y="312"/>
                  </a:lnTo>
                  <a:lnTo>
                    <a:pt x="159" y="310"/>
                  </a:lnTo>
                  <a:lnTo>
                    <a:pt x="159" y="309"/>
                  </a:lnTo>
                  <a:lnTo>
                    <a:pt x="159" y="307"/>
                  </a:lnTo>
                  <a:lnTo>
                    <a:pt x="157" y="307"/>
                  </a:lnTo>
                  <a:lnTo>
                    <a:pt x="157" y="306"/>
                  </a:lnTo>
                  <a:lnTo>
                    <a:pt x="156" y="306"/>
                  </a:lnTo>
                  <a:lnTo>
                    <a:pt x="156" y="304"/>
                  </a:lnTo>
                  <a:lnTo>
                    <a:pt x="156" y="303"/>
                  </a:lnTo>
                  <a:lnTo>
                    <a:pt x="156" y="301"/>
                  </a:lnTo>
                  <a:lnTo>
                    <a:pt x="154" y="301"/>
                  </a:lnTo>
                  <a:lnTo>
                    <a:pt x="154" y="300"/>
                  </a:lnTo>
                  <a:lnTo>
                    <a:pt x="154" y="298"/>
                  </a:lnTo>
                  <a:lnTo>
                    <a:pt x="154" y="297"/>
                  </a:lnTo>
                  <a:lnTo>
                    <a:pt x="154" y="295"/>
                  </a:lnTo>
                  <a:lnTo>
                    <a:pt x="154" y="294"/>
                  </a:lnTo>
                  <a:lnTo>
                    <a:pt x="153" y="294"/>
                  </a:lnTo>
                  <a:lnTo>
                    <a:pt x="153" y="295"/>
                  </a:lnTo>
                  <a:lnTo>
                    <a:pt x="151" y="294"/>
                  </a:lnTo>
                  <a:lnTo>
                    <a:pt x="150" y="294"/>
                  </a:lnTo>
                  <a:lnTo>
                    <a:pt x="151" y="294"/>
                  </a:lnTo>
                  <a:lnTo>
                    <a:pt x="151" y="292"/>
                  </a:lnTo>
                  <a:lnTo>
                    <a:pt x="153" y="292"/>
                  </a:lnTo>
                  <a:lnTo>
                    <a:pt x="153" y="291"/>
                  </a:lnTo>
                  <a:lnTo>
                    <a:pt x="153" y="289"/>
                  </a:lnTo>
                  <a:lnTo>
                    <a:pt x="153" y="288"/>
                  </a:lnTo>
                  <a:lnTo>
                    <a:pt x="154" y="288"/>
                  </a:lnTo>
                  <a:lnTo>
                    <a:pt x="156" y="286"/>
                  </a:lnTo>
                  <a:lnTo>
                    <a:pt x="156" y="285"/>
                  </a:lnTo>
                  <a:lnTo>
                    <a:pt x="156" y="283"/>
                  </a:lnTo>
                  <a:lnTo>
                    <a:pt x="157" y="283"/>
                  </a:lnTo>
                  <a:lnTo>
                    <a:pt x="159" y="283"/>
                  </a:lnTo>
                  <a:lnTo>
                    <a:pt x="159" y="281"/>
                  </a:lnTo>
                  <a:lnTo>
                    <a:pt x="162" y="280"/>
                  </a:lnTo>
                  <a:lnTo>
                    <a:pt x="162" y="278"/>
                  </a:lnTo>
                  <a:lnTo>
                    <a:pt x="164" y="278"/>
                  </a:lnTo>
                  <a:lnTo>
                    <a:pt x="164" y="277"/>
                  </a:lnTo>
                  <a:lnTo>
                    <a:pt x="167" y="274"/>
                  </a:lnTo>
                  <a:lnTo>
                    <a:pt x="167" y="272"/>
                  </a:lnTo>
                  <a:lnTo>
                    <a:pt x="165" y="272"/>
                  </a:lnTo>
                  <a:lnTo>
                    <a:pt x="162" y="271"/>
                  </a:lnTo>
                  <a:lnTo>
                    <a:pt x="159" y="269"/>
                  </a:lnTo>
                  <a:lnTo>
                    <a:pt x="151" y="262"/>
                  </a:lnTo>
                  <a:lnTo>
                    <a:pt x="141" y="254"/>
                  </a:lnTo>
                  <a:lnTo>
                    <a:pt x="132" y="250"/>
                  </a:lnTo>
                  <a:lnTo>
                    <a:pt x="126" y="248"/>
                  </a:lnTo>
                  <a:lnTo>
                    <a:pt x="124" y="248"/>
                  </a:lnTo>
                  <a:lnTo>
                    <a:pt x="117" y="247"/>
                  </a:lnTo>
                  <a:lnTo>
                    <a:pt x="111" y="244"/>
                  </a:lnTo>
                  <a:lnTo>
                    <a:pt x="108" y="242"/>
                  </a:lnTo>
                  <a:lnTo>
                    <a:pt x="105" y="239"/>
                  </a:lnTo>
                  <a:lnTo>
                    <a:pt x="103" y="230"/>
                  </a:lnTo>
                  <a:lnTo>
                    <a:pt x="105" y="225"/>
                  </a:lnTo>
                  <a:lnTo>
                    <a:pt x="112" y="215"/>
                  </a:lnTo>
                  <a:lnTo>
                    <a:pt x="121" y="203"/>
                  </a:lnTo>
                  <a:lnTo>
                    <a:pt x="124" y="200"/>
                  </a:lnTo>
                  <a:lnTo>
                    <a:pt x="127" y="189"/>
                  </a:lnTo>
                  <a:lnTo>
                    <a:pt x="127" y="183"/>
                  </a:lnTo>
                  <a:lnTo>
                    <a:pt x="124" y="178"/>
                  </a:lnTo>
                  <a:lnTo>
                    <a:pt x="114" y="171"/>
                  </a:lnTo>
                  <a:lnTo>
                    <a:pt x="112" y="168"/>
                  </a:lnTo>
                  <a:lnTo>
                    <a:pt x="103" y="163"/>
                  </a:lnTo>
                  <a:lnTo>
                    <a:pt x="97" y="160"/>
                  </a:lnTo>
                  <a:lnTo>
                    <a:pt x="83" y="153"/>
                  </a:lnTo>
                  <a:lnTo>
                    <a:pt x="79" y="151"/>
                  </a:lnTo>
                  <a:lnTo>
                    <a:pt x="73" y="135"/>
                  </a:lnTo>
                  <a:lnTo>
                    <a:pt x="70" y="112"/>
                  </a:lnTo>
                  <a:lnTo>
                    <a:pt x="67" y="100"/>
                  </a:lnTo>
                  <a:lnTo>
                    <a:pt x="67" y="92"/>
                  </a:lnTo>
                  <a:lnTo>
                    <a:pt x="55" y="72"/>
                  </a:lnTo>
                  <a:lnTo>
                    <a:pt x="52" y="68"/>
                  </a:lnTo>
                  <a:lnTo>
                    <a:pt x="30" y="47"/>
                  </a:lnTo>
                  <a:lnTo>
                    <a:pt x="17" y="39"/>
                  </a:lnTo>
                  <a:lnTo>
                    <a:pt x="11" y="36"/>
                  </a:lnTo>
                  <a:lnTo>
                    <a:pt x="6" y="26"/>
                  </a:lnTo>
                  <a:lnTo>
                    <a:pt x="3" y="18"/>
                  </a:lnTo>
                  <a:lnTo>
                    <a:pt x="0" y="10"/>
                  </a:lnTo>
                  <a:lnTo>
                    <a:pt x="0" y="7"/>
                  </a:lnTo>
                  <a:lnTo>
                    <a:pt x="17" y="6"/>
                  </a:lnTo>
                  <a:lnTo>
                    <a:pt x="32" y="6"/>
                  </a:lnTo>
                  <a:lnTo>
                    <a:pt x="33" y="6"/>
                  </a:lnTo>
                  <a:lnTo>
                    <a:pt x="58" y="4"/>
                  </a:lnTo>
                  <a:lnTo>
                    <a:pt x="59" y="4"/>
                  </a:lnTo>
                  <a:lnTo>
                    <a:pt x="65" y="4"/>
                  </a:lnTo>
                  <a:lnTo>
                    <a:pt x="67" y="4"/>
                  </a:lnTo>
                  <a:lnTo>
                    <a:pt x="74" y="3"/>
                  </a:lnTo>
                  <a:lnTo>
                    <a:pt x="94" y="3"/>
                  </a:lnTo>
                  <a:lnTo>
                    <a:pt x="111" y="1"/>
                  </a:lnTo>
                  <a:lnTo>
                    <a:pt x="129" y="1"/>
                  </a:lnTo>
                  <a:lnTo>
                    <a:pt x="139" y="0"/>
                  </a:lnTo>
                  <a:lnTo>
                    <a:pt x="145" y="0"/>
                  </a:lnTo>
                  <a:lnTo>
                    <a:pt x="147" y="4"/>
                  </a:lnTo>
                  <a:lnTo>
                    <a:pt x="148" y="16"/>
                  </a:lnTo>
                  <a:lnTo>
                    <a:pt x="151" y="27"/>
                  </a:lnTo>
                  <a:lnTo>
                    <a:pt x="153" y="38"/>
                  </a:lnTo>
                  <a:lnTo>
                    <a:pt x="153" y="39"/>
                  </a:lnTo>
                  <a:lnTo>
                    <a:pt x="154" y="41"/>
                  </a:lnTo>
                  <a:lnTo>
                    <a:pt x="154" y="39"/>
                  </a:lnTo>
                  <a:lnTo>
                    <a:pt x="157" y="39"/>
                  </a:lnTo>
                  <a:lnTo>
                    <a:pt x="159" y="39"/>
                  </a:lnTo>
                  <a:lnTo>
                    <a:pt x="161" y="39"/>
                  </a:lnTo>
                  <a:lnTo>
                    <a:pt x="164" y="38"/>
                  </a:lnTo>
                  <a:lnTo>
                    <a:pt x="165" y="38"/>
                  </a:lnTo>
                  <a:lnTo>
                    <a:pt x="167" y="39"/>
                  </a:lnTo>
                  <a:lnTo>
                    <a:pt x="168" y="39"/>
                  </a:lnTo>
                  <a:lnTo>
                    <a:pt x="171" y="39"/>
                  </a:lnTo>
                  <a:lnTo>
                    <a:pt x="173" y="39"/>
                  </a:lnTo>
                  <a:lnTo>
                    <a:pt x="174" y="39"/>
                  </a:lnTo>
                  <a:lnTo>
                    <a:pt x="177" y="39"/>
                  </a:lnTo>
                  <a:lnTo>
                    <a:pt x="179" y="41"/>
                  </a:lnTo>
                  <a:lnTo>
                    <a:pt x="180" y="41"/>
                  </a:lnTo>
                  <a:lnTo>
                    <a:pt x="182" y="41"/>
                  </a:lnTo>
                  <a:lnTo>
                    <a:pt x="183" y="41"/>
                  </a:lnTo>
                  <a:lnTo>
                    <a:pt x="185" y="41"/>
                  </a:lnTo>
                  <a:lnTo>
                    <a:pt x="186" y="41"/>
                  </a:lnTo>
                  <a:lnTo>
                    <a:pt x="188" y="44"/>
                  </a:lnTo>
                  <a:lnTo>
                    <a:pt x="186" y="44"/>
                  </a:lnTo>
                  <a:lnTo>
                    <a:pt x="179" y="50"/>
                  </a:lnTo>
                  <a:lnTo>
                    <a:pt x="176" y="53"/>
                  </a:lnTo>
                  <a:lnTo>
                    <a:pt x="174" y="53"/>
                  </a:lnTo>
                  <a:lnTo>
                    <a:pt x="173" y="54"/>
                  </a:lnTo>
                  <a:lnTo>
                    <a:pt x="171" y="56"/>
                  </a:lnTo>
                  <a:lnTo>
                    <a:pt x="170" y="56"/>
                  </a:lnTo>
                  <a:lnTo>
                    <a:pt x="170" y="57"/>
                  </a:lnTo>
                  <a:lnTo>
                    <a:pt x="168" y="57"/>
                  </a:lnTo>
                  <a:lnTo>
                    <a:pt x="168" y="59"/>
                  </a:lnTo>
                  <a:lnTo>
                    <a:pt x="167" y="59"/>
                  </a:lnTo>
                  <a:lnTo>
                    <a:pt x="165" y="59"/>
                  </a:lnTo>
                  <a:lnTo>
                    <a:pt x="165" y="60"/>
                  </a:lnTo>
                  <a:lnTo>
                    <a:pt x="164" y="60"/>
                  </a:lnTo>
                  <a:lnTo>
                    <a:pt x="164" y="62"/>
                  </a:lnTo>
                  <a:lnTo>
                    <a:pt x="162" y="62"/>
                  </a:lnTo>
                  <a:lnTo>
                    <a:pt x="162" y="63"/>
                  </a:lnTo>
                  <a:lnTo>
                    <a:pt x="161" y="63"/>
                  </a:lnTo>
                  <a:lnTo>
                    <a:pt x="159" y="65"/>
                  </a:lnTo>
                  <a:lnTo>
                    <a:pt x="157" y="65"/>
                  </a:lnTo>
                  <a:lnTo>
                    <a:pt x="157" y="66"/>
                  </a:lnTo>
                  <a:lnTo>
                    <a:pt x="156" y="66"/>
                  </a:lnTo>
                  <a:lnTo>
                    <a:pt x="156" y="68"/>
                  </a:lnTo>
                  <a:lnTo>
                    <a:pt x="154" y="68"/>
                  </a:lnTo>
                  <a:lnTo>
                    <a:pt x="153" y="69"/>
                  </a:lnTo>
                  <a:lnTo>
                    <a:pt x="151" y="69"/>
                  </a:lnTo>
                  <a:lnTo>
                    <a:pt x="151" y="71"/>
                  </a:lnTo>
                  <a:lnTo>
                    <a:pt x="150" y="71"/>
                  </a:lnTo>
                  <a:lnTo>
                    <a:pt x="150" y="72"/>
                  </a:lnTo>
                  <a:lnTo>
                    <a:pt x="148" y="72"/>
                  </a:lnTo>
                  <a:lnTo>
                    <a:pt x="147" y="74"/>
                  </a:lnTo>
                  <a:lnTo>
                    <a:pt x="145" y="74"/>
                  </a:lnTo>
                  <a:lnTo>
                    <a:pt x="145" y="76"/>
                  </a:lnTo>
                  <a:lnTo>
                    <a:pt x="144" y="76"/>
                  </a:lnTo>
                  <a:lnTo>
                    <a:pt x="144" y="77"/>
                  </a:lnTo>
                  <a:lnTo>
                    <a:pt x="142" y="77"/>
                  </a:lnTo>
                  <a:lnTo>
                    <a:pt x="141" y="79"/>
                  </a:lnTo>
                  <a:lnTo>
                    <a:pt x="139" y="79"/>
                  </a:lnTo>
                  <a:lnTo>
                    <a:pt x="139" y="80"/>
                  </a:lnTo>
                  <a:lnTo>
                    <a:pt x="138" y="80"/>
                  </a:lnTo>
                  <a:lnTo>
                    <a:pt x="136" y="82"/>
                  </a:lnTo>
                  <a:lnTo>
                    <a:pt x="135" y="83"/>
                  </a:lnTo>
                  <a:lnTo>
                    <a:pt x="136" y="83"/>
                  </a:lnTo>
                  <a:lnTo>
                    <a:pt x="138" y="83"/>
                  </a:lnTo>
                  <a:lnTo>
                    <a:pt x="139" y="85"/>
                  </a:lnTo>
                  <a:lnTo>
                    <a:pt x="145" y="85"/>
                  </a:lnTo>
                  <a:lnTo>
                    <a:pt x="147" y="85"/>
                  </a:lnTo>
                  <a:lnTo>
                    <a:pt x="151" y="83"/>
                  </a:lnTo>
                  <a:lnTo>
                    <a:pt x="154" y="88"/>
                  </a:lnTo>
                  <a:lnTo>
                    <a:pt x="162" y="94"/>
                  </a:lnTo>
                  <a:lnTo>
                    <a:pt x="162" y="97"/>
                  </a:lnTo>
                  <a:lnTo>
                    <a:pt x="164" y="100"/>
                  </a:lnTo>
                  <a:lnTo>
                    <a:pt x="164" y="101"/>
                  </a:lnTo>
                  <a:lnTo>
                    <a:pt x="164" y="104"/>
                  </a:lnTo>
                  <a:lnTo>
                    <a:pt x="167" y="113"/>
                  </a:lnTo>
                  <a:lnTo>
                    <a:pt x="165" y="115"/>
                  </a:lnTo>
                  <a:lnTo>
                    <a:pt x="167" y="116"/>
                  </a:lnTo>
                  <a:lnTo>
                    <a:pt x="171" y="122"/>
                  </a:lnTo>
                  <a:lnTo>
                    <a:pt x="171" y="124"/>
                  </a:lnTo>
                  <a:lnTo>
                    <a:pt x="171" y="125"/>
                  </a:lnTo>
                  <a:lnTo>
                    <a:pt x="171" y="127"/>
                  </a:lnTo>
                  <a:lnTo>
                    <a:pt x="171" y="129"/>
                  </a:lnTo>
                  <a:lnTo>
                    <a:pt x="173" y="129"/>
                  </a:lnTo>
                  <a:lnTo>
                    <a:pt x="173" y="130"/>
                  </a:lnTo>
                  <a:lnTo>
                    <a:pt x="174" y="130"/>
                  </a:lnTo>
                  <a:lnTo>
                    <a:pt x="174" y="132"/>
                  </a:lnTo>
                  <a:lnTo>
                    <a:pt x="177" y="133"/>
                  </a:lnTo>
                  <a:lnTo>
                    <a:pt x="177" y="135"/>
                  </a:lnTo>
                  <a:lnTo>
                    <a:pt x="179" y="135"/>
                  </a:lnTo>
                  <a:lnTo>
                    <a:pt x="180" y="136"/>
                  </a:lnTo>
                  <a:lnTo>
                    <a:pt x="185" y="138"/>
                  </a:lnTo>
                  <a:lnTo>
                    <a:pt x="188" y="139"/>
                  </a:lnTo>
                  <a:lnTo>
                    <a:pt x="198" y="145"/>
                  </a:lnTo>
                  <a:lnTo>
                    <a:pt x="213" y="154"/>
                  </a:lnTo>
                  <a:lnTo>
                    <a:pt x="224" y="159"/>
                  </a:lnTo>
                  <a:lnTo>
                    <a:pt x="224" y="160"/>
                  </a:lnTo>
                  <a:lnTo>
                    <a:pt x="226" y="160"/>
                  </a:lnTo>
                  <a:lnTo>
                    <a:pt x="227" y="159"/>
                  </a:lnTo>
                  <a:lnTo>
                    <a:pt x="230" y="157"/>
                  </a:lnTo>
                  <a:lnTo>
                    <a:pt x="232" y="156"/>
                  </a:lnTo>
                  <a:lnTo>
                    <a:pt x="233" y="154"/>
                  </a:lnTo>
                  <a:lnTo>
                    <a:pt x="235" y="154"/>
                  </a:lnTo>
                  <a:lnTo>
                    <a:pt x="236" y="153"/>
                  </a:lnTo>
                  <a:lnTo>
                    <a:pt x="239" y="151"/>
                  </a:lnTo>
                  <a:lnTo>
                    <a:pt x="241" y="150"/>
                  </a:lnTo>
                  <a:lnTo>
                    <a:pt x="239" y="150"/>
                  </a:lnTo>
                  <a:lnTo>
                    <a:pt x="239" y="148"/>
                  </a:lnTo>
                  <a:lnTo>
                    <a:pt x="241" y="147"/>
                  </a:lnTo>
                  <a:lnTo>
                    <a:pt x="242" y="147"/>
                  </a:lnTo>
                  <a:lnTo>
                    <a:pt x="244" y="145"/>
                  </a:lnTo>
                  <a:lnTo>
                    <a:pt x="244" y="144"/>
                  </a:lnTo>
                  <a:lnTo>
                    <a:pt x="245" y="144"/>
                  </a:lnTo>
                  <a:lnTo>
                    <a:pt x="247" y="142"/>
                  </a:lnTo>
                  <a:lnTo>
                    <a:pt x="248" y="142"/>
                  </a:lnTo>
                  <a:lnTo>
                    <a:pt x="248" y="141"/>
                  </a:lnTo>
                  <a:lnTo>
                    <a:pt x="248" y="142"/>
                  </a:lnTo>
                  <a:lnTo>
                    <a:pt x="248" y="141"/>
                  </a:lnTo>
                  <a:lnTo>
                    <a:pt x="250" y="142"/>
                  </a:lnTo>
                  <a:lnTo>
                    <a:pt x="250" y="144"/>
                  </a:lnTo>
                  <a:lnTo>
                    <a:pt x="251" y="145"/>
                  </a:lnTo>
                  <a:lnTo>
                    <a:pt x="251" y="150"/>
                  </a:lnTo>
                  <a:lnTo>
                    <a:pt x="253" y="150"/>
                  </a:lnTo>
                  <a:lnTo>
                    <a:pt x="253" y="151"/>
                  </a:lnTo>
                  <a:lnTo>
                    <a:pt x="253" y="153"/>
                  </a:lnTo>
                  <a:lnTo>
                    <a:pt x="253" y="154"/>
                  </a:lnTo>
                  <a:lnTo>
                    <a:pt x="253" y="156"/>
                  </a:lnTo>
                  <a:lnTo>
                    <a:pt x="256" y="156"/>
                  </a:lnTo>
                  <a:lnTo>
                    <a:pt x="256" y="157"/>
                  </a:lnTo>
                  <a:lnTo>
                    <a:pt x="257" y="160"/>
                  </a:lnTo>
                  <a:lnTo>
                    <a:pt x="257" y="162"/>
                  </a:lnTo>
                  <a:lnTo>
                    <a:pt x="257" y="163"/>
                  </a:lnTo>
                  <a:lnTo>
                    <a:pt x="257" y="165"/>
                  </a:lnTo>
                  <a:lnTo>
                    <a:pt x="257" y="166"/>
                  </a:lnTo>
                  <a:lnTo>
                    <a:pt x="257" y="168"/>
                  </a:lnTo>
                  <a:lnTo>
                    <a:pt x="257" y="169"/>
                  </a:lnTo>
                  <a:lnTo>
                    <a:pt x="259" y="168"/>
                  </a:lnTo>
                  <a:lnTo>
                    <a:pt x="260" y="168"/>
                  </a:lnTo>
                  <a:lnTo>
                    <a:pt x="260" y="166"/>
                  </a:lnTo>
                  <a:lnTo>
                    <a:pt x="262" y="166"/>
                  </a:lnTo>
                  <a:lnTo>
                    <a:pt x="262" y="165"/>
                  </a:lnTo>
                  <a:lnTo>
                    <a:pt x="263" y="165"/>
                  </a:lnTo>
                  <a:lnTo>
                    <a:pt x="265" y="165"/>
                  </a:lnTo>
                  <a:lnTo>
                    <a:pt x="266" y="165"/>
                  </a:lnTo>
                  <a:lnTo>
                    <a:pt x="266" y="166"/>
                  </a:lnTo>
                  <a:lnTo>
                    <a:pt x="268" y="166"/>
                  </a:lnTo>
                  <a:lnTo>
                    <a:pt x="268" y="165"/>
                  </a:lnTo>
                  <a:lnTo>
                    <a:pt x="269" y="165"/>
                  </a:lnTo>
                  <a:lnTo>
                    <a:pt x="269" y="163"/>
                  </a:lnTo>
                  <a:lnTo>
                    <a:pt x="271" y="163"/>
                  </a:lnTo>
                  <a:lnTo>
                    <a:pt x="273" y="163"/>
                  </a:lnTo>
                  <a:lnTo>
                    <a:pt x="273" y="162"/>
                  </a:lnTo>
                  <a:lnTo>
                    <a:pt x="274" y="162"/>
                  </a:lnTo>
                  <a:lnTo>
                    <a:pt x="274" y="160"/>
                  </a:lnTo>
                  <a:lnTo>
                    <a:pt x="276" y="160"/>
                  </a:lnTo>
                  <a:lnTo>
                    <a:pt x="276" y="159"/>
                  </a:lnTo>
                  <a:lnTo>
                    <a:pt x="277" y="159"/>
                  </a:lnTo>
                  <a:lnTo>
                    <a:pt x="279" y="160"/>
                  </a:lnTo>
                  <a:lnTo>
                    <a:pt x="279" y="162"/>
                  </a:lnTo>
                  <a:lnTo>
                    <a:pt x="279" y="163"/>
                  </a:lnTo>
                  <a:lnTo>
                    <a:pt x="280" y="163"/>
                  </a:lnTo>
                  <a:lnTo>
                    <a:pt x="280" y="165"/>
                  </a:lnTo>
                  <a:lnTo>
                    <a:pt x="280" y="166"/>
                  </a:lnTo>
                  <a:lnTo>
                    <a:pt x="282" y="168"/>
                  </a:lnTo>
                  <a:lnTo>
                    <a:pt x="282" y="169"/>
                  </a:lnTo>
                  <a:lnTo>
                    <a:pt x="283" y="171"/>
                  </a:lnTo>
                  <a:lnTo>
                    <a:pt x="283" y="172"/>
                  </a:lnTo>
                  <a:lnTo>
                    <a:pt x="283" y="174"/>
                  </a:lnTo>
                  <a:lnTo>
                    <a:pt x="285" y="174"/>
                  </a:lnTo>
                  <a:lnTo>
                    <a:pt x="285" y="175"/>
                  </a:lnTo>
                  <a:lnTo>
                    <a:pt x="285" y="177"/>
                  </a:lnTo>
                  <a:lnTo>
                    <a:pt x="286" y="177"/>
                  </a:lnTo>
                  <a:lnTo>
                    <a:pt x="286" y="178"/>
                  </a:lnTo>
                  <a:lnTo>
                    <a:pt x="286" y="180"/>
                  </a:lnTo>
                  <a:lnTo>
                    <a:pt x="288" y="182"/>
                  </a:lnTo>
                  <a:lnTo>
                    <a:pt x="288" y="183"/>
                  </a:lnTo>
                  <a:lnTo>
                    <a:pt x="289" y="185"/>
                  </a:lnTo>
                  <a:lnTo>
                    <a:pt x="291" y="188"/>
                  </a:lnTo>
                  <a:lnTo>
                    <a:pt x="291" y="189"/>
                  </a:lnTo>
                  <a:lnTo>
                    <a:pt x="291" y="191"/>
                  </a:lnTo>
                  <a:lnTo>
                    <a:pt x="292" y="191"/>
                  </a:lnTo>
                  <a:lnTo>
                    <a:pt x="292" y="192"/>
                  </a:lnTo>
                  <a:lnTo>
                    <a:pt x="292" y="194"/>
                  </a:lnTo>
                  <a:lnTo>
                    <a:pt x="294" y="194"/>
                  </a:lnTo>
                  <a:lnTo>
                    <a:pt x="294" y="195"/>
                  </a:lnTo>
                  <a:lnTo>
                    <a:pt x="294" y="197"/>
                  </a:lnTo>
                  <a:lnTo>
                    <a:pt x="297" y="201"/>
                  </a:lnTo>
                  <a:lnTo>
                    <a:pt x="298" y="206"/>
                  </a:lnTo>
                  <a:lnTo>
                    <a:pt x="298" y="207"/>
                  </a:lnTo>
                  <a:lnTo>
                    <a:pt x="300" y="209"/>
                  </a:lnTo>
                  <a:lnTo>
                    <a:pt x="303" y="216"/>
                  </a:lnTo>
                  <a:lnTo>
                    <a:pt x="303" y="218"/>
                  </a:lnTo>
                  <a:lnTo>
                    <a:pt x="304" y="219"/>
                  </a:lnTo>
                  <a:lnTo>
                    <a:pt x="306" y="219"/>
                  </a:lnTo>
                  <a:lnTo>
                    <a:pt x="306" y="224"/>
                  </a:lnTo>
                  <a:lnTo>
                    <a:pt x="307" y="235"/>
                  </a:lnTo>
                  <a:lnTo>
                    <a:pt x="307" y="236"/>
                  </a:lnTo>
                  <a:lnTo>
                    <a:pt x="307" y="238"/>
                  </a:lnTo>
                  <a:lnTo>
                    <a:pt x="306" y="238"/>
                  </a:lnTo>
                  <a:lnTo>
                    <a:pt x="306" y="239"/>
                  </a:lnTo>
                  <a:lnTo>
                    <a:pt x="306" y="241"/>
                  </a:lnTo>
                  <a:lnTo>
                    <a:pt x="307" y="241"/>
                  </a:lnTo>
                  <a:lnTo>
                    <a:pt x="307" y="242"/>
                  </a:lnTo>
                  <a:lnTo>
                    <a:pt x="307" y="244"/>
                  </a:lnTo>
                  <a:lnTo>
                    <a:pt x="307" y="245"/>
                  </a:lnTo>
                  <a:lnTo>
                    <a:pt x="307" y="247"/>
                  </a:lnTo>
                  <a:lnTo>
                    <a:pt x="310" y="254"/>
                  </a:lnTo>
                  <a:lnTo>
                    <a:pt x="307" y="256"/>
                  </a:lnTo>
                  <a:lnTo>
                    <a:pt x="306" y="256"/>
                  </a:lnTo>
                  <a:lnTo>
                    <a:pt x="303" y="259"/>
                  </a:lnTo>
                  <a:lnTo>
                    <a:pt x="301" y="259"/>
                  </a:lnTo>
                  <a:lnTo>
                    <a:pt x="301" y="260"/>
                  </a:lnTo>
                  <a:lnTo>
                    <a:pt x="300" y="260"/>
                  </a:lnTo>
                  <a:lnTo>
                    <a:pt x="300" y="262"/>
                  </a:lnTo>
                  <a:lnTo>
                    <a:pt x="298" y="262"/>
                  </a:lnTo>
                  <a:lnTo>
                    <a:pt x="297" y="262"/>
                  </a:lnTo>
                  <a:lnTo>
                    <a:pt x="297" y="263"/>
                  </a:lnTo>
                  <a:lnTo>
                    <a:pt x="298" y="265"/>
                  </a:lnTo>
                  <a:lnTo>
                    <a:pt x="297" y="265"/>
                  </a:lnTo>
                  <a:lnTo>
                    <a:pt x="297" y="266"/>
                  </a:lnTo>
                  <a:lnTo>
                    <a:pt x="297" y="268"/>
                  </a:lnTo>
                  <a:lnTo>
                    <a:pt x="297" y="269"/>
                  </a:lnTo>
                  <a:lnTo>
                    <a:pt x="297" y="271"/>
                  </a:lnTo>
                  <a:lnTo>
                    <a:pt x="298" y="272"/>
                  </a:lnTo>
                  <a:lnTo>
                    <a:pt x="298" y="274"/>
                  </a:lnTo>
                  <a:lnTo>
                    <a:pt x="298" y="275"/>
                  </a:lnTo>
                  <a:lnTo>
                    <a:pt x="298" y="277"/>
                  </a:lnTo>
                  <a:lnTo>
                    <a:pt x="300" y="277"/>
                  </a:lnTo>
                  <a:lnTo>
                    <a:pt x="300" y="278"/>
                  </a:lnTo>
                  <a:lnTo>
                    <a:pt x="301" y="277"/>
                  </a:lnTo>
                  <a:lnTo>
                    <a:pt x="301" y="278"/>
                  </a:lnTo>
                  <a:lnTo>
                    <a:pt x="303" y="278"/>
                  </a:lnTo>
                  <a:lnTo>
                    <a:pt x="304" y="278"/>
                  </a:lnTo>
                  <a:lnTo>
                    <a:pt x="306" y="277"/>
                  </a:lnTo>
                  <a:lnTo>
                    <a:pt x="307" y="277"/>
                  </a:lnTo>
                  <a:lnTo>
                    <a:pt x="309" y="277"/>
                  </a:lnTo>
                  <a:lnTo>
                    <a:pt x="310" y="277"/>
                  </a:lnTo>
                  <a:lnTo>
                    <a:pt x="312" y="277"/>
                  </a:lnTo>
                  <a:lnTo>
                    <a:pt x="313" y="277"/>
                  </a:lnTo>
                  <a:lnTo>
                    <a:pt x="313" y="278"/>
                  </a:lnTo>
                  <a:lnTo>
                    <a:pt x="315" y="278"/>
                  </a:lnTo>
                  <a:lnTo>
                    <a:pt x="316" y="278"/>
                  </a:lnTo>
                  <a:lnTo>
                    <a:pt x="316" y="280"/>
                  </a:lnTo>
                  <a:lnTo>
                    <a:pt x="318" y="280"/>
                  </a:lnTo>
                  <a:lnTo>
                    <a:pt x="319" y="280"/>
                  </a:lnTo>
                  <a:lnTo>
                    <a:pt x="321" y="280"/>
                  </a:lnTo>
                  <a:lnTo>
                    <a:pt x="321" y="278"/>
                  </a:lnTo>
                  <a:lnTo>
                    <a:pt x="322" y="278"/>
                  </a:lnTo>
                  <a:lnTo>
                    <a:pt x="322" y="280"/>
                  </a:lnTo>
                  <a:lnTo>
                    <a:pt x="324" y="280"/>
                  </a:lnTo>
                  <a:lnTo>
                    <a:pt x="324" y="278"/>
                  </a:lnTo>
                  <a:lnTo>
                    <a:pt x="325" y="278"/>
                  </a:lnTo>
                  <a:lnTo>
                    <a:pt x="325" y="277"/>
                  </a:lnTo>
                  <a:lnTo>
                    <a:pt x="327" y="277"/>
                  </a:lnTo>
                  <a:lnTo>
                    <a:pt x="327" y="278"/>
                  </a:lnTo>
                  <a:lnTo>
                    <a:pt x="327" y="277"/>
                  </a:lnTo>
                  <a:lnTo>
                    <a:pt x="329" y="277"/>
                  </a:lnTo>
                  <a:lnTo>
                    <a:pt x="329" y="278"/>
                  </a:lnTo>
                  <a:lnTo>
                    <a:pt x="330" y="278"/>
                  </a:lnTo>
                  <a:lnTo>
                    <a:pt x="330" y="280"/>
                  </a:lnTo>
                  <a:lnTo>
                    <a:pt x="332" y="281"/>
                  </a:lnTo>
                  <a:lnTo>
                    <a:pt x="333" y="281"/>
                  </a:lnTo>
                  <a:lnTo>
                    <a:pt x="333" y="283"/>
                  </a:lnTo>
                  <a:lnTo>
                    <a:pt x="335" y="283"/>
                  </a:lnTo>
                  <a:lnTo>
                    <a:pt x="336" y="285"/>
                  </a:lnTo>
                  <a:lnTo>
                    <a:pt x="336" y="286"/>
                  </a:lnTo>
                  <a:lnTo>
                    <a:pt x="335" y="288"/>
                  </a:lnTo>
                  <a:lnTo>
                    <a:pt x="335" y="289"/>
                  </a:lnTo>
                  <a:lnTo>
                    <a:pt x="333" y="295"/>
                  </a:lnTo>
                  <a:lnTo>
                    <a:pt x="333" y="297"/>
                  </a:lnTo>
                  <a:lnTo>
                    <a:pt x="332" y="300"/>
                  </a:lnTo>
                  <a:lnTo>
                    <a:pt x="332" y="303"/>
                  </a:lnTo>
                  <a:lnTo>
                    <a:pt x="333" y="303"/>
                  </a:lnTo>
                  <a:lnTo>
                    <a:pt x="335" y="301"/>
                  </a:lnTo>
                  <a:lnTo>
                    <a:pt x="336" y="301"/>
                  </a:lnTo>
                  <a:lnTo>
                    <a:pt x="338" y="301"/>
                  </a:lnTo>
                  <a:lnTo>
                    <a:pt x="338" y="300"/>
                  </a:lnTo>
                  <a:lnTo>
                    <a:pt x="339" y="300"/>
                  </a:lnTo>
                  <a:lnTo>
                    <a:pt x="341" y="300"/>
                  </a:lnTo>
                  <a:lnTo>
                    <a:pt x="342" y="300"/>
                  </a:lnTo>
                  <a:lnTo>
                    <a:pt x="344" y="300"/>
                  </a:lnTo>
                  <a:lnTo>
                    <a:pt x="345" y="300"/>
                  </a:lnTo>
                  <a:lnTo>
                    <a:pt x="345" y="298"/>
                  </a:lnTo>
                  <a:lnTo>
                    <a:pt x="347" y="298"/>
                  </a:lnTo>
                  <a:lnTo>
                    <a:pt x="348" y="298"/>
                  </a:lnTo>
                  <a:lnTo>
                    <a:pt x="348" y="300"/>
                  </a:lnTo>
                  <a:lnTo>
                    <a:pt x="348" y="304"/>
                  </a:lnTo>
                  <a:lnTo>
                    <a:pt x="348" y="307"/>
                  </a:lnTo>
                  <a:lnTo>
                    <a:pt x="350" y="307"/>
                  </a:lnTo>
                  <a:lnTo>
                    <a:pt x="350" y="309"/>
                  </a:lnTo>
                  <a:lnTo>
                    <a:pt x="350" y="310"/>
                  </a:lnTo>
                  <a:lnTo>
                    <a:pt x="350" y="312"/>
                  </a:lnTo>
                  <a:lnTo>
                    <a:pt x="348" y="312"/>
                  </a:lnTo>
                  <a:lnTo>
                    <a:pt x="348" y="313"/>
                  </a:lnTo>
                  <a:lnTo>
                    <a:pt x="347" y="313"/>
                  </a:lnTo>
                  <a:lnTo>
                    <a:pt x="347" y="315"/>
                  </a:lnTo>
                  <a:lnTo>
                    <a:pt x="347" y="316"/>
                  </a:lnTo>
                  <a:lnTo>
                    <a:pt x="345" y="316"/>
                  </a:lnTo>
                  <a:lnTo>
                    <a:pt x="347" y="318"/>
                  </a:lnTo>
                  <a:lnTo>
                    <a:pt x="347" y="319"/>
                  </a:lnTo>
                  <a:lnTo>
                    <a:pt x="347" y="321"/>
                  </a:lnTo>
                  <a:lnTo>
                    <a:pt x="347" y="322"/>
                  </a:lnTo>
                  <a:lnTo>
                    <a:pt x="345" y="322"/>
                  </a:lnTo>
                  <a:lnTo>
                    <a:pt x="344" y="322"/>
                  </a:lnTo>
                  <a:lnTo>
                    <a:pt x="342" y="322"/>
                  </a:lnTo>
                  <a:lnTo>
                    <a:pt x="341" y="322"/>
                  </a:lnTo>
                  <a:lnTo>
                    <a:pt x="339" y="322"/>
                  </a:lnTo>
                  <a:lnTo>
                    <a:pt x="339" y="324"/>
                  </a:lnTo>
                  <a:lnTo>
                    <a:pt x="338" y="324"/>
                  </a:lnTo>
                  <a:lnTo>
                    <a:pt x="338" y="325"/>
                  </a:lnTo>
                  <a:lnTo>
                    <a:pt x="336" y="325"/>
                  </a:lnTo>
                  <a:lnTo>
                    <a:pt x="335" y="325"/>
                  </a:lnTo>
                  <a:lnTo>
                    <a:pt x="335" y="327"/>
                  </a:lnTo>
                  <a:lnTo>
                    <a:pt x="335" y="325"/>
                  </a:lnTo>
                  <a:lnTo>
                    <a:pt x="333" y="325"/>
                  </a:lnTo>
                  <a:lnTo>
                    <a:pt x="333" y="327"/>
                  </a:lnTo>
                  <a:lnTo>
                    <a:pt x="332" y="327"/>
                  </a:lnTo>
                  <a:lnTo>
                    <a:pt x="333" y="327"/>
                  </a:lnTo>
                  <a:lnTo>
                    <a:pt x="333" y="328"/>
                  </a:lnTo>
                  <a:lnTo>
                    <a:pt x="333" y="330"/>
                  </a:lnTo>
                  <a:lnTo>
                    <a:pt x="332" y="330"/>
                  </a:lnTo>
                  <a:lnTo>
                    <a:pt x="332" y="331"/>
                  </a:lnTo>
                  <a:lnTo>
                    <a:pt x="333" y="331"/>
                  </a:lnTo>
                  <a:lnTo>
                    <a:pt x="332" y="331"/>
                  </a:lnTo>
                  <a:lnTo>
                    <a:pt x="332" y="333"/>
                  </a:lnTo>
                  <a:lnTo>
                    <a:pt x="333" y="333"/>
                  </a:lnTo>
                  <a:lnTo>
                    <a:pt x="333" y="334"/>
                  </a:lnTo>
                  <a:lnTo>
                    <a:pt x="333" y="336"/>
                  </a:lnTo>
                  <a:lnTo>
                    <a:pt x="335" y="336"/>
                  </a:lnTo>
                  <a:lnTo>
                    <a:pt x="335" y="338"/>
                  </a:lnTo>
                  <a:lnTo>
                    <a:pt x="335" y="336"/>
                  </a:lnTo>
                  <a:lnTo>
                    <a:pt x="333" y="336"/>
                  </a:lnTo>
                  <a:lnTo>
                    <a:pt x="333" y="338"/>
                  </a:lnTo>
                  <a:lnTo>
                    <a:pt x="335" y="338"/>
                  </a:lnTo>
                  <a:lnTo>
                    <a:pt x="333" y="338"/>
                  </a:lnTo>
                  <a:lnTo>
                    <a:pt x="333" y="339"/>
                  </a:lnTo>
                  <a:lnTo>
                    <a:pt x="335" y="339"/>
                  </a:lnTo>
                  <a:lnTo>
                    <a:pt x="335" y="341"/>
                  </a:lnTo>
                  <a:lnTo>
                    <a:pt x="333" y="341"/>
                  </a:lnTo>
                  <a:lnTo>
                    <a:pt x="333" y="342"/>
                  </a:lnTo>
                  <a:lnTo>
                    <a:pt x="333" y="344"/>
                  </a:lnTo>
                  <a:lnTo>
                    <a:pt x="333" y="345"/>
                  </a:lnTo>
                  <a:lnTo>
                    <a:pt x="332" y="345"/>
                  </a:lnTo>
                  <a:lnTo>
                    <a:pt x="330" y="345"/>
                  </a:lnTo>
                  <a:lnTo>
                    <a:pt x="330" y="347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" name="Freeform 121">
              <a:extLst>
                <a:ext uri="{FF2B5EF4-FFF2-40B4-BE49-F238E27FC236}">
                  <a16:creationId xmlns:a16="http://schemas.microsoft.com/office/drawing/2014/main" id="{0B27AB2D-3E06-EFA8-9772-0C913C6EBFA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3706" y="2818607"/>
              <a:ext cx="479425" cy="473075"/>
            </a:xfrm>
            <a:custGeom>
              <a:avLst/>
              <a:gdLst>
                <a:gd name="T0" fmla="*/ 106 w 302"/>
                <a:gd name="T1" fmla="*/ 269 h 298"/>
                <a:gd name="T2" fmla="*/ 97 w 302"/>
                <a:gd name="T3" fmla="*/ 254 h 298"/>
                <a:gd name="T4" fmla="*/ 94 w 302"/>
                <a:gd name="T5" fmla="*/ 242 h 298"/>
                <a:gd name="T6" fmla="*/ 91 w 302"/>
                <a:gd name="T7" fmla="*/ 233 h 298"/>
                <a:gd name="T8" fmla="*/ 79 w 302"/>
                <a:gd name="T9" fmla="*/ 228 h 298"/>
                <a:gd name="T10" fmla="*/ 76 w 302"/>
                <a:gd name="T11" fmla="*/ 215 h 298"/>
                <a:gd name="T12" fmla="*/ 75 w 302"/>
                <a:gd name="T13" fmla="*/ 199 h 298"/>
                <a:gd name="T14" fmla="*/ 67 w 302"/>
                <a:gd name="T15" fmla="*/ 207 h 298"/>
                <a:gd name="T16" fmla="*/ 55 w 302"/>
                <a:gd name="T17" fmla="*/ 210 h 298"/>
                <a:gd name="T18" fmla="*/ 44 w 302"/>
                <a:gd name="T19" fmla="*/ 209 h 298"/>
                <a:gd name="T20" fmla="*/ 37 w 302"/>
                <a:gd name="T21" fmla="*/ 201 h 298"/>
                <a:gd name="T22" fmla="*/ 23 w 302"/>
                <a:gd name="T23" fmla="*/ 202 h 298"/>
                <a:gd name="T24" fmla="*/ 20 w 302"/>
                <a:gd name="T25" fmla="*/ 196 h 298"/>
                <a:gd name="T26" fmla="*/ 8 w 302"/>
                <a:gd name="T27" fmla="*/ 187 h 298"/>
                <a:gd name="T28" fmla="*/ 6 w 302"/>
                <a:gd name="T29" fmla="*/ 181 h 298"/>
                <a:gd name="T30" fmla="*/ 16 w 302"/>
                <a:gd name="T31" fmla="*/ 162 h 298"/>
                <a:gd name="T32" fmla="*/ 23 w 302"/>
                <a:gd name="T33" fmla="*/ 156 h 298"/>
                <a:gd name="T34" fmla="*/ 37 w 302"/>
                <a:gd name="T35" fmla="*/ 151 h 298"/>
                <a:gd name="T36" fmla="*/ 46 w 302"/>
                <a:gd name="T37" fmla="*/ 149 h 298"/>
                <a:gd name="T38" fmla="*/ 52 w 302"/>
                <a:gd name="T39" fmla="*/ 142 h 298"/>
                <a:gd name="T40" fmla="*/ 56 w 302"/>
                <a:gd name="T41" fmla="*/ 127 h 298"/>
                <a:gd name="T42" fmla="*/ 53 w 302"/>
                <a:gd name="T43" fmla="*/ 118 h 298"/>
                <a:gd name="T44" fmla="*/ 53 w 302"/>
                <a:gd name="T45" fmla="*/ 110 h 298"/>
                <a:gd name="T46" fmla="*/ 46 w 302"/>
                <a:gd name="T47" fmla="*/ 99 h 298"/>
                <a:gd name="T48" fmla="*/ 53 w 302"/>
                <a:gd name="T49" fmla="*/ 87 h 298"/>
                <a:gd name="T50" fmla="*/ 61 w 302"/>
                <a:gd name="T51" fmla="*/ 78 h 298"/>
                <a:gd name="T52" fmla="*/ 67 w 302"/>
                <a:gd name="T53" fmla="*/ 71 h 298"/>
                <a:gd name="T54" fmla="*/ 68 w 302"/>
                <a:gd name="T55" fmla="*/ 57 h 298"/>
                <a:gd name="T56" fmla="*/ 73 w 302"/>
                <a:gd name="T57" fmla="*/ 45 h 298"/>
                <a:gd name="T58" fmla="*/ 90 w 302"/>
                <a:gd name="T59" fmla="*/ 40 h 298"/>
                <a:gd name="T60" fmla="*/ 102 w 302"/>
                <a:gd name="T61" fmla="*/ 30 h 298"/>
                <a:gd name="T62" fmla="*/ 117 w 302"/>
                <a:gd name="T63" fmla="*/ 24 h 298"/>
                <a:gd name="T64" fmla="*/ 135 w 302"/>
                <a:gd name="T65" fmla="*/ 24 h 298"/>
                <a:gd name="T66" fmla="*/ 161 w 302"/>
                <a:gd name="T67" fmla="*/ 28 h 298"/>
                <a:gd name="T68" fmla="*/ 170 w 302"/>
                <a:gd name="T69" fmla="*/ 27 h 298"/>
                <a:gd name="T70" fmla="*/ 182 w 302"/>
                <a:gd name="T71" fmla="*/ 12 h 298"/>
                <a:gd name="T72" fmla="*/ 190 w 302"/>
                <a:gd name="T73" fmla="*/ 6 h 298"/>
                <a:gd name="T74" fmla="*/ 206 w 302"/>
                <a:gd name="T75" fmla="*/ 1 h 298"/>
                <a:gd name="T76" fmla="*/ 214 w 302"/>
                <a:gd name="T77" fmla="*/ 9 h 298"/>
                <a:gd name="T78" fmla="*/ 221 w 302"/>
                <a:gd name="T79" fmla="*/ 19 h 298"/>
                <a:gd name="T80" fmla="*/ 232 w 302"/>
                <a:gd name="T81" fmla="*/ 27 h 298"/>
                <a:gd name="T82" fmla="*/ 238 w 302"/>
                <a:gd name="T83" fmla="*/ 36 h 298"/>
                <a:gd name="T84" fmla="*/ 232 w 302"/>
                <a:gd name="T85" fmla="*/ 48 h 298"/>
                <a:gd name="T86" fmla="*/ 244 w 302"/>
                <a:gd name="T87" fmla="*/ 68 h 298"/>
                <a:gd name="T88" fmla="*/ 224 w 302"/>
                <a:gd name="T89" fmla="*/ 89 h 298"/>
                <a:gd name="T90" fmla="*/ 244 w 302"/>
                <a:gd name="T91" fmla="*/ 109 h 298"/>
                <a:gd name="T92" fmla="*/ 255 w 302"/>
                <a:gd name="T93" fmla="*/ 112 h 298"/>
                <a:gd name="T94" fmla="*/ 267 w 302"/>
                <a:gd name="T95" fmla="*/ 119 h 298"/>
                <a:gd name="T96" fmla="*/ 277 w 302"/>
                <a:gd name="T97" fmla="*/ 128 h 298"/>
                <a:gd name="T98" fmla="*/ 282 w 302"/>
                <a:gd name="T99" fmla="*/ 143 h 298"/>
                <a:gd name="T100" fmla="*/ 286 w 302"/>
                <a:gd name="T101" fmla="*/ 166 h 298"/>
                <a:gd name="T102" fmla="*/ 267 w 302"/>
                <a:gd name="T103" fmla="*/ 189 h 298"/>
                <a:gd name="T104" fmla="*/ 261 w 302"/>
                <a:gd name="T105" fmla="*/ 201 h 298"/>
                <a:gd name="T106" fmla="*/ 267 w 302"/>
                <a:gd name="T107" fmla="*/ 205 h 298"/>
                <a:gd name="T108" fmla="*/ 262 w 302"/>
                <a:gd name="T109" fmla="*/ 209 h 298"/>
                <a:gd name="T110" fmla="*/ 300 w 302"/>
                <a:gd name="T111" fmla="*/ 237 h 298"/>
                <a:gd name="T112" fmla="*/ 288 w 302"/>
                <a:gd name="T113" fmla="*/ 245 h 298"/>
                <a:gd name="T114" fmla="*/ 235 w 302"/>
                <a:gd name="T115" fmla="*/ 271 h 298"/>
                <a:gd name="T116" fmla="*/ 176 w 302"/>
                <a:gd name="T117" fmla="*/ 295 h 298"/>
                <a:gd name="T118" fmla="*/ 168 w 302"/>
                <a:gd name="T119" fmla="*/ 284 h 298"/>
                <a:gd name="T120" fmla="*/ 150 w 302"/>
                <a:gd name="T121" fmla="*/ 281 h 298"/>
                <a:gd name="T122" fmla="*/ 134 w 302"/>
                <a:gd name="T123" fmla="*/ 277 h 298"/>
                <a:gd name="T124" fmla="*/ 127 w 302"/>
                <a:gd name="T125" fmla="*/ 27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298">
                  <a:moveTo>
                    <a:pt x="117" y="277"/>
                  </a:moveTo>
                  <a:lnTo>
                    <a:pt x="115" y="277"/>
                  </a:lnTo>
                  <a:lnTo>
                    <a:pt x="115" y="275"/>
                  </a:lnTo>
                  <a:lnTo>
                    <a:pt x="114" y="275"/>
                  </a:lnTo>
                  <a:lnTo>
                    <a:pt x="112" y="275"/>
                  </a:lnTo>
                  <a:lnTo>
                    <a:pt x="111" y="274"/>
                  </a:lnTo>
                  <a:lnTo>
                    <a:pt x="111" y="272"/>
                  </a:lnTo>
                  <a:lnTo>
                    <a:pt x="109" y="272"/>
                  </a:lnTo>
                  <a:lnTo>
                    <a:pt x="109" y="271"/>
                  </a:lnTo>
                  <a:lnTo>
                    <a:pt x="108" y="271"/>
                  </a:lnTo>
                  <a:lnTo>
                    <a:pt x="108" y="269"/>
                  </a:lnTo>
                  <a:lnTo>
                    <a:pt x="106" y="269"/>
                  </a:lnTo>
                  <a:lnTo>
                    <a:pt x="106" y="268"/>
                  </a:lnTo>
                  <a:lnTo>
                    <a:pt x="106" y="266"/>
                  </a:lnTo>
                  <a:lnTo>
                    <a:pt x="105" y="266"/>
                  </a:lnTo>
                  <a:lnTo>
                    <a:pt x="103" y="266"/>
                  </a:lnTo>
                  <a:lnTo>
                    <a:pt x="103" y="265"/>
                  </a:lnTo>
                  <a:lnTo>
                    <a:pt x="103" y="263"/>
                  </a:lnTo>
                  <a:lnTo>
                    <a:pt x="100" y="260"/>
                  </a:lnTo>
                  <a:lnTo>
                    <a:pt x="99" y="258"/>
                  </a:lnTo>
                  <a:lnTo>
                    <a:pt x="99" y="257"/>
                  </a:lnTo>
                  <a:lnTo>
                    <a:pt x="99" y="255"/>
                  </a:lnTo>
                  <a:lnTo>
                    <a:pt x="99" y="254"/>
                  </a:lnTo>
                  <a:lnTo>
                    <a:pt x="97" y="254"/>
                  </a:lnTo>
                  <a:lnTo>
                    <a:pt x="97" y="252"/>
                  </a:lnTo>
                  <a:lnTo>
                    <a:pt x="96" y="251"/>
                  </a:lnTo>
                  <a:lnTo>
                    <a:pt x="96" y="249"/>
                  </a:lnTo>
                  <a:lnTo>
                    <a:pt x="96" y="248"/>
                  </a:lnTo>
                  <a:lnTo>
                    <a:pt x="97" y="248"/>
                  </a:lnTo>
                  <a:lnTo>
                    <a:pt x="96" y="248"/>
                  </a:lnTo>
                  <a:lnTo>
                    <a:pt x="96" y="246"/>
                  </a:lnTo>
                  <a:lnTo>
                    <a:pt x="96" y="245"/>
                  </a:lnTo>
                  <a:lnTo>
                    <a:pt x="96" y="243"/>
                  </a:lnTo>
                  <a:lnTo>
                    <a:pt x="94" y="245"/>
                  </a:lnTo>
                  <a:lnTo>
                    <a:pt x="94" y="243"/>
                  </a:lnTo>
                  <a:lnTo>
                    <a:pt x="94" y="242"/>
                  </a:lnTo>
                  <a:lnTo>
                    <a:pt x="96" y="242"/>
                  </a:lnTo>
                  <a:lnTo>
                    <a:pt x="94" y="242"/>
                  </a:lnTo>
                  <a:lnTo>
                    <a:pt x="96" y="242"/>
                  </a:lnTo>
                  <a:lnTo>
                    <a:pt x="96" y="240"/>
                  </a:lnTo>
                  <a:lnTo>
                    <a:pt x="94" y="240"/>
                  </a:lnTo>
                  <a:lnTo>
                    <a:pt x="94" y="239"/>
                  </a:lnTo>
                  <a:lnTo>
                    <a:pt x="94" y="237"/>
                  </a:lnTo>
                  <a:lnTo>
                    <a:pt x="94" y="236"/>
                  </a:lnTo>
                  <a:lnTo>
                    <a:pt x="93" y="236"/>
                  </a:lnTo>
                  <a:lnTo>
                    <a:pt x="93" y="234"/>
                  </a:lnTo>
                  <a:lnTo>
                    <a:pt x="93" y="233"/>
                  </a:lnTo>
                  <a:lnTo>
                    <a:pt x="91" y="233"/>
                  </a:lnTo>
                  <a:lnTo>
                    <a:pt x="90" y="233"/>
                  </a:lnTo>
                  <a:lnTo>
                    <a:pt x="90" y="231"/>
                  </a:lnTo>
                  <a:lnTo>
                    <a:pt x="88" y="231"/>
                  </a:lnTo>
                  <a:lnTo>
                    <a:pt x="87" y="231"/>
                  </a:lnTo>
                  <a:lnTo>
                    <a:pt x="87" y="230"/>
                  </a:lnTo>
                  <a:lnTo>
                    <a:pt x="87" y="231"/>
                  </a:lnTo>
                  <a:lnTo>
                    <a:pt x="87" y="230"/>
                  </a:lnTo>
                  <a:lnTo>
                    <a:pt x="85" y="230"/>
                  </a:lnTo>
                  <a:lnTo>
                    <a:pt x="84" y="230"/>
                  </a:lnTo>
                  <a:lnTo>
                    <a:pt x="82" y="230"/>
                  </a:lnTo>
                  <a:lnTo>
                    <a:pt x="81" y="228"/>
                  </a:lnTo>
                  <a:lnTo>
                    <a:pt x="79" y="228"/>
                  </a:lnTo>
                  <a:lnTo>
                    <a:pt x="78" y="228"/>
                  </a:lnTo>
                  <a:lnTo>
                    <a:pt x="78" y="227"/>
                  </a:lnTo>
                  <a:lnTo>
                    <a:pt x="78" y="225"/>
                  </a:lnTo>
                  <a:lnTo>
                    <a:pt x="78" y="224"/>
                  </a:lnTo>
                  <a:lnTo>
                    <a:pt x="76" y="224"/>
                  </a:lnTo>
                  <a:lnTo>
                    <a:pt x="76" y="222"/>
                  </a:lnTo>
                  <a:lnTo>
                    <a:pt x="76" y="221"/>
                  </a:lnTo>
                  <a:lnTo>
                    <a:pt x="75" y="221"/>
                  </a:lnTo>
                  <a:lnTo>
                    <a:pt x="75" y="219"/>
                  </a:lnTo>
                  <a:lnTo>
                    <a:pt x="75" y="218"/>
                  </a:lnTo>
                  <a:lnTo>
                    <a:pt x="75" y="216"/>
                  </a:lnTo>
                  <a:lnTo>
                    <a:pt x="76" y="215"/>
                  </a:lnTo>
                  <a:lnTo>
                    <a:pt x="76" y="213"/>
                  </a:lnTo>
                  <a:lnTo>
                    <a:pt x="76" y="212"/>
                  </a:lnTo>
                  <a:lnTo>
                    <a:pt x="76" y="209"/>
                  </a:lnTo>
                  <a:lnTo>
                    <a:pt x="78" y="209"/>
                  </a:lnTo>
                  <a:lnTo>
                    <a:pt x="78" y="207"/>
                  </a:lnTo>
                  <a:lnTo>
                    <a:pt x="79" y="207"/>
                  </a:lnTo>
                  <a:lnTo>
                    <a:pt x="79" y="205"/>
                  </a:lnTo>
                  <a:lnTo>
                    <a:pt x="79" y="204"/>
                  </a:lnTo>
                  <a:lnTo>
                    <a:pt x="79" y="202"/>
                  </a:lnTo>
                  <a:lnTo>
                    <a:pt x="79" y="201"/>
                  </a:lnTo>
                  <a:lnTo>
                    <a:pt x="78" y="199"/>
                  </a:lnTo>
                  <a:lnTo>
                    <a:pt x="75" y="199"/>
                  </a:lnTo>
                  <a:lnTo>
                    <a:pt x="73" y="199"/>
                  </a:lnTo>
                  <a:lnTo>
                    <a:pt x="72" y="199"/>
                  </a:lnTo>
                  <a:lnTo>
                    <a:pt x="72" y="201"/>
                  </a:lnTo>
                  <a:lnTo>
                    <a:pt x="70" y="201"/>
                  </a:lnTo>
                  <a:lnTo>
                    <a:pt x="70" y="202"/>
                  </a:lnTo>
                  <a:lnTo>
                    <a:pt x="72" y="202"/>
                  </a:lnTo>
                  <a:lnTo>
                    <a:pt x="70" y="202"/>
                  </a:lnTo>
                  <a:lnTo>
                    <a:pt x="68" y="202"/>
                  </a:lnTo>
                  <a:lnTo>
                    <a:pt x="68" y="204"/>
                  </a:lnTo>
                  <a:lnTo>
                    <a:pt x="68" y="205"/>
                  </a:lnTo>
                  <a:lnTo>
                    <a:pt x="67" y="205"/>
                  </a:lnTo>
                  <a:lnTo>
                    <a:pt x="67" y="207"/>
                  </a:lnTo>
                  <a:lnTo>
                    <a:pt x="65" y="207"/>
                  </a:lnTo>
                  <a:lnTo>
                    <a:pt x="65" y="209"/>
                  </a:lnTo>
                  <a:lnTo>
                    <a:pt x="64" y="209"/>
                  </a:lnTo>
                  <a:lnTo>
                    <a:pt x="62" y="209"/>
                  </a:lnTo>
                  <a:lnTo>
                    <a:pt x="62" y="207"/>
                  </a:lnTo>
                  <a:lnTo>
                    <a:pt x="62" y="209"/>
                  </a:lnTo>
                  <a:lnTo>
                    <a:pt x="61" y="209"/>
                  </a:lnTo>
                  <a:lnTo>
                    <a:pt x="59" y="209"/>
                  </a:lnTo>
                  <a:lnTo>
                    <a:pt x="58" y="209"/>
                  </a:lnTo>
                  <a:lnTo>
                    <a:pt x="56" y="209"/>
                  </a:lnTo>
                  <a:lnTo>
                    <a:pt x="55" y="209"/>
                  </a:lnTo>
                  <a:lnTo>
                    <a:pt x="55" y="210"/>
                  </a:lnTo>
                  <a:lnTo>
                    <a:pt x="53" y="210"/>
                  </a:lnTo>
                  <a:lnTo>
                    <a:pt x="53" y="212"/>
                  </a:lnTo>
                  <a:lnTo>
                    <a:pt x="52" y="212"/>
                  </a:lnTo>
                  <a:lnTo>
                    <a:pt x="50" y="212"/>
                  </a:lnTo>
                  <a:lnTo>
                    <a:pt x="52" y="212"/>
                  </a:lnTo>
                  <a:lnTo>
                    <a:pt x="50" y="212"/>
                  </a:lnTo>
                  <a:lnTo>
                    <a:pt x="49" y="212"/>
                  </a:lnTo>
                  <a:lnTo>
                    <a:pt x="49" y="210"/>
                  </a:lnTo>
                  <a:lnTo>
                    <a:pt x="47" y="210"/>
                  </a:lnTo>
                  <a:lnTo>
                    <a:pt x="46" y="210"/>
                  </a:lnTo>
                  <a:lnTo>
                    <a:pt x="44" y="210"/>
                  </a:lnTo>
                  <a:lnTo>
                    <a:pt x="44" y="209"/>
                  </a:lnTo>
                  <a:lnTo>
                    <a:pt x="43" y="209"/>
                  </a:lnTo>
                  <a:lnTo>
                    <a:pt x="43" y="207"/>
                  </a:lnTo>
                  <a:lnTo>
                    <a:pt x="41" y="207"/>
                  </a:lnTo>
                  <a:lnTo>
                    <a:pt x="41" y="205"/>
                  </a:lnTo>
                  <a:lnTo>
                    <a:pt x="43" y="205"/>
                  </a:lnTo>
                  <a:lnTo>
                    <a:pt x="41" y="205"/>
                  </a:lnTo>
                  <a:lnTo>
                    <a:pt x="41" y="204"/>
                  </a:lnTo>
                  <a:lnTo>
                    <a:pt x="41" y="202"/>
                  </a:lnTo>
                  <a:lnTo>
                    <a:pt x="40" y="202"/>
                  </a:lnTo>
                  <a:lnTo>
                    <a:pt x="38" y="202"/>
                  </a:lnTo>
                  <a:lnTo>
                    <a:pt x="38" y="201"/>
                  </a:lnTo>
                  <a:lnTo>
                    <a:pt x="37" y="201"/>
                  </a:lnTo>
                  <a:lnTo>
                    <a:pt x="35" y="201"/>
                  </a:lnTo>
                  <a:lnTo>
                    <a:pt x="34" y="201"/>
                  </a:lnTo>
                  <a:lnTo>
                    <a:pt x="32" y="201"/>
                  </a:lnTo>
                  <a:lnTo>
                    <a:pt x="32" y="202"/>
                  </a:lnTo>
                  <a:lnTo>
                    <a:pt x="31" y="202"/>
                  </a:lnTo>
                  <a:lnTo>
                    <a:pt x="29" y="202"/>
                  </a:lnTo>
                  <a:lnTo>
                    <a:pt x="28" y="202"/>
                  </a:lnTo>
                  <a:lnTo>
                    <a:pt x="26" y="202"/>
                  </a:lnTo>
                  <a:lnTo>
                    <a:pt x="25" y="202"/>
                  </a:lnTo>
                  <a:lnTo>
                    <a:pt x="25" y="204"/>
                  </a:lnTo>
                  <a:lnTo>
                    <a:pt x="23" y="204"/>
                  </a:lnTo>
                  <a:lnTo>
                    <a:pt x="23" y="202"/>
                  </a:lnTo>
                  <a:lnTo>
                    <a:pt x="23" y="204"/>
                  </a:lnTo>
                  <a:lnTo>
                    <a:pt x="23" y="202"/>
                  </a:lnTo>
                  <a:lnTo>
                    <a:pt x="23" y="204"/>
                  </a:lnTo>
                  <a:lnTo>
                    <a:pt x="23" y="202"/>
                  </a:lnTo>
                  <a:lnTo>
                    <a:pt x="23" y="204"/>
                  </a:lnTo>
                  <a:lnTo>
                    <a:pt x="22" y="204"/>
                  </a:lnTo>
                  <a:lnTo>
                    <a:pt x="22" y="202"/>
                  </a:lnTo>
                  <a:lnTo>
                    <a:pt x="22" y="201"/>
                  </a:lnTo>
                  <a:lnTo>
                    <a:pt x="20" y="201"/>
                  </a:lnTo>
                  <a:lnTo>
                    <a:pt x="20" y="199"/>
                  </a:lnTo>
                  <a:lnTo>
                    <a:pt x="20" y="198"/>
                  </a:lnTo>
                  <a:lnTo>
                    <a:pt x="20" y="196"/>
                  </a:lnTo>
                  <a:lnTo>
                    <a:pt x="19" y="195"/>
                  </a:lnTo>
                  <a:lnTo>
                    <a:pt x="19" y="193"/>
                  </a:lnTo>
                  <a:lnTo>
                    <a:pt x="17" y="192"/>
                  </a:lnTo>
                  <a:lnTo>
                    <a:pt x="17" y="190"/>
                  </a:lnTo>
                  <a:lnTo>
                    <a:pt x="16" y="190"/>
                  </a:lnTo>
                  <a:lnTo>
                    <a:pt x="14" y="190"/>
                  </a:lnTo>
                  <a:lnTo>
                    <a:pt x="12" y="190"/>
                  </a:lnTo>
                  <a:lnTo>
                    <a:pt x="11" y="190"/>
                  </a:lnTo>
                  <a:lnTo>
                    <a:pt x="11" y="192"/>
                  </a:lnTo>
                  <a:lnTo>
                    <a:pt x="11" y="190"/>
                  </a:lnTo>
                  <a:lnTo>
                    <a:pt x="9" y="190"/>
                  </a:lnTo>
                  <a:lnTo>
                    <a:pt x="8" y="187"/>
                  </a:lnTo>
                  <a:lnTo>
                    <a:pt x="6" y="187"/>
                  </a:lnTo>
                  <a:lnTo>
                    <a:pt x="5" y="187"/>
                  </a:lnTo>
                  <a:lnTo>
                    <a:pt x="5" y="190"/>
                  </a:lnTo>
                  <a:lnTo>
                    <a:pt x="3" y="190"/>
                  </a:lnTo>
                  <a:lnTo>
                    <a:pt x="2" y="190"/>
                  </a:lnTo>
                  <a:lnTo>
                    <a:pt x="2" y="187"/>
                  </a:lnTo>
                  <a:lnTo>
                    <a:pt x="2" y="186"/>
                  </a:lnTo>
                  <a:lnTo>
                    <a:pt x="0" y="186"/>
                  </a:lnTo>
                  <a:lnTo>
                    <a:pt x="2" y="186"/>
                  </a:lnTo>
                  <a:lnTo>
                    <a:pt x="3" y="184"/>
                  </a:lnTo>
                  <a:lnTo>
                    <a:pt x="5" y="183"/>
                  </a:lnTo>
                  <a:lnTo>
                    <a:pt x="6" y="181"/>
                  </a:lnTo>
                  <a:lnTo>
                    <a:pt x="6" y="180"/>
                  </a:lnTo>
                  <a:lnTo>
                    <a:pt x="9" y="177"/>
                  </a:lnTo>
                  <a:lnTo>
                    <a:pt x="11" y="177"/>
                  </a:lnTo>
                  <a:lnTo>
                    <a:pt x="12" y="175"/>
                  </a:lnTo>
                  <a:lnTo>
                    <a:pt x="14" y="174"/>
                  </a:lnTo>
                  <a:lnTo>
                    <a:pt x="16" y="172"/>
                  </a:lnTo>
                  <a:lnTo>
                    <a:pt x="16" y="171"/>
                  </a:lnTo>
                  <a:lnTo>
                    <a:pt x="16" y="169"/>
                  </a:lnTo>
                  <a:lnTo>
                    <a:pt x="16" y="168"/>
                  </a:lnTo>
                  <a:lnTo>
                    <a:pt x="16" y="165"/>
                  </a:lnTo>
                  <a:lnTo>
                    <a:pt x="16" y="163"/>
                  </a:lnTo>
                  <a:lnTo>
                    <a:pt x="16" y="162"/>
                  </a:lnTo>
                  <a:lnTo>
                    <a:pt x="14" y="162"/>
                  </a:lnTo>
                  <a:lnTo>
                    <a:pt x="14" y="160"/>
                  </a:lnTo>
                  <a:lnTo>
                    <a:pt x="16" y="160"/>
                  </a:lnTo>
                  <a:lnTo>
                    <a:pt x="14" y="159"/>
                  </a:lnTo>
                  <a:lnTo>
                    <a:pt x="16" y="159"/>
                  </a:lnTo>
                  <a:lnTo>
                    <a:pt x="16" y="157"/>
                  </a:lnTo>
                  <a:lnTo>
                    <a:pt x="17" y="157"/>
                  </a:lnTo>
                  <a:lnTo>
                    <a:pt x="17" y="156"/>
                  </a:lnTo>
                  <a:lnTo>
                    <a:pt x="19" y="156"/>
                  </a:lnTo>
                  <a:lnTo>
                    <a:pt x="20" y="154"/>
                  </a:lnTo>
                  <a:lnTo>
                    <a:pt x="22" y="156"/>
                  </a:lnTo>
                  <a:lnTo>
                    <a:pt x="23" y="156"/>
                  </a:lnTo>
                  <a:lnTo>
                    <a:pt x="25" y="156"/>
                  </a:lnTo>
                  <a:lnTo>
                    <a:pt x="26" y="156"/>
                  </a:lnTo>
                  <a:lnTo>
                    <a:pt x="26" y="154"/>
                  </a:lnTo>
                  <a:lnTo>
                    <a:pt x="28" y="154"/>
                  </a:lnTo>
                  <a:lnTo>
                    <a:pt x="29" y="154"/>
                  </a:lnTo>
                  <a:lnTo>
                    <a:pt x="31" y="154"/>
                  </a:lnTo>
                  <a:lnTo>
                    <a:pt x="32" y="152"/>
                  </a:lnTo>
                  <a:lnTo>
                    <a:pt x="34" y="152"/>
                  </a:lnTo>
                  <a:lnTo>
                    <a:pt x="35" y="154"/>
                  </a:lnTo>
                  <a:lnTo>
                    <a:pt x="37" y="154"/>
                  </a:lnTo>
                  <a:lnTo>
                    <a:pt x="37" y="152"/>
                  </a:lnTo>
                  <a:lnTo>
                    <a:pt x="37" y="151"/>
                  </a:lnTo>
                  <a:lnTo>
                    <a:pt x="38" y="149"/>
                  </a:lnTo>
                  <a:lnTo>
                    <a:pt x="38" y="148"/>
                  </a:lnTo>
                  <a:lnTo>
                    <a:pt x="40" y="148"/>
                  </a:lnTo>
                  <a:lnTo>
                    <a:pt x="41" y="148"/>
                  </a:lnTo>
                  <a:lnTo>
                    <a:pt x="41" y="149"/>
                  </a:lnTo>
                  <a:lnTo>
                    <a:pt x="43" y="149"/>
                  </a:lnTo>
                  <a:lnTo>
                    <a:pt x="44" y="149"/>
                  </a:lnTo>
                  <a:lnTo>
                    <a:pt x="44" y="151"/>
                  </a:lnTo>
                  <a:lnTo>
                    <a:pt x="44" y="149"/>
                  </a:lnTo>
                  <a:lnTo>
                    <a:pt x="44" y="151"/>
                  </a:lnTo>
                  <a:lnTo>
                    <a:pt x="44" y="149"/>
                  </a:lnTo>
                  <a:lnTo>
                    <a:pt x="46" y="149"/>
                  </a:lnTo>
                  <a:lnTo>
                    <a:pt x="47" y="149"/>
                  </a:lnTo>
                  <a:lnTo>
                    <a:pt x="49" y="149"/>
                  </a:lnTo>
                  <a:lnTo>
                    <a:pt x="49" y="151"/>
                  </a:lnTo>
                  <a:lnTo>
                    <a:pt x="49" y="149"/>
                  </a:lnTo>
                  <a:lnTo>
                    <a:pt x="50" y="149"/>
                  </a:lnTo>
                  <a:lnTo>
                    <a:pt x="50" y="148"/>
                  </a:lnTo>
                  <a:lnTo>
                    <a:pt x="50" y="146"/>
                  </a:lnTo>
                  <a:lnTo>
                    <a:pt x="49" y="146"/>
                  </a:lnTo>
                  <a:lnTo>
                    <a:pt x="50" y="145"/>
                  </a:lnTo>
                  <a:lnTo>
                    <a:pt x="52" y="145"/>
                  </a:lnTo>
                  <a:lnTo>
                    <a:pt x="50" y="142"/>
                  </a:lnTo>
                  <a:lnTo>
                    <a:pt x="52" y="142"/>
                  </a:lnTo>
                  <a:lnTo>
                    <a:pt x="52" y="139"/>
                  </a:lnTo>
                  <a:lnTo>
                    <a:pt x="52" y="137"/>
                  </a:lnTo>
                  <a:lnTo>
                    <a:pt x="52" y="136"/>
                  </a:lnTo>
                  <a:lnTo>
                    <a:pt x="52" y="134"/>
                  </a:lnTo>
                  <a:lnTo>
                    <a:pt x="52" y="133"/>
                  </a:lnTo>
                  <a:lnTo>
                    <a:pt x="50" y="131"/>
                  </a:lnTo>
                  <a:lnTo>
                    <a:pt x="52" y="130"/>
                  </a:lnTo>
                  <a:lnTo>
                    <a:pt x="53" y="130"/>
                  </a:lnTo>
                  <a:lnTo>
                    <a:pt x="55" y="130"/>
                  </a:lnTo>
                  <a:lnTo>
                    <a:pt x="56" y="130"/>
                  </a:lnTo>
                  <a:lnTo>
                    <a:pt x="56" y="128"/>
                  </a:lnTo>
                  <a:lnTo>
                    <a:pt x="56" y="127"/>
                  </a:lnTo>
                  <a:lnTo>
                    <a:pt x="56" y="125"/>
                  </a:lnTo>
                  <a:lnTo>
                    <a:pt x="55" y="125"/>
                  </a:lnTo>
                  <a:lnTo>
                    <a:pt x="55" y="124"/>
                  </a:lnTo>
                  <a:lnTo>
                    <a:pt x="55" y="122"/>
                  </a:lnTo>
                  <a:lnTo>
                    <a:pt x="53" y="122"/>
                  </a:lnTo>
                  <a:lnTo>
                    <a:pt x="53" y="121"/>
                  </a:lnTo>
                  <a:lnTo>
                    <a:pt x="52" y="121"/>
                  </a:lnTo>
                  <a:lnTo>
                    <a:pt x="52" y="119"/>
                  </a:lnTo>
                  <a:lnTo>
                    <a:pt x="50" y="119"/>
                  </a:lnTo>
                  <a:lnTo>
                    <a:pt x="50" y="118"/>
                  </a:lnTo>
                  <a:lnTo>
                    <a:pt x="52" y="118"/>
                  </a:lnTo>
                  <a:lnTo>
                    <a:pt x="53" y="118"/>
                  </a:lnTo>
                  <a:lnTo>
                    <a:pt x="53" y="116"/>
                  </a:lnTo>
                  <a:lnTo>
                    <a:pt x="55" y="116"/>
                  </a:lnTo>
                  <a:lnTo>
                    <a:pt x="56" y="116"/>
                  </a:lnTo>
                  <a:lnTo>
                    <a:pt x="58" y="115"/>
                  </a:lnTo>
                  <a:lnTo>
                    <a:pt x="59" y="115"/>
                  </a:lnTo>
                  <a:lnTo>
                    <a:pt x="59" y="113"/>
                  </a:lnTo>
                  <a:lnTo>
                    <a:pt x="58" y="113"/>
                  </a:lnTo>
                  <a:lnTo>
                    <a:pt x="58" y="112"/>
                  </a:lnTo>
                  <a:lnTo>
                    <a:pt x="56" y="112"/>
                  </a:lnTo>
                  <a:lnTo>
                    <a:pt x="55" y="112"/>
                  </a:lnTo>
                  <a:lnTo>
                    <a:pt x="55" y="110"/>
                  </a:lnTo>
                  <a:lnTo>
                    <a:pt x="53" y="110"/>
                  </a:lnTo>
                  <a:lnTo>
                    <a:pt x="52" y="110"/>
                  </a:lnTo>
                  <a:lnTo>
                    <a:pt x="52" y="109"/>
                  </a:lnTo>
                  <a:lnTo>
                    <a:pt x="50" y="109"/>
                  </a:lnTo>
                  <a:lnTo>
                    <a:pt x="52" y="109"/>
                  </a:lnTo>
                  <a:lnTo>
                    <a:pt x="52" y="107"/>
                  </a:lnTo>
                  <a:lnTo>
                    <a:pt x="50" y="107"/>
                  </a:lnTo>
                  <a:lnTo>
                    <a:pt x="49" y="107"/>
                  </a:lnTo>
                  <a:lnTo>
                    <a:pt x="47" y="106"/>
                  </a:lnTo>
                  <a:lnTo>
                    <a:pt x="47" y="103"/>
                  </a:lnTo>
                  <a:lnTo>
                    <a:pt x="47" y="101"/>
                  </a:lnTo>
                  <a:lnTo>
                    <a:pt x="47" y="99"/>
                  </a:lnTo>
                  <a:lnTo>
                    <a:pt x="46" y="99"/>
                  </a:lnTo>
                  <a:lnTo>
                    <a:pt x="46" y="98"/>
                  </a:lnTo>
                  <a:lnTo>
                    <a:pt x="46" y="96"/>
                  </a:lnTo>
                  <a:lnTo>
                    <a:pt x="46" y="95"/>
                  </a:lnTo>
                  <a:lnTo>
                    <a:pt x="46" y="93"/>
                  </a:lnTo>
                  <a:lnTo>
                    <a:pt x="47" y="92"/>
                  </a:lnTo>
                  <a:lnTo>
                    <a:pt x="49" y="92"/>
                  </a:lnTo>
                  <a:lnTo>
                    <a:pt x="49" y="90"/>
                  </a:lnTo>
                  <a:lnTo>
                    <a:pt x="50" y="90"/>
                  </a:lnTo>
                  <a:lnTo>
                    <a:pt x="50" y="89"/>
                  </a:lnTo>
                  <a:lnTo>
                    <a:pt x="52" y="89"/>
                  </a:lnTo>
                  <a:lnTo>
                    <a:pt x="52" y="87"/>
                  </a:lnTo>
                  <a:lnTo>
                    <a:pt x="53" y="87"/>
                  </a:lnTo>
                  <a:lnTo>
                    <a:pt x="53" y="86"/>
                  </a:lnTo>
                  <a:lnTo>
                    <a:pt x="53" y="84"/>
                  </a:lnTo>
                  <a:lnTo>
                    <a:pt x="55" y="84"/>
                  </a:lnTo>
                  <a:lnTo>
                    <a:pt x="53" y="83"/>
                  </a:lnTo>
                  <a:lnTo>
                    <a:pt x="55" y="83"/>
                  </a:lnTo>
                  <a:lnTo>
                    <a:pt x="55" y="81"/>
                  </a:lnTo>
                  <a:lnTo>
                    <a:pt x="56" y="81"/>
                  </a:lnTo>
                  <a:lnTo>
                    <a:pt x="56" y="80"/>
                  </a:lnTo>
                  <a:lnTo>
                    <a:pt x="58" y="80"/>
                  </a:lnTo>
                  <a:lnTo>
                    <a:pt x="58" y="78"/>
                  </a:lnTo>
                  <a:lnTo>
                    <a:pt x="59" y="78"/>
                  </a:lnTo>
                  <a:lnTo>
                    <a:pt x="61" y="78"/>
                  </a:lnTo>
                  <a:lnTo>
                    <a:pt x="61" y="77"/>
                  </a:lnTo>
                  <a:lnTo>
                    <a:pt x="62" y="77"/>
                  </a:lnTo>
                  <a:lnTo>
                    <a:pt x="61" y="77"/>
                  </a:lnTo>
                  <a:lnTo>
                    <a:pt x="61" y="75"/>
                  </a:lnTo>
                  <a:lnTo>
                    <a:pt x="62" y="75"/>
                  </a:lnTo>
                  <a:lnTo>
                    <a:pt x="64" y="74"/>
                  </a:lnTo>
                  <a:lnTo>
                    <a:pt x="64" y="72"/>
                  </a:lnTo>
                  <a:lnTo>
                    <a:pt x="65" y="72"/>
                  </a:lnTo>
                  <a:lnTo>
                    <a:pt x="64" y="72"/>
                  </a:lnTo>
                  <a:lnTo>
                    <a:pt x="65" y="72"/>
                  </a:lnTo>
                  <a:lnTo>
                    <a:pt x="65" y="71"/>
                  </a:lnTo>
                  <a:lnTo>
                    <a:pt x="67" y="71"/>
                  </a:lnTo>
                  <a:lnTo>
                    <a:pt x="67" y="69"/>
                  </a:lnTo>
                  <a:lnTo>
                    <a:pt x="68" y="69"/>
                  </a:lnTo>
                  <a:lnTo>
                    <a:pt x="70" y="69"/>
                  </a:lnTo>
                  <a:lnTo>
                    <a:pt x="70" y="68"/>
                  </a:lnTo>
                  <a:lnTo>
                    <a:pt x="70" y="66"/>
                  </a:lnTo>
                  <a:lnTo>
                    <a:pt x="70" y="65"/>
                  </a:lnTo>
                  <a:lnTo>
                    <a:pt x="70" y="63"/>
                  </a:lnTo>
                  <a:lnTo>
                    <a:pt x="70" y="62"/>
                  </a:lnTo>
                  <a:lnTo>
                    <a:pt x="70" y="60"/>
                  </a:lnTo>
                  <a:lnTo>
                    <a:pt x="68" y="60"/>
                  </a:lnTo>
                  <a:lnTo>
                    <a:pt x="68" y="59"/>
                  </a:lnTo>
                  <a:lnTo>
                    <a:pt x="68" y="57"/>
                  </a:lnTo>
                  <a:lnTo>
                    <a:pt x="68" y="56"/>
                  </a:lnTo>
                  <a:lnTo>
                    <a:pt x="67" y="57"/>
                  </a:lnTo>
                  <a:lnTo>
                    <a:pt x="67" y="56"/>
                  </a:lnTo>
                  <a:lnTo>
                    <a:pt x="65" y="56"/>
                  </a:lnTo>
                  <a:lnTo>
                    <a:pt x="65" y="54"/>
                  </a:lnTo>
                  <a:lnTo>
                    <a:pt x="64" y="54"/>
                  </a:lnTo>
                  <a:lnTo>
                    <a:pt x="64" y="53"/>
                  </a:lnTo>
                  <a:lnTo>
                    <a:pt x="64" y="51"/>
                  </a:lnTo>
                  <a:lnTo>
                    <a:pt x="64" y="50"/>
                  </a:lnTo>
                  <a:lnTo>
                    <a:pt x="64" y="48"/>
                  </a:lnTo>
                  <a:lnTo>
                    <a:pt x="65" y="48"/>
                  </a:lnTo>
                  <a:lnTo>
                    <a:pt x="73" y="45"/>
                  </a:lnTo>
                  <a:lnTo>
                    <a:pt x="75" y="45"/>
                  </a:lnTo>
                  <a:lnTo>
                    <a:pt x="76" y="45"/>
                  </a:lnTo>
                  <a:lnTo>
                    <a:pt x="78" y="45"/>
                  </a:lnTo>
                  <a:lnTo>
                    <a:pt x="79" y="45"/>
                  </a:lnTo>
                  <a:lnTo>
                    <a:pt x="81" y="45"/>
                  </a:lnTo>
                  <a:lnTo>
                    <a:pt x="82" y="43"/>
                  </a:lnTo>
                  <a:lnTo>
                    <a:pt x="84" y="43"/>
                  </a:lnTo>
                  <a:lnTo>
                    <a:pt x="85" y="42"/>
                  </a:lnTo>
                  <a:lnTo>
                    <a:pt x="87" y="42"/>
                  </a:lnTo>
                  <a:lnTo>
                    <a:pt x="87" y="40"/>
                  </a:lnTo>
                  <a:lnTo>
                    <a:pt x="88" y="40"/>
                  </a:lnTo>
                  <a:lnTo>
                    <a:pt x="90" y="40"/>
                  </a:lnTo>
                  <a:lnTo>
                    <a:pt x="90" y="39"/>
                  </a:lnTo>
                  <a:lnTo>
                    <a:pt x="91" y="39"/>
                  </a:lnTo>
                  <a:lnTo>
                    <a:pt x="94" y="37"/>
                  </a:lnTo>
                  <a:lnTo>
                    <a:pt x="96" y="37"/>
                  </a:lnTo>
                  <a:lnTo>
                    <a:pt x="96" y="36"/>
                  </a:lnTo>
                  <a:lnTo>
                    <a:pt x="97" y="36"/>
                  </a:lnTo>
                  <a:lnTo>
                    <a:pt x="97" y="34"/>
                  </a:lnTo>
                  <a:lnTo>
                    <a:pt x="99" y="34"/>
                  </a:lnTo>
                  <a:lnTo>
                    <a:pt x="99" y="33"/>
                  </a:lnTo>
                  <a:lnTo>
                    <a:pt x="100" y="33"/>
                  </a:lnTo>
                  <a:lnTo>
                    <a:pt x="100" y="31"/>
                  </a:lnTo>
                  <a:lnTo>
                    <a:pt x="102" y="30"/>
                  </a:lnTo>
                  <a:lnTo>
                    <a:pt x="103" y="30"/>
                  </a:lnTo>
                  <a:lnTo>
                    <a:pt x="103" y="28"/>
                  </a:lnTo>
                  <a:lnTo>
                    <a:pt x="105" y="28"/>
                  </a:lnTo>
                  <a:lnTo>
                    <a:pt x="106" y="28"/>
                  </a:lnTo>
                  <a:lnTo>
                    <a:pt x="106" y="27"/>
                  </a:lnTo>
                  <a:lnTo>
                    <a:pt x="108" y="25"/>
                  </a:lnTo>
                  <a:lnTo>
                    <a:pt x="109" y="25"/>
                  </a:lnTo>
                  <a:lnTo>
                    <a:pt x="111" y="25"/>
                  </a:lnTo>
                  <a:lnTo>
                    <a:pt x="111" y="24"/>
                  </a:lnTo>
                  <a:lnTo>
                    <a:pt x="112" y="24"/>
                  </a:lnTo>
                  <a:lnTo>
                    <a:pt x="114" y="24"/>
                  </a:lnTo>
                  <a:lnTo>
                    <a:pt x="117" y="24"/>
                  </a:lnTo>
                  <a:lnTo>
                    <a:pt x="118" y="22"/>
                  </a:lnTo>
                  <a:lnTo>
                    <a:pt x="120" y="22"/>
                  </a:lnTo>
                  <a:lnTo>
                    <a:pt x="121" y="22"/>
                  </a:lnTo>
                  <a:lnTo>
                    <a:pt x="123" y="22"/>
                  </a:lnTo>
                  <a:lnTo>
                    <a:pt x="124" y="22"/>
                  </a:lnTo>
                  <a:lnTo>
                    <a:pt x="126" y="22"/>
                  </a:lnTo>
                  <a:lnTo>
                    <a:pt x="127" y="22"/>
                  </a:lnTo>
                  <a:lnTo>
                    <a:pt x="129" y="22"/>
                  </a:lnTo>
                  <a:lnTo>
                    <a:pt x="131" y="24"/>
                  </a:lnTo>
                  <a:lnTo>
                    <a:pt x="132" y="24"/>
                  </a:lnTo>
                  <a:lnTo>
                    <a:pt x="134" y="24"/>
                  </a:lnTo>
                  <a:lnTo>
                    <a:pt x="135" y="24"/>
                  </a:lnTo>
                  <a:lnTo>
                    <a:pt x="137" y="24"/>
                  </a:lnTo>
                  <a:lnTo>
                    <a:pt x="138" y="24"/>
                  </a:lnTo>
                  <a:lnTo>
                    <a:pt x="140" y="24"/>
                  </a:lnTo>
                  <a:lnTo>
                    <a:pt x="141" y="24"/>
                  </a:lnTo>
                  <a:lnTo>
                    <a:pt x="143" y="24"/>
                  </a:lnTo>
                  <a:lnTo>
                    <a:pt x="144" y="24"/>
                  </a:lnTo>
                  <a:lnTo>
                    <a:pt x="147" y="24"/>
                  </a:lnTo>
                  <a:lnTo>
                    <a:pt x="149" y="24"/>
                  </a:lnTo>
                  <a:lnTo>
                    <a:pt x="150" y="24"/>
                  </a:lnTo>
                  <a:lnTo>
                    <a:pt x="152" y="24"/>
                  </a:lnTo>
                  <a:lnTo>
                    <a:pt x="159" y="28"/>
                  </a:lnTo>
                  <a:lnTo>
                    <a:pt x="161" y="28"/>
                  </a:lnTo>
                  <a:lnTo>
                    <a:pt x="162" y="28"/>
                  </a:lnTo>
                  <a:lnTo>
                    <a:pt x="162" y="30"/>
                  </a:lnTo>
                  <a:lnTo>
                    <a:pt x="164" y="30"/>
                  </a:lnTo>
                  <a:lnTo>
                    <a:pt x="167" y="30"/>
                  </a:lnTo>
                  <a:lnTo>
                    <a:pt x="167" y="31"/>
                  </a:lnTo>
                  <a:lnTo>
                    <a:pt x="168" y="31"/>
                  </a:lnTo>
                  <a:lnTo>
                    <a:pt x="168" y="33"/>
                  </a:lnTo>
                  <a:lnTo>
                    <a:pt x="170" y="33"/>
                  </a:lnTo>
                  <a:lnTo>
                    <a:pt x="170" y="31"/>
                  </a:lnTo>
                  <a:lnTo>
                    <a:pt x="170" y="30"/>
                  </a:lnTo>
                  <a:lnTo>
                    <a:pt x="170" y="28"/>
                  </a:lnTo>
                  <a:lnTo>
                    <a:pt x="170" y="27"/>
                  </a:lnTo>
                  <a:lnTo>
                    <a:pt x="171" y="27"/>
                  </a:lnTo>
                  <a:lnTo>
                    <a:pt x="171" y="25"/>
                  </a:lnTo>
                  <a:lnTo>
                    <a:pt x="173" y="24"/>
                  </a:lnTo>
                  <a:lnTo>
                    <a:pt x="174" y="24"/>
                  </a:lnTo>
                  <a:lnTo>
                    <a:pt x="176" y="22"/>
                  </a:lnTo>
                  <a:lnTo>
                    <a:pt x="177" y="21"/>
                  </a:lnTo>
                  <a:lnTo>
                    <a:pt x="177" y="19"/>
                  </a:lnTo>
                  <a:lnTo>
                    <a:pt x="179" y="19"/>
                  </a:lnTo>
                  <a:lnTo>
                    <a:pt x="179" y="18"/>
                  </a:lnTo>
                  <a:lnTo>
                    <a:pt x="179" y="16"/>
                  </a:lnTo>
                  <a:lnTo>
                    <a:pt x="180" y="15"/>
                  </a:lnTo>
                  <a:lnTo>
                    <a:pt x="182" y="12"/>
                  </a:lnTo>
                  <a:lnTo>
                    <a:pt x="182" y="10"/>
                  </a:lnTo>
                  <a:lnTo>
                    <a:pt x="182" y="9"/>
                  </a:lnTo>
                  <a:lnTo>
                    <a:pt x="182" y="7"/>
                  </a:lnTo>
                  <a:lnTo>
                    <a:pt x="183" y="6"/>
                  </a:lnTo>
                  <a:lnTo>
                    <a:pt x="183" y="7"/>
                  </a:lnTo>
                  <a:lnTo>
                    <a:pt x="183" y="6"/>
                  </a:lnTo>
                  <a:lnTo>
                    <a:pt x="185" y="6"/>
                  </a:lnTo>
                  <a:lnTo>
                    <a:pt x="185" y="7"/>
                  </a:lnTo>
                  <a:lnTo>
                    <a:pt x="187" y="7"/>
                  </a:lnTo>
                  <a:lnTo>
                    <a:pt x="188" y="7"/>
                  </a:lnTo>
                  <a:lnTo>
                    <a:pt x="190" y="7"/>
                  </a:lnTo>
                  <a:lnTo>
                    <a:pt x="190" y="6"/>
                  </a:lnTo>
                  <a:lnTo>
                    <a:pt x="191" y="6"/>
                  </a:lnTo>
                  <a:lnTo>
                    <a:pt x="193" y="4"/>
                  </a:lnTo>
                  <a:lnTo>
                    <a:pt x="194" y="3"/>
                  </a:lnTo>
                  <a:lnTo>
                    <a:pt x="196" y="3"/>
                  </a:lnTo>
                  <a:lnTo>
                    <a:pt x="197" y="0"/>
                  </a:lnTo>
                  <a:lnTo>
                    <a:pt x="199" y="0"/>
                  </a:lnTo>
                  <a:lnTo>
                    <a:pt x="200" y="0"/>
                  </a:lnTo>
                  <a:lnTo>
                    <a:pt x="202" y="1"/>
                  </a:lnTo>
                  <a:lnTo>
                    <a:pt x="202" y="0"/>
                  </a:lnTo>
                  <a:lnTo>
                    <a:pt x="203" y="0"/>
                  </a:lnTo>
                  <a:lnTo>
                    <a:pt x="205" y="1"/>
                  </a:lnTo>
                  <a:lnTo>
                    <a:pt x="206" y="1"/>
                  </a:lnTo>
                  <a:lnTo>
                    <a:pt x="208" y="1"/>
                  </a:lnTo>
                  <a:lnTo>
                    <a:pt x="209" y="1"/>
                  </a:lnTo>
                  <a:lnTo>
                    <a:pt x="211" y="1"/>
                  </a:lnTo>
                  <a:lnTo>
                    <a:pt x="211" y="3"/>
                  </a:lnTo>
                  <a:lnTo>
                    <a:pt x="212" y="3"/>
                  </a:lnTo>
                  <a:lnTo>
                    <a:pt x="214" y="3"/>
                  </a:lnTo>
                  <a:lnTo>
                    <a:pt x="215" y="3"/>
                  </a:lnTo>
                  <a:lnTo>
                    <a:pt x="215" y="4"/>
                  </a:lnTo>
                  <a:lnTo>
                    <a:pt x="215" y="6"/>
                  </a:lnTo>
                  <a:lnTo>
                    <a:pt x="215" y="7"/>
                  </a:lnTo>
                  <a:lnTo>
                    <a:pt x="215" y="9"/>
                  </a:lnTo>
                  <a:lnTo>
                    <a:pt x="214" y="9"/>
                  </a:lnTo>
                  <a:lnTo>
                    <a:pt x="214" y="10"/>
                  </a:lnTo>
                  <a:lnTo>
                    <a:pt x="214" y="12"/>
                  </a:lnTo>
                  <a:lnTo>
                    <a:pt x="214" y="13"/>
                  </a:lnTo>
                  <a:lnTo>
                    <a:pt x="215" y="13"/>
                  </a:lnTo>
                  <a:lnTo>
                    <a:pt x="217" y="13"/>
                  </a:lnTo>
                  <a:lnTo>
                    <a:pt x="217" y="15"/>
                  </a:lnTo>
                  <a:lnTo>
                    <a:pt x="218" y="15"/>
                  </a:lnTo>
                  <a:lnTo>
                    <a:pt x="220" y="15"/>
                  </a:lnTo>
                  <a:lnTo>
                    <a:pt x="220" y="16"/>
                  </a:lnTo>
                  <a:lnTo>
                    <a:pt x="220" y="18"/>
                  </a:lnTo>
                  <a:lnTo>
                    <a:pt x="220" y="19"/>
                  </a:lnTo>
                  <a:lnTo>
                    <a:pt x="221" y="19"/>
                  </a:lnTo>
                  <a:lnTo>
                    <a:pt x="223" y="19"/>
                  </a:lnTo>
                  <a:lnTo>
                    <a:pt x="224" y="19"/>
                  </a:lnTo>
                  <a:lnTo>
                    <a:pt x="224" y="21"/>
                  </a:lnTo>
                  <a:lnTo>
                    <a:pt x="226" y="21"/>
                  </a:lnTo>
                  <a:lnTo>
                    <a:pt x="227" y="21"/>
                  </a:lnTo>
                  <a:lnTo>
                    <a:pt x="227" y="22"/>
                  </a:lnTo>
                  <a:lnTo>
                    <a:pt x="229" y="22"/>
                  </a:lnTo>
                  <a:lnTo>
                    <a:pt x="229" y="24"/>
                  </a:lnTo>
                  <a:lnTo>
                    <a:pt x="230" y="24"/>
                  </a:lnTo>
                  <a:lnTo>
                    <a:pt x="230" y="25"/>
                  </a:lnTo>
                  <a:lnTo>
                    <a:pt x="232" y="25"/>
                  </a:lnTo>
                  <a:lnTo>
                    <a:pt x="232" y="27"/>
                  </a:lnTo>
                  <a:lnTo>
                    <a:pt x="232" y="28"/>
                  </a:lnTo>
                  <a:lnTo>
                    <a:pt x="230" y="28"/>
                  </a:lnTo>
                  <a:lnTo>
                    <a:pt x="230" y="30"/>
                  </a:lnTo>
                  <a:lnTo>
                    <a:pt x="230" y="31"/>
                  </a:lnTo>
                  <a:lnTo>
                    <a:pt x="232" y="31"/>
                  </a:lnTo>
                  <a:lnTo>
                    <a:pt x="233" y="31"/>
                  </a:lnTo>
                  <a:lnTo>
                    <a:pt x="233" y="33"/>
                  </a:lnTo>
                  <a:lnTo>
                    <a:pt x="235" y="33"/>
                  </a:lnTo>
                  <a:lnTo>
                    <a:pt x="235" y="34"/>
                  </a:lnTo>
                  <a:lnTo>
                    <a:pt x="236" y="34"/>
                  </a:lnTo>
                  <a:lnTo>
                    <a:pt x="236" y="36"/>
                  </a:lnTo>
                  <a:lnTo>
                    <a:pt x="238" y="36"/>
                  </a:lnTo>
                  <a:lnTo>
                    <a:pt x="239" y="37"/>
                  </a:lnTo>
                  <a:lnTo>
                    <a:pt x="238" y="37"/>
                  </a:lnTo>
                  <a:lnTo>
                    <a:pt x="238" y="39"/>
                  </a:lnTo>
                  <a:lnTo>
                    <a:pt x="236" y="39"/>
                  </a:lnTo>
                  <a:lnTo>
                    <a:pt x="236" y="40"/>
                  </a:lnTo>
                  <a:lnTo>
                    <a:pt x="235" y="40"/>
                  </a:lnTo>
                  <a:lnTo>
                    <a:pt x="233" y="42"/>
                  </a:lnTo>
                  <a:lnTo>
                    <a:pt x="233" y="43"/>
                  </a:lnTo>
                  <a:lnTo>
                    <a:pt x="232" y="43"/>
                  </a:lnTo>
                  <a:lnTo>
                    <a:pt x="232" y="45"/>
                  </a:lnTo>
                  <a:lnTo>
                    <a:pt x="232" y="46"/>
                  </a:lnTo>
                  <a:lnTo>
                    <a:pt x="232" y="48"/>
                  </a:lnTo>
                  <a:lnTo>
                    <a:pt x="233" y="50"/>
                  </a:lnTo>
                  <a:lnTo>
                    <a:pt x="235" y="51"/>
                  </a:lnTo>
                  <a:lnTo>
                    <a:pt x="235" y="53"/>
                  </a:lnTo>
                  <a:lnTo>
                    <a:pt x="236" y="54"/>
                  </a:lnTo>
                  <a:lnTo>
                    <a:pt x="236" y="56"/>
                  </a:lnTo>
                  <a:lnTo>
                    <a:pt x="238" y="57"/>
                  </a:lnTo>
                  <a:lnTo>
                    <a:pt x="238" y="59"/>
                  </a:lnTo>
                  <a:lnTo>
                    <a:pt x="239" y="60"/>
                  </a:lnTo>
                  <a:lnTo>
                    <a:pt x="241" y="62"/>
                  </a:lnTo>
                  <a:lnTo>
                    <a:pt x="241" y="65"/>
                  </a:lnTo>
                  <a:lnTo>
                    <a:pt x="243" y="66"/>
                  </a:lnTo>
                  <a:lnTo>
                    <a:pt x="244" y="68"/>
                  </a:lnTo>
                  <a:lnTo>
                    <a:pt x="244" y="69"/>
                  </a:lnTo>
                  <a:lnTo>
                    <a:pt x="239" y="69"/>
                  </a:lnTo>
                  <a:lnTo>
                    <a:pt x="235" y="71"/>
                  </a:lnTo>
                  <a:lnTo>
                    <a:pt x="233" y="71"/>
                  </a:lnTo>
                  <a:lnTo>
                    <a:pt x="232" y="71"/>
                  </a:lnTo>
                  <a:lnTo>
                    <a:pt x="232" y="72"/>
                  </a:lnTo>
                  <a:lnTo>
                    <a:pt x="233" y="74"/>
                  </a:lnTo>
                  <a:lnTo>
                    <a:pt x="232" y="77"/>
                  </a:lnTo>
                  <a:lnTo>
                    <a:pt x="230" y="81"/>
                  </a:lnTo>
                  <a:lnTo>
                    <a:pt x="230" y="83"/>
                  </a:lnTo>
                  <a:lnTo>
                    <a:pt x="229" y="84"/>
                  </a:lnTo>
                  <a:lnTo>
                    <a:pt x="224" y="89"/>
                  </a:lnTo>
                  <a:lnTo>
                    <a:pt x="224" y="90"/>
                  </a:lnTo>
                  <a:lnTo>
                    <a:pt x="224" y="92"/>
                  </a:lnTo>
                  <a:lnTo>
                    <a:pt x="226" y="93"/>
                  </a:lnTo>
                  <a:lnTo>
                    <a:pt x="227" y="95"/>
                  </a:lnTo>
                  <a:lnTo>
                    <a:pt x="227" y="96"/>
                  </a:lnTo>
                  <a:lnTo>
                    <a:pt x="229" y="98"/>
                  </a:lnTo>
                  <a:lnTo>
                    <a:pt x="230" y="101"/>
                  </a:lnTo>
                  <a:lnTo>
                    <a:pt x="233" y="99"/>
                  </a:lnTo>
                  <a:lnTo>
                    <a:pt x="235" y="101"/>
                  </a:lnTo>
                  <a:lnTo>
                    <a:pt x="236" y="101"/>
                  </a:lnTo>
                  <a:lnTo>
                    <a:pt x="235" y="104"/>
                  </a:lnTo>
                  <a:lnTo>
                    <a:pt x="244" y="109"/>
                  </a:lnTo>
                  <a:lnTo>
                    <a:pt x="247" y="106"/>
                  </a:lnTo>
                  <a:lnTo>
                    <a:pt x="249" y="106"/>
                  </a:lnTo>
                  <a:lnTo>
                    <a:pt x="249" y="107"/>
                  </a:lnTo>
                  <a:lnTo>
                    <a:pt x="250" y="107"/>
                  </a:lnTo>
                  <a:lnTo>
                    <a:pt x="252" y="107"/>
                  </a:lnTo>
                  <a:lnTo>
                    <a:pt x="252" y="109"/>
                  </a:lnTo>
                  <a:lnTo>
                    <a:pt x="253" y="109"/>
                  </a:lnTo>
                  <a:lnTo>
                    <a:pt x="253" y="110"/>
                  </a:lnTo>
                  <a:lnTo>
                    <a:pt x="255" y="110"/>
                  </a:lnTo>
                  <a:lnTo>
                    <a:pt x="253" y="110"/>
                  </a:lnTo>
                  <a:lnTo>
                    <a:pt x="253" y="112"/>
                  </a:lnTo>
                  <a:lnTo>
                    <a:pt x="255" y="112"/>
                  </a:lnTo>
                  <a:lnTo>
                    <a:pt x="256" y="112"/>
                  </a:lnTo>
                  <a:lnTo>
                    <a:pt x="256" y="113"/>
                  </a:lnTo>
                  <a:lnTo>
                    <a:pt x="256" y="115"/>
                  </a:lnTo>
                  <a:lnTo>
                    <a:pt x="256" y="116"/>
                  </a:lnTo>
                  <a:lnTo>
                    <a:pt x="258" y="118"/>
                  </a:lnTo>
                  <a:lnTo>
                    <a:pt x="259" y="118"/>
                  </a:lnTo>
                  <a:lnTo>
                    <a:pt x="261" y="118"/>
                  </a:lnTo>
                  <a:lnTo>
                    <a:pt x="261" y="119"/>
                  </a:lnTo>
                  <a:lnTo>
                    <a:pt x="262" y="119"/>
                  </a:lnTo>
                  <a:lnTo>
                    <a:pt x="264" y="119"/>
                  </a:lnTo>
                  <a:lnTo>
                    <a:pt x="265" y="119"/>
                  </a:lnTo>
                  <a:lnTo>
                    <a:pt x="267" y="119"/>
                  </a:lnTo>
                  <a:lnTo>
                    <a:pt x="268" y="119"/>
                  </a:lnTo>
                  <a:lnTo>
                    <a:pt x="268" y="121"/>
                  </a:lnTo>
                  <a:lnTo>
                    <a:pt x="270" y="121"/>
                  </a:lnTo>
                  <a:lnTo>
                    <a:pt x="271" y="121"/>
                  </a:lnTo>
                  <a:lnTo>
                    <a:pt x="273" y="121"/>
                  </a:lnTo>
                  <a:lnTo>
                    <a:pt x="273" y="122"/>
                  </a:lnTo>
                  <a:lnTo>
                    <a:pt x="274" y="122"/>
                  </a:lnTo>
                  <a:lnTo>
                    <a:pt x="274" y="124"/>
                  </a:lnTo>
                  <a:lnTo>
                    <a:pt x="274" y="125"/>
                  </a:lnTo>
                  <a:lnTo>
                    <a:pt x="274" y="127"/>
                  </a:lnTo>
                  <a:lnTo>
                    <a:pt x="276" y="128"/>
                  </a:lnTo>
                  <a:lnTo>
                    <a:pt x="277" y="128"/>
                  </a:lnTo>
                  <a:lnTo>
                    <a:pt x="277" y="130"/>
                  </a:lnTo>
                  <a:lnTo>
                    <a:pt x="277" y="131"/>
                  </a:lnTo>
                  <a:lnTo>
                    <a:pt x="277" y="133"/>
                  </a:lnTo>
                  <a:lnTo>
                    <a:pt x="279" y="133"/>
                  </a:lnTo>
                  <a:lnTo>
                    <a:pt x="279" y="134"/>
                  </a:lnTo>
                  <a:lnTo>
                    <a:pt x="279" y="136"/>
                  </a:lnTo>
                  <a:lnTo>
                    <a:pt x="280" y="137"/>
                  </a:lnTo>
                  <a:lnTo>
                    <a:pt x="282" y="137"/>
                  </a:lnTo>
                  <a:lnTo>
                    <a:pt x="282" y="139"/>
                  </a:lnTo>
                  <a:lnTo>
                    <a:pt x="282" y="140"/>
                  </a:lnTo>
                  <a:lnTo>
                    <a:pt x="282" y="142"/>
                  </a:lnTo>
                  <a:lnTo>
                    <a:pt x="282" y="143"/>
                  </a:lnTo>
                  <a:lnTo>
                    <a:pt x="282" y="145"/>
                  </a:lnTo>
                  <a:lnTo>
                    <a:pt x="282" y="146"/>
                  </a:lnTo>
                  <a:lnTo>
                    <a:pt x="283" y="148"/>
                  </a:lnTo>
                  <a:lnTo>
                    <a:pt x="283" y="149"/>
                  </a:lnTo>
                  <a:lnTo>
                    <a:pt x="283" y="151"/>
                  </a:lnTo>
                  <a:lnTo>
                    <a:pt x="282" y="152"/>
                  </a:lnTo>
                  <a:lnTo>
                    <a:pt x="280" y="154"/>
                  </a:lnTo>
                  <a:lnTo>
                    <a:pt x="282" y="157"/>
                  </a:lnTo>
                  <a:lnTo>
                    <a:pt x="283" y="162"/>
                  </a:lnTo>
                  <a:lnTo>
                    <a:pt x="285" y="165"/>
                  </a:lnTo>
                  <a:lnTo>
                    <a:pt x="285" y="166"/>
                  </a:lnTo>
                  <a:lnTo>
                    <a:pt x="286" y="166"/>
                  </a:lnTo>
                  <a:lnTo>
                    <a:pt x="286" y="169"/>
                  </a:lnTo>
                  <a:lnTo>
                    <a:pt x="288" y="171"/>
                  </a:lnTo>
                  <a:lnTo>
                    <a:pt x="288" y="172"/>
                  </a:lnTo>
                  <a:lnTo>
                    <a:pt x="289" y="174"/>
                  </a:lnTo>
                  <a:lnTo>
                    <a:pt x="289" y="175"/>
                  </a:lnTo>
                  <a:lnTo>
                    <a:pt x="291" y="177"/>
                  </a:lnTo>
                  <a:lnTo>
                    <a:pt x="291" y="178"/>
                  </a:lnTo>
                  <a:lnTo>
                    <a:pt x="292" y="180"/>
                  </a:lnTo>
                  <a:lnTo>
                    <a:pt x="292" y="181"/>
                  </a:lnTo>
                  <a:lnTo>
                    <a:pt x="294" y="183"/>
                  </a:lnTo>
                  <a:lnTo>
                    <a:pt x="294" y="184"/>
                  </a:lnTo>
                  <a:lnTo>
                    <a:pt x="267" y="189"/>
                  </a:lnTo>
                  <a:lnTo>
                    <a:pt x="267" y="190"/>
                  </a:lnTo>
                  <a:lnTo>
                    <a:pt x="268" y="190"/>
                  </a:lnTo>
                  <a:lnTo>
                    <a:pt x="268" y="192"/>
                  </a:lnTo>
                  <a:lnTo>
                    <a:pt x="270" y="193"/>
                  </a:lnTo>
                  <a:lnTo>
                    <a:pt x="268" y="195"/>
                  </a:lnTo>
                  <a:lnTo>
                    <a:pt x="267" y="195"/>
                  </a:lnTo>
                  <a:lnTo>
                    <a:pt x="265" y="195"/>
                  </a:lnTo>
                  <a:lnTo>
                    <a:pt x="265" y="196"/>
                  </a:lnTo>
                  <a:lnTo>
                    <a:pt x="264" y="198"/>
                  </a:lnTo>
                  <a:lnTo>
                    <a:pt x="262" y="199"/>
                  </a:lnTo>
                  <a:lnTo>
                    <a:pt x="261" y="199"/>
                  </a:lnTo>
                  <a:lnTo>
                    <a:pt x="261" y="201"/>
                  </a:lnTo>
                  <a:lnTo>
                    <a:pt x="259" y="202"/>
                  </a:lnTo>
                  <a:lnTo>
                    <a:pt x="258" y="202"/>
                  </a:lnTo>
                  <a:lnTo>
                    <a:pt x="258" y="204"/>
                  </a:lnTo>
                  <a:lnTo>
                    <a:pt x="259" y="204"/>
                  </a:lnTo>
                  <a:lnTo>
                    <a:pt x="259" y="205"/>
                  </a:lnTo>
                  <a:lnTo>
                    <a:pt x="261" y="205"/>
                  </a:lnTo>
                  <a:lnTo>
                    <a:pt x="261" y="207"/>
                  </a:lnTo>
                  <a:lnTo>
                    <a:pt x="262" y="207"/>
                  </a:lnTo>
                  <a:lnTo>
                    <a:pt x="264" y="207"/>
                  </a:lnTo>
                  <a:lnTo>
                    <a:pt x="265" y="207"/>
                  </a:lnTo>
                  <a:lnTo>
                    <a:pt x="265" y="205"/>
                  </a:lnTo>
                  <a:lnTo>
                    <a:pt x="267" y="205"/>
                  </a:lnTo>
                  <a:lnTo>
                    <a:pt x="267" y="204"/>
                  </a:lnTo>
                  <a:lnTo>
                    <a:pt x="268" y="204"/>
                  </a:lnTo>
                  <a:lnTo>
                    <a:pt x="270" y="204"/>
                  </a:lnTo>
                  <a:lnTo>
                    <a:pt x="271" y="204"/>
                  </a:lnTo>
                  <a:lnTo>
                    <a:pt x="271" y="205"/>
                  </a:lnTo>
                  <a:lnTo>
                    <a:pt x="270" y="205"/>
                  </a:lnTo>
                  <a:lnTo>
                    <a:pt x="268" y="205"/>
                  </a:lnTo>
                  <a:lnTo>
                    <a:pt x="267" y="205"/>
                  </a:lnTo>
                  <a:lnTo>
                    <a:pt x="265" y="207"/>
                  </a:lnTo>
                  <a:lnTo>
                    <a:pt x="265" y="209"/>
                  </a:lnTo>
                  <a:lnTo>
                    <a:pt x="264" y="209"/>
                  </a:lnTo>
                  <a:lnTo>
                    <a:pt x="262" y="209"/>
                  </a:lnTo>
                  <a:lnTo>
                    <a:pt x="261" y="209"/>
                  </a:lnTo>
                  <a:lnTo>
                    <a:pt x="259" y="209"/>
                  </a:lnTo>
                  <a:lnTo>
                    <a:pt x="258" y="209"/>
                  </a:lnTo>
                  <a:lnTo>
                    <a:pt x="262" y="213"/>
                  </a:lnTo>
                  <a:lnTo>
                    <a:pt x="265" y="215"/>
                  </a:lnTo>
                  <a:lnTo>
                    <a:pt x="273" y="219"/>
                  </a:lnTo>
                  <a:lnTo>
                    <a:pt x="279" y="224"/>
                  </a:lnTo>
                  <a:lnTo>
                    <a:pt x="280" y="224"/>
                  </a:lnTo>
                  <a:lnTo>
                    <a:pt x="288" y="230"/>
                  </a:lnTo>
                  <a:lnTo>
                    <a:pt x="294" y="233"/>
                  </a:lnTo>
                  <a:lnTo>
                    <a:pt x="299" y="237"/>
                  </a:lnTo>
                  <a:lnTo>
                    <a:pt x="300" y="237"/>
                  </a:lnTo>
                  <a:lnTo>
                    <a:pt x="299" y="237"/>
                  </a:lnTo>
                  <a:lnTo>
                    <a:pt x="300" y="237"/>
                  </a:lnTo>
                  <a:lnTo>
                    <a:pt x="300" y="239"/>
                  </a:lnTo>
                  <a:lnTo>
                    <a:pt x="302" y="239"/>
                  </a:lnTo>
                  <a:lnTo>
                    <a:pt x="299" y="240"/>
                  </a:lnTo>
                  <a:lnTo>
                    <a:pt x="295" y="242"/>
                  </a:lnTo>
                  <a:lnTo>
                    <a:pt x="294" y="242"/>
                  </a:lnTo>
                  <a:lnTo>
                    <a:pt x="294" y="243"/>
                  </a:lnTo>
                  <a:lnTo>
                    <a:pt x="292" y="243"/>
                  </a:lnTo>
                  <a:lnTo>
                    <a:pt x="291" y="243"/>
                  </a:lnTo>
                  <a:lnTo>
                    <a:pt x="289" y="245"/>
                  </a:lnTo>
                  <a:lnTo>
                    <a:pt x="288" y="245"/>
                  </a:lnTo>
                  <a:lnTo>
                    <a:pt x="286" y="246"/>
                  </a:lnTo>
                  <a:lnTo>
                    <a:pt x="283" y="246"/>
                  </a:lnTo>
                  <a:lnTo>
                    <a:pt x="280" y="248"/>
                  </a:lnTo>
                  <a:lnTo>
                    <a:pt x="279" y="249"/>
                  </a:lnTo>
                  <a:lnTo>
                    <a:pt x="277" y="249"/>
                  </a:lnTo>
                  <a:lnTo>
                    <a:pt x="276" y="251"/>
                  </a:lnTo>
                  <a:lnTo>
                    <a:pt x="270" y="255"/>
                  </a:lnTo>
                  <a:lnTo>
                    <a:pt x="265" y="258"/>
                  </a:lnTo>
                  <a:lnTo>
                    <a:pt x="262" y="260"/>
                  </a:lnTo>
                  <a:lnTo>
                    <a:pt x="241" y="272"/>
                  </a:lnTo>
                  <a:lnTo>
                    <a:pt x="239" y="269"/>
                  </a:lnTo>
                  <a:lnTo>
                    <a:pt x="235" y="271"/>
                  </a:lnTo>
                  <a:lnTo>
                    <a:pt x="235" y="272"/>
                  </a:lnTo>
                  <a:lnTo>
                    <a:pt x="229" y="274"/>
                  </a:lnTo>
                  <a:lnTo>
                    <a:pt x="218" y="278"/>
                  </a:lnTo>
                  <a:lnTo>
                    <a:pt x="214" y="281"/>
                  </a:lnTo>
                  <a:lnTo>
                    <a:pt x="212" y="281"/>
                  </a:lnTo>
                  <a:lnTo>
                    <a:pt x="206" y="284"/>
                  </a:lnTo>
                  <a:lnTo>
                    <a:pt x="203" y="286"/>
                  </a:lnTo>
                  <a:lnTo>
                    <a:pt x="196" y="289"/>
                  </a:lnTo>
                  <a:lnTo>
                    <a:pt x="188" y="292"/>
                  </a:lnTo>
                  <a:lnTo>
                    <a:pt x="176" y="298"/>
                  </a:lnTo>
                  <a:lnTo>
                    <a:pt x="176" y="296"/>
                  </a:lnTo>
                  <a:lnTo>
                    <a:pt x="176" y="295"/>
                  </a:lnTo>
                  <a:lnTo>
                    <a:pt x="176" y="293"/>
                  </a:lnTo>
                  <a:lnTo>
                    <a:pt x="176" y="292"/>
                  </a:lnTo>
                  <a:lnTo>
                    <a:pt x="176" y="290"/>
                  </a:lnTo>
                  <a:lnTo>
                    <a:pt x="176" y="289"/>
                  </a:lnTo>
                  <a:lnTo>
                    <a:pt x="176" y="287"/>
                  </a:lnTo>
                  <a:lnTo>
                    <a:pt x="174" y="287"/>
                  </a:lnTo>
                  <a:lnTo>
                    <a:pt x="174" y="289"/>
                  </a:lnTo>
                  <a:lnTo>
                    <a:pt x="174" y="287"/>
                  </a:lnTo>
                  <a:lnTo>
                    <a:pt x="173" y="286"/>
                  </a:lnTo>
                  <a:lnTo>
                    <a:pt x="171" y="286"/>
                  </a:lnTo>
                  <a:lnTo>
                    <a:pt x="170" y="286"/>
                  </a:lnTo>
                  <a:lnTo>
                    <a:pt x="168" y="284"/>
                  </a:lnTo>
                  <a:lnTo>
                    <a:pt x="165" y="284"/>
                  </a:lnTo>
                  <a:lnTo>
                    <a:pt x="158" y="281"/>
                  </a:lnTo>
                  <a:lnTo>
                    <a:pt x="155" y="280"/>
                  </a:lnTo>
                  <a:lnTo>
                    <a:pt x="153" y="280"/>
                  </a:lnTo>
                  <a:lnTo>
                    <a:pt x="152" y="280"/>
                  </a:lnTo>
                  <a:lnTo>
                    <a:pt x="152" y="278"/>
                  </a:lnTo>
                  <a:lnTo>
                    <a:pt x="152" y="280"/>
                  </a:lnTo>
                  <a:lnTo>
                    <a:pt x="153" y="280"/>
                  </a:lnTo>
                  <a:lnTo>
                    <a:pt x="153" y="281"/>
                  </a:lnTo>
                  <a:lnTo>
                    <a:pt x="152" y="281"/>
                  </a:lnTo>
                  <a:lnTo>
                    <a:pt x="152" y="283"/>
                  </a:lnTo>
                  <a:lnTo>
                    <a:pt x="150" y="281"/>
                  </a:lnTo>
                  <a:lnTo>
                    <a:pt x="149" y="280"/>
                  </a:lnTo>
                  <a:lnTo>
                    <a:pt x="147" y="280"/>
                  </a:lnTo>
                  <a:lnTo>
                    <a:pt x="143" y="278"/>
                  </a:lnTo>
                  <a:lnTo>
                    <a:pt x="141" y="278"/>
                  </a:lnTo>
                  <a:lnTo>
                    <a:pt x="140" y="278"/>
                  </a:lnTo>
                  <a:lnTo>
                    <a:pt x="138" y="278"/>
                  </a:lnTo>
                  <a:lnTo>
                    <a:pt x="137" y="278"/>
                  </a:lnTo>
                  <a:lnTo>
                    <a:pt x="137" y="277"/>
                  </a:lnTo>
                  <a:lnTo>
                    <a:pt x="135" y="277"/>
                  </a:lnTo>
                  <a:lnTo>
                    <a:pt x="134" y="277"/>
                  </a:lnTo>
                  <a:lnTo>
                    <a:pt x="134" y="275"/>
                  </a:lnTo>
                  <a:lnTo>
                    <a:pt x="134" y="277"/>
                  </a:lnTo>
                  <a:lnTo>
                    <a:pt x="132" y="277"/>
                  </a:lnTo>
                  <a:lnTo>
                    <a:pt x="132" y="275"/>
                  </a:lnTo>
                  <a:lnTo>
                    <a:pt x="131" y="274"/>
                  </a:lnTo>
                  <a:lnTo>
                    <a:pt x="131" y="275"/>
                  </a:lnTo>
                  <a:lnTo>
                    <a:pt x="131" y="274"/>
                  </a:lnTo>
                  <a:lnTo>
                    <a:pt x="129" y="274"/>
                  </a:lnTo>
                  <a:lnTo>
                    <a:pt x="129" y="275"/>
                  </a:lnTo>
                  <a:lnTo>
                    <a:pt x="129" y="274"/>
                  </a:lnTo>
                  <a:lnTo>
                    <a:pt x="129" y="275"/>
                  </a:lnTo>
                  <a:lnTo>
                    <a:pt x="127" y="275"/>
                  </a:lnTo>
                  <a:lnTo>
                    <a:pt x="127" y="274"/>
                  </a:lnTo>
                  <a:lnTo>
                    <a:pt x="127" y="275"/>
                  </a:lnTo>
                  <a:lnTo>
                    <a:pt x="126" y="275"/>
                  </a:lnTo>
                  <a:lnTo>
                    <a:pt x="126" y="277"/>
                  </a:lnTo>
                  <a:lnTo>
                    <a:pt x="124" y="277"/>
                  </a:lnTo>
                  <a:lnTo>
                    <a:pt x="123" y="277"/>
                  </a:lnTo>
                  <a:lnTo>
                    <a:pt x="123" y="278"/>
                  </a:lnTo>
                  <a:lnTo>
                    <a:pt x="121" y="278"/>
                  </a:lnTo>
                  <a:lnTo>
                    <a:pt x="120" y="277"/>
                  </a:lnTo>
                  <a:lnTo>
                    <a:pt x="118" y="277"/>
                  </a:lnTo>
                  <a:lnTo>
                    <a:pt x="117" y="277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7DA89F69-18CF-FFA1-BB93-F5D52475D094}"/>
              </a:ext>
            </a:extLst>
          </p:cNvPr>
          <p:cNvSpPr/>
          <p:nvPr/>
        </p:nvSpPr>
        <p:spPr>
          <a:xfrm>
            <a:off x="5890565" y="2762477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2B0DE23-1F66-5719-B0AB-11FBB192F0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1916" y="2579415"/>
            <a:ext cx="24045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Liège </a:t>
            </a:r>
          </a:p>
        </p:txBody>
      </p: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8E487297-4457-FCA5-91A5-289F4BDB9E29}"/>
              </a:ext>
            </a:extLst>
          </p:cNvPr>
          <p:cNvCxnSpPr>
            <a:cxnSpLocks/>
            <a:stCxn id="9" idx="0"/>
            <a:endCxn id="10" idx="1"/>
          </p:cNvCxnSpPr>
          <p:nvPr/>
        </p:nvCxnSpPr>
        <p:spPr>
          <a:xfrm rot="5400000" flipH="1" flipV="1">
            <a:off x="5900871" y="2651432"/>
            <a:ext cx="121506" cy="100584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74049E5D-772D-91D6-ED21-77AA8277C643}"/>
              </a:ext>
            </a:extLst>
          </p:cNvPr>
          <p:cNvSpPr/>
          <p:nvPr/>
        </p:nvSpPr>
        <p:spPr>
          <a:xfrm>
            <a:off x="5052365" y="3067277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CFF6A10-4FB5-CCA4-D264-ACCC4FDE2A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3716" y="2884215"/>
            <a:ext cx="28693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Namur</a:t>
            </a:r>
          </a:p>
        </p:txBody>
      </p: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C3799676-A407-83F4-97F3-EBF55198CA92}"/>
              </a:ext>
            </a:extLst>
          </p:cNvPr>
          <p:cNvCxnSpPr>
            <a:cxnSpLocks/>
            <a:stCxn id="12" idx="0"/>
            <a:endCxn id="13" idx="1"/>
          </p:cNvCxnSpPr>
          <p:nvPr/>
        </p:nvCxnSpPr>
        <p:spPr>
          <a:xfrm rot="5400000" flipH="1" flipV="1">
            <a:off x="5062671" y="2956232"/>
            <a:ext cx="121506" cy="100584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47E18A1A-A8AF-631F-B602-419AF5811EA2}"/>
              </a:ext>
            </a:extLst>
          </p:cNvPr>
          <p:cNvSpPr/>
          <p:nvPr/>
        </p:nvSpPr>
        <p:spPr>
          <a:xfrm>
            <a:off x="4487215" y="3130777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A1BF827-8B37-691A-3340-E501CA23CA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3314" y="2909822"/>
            <a:ext cx="38311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Charleroi</a:t>
            </a:r>
          </a:p>
        </p:txBody>
      </p:sp>
      <p:cxnSp>
        <p:nvCxnSpPr>
          <p:cNvPr id="31" name="Connector: Elbow 30">
            <a:extLst>
              <a:ext uri="{FF2B5EF4-FFF2-40B4-BE49-F238E27FC236}">
                <a16:creationId xmlns:a16="http://schemas.microsoft.com/office/drawing/2014/main" id="{8B7D1562-A1FD-EF18-5823-212121839F99}"/>
              </a:ext>
            </a:extLst>
          </p:cNvPr>
          <p:cNvCxnSpPr>
            <a:cxnSpLocks/>
            <a:stCxn id="24" idx="0"/>
            <a:endCxn id="26" idx="1"/>
          </p:cNvCxnSpPr>
          <p:nvPr/>
        </p:nvCxnSpPr>
        <p:spPr>
          <a:xfrm rot="5400000" flipH="1" flipV="1">
            <a:off x="4465949" y="3013412"/>
            <a:ext cx="159399" cy="75332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76CC30F7-9E98-E0E5-BEA6-7864C4F62213}"/>
              </a:ext>
            </a:extLst>
          </p:cNvPr>
          <p:cNvSpPr/>
          <p:nvPr/>
        </p:nvSpPr>
        <p:spPr>
          <a:xfrm>
            <a:off x="3941115" y="3079977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A463143-A9F5-F45D-DEE8-858AF4FD4B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2466" y="2896915"/>
            <a:ext cx="23724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Mons</a:t>
            </a:r>
          </a:p>
        </p:txBody>
      </p:sp>
      <p:cxnSp>
        <p:nvCxnSpPr>
          <p:cNvPr id="44" name="Connector: Elbow 43">
            <a:extLst>
              <a:ext uri="{FF2B5EF4-FFF2-40B4-BE49-F238E27FC236}">
                <a16:creationId xmlns:a16="http://schemas.microsoft.com/office/drawing/2014/main" id="{B01A102D-17EB-64B7-9A8A-B9A36AFD67C8}"/>
              </a:ext>
            </a:extLst>
          </p:cNvPr>
          <p:cNvCxnSpPr>
            <a:cxnSpLocks/>
            <a:stCxn id="32" idx="0"/>
            <a:endCxn id="40" idx="1"/>
          </p:cNvCxnSpPr>
          <p:nvPr/>
        </p:nvCxnSpPr>
        <p:spPr>
          <a:xfrm rot="5400000" flipH="1" flipV="1">
            <a:off x="3951421" y="2968932"/>
            <a:ext cx="121506" cy="100584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Oval 57">
            <a:extLst>
              <a:ext uri="{FF2B5EF4-FFF2-40B4-BE49-F238E27FC236}">
                <a16:creationId xmlns:a16="http://schemas.microsoft.com/office/drawing/2014/main" id="{51A56A3C-D0F6-E191-812B-52634C8051D9}"/>
              </a:ext>
            </a:extLst>
          </p:cNvPr>
          <p:cNvSpPr/>
          <p:nvPr/>
        </p:nvSpPr>
        <p:spPr>
          <a:xfrm>
            <a:off x="4398315" y="2311627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5F590249-368A-05ED-2589-5C2507A878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0675" y="2059295"/>
            <a:ext cx="34144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Brussels</a:t>
            </a:r>
          </a:p>
        </p:txBody>
      </p:sp>
      <p:cxnSp>
        <p:nvCxnSpPr>
          <p:cNvPr id="61" name="Connector: Elbow 60">
            <a:extLst>
              <a:ext uri="{FF2B5EF4-FFF2-40B4-BE49-F238E27FC236}">
                <a16:creationId xmlns:a16="http://schemas.microsoft.com/office/drawing/2014/main" id="{8104142B-F6AB-2650-F573-47599B332519}"/>
              </a:ext>
            </a:extLst>
          </p:cNvPr>
          <p:cNvCxnSpPr>
            <a:cxnSpLocks/>
            <a:stCxn id="58" idx="0"/>
            <a:endCxn id="59" idx="1"/>
          </p:cNvCxnSpPr>
          <p:nvPr/>
        </p:nvCxnSpPr>
        <p:spPr>
          <a:xfrm rot="5400000" flipH="1" flipV="1">
            <a:off x="4374490" y="2165443"/>
            <a:ext cx="190776" cy="101593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Oval 61">
            <a:extLst>
              <a:ext uri="{FF2B5EF4-FFF2-40B4-BE49-F238E27FC236}">
                <a16:creationId xmlns:a16="http://schemas.microsoft.com/office/drawing/2014/main" id="{11191291-41C3-E017-199F-05B7F8EB775C}"/>
              </a:ext>
            </a:extLst>
          </p:cNvPr>
          <p:cNvSpPr/>
          <p:nvPr/>
        </p:nvSpPr>
        <p:spPr>
          <a:xfrm>
            <a:off x="4442765" y="1568677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7BF06F0-ADB1-A992-5DCD-448F927EE3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4116" y="1385615"/>
            <a:ext cx="36227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Antwerp</a:t>
            </a:r>
          </a:p>
        </p:txBody>
      </p:sp>
      <p:cxnSp>
        <p:nvCxnSpPr>
          <p:cNvPr id="1344" name="Connector: Elbow 1343">
            <a:extLst>
              <a:ext uri="{FF2B5EF4-FFF2-40B4-BE49-F238E27FC236}">
                <a16:creationId xmlns:a16="http://schemas.microsoft.com/office/drawing/2014/main" id="{FA7A6A9E-7EFE-1A94-6CBA-35BB52AF1D01}"/>
              </a:ext>
            </a:extLst>
          </p:cNvPr>
          <p:cNvCxnSpPr>
            <a:cxnSpLocks/>
            <a:stCxn id="62" idx="0"/>
            <a:endCxn id="63" idx="1"/>
          </p:cNvCxnSpPr>
          <p:nvPr/>
        </p:nvCxnSpPr>
        <p:spPr>
          <a:xfrm rot="5400000" flipH="1" flipV="1">
            <a:off x="4453071" y="1457632"/>
            <a:ext cx="121506" cy="100584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5" name="Oval 1344">
            <a:extLst>
              <a:ext uri="{FF2B5EF4-FFF2-40B4-BE49-F238E27FC236}">
                <a16:creationId xmlns:a16="http://schemas.microsoft.com/office/drawing/2014/main" id="{53D03AF2-602E-6286-229B-BBD9EB49FD5D}"/>
              </a:ext>
            </a:extLst>
          </p:cNvPr>
          <p:cNvSpPr/>
          <p:nvPr/>
        </p:nvSpPr>
        <p:spPr>
          <a:xfrm>
            <a:off x="3695438" y="1873544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46" name="Rectangle 1345">
            <a:extLst>
              <a:ext uri="{FF2B5EF4-FFF2-40B4-BE49-F238E27FC236}">
                <a16:creationId xmlns:a16="http://schemas.microsoft.com/office/drawing/2014/main" id="{A762B3F1-2D76-132B-C30E-A0A421B337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7914" y="1586655"/>
            <a:ext cx="25808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Ghent</a:t>
            </a:r>
          </a:p>
        </p:txBody>
      </p:sp>
      <p:cxnSp>
        <p:nvCxnSpPr>
          <p:cNvPr id="1348" name="Connector: Elbow 1347">
            <a:extLst>
              <a:ext uri="{FF2B5EF4-FFF2-40B4-BE49-F238E27FC236}">
                <a16:creationId xmlns:a16="http://schemas.microsoft.com/office/drawing/2014/main" id="{662FF963-3775-5DE7-7334-A762CDEE253E}"/>
              </a:ext>
            </a:extLst>
          </p:cNvPr>
          <p:cNvCxnSpPr>
            <a:cxnSpLocks/>
            <a:stCxn id="1345" idx="0"/>
            <a:endCxn id="1346" idx="1"/>
          </p:cNvCxnSpPr>
          <p:nvPr/>
        </p:nvCxnSpPr>
        <p:spPr>
          <a:xfrm rot="5400000" flipH="1" flipV="1">
            <a:off x="3664393" y="1700024"/>
            <a:ext cx="225333" cy="121709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9" name="Oval 1348">
            <a:extLst>
              <a:ext uri="{FF2B5EF4-FFF2-40B4-BE49-F238E27FC236}">
                <a16:creationId xmlns:a16="http://schemas.microsoft.com/office/drawing/2014/main" id="{D57B0AAD-E7EB-4907-F679-D1E557F44E9D}"/>
              </a:ext>
            </a:extLst>
          </p:cNvPr>
          <p:cNvSpPr/>
          <p:nvPr/>
        </p:nvSpPr>
        <p:spPr>
          <a:xfrm>
            <a:off x="3033065" y="1517877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50" name="Rectangle 1349">
            <a:extLst>
              <a:ext uri="{FF2B5EF4-FFF2-40B4-BE49-F238E27FC236}">
                <a16:creationId xmlns:a16="http://schemas.microsoft.com/office/drawing/2014/main" id="{D1CD17CB-672E-2F39-A6F4-DEF2597423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4416" y="1334815"/>
            <a:ext cx="285335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Bruges</a:t>
            </a:r>
          </a:p>
        </p:txBody>
      </p:sp>
      <p:cxnSp>
        <p:nvCxnSpPr>
          <p:cNvPr id="1351" name="Connector: Elbow 1350">
            <a:extLst>
              <a:ext uri="{FF2B5EF4-FFF2-40B4-BE49-F238E27FC236}">
                <a16:creationId xmlns:a16="http://schemas.microsoft.com/office/drawing/2014/main" id="{867FB0FB-681E-3A45-5D84-CE7190F20275}"/>
              </a:ext>
            </a:extLst>
          </p:cNvPr>
          <p:cNvCxnSpPr>
            <a:cxnSpLocks/>
            <a:stCxn id="1349" idx="0"/>
            <a:endCxn id="1350" idx="1"/>
          </p:cNvCxnSpPr>
          <p:nvPr/>
        </p:nvCxnSpPr>
        <p:spPr>
          <a:xfrm rot="5400000" flipH="1" flipV="1">
            <a:off x="3043371" y="1406832"/>
            <a:ext cx="121506" cy="100584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2" name="Oval 1351">
            <a:extLst>
              <a:ext uri="{FF2B5EF4-FFF2-40B4-BE49-F238E27FC236}">
                <a16:creationId xmlns:a16="http://schemas.microsoft.com/office/drawing/2014/main" id="{E9081E2F-43F6-BDD7-5CE8-4268689B1FCD}"/>
              </a:ext>
            </a:extLst>
          </p:cNvPr>
          <p:cNvSpPr/>
          <p:nvPr/>
        </p:nvSpPr>
        <p:spPr>
          <a:xfrm>
            <a:off x="4042715" y="2159227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53" name="Rectangle 1352">
            <a:extLst>
              <a:ext uri="{FF2B5EF4-FFF2-40B4-BE49-F238E27FC236}">
                <a16:creationId xmlns:a16="http://schemas.microsoft.com/office/drawing/2014/main" id="{51B7AC46-1279-3AC5-50DA-8B295F9126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3724" y="1925094"/>
            <a:ext cx="20678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Aalst</a:t>
            </a:r>
          </a:p>
        </p:txBody>
      </p:sp>
      <p:cxnSp>
        <p:nvCxnSpPr>
          <p:cNvPr id="1354" name="Connector: Elbow 1353">
            <a:extLst>
              <a:ext uri="{FF2B5EF4-FFF2-40B4-BE49-F238E27FC236}">
                <a16:creationId xmlns:a16="http://schemas.microsoft.com/office/drawing/2014/main" id="{E81D04AB-E5C6-7E4F-3A2E-5163608C9BC5}"/>
              </a:ext>
            </a:extLst>
          </p:cNvPr>
          <p:cNvCxnSpPr>
            <a:cxnSpLocks/>
            <a:stCxn id="1352" idx="0"/>
            <a:endCxn id="1353" idx="1"/>
          </p:cNvCxnSpPr>
          <p:nvPr/>
        </p:nvCxnSpPr>
        <p:spPr>
          <a:xfrm rot="5400000" flipH="1" flipV="1">
            <a:off x="4037315" y="2012818"/>
            <a:ext cx="172577" cy="120242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5" name="Oval 1354">
            <a:extLst>
              <a:ext uri="{FF2B5EF4-FFF2-40B4-BE49-F238E27FC236}">
                <a16:creationId xmlns:a16="http://schemas.microsoft.com/office/drawing/2014/main" id="{37898ED3-9445-A964-DAEB-C995B34B2960}"/>
              </a:ext>
            </a:extLst>
          </p:cNvPr>
          <p:cNvSpPr/>
          <p:nvPr/>
        </p:nvSpPr>
        <p:spPr>
          <a:xfrm>
            <a:off x="4823765" y="2286227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56" name="Rectangle 1355">
            <a:extLst>
              <a:ext uri="{FF2B5EF4-FFF2-40B4-BE49-F238E27FC236}">
                <a16:creationId xmlns:a16="http://schemas.microsoft.com/office/drawing/2014/main" id="{73584B0B-E148-831A-7A62-D7923BBC3B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3757" y="2160419"/>
            <a:ext cx="32380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Leuven </a:t>
            </a:r>
          </a:p>
        </p:txBody>
      </p:sp>
      <p:cxnSp>
        <p:nvCxnSpPr>
          <p:cNvPr id="1357" name="Connector: Elbow 1356">
            <a:extLst>
              <a:ext uri="{FF2B5EF4-FFF2-40B4-BE49-F238E27FC236}">
                <a16:creationId xmlns:a16="http://schemas.microsoft.com/office/drawing/2014/main" id="{F99E566F-9AAE-A255-C181-68C807726775}"/>
              </a:ext>
            </a:extLst>
          </p:cNvPr>
          <p:cNvCxnSpPr>
            <a:cxnSpLocks/>
            <a:stCxn id="1355" idx="0"/>
            <a:endCxn id="1356" idx="1"/>
          </p:cNvCxnSpPr>
          <p:nvPr/>
        </p:nvCxnSpPr>
        <p:spPr>
          <a:xfrm rot="5400000" flipH="1" flipV="1">
            <a:off x="4872018" y="2194489"/>
            <a:ext cx="64252" cy="119225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9921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6DE2D-F90B-EABE-6533-F9D01D553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DEE47-9DD4-083B-3ECB-A3F7FB454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zh-CN" altLang="zh-CN" dirty="0">
                <a:solidFill>
                  <a:srgbClr val="0F1115"/>
                </a:solidFill>
                <a:latin typeface="quote-cjk-patch"/>
              </a:rPr>
              <a:t>Mons – Wallonia Region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9D4B0D46-6D6C-DAFF-63AC-D0AEBE0C890D}"/>
              </a:ext>
            </a:extLst>
          </p:cNvPr>
          <p:cNvSpPr>
            <a:spLocks/>
          </p:cNvSpPr>
          <p:nvPr/>
        </p:nvSpPr>
        <p:spPr bwMode="auto">
          <a:xfrm>
            <a:off x="971600" y="1347614"/>
            <a:ext cx="3168352" cy="2935484"/>
          </a:xfrm>
          <a:custGeom>
            <a:avLst/>
            <a:gdLst>
              <a:gd name="T0" fmla="*/ 218 w 2830"/>
              <a:gd name="T1" fmla="*/ 1052 h 2622"/>
              <a:gd name="T2" fmla="*/ 266 w 2830"/>
              <a:gd name="T3" fmla="*/ 851 h 2622"/>
              <a:gd name="T4" fmla="*/ 231 w 2830"/>
              <a:gd name="T5" fmla="*/ 702 h 2622"/>
              <a:gd name="T6" fmla="*/ 41 w 2830"/>
              <a:gd name="T7" fmla="*/ 620 h 2622"/>
              <a:gd name="T8" fmla="*/ 161 w 2830"/>
              <a:gd name="T9" fmla="*/ 307 h 2622"/>
              <a:gd name="T10" fmla="*/ 250 w 2830"/>
              <a:gd name="T11" fmla="*/ 237 h 2622"/>
              <a:gd name="T12" fmla="*/ 390 w 2830"/>
              <a:gd name="T13" fmla="*/ 214 h 2622"/>
              <a:gd name="T14" fmla="*/ 940 w 2830"/>
              <a:gd name="T15" fmla="*/ 261 h 2622"/>
              <a:gd name="T16" fmla="*/ 1147 w 2830"/>
              <a:gd name="T17" fmla="*/ 477 h 2622"/>
              <a:gd name="T18" fmla="*/ 1198 w 2830"/>
              <a:gd name="T19" fmla="*/ 433 h 2622"/>
              <a:gd name="T20" fmla="*/ 1232 w 2830"/>
              <a:gd name="T21" fmla="*/ 322 h 2622"/>
              <a:gd name="T22" fmla="*/ 1265 w 2830"/>
              <a:gd name="T23" fmla="*/ 99 h 2622"/>
              <a:gd name="T24" fmla="*/ 1590 w 2830"/>
              <a:gd name="T25" fmla="*/ 93 h 2622"/>
              <a:gd name="T26" fmla="*/ 1803 w 2830"/>
              <a:gd name="T27" fmla="*/ 180 h 2622"/>
              <a:gd name="T28" fmla="*/ 2018 w 2830"/>
              <a:gd name="T29" fmla="*/ 199 h 2622"/>
              <a:gd name="T30" fmla="*/ 2035 w 2830"/>
              <a:gd name="T31" fmla="*/ 169 h 2622"/>
              <a:gd name="T32" fmla="*/ 2055 w 2830"/>
              <a:gd name="T33" fmla="*/ 146 h 2622"/>
              <a:gd name="T34" fmla="*/ 2078 w 2830"/>
              <a:gd name="T35" fmla="*/ 126 h 2622"/>
              <a:gd name="T36" fmla="*/ 2093 w 2830"/>
              <a:gd name="T37" fmla="*/ 120 h 2622"/>
              <a:gd name="T38" fmla="*/ 2146 w 2830"/>
              <a:gd name="T39" fmla="*/ 123 h 2622"/>
              <a:gd name="T40" fmla="*/ 2271 w 2830"/>
              <a:gd name="T41" fmla="*/ 261 h 2622"/>
              <a:gd name="T42" fmla="*/ 2377 w 2830"/>
              <a:gd name="T43" fmla="*/ 538 h 2622"/>
              <a:gd name="T44" fmla="*/ 2474 w 2830"/>
              <a:gd name="T45" fmla="*/ 652 h 2622"/>
              <a:gd name="T46" fmla="*/ 2497 w 2830"/>
              <a:gd name="T47" fmla="*/ 725 h 2622"/>
              <a:gd name="T48" fmla="*/ 2530 w 2830"/>
              <a:gd name="T49" fmla="*/ 768 h 2622"/>
              <a:gd name="T50" fmla="*/ 2508 w 2830"/>
              <a:gd name="T51" fmla="*/ 806 h 2622"/>
              <a:gd name="T52" fmla="*/ 2483 w 2830"/>
              <a:gd name="T53" fmla="*/ 818 h 2622"/>
              <a:gd name="T54" fmla="*/ 2749 w 2830"/>
              <a:gd name="T55" fmla="*/ 899 h 2622"/>
              <a:gd name="T56" fmla="*/ 2724 w 2830"/>
              <a:gd name="T57" fmla="*/ 923 h 2622"/>
              <a:gd name="T58" fmla="*/ 2648 w 2830"/>
              <a:gd name="T59" fmla="*/ 1073 h 2622"/>
              <a:gd name="T60" fmla="*/ 2721 w 2830"/>
              <a:gd name="T61" fmla="*/ 1183 h 2622"/>
              <a:gd name="T62" fmla="*/ 2830 w 2830"/>
              <a:gd name="T63" fmla="*/ 1337 h 2622"/>
              <a:gd name="T64" fmla="*/ 2735 w 2830"/>
              <a:gd name="T65" fmla="*/ 1386 h 2622"/>
              <a:gd name="T66" fmla="*/ 2530 w 2830"/>
              <a:gd name="T67" fmla="*/ 1396 h 2622"/>
              <a:gd name="T68" fmla="*/ 2503 w 2830"/>
              <a:gd name="T69" fmla="*/ 1610 h 2622"/>
              <a:gd name="T70" fmla="*/ 2428 w 2830"/>
              <a:gd name="T71" fmla="*/ 1844 h 2622"/>
              <a:gd name="T72" fmla="*/ 2382 w 2830"/>
              <a:gd name="T73" fmla="*/ 1972 h 2622"/>
              <a:gd name="T74" fmla="*/ 2217 w 2830"/>
              <a:gd name="T75" fmla="*/ 2203 h 2622"/>
              <a:gd name="T76" fmla="*/ 2072 w 2830"/>
              <a:gd name="T77" fmla="*/ 2309 h 2622"/>
              <a:gd name="T78" fmla="*/ 1939 w 2830"/>
              <a:gd name="T79" fmla="*/ 2366 h 2622"/>
              <a:gd name="T80" fmla="*/ 1822 w 2830"/>
              <a:gd name="T81" fmla="*/ 2448 h 2622"/>
              <a:gd name="T82" fmla="*/ 1779 w 2830"/>
              <a:gd name="T83" fmla="*/ 2470 h 2622"/>
              <a:gd name="T84" fmla="*/ 1602 w 2830"/>
              <a:gd name="T85" fmla="*/ 2586 h 2622"/>
              <a:gd name="T86" fmla="*/ 1464 w 2830"/>
              <a:gd name="T87" fmla="*/ 2531 h 2622"/>
              <a:gd name="T88" fmla="*/ 1452 w 2830"/>
              <a:gd name="T89" fmla="*/ 2544 h 2622"/>
              <a:gd name="T90" fmla="*/ 1438 w 2830"/>
              <a:gd name="T91" fmla="*/ 2561 h 2622"/>
              <a:gd name="T92" fmla="*/ 1429 w 2830"/>
              <a:gd name="T93" fmla="*/ 2369 h 2622"/>
              <a:gd name="T94" fmla="*/ 1420 w 2830"/>
              <a:gd name="T95" fmla="*/ 2275 h 2622"/>
              <a:gd name="T96" fmla="*/ 1341 w 2830"/>
              <a:gd name="T97" fmla="*/ 2152 h 2622"/>
              <a:gd name="T98" fmla="*/ 1335 w 2830"/>
              <a:gd name="T99" fmla="*/ 2086 h 2622"/>
              <a:gd name="T100" fmla="*/ 1266 w 2830"/>
              <a:gd name="T101" fmla="*/ 2063 h 2622"/>
              <a:gd name="T102" fmla="*/ 1138 w 2830"/>
              <a:gd name="T103" fmla="*/ 2083 h 2622"/>
              <a:gd name="T104" fmla="*/ 961 w 2830"/>
              <a:gd name="T105" fmla="*/ 2006 h 2622"/>
              <a:gd name="T106" fmla="*/ 880 w 2830"/>
              <a:gd name="T107" fmla="*/ 1920 h 2622"/>
              <a:gd name="T108" fmla="*/ 725 w 2830"/>
              <a:gd name="T109" fmla="*/ 1831 h 2622"/>
              <a:gd name="T110" fmla="*/ 613 w 2830"/>
              <a:gd name="T111" fmla="*/ 1764 h 2622"/>
              <a:gd name="T112" fmla="*/ 412 w 2830"/>
              <a:gd name="T113" fmla="*/ 1891 h 2622"/>
              <a:gd name="T114" fmla="*/ 349 w 2830"/>
              <a:gd name="T115" fmla="*/ 1790 h 2622"/>
              <a:gd name="T116" fmla="*/ 322 w 2830"/>
              <a:gd name="T117" fmla="*/ 1632 h 2622"/>
              <a:gd name="T118" fmla="*/ 314 w 2830"/>
              <a:gd name="T119" fmla="*/ 1521 h 2622"/>
              <a:gd name="T120" fmla="*/ 313 w 2830"/>
              <a:gd name="T121" fmla="*/ 1469 h 2622"/>
              <a:gd name="T122" fmla="*/ 219 w 2830"/>
              <a:gd name="T123" fmla="*/ 1359 h 26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830" h="2622">
                <a:moveTo>
                  <a:pt x="193" y="1158"/>
                </a:moveTo>
                <a:lnTo>
                  <a:pt x="183" y="1158"/>
                </a:lnTo>
                <a:lnTo>
                  <a:pt x="185" y="1152"/>
                </a:lnTo>
                <a:lnTo>
                  <a:pt x="189" y="1121"/>
                </a:lnTo>
                <a:lnTo>
                  <a:pt x="192" y="1110"/>
                </a:lnTo>
                <a:lnTo>
                  <a:pt x="194" y="1103"/>
                </a:lnTo>
                <a:lnTo>
                  <a:pt x="194" y="1101"/>
                </a:lnTo>
                <a:lnTo>
                  <a:pt x="203" y="1090"/>
                </a:lnTo>
                <a:lnTo>
                  <a:pt x="202" y="1088"/>
                </a:lnTo>
                <a:lnTo>
                  <a:pt x="202" y="1087"/>
                </a:lnTo>
                <a:lnTo>
                  <a:pt x="203" y="1083"/>
                </a:lnTo>
                <a:lnTo>
                  <a:pt x="209" y="1069"/>
                </a:lnTo>
                <a:lnTo>
                  <a:pt x="210" y="1068"/>
                </a:lnTo>
                <a:lnTo>
                  <a:pt x="212" y="1066"/>
                </a:lnTo>
                <a:lnTo>
                  <a:pt x="215" y="1060"/>
                </a:lnTo>
                <a:lnTo>
                  <a:pt x="218" y="1052"/>
                </a:lnTo>
                <a:lnTo>
                  <a:pt x="221" y="1041"/>
                </a:lnTo>
                <a:lnTo>
                  <a:pt x="228" y="1025"/>
                </a:lnTo>
                <a:lnTo>
                  <a:pt x="235" y="1010"/>
                </a:lnTo>
                <a:lnTo>
                  <a:pt x="246" y="988"/>
                </a:lnTo>
                <a:lnTo>
                  <a:pt x="252" y="977"/>
                </a:lnTo>
                <a:lnTo>
                  <a:pt x="252" y="975"/>
                </a:lnTo>
                <a:lnTo>
                  <a:pt x="252" y="959"/>
                </a:lnTo>
                <a:lnTo>
                  <a:pt x="250" y="930"/>
                </a:lnTo>
                <a:lnTo>
                  <a:pt x="247" y="903"/>
                </a:lnTo>
                <a:lnTo>
                  <a:pt x="246" y="898"/>
                </a:lnTo>
                <a:lnTo>
                  <a:pt x="246" y="897"/>
                </a:lnTo>
                <a:lnTo>
                  <a:pt x="246" y="895"/>
                </a:lnTo>
                <a:lnTo>
                  <a:pt x="245" y="891"/>
                </a:lnTo>
                <a:lnTo>
                  <a:pt x="245" y="890"/>
                </a:lnTo>
                <a:lnTo>
                  <a:pt x="263" y="859"/>
                </a:lnTo>
                <a:lnTo>
                  <a:pt x="266" y="851"/>
                </a:lnTo>
                <a:lnTo>
                  <a:pt x="266" y="843"/>
                </a:lnTo>
                <a:lnTo>
                  <a:pt x="266" y="831"/>
                </a:lnTo>
                <a:lnTo>
                  <a:pt x="263" y="813"/>
                </a:lnTo>
                <a:lnTo>
                  <a:pt x="261" y="795"/>
                </a:lnTo>
                <a:lnTo>
                  <a:pt x="260" y="784"/>
                </a:lnTo>
                <a:lnTo>
                  <a:pt x="258" y="770"/>
                </a:lnTo>
                <a:lnTo>
                  <a:pt x="258" y="769"/>
                </a:lnTo>
                <a:lnTo>
                  <a:pt x="258" y="763"/>
                </a:lnTo>
                <a:lnTo>
                  <a:pt x="257" y="748"/>
                </a:lnTo>
                <a:lnTo>
                  <a:pt x="256" y="743"/>
                </a:lnTo>
                <a:lnTo>
                  <a:pt x="250" y="733"/>
                </a:lnTo>
                <a:lnTo>
                  <a:pt x="251" y="722"/>
                </a:lnTo>
                <a:lnTo>
                  <a:pt x="251" y="715"/>
                </a:lnTo>
                <a:lnTo>
                  <a:pt x="250" y="699"/>
                </a:lnTo>
                <a:lnTo>
                  <a:pt x="235" y="701"/>
                </a:lnTo>
                <a:lnTo>
                  <a:pt x="231" y="702"/>
                </a:lnTo>
                <a:lnTo>
                  <a:pt x="221" y="705"/>
                </a:lnTo>
                <a:lnTo>
                  <a:pt x="59" y="733"/>
                </a:lnTo>
                <a:lnTo>
                  <a:pt x="53" y="732"/>
                </a:lnTo>
                <a:lnTo>
                  <a:pt x="26" y="736"/>
                </a:lnTo>
                <a:lnTo>
                  <a:pt x="2" y="738"/>
                </a:lnTo>
                <a:lnTo>
                  <a:pt x="0" y="661"/>
                </a:lnTo>
                <a:lnTo>
                  <a:pt x="1" y="661"/>
                </a:lnTo>
                <a:lnTo>
                  <a:pt x="22" y="658"/>
                </a:lnTo>
                <a:lnTo>
                  <a:pt x="27" y="646"/>
                </a:lnTo>
                <a:lnTo>
                  <a:pt x="30" y="641"/>
                </a:lnTo>
                <a:lnTo>
                  <a:pt x="31" y="638"/>
                </a:lnTo>
                <a:lnTo>
                  <a:pt x="32" y="637"/>
                </a:lnTo>
                <a:lnTo>
                  <a:pt x="36" y="631"/>
                </a:lnTo>
                <a:lnTo>
                  <a:pt x="37" y="629"/>
                </a:lnTo>
                <a:lnTo>
                  <a:pt x="38" y="626"/>
                </a:lnTo>
                <a:lnTo>
                  <a:pt x="41" y="620"/>
                </a:lnTo>
                <a:lnTo>
                  <a:pt x="44" y="609"/>
                </a:lnTo>
                <a:lnTo>
                  <a:pt x="46" y="605"/>
                </a:lnTo>
                <a:lnTo>
                  <a:pt x="48" y="600"/>
                </a:lnTo>
                <a:lnTo>
                  <a:pt x="48" y="599"/>
                </a:lnTo>
                <a:lnTo>
                  <a:pt x="48" y="597"/>
                </a:lnTo>
                <a:lnTo>
                  <a:pt x="48" y="595"/>
                </a:lnTo>
                <a:lnTo>
                  <a:pt x="48" y="593"/>
                </a:lnTo>
                <a:lnTo>
                  <a:pt x="49" y="590"/>
                </a:lnTo>
                <a:lnTo>
                  <a:pt x="69" y="535"/>
                </a:lnTo>
                <a:lnTo>
                  <a:pt x="103" y="439"/>
                </a:lnTo>
                <a:lnTo>
                  <a:pt x="137" y="348"/>
                </a:lnTo>
                <a:lnTo>
                  <a:pt x="149" y="317"/>
                </a:lnTo>
                <a:lnTo>
                  <a:pt x="151" y="316"/>
                </a:lnTo>
                <a:lnTo>
                  <a:pt x="154" y="313"/>
                </a:lnTo>
                <a:lnTo>
                  <a:pt x="155" y="313"/>
                </a:lnTo>
                <a:lnTo>
                  <a:pt x="161" y="307"/>
                </a:lnTo>
                <a:lnTo>
                  <a:pt x="169" y="301"/>
                </a:lnTo>
                <a:lnTo>
                  <a:pt x="175" y="296"/>
                </a:lnTo>
                <a:lnTo>
                  <a:pt x="181" y="291"/>
                </a:lnTo>
                <a:lnTo>
                  <a:pt x="187" y="286"/>
                </a:lnTo>
                <a:lnTo>
                  <a:pt x="198" y="278"/>
                </a:lnTo>
                <a:lnTo>
                  <a:pt x="204" y="273"/>
                </a:lnTo>
                <a:lnTo>
                  <a:pt x="210" y="268"/>
                </a:lnTo>
                <a:lnTo>
                  <a:pt x="215" y="265"/>
                </a:lnTo>
                <a:lnTo>
                  <a:pt x="218" y="263"/>
                </a:lnTo>
                <a:lnTo>
                  <a:pt x="220" y="261"/>
                </a:lnTo>
                <a:lnTo>
                  <a:pt x="225" y="257"/>
                </a:lnTo>
                <a:lnTo>
                  <a:pt x="228" y="254"/>
                </a:lnTo>
                <a:lnTo>
                  <a:pt x="231" y="252"/>
                </a:lnTo>
                <a:lnTo>
                  <a:pt x="241" y="243"/>
                </a:lnTo>
                <a:lnTo>
                  <a:pt x="249" y="238"/>
                </a:lnTo>
                <a:lnTo>
                  <a:pt x="250" y="237"/>
                </a:lnTo>
                <a:lnTo>
                  <a:pt x="258" y="230"/>
                </a:lnTo>
                <a:lnTo>
                  <a:pt x="265" y="226"/>
                </a:lnTo>
                <a:lnTo>
                  <a:pt x="276" y="216"/>
                </a:lnTo>
                <a:lnTo>
                  <a:pt x="281" y="212"/>
                </a:lnTo>
                <a:lnTo>
                  <a:pt x="289" y="205"/>
                </a:lnTo>
                <a:lnTo>
                  <a:pt x="293" y="203"/>
                </a:lnTo>
                <a:lnTo>
                  <a:pt x="297" y="200"/>
                </a:lnTo>
                <a:lnTo>
                  <a:pt x="298" y="199"/>
                </a:lnTo>
                <a:lnTo>
                  <a:pt x="303" y="195"/>
                </a:lnTo>
                <a:lnTo>
                  <a:pt x="309" y="190"/>
                </a:lnTo>
                <a:lnTo>
                  <a:pt x="308" y="187"/>
                </a:lnTo>
                <a:lnTo>
                  <a:pt x="315" y="188"/>
                </a:lnTo>
                <a:lnTo>
                  <a:pt x="359" y="203"/>
                </a:lnTo>
                <a:lnTo>
                  <a:pt x="362" y="204"/>
                </a:lnTo>
                <a:lnTo>
                  <a:pt x="377" y="209"/>
                </a:lnTo>
                <a:lnTo>
                  <a:pt x="390" y="214"/>
                </a:lnTo>
                <a:lnTo>
                  <a:pt x="396" y="216"/>
                </a:lnTo>
                <a:lnTo>
                  <a:pt x="460" y="235"/>
                </a:lnTo>
                <a:lnTo>
                  <a:pt x="464" y="236"/>
                </a:lnTo>
                <a:lnTo>
                  <a:pt x="575" y="279"/>
                </a:lnTo>
                <a:lnTo>
                  <a:pt x="575" y="278"/>
                </a:lnTo>
                <a:lnTo>
                  <a:pt x="576" y="278"/>
                </a:lnTo>
                <a:lnTo>
                  <a:pt x="630" y="278"/>
                </a:lnTo>
                <a:lnTo>
                  <a:pt x="642" y="275"/>
                </a:lnTo>
                <a:lnTo>
                  <a:pt x="644" y="270"/>
                </a:lnTo>
                <a:lnTo>
                  <a:pt x="653" y="274"/>
                </a:lnTo>
                <a:lnTo>
                  <a:pt x="690" y="262"/>
                </a:lnTo>
                <a:lnTo>
                  <a:pt x="706" y="257"/>
                </a:lnTo>
                <a:lnTo>
                  <a:pt x="733" y="252"/>
                </a:lnTo>
                <a:lnTo>
                  <a:pt x="871" y="258"/>
                </a:lnTo>
                <a:lnTo>
                  <a:pt x="872" y="258"/>
                </a:lnTo>
                <a:lnTo>
                  <a:pt x="940" y="261"/>
                </a:lnTo>
                <a:lnTo>
                  <a:pt x="968" y="247"/>
                </a:lnTo>
                <a:lnTo>
                  <a:pt x="971" y="246"/>
                </a:lnTo>
                <a:lnTo>
                  <a:pt x="1056" y="419"/>
                </a:lnTo>
                <a:lnTo>
                  <a:pt x="1056" y="421"/>
                </a:lnTo>
                <a:lnTo>
                  <a:pt x="1058" y="422"/>
                </a:lnTo>
                <a:lnTo>
                  <a:pt x="1059" y="422"/>
                </a:lnTo>
                <a:lnTo>
                  <a:pt x="1062" y="423"/>
                </a:lnTo>
                <a:lnTo>
                  <a:pt x="1070" y="425"/>
                </a:lnTo>
                <a:lnTo>
                  <a:pt x="1095" y="450"/>
                </a:lnTo>
                <a:lnTo>
                  <a:pt x="1114" y="478"/>
                </a:lnTo>
                <a:lnTo>
                  <a:pt x="1115" y="481"/>
                </a:lnTo>
                <a:lnTo>
                  <a:pt x="1120" y="478"/>
                </a:lnTo>
                <a:lnTo>
                  <a:pt x="1127" y="477"/>
                </a:lnTo>
                <a:lnTo>
                  <a:pt x="1139" y="477"/>
                </a:lnTo>
                <a:lnTo>
                  <a:pt x="1144" y="476"/>
                </a:lnTo>
                <a:lnTo>
                  <a:pt x="1147" y="477"/>
                </a:lnTo>
                <a:lnTo>
                  <a:pt x="1148" y="477"/>
                </a:lnTo>
                <a:lnTo>
                  <a:pt x="1153" y="477"/>
                </a:lnTo>
                <a:lnTo>
                  <a:pt x="1155" y="477"/>
                </a:lnTo>
                <a:lnTo>
                  <a:pt x="1158" y="477"/>
                </a:lnTo>
                <a:lnTo>
                  <a:pt x="1160" y="476"/>
                </a:lnTo>
                <a:lnTo>
                  <a:pt x="1168" y="472"/>
                </a:lnTo>
                <a:lnTo>
                  <a:pt x="1170" y="471"/>
                </a:lnTo>
                <a:lnTo>
                  <a:pt x="1174" y="471"/>
                </a:lnTo>
                <a:lnTo>
                  <a:pt x="1175" y="471"/>
                </a:lnTo>
                <a:lnTo>
                  <a:pt x="1178" y="466"/>
                </a:lnTo>
                <a:lnTo>
                  <a:pt x="1179" y="462"/>
                </a:lnTo>
                <a:lnTo>
                  <a:pt x="1181" y="460"/>
                </a:lnTo>
                <a:lnTo>
                  <a:pt x="1186" y="451"/>
                </a:lnTo>
                <a:lnTo>
                  <a:pt x="1190" y="448"/>
                </a:lnTo>
                <a:lnTo>
                  <a:pt x="1195" y="439"/>
                </a:lnTo>
                <a:lnTo>
                  <a:pt x="1198" y="433"/>
                </a:lnTo>
                <a:lnTo>
                  <a:pt x="1205" y="422"/>
                </a:lnTo>
                <a:lnTo>
                  <a:pt x="1216" y="398"/>
                </a:lnTo>
                <a:lnTo>
                  <a:pt x="1227" y="377"/>
                </a:lnTo>
                <a:lnTo>
                  <a:pt x="1233" y="363"/>
                </a:lnTo>
                <a:lnTo>
                  <a:pt x="1237" y="348"/>
                </a:lnTo>
                <a:lnTo>
                  <a:pt x="1238" y="344"/>
                </a:lnTo>
                <a:lnTo>
                  <a:pt x="1239" y="343"/>
                </a:lnTo>
                <a:lnTo>
                  <a:pt x="1239" y="341"/>
                </a:lnTo>
                <a:lnTo>
                  <a:pt x="1238" y="338"/>
                </a:lnTo>
                <a:lnTo>
                  <a:pt x="1235" y="336"/>
                </a:lnTo>
                <a:lnTo>
                  <a:pt x="1230" y="331"/>
                </a:lnTo>
                <a:lnTo>
                  <a:pt x="1229" y="328"/>
                </a:lnTo>
                <a:lnTo>
                  <a:pt x="1229" y="327"/>
                </a:lnTo>
                <a:lnTo>
                  <a:pt x="1229" y="326"/>
                </a:lnTo>
                <a:lnTo>
                  <a:pt x="1229" y="323"/>
                </a:lnTo>
                <a:lnTo>
                  <a:pt x="1232" y="322"/>
                </a:lnTo>
                <a:lnTo>
                  <a:pt x="1235" y="317"/>
                </a:lnTo>
                <a:lnTo>
                  <a:pt x="1238" y="315"/>
                </a:lnTo>
                <a:lnTo>
                  <a:pt x="1238" y="313"/>
                </a:lnTo>
                <a:lnTo>
                  <a:pt x="1238" y="311"/>
                </a:lnTo>
                <a:lnTo>
                  <a:pt x="1238" y="309"/>
                </a:lnTo>
                <a:lnTo>
                  <a:pt x="1229" y="283"/>
                </a:lnTo>
                <a:lnTo>
                  <a:pt x="1229" y="279"/>
                </a:lnTo>
                <a:lnTo>
                  <a:pt x="1227" y="275"/>
                </a:lnTo>
                <a:lnTo>
                  <a:pt x="1217" y="265"/>
                </a:lnTo>
                <a:lnTo>
                  <a:pt x="1217" y="264"/>
                </a:lnTo>
                <a:lnTo>
                  <a:pt x="1216" y="262"/>
                </a:lnTo>
                <a:lnTo>
                  <a:pt x="1217" y="259"/>
                </a:lnTo>
                <a:lnTo>
                  <a:pt x="1222" y="241"/>
                </a:lnTo>
                <a:lnTo>
                  <a:pt x="1237" y="193"/>
                </a:lnTo>
                <a:lnTo>
                  <a:pt x="1249" y="148"/>
                </a:lnTo>
                <a:lnTo>
                  <a:pt x="1265" y="99"/>
                </a:lnTo>
                <a:lnTo>
                  <a:pt x="1372" y="108"/>
                </a:lnTo>
                <a:lnTo>
                  <a:pt x="1383" y="109"/>
                </a:lnTo>
                <a:lnTo>
                  <a:pt x="1385" y="108"/>
                </a:lnTo>
                <a:lnTo>
                  <a:pt x="1388" y="107"/>
                </a:lnTo>
                <a:lnTo>
                  <a:pt x="1389" y="105"/>
                </a:lnTo>
                <a:lnTo>
                  <a:pt x="1430" y="77"/>
                </a:lnTo>
                <a:lnTo>
                  <a:pt x="1448" y="65"/>
                </a:lnTo>
                <a:lnTo>
                  <a:pt x="1472" y="48"/>
                </a:lnTo>
                <a:lnTo>
                  <a:pt x="1475" y="45"/>
                </a:lnTo>
                <a:lnTo>
                  <a:pt x="1477" y="44"/>
                </a:lnTo>
                <a:lnTo>
                  <a:pt x="1478" y="41"/>
                </a:lnTo>
                <a:lnTo>
                  <a:pt x="1479" y="39"/>
                </a:lnTo>
                <a:lnTo>
                  <a:pt x="1480" y="35"/>
                </a:lnTo>
                <a:lnTo>
                  <a:pt x="1486" y="0"/>
                </a:lnTo>
                <a:lnTo>
                  <a:pt x="1526" y="36"/>
                </a:lnTo>
                <a:lnTo>
                  <a:pt x="1590" y="93"/>
                </a:lnTo>
                <a:lnTo>
                  <a:pt x="1627" y="126"/>
                </a:lnTo>
                <a:lnTo>
                  <a:pt x="1630" y="130"/>
                </a:lnTo>
                <a:lnTo>
                  <a:pt x="1639" y="135"/>
                </a:lnTo>
                <a:lnTo>
                  <a:pt x="1678" y="162"/>
                </a:lnTo>
                <a:lnTo>
                  <a:pt x="1704" y="180"/>
                </a:lnTo>
                <a:lnTo>
                  <a:pt x="1712" y="185"/>
                </a:lnTo>
                <a:lnTo>
                  <a:pt x="1713" y="185"/>
                </a:lnTo>
                <a:lnTo>
                  <a:pt x="1756" y="176"/>
                </a:lnTo>
                <a:lnTo>
                  <a:pt x="1757" y="176"/>
                </a:lnTo>
                <a:lnTo>
                  <a:pt x="1761" y="174"/>
                </a:lnTo>
                <a:lnTo>
                  <a:pt x="1763" y="174"/>
                </a:lnTo>
                <a:lnTo>
                  <a:pt x="1768" y="172"/>
                </a:lnTo>
                <a:lnTo>
                  <a:pt x="1778" y="174"/>
                </a:lnTo>
                <a:lnTo>
                  <a:pt x="1796" y="179"/>
                </a:lnTo>
                <a:lnTo>
                  <a:pt x="1800" y="179"/>
                </a:lnTo>
                <a:lnTo>
                  <a:pt x="1803" y="180"/>
                </a:lnTo>
                <a:lnTo>
                  <a:pt x="1806" y="182"/>
                </a:lnTo>
                <a:lnTo>
                  <a:pt x="1856" y="193"/>
                </a:lnTo>
                <a:lnTo>
                  <a:pt x="1865" y="195"/>
                </a:lnTo>
                <a:lnTo>
                  <a:pt x="1870" y="196"/>
                </a:lnTo>
                <a:lnTo>
                  <a:pt x="1875" y="198"/>
                </a:lnTo>
                <a:lnTo>
                  <a:pt x="1880" y="199"/>
                </a:lnTo>
                <a:lnTo>
                  <a:pt x="1900" y="204"/>
                </a:lnTo>
                <a:lnTo>
                  <a:pt x="1915" y="206"/>
                </a:lnTo>
                <a:lnTo>
                  <a:pt x="1921" y="208"/>
                </a:lnTo>
                <a:lnTo>
                  <a:pt x="1928" y="210"/>
                </a:lnTo>
                <a:lnTo>
                  <a:pt x="1942" y="214"/>
                </a:lnTo>
                <a:lnTo>
                  <a:pt x="1964" y="199"/>
                </a:lnTo>
                <a:lnTo>
                  <a:pt x="1969" y="196"/>
                </a:lnTo>
                <a:lnTo>
                  <a:pt x="1983" y="189"/>
                </a:lnTo>
                <a:lnTo>
                  <a:pt x="1991" y="185"/>
                </a:lnTo>
                <a:lnTo>
                  <a:pt x="2018" y="199"/>
                </a:lnTo>
                <a:lnTo>
                  <a:pt x="2018" y="198"/>
                </a:lnTo>
                <a:lnTo>
                  <a:pt x="2019" y="196"/>
                </a:lnTo>
                <a:lnTo>
                  <a:pt x="2022" y="195"/>
                </a:lnTo>
                <a:lnTo>
                  <a:pt x="2025" y="195"/>
                </a:lnTo>
                <a:lnTo>
                  <a:pt x="2027" y="194"/>
                </a:lnTo>
                <a:lnTo>
                  <a:pt x="2028" y="194"/>
                </a:lnTo>
                <a:lnTo>
                  <a:pt x="2029" y="192"/>
                </a:lnTo>
                <a:lnTo>
                  <a:pt x="2030" y="189"/>
                </a:lnTo>
                <a:lnTo>
                  <a:pt x="2033" y="184"/>
                </a:lnTo>
                <a:lnTo>
                  <a:pt x="2034" y="180"/>
                </a:lnTo>
                <a:lnTo>
                  <a:pt x="2035" y="179"/>
                </a:lnTo>
                <a:lnTo>
                  <a:pt x="2038" y="177"/>
                </a:lnTo>
                <a:lnTo>
                  <a:pt x="2038" y="176"/>
                </a:lnTo>
                <a:lnTo>
                  <a:pt x="2038" y="174"/>
                </a:lnTo>
                <a:lnTo>
                  <a:pt x="2036" y="172"/>
                </a:lnTo>
                <a:lnTo>
                  <a:pt x="2035" y="169"/>
                </a:lnTo>
                <a:lnTo>
                  <a:pt x="2036" y="168"/>
                </a:lnTo>
                <a:lnTo>
                  <a:pt x="2036" y="166"/>
                </a:lnTo>
                <a:lnTo>
                  <a:pt x="2038" y="163"/>
                </a:lnTo>
                <a:lnTo>
                  <a:pt x="2039" y="162"/>
                </a:lnTo>
                <a:lnTo>
                  <a:pt x="2041" y="157"/>
                </a:lnTo>
                <a:lnTo>
                  <a:pt x="2043" y="155"/>
                </a:lnTo>
                <a:lnTo>
                  <a:pt x="2044" y="155"/>
                </a:lnTo>
                <a:lnTo>
                  <a:pt x="2046" y="153"/>
                </a:lnTo>
                <a:lnTo>
                  <a:pt x="2046" y="152"/>
                </a:lnTo>
                <a:lnTo>
                  <a:pt x="2047" y="152"/>
                </a:lnTo>
                <a:lnTo>
                  <a:pt x="2049" y="152"/>
                </a:lnTo>
                <a:lnTo>
                  <a:pt x="2050" y="152"/>
                </a:lnTo>
                <a:lnTo>
                  <a:pt x="2052" y="150"/>
                </a:lnTo>
                <a:lnTo>
                  <a:pt x="2055" y="148"/>
                </a:lnTo>
                <a:lnTo>
                  <a:pt x="2055" y="147"/>
                </a:lnTo>
                <a:lnTo>
                  <a:pt x="2055" y="146"/>
                </a:lnTo>
                <a:lnTo>
                  <a:pt x="2055" y="145"/>
                </a:lnTo>
                <a:lnTo>
                  <a:pt x="2055" y="144"/>
                </a:lnTo>
                <a:lnTo>
                  <a:pt x="2056" y="142"/>
                </a:lnTo>
                <a:lnTo>
                  <a:pt x="2057" y="141"/>
                </a:lnTo>
                <a:lnTo>
                  <a:pt x="2057" y="140"/>
                </a:lnTo>
                <a:lnTo>
                  <a:pt x="2057" y="139"/>
                </a:lnTo>
                <a:lnTo>
                  <a:pt x="2057" y="136"/>
                </a:lnTo>
                <a:lnTo>
                  <a:pt x="2056" y="135"/>
                </a:lnTo>
                <a:lnTo>
                  <a:pt x="2057" y="135"/>
                </a:lnTo>
                <a:lnTo>
                  <a:pt x="2059" y="131"/>
                </a:lnTo>
                <a:lnTo>
                  <a:pt x="2076" y="140"/>
                </a:lnTo>
                <a:lnTo>
                  <a:pt x="2077" y="139"/>
                </a:lnTo>
                <a:lnTo>
                  <a:pt x="2078" y="136"/>
                </a:lnTo>
                <a:lnTo>
                  <a:pt x="2078" y="135"/>
                </a:lnTo>
                <a:lnTo>
                  <a:pt x="2078" y="130"/>
                </a:lnTo>
                <a:lnTo>
                  <a:pt x="2078" y="126"/>
                </a:lnTo>
                <a:lnTo>
                  <a:pt x="2078" y="124"/>
                </a:lnTo>
                <a:lnTo>
                  <a:pt x="2078" y="123"/>
                </a:lnTo>
                <a:lnTo>
                  <a:pt x="2079" y="124"/>
                </a:lnTo>
                <a:lnTo>
                  <a:pt x="2081" y="124"/>
                </a:lnTo>
                <a:lnTo>
                  <a:pt x="2084" y="131"/>
                </a:lnTo>
                <a:lnTo>
                  <a:pt x="2087" y="131"/>
                </a:lnTo>
                <a:lnTo>
                  <a:pt x="2089" y="131"/>
                </a:lnTo>
                <a:lnTo>
                  <a:pt x="2092" y="132"/>
                </a:lnTo>
                <a:lnTo>
                  <a:pt x="2092" y="134"/>
                </a:lnTo>
                <a:lnTo>
                  <a:pt x="2091" y="136"/>
                </a:lnTo>
                <a:lnTo>
                  <a:pt x="2093" y="139"/>
                </a:lnTo>
                <a:lnTo>
                  <a:pt x="2097" y="134"/>
                </a:lnTo>
                <a:lnTo>
                  <a:pt x="2098" y="130"/>
                </a:lnTo>
                <a:lnTo>
                  <a:pt x="2093" y="123"/>
                </a:lnTo>
                <a:lnTo>
                  <a:pt x="2093" y="121"/>
                </a:lnTo>
                <a:lnTo>
                  <a:pt x="2093" y="120"/>
                </a:lnTo>
                <a:lnTo>
                  <a:pt x="2095" y="118"/>
                </a:lnTo>
                <a:lnTo>
                  <a:pt x="2097" y="114"/>
                </a:lnTo>
                <a:lnTo>
                  <a:pt x="2097" y="112"/>
                </a:lnTo>
                <a:lnTo>
                  <a:pt x="2095" y="109"/>
                </a:lnTo>
                <a:lnTo>
                  <a:pt x="2100" y="107"/>
                </a:lnTo>
                <a:lnTo>
                  <a:pt x="2104" y="104"/>
                </a:lnTo>
                <a:lnTo>
                  <a:pt x="2110" y="104"/>
                </a:lnTo>
                <a:lnTo>
                  <a:pt x="2113" y="104"/>
                </a:lnTo>
                <a:lnTo>
                  <a:pt x="2110" y="107"/>
                </a:lnTo>
                <a:lnTo>
                  <a:pt x="2113" y="109"/>
                </a:lnTo>
                <a:lnTo>
                  <a:pt x="2114" y="113"/>
                </a:lnTo>
                <a:lnTo>
                  <a:pt x="2124" y="118"/>
                </a:lnTo>
                <a:lnTo>
                  <a:pt x="2130" y="121"/>
                </a:lnTo>
                <a:lnTo>
                  <a:pt x="2135" y="124"/>
                </a:lnTo>
                <a:lnTo>
                  <a:pt x="2141" y="123"/>
                </a:lnTo>
                <a:lnTo>
                  <a:pt x="2146" y="123"/>
                </a:lnTo>
                <a:lnTo>
                  <a:pt x="2151" y="123"/>
                </a:lnTo>
                <a:lnTo>
                  <a:pt x="2153" y="123"/>
                </a:lnTo>
                <a:lnTo>
                  <a:pt x="2155" y="123"/>
                </a:lnTo>
                <a:lnTo>
                  <a:pt x="2157" y="123"/>
                </a:lnTo>
                <a:lnTo>
                  <a:pt x="2178" y="139"/>
                </a:lnTo>
                <a:lnTo>
                  <a:pt x="2210" y="153"/>
                </a:lnTo>
                <a:lnTo>
                  <a:pt x="2220" y="158"/>
                </a:lnTo>
                <a:lnTo>
                  <a:pt x="2222" y="167"/>
                </a:lnTo>
                <a:lnTo>
                  <a:pt x="2226" y="182"/>
                </a:lnTo>
                <a:lnTo>
                  <a:pt x="2227" y="185"/>
                </a:lnTo>
                <a:lnTo>
                  <a:pt x="2238" y="217"/>
                </a:lnTo>
                <a:lnTo>
                  <a:pt x="2239" y="219"/>
                </a:lnTo>
                <a:lnTo>
                  <a:pt x="2242" y="221"/>
                </a:lnTo>
                <a:lnTo>
                  <a:pt x="2243" y="222"/>
                </a:lnTo>
                <a:lnTo>
                  <a:pt x="2270" y="261"/>
                </a:lnTo>
                <a:lnTo>
                  <a:pt x="2271" y="261"/>
                </a:lnTo>
                <a:lnTo>
                  <a:pt x="2268" y="265"/>
                </a:lnTo>
                <a:lnTo>
                  <a:pt x="2269" y="265"/>
                </a:lnTo>
                <a:lnTo>
                  <a:pt x="2271" y="268"/>
                </a:lnTo>
                <a:lnTo>
                  <a:pt x="2274" y="274"/>
                </a:lnTo>
                <a:lnTo>
                  <a:pt x="2276" y="284"/>
                </a:lnTo>
                <a:lnTo>
                  <a:pt x="2279" y="313"/>
                </a:lnTo>
                <a:lnTo>
                  <a:pt x="2289" y="331"/>
                </a:lnTo>
                <a:lnTo>
                  <a:pt x="2302" y="350"/>
                </a:lnTo>
                <a:lnTo>
                  <a:pt x="2318" y="361"/>
                </a:lnTo>
                <a:lnTo>
                  <a:pt x="2322" y="366"/>
                </a:lnTo>
                <a:lnTo>
                  <a:pt x="2340" y="423"/>
                </a:lnTo>
                <a:lnTo>
                  <a:pt x="2340" y="424"/>
                </a:lnTo>
                <a:lnTo>
                  <a:pt x="2350" y="467"/>
                </a:lnTo>
                <a:lnTo>
                  <a:pt x="2351" y="469"/>
                </a:lnTo>
                <a:lnTo>
                  <a:pt x="2351" y="470"/>
                </a:lnTo>
                <a:lnTo>
                  <a:pt x="2377" y="538"/>
                </a:lnTo>
                <a:lnTo>
                  <a:pt x="2414" y="565"/>
                </a:lnTo>
                <a:lnTo>
                  <a:pt x="2413" y="577"/>
                </a:lnTo>
                <a:lnTo>
                  <a:pt x="2414" y="582"/>
                </a:lnTo>
                <a:lnTo>
                  <a:pt x="2415" y="584"/>
                </a:lnTo>
                <a:lnTo>
                  <a:pt x="2415" y="587"/>
                </a:lnTo>
                <a:lnTo>
                  <a:pt x="2418" y="588"/>
                </a:lnTo>
                <a:lnTo>
                  <a:pt x="2424" y="593"/>
                </a:lnTo>
                <a:lnTo>
                  <a:pt x="2428" y="595"/>
                </a:lnTo>
                <a:lnTo>
                  <a:pt x="2438" y="598"/>
                </a:lnTo>
                <a:lnTo>
                  <a:pt x="2446" y="600"/>
                </a:lnTo>
                <a:lnTo>
                  <a:pt x="2454" y="622"/>
                </a:lnTo>
                <a:lnTo>
                  <a:pt x="2461" y="627"/>
                </a:lnTo>
                <a:lnTo>
                  <a:pt x="2463" y="631"/>
                </a:lnTo>
                <a:lnTo>
                  <a:pt x="2463" y="632"/>
                </a:lnTo>
                <a:lnTo>
                  <a:pt x="2466" y="640"/>
                </a:lnTo>
                <a:lnTo>
                  <a:pt x="2474" y="652"/>
                </a:lnTo>
                <a:lnTo>
                  <a:pt x="2482" y="658"/>
                </a:lnTo>
                <a:lnTo>
                  <a:pt x="2484" y="664"/>
                </a:lnTo>
                <a:lnTo>
                  <a:pt x="2486" y="666"/>
                </a:lnTo>
                <a:lnTo>
                  <a:pt x="2486" y="667"/>
                </a:lnTo>
                <a:lnTo>
                  <a:pt x="2487" y="669"/>
                </a:lnTo>
                <a:lnTo>
                  <a:pt x="2488" y="675"/>
                </a:lnTo>
                <a:lnTo>
                  <a:pt x="2489" y="679"/>
                </a:lnTo>
                <a:lnTo>
                  <a:pt x="2490" y="684"/>
                </a:lnTo>
                <a:lnTo>
                  <a:pt x="2495" y="700"/>
                </a:lnTo>
                <a:lnTo>
                  <a:pt x="2495" y="702"/>
                </a:lnTo>
                <a:lnTo>
                  <a:pt x="2497" y="705"/>
                </a:lnTo>
                <a:lnTo>
                  <a:pt x="2503" y="706"/>
                </a:lnTo>
                <a:lnTo>
                  <a:pt x="2500" y="711"/>
                </a:lnTo>
                <a:lnTo>
                  <a:pt x="2500" y="716"/>
                </a:lnTo>
                <a:lnTo>
                  <a:pt x="2495" y="723"/>
                </a:lnTo>
                <a:lnTo>
                  <a:pt x="2497" y="725"/>
                </a:lnTo>
                <a:lnTo>
                  <a:pt x="2498" y="737"/>
                </a:lnTo>
                <a:lnTo>
                  <a:pt x="2503" y="741"/>
                </a:lnTo>
                <a:lnTo>
                  <a:pt x="2510" y="736"/>
                </a:lnTo>
                <a:lnTo>
                  <a:pt x="2520" y="739"/>
                </a:lnTo>
                <a:lnTo>
                  <a:pt x="2524" y="742"/>
                </a:lnTo>
                <a:lnTo>
                  <a:pt x="2526" y="743"/>
                </a:lnTo>
                <a:lnTo>
                  <a:pt x="2527" y="744"/>
                </a:lnTo>
                <a:lnTo>
                  <a:pt x="2530" y="746"/>
                </a:lnTo>
                <a:lnTo>
                  <a:pt x="2534" y="749"/>
                </a:lnTo>
                <a:lnTo>
                  <a:pt x="2540" y="758"/>
                </a:lnTo>
                <a:lnTo>
                  <a:pt x="2538" y="760"/>
                </a:lnTo>
                <a:lnTo>
                  <a:pt x="2536" y="762"/>
                </a:lnTo>
                <a:lnTo>
                  <a:pt x="2534" y="764"/>
                </a:lnTo>
                <a:lnTo>
                  <a:pt x="2531" y="765"/>
                </a:lnTo>
                <a:lnTo>
                  <a:pt x="2531" y="767"/>
                </a:lnTo>
                <a:lnTo>
                  <a:pt x="2530" y="768"/>
                </a:lnTo>
                <a:lnTo>
                  <a:pt x="2531" y="769"/>
                </a:lnTo>
                <a:lnTo>
                  <a:pt x="2532" y="770"/>
                </a:lnTo>
                <a:lnTo>
                  <a:pt x="2534" y="771"/>
                </a:lnTo>
                <a:lnTo>
                  <a:pt x="2534" y="774"/>
                </a:lnTo>
                <a:lnTo>
                  <a:pt x="2535" y="775"/>
                </a:lnTo>
                <a:lnTo>
                  <a:pt x="2536" y="776"/>
                </a:lnTo>
                <a:lnTo>
                  <a:pt x="2535" y="780"/>
                </a:lnTo>
                <a:lnTo>
                  <a:pt x="2529" y="781"/>
                </a:lnTo>
                <a:lnTo>
                  <a:pt x="2524" y="786"/>
                </a:lnTo>
                <a:lnTo>
                  <a:pt x="2520" y="790"/>
                </a:lnTo>
                <a:lnTo>
                  <a:pt x="2516" y="795"/>
                </a:lnTo>
                <a:lnTo>
                  <a:pt x="2514" y="796"/>
                </a:lnTo>
                <a:lnTo>
                  <a:pt x="2513" y="799"/>
                </a:lnTo>
                <a:lnTo>
                  <a:pt x="2510" y="801"/>
                </a:lnTo>
                <a:lnTo>
                  <a:pt x="2508" y="803"/>
                </a:lnTo>
                <a:lnTo>
                  <a:pt x="2508" y="806"/>
                </a:lnTo>
                <a:lnTo>
                  <a:pt x="2506" y="806"/>
                </a:lnTo>
                <a:lnTo>
                  <a:pt x="2499" y="812"/>
                </a:lnTo>
                <a:lnTo>
                  <a:pt x="2498" y="811"/>
                </a:lnTo>
                <a:lnTo>
                  <a:pt x="2497" y="811"/>
                </a:lnTo>
                <a:lnTo>
                  <a:pt x="2493" y="811"/>
                </a:lnTo>
                <a:lnTo>
                  <a:pt x="2489" y="812"/>
                </a:lnTo>
                <a:lnTo>
                  <a:pt x="2486" y="811"/>
                </a:lnTo>
                <a:lnTo>
                  <a:pt x="2483" y="811"/>
                </a:lnTo>
                <a:lnTo>
                  <a:pt x="2482" y="811"/>
                </a:lnTo>
                <a:lnTo>
                  <a:pt x="2482" y="812"/>
                </a:lnTo>
                <a:lnTo>
                  <a:pt x="2482" y="813"/>
                </a:lnTo>
                <a:lnTo>
                  <a:pt x="2482" y="815"/>
                </a:lnTo>
                <a:lnTo>
                  <a:pt x="2483" y="815"/>
                </a:lnTo>
                <a:lnTo>
                  <a:pt x="2483" y="816"/>
                </a:lnTo>
                <a:lnTo>
                  <a:pt x="2483" y="817"/>
                </a:lnTo>
                <a:lnTo>
                  <a:pt x="2483" y="818"/>
                </a:lnTo>
                <a:lnTo>
                  <a:pt x="2484" y="821"/>
                </a:lnTo>
                <a:lnTo>
                  <a:pt x="2484" y="822"/>
                </a:lnTo>
                <a:lnTo>
                  <a:pt x="2486" y="826"/>
                </a:lnTo>
                <a:lnTo>
                  <a:pt x="2487" y="829"/>
                </a:lnTo>
                <a:lnTo>
                  <a:pt x="2489" y="829"/>
                </a:lnTo>
                <a:lnTo>
                  <a:pt x="2506" y="832"/>
                </a:lnTo>
                <a:lnTo>
                  <a:pt x="2516" y="834"/>
                </a:lnTo>
                <a:lnTo>
                  <a:pt x="2527" y="838"/>
                </a:lnTo>
                <a:lnTo>
                  <a:pt x="2532" y="839"/>
                </a:lnTo>
                <a:lnTo>
                  <a:pt x="2559" y="847"/>
                </a:lnTo>
                <a:lnTo>
                  <a:pt x="2586" y="854"/>
                </a:lnTo>
                <a:lnTo>
                  <a:pt x="2596" y="856"/>
                </a:lnTo>
                <a:lnTo>
                  <a:pt x="2613" y="863"/>
                </a:lnTo>
                <a:lnTo>
                  <a:pt x="2721" y="892"/>
                </a:lnTo>
                <a:lnTo>
                  <a:pt x="2740" y="897"/>
                </a:lnTo>
                <a:lnTo>
                  <a:pt x="2749" y="899"/>
                </a:lnTo>
                <a:lnTo>
                  <a:pt x="2757" y="902"/>
                </a:lnTo>
                <a:lnTo>
                  <a:pt x="2766" y="903"/>
                </a:lnTo>
                <a:lnTo>
                  <a:pt x="2775" y="903"/>
                </a:lnTo>
                <a:lnTo>
                  <a:pt x="2782" y="904"/>
                </a:lnTo>
                <a:lnTo>
                  <a:pt x="2785" y="904"/>
                </a:lnTo>
                <a:lnTo>
                  <a:pt x="2792" y="904"/>
                </a:lnTo>
                <a:lnTo>
                  <a:pt x="2792" y="907"/>
                </a:lnTo>
                <a:lnTo>
                  <a:pt x="2787" y="936"/>
                </a:lnTo>
                <a:lnTo>
                  <a:pt x="2778" y="939"/>
                </a:lnTo>
                <a:lnTo>
                  <a:pt x="2764" y="927"/>
                </a:lnTo>
                <a:lnTo>
                  <a:pt x="2755" y="919"/>
                </a:lnTo>
                <a:lnTo>
                  <a:pt x="2746" y="918"/>
                </a:lnTo>
                <a:lnTo>
                  <a:pt x="2728" y="912"/>
                </a:lnTo>
                <a:lnTo>
                  <a:pt x="2724" y="918"/>
                </a:lnTo>
                <a:lnTo>
                  <a:pt x="2723" y="918"/>
                </a:lnTo>
                <a:lnTo>
                  <a:pt x="2724" y="923"/>
                </a:lnTo>
                <a:lnTo>
                  <a:pt x="2722" y="929"/>
                </a:lnTo>
                <a:lnTo>
                  <a:pt x="2718" y="935"/>
                </a:lnTo>
                <a:lnTo>
                  <a:pt x="2714" y="940"/>
                </a:lnTo>
                <a:lnTo>
                  <a:pt x="2712" y="945"/>
                </a:lnTo>
                <a:lnTo>
                  <a:pt x="2691" y="979"/>
                </a:lnTo>
                <a:lnTo>
                  <a:pt x="2692" y="991"/>
                </a:lnTo>
                <a:lnTo>
                  <a:pt x="2687" y="999"/>
                </a:lnTo>
                <a:lnTo>
                  <a:pt x="2687" y="1000"/>
                </a:lnTo>
                <a:lnTo>
                  <a:pt x="2680" y="1014"/>
                </a:lnTo>
                <a:lnTo>
                  <a:pt x="2671" y="1030"/>
                </a:lnTo>
                <a:lnTo>
                  <a:pt x="2657" y="1052"/>
                </a:lnTo>
                <a:lnTo>
                  <a:pt x="2653" y="1057"/>
                </a:lnTo>
                <a:lnTo>
                  <a:pt x="2650" y="1060"/>
                </a:lnTo>
                <a:lnTo>
                  <a:pt x="2645" y="1068"/>
                </a:lnTo>
                <a:lnTo>
                  <a:pt x="2644" y="1071"/>
                </a:lnTo>
                <a:lnTo>
                  <a:pt x="2648" y="1073"/>
                </a:lnTo>
                <a:lnTo>
                  <a:pt x="2650" y="1076"/>
                </a:lnTo>
                <a:lnTo>
                  <a:pt x="2653" y="1077"/>
                </a:lnTo>
                <a:lnTo>
                  <a:pt x="2660" y="1082"/>
                </a:lnTo>
                <a:lnTo>
                  <a:pt x="2717" y="1093"/>
                </a:lnTo>
                <a:lnTo>
                  <a:pt x="2689" y="1120"/>
                </a:lnTo>
                <a:lnTo>
                  <a:pt x="2702" y="1135"/>
                </a:lnTo>
                <a:lnTo>
                  <a:pt x="2703" y="1136"/>
                </a:lnTo>
                <a:lnTo>
                  <a:pt x="2723" y="1116"/>
                </a:lnTo>
                <a:lnTo>
                  <a:pt x="2724" y="1116"/>
                </a:lnTo>
                <a:lnTo>
                  <a:pt x="2738" y="1131"/>
                </a:lnTo>
                <a:lnTo>
                  <a:pt x="2755" y="1147"/>
                </a:lnTo>
                <a:lnTo>
                  <a:pt x="2725" y="1174"/>
                </a:lnTo>
                <a:lnTo>
                  <a:pt x="2714" y="1167"/>
                </a:lnTo>
                <a:lnTo>
                  <a:pt x="2709" y="1172"/>
                </a:lnTo>
                <a:lnTo>
                  <a:pt x="2718" y="1180"/>
                </a:lnTo>
                <a:lnTo>
                  <a:pt x="2721" y="1183"/>
                </a:lnTo>
                <a:lnTo>
                  <a:pt x="2729" y="1194"/>
                </a:lnTo>
                <a:lnTo>
                  <a:pt x="2743" y="1210"/>
                </a:lnTo>
                <a:lnTo>
                  <a:pt x="2757" y="1226"/>
                </a:lnTo>
                <a:lnTo>
                  <a:pt x="2770" y="1239"/>
                </a:lnTo>
                <a:lnTo>
                  <a:pt x="2785" y="1255"/>
                </a:lnTo>
                <a:lnTo>
                  <a:pt x="2792" y="1248"/>
                </a:lnTo>
                <a:lnTo>
                  <a:pt x="2824" y="1292"/>
                </a:lnTo>
                <a:lnTo>
                  <a:pt x="2820" y="1296"/>
                </a:lnTo>
                <a:lnTo>
                  <a:pt x="2829" y="1309"/>
                </a:lnTo>
                <a:lnTo>
                  <a:pt x="2815" y="1319"/>
                </a:lnTo>
                <a:lnTo>
                  <a:pt x="2808" y="1311"/>
                </a:lnTo>
                <a:lnTo>
                  <a:pt x="2789" y="1322"/>
                </a:lnTo>
                <a:lnTo>
                  <a:pt x="2803" y="1340"/>
                </a:lnTo>
                <a:lnTo>
                  <a:pt x="2812" y="1339"/>
                </a:lnTo>
                <a:lnTo>
                  <a:pt x="2821" y="1338"/>
                </a:lnTo>
                <a:lnTo>
                  <a:pt x="2830" y="1337"/>
                </a:lnTo>
                <a:lnTo>
                  <a:pt x="2821" y="1343"/>
                </a:lnTo>
                <a:lnTo>
                  <a:pt x="2801" y="1353"/>
                </a:lnTo>
                <a:lnTo>
                  <a:pt x="2807" y="1364"/>
                </a:lnTo>
                <a:lnTo>
                  <a:pt x="2808" y="1364"/>
                </a:lnTo>
                <a:lnTo>
                  <a:pt x="2802" y="1367"/>
                </a:lnTo>
                <a:lnTo>
                  <a:pt x="2794" y="1371"/>
                </a:lnTo>
                <a:lnTo>
                  <a:pt x="2782" y="1377"/>
                </a:lnTo>
                <a:lnTo>
                  <a:pt x="2780" y="1378"/>
                </a:lnTo>
                <a:lnTo>
                  <a:pt x="2776" y="1381"/>
                </a:lnTo>
                <a:lnTo>
                  <a:pt x="2771" y="1385"/>
                </a:lnTo>
                <a:lnTo>
                  <a:pt x="2765" y="1392"/>
                </a:lnTo>
                <a:lnTo>
                  <a:pt x="2760" y="1391"/>
                </a:lnTo>
                <a:lnTo>
                  <a:pt x="2753" y="1388"/>
                </a:lnTo>
                <a:lnTo>
                  <a:pt x="2748" y="1388"/>
                </a:lnTo>
                <a:lnTo>
                  <a:pt x="2740" y="1387"/>
                </a:lnTo>
                <a:lnTo>
                  <a:pt x="2735" y="1386"/>
                </a:lnTo>
                <a:lnTo>
                  <a:pt x="2732" y="1385"/>
                </a:lnTo>
                <a:lnTo>
                  <a:pt x="2712" y="1417"/>
                </a:lnTo>
                <a:lnTo>
                  <a:pt x="2687" y="1409"/>
                </a:lnTo>
                <a:lnTo>
                  <a:pt x="2671" y="1403"/>
                </a:lnTo>
                <a:lnTo>
                  <a:pt x="2670" y="1409"/>
                </a:lnTo>
                <a:lnTo>
                  <a:pt x="2631" y="1397"/>
                </a:lnTo>
                <a:lnTo>
                  <a:pt x="2628" y="1396"/>
                </a:lnTo>
                <a:lnTo>
                  <a:pt x="2613" y="1391"/>
                </a:lnTo>
                <a:lnTo>
                  <a:pt x="2600" y="1386"/>
                </a:lnTo>
                <a:lnTo>
                  <a:pt x="2588" y="1382"/>
                </a:lnTo>
                <a:lnTo>
                  <a:pt x="2580" y="1381"/>
                </a:lnTo>
                <a:lnTo>
                  <a:pt x="2567" y="1392"/>
                </a:lnTo>
                <a:lnTo>
                  <a:pt x="2561" y="1391"/>
                </a:lnTo>
                <a:lnTo>
                  <a:pt x="2553" y="1410"/>
                </a:lnTo>
                <a:lnTo>
                  <a:pt x="2552" y="1410"/>
                </a:lnTo>
                <a:lnTo>
                  <a:pt x="2530" y="1396"/>
                </a:lnTo>
                <a:lnTo>
                  <a:pt x="2522" y="1409"/>
                </a:lnTo>
                <a:lnTo>
                  <a:pt x="2513" y="1435"/>
                </a:lnTo>
                <a:lnTo>
                  <a:pt x="2498" y="1435"/>
                </a:lnTo>
                <a:lnTo>
                  <a:pt x="2490" y="1433"/>
                </a:lnTo>
                <a:lnTo>
                  <a:pt x="2483" y="1466"/>
                </a:lnTo>
                <a:lnTo>
                  <a:pt x="2490" y="1468"/>
                </a:lnTo>
                <a:lnTo>
                  <a:pt x="2479" y="1495"/>
                </a:lnTo>
                <a:lnTo>
                  <a:pt x="2497" y="1511"/>
                </a:lnTo>
                <a:lnTo>
                  <a:pt x="2493" y="1521"/>
                </a:lnTo>
                <a:lnTo>
                  <a:pt x="2470" y="1541"/>
                </a:lnTo>
                <a:lnTo>
                  <a:pt x="2488" y="1568"/>
                </a:lnTo>
                <a:lnTo>
                  <a:pt x="2474" y="1591"/>
                </a:lnTo>
                <a:lnTo>
                  <a:pt x="2477" y="1593"/>
                </a:lnTo>
                <a:lnTo>
                  <a:pt x="2472" y="1602"/>
                </a:lnTo>
                <a:lnTo>
                  <a:pt x="2471" y="1605"/>
                </a:lnTo>
                <a:lnTo>
                  <a:pt x="2503" y="1610"/>
                </a:lnTo>
                <a:lnTo>
                  <a:pt x="2502" y="1612"/>
                </a:lnTo>
                <a:lnTo>
                  <a:pt x="2499" y="1618"/>
                </a:lnTo>
                <a:lnTo>
                  <a:pt x="2506" y="1621"/>
                </a:lnTo>
                <a:lnTo>
                  <a:pt x="2503" y="1684"/>
                </a:lnTo>
                <a:lnTo>
                  <a:pt x="2524" y="1691"/>
                </a:lnTo>
                <a:lnTo>
                  <a:pt x="2516" y="1718"/>
                </a:lnTo>
                <a:lnTo>
                  <a:pt x="2524" y="1721"/>
                </a:lnTo>
                <a:lnTo>
                  <a:pt x="2532" y="1724"/>
                </a:lnTo>
                <a:lnTo>
                  <a:pt x="2509" y="1788"/>
                </a:lnTo>
                <a:lnTo>
                  <a:pt x="2494" y="1782"/>
                </a:lnTo>
                <a:lnTo>
                  <a:pt x="2477" y="1776"/>
                </a:lnTo>
                <a:lnTo>
                  <a:pt x="2477" y="1777"/>
                </a:lnTo>
                <a:lnTo>
                  <a:pt x="2447" y="1830"/>
                </a:lnTo>
                <a:lnTo>
                  <a:pt x="2440" y="1823"/>
                </a:lnTo>
                <a:lnTo>
                  <a:pt x="2428" y="1843"/>
                </a:lnTo>
                <a:lnTo>
                  <a:pt x="2428" y="1844"/>
                </a:lnTo>
                <a:lnTo>
                  <a:pt x="2429" y="1850"/>
                </a:lnTo>
                <a:lnTo>
                  <a:pt x="2428" y="1850"/>
                </a:lnTo>
                <a:lnTo>
                  <a:pt x="2425" y="1851"/>
                </a:lnTo>
                <a:lnTo>
                  <a:pt x="2424" y="1852"/>
                </a:lnTo>
                <a:lnTo>
                  <a:pt x="2424" y="1854"/>
                </a:lnTo>
                <a:lnTo>
                  <a:pt x="2396" y="1844"/>
                </a:lnTo>
                <a:lnTo>
                  <a:pt x="2377" y="1835"/>
                </a:lnTo>
                <a:lnTo>
                  <a:pt x="2372" y="1843"/>
                </a:lnTo>
                <a:lnTo>
                  <a:pt x="2364" y="1863"/>
                </a:lnTo>
                <a:lnTo>
                  <a:pt x="2390" y="1868"/>
                </a:lnTo>
                <a:lnTo>
                  <a:pt x="2385" y="1888"/>
                </a:lnTo>
                <a:lnTo>
                  <a:pt x="2396" y="1893"/>
                </a:lnTo>
                <a:lnTo>
                  <a:pt x="2387" y="1924"/>
                </a:lnTo>
                <a:lnTo>
                  <a:pt x="2406" y="1931"/>
                </a:lnTo>
                <a:lnTo>
                  <a:pt x="2380" y="1969"/>
                </a:lnTo>
                <a:lnTo>
                  <a:pt x="2382" y="1972"/>
                </a:lnTo>
                <a:lnTo>
                  <a:pt x="2399" y="1990"/>
                </a:lnTo>
                <a:lnTo>
                  <a:pt x="2364" y="2021"/>
                </a:lnTo>
                <a:lnTo>
                  <a:pt x="2351" y="2007"/>
                </a:lnTo>
                <a:lnTo>
                  <a:pt x="2338" y="2017"/>
                </a:lnTo>
                <a:lnTo>
                  <a:pt x="2365" y="2055"/>
                </a:lnTo>
                <a:lnTo>
                  <a:pt x="2280" y="2094"/>
                </a:lnTo>
                <a:lnTo>
                  <a:pt x="2279" y="2095"/>
                </a:lnTo>
                <a:lnTo>
                  <a:pt x="2268" y="2100"/>
                </a:lnTo>
                <a:lnTo>
                  <a:pt x="2286" y="2136"/>
                </a:lnTo>
                <a:lnTo>
                  <a:pt x="2287" y="2136"/>
                </a:lnTo>
                <a:lnTo>
                  <a:pt x="2281" y="2138"/>
                </a:lnTo>
                <a:lnTo>
                  <a:pt x="2264" y="2144"/>
                </a:lnTo>
                <a:lnTo>
                  <a:pt x="2282" y="2177"/>
                </a:lnTo>
                <a:lnTo>
                  <a:pt x="2273" y="2187"/>
                </a:lnTo>
                <a:lnTo>
                  <a:pt x="2262" y="2168"/>
                </a:lnTo>
                <a:lnTo>
                  <a:pt x="2217" y="2203"/>
                </a:lnTo>
                <a:lnTo>
                  <a:pt x="2193" y="2220"/>
                </a:lnTo>
                <a:lnTo>
                  <a:pt x="2219" y="2241"/>
                </a:lnTo>
                <a:lnTo>
                  <a:pt x="2211" y="2250"/>
                </a:lnTo>
                <a:lnTo>
                  <a:pt x="2226" y="2262"/>
                </a:lnTo>
                <a:lnTo>
                  <a:pt x="2206" y="2292"/>
                </a:lnTo>
                <a:lnTo>
                  <a:pt x="2190" y="2318"/>
                </a:lnTo>
                <a:lnTo>
                  <a:pt x="2191" y="2319"/>
                </a:lnTo>
                <a:lnTo>
                  <a:pt x="2177" y="2341"/>
                </a:lnTo>
                <a:lnTo>
                  <a:pt x="2155" y="2329"/>
                </a:lnTo>
                <a:lnTo>
                  <a:pt x="2126" y="2307"/>
                </a:lnTo>
                <a:lnTo>
                  <a:pt x="2103" y="2334"/>
                </a:lnTo>
                <a:lnTo>
                  <a:pt x="2095" y="2329"/>
                </a:lnTo>
                <a:lnTo>
                  <a:pt x="2091" y="2334"/>
                </a:lnTo>
                <a:lnTo>
                  <a:pt x="2082" y="2324"/>
                </a:lnTo>
                <a:lnTo>
                  <a:pt x="2078" y="2321"/>
                </a:lnTo>
                <a:lnTo>
                  <a:pt x="2072" y="2309"/>
                </a:lnTo>
                <a:lnTo>
                  <a:pt x="2071" y="2310"/>
                </a:lnTo>
                <a:lnTo>
                  <a:pt x="2060" y="2323"/>
                </a:lnTo>
                <a:lnTo>
                  <a:pt x="2046" y="2336"/>
                </a:lnTo>
                <a:lnTo>
                  <a:pt x="2039" y="2325"/>
                </a:lnTo>
                <a:lnTo>
                  <a:pt x="2033" y="2326"/>
                </a:lnTo>
                <a:lnTo>
                  <a:pt x="2033" y="2328"/>
                </a:lnTo>
                <a:lnTo>
                  <a:pt x="2014" y="2332"/>
                </a:lnTo>
                <a:lnTo>
                  <a:pt x="2012" y="2329"/>
                </a:lnTo>
                <a:lnTo>
                  <a:pt x="2002" y="2334"/>
                </a:lnTo>
                <a:lnTo>
                  <a:pt x="1991" y="2342"/>
                </a:lnTo>
                <a:lnTo>
                  <a:pt x="1992" y="2345"/>
                </a:lnTo>
                <a:lnTo>
                  <a:pt x="1996" y="2350"/>
                </a:lnTo>
                <a:lnTo>
                  <a:pt x="1995" y="2350"/>
                </a:lnTo>
                <a:lnTo>
                  <a:pt x="1985" y="2356"/>
                </a:lnTo>
                <a:lnTo>
                  <a:pt x="1956" y="2376"/>
                </a:lnTo>
                <a:lnTo>
                  <a:pt x="1939" y="2366"/>
                </a:lnTo>
                <a:lnTo>
                  <a:pt x="1931" y="2369"/>
                </a:lnTo>
                <a:lnTo>
                  <a:pt x="1901" y="2352"/>
                </a:lnTo>
                <a:lnTo>
                  <a:pt x="1905" y="2346"/>
                </a:lnTo>
                <a:lnTo>
                  <a:pt x="1908" y="2342"/>
                </a:lnTo>
                <a:lnTo>
                  <a:pt x="1902" y="2335"/>
                </a:lnTo>
                <a:lnTo>
                  <a:pt x="1890" y="2324"/>
                </a:lnTo>
                <a:lnTo>
                  <a:pt x="1880" y="2340"/>
                </a:lnTo>
                <a:lnTo>
                  <a:pt x="1874" y="2351"/>
                </a:lnTo>
                <a:lnTo>
                  <a:pt x="1844" y="2342"/>
                </a:lnTo>
                <a:lnTo>
                  <a:pt x="1828" y="2337"/>
                </a:lnTo>
                <a:lnTo>
                  <a:pt x="1825" y="2346"/>
                </a:lnTo>
                <a:lnTo>
                  <a:pt x="1825" y="2347"/>
                </a:lnTo>
                <a:lnTo>
                  <a:pt x="1820" y="2353"/>
                </a:lnTo>
                <a:lnTo>
                  <a:pt x="1819" y="2381"/>
                </a:lnTo>
                <a:lnTo>
                  <a:pt x="1819" y="2411"/>
                </a:lnTo>
                <a:lnTo>
                  <a:pt x="1822" y="2448"/>
                </a:lnTo>
                <a:lnTo>
                  <a:pt x="1824" y="2469"/>
                </a:lnTo>
                <a:lnTo>
                  <a:pt x="1831" y="2484"/>
                </a:lnTo>
                <a:lnTo>
                  <a:pt x="1833" y="2489"/>
                </a:lnTo>
                <a:lnTo>
                  <a:pt x="1826" y="2491"/>
                </a:lnTo>
                <a:lnTo>
                  <a:pt x="1788" y="2502"/>
                </a:lnTo>
                <a:lnTo>
                  <a:pt x="1787" y="2493"/>
                </a:lnTo>
                <a:lnTo>
                  <a:pt x="1783" y="2493"/>
                </a:lnTo>
                <a:lnTo>
                  <a:pt x="1782" y="2493"/>
                </a:lnTo>
                <a:lnTo>
                  <a:pt x="1774" y="2491"/>
                </a:lnTo>
                <a:lnTo>
                  <a:pt x="1774" y="2489"/>
                </a:lnTo>
                <a:lnTo>
                  <a:pt x="1776" y="2486"/>
                </a:lnTo>
                <a:lnTo>
                  <a:pt x="1776" y="2483"/>
                </a:lnTo>
                <a:lnTo>
                  <a:pt x="1777" y="2480"/>
                </a:lnTo>
                <a:lnTo>
                  <a:pt x="1777" y="2477"/>
                </a:lnTo>
                <a:lnTo>
                  <a:pt x="1779" y="2473"/>
                </a:lnTo>
                <a:lnTo>
                  <a:pt x="1779" y="2470"/>
                </a:lnTo>
                <a:lnTo>
                  <a:pt x="1779" y="2468"/>
                </a:lnTo>
                <a:lnTo>
                  <a:pt x="1728" y="2461"/>
                </a:lnTo>
                <a:lnTo>
                  <a:pt x="1708" y="2463"/>
                </a:lnTo>
                <a:lnTo>
                  <a:pt x="1708" y="2472"/>
                </a:lnTo>
                <a:lnTo>
                  <a:pt x="1708" y="2475"/>
                </a:lnTo>
                <a:lnTo>
                  <a:pt x="1708" y="2511"/>
                </a:lnTo>
                <a:lnTo>
                  <a:pt x="1702" y="2513"/>
                </a:lnTo>
                <a:lnTo>
                  <a:pt x="1684" y="2526"/>
                </a:lnTo>
                <a:lnTo>
                  <a:pt x="1662" y="2536"/>
                </a:lnTo>
                <a:lnTo>
                  <a:pt x="1640" y="2548"/>
                </a:lnTo>
                <a:lnTo>
                  <a:pt x="1648" y="2560"/>
                </a:lnTo>
                <a:lnTo>
                  <a:pt x="1634" y="2570"/>
                </a:lnTo>
                <a:lnTo>
                  <a:pt x="1635" y="2571"/>
                </a:lnTo>
                <a:lnTo>
                  <a:pt x="1618" y="2587"/>
                </a:lnTo>
                <a:lnTo>
                  <a:pt x="1617" y="2587"/>
                </a:lnTo>
                <a:lnTo>
                  <a:pt x="1602" y="2586"/>
                </a:lnTo>
                <a:lnTo>
                  <a:pt x="1595" y="2592"/>
                </a:lnTo>
                <a:lnTo>
                  <a:pt x="1577" y="2589"/>
                </a:lnTo>
                <a:lnTo>
                  <a:pt x="1575" y="2597"/>
                </a:lnTo>
                <a:lnTo>
                  <a:pt x="1554" y="2586"/>
                </a:lnTo>
                <a:lnTo>
                  <a:pt x="1544" y="2576"/>
                </a:lnTo>
                <a:lnTo>
                  <a:pt x="1522" y="2592"/>
                </a:lnTo>
                <a:lnTo>
                  <a:pt x="1497" y="2618"/>
                </a:lnTo>
                <a:lnTo>
                  <a:pt x="1494" y="2622"/>
                </a:lnTo>
                <a:lnTo>
                  <a:pt x="1479" y="2610"/>
                </a:lnTo>
                <a:lnTo>
                  <a:pt x="1515" y="2569"/>
                </a:lnTo>
                <a:lnTo>
                  <a:pt x="1497" y="2555"/>
                </a:lnTo>
                <a:lnTo>
                  <a:pt x="1490" y="2566"/>
                </a:lnTo>
                <a:lnTo>
                  <a:pt x="1475" y="2555"/>
                </a:lnTo>
                <a:lnTo>
                  <a:pt x="1474" y="2555"/>
                </a:lnTo>
                <a:lnTo>
                  <a:pt x="1483" y="2544"/>
                </a:lnTo>
                <a:lnTo>
                  <a:pt x="1464" y="2531"/>
                </a:lnTo>
                <a:lnTo>
                  <a:pt x="1463" y="2531"/>
                </a:lnTo>
                <a:lnTo>
                  <a:pt x="1462" y="2531"/>
                </a:lnTo>
                <a:lnTo>
                  <a:pt x="1461" y="2531"/>
                </a:lnTo>
                <a:lnTo>
                  <a:pt x="1459" y="2531"/>
                </a:lnTo>
                <a:lnTo>
                  <a:pt x="1459" y="2532"/>
                </a:lnTo>
                <a:lnTo>
                  <a:pt x="1459" y="2533"/>
                </a:lnTo>
                <a:lnTo>
                  <a:pt x="1459" y="2534"/>
                </a:lnTo>
                <a:lnTo>
                  <a:pt x="1457" y="2536"/>
                </a:lnTo>
                <a:lnTo>
                  <a:pt x="1456" y="2537"/>
                </a:lnTo>
                <a:lnTo>
                  <a:pt x="1454" y="2538"/>
                </a:lnTo>
                <a:lnTo>
                  <a:pt x="1453" y="2538"/>
                </a:lnTo>
                <a:lnTo>
                  <a:pt x="1452" y="2538"/>
                </a:lnTo>
                <a:lnTo>
                  <a:pt x="1452" y="2539"/>
                </a:lnTo>
                <a:lnTo>
                  <a:pt x="1453" y="2542"/>
                </a:lnTo>
                <a:lnTo>
                  <a:pt x="1453" y="2543"/>
                </a:lnTo>
                <a:lnTo>
                  <a:pt x="1452" y="2544"/>
                </a:lnTo>
                <a:lnTo>
                  <a:pt x="1449" y="2545"/>
                </a:lnTo>
                <a:lnTo>
                  <a:pt x="1448" y="2545"/>
                </a:lnTo>
                <a:lnTo>
                  <a:pt x="1448" y="2547"/>
                </a:lnTo>
                <a:lnTo>
                  <a:pt x="1449" y="2549"/>
                </a:lnTo>
                <a:lnTo>
                  <a:pt x="1449" y="2550"/>
                </a:lnTo>
                <a:lnTo>
                  <a:pt x="1446" y="2552"/>
                </a:lnTo>
                <a:lnTo>
                  <a:pt x="1445" y="2552"/>
                </a:lnTo>
                <a:lnTo>
                  <a:pt x="1445" y="2553"/>
                </a:lnTo>
                <a:lnTo>
                  <a:pt x="1446" y="2554"/>
                </a:lnTo>
                <a:lnTo>
                  <a:pt x="1446" y="2555"/>
                </a:lnTo>
                <a:lnTo>
                  <a:pt x="1445" y="2558"/>
                </a:lnTo>
                <a:lnTo>
                  <a:pt x="1443" y="2558"/>
                </a:lnTo>
                <a:lnTo>
                  <a:pt x="1443" y="2559"/>
                </a:lnTo>
                <a:lnTo>
                  <a:pt x="1440" y="2558"/>
                </a:lnTo>
                <a:lnTo>
                  <a:pt x="1438" y="2559"/>
                </a:lnTo>
                <a:lnTo>
                  <a:pt x="1438" y="2561"/>
                </a:lnTo>
                <a:lnTo>
                  <a:pt x="1438" y="2563"/>
                </a:lnTo>
                <a:lnTo>
                  <a:pt x="1437" y="2563"/>
                </a:lnTo>
                <a:lnTo>
                  <a:pt x="1405" y="2532"/>
                </a:lnTo>
                <a:lnTo>
                  <a:pt x="1422" y="2521"/>
                </a:lnTo>
                <a:lnTo>
                  <a:pt x="1421" y="2521"/>
                </a:lnTo>
                <a:lnTo>
                  <a:pt x="1401" y="2501"/>
                </a:lnTo>
                <a:lnTo>
                  <a:pt x="1409" y="2494"/>
                </a:lnTo>
                <a:lnTo>
                  <a:pt x="1389" y="2475"/>
                </a:lnTo>
                <a:lnTo>
                  <a:pt x="1392" y="2470"/>
                </a:lnTo>
                <a:lnTo>
                  <a:pt x="1384" y="2465"/>
                </a:lnTo>
                <a:lnTo>
                  <a:pt x="1390" y="2453"/>
                </a:lnTo>
                <a:lnTo>
                  <a:pt x="1395" y="2440"/>
                </a:lnTo>
                <a:lnTo>
                  <a:pt x="1410" y="2399"/>
                </a:lnTo>
                <a:lnTo>
                  <a:pt x="1416" y="2390"/>
                </a:lnTo>
                <a:lnTo>
                  <a:pt x="1417" y="2390"/>
                </a:lnTo>
                <a:lnTo>
                  <a:pt x="1429" y="2369"/>
                </a:lnTo>
                <a:lnTo>
                  <a:pt x="1425" y="2367"/>
                </a:lnTo>
                <a:lnTo>
                  <a:pt x="1417" y="2366"/>
                </a:lnTo>
                <a:lnTo>
                  <a:pt x="1411" y="2363"/>
                </a:lnTo>
                <a:lnTo>
                  <a:pt x="1394" y="2356"/>
                </a:lnTo>
                <a:lnTo>
                  <a:pt x="1385" y="2353"/>
                </a:lnTo>
                <a:lnTo>
                  <a:pt x="1376" y="2350"/>
                </a:lnTo>
                <a:lnTo>
                  <a:pt x="1357" y="2342"/>
                </a:lnTo>
                <a:lnTo>
                  <a:pt x="1354" y="2341"/>
                </a:lnTo>
                <a:lnTo>
                  <a:pt x="1354" y="2340"/>
                </a:lnTo>
                <a:lnTo>
                  <a:pt x="1352" y="2337"/>
                </a:lnTo>
                <a:lnTo>
                  <a:pt x="1351" y="2336"/>
                </a:lnTo>
                <a:lnTo>
                  <a:pt x="1354" y="2335"/>
                </a:lnTo>
                <a:lnTo>
                  <a:pt x="1362" y="2304"/>
                </a:lnTo>
                <a:lnTo>
                  <a:pt x="1373" y="2286"/>
                </a:lnTo>
                <a:lnTo>
                  <a:pt x="1384" y="2265"/>
                </a:lnTo>
                <a:lnTo>
                  <a:pt x="1420" y="2275"/>
                </a:lnTo>
                <a:lnTo>
                  <a:pt x="1427" y="2255"/>
                </a:lnTo>
                <a:lnTo>
                  <a:pt x="1416" y="2251"/>
                </a:lnTo>
                <a:lnTo>
                  <a:pt x="1420" y="2239"/>
                </a:lnTo>
                <a:lnTo>
                  <a:pt x="1399" y="2234"/>
                </a:lnTo>
                <a:lnTo>
                  <a:pt x="1393" y="2233"/>
                </a:lnTo>
                <a:lnTo>
                  <a:pt x="1389" y="2232"/>
                </a:lnTo>
                <a:lnTo>
                  <a:pt x="1384" y="2230"/>
                </a:lnTo>
                <a:lnTo>
                  <a:pt x="1381" y="2229"/>
                </a:lnTo>
                <a:lnTo>
                  <a:pt x="1372" y="2223"/>
                </a:lnTo>
                <a:lnTo>
                  <a:pt x="1366" y="2219"/>
                </a:lnTo>
                <a:lnTo>
                  <a:pt x="1363" y="2217"/>
                </a:lnTo>
                <a:lnTo>
                  <a:pt x="1355" y="2209"/>
                </a:lnTo>
                <a:lnTo>
                  <a:pt x="1347" y="2201"/>
                </a:lnTo>
                <a:lnTo>
                  <a:pt x="1366" y="2176"/>
                </a:lnTo>
                <a:lnTo>
                  <a:pt x="1338" y="2156"/>
                </a:lnTo>
                <a:lnTo>
                  <a:pt x="1341" y="2152"/>
                </a:lnTo>
                <a:lnTo>
                  <a:pt x="1347" y="2140"/>
                </a:lnTo>
                <a:lnTo>
                  <a:pt x="1320" y="2128"/>
                </a:lnTo>
                <a:lnTo>
                  <a:pt x="1322" y="2127"/>
                </a:lnTo>
                <a:lnTo>
                  <a:pt x="1322" y="2126"/>
                </a:lnTo>
                <a:lnTo>
                  <a:pt x="1322" y="2124"/>
                </a:lnTo>
                <a:lnTo>
                  <a:pt x="1322" y="2123"/>
                </a:lnTo>
                <a:lnTo>
                  <a:pt x="1322" y="2122"/>
                </a:lnTo>
                <a:lnTo>
                  <a:pt x="1322" y="2120"/>
                </a:lnTo>
                <a:lnTo>
                  <a:pt x="1323" y="2115"/>
                </a:lnTo>
                <a:lnTo>
                  <a:pt x="1323" y="2113"/>
                </a:lnTo>
                <a:lnTo>
                  <a:pt x="1323" y="2111"/>
                </a:lnTo>
                <a:lnTo>
                  <a:pt x="1328" y="2105"/>
                </a:lnTo>
                <a:lnTo>
                  <a:pt x="1329" y="2101"/>
                </a:lnTo>
                <a:lnTo>
                  <a:pt x="1331" y="2096"/>
                </a:lnTo>
                <a:lnTo>
                  <a:pt x="1335" y="2089"/>
                </a:lnTo>
                <a:lnTo>
                  <a:pt x="1335" y="2086"/>
                </a:lnTo>
                <a:lnTo>
                  <a:pt x="1336" y="2084"/>
                </a:lnTo>
                <a:lnTo>
                  <a:pt x="1335" y="2084"/>
                </a:lnTo>
                <a:lnTo>
                  <a:pt x="1331" y="2084"/>
                </a:lnTo>
                <a:lnTo>
                  <a:pt x="1329" y="2089"/>
                </a:lnTo>
                <a:lnTo>
                  <a:pt x="1292" y="2064"/>
                </a:lnTo>
                <a:lnTo>
                  <a:pt x="1288" y="2062"/>
                </a:lnTo>
                <a:lnTo>
                  <a:pt x="1280" y="2055"/>
                </a:lnTo>
                <a:lnTo>
                  <a:pt x="1283" y="2051"/>
                </a:lnTo>
                <a:lnTo>
                  <a:pt x="1285" y="2049"/>
                </a:lnTo>
                <a:lnTo>
                  <a:pt x="1272" y="2022"/>
                </a:lnTo>
                <a:lnTo>
                  <a:pt x="1272" y="2025"/>
                </a:lnTo>
                <a:lnTo>
                  <a:pt x="1256" y="2057"/>
                </a:lnTo>
                <a:lnTo>
                  <a:pt x="1256" y="2058"/>
                </a:lnTo>
                <a:lnTo>
                  <a:pt x="1254" y="2062"/>
                </a:lnTo>
                <a:lnTo>
                  <a:pt x="1262" y="2062"/>
                </a:lnTo>
                <a:lnTo>
                  <a:pt x="1266" y="2063"/>
                </a:lnTo>
                <a:lnTo>
                  <a:pt x="1266" y="2064"/>
                </a:lnTo>
                <a:lnTo>
                  <a:pt x="1266" y="2067"/>
                </a:lnTo>
                <a:lnTo>
                  <a:pt x="1267" y="2069"/>
                </a:lnTo>
                <a:lnTo>
                  <a:pt x="1267" y="2070"/>
                </a:lnTo>
                <a:lnTo>
                  <a:pt x="1261" y="2081"/>
                </a:lnTo>
                <a:lnTo>
                  <a:pt x="1261" y="2084"/>
                </a:lnTo>
                <a:lnTo>
                  <a:pt x="1242" y="2081"/>
                </a:lnTo>
                <a:lnTo>
                  <a:pt x="1229" y="2079"/>
                </a:lnTo>
                <a:lnTo>
                  <a:pt x="1214" y="2076"/>
                </a:lnTo>
                <a:lnTo>
                  <a:pt x="1205" y="2095"/>
                </a:lnTo>
                <a:lnTo>
                  <a:pt x="1208" y="2099"/>
                </a:lnTo>
                <a:lnTo>
                  <a:pt x="1216" y="2104"/>
                </a:lnTo>
                <a:lnTo>
                  <a:pt x="1207" y="2120"/>
                </a:lnTo>
                <a:lnTo>
                  <a:pt x="1202" y="2128"/>
                </a:lnTo>
                <a:lnTo>
                  <a:pt x="1155" y="2095"/>
                </a:lnTo>
                <a:lnTo>
                  <a:pt x="1138" y="2083"/>
                </a:lnTo>
                <a:lnTo>
                  <a:pt x="1133" y="2091"/>
                </a:lnTo>
                <a:lnTo>
                  <a:pt x="1118" y="2078"/>
                </a:lnTo>
                <a:lnTo>
                  <a:pt x="1111" y="2085"/>
                </a:lnTo>
                <a:lnTo>
                  <a:pt x="1094" y="2064"/>
                </a:lnTo>
                <a:lnTo>
                  <a:pt x="1084" y="2072"/>
                </a:lnTo>
                <a:lnTo>
                  <a:pt x="1073" y="2060"/>
                </a:lnTo>
                <a:lnTo>
                  <a:pt x="1053" y="2042"/>
                </a:lnTo>
                <a:lnTo>
                  <a:pt x="1041" y="2032"/>
                </a:lnTo>
                <a:lnTo>
                  <a:pt x="1040" y="2031"/>
                </a:lnTo>
                <a:lnTo>
                  <a:pt x="1003" y="2019"/>
                </a:lnTo>
                <a:lnTo>
                  <a:pt x="1002" y="2019"/>
                </a:lnTo>
                <a:lnTo>
                  <a:pt x="998" y="2017"/>
                </a:lnTo>
                <a:lnTo>
                  <a:pt x="995" y="2017"/>
                </a:lnTo>
                <a:lnTo>
                  <a:pt x="973" y="2010"/>
                </a:lnTo>
                <a:lnTo>
                  <a:pt x="962" y="2006"/>
                </a:lnTo>
                <a:lnTo>
                  <a:pt x="961" y="2006"/>
                </a:lnTo>
                <a:lnTo>
                  <a:pt x="934" y="1999"/>
                </a:lnTo>
                <a:lnTo>
                  <a:pt x="909" y="1988"/>
                </a:lnTo>
                <a:lnTo>
                  <a:pt x="917" y="1971"/>
                </a:lnTo>
                <a:lnTo>
                  <a:pt x="925" y="1945"/>
                </a:lnTo>
                <a:lnTo>
                  <a:pt x="927" y="1939"/>
                </a:lnTo>
                <a:lnTo>
                  <a:pt x="924" y="1936"/>
                </a:lnTo>
                <a:lnTo>
                  <a:pt x="922" y="1936"/>
                </a:lnTo>
                <a:lnTo>
                  <a:pt x="914" y="1934"/>
                </a:lnTo>
                <a:lnTo>
                  <a:pt x="907" y="1931"/>
                </a:lnTo>
                <a:lnTo>
                  <a:pt x="903" y="1929"/>
                </a:lnTo>
                <a:lnTo>
                  <a:pt x="893" y="1923"/>
                </a:lnTo>
                <a:lnTo>
                  <a:pt x="891" y="1921"/>
                </a:lnTo>
                <a:lnTo>
                  <a:pt x="886" y="1921"/>
                </a:lnTo>
                <a:lnTo>
                  <a:pt x="881" y="1923"/>
                </a:lnTo>
                <a:lnTo>
                  <a:pt x="881" y="1921"/>
                </a:lnTo>
                <a:lnTo>
                  <a:pt x="880" y="1920"/>
                </a:lnTo>
                <a:lnTo>
                  <a:pt x="877" y="1918"/>
                </a:lnTo>
                <a:lnTo>
                  <a:pt x="874" y="1914"/>
                </a:lnTo>
                <a:lnTo>
                  <a:pt x="871" y="1913"/>
                </a:lnTo>
                <a:lnTo>
                  <a:pt x="867" y="1910"/>
                </a:lnTo>
                <a:lnTo>
                  <a:pt x="860" y="1907"/>
                </a:lnTo>
                <a:lnTo>
                  <a:pt x="848" y="1898"/>
                </a:lnTo>
                <a:lnTo>
                  <a:pt x="829" y="1888"/>
                </a:lnTo>
                <a:lnTo>
                  <a:pt x="812" y="1881"/>
                </a:lnTo>
                <a:lnTo>
                  <a:pt x="791" y="1873"/>
                </a:lnTo>
                <a:lnTo>
                  <a:pt x="783" y="1870"/>
                </a:lnTo>
                <a:lnTo>
                  <a:pt x="778" y="1867"/>
                </a:lnTo>
                <a:lnTo>
                  <a:pt x="770" y="1863"/>
                </a:lnTo>
                <a:lnTo>
                  <a:pt x="762" y="1859"/>
                </a:lnTo>
                <a:lnTo>
                  <a:pt x="752" y="1851"/>
                </a:lnTo>
                <a:lnTo>
                  <a:pt x="726" y="1833"/>
                </a:lnTo>
                <a:lnTo>
                  <a:pt x="725" y="1831"/>
                </a:lnTo>
                <a:lnTo>
                  <a:pt x="721" y="1829"/>
                </a:lnTo>
                <a:lnTo>
                  <a:pt x="717" y="1827"/>
                </a:lnTo>
                <a:lnTo>
                  <a:pt x="712" y="1823"/>
                </a:lnTo>
                <a:lnTo>
                  <a:pt x="705" y="1818"/>
                </a:lnTo>
                <a:lnTo>
                  <a:pt x="696" y="1813"/>
                </a:lnTo>
                <a:lnTo>
                  <a:pt x="690" y="1808"/>
                </a:lnTo>
                <a:lnTo>
                  <a:pt x="687" y="1806"/>
                </a:lnTo>
                <a:lnTo>
                  <a:pt x="682" y="1801"/>
                </a:lnTo>
                <a:lnTo>
                  <a:pt x="673" y="1794"/>
                </a:lnTo>
                <a:lnTo>
                  <a:pt x="671" y="1792"/>
                </a:lnTo>
                <a:lnTo>
                  <a:pt x="657" y="1783"/>
                </a:lnTo>
                <a:lnTo>
                  <a:pt x="651" y="1780"/>
                </a:lnTo>
                <a:lnTo>
                  <a:pt x="647" y="1778"/>
                </a:lnTo>
                <a:lnTo>
                  <a:pt x="631" y="1772"/>
                </a:lnTo>
                <a:lnTo>
                  <a:pt x="624" y="1769"/>
                </a:lnTo>
                <a:lnTo>
                  <a:pt x="613" y="1764"/>
                </a:lnTo>
                <a:lnTo>
                  <a:pt x="610" y="1762"/>
                </a:lnTo>
                <a:lnTo>
                  <a:pt x="594" y="1753"/>
                </a:lnTo>
                <a:lnTo>
                  <a:pt x="578" y="1743"/>
                </a:lnTo>
                <a:lnTo>
                  <a:pt x="573" y="1740"/>
                </a:lnTo>
                <a:lnTo>
                  <a:pt x="565" y="1733"/>
                </a:lnTo>
                <a:lnTo>
                  <a:pt x="554" y="1724"/>
                </a:lnTo>
                <a:lnTo>
                  <a:pt x="543" y="1718"/>
                </a:lnTo>
                <a:lnTo>
                  <a:pt x="528" y="1750"/>
                </a:lnTo>
                <a:lnTo>
                  <a:pt x="525" y="1754"/>
                </a:lnTo>
                <a:lnTo>
                  <a:pt x="497" y="1809"/>
                </a:lnTo>
                <a:lnTo>
                  <a:pt x="492" y="1808"/>
                </a:lnTo>
                <a:lnTo>
                  <a:pt x="482" y="1801"/>
                </a:lnTo>
                <a:lnTo>
                  <a:pt x="471" y="1814"/>
                </a:lnTo>
                <a:lnTo>
                  <a:pt x="471" y="1815"/>
                </a:lnTo>
                <a:lnTo>
                  <a:pt x="413" y="1889"/>
                </a:lnTo>
                <a:lnTo>
                  <a:pt x="412" y="1891"/>
                </a:lnTo>
                <a:lnTo>
                  <a:pt x="410" y="1887"/>
                </a:lnTo>
                <a:lnTo>
                  <a:pt x="407" y="1883"/>
                </a:lnTo>
                <a:lnTo>
                  <a:pt x="393" y="1856"/>
                </a:lnTo>
                <a:lnTo>
                  <a:pt x="391" y="1854"/>
                </a:lnTo>
                <a:lnTo>
                  <a:pt x="390" y="1852"/>
                </a:lnTo>
                <a:lnTo>
                  <a:pt x="388" y="1850"/>
                </a:lnTo>
                <a:lnTo>
                  <a:pt x="386" y="1849"/>
                </a:lnTo>
                <a:lnTo>
                  <a:pt x="363" y="1833"/>
                </a:lnTo>
                <a:lnTo>
                  <a:pt x="362" y="1833"/>
                </a:lnTo>
                <a:lnTo>
                  <a:pt x="359" y="1831"/>
                </a:lnTo>
                <a:lnTo>
                  <a:pt x="358" y="1829"/>
                </a:lnTo>
                <a:lnTo>
                  <a:pt x="357" y="1828"/>
                </a:lnTo>
                <a:lnTo>
                  <a:pt x="368" y="1798"/>
                </a:lnTo>
                <a:lnTo>
                  <a:pt x="365" y="1797"/>
                </a:lnTo>
                <a:lnTo>
                  <a:pt x="351" y="1791"/>
                </a:lnTo>
                <a:lnTo>
                  <a:pt x="349" y="1790"/>
                </a:lnTo>
                <a:lnTo>
                  <a:pt x="358" y="1758"/>
                </a:lnTo>
                <a:lnTo>
                  <a:pt x="362" y="1743"/>
                </a:lnTo>
                <a:lnTo>
                  <a:pt x="362" y="1738"/>
                </a:lnTo>
                <a:lnTo>
                  <a:pt x="362" y="1728"/>
                </a:lnTo>
                <a:lnTo>
                  <a:pt x="362" y="1716"/>
                </a:lnTo>
                <a:lnTo>
                  <a:pt x="357" y="1716"/>
                </a:lnTo>
                <a:lnTo>
                  <a:pt x="342" y="1711"/>
                </a:lnTo>
                <a:lnTo>
                  <a:pt x="356" y="1682"/>
                </a:lnTo>
                <a:lnTo>
                  <a:pt x="356" y="1681"/>
                </a:lnTo>
                <a:lnTo>
                  <a:pt x="357" y="1666"/>
                </a:lnTo>
                <a:lnTo>
                  <a:pt x="351" y="1666"/>
                </a:lnTo>
                <a:lnTo>
                  <a:pt x="347" y="1647"/>
                </a:lnTo>
                <a:lnTo>
                  <a:pt x="332" y="1644"/>
                </a:lnTo>
                <a:lnTo>
                  <a:pt x="335" y="1634"/>
                </a:lnTo>
                <a:lnTo>
                  <a:pt x="324" y="1633"/>
                </a:lnTo>
                <a:lnTo>
                  <a:pt x="322" y="1632"/>
                </a:lnTo>
                <a:lnTo>
                  <a:pt x="324" y="1601"/>
                </a:lnTo>
                <a:lnTo>
                  <a:pt x="324" y="1595"/>
                </a:lnTo>
                <a:lnTo>
                  <a:pt x="325" y="1577"/>
                </a:lnTo>
                <a:lnTo>
                  <a:pt x="319" y="1575"/>
                </a:lnTo>
                <a:lnTo>
                  <a:pt x="315" y="1575"/>
                </a:lnTo>
                <a:lnTo>
                  <a:pt x="316" y="1574"/>
                </a:lnTo>
                <a:lnTo>
                  <a:pt x="327" y="1545"/>
                </a:lnTo>
                <a:lnTo>
                  <a:pt x="322" y="1542"/>
                </a:lnTo>
                <a:lnTo>
                  <a:pt x="320" y="1540"/>
                </a:lnTo>
                <a:lnTo>
                  <a:pt x="315" y="1536"/>
                </a:lnTo>
                <a:lnTo>
                  <a:pt x="319" y="1530"/>
                </a:lnTo>
                <a:lnTo>
                  <a:pt x="317" y="1527"/>
                </a:lnTo>
                <a:lnTo>
                  <a:pt x="317" y="1526"/>
                </a:lnTo>
                <a:lnTo>
                  <a:pt x="317" y="1525"/>
                </a:lnTo>
                <a:lnTo>
                  <a:pt x="317" y="1522"/>
                </a:lnTo>
                <a:lnTo>
                  <a:pt x="314" y="1521"/>
                </a:lnTo>
                <a:lnTo>
                  <a:pt x="313" y="1520"/>
                </a:lnTo>
                <a:lnTo>
                  <a:pt x="310" y="1517"/>
                </a:lnTo>
                <a:lnTo>
                  <a:pt x="309" y="1516"/>
                </a:lnTo>
                <a:lnTo>
                  <a:pt x="308" y="1515"/>
                </a:lnTo>
                <a:lnTo>
                  <a:pt x="309" y="1513"/>
                </a:lnTo>
                <a:lnTo>
                  <a:pt x="310" y="1510"/>
                </a:lnTo>
                <a:lnTo>
                  <a:pt x="313" y="1505"/>
                </a:lnTo>
                <a:lnTo>
                  <a:pt x="314" y="1504"/>
                </a:lnTo>
                <a:lnTo>
                  <a:pt x="314" y="1501"/>
                </a:lnTo>
                <a:lnTo>
                  <a:pt x="300" y="1497"/>
                </a:lnTo>
                <a:lnTo>
                  <a:pt x="300" y="1495"/>
                </a:lnTo>
                <a:lnTo>
                  <a:pt x="305" y="1482"/>
                </a:lnTo>
                <a:lnTo>
                  <a:pt x="306" y="1479"/>
                </a:lnTo>
                <a:lnTo>
                  <a:pt x="308" y="1479"/>
                </a:lnTo>
                <a:lnTo>
                  <a:pt x="309" y="1476"/>
                </a:lnTo>
                <a:lnTo>
                  <a:pt x="313" y="1469"/>
                </a:lnTo>
                <a:lnTo>
                  <a:pt x="314" y="1465"/>
                </a:lnTo>
                <a:lnTo>
                  <a:pt x="282" y="1451"/>
                </a:lnTo>
                <a:lnTo>
                  <a:pt x="276" y="1436"/>
                </a:lnTo>
                <a:lnTo>
                  <a:pt x="262" y="1435"/>
                </a:lnTo>
                <a:lnTo>
                  <a:pt x="266" y="1412"/>
                </a:lnTo>
                <a:lnTo>
                  <a:pt x="251" y="1408"/>
                </a:lnTo>
                <a:lnTo>
                  <a:pt x="252" y="1392"/>
                </a:lnTo>
                <a:lnTo>
                  <a:pt x="252" y="1391"/>
                </a:lnTo>
                <a:lnTo>
                  <a:pt x="247" y="1391"/>
                </a:lnTo>
                <a:lnTo>
                  <a:pt x="249" y="1369"/>
                </a:lnTo>
                <a:lnTo>
                  <a:pt x="233" y="1369"/>
                </a:lnTo>
                <a:lnTo>
                  <a:pt x="234" y="1361"/>
                </a:lnTo>
                <a:lnTo>
                  <a:pt x="228" y="1361"/>
                </a:lnTo>
                <a:lnTo>
                  <a:pt x="221" y="1356"/>
                </a:lnTo>
                <a:lnTo>
                  <a:pt x="221" y="1355"/>
                </a:lnTo>
                <a:lnTo>
                  <a:pt x="219" y="1359"/>
                </a:lnTo>
                <a:lnTo>
                  <a:pt x="219" y="1298"/>
                </a:lnTo>
                <a:lnTo>
                  <a:pt x="219" y="1296"/>
                </a:lnTo>
                <a:lnTo>
                  <a:pt x="218" y="1295"/>
                </a:lnTo>
                <a:lnTo>
                  <a:pt x="196" y="1185"/>
                </a:lnTo>
                <a:lnTo>
                  <a:pt x="196" y="1183"/>
                </a:lnTo>
                <a:lnTo>
                  <a:pt x="196" y="1180"/>
                </a:lnTo>
                <a:lnTo>
                  <a:pt x="196" y="1176"/>
                </a:lnTo>
                <a:lnTo>
                  <a:pt x="196" y="1175"/>
                </a:lnTo>
                <a:lnTo>
                  <a:pt x="196" y="1173"/>
                </a:lnTo>
                <a:lnTo>
                  <a:pt x="196" y="1172"/>
                </a:lnTo>
                <a:lnTo>
                  <a:pt x="193" y="1158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71940F49-337B-525C-DC3E-B13D8863B3D8}"/>
              </a:ext>
            </a:extLst>
          </p:cNvPr>
          <p:cNvSpPr>
            <a:spLocks/>
          </p:cNvSpPr>
          <p:nvPr/>
        </p:nvSpPr>
        <p:spPr bwMode="auto">
          <a:xfrm>
            <a:off x="5004050" y="1347614"/>
            <a:ext cx="3168352" cy="2935484"/>
          </a:xfrm>
          <a:custGeom>
            <a:avLst/>
            <a:gdLst>
              <a:gd name="T0" fmla="*/ 218 w 2830"/>
              <a:gd name="T1" fmla="*/ 1052 h 2622"/>
              <a:gd name="T2" fmla="*/ 266 w 2830"/>
              <a:gd name="T3" fmla="*/ 851 h 2622"/>
              <a:gd name="T4" fmla="*/ 231 w 2830"/>
              <a:gd name="T5" fmla="*/ 702 h 2622"/>
              <a:gd name="T6" fmla="*/ 41 w 2830"/>
              <a:gd name="T7" fmla="*/ 620 h 2622"/>
              <a:gd name="T8" fmla="*/ 161 w 2830"/>
              <a:gd name="T9" fmla="*/ 307 h 2622"/>
              <a:gd name="T10" fmla="*/ 250 w 2830"/>
              <a:gd name="T11" fmla="*/ 237 h 2622"/>
              <a:gd name="T12" fmla="*/ 390 w 2830"/>
              <a:gd name="T13" fmla="*/ 214 h 2622"/>
              <a:gd name="T14" fmla="*/ 940 w 2830"/>
              <a:gd name="T15" fmla="*/ 261 h 2622"/>
              <a:gd name="T16" fmla="*/ 1147 w 2830"/>
              <a:gd name="T17" fmla="*/ 477 h 2622"/>
              <a:gd name="T18" fmla="*/ 1198 w 2830"/>
              <a:gd name="T19" fmla="*/ 433 h 2622"/>
              <a:gd name="T20" fmla="*/ 1232 w 2830"/>
              <a:gd name="T21" fmla="*/ 322 h 2622"/>
              <a:gd name="T22" fmla="*/ 1265 w 2830"/>
              <a:gd name="T23" fmla="*/ 99 h 2622"/>
              <a:gd name="T24" fmla="*/ 1590 w 2830"/>
              <a:gd name="T25" fmla="*/ 93 h 2622"/>
              <a:gd name="T26" fmla="*/ 1803 w 2830"/>
              <a:gd name="T27" fmla="*/ 180 h 2622"/>
              <a:gd name="T28" fmla="*/ 2018 w 2830"/>
              <a:gd name="T29" fmla="*/ 199 h 2622"/>
              <a:gd name="T30" fmla="*/ 2035 w 2830"/>
              <a:gd name="T31" fmla="*/ 169 h 2622"/>
              <a:gd name="T32" fmla="*/ 2055 w 2830"/>
              <a:gd name="T33" fmla="*/ 146 h 2622"/>
              <a:gd name="T34" fmla="*/ 2078 w 2830"/>
              <a:gd name="T35" fmla="*/ 126 h 2622"/>
              <a:gd name="T36" fmla="*/ 2093 w 2830"/>
              <a:gd name="T37" fmla="*/ 120 h 2622"/>
              <a:gd name="T38" fmla="*/ 2146 w 2830"/>
              <a:gd name="T39" fmla="*/ 123 h 2622"/>
              <a:gd name="T40" fmla="*/ 2271 w 2830"/>
              <a:gd name="T41" fmla="*/ 261 h 2622"/>
              <a:gd name="T42" fmla="*/ 2377 w 2830"/>
              <a:gd name="T43" fmla="*/ 538 h 2622"/>
              <a:gd name="T44" fmla="*/ 2474 w 2830"/>
              <a:gd name="T45" fmla="*/ 652 h 2622"/>
              <a:gd name="T46" fmla="*/ 2497 w 2830"/>
              <a:gd name="T47" fmla="*/ 725 h 2622"/>
              <a:gd name="T48" fmla="*/ 2530 w 2830"/>
              <a:gd name="T49" fmla="*/ 768 h 2622"/>
              <a:gd name="T50" fmla="*/ 2508 w 2830"/>
              <a:gd name="T51" fmla="*/ 806 h 2622"/>
              <a:gd name="T52" fmla="*/ 2483 w 2830"/>
              <a:gd name="T53" fmla="*/ 818 h 2622"/>
              <a:gd name="T54" fmla="*/ 2749 w 2830"/>
              <a:gd name="T55" fmla="*/ 899 h 2622"/>
              <a:gd name="T56" fmla="*/ 2724 w 2830"/>
              <a:gd name="T57" fmla="*/ 923 h 2622"/>
              <a:gd name="T58" fmla="*/ 2648 w 2830"/>
              <a:gd name="T59" fmla="*/ 1073 h 2622"/>
              <a:gd name="T60" fmla="*/ 2721 w 2830"/>
              <a:gd name="T61" fmla="*/ 1183 h 2622"/>
              <a:gd name="T62" fmla="*/ 2830 w 2830"/>
              <a:gd name="T63" fmla="*/ 1337 h 2622"/>
              <a:gd name="T64" fmla="*/ 2735 w 2830"/>
              <a:gd name="T65" fmla="*/ 1386 h 2622"/>
              <a:gd name="T66" fmla="*/ 2530 w 2830"/>
              <a:gd name="T67" fmla="*/ 1396 h 2622"/>
              <a:gd name="T68" fmla="*/ 2503 w 2830"/>
              <a:gd name="T69" fmla="*/ 1610 h 2622"/>
              <a:gd name="T70" fmla="*/ 2428 w 2830"/>
              <a:gd name="T71" fmla="*/ 1844 h 2622"/>
              <a:gd name="T72" fmla="*/ 2382 w 2830"/>
              <a:gd name="T73" fmla="*/ 1972 h 2622"/>
              <a:gd name="T74" fmla="*/ 2217 w 2830"/>
              <a:gd name="T75" fmla="*/ 2203 h 2622"/>
              <a:gd name="T76" fmla="*/ 2072 w 2830"/>
              <a:gd name="T77" fmla="*/ 2309 h 2622"/>
              <a:gd name="T78" fmla="*/ 1939 w 2830"/>
              <a:gd name="T79" fmla="*/ 2366 h 2622"/>
              <a:gd name="T80" fmla="*/ 1822 w 2830"/>
              <a:gd name="T81" fmla="*/ 2448 h 2622"/>
              <a:gd name="T82" fmla="*/ 1779 w 2830"/>
              <a:gd name="T83" fmla="*/ 2470 h 2622"/>
              <a:gd name="T84" fmla="*/ 1602 w 2830"/>
              <a:gd name="T85" fmla="*/ 2586 h 2622"/>
              <a:gd name="T86" fmla="*/ 1464 w 2830"/>
              <a:gd name="T87" fmla="*/ 2531 h 2622"/>
              <a:gd name="T88" fmla="*/ 1452 w 2830"/>
              <a:gd name="T89" fmla="*/ 2544 h 2622"/>
              <a:gd name="T90" fmla="*/ 1438 w 2830"/>
              <a:gd name="T91" fmla="*/ 2561 h 2622"/>
              <a:gd name="T92" fmla="*/ 1429 w 2830"/>
              <a:gd name="T93" fmla="*/ 2369 h 2622"/>
              <a:gd name="T94" fmla="*/ 1420 w 2830"/>
              <a:gd name="T95" fmla="*/ 2275 h 2622"/>
              <a:gd name="T96" fmla="*/ 1341 w 2830"/>
              <a:gd name="T97" fmla="*/ 2152 h 2622"/>
              <a:gd name="T98" fmla="*/ 1335 w 2830"/>
              <a:gd name="T99" fmla="*/ 2086 h 2622"/>
              <a:gd name="T100" fmla="*/ 1266 w 2830"/>
              <a:gd name="T101" fmla="*/ 2063 h 2622"/>
              <a:gd name="T102" fmla="*/ 1138 w 2830"/>
              <a:gd name="T103" fmla="*/ 2083 h 2622"/>
              <a:gd name="T104" fmla="*/ 961 w 2830"/>
              <a:gd name="T105" fmla="*/ 2006 h 2622"/>
              <a:gd name="T106" fmla="*/ 880 w 2830"/>
              <a:gd name="T107" fmla="*/ 1920 h 2622"/>
              <a:gd name="T108" fmla="*/ 725 w 2830"/>
              <a:gd name="T109" fmla="*/ 1831 h 2622"/>
              <a:gd name="T110" fmla="*/ 613 w 2830"/>
              <a:gd name="T111" fmla="*/ 1764 h 2622"/>
              <a:gd name="T112" fmla="*/ 412 w 2830"/>
              <a:gd name="T113" fmla="*/ 1891 h 2622"/>
              <a:gd name="T114" fmla="*/ 349 w 2830"/>
              <a:gd name="T115" fmla="*/ 1790 h 2622"/>
              <a:gd name="T116" fmla="*/ 322 w 2830"/>
              <a:gd name="T117" fmla="*/ 1632 h 2622"/>
              <a:gd name="T118" fmla="*/ 314 w 2830"/>
              <a:gd name="T119" fmla="*/ 1521 h 2622"/>
              <a:gd name="T120" fmla="*/ 313 w 2830"/>
              <a:gd name="T121" fmla="*/ 1469 h 2622"/>
              <a:gd name="T122" fmla="*/ 219 w 2830"/>
              <a:gd name="T123" fmla="*/ 1359 h 26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830" h="2622">
                <a:moveTo>
                  <a:pt x="193" y="1158"/>
                </a:moveTo>
                <a:lnTo>
                  <a:pt x="183" y="1158"/>
                </a:lnTo>
                <a:lnTo>
                  <a:pt x="185" y="1152"/>
                </a:lnTo>
                <a:lnTo>
                  <a:pt x="189" y="1121"/>
                </a:lnTo>
                <a:lnTo>
                  <a:pt x="192" y="1110"/>
                </a:lnTo>
                <a:lnTo>
                  <a:pt x="194" y="1103"/>
                </a:lnTo>
                <a:lnTo>
                  <a:pt x="194" y="1101"/>
                </a:lnTo>
                <a:lnTo>
                  <a:pt x="203" y="1090"/>
                </a:lnTo>
                <a:lnTo>
                  <a:pt x="202" y="1088"/>
                </a:lnTo>
                <a:lnTo>
                  <a:pt x="202" y="1087"/>
                </a:lnTo>
                <a:lnTo>
                  <a:pt x="203" y="1083"/>
                </a:lnTo>
                <a:lnTo>
                  <a:pt x="209" y="1069"/>
                </a:lnTo>
                <a:lnTo>
                  <a:pt x="210" y="1068"/>
                </a:lnTo>
                <a:lnTo>
                  <a:pt x="212" y="1066"/>
                </a:lnTo>
                <a:lnTo>
                  <a:pt x="215" y="1060"/>
                </a:lnTo>
                <a:lnTo>
                  <a:pt x="218" y="1052"/>
                </a:lnTo>
                <a:lnTo>
                  <a:pt x="221" y="1041"/>
                </a:lnTo>
                <a:lnTo>
                  <a:pt x="228" y="1025"/>
                </a:lnTo>
                <a:lnTo>
                  <a:pt x="235" y="1010"/>
                </a:lnTo>
                <a:lnTo>
                  <a:pt x="246" y="988"/>
                </a:lnTo>
                <a:lnTo>
                  <a:pt x="252" y="977"/>
                </a:lnTo>
                <a:lnTo>
                  <a:pt x="252" y="975"/>
                </a:lnTo>
                <a:lnTo>
                  <a:pt x="252" y="959"/>
                </a:lnTo>
                <a:lnTo>
                  <a:pt x="250" y="930"/>
                </a:lnTo>
                <a:lnTo>
                  <a:pt x="247" y="903"/>
                </a:lnTo>
                <a:lnTo>
                  <a:pt x="246" y="898"/>
                </a:lnTo>
                <a:lnTo>
                  <a:pt x="246" y="897"/>
                </a:lnTo>
                <a:lnTo>
                  <a:pt x="246" y="895"/>
                </a:lnTo>
                <a:lnTo>
                  <a:pt x="245" y="891"/>
                </a:lnTo>
                <a:lnTo>
                  <a:pt x="245" y="890"/>
                </a:lnTo>
                <a:lnTo>
                  <a:pt x="263" y="859"/>
                </a:lnTo>
                <a:lnTo>
                  <a:pt x="266" y="851"/>
                </a:lnTo>
                <a:lnTo>
                  <a:pt x="266" y="843"/>
                </a:lnTo>
                <a:lnTo>
                  <a:pt x="266" y="831"/>
                </a:lnTo>
                <a:lnTo>
                  <a:pt x="263" y="813"/>
                </a:lnTo>
                <a:lnTo>
                  <a:pt x="261" y="795"/>
                </a:lnTo>
                <a:lnTo>
                  <a:pt x="260" y="784"/>
                </a:lnTo>
                <a:lnTo>
                  <a:pt x="258" y="770"/>
                </a:lnTo>
                <a:lnTo>
                  <a:pt x="258" y="769"/>
                </a:lnTo>
                <a:lnTo>
                  <a:pt x="258" y="763"/>
                </a:lnTo>
                <a:lnTo>
                  <a:pt x="257" y="748"/>
                </a:lnTo>
                <a:lnTo>
                  <a:pt x="256" y="743"/>
                </a:lnTo>
                <a:lnTo>
                  <a:pt x="250" y="733"/>
                </a:lnTo>
                <a:lnTo>
                  <a:pt x="251" y="722"/>
                </a:lnTo>
                <a:lnTo>
                  <a:pt x="251" y="715"/>
                </a:lnTo>
                <a:lnTo>
                  <a:pt x="250" y="699"/>
                </a:lnTo>
                <a:lnTo>
                  <a:pt x="235" y="701"/>
                </a:lnTo>
                <a:lnTo>
                  <a:pt x="231" y="702"/>
                </a:lnTo>
                <a:lnTo>
                  <a:pt x="221" y="705"/>
                </a:lnTo>
                <a:lnTo>
                  <a:pt x="59" y="733"/>
                </a:lnTo>
                <a:lnTo>
                  <a:pt x="53" y="732"/>
                </a:lnTo>
                <a:lnTo>
                  <a:pt x="26" y="736"/>
                </a:lnTo>
                <a:lnTo>
                  <a:pt x="2" y="738"/>
                </a:lnTo>
                <a:lnTo>
                  <a:pt x="0" y="661"/>
                </a:lnTo>
                <a:lnTo>
                  <a:pt x="1" y="661"/>
                </a:lnTo>
                <a:lnTo>
                  <a:pt x="22" y="658"/>
                </a:lnTo>
                <a:lnTo>
                  <a:pt x="27" y="646"/>
                </a:lnTo>
                <a:lnTo>
                  <a:pt x="30" y="641"/>
                </a:lnTo>
                <a:lnTo>
                  <a:pt x="31" y="638"/>
                </a:lnTo>
                <a:lnTo>
                  <a:pt x="32" y="637"/>
                </a:lnTo>
                <a:lnTo>
                  <a:pt x="36" y="631"/>
                </a:lnTo>
                <a:lnTo>
                  <a:pt x="37" y="629"/>
                </a:lnTo>
                <a:lnTo>
                  <a:pt x="38" y="626"/>
                </a:lnTo>
                <a:lnTo>
                  <a:pt x="41" y="620"/>
                </a:lnTo>
                <a:lnTo>
                  <a:pt x="44" y="609"/>
                </a:lnTo>
                <a:lnTo>
                  <a:pt x="46" y="605"/>
                </a:lnTo>
                <a:lnTo>
                  <a:pt x="48" y="600"/>
                </a:lnTo>
                <a:lnTo>
                  <a:pt x="48" y="599"/>
                </a:lnTo>
                <a:lnTo>
                  <a:pt x="48" y="597"/>
                </a:lnTo>
                <a:lnTo>
                  <a:pt x="48" y="595"/>
                </a:lnTo>
                <a:lnTo>
                  <a:pt x="48" y="593"/>
                </a:lnTo>
                <a:lnTo>
                  <a:pt x="49" y="590"/>
                </a:lnTo>
                <a:lnTo>
                  <a:pt x="69" y="535"/>
                </a:lnTo>
                <a:lnTo>
                  <a:pt x="103" y="439"/>
                </a:lnTo>
                <a:lnTo>
                  <a:pt x="137" y="348"/>
                </a:lnTo>
                <a:lnTo>
                  <a:pt x="149" y="317"/>
                </a:lnTo>
                <a:lnTo>
                  <a:pt x="151" y="316"/>
                </a:lnTo>
                <a:lnTo>
                  <a:pt x="154" y="313"/>
                </a:lnTo>
                <a:lnTo>
                  <a:pt x="155" y="313"/>
                </a:lnTo>
                <a:lnTo>
                  <a:pt x="161" y="307"/>
                </a:lnTo>
                <a:lnTo>
                  <a:pt x="169" y="301"/>
                </a:lnTo>
                <a:lnTo>
                  <a:pt x="175" y="296"/>
                </a:lnTo>
                <a:lnTo>
                  <a:pt x="181" y="291"/>
                </a:lnTo>
                <a:lnTo>
                  <a:pt x="187" y="286"/>
                </a:lnTo>
                <a:lnTo>
                  <a:pt x="198" y="278"/>
                </a:lnTo>
                <a:lnTo>
                  <a:pt x="204" y="273"/>
                </a:lnTo>
                <a:lnTo>
                  <a:pt x="210" y="268"/>
                </a:lnTo>
                <a:lnTo>
                  <a:pt x="215" y="265"/>
                </a:lnTo>
                <a:lnTo>
                  <a:pt x="218" y="263"/>
                </a:lnTo>
                <a:lnTo>
                  <a:pt x="220" y="261"/>
                </a:lnTo>
                <a:lnTo>
                  <a:pt x="225" y="257"/>
                </a:lnTo>
                <a:lnTo>
                  <a:pt x="228" y="254"/>
                </a:lnTo>
                <a:lnTo>
                  <a:pt x="231" y="252"/>
                </a:lnTo>
                <a:lnTo>
                  <a:pt x="241" y="243"/>
                </a:lnTo>
                <a:lnTo>
                  <a:pt x="249" y="238"/>
                </a:lnTo>
                <a:lnTo>
                  <a:pt x="250" y="237"/>
                </a:lnTo>
                <a:lnTo>
                  <a:pt x="258" y="230"/>
                </a:lnTo>
                <a:lnTo>
                  <a:pt x="265" y="226"/>
                </a:lnTo>
                <a:lnTo>
                  <a:pt x="276" y="216"/>
                </a:lnTo>
                <a:lnTo>
                  <a:pt x="281" y="212"/>
                </a:lnTo>
                <a:lnTo>
                  <a:pt x="289" y="205"/>
                </a:lnTo>
                <a:lnTo>
                  <a:pt x="293" y="203"/>
                </a:lnTo>
                <a:lnTo>
                  <a:pt x="297" y="200"/>
                </a:lnTo>
                <a:lnTo>
                  <a:pt x="298" y="199"/>
                </a:lnTo>
                <a:lnTo>
                  <a:pt x="303" y="195"/>
                </a:lnTo>
                <a:lnTo>
                  <a:pt x="309" y="190"/>
                </a:lnTo>
                <a:lnTo>
                  <a:pt x="308" y="187"/>
                </a:lnTo>
                <a:lnTo>
                  <a:pt x="315" y="188"/>
                </a:lnTo>
                <a:lnTo>
                  <a:pt x="359" y="203"/>
                </a:lnTo>
                <a:lnTo>
                  <a:pt x="362" y="204"/>
                </a:lnTo>
                <a:lnTo>
                  <a:pt x="377" y="209"/>
                </a:lnTo>
                <a:lnTo>
                  <a:pt x="390" y="214"/>
                </a:lnTo>
                <a:lnTo>
                  <a:pt x="396" y="216"/>
                </a:lnTo>
                <a:lnTo>
                  <a:pt x="460" y="235"/>
                </a:lnTo>
                <a:lnTo>
                  <a:pt x="464" y="236"/>
                </a:lnTo>
                <a:lnTo>
                  <a:pt x="575" y="279"/>
                </a:lnTo>
                <a:lnTo>
                  <a:pt x="575" y="278"/>
                </a:lnTo>
                <a:lnTo>
                  <a:pt x="576" y="278"/>
                </a:lnTo>
                <a:lnTo>
                  <a:pt x="630" y="278"/>
                </a:lnTo>
                <a:lnTo>
                  <a:pt x="642" y="275"/>
                </a:lnTo>
                <a:lnTo>
                  <a:pt x="644" y="270"/>
                </a:lnTo>
                <a:lnTo>
                  <a:pt x="653" y="274"/>
                </a:lnTo>
                <a:lnTo>
                  <a:pt x="690" y="262"/>
                </a:lnTo>
                <a:lnTo>
                  <a:pt x="706" y="257"/>
                </a:lnTo>
                <a:lnTo>
                  <a:pt x="733" y="252"/>
                </a:lnTo>
                <a:lnTo>
                  <a:pt x="871" y="258"/>
                </a:lnTo>
                <a:lnTo>
                  <a:pt x="872" y="258"/>
                </a:lnTo>
                <a:lnTo>
                  <a:pt x="940" y="261"/>
                </a:lnTo>
                <a:lnTo>
                  <a:pt x="968" y="247"/>
                </a:lnTo>
                <a:lnTo>
                  <a:pt x="971" y="246"/>
                </a:lnTo>
                <a:lnTo>
                  <a:pt x="1056" y="419"/>
                </a:lnTo>
                <a:lnTo>
                  <a:pt x="1056" y="421"/>
                </a:lnTo>
                <a:lnTo>
                  <a:pt x="1058" y="422"/>
                </a:lnTo>
                <a:lnTo>
                  <a:pt x="1059" y="422"/>
                </a:lnTo>
                <a:lnTo>
                  <a:pt x="1062" y="423"/>
                </a:lnTo>
                <a:lnTo>
                  <a:pt x="1070" y="425"/>
                </a:lnTo>
                <a:lnTo>
                  <a:pt x="1095" y="450"/>
                </a:lnTo>
                <a:lnTo>
                  <a:pt x="1114" y="478"/>
                </a:lnTo>
                <a:lnTo>
                  <a:pt x="1115" y="481"/>
                </a:lnTo>
                <a:lnTo>
                  <a:pt x="1120" y="478"/>
                </a:lnTo>
                <a:lnTo>
                  <a:pt x="1127" y="477"/>
                </a:lnTo>
                <a:lnTo>
                  <a:pt x="1139" y="477"/>
                </a:lnTo>
                <a:lnTo>
                  <a:pt x="1144" y="476"/>
                </a:lnTo>
                <a:lnTo>
                  <a:pt x="1147" y="477"/>
                </a:lnTo>
                <a:lnTo>
                  <a:pt x="1148" y="477"/>
                </a:lnTo>
                <a:lnTo>
                  <a:pt x="1153" y="477"/>
                </a:lnTo>
                <a:lnTo>
                  <a:pt x="1155" y="477"/>
                </a:lnTo>
                <a:lnTo>
                  <a:pt x="1158" y="477"/>
                </a:lnTo>
                <a:lnTo>
                  <a:pt x="1160" y="476"/>
                </a:lnTo>
                <a:lnTo>
                  <a:pt x="1168" y="472"/>
                </a:lnTo>
                <a:lnTo>
                  <a:pt x="1170" y="471"/>
                </a:lnTo>
                <a:lnTo>
                  <a:pt x="1174" y="471"/>
                </a:lnTo>
                <a:lnTo>
                  <a:pt x="1175" y="471"/>
                </a:lnTo>
                <a:lnTo>
                  <a:pt x="1178" y="466"/>
                </a:lnTo>
                <a:lnTo>
                  <a:pt x="1179" y="462"/>
                </a:lnTo>
                <a:lnTo>
                  <a:pt x="1181" y="460"/>
                </a:lnTo>
                <a:lnTo>
                  <a:pt x="1186" y="451"/>
                </a:lnTo>
                <a:lnTo>
                  <a:pt x="1190" y="448"/>
                </a:lnTo>
                <a:lnTo>
                  <a:pt x="1195" y="439"/>
                </a:lnTo>
                <a:lnTo>
                  <a:pt x="1198" y="433"/>
                </a:lnTo>
                <a:lnTo>
                  <a:pt x="1205" y="422"/>
                </a:lnTo>
                <a:lnTo>
                  <a:pt x="1216" y="398"/>
                </a:lnTo>
                <a:lnTo>
                  <a:pt x="1227" y="377"/>
                </a:lnTo>
                <a:lnTo>
                  <a:pt x="1233" y="363"/>
                </a:lnTo>
                <a:lnTo>
                  <a:pt x="1237" y="348"/>
                </a:lnTo>
                <a:lnTo>
                  <a:pt x="1238" y="344"/>
                </a:lnTo>
                <a:lnTo>
                  <a:pt x="1239" y="343"/>
                </a:lnTo>
                <a:lnTo>
                  <a:pt x="1239" y="341"/>
                </a:lnTo>
                <a:lnTo>
                  <a:pt x="1238" y="338"/>
                </a:lnTo>
                <a:lnTo>
                  <a:pt x="1235" y="336"/>
                </a:lnTo>
                <a:lnTo>
                  <a:pt x="1230" y="331"/>
                </a:lnTo>
                <a:lnTo>
                  <a:pt x="1229" y="328"/>
                </a:lnTo>
                <a:lnTo>
                  <a:pt x="1229" y="327"/>
                </a:lnTo>
                <a:lnTo>
                  <a:pt x="1229" y="326"/>
                </a:lnTo>
                <a:lnTo>
                  <a:pt x="1229" y="323"/>
                </a:lnTo>
                <a:lnTo>
                  <a:pt x="1232" y="322"/>
                </a:lnTo>
                <a:lnTo>
                  <a:pt x="1235" y="317"/>
                </a:lnTo>
                <a:lnTo>
                  <a:pt x="1238" y="315"/>
                </a:lnTo>
                <a:lnTo>
                  <a:pt x="1238" y="313"/>
                </a:lnTo>
                <a:lnTo>
                  <a:pt x="1238" y="311"/>
                </a:lnTo>
                <a:lnTo>
                  <a:pt x="1238" y="309"/>
                </a:lnTo>
                <a:lnTo>
                  <a:pt x="1229" y="283"/>
                </a:lnTo>
                <a:lnTo>
                  <a:pt x="1229" y="279"/>
                </a:lnTo>
                <a:lnTo>
                  <a:pt x="1227" y="275"/>
                </a:lnTo>
                <a:lnTo>
                  <a:pt x="1217" y="265"/>
                </a:lnTo>
                <a:lnTo>
                  <a:pt x="1217" y="264"/>
                </a:lnTo>
                <a:lnTo>
                  <a:pt x="1216" y="262"/>
                </a:lnTo>
                <a:lnTo>
                  <a:pt x="1217" y="259"/>
                </a:lnTo>
                <a:lnTo>
                  <a:pt x="1222" y="241"/>
                </a:lnTo>
                <a:lnTo>
                  <a:pt x="1237" y="193"/>
                </a:lnTo>
                <a:lnTo>
                  <a:pt x="1249" y="148"/>
                </a:lnTo>
                <a:lnTo>
                  <a:pt x="1265" y="99"/>
                </a:lnTo>
                <a:lnTo>
                  <a:pt x="1372" y="108"/>
                </a:lnTo>
                <a:lnTo>
                  <a:pt x="1383" y="109"/>
                </a:lnTo>
                <a:lnTo>
                  <a:pt x="1385" y="108"/>
                </a:lnTo>
                <a:lnTo>
                  <a:pt x="1388" y="107"/>
                </a:lnTo>
                <a:lnTo>
                  <a:pt x="1389" y="105"/>
                </a:lnTo>
                <a:lnTo>
                  <a:pt x="1430" y="77"/>
                </a:lnTo>
                <a:lnTo>
                  <a:pt x="1448" y="65"/>
                </a:lnTo>
                <a:lnTo>
                  <a:pt x="1472" y="48"/>
                </a:lnTo>
                <a:lnTo>
                  <a:pt x="1475" y="45"/>
                </a:lnTo>
                <a:lnTo>
                  <a:pt x="1477" y="44"/>
                </a:lnTo>
                <a:lnTo>
                  <a:pt x="1478" y="41"/>
                </a:lnTo>
                <a:lnTo>
                  <a:pt x="1479" y="39"/>
                </a:lnTo>
                <a:lnTo>
                  <a:pt x="1480" y="35"/>
                </a:lnTo>
                <a:lnTo>
                  <a:pt x="1486" y="0"/>
                </a:lnTo>
                <a:lnTo>
                  <a:pt x="1526" y="36"/>
                </a:lnTo>
                <a:lnTo>
                  <a:pt x="1590" y="93"/>
                </a:lnTo>
                <a:lnTo>
                  <a:pt x="1627" y="126"/>
                </a:lnTo>
                <a:lnTo>
                  <a:pt x="1630" y="130"/>
                </a:lnTo>
                <a:lnTo>
                  <a:pt x="1639" y="135"/>
                </a:lnTo>
                <a:lnTo>
                  <a:pt x="1678" y="162"/>
                </a:lnTo>
                <a:lnTo>
                  <a:pt x="1704" y="180"/>
                </a:lnTo>
                <a:lnTo>
                  <a:pt x="1712" y="185"/>
                </a:lnTo>
                <a:lnTo>
                  <a:pt x="1713" y="185"/>
                </a:lnTo>
                <a:lnTo>
                  <a:pt x="1756" y="176"/>
                </a:lnTo>
                <a:lnTo>
                  <a:pt x="1757" y="176"/>
                </a:lnTo>
                <a:lnTo>
                  <a:pt x="1761" y="174"/>
                </a:lnTo>
                <a:lnTo>
                  <a:pt x="1763" y="174"/>
                </a:lnTo>
                <a:lnTo>
                  <a:pt x="1768" y="172"/>
                </a:lnTo>
                <a:lnTo>
                  <a:pt x="1778" y="174"/>
                </a:lnTo>
                <a:lnTo>
                  <a:pt x="1796" y="179"/>
                </a:lnTo>
                <a:lnTo>
                  <a:pt x="1800" y="179"/>
                </a:lnTo>
                <a:lnTo>
                  <a:pt x="1803" y="180"/>
                </a:lnTo>
                <a:lnTo>
                  <a:pt x="1806" y="182"/>
                </a:lnTo>
                <a:lnTo>
                  <a:pt x="1856" y="193"/>
                </a:lnTo>
                <a:lnTo>
                  <a:pt x="1865" y="195"/>
                </a:lnTo>
                <a:lnTo>
                  <a:pt x="1870" y="196"/>
                </a:lnTo>
                <a:lnTo>
                  <a:pt x="1875" y="198"/>
                </a:lnTo>
                <a:lnTo>
                  <a:pt x="1880" y="199"/>
                </a:lnTo>
                <a:lnTo>
                  <a:pt x="1900" y="204"/>
                </a:lnTo>
                <a:lnTo>
                  <a:pt x="1915" y="206"/>
                </a:lnTo>
                <a:lnTo>
                  <a:pt x="1921" y="208"/>
                </a:lnTo>
                <a:lnTo>
                  <a:pt x="1928" y="210"/>
                </a:lnTo>
                <a:lnTo>
                  <a:pt x="1942" y="214"/>
                </a:lnTo>
                <a:lnTo>
                  <a:pt x="1964" y="199"/>
                </a:lnTo>
                <a:lnTo>
                  <a:pt x="1969" y="196"/>
                </a:lnTo>
                <a:lnTo>
                  <a:pt x="1983" y="189"/>
                </a:lnTo>
                <a:lnTo>
                  <a:pt x="1991" y="185"/>
                </a:lnTo>
                <a:lnTo>
                  <a:pt x="2018" y="199"/>
                </a:lnTo>
                <a:lnTo>
                  <a:pt x="2018" y="198"/>
                </a:lnTo>
                <a:lnTo>
                  <a:pt x="2019" y="196"/>
                </a:lnTo>
                <a:lnTo>
                  <a:pt x="2022" y="195"/>
                </a:lnTo>
                <a:lnTo>
                  <a:pt x="2025" y="195"/>
                </a:lnTo>
                <a:lnTo>
                  <a:pt x="2027" y="194"/>
                </a:lnTo>
                <a:lnTo>
                  <a:pt x="2028" y="194"/>
                </a:lnTo>
                <a:lnTo>
                  <a:pt x="2029" y="192"/>
                </a:lnTo>
                <a:lnTo>
                  <a:pt x="2030" y="189"/>
                </a:lnTo>
                <a:lnTo>
                  <a:pt x="2033" y="184"/>
                </a:lnTo>
                <a:lnTo>
                  <a:pt x="2034" y="180"/>
                </a:lnTo>
                <a:lnTo>
                  <a:pt x="2035" y="179"/>
                </a:lnTo>
                <a:lnTo>
                  <a:pt x="2038" y="177"/>
                </a:lnTo>
                <a:lnTo>
                  <a:pt x="2038" y="176"/>
                </a:lnTo>
                <a:lnTo>
                  <a:pt x="2038" y="174"/>
                </a:lnTo>
                <a:lnTo>
                  <a:pt x="2036" y="172"/>
                </a:lnTo>
                <a:lnTo>
                  <a:pt x="2035" y="169"/>
                </a:lnTo>
                <a:lnTo>
                  <a:pt x="2036" y="168"/>
                </a:lnTo>
                <a:lnTo>
                  <a:pt x="2036" y="166"/>
                </a:lnTo>
                <a:lnTo>
                  <a:pt x="2038" y="163"/>
                </a:lnTo>
                <a:lnTo>
                  <a:pt x="2039" y="162"/>
                </a:lnTo>
                <a:lnTo>
                  <a:pt x="2041" y="157"/>
                </a:lnTo>
                <a:lnTo>
                  <a:pt x="2043" y="155"/>
                </a:lnTo>
                <a:lnTo>
                  <a:pt x="2044" y="155"/>
                </a:lnTo>
                <a:lnTo>
                  <a:pt x="2046" y="153"/>
                </a:lnTo>
                <a:lnTo>
                  <a:pt x="2046" y="152"/>
                </a:lnTo>
                <a:lnTo>
                  <a:pt x="2047" y="152"/>
                </a:lnTo>
                <a:lnTo>
                  <a:pt x="2049" y="152"/>
                </a:lnTo>
                <a:lnTo>
                  <a:pt x="2050" y="152"/>
                </a:lnTo>
                <a:lnTo>
                  <a:pt x="2052" y="150"/>
                </a:lnTo>
                <a:lnTo>
                  <a:pt x="2055" y="148"/>
                </a:lnTo>
                <a:lnTo>
                  <a:pt x="2055" y="147"/>
                </a:lnTo>
                <a:lnTo>
                  <a:pt x="2055" y="146"/>
                </a:lnTo>
                <a:lnTo>
                  <a:pt x="2055" y="145"/>
                </a:lnTo>
                <a:lnTo>
                  <a:pt x="2055" y="144"/>
                </a:lnTo>
                <a:lnTo>
                  <a:pt x="2056" y="142"/>
                </a:lnTo>
                <a:lnTo>
                  <a:pt x="2057" y="141"/>
                </a:lnTo>
                <a:lnTo>
                  <a:pt x="2057" y="140"/>
                </a:lnTo>
                <a:lnTo>
                  <a:pt x="2057" y="139"/>
                </a:lnTo>
                <a:lnTo>
                  <a:pt x="2057" y="136"/>
                </a:lnTo>
                <a:lnTo>
                  <a:pt x="2056" y="135"/>
                </a:lnTo>
                <a:lnTo>
                  <a:pt x="2057" y="135"/>
                </a:lnTo>
                <a:lnTo>
                  <a:pt x="2059" y="131"/>
                </a:lnTo>
                <a:lnTo>
                  <a:pt x="2076" y="140"/>
                </a:lnTo>
                <a:lnTo>
                  <a:pt x="2077" y="139"/>
                </a:lnTo>
                <a:lnTo>
                  <a:pt x="2078" y="136"/>
                </a:lnTo>
                <a:lnTo>
                  <a:pt x="2078" y="135"/>
                </a:lnTo>
                <a:lnTo>
                  <a:pt x="2078" y="130"/>
                </a:lnTo>
                <a:lnTo>
                  <a:pt x="2078" y="126"/>
                </a:lnTo>
                <a:lnTo>
                  <a:pt x="2078" y="124"/>
                </a:lnTo>
                <a:lnTo>
                  <a:pt x="2078" y="123"/>
                </a:lnTo>
                <a:lnTo>
                  <a:pt x="2079" y="124"/>
                </a:lnTo>
                <a:lnTo>
                  <a:pt x="2081" y="124"/>
                </a:lnTo>
                <a:lnTo>
                  <a:pt x="2084" y="131"/>
                </a:lnTo>
                <a:lnTo>
                  <a:pt x="2087" y="131"/>
                </a:lnTo>
                <a:lnTo>
                  <a:pt x="2089" y="131"/>
                </a:lnTo>
                <a:lnTo>
                  <a:pt x="2092" y="132"/>
                </a:lnTo>
                <a:lnTo>
                  <a:pt x="2092" y="134"/>
                </a:lnTo>
                <a:lnTo>
                  <a:pt x="2091" y="136"/>
                </a:lnTo>
                <a:lnTo>
                  <a:pt x="2093" y="139"/>
                </a:lnTo>
                <a:lnTo>
                  <a:pt x="2097" y="134"/>
                </a:lnTo>
                <a:lnTo>
                  <a:pt x="2098" y="130"/>
                </a:lnTo>
                <a:lnTo>
                  <a:pt x="2093" y="123"/>
                </a:lnTo>
                <a:lnTo>
                  <a:pt x="2093" y="121"/>
                </a:lnTo>
                <a:lnTo>
                  <a:pt x="2093" y="120"/>
                </a:lnTo>
                <a:lnTo>
                  <a:pt x="2095" y="118"/>
                </a:lnTo>
                <a:lnTo>
                  <a:pt x="2097" y="114"/>
                </a:lnTo>
                <a:lnTo>
                  <a:pt x="2097" y="112"/>
                </a:lnTo>
                <a:lnTo>
                  <a:pt x="2095" y="109"/>
                </a:lnTo>
                <a:lnTo>
                  <a:pt x="2100" y="107"/>
                </a:lnTo>
                <a:lnTo>
                  <a:pt x="2104" y="104"/>
                </a:lnTo>
                <a:lnTo>
                  <a:pt x="2110" y="104"/>
                </a:lnTo>
                <a:lnTo>
                  <a:pt x="2113" y="104"/>
                </a:lnTo>
                <a:lnTo>
                  <a:pt x="2110" y="107"/>
                </a:lnTo>
                <a:lnTo>
                  <a:pt x="2113" y="109"/>
                </a:lnTo>
                <a:lnTo>
                  <a:pt x="2114" y="113"/>
                </a:lnTo>
                <a:lnTo>
                  <a:pt x="2124" y="118"/>
                </a:lnTo>
                <a:lnTo>
                  <a:pt x="2130" y="121"/>
                </a:lnTo>
                <a:lnTo>
                  <a:pt x="2135" y="124"/>
                </a:lnTo>
                <a:lnTo>
                  <a:pt x="2141" y="123"/>
                </a:lnTo>
                <a:lnTo>
                  <a:pt x="2146" y="123"/>
                </a:lnTo>
                <a:lnTo>
                  <a:pt x="2151" y="123"/>
                </a:lnTo>
                <a:lnTo>
                  <a:pt x="2153" y="123"/>
                </a:lnTo>
                <a:lnTo>
                  <a:pt x="2155" y="123"/>
                </a:lnTo>
                <a:lnTo>
                  <a:pt x="2157" y="123"/>
                </a:lnTo>
                <a:lnTo>
                  <a:pt x="2178" y="139"/>
                </a:lnTo>
                <a:lnTo>
                  <a:pt x="2210" y="153"/>
                </a:lnTo>
                <a:lnTo>
                  <a:pt x="2220" y="158"/>
                </a:lnTo>
                <a:lnTo>
                  <a:pt x="2222" y="167"/>
                </a:lnTo>
                <a:lnTo>
                  <a:pt x="2226" y="182"/>
                </a:lnTo>
                <a:lnTo>
                  <a:pt x="2227" y="185"/>
                </a:lnTo>
                <a:lnTo>
                  <a:pt x="2238" y="217"/>
                </a:lnTo>
                <a:lnTo>
                  <a:pt x="2239" y="219"/>
                </a:lnTo>
                <a:lnTo>
                  <a:pt x="2242" y="221"/>
                </a:lnTo>
                <a:lnTo>
                  <a:pt x="2243" y="222"/>
                </a:lnTo>
                <a:lnTo>
                  <a:pt x="2270" y="261"/>
                </a:lnTo>
                <a:lnTo>
                  <a:pt x="2271" y="261"/>
                </a:lnTo>
                <a:lnTo>
                  <a:pt x="2268" y="265"/>
                </a:lnTo>
                <a:lnTo>
                  <a:pt x="2269" y="265"/>
                </a:lnTo>
                <a:lnTo>
                  <a:pt x="2271" y="268"/>
                </a:lnTo>
                <a:lnTo>
                  <a:pt x="2274" y="274"/>
                </a:lnTo>
                <a:lnTo>
                  <a:pt x="2276" y="284"/>
                </a:lnTo>
                <a:lnTo>
                  <a:pt x="2279" y="313"/>
                </a:lnTo>
                <a:lnTo>
                  <a:pt x="2289" y="331"/>
                </a:lnTo>
                <a:lnTo>
                  <a:pt x="2302" y="350"/>
                </a:lnTo>
                <a:lnTo>
                  <a:pt x="2318" y="361"/>
                </a:lnTo>
                <a:lnTo>
                  <a:pt x="2322" y="366"/>
                </a:lnTo>
                <a:lnTo>
                  <a:pt x="2340" y="423"/>
                </a:lnTo>
                <a:lnTo>
                  <a:pt x="2340" y="424"/>
                </a:lnTo>
                <a:lnTo>
                  <a:pt x="2350" y="467"/>
                </a:lnTo>
                <a:lnTo>
                  <a:pt x="2351" y="469"/>
                </a:lnTo>
                <a:lnTo>
                  <a:pt x="2351" y="470"/>
                </a:lnTo>
                <a:lnTo>
                  <a:pt x="2377" y="538"/>
                </a:lnTo>
                <a:lnTo>
                  <a:pt x="2414" y="565"/>
                </a:lnTo>
                <a:lnTo>
                  <a:pt x="2413" y="577"/>
                </a:lnTo>
                <a:lnTo>
                  <a:pt x="2414" y="582"/>
                </a:lnTo>
                <a:lnTo>
                  <a:pt x="2415" y="584"/>
                </a:lnTo>
                <a:lnTo>
                  <a:pt x="2415" y="587"/>
                </a:lnTo>
                <a:lnTo>
                  <a:pt x="2418" y="588"/>
                </a:lnTo>
                <a:lnTo>
                  <a:pt x="2424" y="593"/>
                </a:lnTo>
                <a:lnTo>
                  <a:pt x="2428" y="595"/>
                </a:lnTo>
                <a:lnTo>
                  <a:pt x="2438" y="598"/>
                </a:lnTo>
                <a:lnTo>
                  <a:pt x="2446" y="600"/>
                </a:lnTo>
                <a:lnTo>
                  <a:pt x="2454" y="622"/>
                </a:lnTo>
                <a:lnTo>
                  <a:pt x="2461" y="627"/>
                </a:lnTo>
                <a:lnTo>
                  <a:pt x="2463" y="631"/>
                </a:lnTo>
                <a:lnTo>
                  <a:pt x="2463" y="632"/>
                </a:lnTo>
                <a:lnTo>
                  <a:pt x="2466" y="640"/>
                </a:lnTo>
                <a:lnTo>
                  <a:pt x="2474" y="652"/>
                </a:lnTo>
                <a:lnTo>
                  <a:pt x="2482" y="658"/>
                </a:lnTo>
                <a:lnTo>
                  <a:pt x="2484" y="664"/>
                </a:lnTo>
                <a:lnTo>
                  <a:pt x="2486" y="666"/>
                </a:lnTo>
                <a:lnTo>
                  <a:pt x="2486" y="667"/>
                </a:lnTo>
                <a:lnTo>
                  <a:pt x="2487" y="669"/>
                </a:lnTo>
                <a:lnTo>
                  <a:pt x="2488" y="675"/>
                </a:lnTo>
                <a:lnTo>
                  <a:pt x="2489" y="679"/>
                </a:lnTo>
                <a:lnTo>
                  <a:pt x="2490" y="684"/>
                </a:lnTo>
                <a:lnTo>
                  <a:pt x="2495" y="700"/>
                </a:lnTo>
                <a:lnTo>
                  <a:pt x="2495" y="702"/>
                </a:lnTo>
                <a:lnTo>
                  <a:pt x="2497" y="705"/>
                </a:lnTo>
                <a:lnTo>
                  <a:pt x="2503" y="706"/>
                </a:lnTo>
                <a:lnTo>
                  <a:pt x="2500" y="711"/>
                </a:lnTo>
                <a:lnTo>
                  <a:pt x="2500" y="716"/>
                </a:lnTo>
                <a:lnTo>
                  <a:pt x="2495" y="723"/>
                </a:lnTo>
                <a:lnTo>
                  <a:pt x="2497" y="725"/>
                </a:lnTo>
                <a:lnTo>
                  <a:pt x="2498" y="737"/>
                </a:lnTo>
                <a:lnTo>
                  <a:pt x="2503" y="741"/>
                </a:lnTo>
                <a:lnTo>
                  <a:pt x="2510" y="736"/>
                </a:lnTo>
                <a:lnTo>
                  <a:pt x="2520" y="739"/>
                </a:lnTo>
                <a:lnTo>
                  <a:pt x="2524" y="742"/>
                </a:lnTo>
                <a:lnTo>
                  <a:pt x="2526" y="743"/>
                </a:lnTo>
                <a:lnTo>
                  <a:pt x="2527" y="744"/>
                </a:lnTo>
                <a:lnTo>
                  <a:pt x="2530" y="746"/>
                </a:lnTo>
                <a:lnTo>
                  <a:pt x="2534" y="749"/>
                </a:lnTo>
                <a:lnTo>
                  <a:pt x="2540" y="758"/>
                </a:lnTo>
                <a:lnTo>
                  <a:pt x="2538" y="760"/>
                </a:lnTo>
                <a:lnTo>
                  <a:pt x="2536" y="762"/>
                </a:lnTo>
                <a:lnTo>
                  <a:pt x="2534" y="764"/>
                </a:lnTo>
                <a:lnTo>
                  <a:pt x="2531" y="765"/>
                </a:lnTo>
                <a:lnTo>
                  <a:pt x="2531" y="767"/>
                </a:lnTo>
                <a:lnTo>
                  <a:pt x="2530" y="768"/>
                </a:lnTo>
                <a:lnTo>
                  <a:pt x="2531" y="769"/>
                </a:lnTo>
                <a:lnTo>
                  <a:pt x="2532" y="770"/>
                </a:lnTo>
                <a:lnTo>
                  <a:pt x="2534" y="771"/>
                </a:lnTo>
                <a:lnTo>
                  <a:pt x="2534" y="774"/>
                </a:lnTo>
                <a:lnTo>
                  <a:pt x="2535" y="775"/>
                </a:lnTo>
                <a:lnTo>
                  <a:pt x="2536" y="776"/>
                </a:lnTo>
                <a:lnTo>
                  <a:pt x="2535" y="780"/>
                </a:lnTo>
                <a:lnTo>
                  <a:pt x="2529" y="781"/>
                </a:lnTo>
                <a:lnTo>
                  <a:pt x="2524" y="786"/>
                </a:lnTo>
                <a:lnTo>
                  <a:pt x="2520" y="790"/>
                </a:lnTo>
                <a:lnTo>
                  <a:pt x="2516" y="795"/>
                </a:lnTo>
                <a:lnTo>
                  <a:pt x="2514" y="796"/>
                </a:lnTo>
                <a:lnTo>
                  <a:pt x="2513" y="799"/>
                </a:lnTo>
                <a:lnTo>
                  <a:pt x="2510" y="801"/>
                </a:lnTo>
                <a:lnTo>
                  <a:pt x="2508" y="803"/>
                </a:lnTo>
                <a:lnTo>
                  <a:pt x="2508" y="806"/>
                </a:lnTo>
                <a:lnTo>
                  <a:pt x="2506" y="806"/>
                </a:lnTo>
                <a:lnTo>
                  <a:pt x="2499" y="812"/>
                </a:lnTo>
                <a:lnTo>
                  <a:pt x="2498" y="811"/>
                </a:lnTo>
                <a:lnTo>
                  <a:pt x="2497" y="811"/>
                </a:lnTo>
                <a:lnTo>
                  <a:pt x="2493" y="811"/>
                </a:lnTo>
                <a:lnTo>
                  <a:pt x="2489" y="812"/>
                </a:lnTo>
                <a:lnTo>
                  <a:pt x="2486" y="811"/>
                </a:lnTo>
                <a:lnTo>
                  <a:pt x="2483" y="811"/>
                </a:lnTo>
                <a:lnTo>
                  <a:pt x="2482" y="811"/>
                </a:lnTo>
                <a:lnTo>
                  <a:pt x="2482" y="812"/>
                </a:lnTo>
                <a:lnTo>
                  <a:pt x="2482" y="813"/>
                </a:lnTo>
                <a:lnTo>
                  <a:pt x="2482" y="815"/>
                </a:lnTo>
                <a:lnTo>
                  <a:pt x="2483" y="815"/>
                </a:lnTo>
                <a:lnTo>
                  <a:pt x="2483" y="816"/>
                </a:lnTo>
                <a:lnTo>
                  <a:pt x="2483" y="817"/>
                </a:lnTo>
                <a:lnTo>
                  <a:pt x="2483" y="818"/>
                </a:lnTo>
                <a:lnTo>
                  <a:pt x="2484" y="821"/>
                </a:lnTo>
                <a:lnTo>
                  <a:pt x="2484" y="822"/>
                </a:lnTo>
                <a:lnTo>
                  <a:pt x="2486" y="826"/>
                </a:lnTo>
                <a:lnTo>
                  <a:pt x="2487" y="829"/>
                </a:lnTo>
                <a:lnTo>
                  <a:pt x="2489" y="829"/>
                </a:lnTo>
                <a:lnTo>
                  <a:pt x="2506" y="832"/>
                </a:lnTo>
                <a:lnTo>
                  <a:pt x="2516" y="834"/>
                </a:lnTo>
                <a:lnTo>
                  <a:pt x="2527" y="838"/>
                </a:lnTo>
                <a:lnTo>
                  <a:pt x="2532" y="839"/>
                </a:lnTo>
                <a:lnTo>
                  <a:pt x="2559" y="847"/>
                </a:lnTo>
                <a:lnTo>
                  <a:pt x="2586" y="854"/>
                </a:lnTo>
                <a:lnTo>
                  <a:pt x="2596" y="856"/>
                </a:lnTo>
                <a:lnTo>
                  <a:pt x="2613" y="863"/>
                </a:lnTo>
                <a:lnTo>
                  <a:pt x="2721" y="892"/>
                </a:lnTo>
                <a:lnTo>
                  <a:pt x="2740" y="897"/>
                </a:lnTo>
                <a:lnTo>
                  <a:pt x="2749" y="899"/>
                </a:lnTo>
                <a:lnTo>
                  <a:pt x="2757" y="902"/>
                </a:lnTo>
                <a:lnTo>
                  <a:pt x="2766" y="903"/>
                </a:lnTo>
                <a:lnTo>
                  <a:pt x="2775" y="903"/>
                </a:lnTo>
                <a:lnTo>
                  <a:pt x="2782" y="904"/>
                </a:lnTo>
                <a:lnTo>
                  <a:pt x="2785" y="904"/>
                </a:lnTo>
                <a:lnTo>
                  <a:pt x="2792" y="904"/>
                </a:lnTo>
                <a:lnTo>
                  <a:pt x="2792" y="907"/>
                </a:lnTo>
                <a:lnTo>
                  <a:pt x="2787" y="936"/>
                </a:lnTo>
                <a:lnTo>
                  <a:pt x="2778" y="939"/>
                </a:lnTo>
                <a:lnTo>
                  <a:pt x="2764" y="927"/>
                </a:lnTo>
                <a:lnTo>
                  <a:pt x="2755" y="919"/>
                </a:lnTo>
                <a:lnTo>
                  <a:pt x="2746" y="918"/>
                </a:lnTo>
                <a:lnTo>
                  <a:pt x="2728" y="912"/>
                </a:lnTo>
                <a:lnTo>
                  <a:pt x="2724" y="918"/>
                </a:lnTo>
                <a:lnTo>
                  <a:pt x="2723" y="918"/>
                </a:lnTo>
                <a:lnTo>
                  <a:pt x="2724" y="923"/>
                </a:lnTo>
                <a:lnTo>
                  <a:pt x="2722" y="929"/>
                </a:lnTo>
                <a:lnTo>
                  <a:pt x="2718" y="935"/>
                </a:lnTo>
                <a:lnTo>
                  <a:pt x="2714" y="940"/>
                </a:lnTo>
                <a:lnTo>
                  <a:pt x="2712" y="945"/>
                </a:lnTo>
                <a:lnTo>
                  <a:pt x="2691" y="979"/>
                </a:lnTo>
                <a:lnTo>
                  <a:pt x="2692" y="991"/>
                </a:lnTo>
                <a:lnTo>
                  <a:pt x="2687" y="999"/>
                </a:lnTo>
                <a:lnTo>
                  <a:pt x="2687" y="1000"/>
                </a:lnTo>
                <a:lnTo>
                  <a:pt x="2680" y="1014"/>
                </a:lnTo>
                <a:lnTo>
                  <a:pt x="2671" y="1030"/>
                </a:lnTo>
                <a:lnTo>
                  <a:pt x="2657" y="1052"/>
                </a:lnTo>
                <a:lnTo>
                  <a:pt x="2653" y="1057"/>
                </a:lnTo>
                <a:lnTo>
                  <a:pt x="2650" y="1060"/>
                </a:lnTo>
                <a:lnTo>
                  <a:pt x="2645" y="1068"/>
                </a:lnTo>
                <a:lnTo>
                  <a:pt x="2644" y="1071"/>
                </a:lnTo>
                <a:lnTo>
                  <a:pt x="2648" y="1073"/>
                </a:lnTo>
                <a:lnTo>
                  <a:pt x="2650" y="1076"/>
                </a:lnTo>
                <a:lnTo>
                  <a:pt x="2653" y="1077"/>
                </a:lnTo>
                <a:lnTo>
                  <a:pt x="2660" y="1082"/>
                </a:lnTo>
                <a:lnTo>
                  <a:pt x="2717" y="1093"/>
                </a:lnTo>
                <a:lnTo>
                  <a:pt x="2689" y="1120"/>
                </a:lnTo>
                <a:lnTo>
                  <a:pt x="2702" y="1135"/>
                </a:lnTo>
                <a:lnTo>
                  <a:pt x="2703" y="1136"/>
                </a:lnTo>
                <a:lnTo>
                  <a:pt x="2723" y="1116"/>
                </a:lnTo>
                <a:lnTo>
                  <a:pt x="2724" y="1116"/>
                </a:lnTo>
                <a:lnTo>
                  <a:pt x="2738" y="1131"/>
                </a:lnTo>
                <a:lnTo>
                  <a:pt x="2755" y="1147"/>
                </a:lnTo>
                <a:lnTo>
                  <a:pt x="2725" y="1174"/>
                </a:lnTo>
                <a:lnTo>
                  <a:pt x="2714" y="1167"/>
                </a:lnTo>
                <a:lnTo>
                  <a:pt x="2709" y="1172"/>
                </a:lnTo>
                <a:lnTo>
                  <a:pt x="2718" y="1180"/>
                </a:lnTo>
                <a:lnTo>
                  <a:pt x="2721" y="1183"/>
                </a:lnTo>
                <a:lnTo>
                  <a:pt x="2729" y="1194"/>
                </a:lnTo>
                <a:lnTo>
                  <a:pt x="2743" y="1210"/>
                </a:lnTo>
                <a:lnTo>
                  <a:pt x="2757" y="1226"/>
                </a:lnTo>
                <a:lnTo>
                  <a:pt x="2770" y="1239"/>
                </a:lnTo>
                <a:lnTo>
                  <a:pt x="2785" y="1255"/>
                </a:lnTo>
                <a:lnTo>
                  <a:pt x="2792" y="1248"/>
                </a:lnTo>
                <a:lnTo>
                  <a:pt x="2824" y="1292"/>
                </a:lnTo>
                <a:lnTo>
                  <a:pt x="2820" y="1296"/>
                </a:lnTo>
                <a:lnTo>
                  <a:pt x="2829" y="1309"/>
                </a:lnTo>
                <a:lnTo>
                  <a:pt x="2815" y="1319"/>
                </a:lnTo>
                <a:lnTo>
                  <a:pt x="2808" y="1311"/>
                </a:lnTo>
                <a:lnTo>
                  <a:pt x="2789" y="1322"/>
                </a:lnTo>
                <a:lnTo>
                  <a:pt x="2803" y="1340"/>
                </a:lnTo>
                <a:lnTo>
                  <a:pt x="2812" y="1339"/>
                </a:lnTo>
                <a:lnTo>
                  <a:pt x="2821" y="1338"/>
                </a:lnTo>
                <a:lnTo>
                  <a:pt x="2830" y="1337"/>
                </a:lnTo>
                <a:lnTo>
                  <a:pt x="2821" y="1343"/>
                </a:lnTo>
                <a:lnTo>
                  <a:pt x="2801" y="1353"/>
                </a:lnTo>
                <a:lnTo>
                  <a:pt x="2807" y="1364"/>
                </a:lnTo>
                <a:lnTo>
                  <a:pt x="2808" y="1364"/>
                </a:lnTo>
                <a:lnTo>
                  <a:pt x="2802" y="1367"/>
                </a:lnTo>
                <a:lnTo>
                  <a:pt x="2794" y="1371"/>
                </a:lnTo>
                <a:lnTo>
                  <a:pt x="2782" y="1377"/>
                </a:lnTo>
                <a:lnTo>
                  <a:pt x="2780" y="1378"/>
                </a:lnTo>
                <a:lnTo>
                  <a:pt x="2776" y="1381"/>
                </a:lnTo>
                <a:lnTo>
                  <a:pt x="2771" y="1385"/>
                </a:lnTo>
                <a:lnTo>
                  <a:pt x="2765" y="1392"/>
                </a:lnTo>
                <a:lnTo>
                  <a:pt x="2760" y="1391"/>
                </a:lnTo>
                <a:lnTo>
                  <a:pt x="2753" y="1388"/>
                </a:lnTo>
                <a:lnTo>
                  <a:pt x="2748" y="1388"/>
                </a:lnTo>
                <a:lnTo>
                  <a:pt x="2740" y="1387"/>
                </a:lnTo>
                <a:lnTo>
                  <a:pt x="2735" y="1386"/>
                </a:lnTo>
                <a:lnTo>
                  <a:pt x="2732" y="1385"/>
                </a:lnTo>
                <a:lnTo>
                  <a:pt x="2712" y="1417"/>
                </a:lnTo>
                <a:lnTo>
                  <a:pt x="2687" y="1409"/>
                </a:lnTo>
                <a:lnTo>
                  <a:pt x="2671" y="1403"/>
                </a:lnTo>
                <a:lnTo>
                  <a:pt x="2670" y="1409"/>
                </a:lnTo>
                <a:lnTo>
                  <a:pt x="2631" y="1397"/>
                </a:lnTo>
                <a:lnTo>
                  <a:pt x="2628" y="1396"/>
                </a:lnTo>
                <a:lnTo>
                  <a:pt x="2613" y="1391"/>
                </a:lnTo>
                <a:lnTo>
                  <a:pt x="2600" y="1386"/>
                </a:lnTo>
                <a:lnTo>
                  <a:pt x="2588" y="1382"/>
                </a:lnTo>
                <a:lnTo>
                  <a:pt x="2580" y="1381"/>
                </a:lnTo>
                <a:lnTo>
                  <a:pt x="2567" y="1392"/>
                </a:lnTo>
                <a:lnTo>
                  <a:pt x="2561" y="1391"/>
                </a:lnTo>
                <a:lnTo>
                  <a:pt x="2553" y="1410"/>
                </a:lnTo>
                <a:lnTo>
                  <a:pt x="2552" y="1410"/>
                </a:lnTo>
                <a:lnTo>
                  <a:pt x="2530" y="1396"/>
                </a:lnTo>
                <a:lnTo>
                  <a:pt x="2522" y="1409"/>
                </a:lnTo>
                <a:lnTo>
                  <a:pt x="2513" y="1435"/>
                </a:lnTo>
                <a:lnTo>
                  <a:pt x="2498" y="1435"/>
                </a:lnTo>
                <a:lnTo>
                  <a:pt x="2490" y="1433"/>
                </a:lnTo>
                <a:lnTo>
                  <a:pt x="2483" y="1466"/>
                </a:lnTo>
                <a:lnTo>
                  <a:pt x="2490" y="1468"/>
                </a:lnTo>
                <a:lnTo>
                  <a:pt x="2479" y="1495"/>
                </a:lnTo>
                <a:lnTo>
                  <a:pt x="2497" y="1511"/>
                </a:lnTo>
                <a:lnTo>
                  <a:pt x="2493" y="1521"/>
                </a:lnTo>
                <a:lnTo>
                  <a:pt x="2470" y="1541"/>
                </a:lnTo>
                <a:lnTo>
                  <a:pt x="2488" y="1568"/>
                </a:lnTo>
                <a:lnTo>
                  <a:pt x="2474" y="1591"/>
                </a:lnTo>
                <a:lnTo>
                  <a:pt x="2477" y="1593"/>
                </a:lnTo>
                <a:lnTo>
                  <a:pt x="2472" y="1602"/>
                </a:lnTo>
                <a:lnTo>
                  <a:pt x="2471" y="1605"/>
                </a:lnTo>
                <a:lnTo>
                  <a:pt x="2503" y="1610"/>
                </a:lnTo>
                <a:lnTo>
                  <a:pt x="2502" y="1612"/>
                </a:lnTo>
                <a:lnTo>
                  <a:pt x="2499" y="1618"/>
                </a:lnTo>
                <a:lnTo>
                  <a:pt x="2506" y="1621"/>
                </a:lnTo>
                <a:lnTo>
                  <a:pt x="2503" y="1684"/>
                </a:lnTo>
                <a:lnTo>
                  <a:pt x="2524" y="1691"/>
                </a:lnTo>
                <a:lnTo>
                  <a:pt x="2516" y="1718"/>
                </a:lnTo>
                <a:lnTo>
                  <a:pt x="2524" y="1721"/>
                </a:lnTo>
                <a:lnTo>
                  <a:pt x="2532" y="1724"/>
                </a:lnTo>
                <a:lnTo>
                  <a:pt x="2509" y="1788"/>
                </a:lnTo>
                <a:lnTo>
                  <a:pt x="2494" y="1782"/>
                </a:lnTo>
                <a:lnTo>
                  <a:pt x="2477" y="1776"/>
                </a:lnTo>
                <a:lnTo>
                  <a:pt x="2477" y="1777"/>
                </a:lnTo>
                <a:lnTo>
                  <a:pt x="2447" y="1830"/>
                </a:lnTo>
                <a:lnTo>
                  <a:pt x="2440" y="1823"/>
                </a:lnTo>
                <a:lnTo>
                  <a:pt x="2428" y="1843"/>
                </a:lnTo>
                <a:lnTo>
                  <a:pt x="2428" y="1844"/>
                </a:lnTo>
                <a:lnTo>
                  <a:pt x="2429" y="1850"/>
                </a:lnTo>
                <a:lnTo>
                  <a:pt x="2428" y="1850"/>
                </a:lnTo>
                <a:lnTo>
                  <a:pt x="2425" y="1851"/>
                </a:lnTo>
                <a:lnTo>
                  <a:pt x="2424" y="1852"/>
                </a:lnTo>
                <a:lnTo>
                  <a:pt x="2424" y="1854"/>
                </a:lnTo>
                <a:lnTo>
                  <a:pt x="2396" y="1844"/>
                </a:lnTo>
                <a:lnTo>
                  <a:pt x="2377" y="1835"/>
                </a:lnTo>
                <a:lnTo>
                  <a:pt x="2372" y="1843"/>
                </a:lnTo>
                <a:lnTo>
                  <a:pt x="2364" y="1863"/>
                </a:lnTo>
                <a:lnTo>
                  <a:pt x="2390" y="1868"/>
                </a:lnTo>
                <a:lnTo>
                  <a:pt x="2385" y="1888"/>
                </a:lnTo>
                <a:lnTo>
                  <a:pt x="2396" y="1893"/>
                </a:lnTo>
                <a:lnTo>
                  <a:pt x="2387" y="1924"/>
                </a:lnTo>
                <a:lnTo>
                  <a:pt x="2406" y="1931"/>
                </a:lnTo>
                <a:lnTo>
                  <a:pt x="2380" y="1969"/>
                </a:lnTo>
                <a:lnTo>
                  <a:pt x="2382" y="1972"/>
                </a:lnTo>
                <a:lnTo>
                  <a:pt x="2399" y="1990"/>
                </a:lnTo>
                <a:lnTo>
                  <a:pt x="2364" y="2021"/>
                </a:lnTo>
                <a:lnTo>
                  <a:pt x="2351" y="2007"/>
                </a:lnTo>
                <a:lnTo>
                  <a:pt x="2338" y="2017"/>
                </a:lnTo>
                <a:lnTo>
                  <a:pt x="2365" y="2055"/>
                </a:lnTo>
                <a:lnTo>
                  <a:pt x="2280" y="2094"/>
                </a:lnTo>
                <a:lnTo>
                  <a:pt x="2279" y="2095"/>
                </a:lnTo>
                <a:lnTo>
                  <a:pt x="2268" y="2100"/>
                </a:lnTo>
                <a:lnTo>
                  <a:pt x="2286" y="2136"/>
                </a:lnTo>
                <a:lnTo>
                  <a:pt x="2287" y="2136"/>
                </a:lnTo>
                <a:lnTo>
                  <a:pt x="2281" y="2138"/>
                </a:lnTo>
                <a:lnTo>
                  <a:pt x="2264" y="2144"/>
                </a:lnTo>
                <a:lnTo>
                  <a:pt x="2282" y="2177"/>
                </a:lnTo>
                <a:lnTo>
                  <a:pt x="2273" y="2187"/>
                </a:lnTo>
                <a:lnTo>
                  <a:pt x="2262" y="2168"/>
                </a:lnTo>
                <a:lnTo>
                  <a:pt x="2217" y="2203"/>
                </a:lnTo>
                <a:lnTo>
                  <a:pt x="2193" y="2220"/>
                </a:lnTo>
                <a:lnTo>
                  <a:pt x="2219" y="2241"/>
                </a:lnTo>
                <a:lnTo>
                  <a:pt x="2211" y="2250"/>
                </a:lnTo>
                <a:lnTo>
                  <a:pt x="2226" y="2262"/>
                </a:lnTo>
                <a:lnTo>
                  <a:pt x="2206" y="2292"/>
                </a:lnTo>
                <a:lnTo>
                  <a:pt x="2190" y="2318"/>
                </a:lnTo>
                <a:lnTo>
                  <a:pt x="2191" y="2319"/>
                </a:lnTo>
                <a:lnTo>
                  <a:pt x="2177" y="2341"/>
                </a:lnTo>
                <a:lnTo>
                  <a:pt x="2155" y="2329"/>
                </a:lnTo>
                <a:lnTo>
                  <a:pt x="2126" y="2307"/>
                </a:lnTo>
                <a:lnTo>
                  <a:pt x="2103" y="2334"/>
                </a:lnTo>
                <a:lnTo>
                  <a:pt x="2095" y="2329"/>
                </a:lnTo>
                <a:lnTo>
                  <a:pt x="2091" y="2334"/>
                </a:lnTo>
                <a:lnTo>
                  <a:pt x="2082" y="2324"/>
                </a:lnTo>
                <a:lnTo>
                  <a:pt x="2078" y="2321"/>
                </a:lnTo>
                <a:lnTo>
                  <a:pt x="2072" y="2309"/>
                </a:lnTo>
                <a:lnTo>
                  <a:pt x="2071" y="2310"/>
                </a:lnTo>
                <a:lnTo>
                  <a:pt x="2060" y="2323"/>
                </a:lnTo>
                <a:lnTo>
                  <a:pt x="2046" y="2336"/>
                </a:lnTo>
                <a:lnTo>
                  <a:pt x="2039" y="2325"/>
                </a:lnTo>
                <a:lnTo>
                  <a:pt x="2033" y="2326"/>
                </a:lnTo>
                <a:lnTo>
                  <a:pt x="2033" y="2328"/>
                </a:lnTo>
                <a:lnTo>
                  <a:pt x="2014" y="2332"/>
                </a:lnTo>
                <a:lnTo>
                  <a:pt x="2012" y="2329"/>
                </a:lnTo>
                <a:lnTo>
                  <a:pt x="2002" y="2334"/>
                </a:lnTo>
                <a:lnTo>
                  <a:pt x="1991" y="2342"/>
                </a:lnTo>
                <a:lnTo>
                  <a:pt x="1992" y="2345"/>
                </a:lnTo>
                <a:lnTo>
                  <a:pt x="1996" y="2350"/>
                </a:lnTo>
                <a:lnTo>
                  <a:pt x="1995" y="2350"/>
                </a:lnTo>
                <a:lnTo>
                  <a:pt x="1985" y="2356"/>
                </a:lnTo>
                <a:lnTo>
                  <a:pt x="1956" y="2376"/>
                </a:lnTo>
                <a:lnTo>
                  <a:pt x="1939" y="2366"/>
                </a:lnTo>
                <a:lnTo>
                  <a:pt x="1931" y="2369"/>
                </a:lnTo>
                <a:lnTo>
                  <a:pt x="1901" y="2352"/>
                </a:lnTo>
                <a:lnTo>
                  <a:pt x="1905" y="2346"/>
                </a:lnTo>
                <a:lnTo>
                  <a:pt x="1908" y="2342"/>
                </a:lnTo>
                <a:lnTo>
                  <a:pt x="1902" y="2335"/>
                </a:lnTo>
                <a:lnTo>
                  <a:pt x="1890" y="2324"/>
                </a:lnTo>
                <a:lnTo>
                  <a:pt x="1880" y="2340"/>
                </a:lnTo>
                <a:lnTo>
                  <a:pt x="1874" y="2351"/>
                </a:lnTo>
                <a:lnTo>
                  <a:pt x="1844" y="2342"/>
                </a:lnTo>
                <a:lnTo>
                  <a:pt x="1828" y="2337"/>
                </a:lnTo>
                <a:lnTo>
                  <a:pt x="1825" y="2346"/>
                </a:lnTo>
                <a:lnTo>
                  <a:pt x="1825" y="2347"/>
                </a:lnTo>
                <a:lnTo>
                  <a:pt x="1820" y="2353"/>
                </a:lnTo>
                <a:lnTo>
                  <a:pt x="1819" y="2381"/>
                </a:lnTo>
                <a:lnTo>
                  <a:pt x="1819" y="2411"/>
                </a:lnTo>
                <a:lnTo>
                  <a:pt x="1822" y="2448"/>
                </a:lnTo>
                <a:lnTo>
                  <a:pt x="1824" y="2469"/>
                </a:lnTo>
                <a:lnTo>
                  <a:pt x="1831" y="2484"/>
                </a:lnTo>
                <a:lnTo>
                  <a:pt x="1833" y="2489"/>
                </a:lnTo>
                <a:lnTo>
                  <a:pt x="1826" y="2491"/>
                </a:lnTo>
                <a:lnTo>
                  <a:pt x="1788" y="2502"/>
                </a:lnTo>
                <a:lnTo>
                  <a:pt x="1787" y="2493"/>
                </a:lnTo>
                <a:lnTo>
                  <a:pt x="1783" y="2493"/>
                </a:lnTo>
                <a:lnTo>
                  <a:pt x="1782" y="2493"/>
                </a:lnTo>
                <a:lnTo>
                  <a:pt x="1774" y="2491"/>
                </a:lnTo>
                <a:lnTo>
                  <a:pt x="1774" y="2489"/>
                </a:lnTo>
                <a:lnTo>
                  <a:pt x="1776" y="2486"/>
                </a:lnTo>
                <a:lnTo>
                  <a:pt x="1776" y="2483"/>
                </a:lnTo>
                <a:lnTo>
                  <a:pt x="1777" y="2480"/>
                </a:lnTo>
                <a:lnTo>
                  <a:pt x="1777" y="2477"/>
                </a:lnTo>
                <a:lnTo>
                  <a:pt x="1779" y="2473"/>
                </a:lnTo>
                <a:lnTo>
                  <a:pt x="1779" y="2470"/>
                </a:lnTo>
                <a:lnTo>
                  <a:pt x="1779" y="2468"/>
                </a:lnTo>
                <a:lnTo>
                  <a:pt x="1728" y="2461"/>
                </a:lnTo>
                <a:lnTo>
                  <a:pt x="1708" y="2463"/>
                </a:lnTo>
                <a:lnTo>
                  <a:pt x="1708" y="2472"/>
                </a:lnTo>
                <a:lnTo>
                  <a:pt x="1708" y="2475"/>
                </a:lnTo>
                <a:lnTo>
                  <a:pt x="1708" y="2511"/>
                </a:lnTo>
                <a:lnTo>
                  <a:pt x="1702" y="2513"/>
                </a:lnTo>
                <a:lnTo>
                  <a:pt x="1684" y="2526"/>
                </a:lnTo>
                <a:lnTo>
                  <a:pt x="1662" y="2536"/>
                </a:lnTo>
                <a:lnTo>
                  <a:pt x="1640" y="2548"/>
                </a:lnTo>
                <a:lnTo>
                  <a:pt x="1648" y="2560"/>
                </a:lnTo>
                <a:lnTo>
                  <a:pt x="1634" y="2570"/>
                </a:lnTo>
                <a:lnTo>
                  <a:pt x="1635" y="2571"/>
                </a:lnTo>
                <a:lnTo>
                  <a:pt x="1618" y="2587"/>
                </a:lnTo>
                <a:lnTo>
                  <a:pt x="1617" y="2587"/>
                </a:lnTo>
                <a:lnTo>
                  <a:pt x="1602" y="2586"/>
                </a:lnTo>
                <a:lnTo>
                  <a:pt x="1595" y="2592"/>
                </a:lnTo>
                <a:lnTo>
                  <a:pt x="1577" y="2589"/>
                </a:lnTo>
                <a:lnTo>
                  <a:pt x="1575" y="2597"/>
                </a:lnTo>
                <a:lnTo>
                  <a:pt x="1554" y="2586"/>
                </a:lnTo>
                <a:lnTo>
                  <a:pt x="1544" y="2576"/>
                </a:lnTo>
                <a:lnTo>
                  <a:pt x="1522" y="2592"/>
                </a:lnTo>
                <a:lnTo>
                  <a:pt x="1497" y="2618"/>
                </a:lnTo>
                <a:lnTo>
                  <a:pt x="1494" y="2622"/>
                </a:lnTo>
                <a:lnTo>
                  <a:pt x="1479" y="2610"/>
                </a:lnTo>
                <a:lnTo>
                  <a:pt x="1515" y="2569"/>
                </a:lnTo>
                <a:lnTo>
                  <a:pt x="1497" y="2555"/>
                </a:lnTo>
                <a:lnTo>
                  <a:pt x="1490" y="2566"/>
                </a:lnTo>
                <a:lnTo>
                  <a:pt x="1475" y="2555"/>
                </a:lnTo>
                <a:lnTo>
                  <a:pt x="1474" y="2555"/>
                </a:lnTo>
                <a:lnTo>
                  <a:pt x="1483" y="2544"/>
                </a:lnTo>
                <a:lnTo>
                  <a:pt x="1464" y="2531"/>
                </a:lnTo>
                <a:lnTo>
                  <a:pt x="1463" y="2531"/>
                </a:lnTo>
                <a:lnTo>
                  <a:pt x="1462" y="2531"/>
                </a:lnTo>
                <a:lnTo>
                  <a:pt x="1461" y="2531"/>
                </a:lnTo>
                <a:lnTo>
                  <a:pt x="1459" y="2531"/>
                </a:lnTo>
                <a:lnTo>
                  <a:pt x="1459" y="2532"/>
                </a:lnTo>
                <a:lnTo>
                  <a:pt x="1459" y="2533"/>
                </a:lnTo>
                <a:lnTo>
                  <a:pt x="1459" y="2534"/>
                </a:lnTo>
                <a:lnTo>
                  <a:pt x="1457" y="2536"/>
                </a:lnTo>
                <a:lnTo>
                  <a:pt x="1456" y="2537"/>
                </a:lnTo>
                <a:lnTo>
                  <a:pt x="1454" y="2538"/>
                </a:lnTo>
                <a:lnTo>
                  <a:pt x="1453" y="2538"/>
                </a:lnTo>
                <a:lnTo>
                  <a:pt x="1452" y="2538"/>
                </a:lnTo>
                <a:lnTo>
                  <a:pt x="1452" y="2539"/>
                </a:lnTo>
                <a:lnTo>
                  <a:pt x="1453" y="2542"/>
                </a:lnTo>
                <a:lnTo>
                  <a:pt x="1453" y="2543"/>
                </a:lnTo>
                <a:lnTo>
                  <a:pt x="1452" y="2544"/>
                </a:lnTo>
                <a:lnTo>
                  <a:pt x="1449" y="2545"/>
                </a:lnTo>
                <a:lnTo>
                  <a:pt x="1448" y="2545"/>
                </a:lnTo>
                <a:lnTo>
                  <a:pt x="1448" y="2547"/>
                </a:lnTo>
                <a:lnTo>
                  <a:pt x="1449" y="2549"/>
                </a:lnTo>
                <a:lnTo>
                  <a:pt x="1449" y="2550"/>
                </a:lnTo>
                <a:lnTo>
                  <a:pt x="1446" y="2552"/>
                </a:lnTo>
                <a:lnTo>
                  <a:pt x="1445" y="2552"/>
                </a:lnTo>
                <a:lnTo>
                  <a:pt x="1445" y="2553"/>
                </a:lnTo>
                <a:lnTo>
                  <a:pt x="1446" y="2554"/>
                </a:lnTo>
                <a:lnTo>
                  <a:pt x="1446" y="2555"/>
                </a:lnTo>
                <a:lnTo>
                  <a:pt x="1445" y="2558"/>
                </a:lnTo>
                <a:lnTo>
                  <a:pt x="1443" y="2558"/>
                </a:lnTo>
                <a:lnTo>
                  <a:pt x="1443" y="2559"/>
                </a:lnTo>
                <a:lnTo>
                  <a:pt x="1440" y="2558"/>
                </a:lnTo>
                <a:lnTo>
                  <a:pt x="1438" y="2559"/>
                </a:lnTo>
                <a:lnTo>
                  <a:pt x="1438" y="2561"/>
                </a:lnTo>
                <a:lnTo>
                  <a:pt x="1438" y="2563"/>
                </a:lnTo>
                <a:lnTo>
                  <a:pt x="1437" y="2563"/>
                </a:lnTo>
                <a:lnTo>
                  <a:pt x="1405" y="2532"/>
                </a:lnTo>
                <a:lnTo>
                  <a:pt x="1422" y="2521"/>
                </a:lnTo>
                <a:lnTo>
                  <a:pt x="1421" y="2521"/>
                </a:lnTo>
                <a:lnTo>
                  <a:pt x="1401" y="2501"/>
                </a:lnTo>
                <a:lnTo>
                  <a:pt x="1409" y="2494"/>
                </a:lnTo>
                <a:lnTo>
                  <a:pt x="1389" y="2475"/>
                </a:lnTo>
                <a:lnTo>
                  <a:pt x="1392" y="2470"/>
                </a:lnTo>
                <a:lnTo>
                  <a:pt x="1384" y="2465"/>
                </a:lnTo>
                <a:lnTo>
                  <a:pt x="1390" y="2453"/>
                </a:lnTo>
                <a:lnTo>
                  <a:pt x="1395" y="2440"/>
                </a:lnTo>
                <a:lnTo>
                  <a:pt x="1410" y="2399"/>
                </a:lnTo>
                <a:lnTo>
                  <a:pt x="1416" y="2390"/>
                </a:lnTo>
                <a:lnTo>
                  <a:pt x="1417" y="2390"/>
                </a:lnTo>
                <a:lnTo>
                  <a:pt x="1429" y="2369"/>
                </a:lnTo>
                <a:lnTo>
                  <a:pt x="1425" y="2367"/>
                </a:lnTo>
                <a:lnTo>
                  <a:pt x="1417" y="2366"/>
                </a:lnTo>
                <a:lnTo>
                  <a:pt x="1411" y="2363"/>
                </a:lnTo>
                <a:lnTo>
                  <a:pt x="1394" y="2356"/>
                </a:lnTo>
                <a:lnTo>
                  <a:pt x="1385" y="2353"/>
                </a:lnTo>
                <a:lnTo>
                  <a:pt x="1376" y="2350"/>
                </a:lnTo>
                <a:lnTo>
                  <a:pt x="1357" y="2342"/>
                </a:lnTo>
                <a:lnTo>
                  <a:pt x="1354" y="2341"/>
                </a:lnTo>
                <a:lnTo>
                  <a:pt x="1354" y="2340"/>
                </a:lnTo>
                <a:lnTo>
                  <a:pt x="1352" y="2337"/>
                </a:lnTo>
                <a:lnTo>
                  <a:pt x="1351" y="2336"/>
                </a:lnTo>
                <a:lnTo>
                  <a:pt x="1354" y="2335"/>
                </a:lnTo>
                <a:lnTo>
                  <a:pt x="1362" y="2304"/>
                </a:lnTo>
                <a:lnTo>
                  <a:pt x="1373" y="2286"/>
                </a:lnTo>
                <a:lnTo>
                  <a:pt x="1384" y="2265"/>
                </a:lnTo>
                <a:lnTo>
                  <a:pt x="1420" y="2275"/>
                </a:lnTo>
                <a:lnTo>
                  <a:pt x="1427" y="2255"/>
                </a:lnTo>
                <a:lnTo>
                  <a:pt x="1416" y="2251"/>
                </a:lnTo>
                <a:lnTo>
                  <a:pt x="1420" y="2239"/>
                </a:lnTo>
                <a:lnTo>
                  <a:pt x="1399" y="2234"/>
                </a:lnTo>
                <a:lnTo>
                  <a:pt x="1393" y="2233"/>
                </a:lnTo>
                <a:lnTo>
                  <a:pt x="1389" y="2232"/>
                </a:lnTo>
                <a:lnTo>
                  <a:pt x="1384" y="2230"/>
                </a:lnTo>
                <a:lnTo>
                  <a:pt x="1381" y="2229"/>
                </a:lnTo>
                <a:lnTo>
                  <a:pt x="1372" y="2223"/>
                </a:lnTo>
                <a:lnTo>
                  <a:pt x="1366" y="2219"/>
                </a:lnTo>
                <a:lnTo>
                  <a:pt x="1363" y="2217"/>
                </a:lnTo>
                <a:lnTo>
                  <a:pt x="1355" y="2209"/>
                </a:lnTo>
                <a:lnTo>
                  <a:pt x="1347" y="2201"/>
                </a:lnTo>
                <a:lnTo>
                  <a:pt x="1366" y="2176"/>
                </a:lnTo>
                <a:lnTo>
                  <a:pt x="1338" y="2156"/>
                </a:lnTo>
                <a:lnTo>
                  <a:pt x="1341" y="2152"/>
                </a:lnTo>
                <a:lnTo>
                  <a:pt x="1347" y="2140"/>
                </a:lnTo>
                <a:lnTo>
                  <a:pt x="1320" y="2128"/>
                </a:lnTo>
                <a:lnTo>
                  <a:pt x="1322" y="2127"/>
                </a:lnTo>
                <a:lnTo>
                  <a:pt x="1322" y="2126"/>
                </a:lnTo>
                <a:lnTo>
                  <a:pt x="1322" y="2124"/>
                </a:lnTo>
                <a:lnTo>
                  <a:pt x="1322" y="2123"/>
                </a:lnTo>
                <a:lnTo>
                  <a:pt x="1322" y="2122"/>
                </a:lnTo>
                <a:lnTo>
                  <a:pt x="1322" y="2120"/>
                </a:lnTo>
                <a:lnTo>
                  <a:pt x="1323" y="2115"/>
                </a:lnTo>
                <a:lnTo>
                  <a:pt x="1323" y="2113"/>
                </a:lnTo>
                <a:lnTo>
                  <a:pt x="1323" y="2111"/>
                </a:lnTo>
                <a:lnTo>
                  <a:pt x="1328" y="2105"/>
                </a:lnTo>
                <a:lnTo>
                  <a:pt x="1329" y="2101"/>
                </a:lnTo>
                <a:lnTo>
                  <a:pt x="1331" y="2096"/>
                </a:lnTo>
                <a:lnTo>
                  <a:pt x="1335" y="2089"/>
                </a:lnTo>
                <a:lnTo>
                  <a:pt x="1335" y="2086"/>
                </a:lnTo>
                <a:lnTo>
                  <a:pt x="1336" y="2084"/>
                </a:lnTo>
                <a:lnTo>
                  <a:pt x="1335" y="2084"/>
                </a:lnTo>
                <a:lnTo>
                  <a:pt x="1331" y="2084"/>
                </a:lnTo>
                <a:lnTo>
                  <a:pt x="1329" y="2089"/>
                </a:lnTo>
                <a:lnTo>
                  <a:pt x="1292" y="2064"/>
                </a:lnTo>
                <a:lnTo>
                  <a:pt x="1288" y="2062"/>
                </a:lnTo>
                <a:lnTo>
                  <a:pt x="1280" y="2055"/>
                </a:lnTo>
                <a:lnTo>
                  <a:pt x="1283" y="2051"/>
                </a:lnTo>
                <a:lnTo>
                  <a:pt x="1285" y="2049"/>
                </a:lnTo>
                <a:lnTo>
                  <a:pt x="1272" y="2022"/>
                </a:lnTo>
                <a:lnTo>
                  <a:pt x="1272" y="2025"/>
                </a:lnTo>
                <a:lnTo>
                  <a:pt x="1256" y="2057"/>
                </a:lnTo>
                <a:lnTo>
                  <a:pt x="1256" y="2058"/>
                </a:lnTo>
                <a:lnTo>
                  <a:pt x="1254" y="2062"/>
                </a:lnTo>
                <a:lnTo>
                  <a:pt x="1262" y="2062"/>
                </a:lnTo>
                <a:lnTo>
                  <a:pt x="1266" y="2063"/>
                </a:lnTo>
                <a:lnTo>
                  <a:pt x="1266" y="2064"/>
                </a:lnTo>
                <a:lnTo>
                  <a:pt x="1266" y="2067"/>
                </a:lnTo>
                <a:lnTo>
                  <a:pt x="1267" y="2069"/>
                </a:lnTo>
                <a:lnTo>
                  <a:pt x="1267" y="2070"/>
                </a:lnTo>
                <a:lnTo>
                  <a:pt x="1261" y="2081"/>
                </a:lnTo>
                <a:lnTo>
                  <a:pt x="1261" y="2084"/>
                </a:lnTo>
                <a:lnTo>
                  <a:pt x="1242" y="2081"/>
                </a:lnTo>
                <a:lnTo>
                  <a:pt x="1229" y="2079"/>
                </a:lnTo>
                <a:lnTo>
                  <a:pt x="1214" y="2076"/>
                </a:lnTo>
                <a:lnTo>
                  <a:pt x="1205" y="2095"/>
                </a:lnTo>
                <a:lnTo>
                  <a:pt x="1208" y="2099"/>
                </a:lnTo>
                <a:lnTo>
                  <a:pt x="1216" y="2104"/>
                </a:lnTo>
                <a:lnTo>
                  <a:pt x="1207" y="2120"/>
                </a:lnTo>
                <a:lnTo>
                  <a:pt x="1202" y="2128"/>
                </a:lnTo>
                <a:lnTo>
                  <a:pt x="1155" y="2095"/>
                </a:lnTo>
                <a:lnTo>
                  <a:pt x="1138" y="2083"/>
                </a:lnTo>
                <a:lnTo>
                  <a:pt x="1133" y="2091"/>
                </a:lnTo>
                <a:lnTo>
                  <a:pt x="1118" y="2078"/>
                </a:lnTo>
                <a:lnTo>
                  <a:pt x="1111" y="2085"/>
                </a:lnTo>
                <a:lnTo>
                  <a:pt x="1094" y="2064"/>
                </a:lnTo>
                <a:lnTo>
                  <a:pt x="1084" y="2072"/>
                </a:lnTo>
                <a:lnTo>
                  <a:pt x="1073" y="2060"/>
                </a:lnTo>
                <a:lnTo>
                  <a:pt x="1053" y="2042"/>
                </a:lnTo>
                <a:lnTo>
                  <a:pt x="1041" y="2032"/>
                </a:lnTo>
                <a:lnTo>
                  <a:pt x="1040" y="2031"/>
                </a:lnTo>
                <a:lnTo>
                  <a:pt x="1003" y="2019"/>
                </a:lnTo>
                <a:lnTo>
                  <a:pt x="1002" y="2019"/>
                </a:lnTo>
                <a:lnTo>
                  <a:pt x="998" y="2017"/>
                </a:lnTo>
                <a:lnTo>
                  <a:pt x="995" y="2017"/>
                </a:lnTo>
                <a:lnTo>
                  <a:pt x="973" y="2010"/>
                </a:lnTo>
                <a:lnTo>
                  <a:pt x="962" y="2006"/>
                </a:lnTo>
                <a:lnTo>
                  <a:pt x="961" y="2006"/>
                </a:lnTo>
                <a:lnTo>
                  <a:pt x="934" y="1999"/>
                </a:lnTo>
                <a:lnTo>
                  <a:pt x="909" y="1988"/>
                </a:lnTo>
                <a:lnTo>
                  <a:pt x="917" y="1971"/>
                </a:lnTo>
                <a:lnTo>
                  <a:pt x="925" y="1945"/>
                </a:lnTo>
                <a:lnTo>
                  <a:pt x="927" y="1939"/>
                </a:lnTo>
                <a:lnTo>
                  <a:pt x="924" y="1936"/>
                </a:lnTo>
                <a:lnTo>
                  <a:pt x="922" y="1936"/>
                </a:lnTo>
                <a:lnTo>
                  <a:pt x="914" y="1934"/>
                </a:lnTo>
                <a:lnTo>
                  <a:pt x="907" y="1931"/>
                </a:lnTo>
                <a:lnTo>
                  <a:pt x="903" y="1929"/>
                </a:lnTo>
                <a:lnTo>
                  <a:pt x="893" y="1923"/>
                </a:lnTo>
                <a:lnTo>
                  <a:pt x="891" y="1921"/>
                </a:lnTo>
                <a:lnTo>
                  <a:pt x="886" y="1921"/>
                </a:lnTo>
                <a:lnTo>
                  <a:pt x="881" y="1923"/>
                </a:lnTo>
                <a:lnTo>
                  <a:pt x="881" y="1921"/>
                </a:lnTo>
                <a:lnTo>
                  <a:pt x="880" y="1920"/>
                </a:lnTo>
                <a:lnTo>
                  <a:pt x="877" y="1918"/>
                </a:lnTo>
                <a:lnTo>
                  <a:pt x="874" y="1914"/>
                </a:lnTo>
                <a:lnTo>
                  <a:pt x="871" y="1913"/>
                </a:lnTo>
                <a:lnTo>
                  <a:pt x="867" y="1910"/>
                </a:lnTo>
                <a:lnTo>
                  <a:pt x="860" y="1907"/>
                </a:lnTo>
                <a:lnTo>
                  <a:pt x="848" y="1898"/>
                </a:lnTo>
                <a:lnTo>
                  <a:pt x="829" y="1888"/>
                </a:lnTo>
                <a:lnTo>
                  <a:pt x="812" y="1881"/>
                </a:lnTo>
                <a:lnTo>
                  <a:pt x="791" y="1873"/>
                </a:lnTo>
                <a:lnTo>
                  <a:pt x="783" y="1870"/>
                </a:lnTo>
                <a:lnTo>
                  <a:pt x="778" y="1867"/>
                </a:lnTo>
                <a:lnTo>
                  <a:pt x="770" y="1863"/>
                </a:lnTo>
                <a:lnTo>
                  <a:pt x="762" y="1859"/>
                </a:lnTo>
                <a:lnTo>
                  <a:pt x="752" y="1851"/>
                </a:lnTo>
                <a:lnTo>
                  <a:pt x="726" y="1833"/>
                </a:lnTo>
                <a:lnTo>
                  <a:pt x="725" y="1831"/>
                </a:lnTo>
                <a:lnTo>
                  <a:pt x="721" y="1829"/>
                </a:lnTo>
                <a:lnTo>
                  <a:pt x="717" y="1827"/>
                </a:lnTo>
                <a:lnTo>
                  <a:pt x="712" y="1823"/>
                </a:lnTo>
                <a:lnTo>
                  <a:pt x="705" y="1818"/>
                </a:lnTo>
                <a:lnTo>
                  <a:pt x="696" y="1813"/>
                </a:lnTo>
                <a:lnTo>
                  <a:pt x="690" y="1808"/>
                </a:lnTo>
                <a:lnTo>
                  <a:pt x="687" y="1806"/>
                </a:lnTo>
                <a:lnTo>
                  <a:pt x="682" y="1801"/>
                </a:lnTo>
                <a:lnTo>
                  <a:pt x="673" y="1794"/>
                </a:lnTo>
                <a:lnTo>
                  <a:pt x="671" y="1792"/>
                </a:lnTo>
                <a:lnTo>
                  <a:pt x="657" y="1783"/>
                </a:lnTo>
                <a:lnTo>
                  <a:pt x="651" y="1780"/>
                </a:lnTo>
                <a:lnTo>
                  <a:pt x="647" y="1778"/>
                </a:lnTo>
                <a:lnTo>
                  <a:pt x="631" y="1772"/>
                </a:lnTo>
                <a:lnTo>
                  <a:pt x="624" y="1769"/>
                </a:lnTo>
                <a:lnTo>
                  <a:pt x="613" y="1764"/>
                </a:lnTo>
                <a:lnTo>
                  <a:pt x="610" y="1762"/>
                </a:lnTo>
                <a:lnTo>
                  <a:pt x="594" y="1753"/>
                </a:lnTo>
                <a:lnTo>
                  <a:pt x="578" y="1743"/>
                </a:lnTo>
                <a:lnTo>
                  <a:pt x="573" y="1740"/>
                </a:lnTo>
                <a:lnTo>
                  <a:pt x="565" y="1733"/>
                </a:lnTo>
                <a:lnTo>
                  <a:pt x="554" y="1724"/>
                </a:lnTo>
                <a:lnTo>
                  <a:pt x="543" y="1718"/>
                </a:lnTo>
                <a:lnTo>
                  <a:pt x="528" y="1750"/>
                </a:lnTo>
                <a:lnTo>
                  <a:pt x="525" y="1754"/>
                </a:lnTo>
                <a:lnTo>
                  <a:pt x="497" y="1809"/>
                </a:lnTo>
                <a:lnTo>
                  <a:pt x="492" y="1808"/>
                </a:lnTo>
                <a:lnTo>
                  <a:pt x="482" y="1801"/>
                </a:lnTo>
                <a:lnTo>
                  <a:pt x="471" y="1814"/>
                </a:lnTo>
                <a:lnTo>
                  <a:pt x="471" y="1815"/>
                </a:lnTo>
                <a:lnTo>
                  <a:pt x="413" y="1889"/>
                </a:lnTo>
                <a:lnTo>
                  <a:pt x="412" y="1891"/>
                </a:lnTo>
                <a:lnTo>
                  <a:pt x="410" y="1887"/>
                </a:lnTo>
                <a:lnTo>
                  <a:pt x="407" y="1883"/>
                </a:lnTo>
                <a:lnTo>
                  <a:pt x="393" y="1856"/>
                </a:lnTo>
                <a:lnTo>
                  <a:pt x="391" y="1854"/>
                </a:lnTo>
                <a:lnTo>
                  <a:pt x="390" y="1852"/>
                </a:lnTo>
                <a:lnTo>
                  <a:pt x="388" y="1850"/>
                </a:lnTo>
                <a:lnTo>
                  <a:pt x="386" y="1849"/>
                </a:lnTo>
                <a:lnTo>
                  <a:pt x="363" y="1833"/>
                </a:lnTo>
                <a:lnTo>
                  <a:pt x="362" y="1833"/>
                </a:lnTo>
                <a:lnTo>
                  <a:pt x="359" y="1831"/>
                </a:lnTo>
                <a:lnTo>
                  <a:pt x="358" y="1829"/>
                </a:lnTo>
                <a:lnTo>
                  <a:pt x="357" y="1828"/>
                </a:lnTo>
                <a:lnTo>
                  <a:pt x="368" y="1798"/>
                </a:lnTo>
                <a:lnTo>
                  <a:pt x="365" y="1797"/>
                </a:lnTo>
                <a:lnTo>
                  <a:pt x="351" y="1791"/>
                </a:lnTo>
                <a:lnTo>
                  <a:pt x="349" y="1790"/>
                </a:lnTo>
                <a:lnTo>
                  <a:pt x="358" y="1758"/>
                </a:lnTo>
                <a:lnTo>
                  <a:pt x="362" y="1743"/>
                </a:lnTo>
                <a:lnTo>
                  <a:pt x="362" y="1738"/>
                </a:lnTo>
                <a:lnTo>
                  <a:pt x="362" y="1728"/>
                </a:lnTo>
                <a:lnTo>
                  <a:pt x="362" y="1716"/>
                </a:lnTo>
                <a:lnTo>
                  <a:pt x="357" y="1716"/>
                </a:lnTo>
                <a:lnTo>
                  <a:pt x="342" y="1711"/>
                </a:lnTo>
                <a:lnTo>
                  <a:pt x="356" y="1682"/>
                </a:lnTo>
                <a:lnTo>
                  <a:pt x="356" y="1681"/>
                </a:lnTo>
                <a:lnTo>
                  <a:pt x="357" y="1666"/>
                </a:lnTo>
                <a:lnTo>
                  <a:pt x="351" y="1666"/>
                </a:lnTo>
                <a:lnTo>
                  <a:pt x="347" y="1647"/>
                </a:lnTo>
                <a:lnTo>
                  <a:pt x="332" y="1644"/>
                </a:lnTo>
                <a:lnTo>
                  <a:pt x="335" y="1634"/>
                </a:lnTo>
                <a:lnTo>
                  <a:pt x="324" y="1633"/>
                </a:lnTo>
                <a:lnTo>
                  <a:pt x="322" y="1632"/>
                </a:lnTo>
                <a:lnTo>
                  <a:pt x="324" y="1601"/>
                </a:lnTo>
                <a:lnTo>
                  <a:pt x="324" y="1595"/>
                </a:lnTo>
                <a:lnTo>
                  <a:pt x="325" y="1577"/>
                </a:lnTo>
                <a:lnTo>
                  <a:pt x="319" y="1575"/>
                </a:lnTo>
                <a:lnTo>
                  <a:pt x="315" y="1575"/>
                </a:lnTo>
                <a:lnTo>
                  <a:pt x="316" y="1574"/>
                </a:lnTo>
                <a:lnTo>
                  <a:pt x="327" y="1545"/>
                </a:lnTo>
                <a:lnTo>
                  <a:pt x="322" y="1542"/>
                </a:lnTo>
                <a:lnTo>
                  <a:pt x="320" y="1540"/>
                </a:lnTo>
                <a:lnTo>
                  <a:pt x="315" y="1536"/>
                </a:lnTo>
                <a:lnTo>
                  <a:pt x="319" y="1530"/>
                </a:lnTo>
                <a:lnTo>
                  <a:pt x="317" y="1527"/>
                </a:lnTo>
                <a:lnTo>
                  <a:pt x="317" y="1526"/>
                </a:lnTo>
                <a:lnTo>
                  <a:pt x="317" y="1525"/>
                </a:lnTo>
                <a:lnTo>
                  <a:pt x="317" y="1522"/>
                </a:lnTo>
                <a:lnTo>
                  <a:pt x="314" y="1521"/>
                </a:lnTo>
                <a:lnTo>
                  <a:pt x="313" y="1520"/>
                </a:lnTo>
                <a:lnTo>
                  <a:pt x="310" y="1517"/>
                </a:lnTo>
                <a:lnTo>
                  <a:pt x="309" y="1516"/>
                </a:lnTo>
                <a:lnTo>
                  <a:pt x="308" y="1515"/>
                </a:lnTo>
                <a:lnTo>
                  <a:pt x="309" y="1513"/>
                </a:lnTo>
                <a:lnTo>
                  <a:pt x="310" y="1510"/>
                </a:lnTo>
                <a:lnTo>
                  <a:pt x="313" y="1505"/>
                </a:lnTo>
                <a:lnTo>
                  <a:pt x="314" y="1504"/>
                </a:lnTo>
                <a:lnTo>
                  <a:pt x="314" y="1501"/>
                </a:lnTo>
                <a:lnTo>
                  <a:pt x="300" y="1497"/>
                </a:lnTo>
                <a:lnTo>
                  <a:pt x="300" y="1495"/>
                </a:lnTo>
                <a:lnTo>
                  <a:pt x="305" y="1482"/>
                </a:lnTo>
                <a:lnTo>
                  <a:pt x="306" y="1479"/>
                </a:lnTo>
                <a:lnTo>
                  <a:pt x="308" y="1479"/>
                </a:lnTo>
                <a:lnTo>
                  <a:pt x="309" y="1476"/>
                </a:lnTo>
                <a:lnTo>
                  <a:pt x="313" y="1469"/>
                </a:lnTo>
                <a:lnTo>
                  <a:pt x="314" y="1465"/>
                </a:lnTo>
                <a:lnTo>
                  <a:pt x="282" y="1451"/>
                </a:lnTo>
                <a:lnTo>
                  <a:pt x="276" y="1436"/>
                </a:lnTo>
                <a:lnTo>
                  <a:pt x="262" y="1435"/>
                </a:lnTo>
                <a:lnTo>
                  <a:pt x="266" y="1412"/>
                </a:lnTo>
                <a:lnTo>
                  <a:pt x="251" y="1408"/>
                </a:lnTo>
                <a:lnTo>
                  <a:pt x="252" y="1392"/>
                </a:lnTo>
                <a:lnTo>
                  <a:pt x="252" y="1391"/>
                </a:lnTo>
                <a:lnTo>
                  <a:pt x="247" y="1391"/>
                </a:lnTo>
                <a:lnTo>
                  <a:pt x="249" y="1369"/>
                </a:lnTo>
                <a:lnTo>
                  <a:pt x="233" y="1369"/>
                </a:lnTo>
                <a:lnTo>
                  <a:pt x="234" y="1361"/>
                </a:lnTo>
                <a:lnTo>
                  <a:pt x="228" y="1361"/>
                </a:lnTo>
                <a:lnTo>
                  <a:pt x="221" y="1356"/>
                </a:lnTo>
                <a:lnTo>
                  <a:pt x="221" y="1355"/>
                </a:lnTo>
                <a:lnTo>
                  <a:pt x="219" y="1359"/>
                </a:lnTo>
                <a:lnTo>
                  <a:pt x="219" y="1298"/>
                </a:lnTo>
                <a:lnTo>
                  <a:pt x="219" y="1296"/>
                </a:lnTo>
                <a:lnTo>
                  <a:pt x="218" y="1295"/>
                </a:lnTo>
                <a:lnTo>
                  <a:pt x="196" y="1185"/>
                </a:lnTo>
                <a:lnTo>
                  <a:pt x="196" y="1183"/>
                </a:lnTo>
                <a:lnTo>
                  <a:pt x="196" y="1180"/>
                </a:lnTo>
                <a:lnTo>
                  <a:pt x="196" y="1176"/>
                </a:lnTo>
                <a:lnTo>
                  <a:pt x="196" y="1175"/>
                </a:lnTo>
                <a:lnTo>
                  <a:pt x="196" y="1173"/>
                </a:lnTo>
                <a:lnTo>
                  <a:pt x="196" y="1172"/>
                </a:lnTo>
                <a:lnTo>
                  <a:pt x="193" y="1158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8473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A1ADB3-A3B7-5987-BDF8-BDFC8DDB1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E5830-44EE-E7FF-8520-95A4F0CEA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zh-CN" dirty="0">
                <a:solidFill>
                  <a:srgbClr val="0F1115"/>
                </a:solidFill>
                <a:latin typeface="quote-cjk-patch"/>
              </a:rPr>
              <a:t>Aalst – Flanders Region</a:t>
            </a:r>
            <a:endParaRPr lang="en-US" altLang="zh-CN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13DE836B-332F-43C8-8FA1-646FAE1825F5}"/>
              </a:ext>
            </a:extLst>
          </p:cNvPr>
          <p:cNvSpPr>
            <a:spLocks/>
          </p:cNvSpPr>
          <p:nvPr/>
        </p:nvSpPr>
        <p:spPr bwMode="auto">
          <a:xfrm>
            <a:off x="755576" y="1347614"/>
            <a:ext cx="3429332" cy="2863032"/>
          </a:xfrm>
          <a:custGeom>
            <a:avLst/>
            <a:gdLst>
              <a:gd name="T0" fmla="*/ 1221 w 2828"/>
              <a:gd name="T1" fmla="*/ 134 h 2361"/>
              <a:gd name="T2" fmla="*/ 1317 w 2828"/>
              <a:gd name="T3" fmla="*/ 181 h 2361"/>
              <a:gd name="T4" fmla="*/ 1345 w 2828"/>
              <a:gd name="T5" fmla="*/ 149 h 2361"/>
              <a:gd name="T6" fmla="*/ 1403 w 2828"/>
              <a:gd name="T7" fmla="*/ 132 h 2361"/>
              <a:gd name="T8" fmla="*/ 1482 w 2828"/>
              <a:gd name="T9" fmla="*/ 452 h 2361"/>
              <a:gd name="T10" fmla="*/ 1600 w 2828"/>
              <a:gd name="T11" fmla="*/ 669 h 2361"/>
              <a:gd name="T12" fmla="*/ 1919 w 2828"/>
              <a:gd name="T13" fmla="*/ 518 h 2361"/>
              <a:gd name="T14" fmla="*/ 2133 w 2828"/>
              <a:gd name="T15" fmla="*/ 633 h 2361"/>
              <a:gd name="T16" fmla="*/ 2194 w 2828"/>
              <a:gd name="T17" fmla="*/ 648 h 2361"/>
              <a:gd name="T18" fmla="*/ 2221 w 2828"/>
              <a:gd name="T19" fmla="*/ 592 h 2361"/>
              <a:gd name="T20" fmla="*/ 2247 w 2828"/>
              <a:gd name="T21" fmla="*/ 579 h 2361"/>
              <a:gd name="T22" fmla="*/ 2345 w 2828"/>
              <a:gd name="T23" fmla="*/ 555 h 2361"/>
              <a:gd name="T24" fmla="*/ 2576 w 2828"/>
              <a:gd name="T25" fmla="*/ 640 h 2361"/>
              <a:gd name="T26" fmla="*/ 2508 w 2828"/>
              <a:gd name="T27" fmla="*/ 734 h 2361"/>
              <a:gd name="T28" fmla="*/ 2679 w 2828"/>
              <a:gd name="T29" fmla="*/ 941 h 2361"/>
              <a:gd name="T30" fmla="*/ 2760 w 2828"/>
              <a:gd name="T31" fmla="*/ 1145 h 2361"/>
              <a:gd name="T32" fmla="*/ 2781 w 2828"/>
              <a:gd name="T33" fmla="*/ 1184 h 2361"/>
              <a:gd name="T34" fmla="*/ 2680 w 2828"/>
              <a:gd name="T35" fmla="*/ 1384 h 2361"/>
              <a:gd name="T36" fmla="*/ 2708 w 2828"/>
              <a:gd name="T37" fmla="*/ 1651 h 2361"/>
              <a:gd name="T38" fmla="*/ 2669 w 2828"/>
              <a:gd name="T39" fmla="*/ 1730 h 2361"/>
              <a:gd name="T40" fmla="*/ 2541 w 2828"/>
              <a:gd name="T41" fmla="*/ 1730 h 2361"/>
              <a:gd name="T42" fmla="*/ 2457 w 2828"/>
              <a:gd name="T43" fmla="*/ 1871 h 2361"/>
              <a:gd name="T44" fmla="*/ 2325 w 2828"/>
              <a:gd name="T45" fmla="*/ 1826 h 2361"/>
              <a:gd name="T46" fmla="*/ 1762 w 2828"/>
              <a:gd name="T47" fmla="*/ 1550 h 2361"/>
              <a:gd name="T48" fmla="*/ 1691 w 2828"/>
              <a:gd name="T49" fmla="*/ 1796 h 2361"/>
              <a:gd name="T50" fmla="*/ 1802 w 2828"/>
              <a:gd name="T51" fmla="*/ 2018 h 2361"/>
              <a:gd name="T52" fmla="*/ 1794 w 2828"/>
              <a:gd name="T53" fmla="*/ 2151 h 2361"/>
              <a:gd name="T54" fmla="*/ 1512 w 2828"/>
              <a:gd name="T55" fmla="*/ 2307 h 2361"/>
              <a:gd name="T56" fmla="*/ 1248 w 2828"/>
              <a:gd name="T57" fmla="*/ 2077 h 2361"/>
              <a:gd name="T58" fmla="*/ 1190 w 2828"/>
              <a:gd name="T59" fmla="*/ 2083 h 2361"/>
              <a:gd name="T60" fmla="*/ 1138 w 2828"/>
              <a:gd name="T61" fmla="*/ 2104 h 2361"/>
              <a:gd name="T62" fmla="*/ 1084 w 2828"/>
              <a:gd name="T63" fmla="*/ 2168 h 2361"/>
              <a:gd name="T64" fmla="*/ 999 w 2828"/>
              <a:gd name="T65" fmla="*/ 2219 h 2361"/>
              <a:gd name="T66" fmla="*/ 944 w 2828"/>
              <a:gd name="T67" fmla="*/ 2206 h 2361"/>
              <a:gd name="T68" fmla="*/ 631 w 2828"/>
              <a:gd name="T69" fmla="*/ 2142 h 2361"/>
              <a:gd name="T70" fmla="*/ 471 w 2828"/>
              <a:gd name="T71" fmla="*/ 2136 h 2361"/>
              <a:gd name="T72" fmla="*/ 297 w 2828"/>
              <a:gd name="T73" fmla="*/ 2042 h 2361"/>
              <a:gd name="T74" fmla="*/ 241 w 2828"/>
              <a:gd name="T75" fmla="*/ 1994 h 2361"/>
              <a:gd name="T76" fmla="*/ 196 w 2828"/>
              <a:gd name="T77" fmla="*/ 2030 h 2361"/>
              <a:gd name="T78" fmla="*/ 147 w 2828"/>
              <a:gd name="T79" fmla="*/ 2058 h 2361"/>
              <a:gd name="T80" fmla="*/ 78 w 2828"/>
              <a:gd name="T81" fmla="*/ 2007 h 2361"/>
              <a:gd name="T82" fmla="*/ 20 w 2828"/>
              <a:gd name="T83" fmla="*/ 1825 h 2361"/>
              <a:gd name="T84" fmla="*/ 40 w 2828"/>
              <a:gd name="T85" fmla="*/ 1720 h 2361"/>
              <a:gd name="T86" fmla="*/ 129 w 2828"/>
              <a:gd name="T87" fmla="*/ 1480 h 2361"/>
              <a:gd name="T88" fmla="*/ 224 w 2828"/>
              <a:gd name="T89" fmla="*/ 1415 h 2361"/>
              <a:gd name="T90" fmla="*/ 206 w 2828"/>
              <a:gd name="T91" fmla="*/ 1321 h 2361"/>
              <a:gd name="T92" fmla="*/ 278 w 2828"/>
              <a:gd name="T93" fmla="*/ 1235 h 2361"/>
              <a:gd name="T94" fmla="*/ 426 w 2828"/>
              <a:gd name="T95" fmla="*/ 1135 h 2361"/>
              <a:gd name="T96" fmla="*/ 399 w 2828"/>
              <a:gd name="T97" fmla="*/ 1002 h 2361"/>
              <a:gd name="T98" fmla="*/ 473 w 2828"/>
              <a:gd name="T99" fmla="*/ 953 h 2361"/>
              <a:gd name="T100" fmla="*/ 442 w 2828"/>
              <a:gd name="T101" fmla="*/ 766 h 2361"/>
              <a:gd name="T102" fmla="*/ 507 w 2828"/>
              <a:gd name="T103" fmla="*/ 620 h 2361"/>
              <a:gd name="T104" fmla="*/ 522 w 2828"/>
              <a:gd name="T105" fmla="*/ 435 h 2361"/>
              <a:gd name="T106" fmla="*/ 656 w 2828"/>
              <a:gd name="T107" fmla="*/ 374 h 2361"/>
              <a:gd name="T108" fmla="*/ 502 w 2828"/>
              <a:gd name="T109" fmla="*/ 263 h 2361"/>
              <a:gd name="T110" fmla="*/ 560 w 2828"/>
              <a:gd name="T111" fmla="*/ 170 h 2361"/>
              <a:gd name="T112" fmla="*/ 660 w 2828"/>
              <a:gd name="T113" fmla="*/ 174 h 2361"/>
              <a:gd name="T114" fmla="*/ 750 w 2828"/>
              <a:gd name="T115" fmla="*/ 165 h 2361"/>
              <a:gd name="T116" fmla="*/ 852 w 2828"/>
              <a:gd name="T117" fmla="*/ 92 h 2361"/>
              <a:gd name="T118" fmla="*/ 927 w 2828"/>
              <a:gd name="T119" fmla="*/ 44 h 2361"/>
              <a:gd name="T120" fmla="*/ 996 w 2828"/>
              <a:gd name="T121" fmla="*/ 23 h 2361"/>
              <a:gd name="T122" fmla="*/ 1071 w 2828"/>
              <a:gd name="T123" fmla="*/ 50 h 2361"/>
              <a:gd name="T124" fmla="*/ 1135 w 2828"/>
              <a:gd name="T125" fmla="*/ 7 h 23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28" h="2361">
                <a:moveTo>
                  <a:pt x="1136" y="11"/>
                </a:moveTo>
                <a:lnTo>
                  <a:pt x="1135" y="12"/>
                </a:lnTo>
                <a:lnTo>
                  <a:pt x="1135" y="17"/>
                </a:lnTo>
                <a:lnTo>
                  <a:pt x="1135" y="20"/>
                </a:lnTo>
                <a:lnTo>
                  <a:pt x="1135" y="23"/>
                </a:lnTo>
                <a:lnTo>
                  <a:pt x="1135" y="25"/>
                </a:lnTo>
                <a:lnTo>
                  <a:pt x="1135" y="27"/>
                </a:lnTo>
                <a:lnTo>
                  <a:pt x="1135" y="28"/>
                </a:lnTo>
                <a:lnTo>
                  <a:pt x="1136" y="30"/>
                </a:lnTo>
                <a:lnTo>
                  <a:pt x="1137" y="31"/>
                </a:lnTo>
                <a:lnTo>
                  <a:pt x="1138" y="32"/>
                </a:lnTo>
                <a:lnTo>
                  <a:pt x="1140" y="33"/>
                </a:lnTo>
                <a:lnTo>
                  <a:pt x="1142" y="37"/>
                </a:lnTo>
                <a:lnTo>
                  <a:pt x="1143" y="38"/>
                </a:lnTo>
                <a:lnTo>
                  <a:pt x="1145" y="41"/>
                </a:lnTo>
                <a:lnTo>
                  <a:pt x="1147" y="47"/>
                </a:lnTo>
                <a:lnTo>
                  <a:pt x="1148" y="48"/>
                </a:lnTo>
                <a:lnTo>
                  <a:pt x="1148" y="49"/>
                </a:lnTo>
                <a:lnTo>
                  <a:pt x="1149" y="52"/>
                </a:lnTo>
                <a:lnTo>
                  <a:pt x="1151" y="53"/>
                </a:lnTo>
                <a:lnTo>
                  <a:pt x="1151" y="54"/>
                </a:lnTo>
                <a:lnTo>
                  <a:pt x="1152" y="54"/>
                </a:lnTo>
                <a:lnTo>
                  <a:pt x="1152" y="55"/>
                </a:lnTo>
                <a:lnTo>
                  <a:pt x="1153" y="58"/>
                </a:lnTo>
                <a:lnTo>
                  <a:pt x="1156" y="62"/>
                </a:lnTo>
                <a:lnTo>
                  <a:pt x="1156" y="63"/>
                </a:lnTo>
                <a:lnTo>
                  <a:pt x="1157" y="65"/>
                </a:lnTo>
                <a:lnTo>
                  <a:pt x="1159" y="70"/>
                </a:lnTo>
                <a:lnTo>
                  <a:pt x="1164" y="79"/>
                </a:lnTo>
                <a:lnTo>
                  <a:pt x="1164" y="80"/>
                </a:lnTo>
                <a:lnTo>
                  <a:pt x="1165" y="82"/>
                </a:lnTo>
                <a:lnTo>
                  <a:pt x="1165" y="84"/>
                </a:lnTo>
                <a:lnTo>
                  <a:pt x="1167" y="86"/>
                </a:lnTo>
                <a:lnTo>
                  <a:pt x="1167" y="87"/>
                </a:lnTo>
                <a:lnTo>
                  <a:pt x="1168" y="91"/>
                </a:lnTo>
                <a:lnTo>
                  <a:pt x="1173" y="100"/>
                </a:lnTo>
                <a:lnTo>
                  <a:pt x="1174" y="103"/>
                </a:lnTo>
                <a:lnTo>
                  <a:pt x="1177" y="108"/>
                </a:lnTo>
                <a:lnTo>
                  <a:pt x="1178" y="110"/>
                </a:lnTo>
                <a:lnTo>
                  <a:pt x="1179" y="112"/>
                </a:lnTo>
                <a:lnTo>
                  <a:pt x="1180" y="115"/>
                </a:lnTo>
                <a:lnTo>
                  <a:pt x="1181" y="116"/>
                </a:lnTo>
                <a:lnTo>
                  <a:pt x="1185" y="119"/>
                </a:lnTo>
                <a:lnTo>
                  <a:pt x="1189" y="122"/>
                </a:lnTo>
                <a:lnTo>
                  <a:pt x="1190" y="122"/>
                </a:lnTo>
                <a:lnTo>
                  <a:pt x="1190" y="123"/>
                </a:lnTo>
                <a:lnTo>
                  <a:pt x="1191" y="123"/>
                </a:lnTo>
                <a:lnTo>
                  <a:pt x="1196" y="126"/>
                </a:lnTo>
                <a:lnTo>
                  <a:pt x="1200" y="127"/>
                </a:lnTo>
                <a:lnTo>
                  <a:pt x="1202" y="128"/>
                </a:lnTo>
                <a:lnTo>
                  <a:pt x="1205" y="128"/>
                </a:lnTo>
                <a:lnTo>
                  <a:pt x="1210" y="131"/>
                </a:lnTo>
                <a:lnTo>
                  <a:pt x="1213" y="132"/>
                </a:lnTo>
                <a:lnTo>
                  <a:pt x="1217" y="133"/>
                </a:lnTo>
                <a:lnTo>
                  <a:pt x="1221" y="134"/>
                </a:lnTo>
                <a:lnTo>
                  <a:pt x="1232" y="139"/>
                </a:lnTo>
                <a:lnTo>
                  <a:pt x="1236" y="140"/>
                </a:lnTo>
                <a:lnTo>
                  <a:pt x="1237" y="142"/>
                </a:lnTo>
                <a:lnTo>
                  <a:pt x="1239" y="144"/>
                </a:lnTo>
                <a:lnTo>
                  <a:pt x="1241" y="144"/>
                </a:lnTo>
                <a:lnTo>
                  <a:pt x="1242" y="145"/>
                </a:lnTo>
                <a:lnTo>
                  <a:pt x="1247" y="156"/>
                </a:lnTo>
                <a:lnTo>
                  <a:pt x="1247" y="158"/>
                </a:lnTo>
                <a:lnTo>
                  <a:pt x="1248" y="160"/>
                </a:lnTo>
                <a:lnTo>
                  <a:pt x="1249" y="161"/>
                </a:lnTo>
                <a:lnTo>
                  <a:pt x="1250" y="163"/>
                </a:lnTo>
                <a:lnTo>
                  <a:pt x="1250" y="164"/>
                </a:lnTo>
                <a:lnTo>
                  <a:pt x="1252" y="166"/>
                </a:lnTo>
                <a:lnTo>
                  <a:pt x="1253" y="167"/>
                </a:lnTo>
                <a:lnTo>
                  <a:pt x="1257" y="175"/>
                </a:lnTo>
                <a:lnTo>
                  <a:pt x="1258" y="176"/>
                </a:lnTo>
                <a:lnTo>
                  <a:pt x="1259" y="177"/>
                </a:lnTo>
                <a:lnTo>
                  <a:pt x="1260" y="180"/>
                </a:lnTo>
                <a:lnTo>
                  <a:pt x="1261" y="180"/>
                </a:lnTo>
                <a:lnTo>
                  <a:pt x="1266" y="185"/>
                </a:lnTo>
                <a:lnTo>
                  <a:pt x="1270" y="188"/>
                </a:lnTo>
                <a:lnTo>
                  <a:pt x="1274" y="192"/>
                </a:lnTo>
                <a:lnTo>
                  <a:pt x="1279" y="196"/>
                </a:lnTo>
                <a:lnTo>
                  <a:pt x="1282" y="198"/>
                </a:lnTo>
                <a:lnTo>
                  <a:pt x="1284" y="199"/>
                </a:lnTo>
                <a:lnTo>
                  <a:pt x="1285" y="199"/>
                </a:lnTo>
                <a:lnTo>
                  <a:pt x="1286" y="199"/>
                </a:lnTo>
                <a:lnTo>
                  <a:pt x="1287" y="199"/>
                </a:lnTo>
                <a:lnTo>
                  <a:pt x="1289" y="198"/>
                </a:lnTo>
                <a:lnTo>
                  <a:pt x="1290" y="197"/>
                </a:lnTo>
                <a:lnTo>
                  <a:pt x="1290" y="196"/>
                </a:lnTo>
                <a:lnTo>
                  <a:pt x="1289" y="195"/>
                </a:lnTo>
                <a:lnTo>
                  <a:pt x="1287" y="193"/>
                </a:lnTo>
                <a:lnTo>
                  <a:pt x="1287" y="192"/>
                </a:lnTo>
                <a:lnTo>
                  <a:pt x="1287" y="191"/>
                </a:lnTo>
                <a:lnTo>
                  <a:pt x="1287" y="190"/>
                </a:lnTo>
                <a:lnTo>
                  <a:pt x="1287" y="188"/>
                </a:lnTo>
                <a:lnTo>
                  <a:pt x="1289" y="188"/>
                </a:lnTo>
                <a:lnTo>
                  <a:pt x="1289" y="187"/>
                </a:lnTo>
                <a:lnTo>
                  <a:pt x="1290" y="187"/>
                </a:lnTo>
                <a:lnTo>
                  <a:pt x="1290" y="186"/>
                </a:lnTo>
                <a:lnTo>
                  <a:pt x="1291" y="186"/>
                </a:lnTo>
                <a:lnTo>
                  <a:pt x="1292" y="185"/>
                </a:lnTo>
                <a:lnTo>
                  <a:pt x="1293" y="185"/>
                </a:lnTo>
                <a:lnTo>
                  <a:pt x="1297" y="186"/>
                </a:lnTo>
                <a:lnTo>
                  <a:pt x="1300" y="186"/>
                </a:lnTo>
                <a:lnTo>
                  <a:pt x="1301" y="186"/>
                </a:lnTo>
                <a:lnTo>
                  <a:pt x="1302" y="186"/>
                </a:lnTo>
                <a:lnTo>
                  <a:pt x="1303" y="186"/>
                </a:lnTo>
                <a:lnTo>
                  <a:pt x="1305" y="185"/>
                </a:lnTo>
                <a:lnTo>
                  <a:pt x="1306" y="185"/>
                </a:lnTo>
                <a:lnTo>
                  <a:pt x="1309" y="182"/>
                </a:lnTo>
                <a:lnTo>
                  <a:pt x="1312" y="182"/>
                </a:lnTo>
                <a:lnTo>
                  <a:pt x="1314" y="182"/>
                </a:lnTo>
                <a:lnTo>
                  <a:pt x="1317" y="181"/>
                </a:lnTo>
                <a:lnTo>
                  <a:pt x="1319" y="181"/>
                </a:lnTo>
                <a:lnTo>
                  <a:pt x="1321" y="180"/>
                </a:lnTo>
                <a:lnTo>
                  <a:pt x="1322" y="181"/>
                </a:lnTo>
                <a:lnTo>
                  <a:pt x="1323" y="179"/>
                </a:lnTo>
                <a:lnTo>
                  <a:pt x="1324" y="179"/>
                </a:lnTo>
                <a:lnTo>
                  <a:pt x="1325" y="180"/>
                </a:lnTo>
                <a:lnTo>
                  <a:pt x="1328" y="181"/>
                </a:lnTo>
                <a:lnTo>
                  <a:pt x="1329" y="181"/>
                </a:lnTo>
                <a:lnTo>
                  <a:pt x="1330" y="181"/>
                </a:lnTo>
                <a:lnTo>
                  <a:pt x="1333" y="182"/>
                </a:lnTo>
                <a:lnTo>
                  <a:pt x="1334" y="183"/>
                </a:lnTo>
                <a:lnTo>
                  <a:pt x="1335" y="183"/>
                </a:lnTo>
                <a:lnTo>
                  <a:pt x="1337" y="185"/>
                </a:lnTo>
                <a:lnTo>
                  <a:pt x="1338" y="185"/>
                </a:lnTo>
                <a:lnTo>
                  <a:pt x="1339" y="185"/>
                </a:lnTo>
                <a:lnTo>
                  <a:pt x="1340" y="185"/>
                </a:lnTo>
                <a:lnTo>
                  <a:pt x="1341" y="183"/>
                </a:lnTo>
                <a:lnTo>
                  <a:pt x="1341" y="182"/>
                </a:lnTo>
                <a:lnTo>
                  <a:pt x="1341" y="181"/>
                </a:lnTo>
                <a:lnTo>
                  <a:pt x="1340" y="179"/>
                </a:lnTo>
                <a:lnTo>
                  <a:pt x="1339" y="176"/>
                </a:lnTo>
                <a:lnTo>
                  <a:pt x="1339" y="174"/>
                </a:lnTo>
                <a:lnTo>
                  <a:pt x="1338" y="174"/>
                </a:lnTo>
                <a:lnTo>
                  <a:pt x="1335" y="171"/>
                </a:lnTo>
                <a:lnTo>
                  <a:pt x="1333" y="169"/>
                </a:lnTo>
                <a:lnTo>
                  <a:pt x="1332" y="166"/>
                </a:lnTo>
                <a:lnTo>
                  <a:pt x="1328" y="163"/>
                </a:lnTo>
                <a:lnTo>
                  <a:pt x="1327" y="160"/>
                </a:lnTo>
                <a:lnTo>
                  <a:pt x="1324" y="159"/>
                </a:lnTo>
                <a:lnTo>
                  <a:pt x="1324" y="158"/>
                </a:lnTo>
                <a:lnTo>
                  <a:pt x="1324" y="156"/>
                </a:lnTo>
                <a:lnTo>
                  <a:pt x="1324" y="155"/>
                </a:lnTo>
                <a:lnTo>
                  <a:pt x="1323" y="154"/>
                </a:lnTo>
                <a:lnTo>
                  <a:pt x="1323" y="153"/>
                </a:lnTo>
                <a:lnTo>
                  <a:pt x="1324" y="151"/>
                </a:lnTo>
                <a:lnTo>
                  <a:pt x="1324" y="150"/>
                </a:lnTo>
                <a:lnTo>
                  <a:pt x="1325" y="149"/>
                </a:lnTo>
                <a:lnTo>
                  <a:pt x="1325" y="148"/>
                </a:lnTo>
                <a:lnTo>
                  <a:pt x="1327" y="148"/>
                </a:lnTo>
                <a:lnTo>
                  <a:pt x="1328" y="147"/>
                </a:lnTo>
                <a:lnTo>
                  <a:pt x="1329" y="147"/>
                </a:lnTo>
                <a:lnTo>
                  <a:pt x="1330" y="145"/>
                </a:lnTo>
                <a:lnTo>
                  <a:pt x="1332" y="145"/>
                </a:lnTo>
                <a:lnTo>
                  <a:pt x="1333" y="145"/>
                </a:lnTo>
                <a:lnTo>
                  <a:pt x="1334" y="145"/>
                </a:lnTo>
                <a:lnTo>
                  <a:pt x="1334" y="147"/>
                </a:lnTo>
                <a:lnTo>
                  <a:pt x="1335" y="147"/>
                </a:lnTo>
                <a:lnTo>
                  <a:pt x="1337" y="147"/>
                </a:lnTo>
                <a:lnTo>
                  <a:pt x="1339" y="148"/>
                </a:lnTo>
                <a:lnTo>
                  <a:pt x="1340" y="149"/>
                </a:lnTo>
                <a:lnTo>
                  <a:pt x="1341" y="150"/>
                </a:lnTo>
                <a:lnTo>
                  <a:pt x="1343" y="150"/>
                </a:lnTo>
                <a:lnTo>
                  <a:pt x="1343" y="149"/>
                </a:lnTo>
                <a:lnTo>
                  <a:pt x="1344" y="149"/>
                </a:lnTo>
                <a:lnTo>
                  <a:pt x="1345" y="149"/>
                </a:lnTo>
                <a:lnTo>
                  <a:pt x="1345" y="148"/>
                </a:lnTo>
                <a:lnTo>
                  <a:pt x="1344" y="147"/>
                </a:lnTo>
                <a:lnTo>
                  <a:pt x="1344" y="145"/>
                </a:lnTo>
                <a:lnTo>
                  <a:pt x="1341" y="143"/>
                </a:lnTo>
                <a:lnTo>
                  <a:pt x="1339" y="142"/>
                </a:lnTo>
                <a:lnTo>
                  <a:pt x="1338" y="140"/>
                </a:lnTo>
                <a:lnTo>
                  <a:pt x="1337" y="140"/>
                </a:lnTo>
                <a:lnTo>
                  <a:pt x="1335" y="140"/>
                </a:lnTo>
                <a:lnTo>
                  <a:pt x="1334" y="139"/>
                </a:lnTo>
                <a:lnTo>
                  <a:pt x="1332" y="138"/>
                </a:lnTo>
                <a:lnTo>
                  <a:pt x="1330" y="138"/>
                </a:lnTo>
                <a:lnTo>
                  <a:pt x="1329" y="138"/>
                </a:lnTo>
                <a:lnTo>
                  <a:pt x="1328" y="137"/>
                </a:lnTo>
                <a:lnTo>
                  <a:pt x="1327" y="137"/>
                </a:lnTo>
                <a:lnTo>
                  <a:pt x="1325" y="135"/>
                </a:lnTo>
                <a:lnTo>
                  <a:pt x="1325" y="132"/>
                </a:lnTo>
                <a:lnTo>
                  <a:pt x="1325" y="128"/>
                </a:lnTo>
                <a:lnTo>
                  <a:pt x="1325" y="126"/>
                </a:lnTo>
                <a:lnTo>
                  <a:pt x="1327" y="123"/>
                </a:lnTo>
                <a:lnTo>
                  <a:pt x="1328" y="122"/>
                </a:lnTo>
                <a:lnTo>
                  <a:pt x="1329" y="121"/>
                </a:lnTo>
                <a:lnTo>
                  <a:pt x="1330" y="121"/>
                </a:lnTo>
                <a:lnTo>
                  <a:pt x="1332" y="121"/>
                </a:lnTo>
                <a:lnTo>
                  <a:pt x="1333" y="119"/>
                </a:lnTo>
                <a:lnTo>
                  <a:pt x="1335" y="119"/>
                </a:lnTo>
                <a:lnTo>
                  <a:pt x="1338" y="119"/>
                </a:lnTo>
                <a:lnTo>
                  <a:pt x="1340" y="119"/>
                </a:lnTo>
                <a:lnTo>
                  <a:pt x="1343" y="121"/>
                </a:lnTo>
                <a:lnTo>
                  <a:pt x="1348" y="121"/>
                </a:lnTo>
                <a:lnTo>
                  <a:pt x="1353" y="121"/>
                </a:lnTo>
                <a:lnTo>
                  <a:pt x="1354" y="121"/>
                </a:lnTo>
                <a:lnTo>
                  <a:pt x="1356" y="121"/>
                </a:lnTo>
                <a:lnTo>
                  <a:pt x="1357" y="121"/>
                </a:lnTo>
                <a:lnTo>
                  <a:pt x="1360" y="121"/>
                </a:lnTo>
                <a:lnTo>
                  <a:pt x="1364" y="127"/>
                </a:lnTo>
                <a:lnTo>
                  <a:pt x="1366" y="132"/>
                </a:lnTo>
                <a:lnTo>
                  <a:pt x="1370" y="138"/>
                </a:lnTo>
                <a:lnTo>
                  <a:pt x="1370" y="139"/>
                </a:lnTo>
                <a:lnTo>
                  <a:pt x="1371" y="139"/>
                </a:lnTo>
                <a:lnTo>
                  <a:pt x="1376" y="142"/>
                </a:lnTo>
                <a:lnTo>
                  <a:pt x="1377" y="139"/>
                </a:lnTo>
                <a:lnTo>
                  <a:pt x="1378" y="135"/>
                </a:lnTo>
                <a:lnTo>
                  <a:pt x="1380" y="134"/>
                </a:lnTo>
                <a:lnTo>
                  <a:pt x="1380" y="132"/>
                </a:lnTo>
                <a:lnTo>
                  <a:pt x="1380" y="129"/>
                </a:lnTo>
                <a:lnTo>
                  <a:pt x="1381" y="127"/>
                </a:lnTo>
                <a:lnTo>
                  <a:pt x="1382" y="127"/>
                </a:lnTo>
                <a:lnTo>
                  <a:pt x="1382" y="126"/>
                </a:lnTo>
                <a:lnTo>
                  <a:pt x="1384" y="126"/>
                </a:lnTo>
                <a:lnTo>
                  <a:pt x="1387" y="126"/>
                </a:lnTo>
                <a:lnTo>
                  <a:pt x="1392" y="129"/>
                </a:lnTo>
                <a:lnTo>
                  <a:pt x="1396" y="131"/>
                </a:lnTo>
                <a:lnTo>
                  <a:pt x="1397" y="131"/>
                </a:lnTo>
                <a:lnTo>
                  <a:pt x="1398" y="131"/>
                </a:lnTo>
                <a:lnTo>
                  <a:pt x="1403" y="132"/>
                </a:lnTo>
                <a:lnTo>
                  <a:pt x="1408" y="131"/>
                </a:lnTo>
                <a:lnTo>
                  <a:pt x="1416" y="134"/>
                </a:lnTo>
                <a:lnTo>
                  <a:pt x="1426" y="143"/>
                </a:lnTo>
                <a:lnTo>
                  <a:pt x="1425" y="144"/>
                </a:lnTo>
                <a:lnTo>
                  <a:pt x="1430" y="148"/>
                </a:lnTo>
                <a:lnTo>
                  <a:pt x="1414" y="199"/>
                </a:lnTo>
                <a:lnTo>
                  <a:pt x="1420" y="203"/>
                </a:lnTo>
                <a:lnTo>
                  <a:pt x="1416" y="234"/>
                </a:lnTo>
                <a:lnTo>
                  <a:pt x="1439" y="238"/>
                </a:lnTo>
                <a:lnTo>
                  <a:pt x="1442" y="251"/>
                </a:lnTo>
                <a:lnTo>
                  <a:pt x="1442" y="262"/>
                </a:lnTo>
                <a:lnTo>
                  <a:pt x="1444" y="268"/>
                </a:lnTo>
                <a:lnTo>
                  <a:pt x="1444" y="272"/>
                </a:lnTo>
                <a:lnTo>
                  <a:pt x="1441" y="276"/>
                </a:lnTo>
                <a:lnTo>
                  <a:pt x="1441" y="281"/>
                </a:lnTo>
                <a:lnTo>
                  <a:pt x="1442" y="289"/>
                </a:lnTo>
                <a:lnTo>
                  <a:pt x="1442" y="291"/>
                </a:lnTo>
                <a:lnTo>
                  <a:pt x="1442" y="292"/>
                </a:lnTo>
                <a:lnTo>
                  <a:pt x="1440" y="295"/>
                </a:lnTo>
                <a:lnTo>
                  <a:pt x="1439" y="299"/>
                </a:lnTo>
                <a:lnTo>
                  <a:pt x="1437" y="300"/>
                </a:lnTo>
                <a:lnTo>
                  <a:pt x="1437" y="303"/>
                </a:lnTo>
                <a:lnTo>
                  <a:pt x="1439" y="307"/>
                </a:lnTo>
                <a:lnTo>
                  <a:pt x="1437" y="309"/>
                </a:lnTo>
                <a:lnTo>
                  <a:pt x="1436" y="314"/>
                </a:lnTo>
                <a:lnTo>
                  <a:pt x="1436" y="315"/>
                </a:lnTo>
                <a:lnTo>
                  <a:pt x="1435" y="321"/>
                </a:lnTo>
                <a:lnTo>
                  <a:pt x="1434" y="325"/>
                </a:lnTo>
                <a:lnTo>
                  <a:pt x="1432" y="332"/>
                </a:lnTo>
                <a:lnTo>
                  <a:pt x="1432" y="339"/>
                </a:lnTo>
                <a:lnTo>
                  <a:pt x="1432" y="342"/>
                </a:lnTo>
                <a:lnTo>
                  <a:pt x="1435" y="348"/>
                </a:lnTo>
                <a:lnTo>
                  <a:pt x="1439" y="353"/>
                </a:lnTo>
                <a:lnTo>
                  <a:pt x="1442" y="356"/>
                </a:lnTo>
                <a:lnTo>
                  <a:pt x="1445" y="358"/>
                </a:lnTo>
                <a:lnTo>
                  <a:pt x="1448" y="364"/>
                </a:lnTo>
                <a:lnTo>
                  <a:pt x="1450" y="369"/>
                </a:lnTo>
                <a:lnTo>
                  <a:pt x="1451" y="372"/>
                </a:lnTo>
                <a:lnTo>
                  <a:pt x="1453" y="374"/>
                </a:lnTo>
                <a:lnTo>
                  <a:pt x="1455" y="377"/>
                </a:lnTo>
                <a:lnTo>
                  <a:pt x="1463" y="388"/>
                </a:lnTo>
                <a:lnTo>
                  <a:pt x="1464" y="392"/>
                </a:lnTo>
                <a:lnTo>
                  <a:pt x="1464" y="399"/>
                </a:lnTo>
                <a:lnTo>
                  <a:pt x="1462" y="408"/>
                </a:lnTo>
                <a:lnTo>
                  <a:pt x="1461" y="410"/>
                </a:lnTo>
                <a:lnTo>
                  <a:pt x="1461" y="411"/>
                </a:lnTo>
                <a:lnTo>
                  <a:pt x="1463" y="414"/>
                </a:lnTo>
                <a:lnTo>
                  <a:pt x="1464" y="414"/>
                </a:lnTo>
                <a:lnTo>
                  <a:pt x="1463" y="415"/>
                </a:lnTo>
                <a:lnTo>
                  <a:pt x="1478" y="431"/>
                </a:lnTo>
                <a:lnTo>
                  <a:pt x="1479" y="432"/>
                </a:lnTo>
                <a:lnTo>
                  <a:pt x="1480" y="442"/>
                </a:lnTo>
                <a:lnTo>
                  <a:pt x="1482" y="448"/>
                </a:lnTo>
                <a:lnTo>
                  <a:pt x="1482" y="451"/>
                </a:lnTo>
                <a:lnTo>
                  <a:pt x="1482" y="452"/>
                </a:lnTo>
                <a:lnTo>
                  <a:pt x="1482" y="454"/>
                </a:lnTo>
                <a:lnTo>
                  <a:pt x="1482" y="456"/>
                </a:lnTo>
                <a:lnTo>
                  <a:pt x="1483" y="458"/>
                </a:lnTo>
                <a:lnTo>
                  <a:pt x="1485" y="460"/>
                </a:lnTo>
                <a:lnTo>
                  <a:pt x="1487" y="463"/>
                </a:lnTo>
                <a:lnTo>
                  <a:pt x="1488" y="465"/>
                </a:lnTo>
                <a:lnTo>
                  <a:pt x="1490" y="468"/>
                </a:lnTo>
                <a:lnTo>
                  <a:pt x="1492" y="469"/>
                </a:lnTo>
                <a:lnTo>
                  <a:pt x="1493" y="468"/>
                </a:lnTo>
                <a:lnTo>
                  <a:pt x="1495" y="470"/>
                </a:lnTo>
                <a:lnTo>
                  <a:pt x="1496" y="474"/>
                </a:lnTo>
                <a:lnTo>
                  <a:pt x="1496" y="475"/>
                </a:lnTo>
                <a:lnTo>
                  <a:pt x="1498" y="481"/>
                </a:lnTo>
                <a:lnTo>
                  <a:pt x="1498" y="484"/>
                </a:lnTo>
                <a:lnTo>
                  <a:pt x="1495" y="488"/>
                </a:lnTo>
                <a:lnTo>
                  <a:pt x="1499" y="492"/>
                </a:lnTo>
                <a:lnTo>
                  <a:pt x="1499" y="495"/>
                </a:lnTo>
                <a:lnTo>
                  <a:pt x="1515" y="486"/>
                </a:lnTo>
                <a:lnTo>
                  <a:pt x="1516" y="486"/>
                </a:lnTo>
                <a:lnTo>
                  <a:pt x="1517" y="490"/>
                </a:lnTo>
                <a:lnTo>
                  <a:pt x="1525" y="502"/>
                </a:lnTo>
                <a:lnTo>
                  <a:pt x="1536" y="521"/>
                </a:lnTo>
                <a:lnTo>
                  <a:pt x="1543" y="533"/>
                </a:lnTo>
                <a:lnTo>
                  <a:pt x="1552" y="545"/>
                </a:lnTo>
                <a:lnTo>
                  <a:pt x="1564" y="565"/>
                </a:lnTo>
                <a:lnTo>
                  <a:pt x="1569" y="574"/>
                </a:lnTo>
                <a:lnTo>
                  <a:pt x="1572" y="577"/>
                </a:lnTo>
                <a:lnTo>
                  <a:pt x="1559" y="581"/>
                </a:lnTo>
                <a:lnTo>
                  <a:pt x="1558" y="581"/>
                </a:lnTo>
                <a:lnTo>
                  <a:pt x="1552" y="581"/>
                </a:lnTo>
                <a:lnTo>
                  <a:pt x="1548" y="584"/>
                </a:lnTo>
                <a:lnTo>
                  <a:pt x="1553" y="593"/>
                </a:lnTo>
                <a:lnTo>
                  <a:pt x="1556" y="603"/>
                </a:lnTo>
                <a:lnTo>
                  <a:pt x="1559" y="606"/>
                </a:lnTo>
                <a:lnTo>
                  <a:pt x="1560" y="608"/>
                </a:lnTo>
                <a:lnTo>
                  <a:pt x="1563" y="614"/>
                </a:lnTo>
                <a:lnTo>
                  <a:pt x="1563" y="617"/>
                </a:lnTo>
                <a:lnTo>
                  <a:pt x="1563" y="619"/>
                </a:lnTo>
                <a:lnTo>
                  <a:pt x="1564" y="625"/>
                </a:lnTo>
                <a:lnTo>
                  <a:pt x="1567" y="625"/>
                </a:lnTo>
                <a:lnTo>
                  <a:pt x="1567" y="627"/>
                </a:lnTo>
                <a:lnTo>
                  <a:pt x="1570" y="632"/>
                </a:lnTo>
                <a:lnTo>
                  <a:pt x="1572" y="632"/>
                </a:lnTo>
                <a:lnTo>
                  <a:pt x="1574" y="635"/>
                </a:lnTo>
                <a:lnTo>
                  <a:pt x="1576" y="639"/>
                </a:lnTo>
                <a:lnTo>
                  <a:pt x="1579" y="643"/>
                </a:lnTo>
                <a:lnTo>
                  <a:pt x="1583" y="646"/>
                </a:lnTo>
                <a:lnTo>
                  <a:pt x="1585" y="649"/>
                </a:lnTo>
                <a:lnTo>
                  <a:pt x="1585" y="650"/>
                </a:lnTo>
                <a:lnTo>
                  <a:pt x="1585" y="654"/>
                </a:lnTo>
                <a:lnTo>
                  <a:pt x="1585" y="656"/>
                </a:lnTo>
                <a:lnTo>
                  <a:pt x="1585" y="657"/>
                </a:lnTo>
                <a:lnTo>
                  <a:pt x="1597" y="665"/>
                </a:lnTo>
                <a:lnTo>
                  <a:pt x="1600" y="667"/>
                </a:lnTo>
                <a:lnTo>
                  <a:pt x="1600" y="669"/>
                </a:lnTo>
                <a:lnTo>
                  <a:pt x="1607" y="657"/>
                </a:lnTo>
                <a:lnTo>
                  <a:pt x="1612" y="649"/>
                </a:lnTo>
                <a:lnTo>
                  <a:pt x="1615" y="645"/>
                </a:lnTo>
                <a:lnTo>
                  <a:pt x="1617" y="640"/>
                </a:lnTo>
                <a:lnTo>
                  <a:pt x="1643" y="614"/>
                </a:lnTo>
                <a:lnTo>
                  <a:pt x="1647" y="611"/>
                </a:lnTo>
                <a:lnTo>
                  <a:pt x="1650" y="608"/>
                </a:lnTo>
                <a:lnTo>
                  <a:pt x="1656" y="604"/>
                </a:lnTo>
                <a:lnTo>
                  <a:pt x="1660" y="603"/>
                </a:lnTo>
                <a:lnTo>
                  <a:pt x="1667" y="602"/>
                </a:lnTo>
                <a:lnTo>
                  <a:pt x="1672" y="601"/>
                </a:lnTo>
                <a:lnTo>
                  <a:pt x="1688" y="598"/>
                </a:lnTo>
                <a:lnTo>
                  <a:pt x="1707" y="596"/>
                </a:lnTo>
                <a:lnTo>
                  <a:pt x="1711" y="595"/>
                </a:lnTo>
                <a:lnTo>
                  <a:pt x="1715" y="595"/>
                </a:lnTo>
                <a:lnTo>
                  <a:pt x="1719" y="595"/>
                </a:lnTo>
                <a:lnTo>
                  <a:pt x="1736" y="597"/>
                </a:lnTo>
                <a:lnTo>
                  <a:pt x="1739" y="597"/>
                </a:lnTo>
                <a:lnTo>
                  <a:pt x="1746" y="595"/>
                </a:lnTo>
                <a:lnTo>
                  <a:pt x="1752" y="592"/>
                </a:lnTo>
                <a:lnTo>
                  <a:pt x="1760" y="588"/>
                </a:lnTo>
                <a:lnTo>
                  <a:pt x="1773" y="582"/>
                </a:lnTo>
                <a:lnTo>
                  <a:pt x="1778" y="580"/>
                </a:lnTo>
                <a:lnTo>
                  <a:pt x="1786" y="577"/>
                </a:lnTo>
                <a:lnTo>
                  <a:pt x="1795" y="574"/>
                </a:lnTo>
                <a:lnTo>
                  <a:pt x="1798" y="572"/>
                </a:lnTo>
                <a:lnTo>
                  <a:pt x="1804" y="570"/>
                </a:lnTo>
                <a:lnTo>
                  <a:pt x="1819" y="565"/>
                </a:lnTo>
                <a:lnTo>
                  <a:pt x="1820" y="564"/>
                </a:lnTo>
                <a:lnTo>
                  <a:pt x="1823" y="563"/>
                </a:lnTo>
                <a:lnTo>
                  <a:pt x="1832" y="556"/>
                </a:lnTo>
                <a:lnTo>
                  <a:pt x="1835" y="553"/>
                </a:lnTo>
                <a:lnTo>
                  <a:pt x="1839" y="549"/>
                </a:lnTo>
                <a:lnTo>
                  <a:pt x="1840" y="548"/>
                </a:lnTo>
                <a:lnTo>
                  <a:pt x="1841" y="545"/>
                </a:lnTo>
                <a:lnTo>
                  <a:pt x="1842" y="547"/>
                </a:lnTo>
                <a:lnTo>
                  <a:pt x="1847" y="550"/>
                </a:lnTo>
                <a:lnTo>
                  <a:pt x="1848" y="548"/>
                </a:lnTo>
                <a:lnTo>
                  <a:pt x="1852" y="544"/>
                </a:lnTo>
                <a:lnTo>
                  <a:pt x="1856" y="539"/>
                </a:lnTo>
                <a:lnTo>
                  <a:pt x="1861" y="534"/>
                </a:lnTo>
                <a:lnTo>
                  <a:pt x="1866" y="536"/>
                </a:lnTo>
                <a:lnTo>
                  <a:pt x="1871" y="536"/>
                </a:lnTo>
                <a:lnTo>
                  <a:pt x="1874" y="542"/>
                </a:lnTo>
                <a:lnTo>
                  <a:pt x="1875" y="540"/>
                </a:lnTo>
                <a:lnTo>
                  <a:pt x="1880" y="548"/>
                </a:lnTo>
                <a:lnTo>
                  <a:pt x="1883" y="544"/>
                </a:lnTo>
                <a:lnTo>
                  <a:pt x="1885" y="543"/>
                </a:lnTo>
                <a:lnTo>
                  <a:pt x="1889" y="539"/>
                </a:lnTo>
                <a:lnTo>
                  <a:pt x="1893" y="536"/>
                </a:lnTo>
                <a:lnTo>
                  <a:pt x="1895" y="533"/>
                </a:lnTo>
                <a:lnTo>
                  <a:pt x="1896" y="532"/>
                </a:lnTo>
                <a:lnTo>
                  <a:pt x="1896" y="531"/>
                </a:lnTo>
                <a:lnTo>
                  <a:pt x="1898" y="531"/>
                </a:lnTo>
                <a:lnTo>
                  <a:pt x="1919" y="518"/>
                </a:lnTo>
                <a:lnTo>
                  <a:pt x="1922" y="520"/>
                </a:lnTo>
                <a:lnTo>
                  <a:pt x="1935" y="527"/>
                </a:lnTo>
                <a:lnTo>
                  <a:pt x="1936" y="528"/>
                </a:lnTo>
                <a:lnTo>
                  <a:pt x="1937" y="529"/>
                </a:lnTo>
                <a:lnTo>
                  <a:pt x="1938" y="531"/>
                </a:lnTo>
                <a:lnTo>
                  <a:pt x="1939" y="532"/>
                </a:lnTo>
                <a:lnTo>
                  <a:pt x="1942" y="533"/>
                </a:lnTo>
                <a:lnTo>
                  <a:pt x="1943" y="534"/>
                </a:lnTo>
                <a:lnTo>
                  <a:pt x="1946" y="537"/>
                </a:lnTo>
                <a:lnTo>
                  <a:pt x="1951" y="539"/>
                </a:lnTo>
                <a:lnTo>
                  <a:pt x="1954" y="543"/>
                </a:lnTo>
                <a:lnTo>
                  <a:pt x="1964" y="549"/>
                </a:lnTo>
                <a:lnTo>
                  <a:pt x="1980" y="559"/>
                </a:lnTo>
                <a:lnTo>
                  <a:pt x="1986" y="561"/>
                </a:lnTo>
                <a:lnTo>
                  <a:pt x="1991" y="564"/>
                </a:lnTo>
                <a:lnTo>
                  <a:pt x="1996" y="566"/>
                </a:lnTo>
                <a:lnTo>
                  <a:pt x="2005" y="574"/>
                </a:lnTo>
                <a:lnTo>
                  <a:pt x="2011" y="577"/>
                </a:lnTo>
                <a:lnTo>
                  <a:pt x="2018" y="580"/>
                </a:lnTo>
                <a:lnTo>
                  <a:pt x="2026" y="582"/>
                </a:lnTo>
                <a:lnTo>
                  <a:pt x="2032" y="587"/>
                </a:lnTo>
                <a:lnTo>
                  <a:pt x="2040" y="597"/>
                </a:lnTo>
                <a:lnTo>
                  <a:pt x="2043" y="598"/>
                </a:lnTo>
                <a:lnTo>
                  <a:pt x="2044" y="600"/>
                </a:lnTo>
                <a:lnTo>
                  <a:pt x="2061" y="606"/>
                </a:lnTo>
                <a:lnTo>
                  <a:pt x="2062" y="606"/>
                </a:lnTo>
                <a:lnTo>
                  <a:pt x="2064" y="606"/>
                </a:lnTo>
                <a:lnTo>
                  <a:pt x="2065" y="604"/>
                </a:lnTo>
                <a:lnTo>
                  <a:pt x="2065" y="602"/>
                </a:lnTo>
                <a:lnTo>
                  <a:pt x="2066" y="601"/>
                </a:lnTo>
                <a:lnTo>
                  <a:pt x="2066" y="600"/>
                </a:lnTo>
                <a:lnTo>
                  <a:pt x="2067" y="598"/>
                </a:lnTo>
                <a:lnTo>
                  <a:pt x="2067" y="597"/>
                </a:lnTo>
                <a:lnTo>
                  <a:pt x="2069" y="597"/>
                </a:lnTo>
                <a:lnTo>
                  <a:pt x="2069" y="596"/>
                </a:lnTo>
                <a:lnTo>
                  <a:pt x="2070" y="595"/>
                </a:lnTo>
                <a:lnTo>
                  <a:pt x="2070" y="593"/>
                </a:lnTo>
                <a:lnTo>
                  <a:pt x="2071" y="593"/>
                </a:lnTo>
                <a:lnTo>
                  <a:pt x="2074" y="591"/>
                </a:lnTo>
                <a:lnTo>
                  <a:pt x="2077" y="590"/>
                </a:lnTo>
                <a:lnTo>
                  <a:pt x="2080" y="588"/>
                </a:lnTo>
                <a:lnTo>
                  <a:pt x="2085" y="587"/>
                </a:lnTo>
                <a:lnTo>
                  <a:pt x="2086" y="587"/>
                </a:lnTo>
                <a:lnTo>
                  <a:pt x="2090" y="587"/>
                </a:lnTo>
                <a:lnTo>
                  <a:pt x="2091" y="586"/>
                </a:lnTo>
                <a:lnTo>
                  <a:pt x="2101" y="597"/>
                </a:lnTo>
                <a:lnTo>
                  <a:pt x="2108" y="604"/>
                </a:lnTo>
                <a:lnTo>
                  <a:pt x="2114" y="609"/>
                </a:lnTo>
                <a:lnTo>
                  <a:pt x="2117" y="612"/>
                </a:lnTo>
                <a:lnTo>
                  <a:pt x="2118" y="613"/>
                </a:lnTo>
                <a:lnTo>
                  <a:pt x="2119" y="616"/>
                </a:lnTo>
                <a:lnTo>
                  <a:pt x="2123" y="619"/>
                </a:lnTo>
                <a:lnTo>
                  <a:pt x="2128" y="623"/>
                </a:lnTo>
                <a:lnTo>
                  <a:pt x="2129" y="625"/>
                </a:lnTo>
                <a:lnTo>
                  <a:pt x="2133" y="633"/>
                </a:lnTo>
                <a:lnTo>
                  <a:pt x="2134" y="635"/>
                </a:lnTo>
                <a:lnTo>
                  <a:pt x="2135" y="637"/>
                </a:lnTo>
                <a:lnTo>
                  <a:pt x="2138" y="643"/>
                </a:lnTo>
                <a:lnTo>
                  <a:pt x="2139" y="645"/>
                </a:lnTo>
                <a:lnTo>
                  <a:pt x="2140" y="648"/>
                </a:lnTo>
                <a:lnTo>
                  <a:pt x="2141" y="650"/>
                </a:lnTo>
                <a:lnTo>
                  <a:pt x="2142" y="653"/>
                </a:lnTo>
                <a:lnTo>
                  <a:pt x="2142" y="654"/>
                </a:lnTo>
                <a:lnTo>
                  <a:pt x="2142" y="655"/>
                </a:lnTo>
                <a:lnTo>
                  <a:pt x="2144" y="655"/>
                </a:lnTo>
                <a:lnTo>
                  <a:pt x="2144" y="656"/>
                </a:lnTo>
                <a:lnTo>
                  <a:pt x="2146" y="659"/>
                </a:lnTo>
                <a:lnTo>
                  <a:pt x="2149" y="661"/>
                </a:lnTo>
                <a:lnTo>
                  <a:pt x="2155" y="669"/>
                </a:lnTo>
                <a:lnTo>
                  <a:pt x="2157" y="672"/>
                </a:lnTo>
                <a:lnTo>
                  <a:pt x="2166" y="681"/>
                </a:lnTo>
                <a:lnTo>
                  <a:pt x="2176" y="692"/>
                </a:lnTo>
                <a:lnTo>
                  <a:pt x="2177" y="692"/>
                </a:lnTo>
                <a:lnTo>
                  <a:pt x="2177" y="691"/>
                </a:lnTo>
                <a:lnTo>
                  <a:pt x="2179" y="688"/>
                </a:lnTo>
                <a:lnTo>
                  <a:pt x="2181" y="688"/>
                </a:lnTo>
                <a:lnTo>
                  <a:pt x="2181" y="687"/>
                </a:lnTo>
                <a:lnTo>
                  <a:pt x="2182" y="688"/>
                </a:lnTo>
                <a:lnTo>
                  <a:pt x="2183" y="689"/>
                </a:lnTo>
                <a:lnTo>
                  <a:pt x="2184" y="688"/>
                </a:lnTo>
                <a:lnTo>
                  <a:pt x="2186" y="688"/>
                </a:lnTo>
                <a:lnTo>
                  <a:pt x="2186" y="687"/>
                </a:lnTo>
                <a:lnTo>
                  <a:pt x="2187" y="686"/>
                </a:lnTo>
                <a:lnTo>
                  <a:pt x="2188" y="685"/>
                </a:lnTo>
                <a:lnTo>
                  <a:pt x="2189" y="682"/>
                </a:lnTo>
                <a:lnTo>
                  <a:pt x="2190" y="681"/>
                </a:lnTo>
                <a:lnTo>
                  <a:pt x="2190" y="680"/>
                </a:lnTo>
                <a:lnTo>
                  <a:pt x="2190" y="678"/>
                </a:lnTo>
                <a:lnTo>
                  <a:pt x="2190" y="676"/>
                </a:lnTo>
                <a:lnTo>
                  <a:pt x="2190" y="675"/>
                </a:lnTo>
                <a:lnTo>
                  <a:pt x="2190" y="673"/>
                </a:lnTo>
                <a:lnTo>
                  <a:pt x="2190" y="672"/>
                </a:lnTo>
                <a:lnTo>
                  <a:pt x="2190" y="671"/>
                </a:lnTo>
                <a:lnTo>
                  <a:pt x="2190" y="670"/>
                </a:lnTo>
                <a:lnTo>
                  <a:pt x="2190" y="669"/>
                </a:lnTo>
                <a:lnTo>
                  <a:pt x="2189" y="669"/>
                </a:lnTo>
                <a:lnTo>
                  <a:pt x="2189" y="666"/>
                </a:lnTo>
                <a:lnTo>
                  <a:pt x="2189" y="665"/>
                </a:lnTo>
                <a:lnTo>
                  <a:pt x="2189" y="662"/>
                </a:lnTo>
                <a:lnTo>
                  <a:pt x="2190" y="660"/>
                </a:lnTo>
                <a:lnTo>
                  <a:pt x="2190" y="659"/>
                </a:lnTo>
                <a:lnTo>
                  <a:pt x="2190" y="657"/>
                </a:lnTo>
                <a:lnTo>
                  <a:pt x="2190" y="656"/>
                </a:lnTo>
                <a:lnTo>
                  <a:pt x="2190" y="654"/>
                </a:lnTo>
                <a:lnTo>
                  <a:pt x="2190" y="653"/>
                </a:lnTo>
                <a:lnTo>
                  <a:pt x="2190" y="651"/>
                </a:lnTo>
                <a:lnTo>
                  <a:pt x="2192" y="650"/>
                </a:lnTo>
                <a:lnTo>
                  <a:pt x="2193" y="649"/>
                </a:lnTo>
                <a:lnTo>
                  <a:pt x="2194" y="649"/>
                </a:lnTo>
                <a:lnTo>
                  <a:pt x="2194" y="648"/>
                </a:lnTo>
                <a:lnTo>
                  <a:pt x="2195" y="648"/>
                </a:lnTo>
                <a:lnTo>
                  <a:pt x="2197" y="646"/>
                </a:lnTo>
                <a:lnTo>
                  <a:pt x="2197" y="645"/>
                </a:lnTo>
                <a:lnTo>
                  <a:pt x="2197" y="644"/>
                </a:lnTo>
                <a:lnTo>
                  <a:pt x="2198" y="643"/>
                </a:lnTo>
                <a:lnTo>
                  <a:pt x="2198" y="641"/>
                </a:lnTo>
                <a:lnTo>
                  <a:pt x="2199" y="641"/>
                </a:lnTo>
                <a:lnTo>
                  <a:pt x="2199" y="640"/>
                </a:lnTo>
                <a:lnTo>
                  <a:pt x="2199" y="639"/>
                </a:lnTo>
                <a:lnTo>
                  <a:pt x="2199" y="638"/>
                </a:lnTo>
                <a:lnTo>
                  <a:pt x="2200" y="637"/>
                </a:lnTo>
                <a:lnTo>
                  <a:pt x="2200" y="635"/>
                </a:lnTo>
                <a:lnTo>
                  <a:pt x="2200" y="634"/>
                </a:lnTo>
                <a:lnTo>
                  <a:pt x="2202" y="634"/>
                </a:lnTo>
                <a:lnTo>
                  <a:pt x="2202" y="633"/>
                </a:lnTo>
                <a:lnTo>
                  <a:pt x="2202" y="632"/>
                </a:lnTo>
                <a:lnTo>
                  <a:pt x="2203" y="632"/>
                </a:lnTo>
                <a:lnTo>
                  <a:pt x="2203" y="630"/>
                </a:lnTo>
                <a:lnTo>
                  <a:pt x="2204" y="629"/>
                </a:lnTo>
                <a:lnTo>
                  <a:pt x="2205" y="628"/>
                </a:lnTo>
                <a:lnTo>
                  <a:pt x="2205" y="627"/>
                </a:lnTo>
                <a:lnTo>
                  <a:pt x="2206" y="625"/>
                </a:lnTo>
                <a:lnTo>
                  <a:pt x="2206" y="624"/>
                </a:lnTo>
                <a:lnTo>
                  <a:pt x="2208" y="624"/>
                </a:lnTo>
                <a:lnTo>
                  <a:pt x="2208" y="623"/>
                </a:lnTo>
                <a:lnTo>
                  <a:pt x="2209" y="622"/>
                </a:lnTo>
                <a:lnTo>
                  <a:pt x="2210" y="620"/>
                </a:lnTo>
                <a:lnTo>
                  <a:pt x="2210" y="619"/>
                </a:lnTo>
                <a:lnTo>
                  <a:pt x="2211" y="618"/>
                </a:lnTo>
                <a:lnTo>
                  <a:pt x="2211" y="617"/>
                </a:lnTo>
                <a:lnTo>
                  <a:pt x="2213" y="617"/>
                </a:lnTo>
                <a:lnTo>
                  <a:pt x="2213" y="616"/>
                </a:lnTo>
                <a:lnTo>
                  <a:pt x="2214" y="614"/>
                </a:lnTo>
                <a:lnTo>
                  <a:pt x="2215" y="612"/>
                </a:lnTo>
                <a:lnTo>
                  <a:pt x="2216" y="611"/>
                </a:lnTo>
                <a:lnTo>
                  <a:pt x="2218" y="611"/>
                </a:lnTo>
                <a:lnTo>
                  <a:pt x="2219" y="609"/>
                </a:lnTo>
                <a:lnTo>
                  <a:pt x="2219" y="608"/>
                </a:lnTo>
                <a:lnTo>
                  <a:pt x="2220" y="608"/>
                </a:lnTo>
                <a:lnTo>
                  <a:pt x="2220" y="607"/>
                </a:lnTo>
                <a:lnTo>
                  <a:pt x="2220" y="606"/>
                </a:lnTo>
                <a:lnTo>
                  <a:pt x="2221" y="604"/>
                </a:lnTo>
                <a:lnTo>
                  <a:pt x="2220" y="604"/>
                </a:lnTo>
                <a:lnTo>
                  <a:pt x="2220" y="603"/>
                </a:lnTo>
                <a:lnTo>
                  <a:pt x="2220" y="602"/>
                </a:lnTo>
                <a:lnTo>
                  <a:pt x="2220" y="601"/>
                </a:lnTo>
                <a:lnTo>
                  <a:pt x="2220" y="600"/>
                </a:lnTo>
                <a:lnTo>
                  <a:pt x="2220" y="598"/>
                </a:lnTo>
                <a:lnTo>
                  <a:pt x="2220" y="597"/>
                </a:lnTo>
                <a:lnTo>
                  <a:pt x="2221" y="597"/>
                </a:lnTo>
                <a:lnTo>
                  <a:pt x="2221" y="596"/>
                </a:lnTo>
                <a:lnTo>
                  <a:pt x="2222" y="596"/>
                </a:lnTo>
                <a:lnTo>
                  <a:pt x="2222" y="595"/>
                </a:lnTo>
                <a:lnTo>
                  <a:pt x="2222" y="593"/>
                </a:lnTo>
                <a:lnTo>
                  <a:pt x="2221" y="592"/>
                </a:lnTo>
                <a:lnTo>
                  <a:pt x="2221" y="591"/>
                </a:lnTo>
                <a:lnTo>
                  <a:pt x="2221" y="590"/>
                </a:lnTo>
                <a:lnTo>
                  <a:pt x="2224" y="587"/>
                </a:lnTo>
                <a:lnTo>
                  <a:pt x="2224" y="586"/>
                </a:lnTo>
                <a:lnTo>
                  <a:pt x="2224" y="585"/>
                </a:lnTo>
                <a:lnTo>
                  <a:pt x="2224" y="584"/>
                </a:lnTo>
                <a:lnTo>
                  <a:pt x="2225" y="584"/>
                </a:lnTo>
                <a:lnTo>
                  <a:pt x="2226" y="581"/>
                </a:lnTo>
                <a:lnTo>
                  <a:pt x="2227" y="579"/>
                </a:lnTo>
                <a:lnTo>
                  <a:pt x="2229" y="577"/>
                </a:lnTo>
                <a:lnTo>
                  <a:pt x="2229" y="576"/>
                </a:lnTo>
                <a:lnTo>
                  <a:pt x="2227" y="575"/>
                </a:lnTo>
                <a:lnTo>
                  <a:pt x="2226" y="574"/>
                </a:lnTo>
                <a:lnTo>
                  <a:pt x="2226" y="572"/>
                </a:lnTo>
                <a:lnTo>
                  <a:pt x="2225" y="571"/>
                </a:lnTo>
                <a:lnTo>
                  <a:pt x="2225" y="570"/>
                </a:lnTo>
                <a:lnTo>
                  <a:pt x="2225" y="569"/>
                </a:lnTo>
                <a:lnTo>
                  <a:pt x="2225" y="568"/>
                </a:lnTo>
                <a:lnTo>
                  <a:pt x="2226" y="565"/>
                </a:lnTo>
                <a:lnTo>
                  <a:pt x="2227" y="564"/>
                </a:lnTo>
                <a:lnTo>
                  <a:pt x="2227" y="563"/>
                </a:lnTo>
                <a:lnTo>
                  <a:pt x="2226" y="561"/>
                </a:lnTo>
                <a:lnTo>
                  <a:pt x="2226" y="560"/>
                </a:lnTo>
                <a:lnTo>
                  <a:pt x="2226" y="559"/>
                </a:lnTo>
                <a:lnTo>
                  <a:pt x="2226" y="558"/>
                </a:lnTo>
                <a:lnTo>
                  <a:pt x="2226" y="556"/>
                </a:lnTo>
                <a:lnTo>
                  <a:pt x="2226" y="555"/>
                </a:lnTo>
                <a:lnTo>
                  <a:pt x="2226" y="554"/>
                </a:lnTo>
                <a:lnTo>
                  <a:pt x="2227" y="554"/>
                </a:lnTo>
                <a:lnTo>
                  <a:pt x="2229" y="553"/>
                </a:lnTo>
                <a:lnTo>
                  <a:pt x="2230" y="553"/>
                </a:lnTo>
                <a:lnTo>
                  <a:pt x="2231" y="553"/>
                </a:lnTo>
                <a:lnTo>
                  <a:pt x="2234" y="552"/>
                </a:lnTo>
                <a:lnTo>
                  <a:pt x="2235" y="552"/>
                </a:lnTo>
                <a:lnTo>
                  <a:pt x="2235" y="553"/>
                </a:lnTo>
                <a:lnTo>
                  <a:pt x="2236" y="558"/>
                </a:lnTo>
                <a:lnTo>
                  <a:pt x="2237" y="560"/>
                </a:lnTo>
                <a:lnTo>
                  <a:pt x="2237" y="563"/>
                </a:lnTo>
                <a:lnTo>
                  <a:pt x="2238" y="564"/>
                </a:lnTo>
                <a:lnTo>
                  <a:pt x="2238" y="565"/>
                </a:lnTo>
                <a:lnTo>
                  <a:pt x="2240" y="565"/>
                </a:lnTo>
                <a:lnTo>
                  <a:pt x="2241" y="568"/>
                </a:lnTo>
                <a:lnTo>
                  <a:pt x="2242" y="568"/>
                </a:lnTo>
                <a:lnTo>
                  <a:pt x="2242" y="569"/>
                </a:lnTo>
                <a:lnTo>
                  <a:pt x="2243" y="569"/>
                </a:lnTo>
                <a:lnTo>
                  <a:pt x="2245" y="569"/>
                </a:lnTo>
                <a:lnTo>
                  <a:pt x="2246" y="570"/>
                </a:lnTo>
                <a:lnTo>
                  <a:pt x="2247" y="571"/>
                </a:lnTo>
                <a:lnTo>
                  <a:pt x="2248" y="571"/>
                </a:lnTo>
                <a:lnTo>
                  <a:pt x="2248" y="572"/>
                </a:lnTo>
                <a:lnTo>
                  <a:pt x="2248" y="574"/>
                </a:lnTo>
                <a:lnTo>
                  <a:pt x="2248" y="575"/>
                </a:lnTo>
                <a:lnTo>
                  <a:pt x="2247" y="576"/>
                </a:lnTo>
                <a:lnTo>
                  <a:pt x="2247" y="577"/>
                </a:lnTo>
                <a:lnTo>
                  <a:pt x="2247" y="579"/>
                </a:lnTo>
                <a:lnTo>
                  <a:pt x="2247" y="580"/>
                </a:lnTo>
                <a:lnTo>
                  <a:pt x="2248" y="581"/>
                </a:lnTo>
                <a:lnTo>
                  <a:pt x="2250" y="582"/>
                </a:lnTo>
                <a:lnTo>
                  <a:pt x="2250" y="584"/>
                </a:lnTo>
                <a:lnTo>
                  <a:pt x="2251" y="585"/>
                </a:lnTo>
                <a:lnTo>
                  <a:pt x="2252" y="586"/>
                </a:lnTo>
                <a:lnTo>
                  <a:pt x="2253" y="586"/>
                </a:lnTo>
                <a:lnTo>
                  <a:pt x="2253" y="587"/>
                </a:lnTo>
                <a:lnTo>
                  <a:pt x="2254" y="587"/>
                </a:lnTo>
                <a:lnTo>
                  <a:pt x="2256" y="588"/>
                </a:lnTo>
                <a:lnTo>
                  <a:pt x="2257" y="590"/>
                </a:lnTo>
                <a:lnTo>
                  <a:pt x="2258" y="590"/>
                </a:lnTo>
                <a:lnTo>
                  <a:pt x="2259" y="590"/>
                </a:lnTo>
                <a:lnTo>
                  <a:pt x="2259" y="591"/>
                </a:lnTo>
                <a:lnTo>
                  <a:pt x="2261" y="591"/>
                </a:lnTo>
                <a:lnTo>
                  <a:pt x="2262" y="591"/>
                </a:lnTo>
                <a:lnTo>
                  <a:pt x="2262" y="592"/>
                </a:lnTo>
                <a:lnTo>
                  <a:pt x="2261" y="593"/>
                </a:lnTo>
                <a:lnTo>
                  <a:pt x="2261" y="595"/>
                </a:lnTo>
                <a:lnTo>
                  <a:pt x="2262" y="595"/>
                </a:lnTo>
                <a:lnTo>
                  <a:pt x="2262" y="596"/>
                </a:lnTo>
                <a:lnTo>
                  <a:pt x="2262" y="597"/>
                </a:lnTo>
                <a:lnTo>
                  <a:pt x="2263" y="597"/>
                </a:lnTo>
                <a:lnTo>
                  <a:pt x="2263" y="598"/>
                </a:lnTo>
                <a:lnTo>
                  <a:pt x="2264" y="598"/>
                </a:lnTo>
                <a:lnTo>
                  <a:pt x="2265" y="600"/>
                </a:lnTo>
                <a:lnTo>
                  <a:pt x="2267" y="600"/>
                </a:lnTo>
                <a:lnTo>
                  <a:pt x="2268" y="600"/>
                </a:lnTo>
                <a:lnTo>
                  <a:pt x="2268" y="598"/>
                </a:lnTo>
                <a:lnTo>
                  <a:pt x="2270" y="598"/>
                </a:lnTo>
                <a:lnTo>
                  <a:pt x="2273" y="600"/>
                </a:lnTo>
                <a:lnTo>
                  <a:pt x="2274" y="601"/>
                </a:lnTo>
                <a:lnTo>
                  <a:pt x="2275" y="601"/>
                </a:lnTo>
                <a:lnTo>
                  <a:pt x="2277" y="601"/>
                </a:lnTo>
                <a:lnTo>
                  <a:pt x="2278" y="601"/>
                </a:lnTo>
                <a:lnTo>
                  <a:pt x="2279" y="601"/>
                </a:lnTo>
                <a:lnTo>
                  <a:pt x="2279" y="602"/>
                </a:lnTo>
                <a:lnTo>
                  <a:pt x="2280" y="603"/>
                </a:lnTo>
                <a:lnTo>
                  <a:pt x="2280" y="604"/>
                </a:lnTo>
                <a:lnTo>
                  <a:pt x="2281" y="606"/>
                </a:lnTo>
                <a:lnTo>
                  <a:pt x="2283" y="606"/>
                </a:lnTo>
                <a:lnTo>
                  <a:pt x="2284" y="604"/>
                </a:lnTo>
                <a:lnTo>
                  <a:pt x="2312" y="572"/>
                </a:lnTo>
                <a:lnTo>
                  <a:pt x="2313" y="574"/>
                </a:lnTo>
                <a:lnTo>
                  <a:pt x="2326" y="564"/>
                </a:lnTo>
                <a:lnTo>
                  <a:pt x="2328" y="563"/>
                </a:lnTo>
                <a:lnTo>
                  <a:pt x="2332" y="559"/>
                </a:lnTo>
                <a:lnTo>
                  <a:pt x="2334" y="558"/>
                </a:lnTo>
                <a:lnTo>
                  <a:pt x="2337" y="555"/>
                </a:lnTo>
                <a:lnTo>
                  <a:pt x="2338" y="554"/>
                </a:lnTo>
                <a:lnTo>
                  <a:pt x="2341" y="552"/>
                </a:lnTo>
                <a:lnTo>
                  <a:pt x="2342" y="552"/>
                </a:lnTo>
                <a:lnTo>
                  <a:pt x="2342" y="553"/>
                </a:lnTo>
                <a:lnTo>
                  <a:pt x="2343" y="553"/>
                </a:lnTo>
                <a:lnTo>
                  <a:pt x="2345" y="555"/>
                </a:lnTo>
                <a:lnTo>
                  <a:pt x="2353" y="561"/>
                </a:lnTo>
                <a:lnTo>
                  <a:pt x="2360" y="569"/>
                </a:lnTo>
                <a:lnTo>
                  <a:pt x="2361" y="571"/>
                </a:lnTo>
                <a:lnTo>
                  <a:pt x="2363" y="574"/>
                </a:lnTo>
                <a:lnTo>
                  <a:pt x="2365" y="579"/>
                </a:lnTo>
                <a:lnTo>
                  <a:pt x="2365" y="580"/>
                </a:lnTo>
                <a:lnTo>
                  <a:pt x="2371" y="591"/>
                </a:lnTo>
                <a:lnTo>
                  <a:pt x="2371" y="592"/>
                </a:lnTo>
                <a:lnTo>
                  <a:pt x="2373" y="591"/>
                </a:lnTo>
                <a:lnTo>
                  <a:pt x="2377" y="590"/>
                </a:lnTo>
                <a:lnTo>
                  <a:pt x="2395" y="582"/>
                </a:lnTo>
                <a:lnTo>
                  <a:pt x="2413" y="574"/>
                </a:lnTo>
                <a:lnTo>
                  <a:pt x="2416" y="579"/>
                </a:lnTo>
                <a:lnTo>
                  <a:pt x="2418" y="582"/>
                </a:lnTo>
                <a:lnTo>
                  <a:pt x="2418" y="584"/>
                </a:lnTo>
                <a:lnTo>
                  <a:pt x="2422" y="590"/>
                </a:lnTo>
                <a:lnTo>
                  <a:pt x="2423" y="591"/>
                </a:lnTo>
                <a:lnTo>
                  <a:pt x="2423" y="592"/>
                </a:lnTo>
                <a:lnTo>
                  <a:pt x="2423" y="593"/>
                </a:lnTo>
                <a:lnTo>
                  <a:pt x="2425" y="598"/>
                </a:lnTo>
                <a:lnTo>
                  <a:pt x="2430" y="609"/>
                </a:lnTo>
                <a:lnTo>
                  <a:pt x="2445" y="602"/>
                </a:lnTo>
                <a:lnTo>
                  <a:pt x="2455" y="597"/>
                </a:lnTo>
                <a:lnTo>
                  <a:pt x="2465" y="592"/>
                </a:lnTo>
                <a:lnTo>
                  <a:pt x="2475" y="588"/>
                </a:lnTo>
                <a:lnTo>
                  <a:pt x="2476" y="593"/>
                </a:lnTo>
                <a:lnTo>
                  <a:pt x="2477" y="595"/>
                </a:lnTo>
                <a:lnTo>
                  <a:pt x="2478" y="598"/>
                </a:lnTo>
                <a:lnTo>
                  <a:pt x="2480" y="606"/>
                </a:lnTo>
                <a:lnTo>
                  <a:pt x="2485" y="607"/>
                </a:lnTo>
                <a:lnTo>
                  <a:pt x="2487" y="603"/>
                </a:lnTo>
                <a:lnTo>
                  <a:pt x="2491" y="600"/>
                </a:lnTo>
                <a:lnTo>
                  <a:pt x="2492" y="598"/>
                </a:lnTo>
                <a:lnTo>
                  <a:pt x="2494" y="593"/>
                </a:lnTo>
                <a:lnTo>
                  <a:pt x="2508" y="601"/>
                </a:lnTo>
                <a:lnTo>
                  <a:pt x="2514" y="604"/>
                </a:lnTo>
                <a:lnTo>
                  <a:pt x="2521" y="611"/>
                </a:lnTo>
                <a:lnTo>
                  <a:pt x="2524" y="613"/>
                </a:lnTo>
                <a:lnTo>
                  <a:pt x="2531" y="618"/>
                </a:lnTo>
                <a:lnTo>
                  <a:pt x="2533" y="618"/>
                </a:lnTo>
                <a:lnTo>
                  <a:pt x="2533" y="617"/>
                </a:lnTo>
                <a:lnTo>
                  <a:pt x="2535" y="613"/>
                </a:lnTo>
                <a:lnTo>
                  <a:pt x="2537" y="611"/>
                </a:lnTo>
                <a:lnTo>
                  <a:pt x="2539" y="611"/>
                </a:lnTo>
                <a:lnTo>
                  <a:pt x="2550" y="619"/>
                </a:lnTo>
                <a:lnTo>
                  <a:pt x="2552" y="620"/>
                </a:lnTo>
                <a:lnTo>
                  <a:pt x="2567" y="629"/>
                </a:lnTo>
                <a:lnTo>
                  <a:pt x="2569" y="632"/>
                </a:lnTo>
                <a:lnTo>
                  <a:pt x="2571" y="633"/>
                </a:lnTo>
                <a:lnTo>
                  <a:pt x="2572" y="635"/>
                </a:lnTo>
                <a:lnTo>
                  <a:pt x="2573" y="635"/>
                </a:lnTo>
                <a:lnTo>
                  <a:pt x="2574" y="638"/>
                </a:lnTo>
                <a:lnTo>
                  <a:pt x="2574" y="639"/>
                </a:lnTo>
                <a:lnTo>
                  <a:pt x="2576" y="639"/>
                </a:lnTo>
                <a:lnTo>
                  <a:pt x="2576" y="640"/>
                </a:lnTo>
                <a:lnTo>
                  <a:pt x="2577" y="641"/>
                </a:lnTo>
                <a:lnTo>
                  <a:pt x="2578" y="643"/>
                </a:lnTo>
                <a:lnTo>
                  <a:pt x="2578" y="644"/>
                </a:lnTo>
                <a:lnTo>
                  <a:pt x="2577" y="644"/>
                </a:lnTo>
                <a:lnTo>
                  <a:pt x="2577" y="645"/>
                </a:lnTo>
                <a:lnTo>
                  <a:pt x="2574" y="646"/>
                </a:lnTo>
                <a:lnTo>
                  <a:pt x="2572" y="648"/>
                </a:lnTo>
                <a:lnTo>
                  <a:pt x="2571" y="648"/>
                </a:lnTo>
                <a:lnTo>
                  <a:pt x="2569" y="649"/>
                </a:lnTo>
                <a:lnTo>
                  <a:pt x="2568" y="649"/>
                </a:lnTo>
                <a:lnTo>
                  <a:pt x="2567" y="651"/>
                </a:lnTo>
                <a:lnTo>
                  <a:pt x="2562" y="656"/>
                </a:lnTo>
                <a:lnTo>
                  <a:pt x="2558" y="661"/>
                </a:lnTo>
                <a:lnTo>
                  <a:pt x="2556" y="664"/>
                </a:lnTo>
                <a:lnTo>
                  <a:pt x="2553" y="665"/>
                </a:lnTo>
                <a:lnTo>
                  <a:pt x="2552" y="666"/>
                </a:lnTo>
                <a:lnTo>
                  <a:pt x="2551" y="666"/>
                </a:lnTo>
                <a:lnTo>
                  <a:pt x="2545" y="670"/>
                </a:lnTo>
                <a:lnTo>
                  <a:pt x="2541" y="675"/>
                </a:lnTo>
                <a:lnTo>
                  <a:pt x="2539" y="678"/>
                </a:lnTo>
                <a:lnTo>
                  <a:pt x="2540" y="681"/>
                </a:lnTo>
                <a:lnTo>
                  <a:pt x="2540" y="682"/>
                </a:lnTo>
                <a:lnTo>
                  <a:pt x="2537" y="685"/>
                </a:lnTo>
                <a:lnTo>
                  <a:pt x="2536" y="685"/>
                </a:lnTo>
                <a:lnTo>
                  <a:pt x="2534" y="689"/>
                </a:lnTo>
                <a:lnTo>
                  <a:pt x="2531" y="692"/>
                </a:lnTo>
                <a:lnTo>
                  <a:pt x="2530" y="693"/>
                </a:lnTo>
                <a:lnTo>
                  <a:pt x="2528" y="696"/>
                </a:lnTo>
                <a:lnTo>
                  <a:pt x="2525" y="698"/>
                </a:lnTo>
                <a:lnTo>
                  <a:pt x="2526" y="699"/>
                </a:lnTo>
                <a:lnTo>
                  <a:pt x="2528" y="701"/>
                </a:lnTo>
                <a:lnTo>
                  <a:pt x="2529" y="702"/>
                </a:lnTo>
                <a:lnTo>
                  <a:pt x="2530" y="704"/>
                </a:lnTo>
                <a:lnTo>
                  <a:pt x="2533" y="708"/>
                </a:lnTo>
                <a:lnTo>
                  <a:pt x="2533" y="709"/>
                </a:lnTo>
                <a:lnTo>
                  <a:pt x="2531" y="709"/>
                </a:lnTo>
                <a:lnTo>
                  <a:pt x="2530" y="709"/>
                </a:lnTo>
                <a:lnTo>
                  <a:pt x="2528" y="709"/>
                </a:lnTo>
                <a:lnTo>
                  <a:pt x="2526" y="709"/>
                </a:lnTo>
                <a:lnTo>
                  <a:pt x="2525" y="709"/>
                </a:lnTo>
                <a:lnTo>
                  <a:pt x="2524" y="709"/>
                </a:lnTo>
                <a:lnTo>
                  <a:pt x="2523" y="710"/>
                </a:lnTo>
                <a:lnTo>
                  <a:pt x="2521" y="712"/>
                </a:lnTo>
                <a:lnTo>
                  <a:pt x="2520" y="713"/>
                </a:lnTo>
                <a:lnTo>
                  <a:pt x="2519" y="713"/>
                </a:lnTo>
                <a:lnTo>
                  <a:pt x="2519" y="714"/>
                </a:lnTo>
                <a:lnTo>
                  <a:pt x="2517" y="717"/>
                </a:lnTo>
                <a:lnTo>
                  <a:pt x="2515" y="719"/>
                </a:lnTo>
                <a:lnTo>
                  <a:pt x="2515" y="720"/>
                </a:lnTo>
                <a:lnTo>
                  <a:pt x="2514" y="721"/>
                </a:lnTo>
                <a:lnTo>
                  <a:pt x="2512" y="725"/>
                </a:lnTo>
                <a:lnTo>
                  <a:pt x="2509" y="731"/>
                </a:lnTo>
                <a:lnTo>
                  <a:pt x="2508" y="731"/>
                </a:lnTo>
                <a:lnTo>
                  <a:pt x="2508" y="733"/>
                </a:lnTo>
                <a:lnTo>
                  <a:pt x="2508" y="734"/>
                </a:lnTo>
                <a:lnTo>
                  <a:pt x="2509" y="734"/>
                </a:lnTo>
                <a:lnTo>
                  <a:pt x="2514" y="739"/>
                </a:lnTo>
                <a:lnTo>
                  <a:pt x="2515" y="739"/>
                </a:lnTo>
                <a:lnTo>
                  <a:pt x="2518" y="739"/>
                </a:lnTo>
                <a:lnTo>
                  <a:pt x="2519" y="739"/>
                </a:lnTo>
                <a:lnTo>
                  <a:pt x="2535" y="756"/>
                </a:lnTo>
                <a:lnTo>
                  <a:pt x="2541" y="762"/>
                </a:lnTo>
                <a:lnTo>
                  <a:pt x="2546" y="767"/>
                </a:lnTo>
                <a:lnTo>
                  <a:pt x="2552" y="773"/>
                </a:lnTo>
                <a:lnTo>
                  <a:pt x="2557" y="778"/>
                </a:lnTo>
                <a:lnTo>
                  <a:pt x="2572" y="790"/>
                </a:lnTo>
                <a:lnTo>
                  <a:pt x="2577" y="795"/>
                </a:lnTo>
                <a:lnTo>
                  <a:pt x="2583" y="801"/>
                </a:lnTo>
                <a:lnTo>
                  <a:pt x="2588" y="809"/>
                </a:lnTo>
                <a:lnTo>
                  <a:pt x="2590" y="811"/>
                </a:lnTo>
                <a:lnTo>
                  <a:pt x="2594" y="817"/>
                </a:lnTo>
                <a:lnTo>
                  <a:pt x="2601" y="829"/>
                </a:lnTo>
                <a:lnTo>
                  <a:pt x="2601" y="830"/>
                </a:lnTo>
                <a:lnTo>
                  <a:pt x="2604" y="832"/>
                </a:lnTo>
                <a:lnTo>
                  <a:pt x="2605" y="835"/>
                </a:lnTo>
                <a:lnTo>
                  <a:pt x="2606" y="835"/>
                </a:lnTo>
                <a:lnTo>
                  <a:pt x="2609" y="840"/>
                </a:lnTo>
                <a:lnTo>
                  <a:pt x="2611" y="843"/>
                </a:lnTo>
                <a:lnTo>
                  <a:pt x="2612" y="846"/>
                </a:lnTo>
                <a:lnTo>
                  <a:pt x="2614" y="847"/>
                </a:lnTo>
                <a:lnTo>
                  <a:pt x="2615" y="849"/>
                </a:lnTo>
                <a:lnTo>
                  <a:pt x="2616" y="851"/>
                </a:lnTo>
                <a:lnTo>
                  <a:pt x="2619" y="854"/>
                </a:lnTo>
                <a:lnTo>
                  <a:pt x="2621" y="858"/>
                </a:lnTo>
                <a:lnTo>
                  <a:pt x="2622" y="861"/>
                </a:lnTo>
                <a:lnTo>
                  <a:pt x="2624" y="862"/>
                </a:lnTo>
                <a:lnTo>
                  <a:pt x="2626" y="864"/>
                </a:lnTo>
                <a:lnTo>
                  <a:pt x="2626" y="865"/>
                </a:lnTo>
                <a:lnTo>
                  <a:pt x="2627" y="867"/>
                </a:lnTo>
                <a:lnTo>
                  <a:pt x="2628" y="868"/>
                </a:lnTo>
                <a:lnTo>
                  <a:pt x="2630" y="870"/>
                </a:lnTo>
                <a:lnTo>
                  <a:pt x="2631" y="872"/>
                </a:lnTo>
                <a:lnTo>
                  <a:pt x="2635" y="878"/>
                </a:lnTo>
                <a:lnTo>
                  <a:pt x="2636" y="879"/>
                </a:lnTo>
                <a:lnTo>
                  <a:pt x="2638" y="884"/>
                </a:lnTo>
                <a:lnTo>
                  <a:pt x="2640" y="884"/>
                </a:lnTo>
                <a:lnTo>
                  <a:pt x="2641" y="888"/>
                </a:lnTo>
                <a:lnTo>
                  <a:pt x="2643" y="890"/>
                </a:lnTo>
                <a:lnTo>
                  <a:pt x="2646" y="894"/>
                </a:lnTo>
                <a:lnTo>
                  <a:pt x="2648" y="896"/>
                </a:lnTo>
                <a:lnTo>
                  <a:pt x="2653" y="904"/>
                </a:lnTo>
                <a:lnTo>
                  <a:pt x="2653" y="905"/>
                </a:lnTo>
                <a:lnTo>
                  <a:pt x="2654" y="905"/>
                </a:lnTo>
                <a:lnTo>
                  <a:pt x="2659" y="912"/>
                </a:lnTo>
                <a:lnTo>
                  <a:pt x="2663" y="918"/>
                </a:lnTo>
                <a:lnTo>
                  <a:pt x="2668" y="925"/>
                </a:lnTo>
                <a:lnTo>
                  <a:pt x="2673" y="931"/>
                </a:lnTo>
                <a:lnTo>
                  <a:pt x="2674" y="933"/>
                </a:lnTo>
                <a:lnTo>
                  <a:pt x="2678" y="939"/>
                </a:lnTo>
                <a:lnTo>
                  <a:pt x="2679" y="941"/>
                </a:lnTo>
                <a:lnTo>
                  <a:pt x="2683" y="947"/>
                </a:lnTo>
                <a:lnTo>
                  <a:pt x="2683" y="948"/>
                </a:lnTo>
                <a:lnTo>
                  <a:pt x="2685" y="950"/>
                </a:lnTo>
                <a:lnTo>
                  <a:pt x="2689" y="959"/>
                </a:lnTo>
                <a:lnTo>
                  <a:pt x="2699" y="975"/>
                </a:lnTo>
                <a:lnTo>
                  <a:pt x="2701" y="981"/>
                </a:lnTo>
                <a:lnTo>
                  <a:pt x="2702" y="984"/>
                </a:lnTo>
                <a:lnTo>
                  <a:pt x="2704" y="986"/>
                </a:lnTo>
                <a:lnTo>
                  <a:pt x="2706" y="990"/>
                </a:lnTo>
                <a:lnTo>
                  <a:pt x="2708" y="996"/>
                </a:lnTo>
                <a:lnTo>
                  <a:pt x="2713" y="1005"/>
                </a:lnTo>
                <a:lnTo>
                  <a:pt x="2720" y="1014"/>
                </a:lnTo>
                <a:lnTo>
                  <a:pt x="2720" y="1016"/>
                </a:lnTo>
                <a:lnTo>
                  <a:pt x="2721" y="1017"/>
                </a:lnTo>
                <a:lnTo>
                  <a:pt x="2722" y="1019"/>
                </a:lnTo>
                <a:lnTo>
                  <a:pt x="2720" y="1022"/>
                </a:lnTo>
                <a:lnTo>
                  <a:pt x="2715" y="1027"/>
                </a:lnTo>
                <a:lnTo>
                  <a:pt x="2708" y="1034"/>
                </a:lnTo>
                <a:lnTo>
                  <a:pt x="2705" y="1038"/>
                </a:lnTo>
                <a:lnTo>
                  <a:pt x="2702" y="1039"/>
                </a:lnTo>
                <a:lnTo>
                  <a:pt x="2700" y="1042"/>
                </a:lnTo>
                <a:lnTo>
                  <a:pt x="2697" y="1045"/>
                </a:lnTo>
                <a:lnTo>
                  <a:pt x="2696" y="1045"/>
                </a:lnTo>
                <a:lnTo>
                  <a:pt x="2694" y="1048"/>
                </a:lnTo>
                <a:lnTo>
                  <a:pt x="2720" y="1083"/>
                </a:lnTo>
                <a:lnTo>
                  <a:pt x="2720" y="1085"/>
                </a:lnTo>
                <a:lnTo>
                  <a:pt x="2721" y="1085"/>
                </a:lnTo>
                <a:lnTo>
                  <a:pt x="2722" y="1087"/>
                </a:lnTo>
                <a:lnTo>
                  <a:pt x="2723" y="1090"/>
                </a:lnTo>
                <a:lnTo>
                  <a:pt x="2723" y="1091"/>
                </a:lnTo>
                <a:lnTo>
                  <a:pt x="2724" y="1094"/>
                </a:lnTo>
                <a:lnTo>
                  <a:pt x="2726" y="1096"/>
                </a:lnTo>
                <a:lnTo>
                  <a:pt x="2727" y="1099"/>
                </a:lnTo>
                <a:lnTo>
                  <a:pt x="2728" y="1102"/>
                </a:lnTo>
                <a:lnTo>
                  <a:pt x="2728" y="1103"/>
                </a:lnTo>
                <a:lnTo>
                  <a:pt x="2732" y="1109"/>
                </a:lnTo>
                <a:lnTo>
                  <a:pt x="2733" y="1110"/>
                </a:lnTo>
                <a:lnTo>
                  <a:pt x="2733" y="1112"/>
                </a:lnTo>
                <a:lnTo>
                  <a:pt x="2734" y="1113"/>
                </a:lnTo>
                <a:lnTo>
                  <a:pt x="2734" y="1114"/>
                </a:lnTo>
                <a:lnTo>
                  <a:pt x="2736" y="1115"/>
                </a:lnTo>
                <a:lnTo>
                  <a:pt x="2737" y="1118"/>
                </a:lnTo>
                <a:lnTo>
                  <a:pt x="2738" y="1124"/>
                </a:lnTo>
                <a:lnTo>
                  <a:pt x="2739" y="1126"/>
                </a:lnTo>
                <a:lnTo>
                  <a:pt x="2740" y="1129"/>
                </a:lnTo>
                <a:lnTo>
                  <a:pt x="2742" y="1136"/>
                </a:lnTo>
                <a:lnTo>
                  <a:pt x="2743" y="1139"/>
                </a:lnTo>
                <a:lnTo>
                  <a:pt x="2743" y="1140"/>
                </a:lnTo>
                <a:lnTo>
                  <a:pt x="2747" y="1145"/>
                </a:lnTo>
                <a:lnTo>
                  <a:pt x="2750" y="1146"/>
                </a:lnTo>
                <a:lnTo>
                  <a:pt x="2754" y="1146"/>
                </a:lnTo>
                <a:lnTo>
                  <a:pt x="2755" y="1146"/>
                </a:lnTo>
                <a:lnTo>
                  <a:pt x="2756" y="1146"/>
                </a:lnTo>
                <a:lnTo>
                  <a:pt x="2760" y="1146"/>
                </a:lnTo>
                <a:lnTo>
                  <a:pt x="2760" y="1145"/>
                </a:lnTo>
                <a:lnTo>
                  <a:pt x="2761" y="1145"/>
                </a:lnTo>
                <a:lnTo>
                  <a:pt x="2761" y="1144"/>
                </a:lnTo>
                <a:lnTo>
                  <a:pt x="2763" y="1142"/>
                </a:lnTo>
                <a:lnTo>
                  <a:pt x="2764" y="1142"/>
                </a:lnTo>
                <a:lnTo>
                  <a:pt x="2766" y="1145"/>
                </a:lnTo>
                <a:lnTo>
                  <a:pt x="2768" y="1146"/>
                </a:lnTo>
                <a:lnTo>
                  <a:pt x="2769" y="1147"/>
                </a:lnTo>
                <a:lnTo>
                  <a:pt x="2770" y="1149"/>
                </a:lnTo>
                <a:lnTo>
                  <a:pt x="2771" y="1149"/>
                </a:lnTo>
                <a:lnTo>
                  <a:pt x="2779" y="1151"/>
                </a:lnTo>
                <a:lnTo>
                  <a:pt x="2780" y="1151"/>
                </a:lnTo>
                <a:lnTo>
                  <a:pt x="2780" y="1152"/>
                </a:lnTo>
                <a:lnTo>
                  <a:pt x="2782" y="1155"/>
                </a:lnTo>
                <a:lnTo>
                  <a:pt x="2785" y="1155"/>
                </a:lnTo>
                <a:lnTo>
                  <a:pt x="2787" y="1154"/>
                </a:lnTo>
                <a:lnTo>
                  <a:pt x="2788" y="1154"/>
                </a:lnTo>
                <a:lnTo>
                  <a:pt x="2791" y="1152"/>
                </a:lnTo>
                <a:lnTo>
                  <a:pt x="2795" y="1151"/>
                </a:lnTo>
                <a:lnTo>
                  <a:pt x="2797" y="1150"/>
                </a:lnTo>
                <a:lnTo>
                  <a:pt x="2798" y="1150"/>
                </a:lnTo>
                <a:lnTo>
                  <a:pt x="2801" y="1150"/>
                </a:lnTo>
                <a:lnTo>
                  <a:pt x="2802" y="1149"/>
                </a:lnTo>
                <a:lnTo>
                  <a:pt x="2804" y="1149"/>
                </a:lnTo>
                <a:lnTo>
                  <a:pt x="2806" y="1147"/>
                </a:lnTo>
                <a:lnTo>
                  <a:pt x="2807" y="1147"/>
                </a:lnTo>
                <a:lnTo>
                  <a:pt x="2808" y="1146"/>
                </a:lnTo>
                <a:lnTo>
                  <a:pt x="2811" y="1145"/>
                </a:lnTo>
                <a:lnTo>
                  <a:pt x="2812" y="1145"/>
                </a:lnTo>
                <a:lnTo>
                  <a:pt x="2813" y="1144"/>
                </a:lnTo>
                <a:lnTo>
                  <a:pt x="2816" y="1142"/>
                </a:lnTo>
                <a:lnTo>
                  <a:pt x="2818" y="1141"/>
                </a:lnTo>
                <a:lnTo>
                  <a:pt x="2823" y="1139"/>
                </a:lnTo>
                <a:lnTo>
                  <a:pt x="2825" y="1139"/>
                </a:lnTo>
                <a:lnTo>
                  <a:pt x="2828" y="1145"/>
                </a:lnTo>
                <a:lnTo>
                  <a:pt x="2828" y="1147"/>
                </a:lnTo>
                <a:lnTo>
                  <a:pt x="2824" y="1150"/>
                </a:lnTo>
                <a:lnTo>
                  <a:pt x="2820" y="1152"/>
                </a:lnTo>
                <a:lnTo>
                  <a:pt x="2819" y="1155"/>
                </a:lnTo>
                <a:lnTo>
                  <a:pt x="2816" y="1157"/>
                </a:lnTo>
                <a:lnTo>
                  <a:pt x="2814" y="1159"/>
                </a:lnTo>
                <a:lnTo>
                  <a:pt x="2813" y="1160"/>
                </a:lnTo>
                <a:lnTo>
                  <a:pt x="2811" y="1161"/>
                </a:lnTo>
                <a:lnTo>
                  <a:pt x="2809" y="1162"/>
                </a:lnTo>
                <a:lnTo>
                  <a:pt x="2807" y="1163"/>
                </a:lnTo>
                <a:lnTo>
                  <a:pt x="2803" y="1166"/>
                </a:lnTo>
                <a:lnTo>
                  <a:pt x="2801" y="1168"/>
                </a:lnTo>
                <a:lnTo>
                  <a:pt x="2798" y="1170"/>
                </a:lnTo>
                <a:lnTo>
                  <a:pt x="2798" y="1171"/>
                </a:lnTo>
                <a:lnTo>
                  <a:pt x="2797" y="1170"/>
                </a:lnTo>
                <a:lnTo>
                  <a:pt x="2796" y="1170"/>
                </a:lnTo>
                <a:lnTo>
                  <a:pt x="2792" y="1173"/>
                </a:lnTo>
                <a:lnTo>
                  <a:pt x="2791" y="1176"/>
                </a:lnTo>
                <a:lnTo>
                  <a:pt x="2786" y="1181"/>
                </a:lnTo>
                <a:lnTo>
                  <a:pt x="2785" y="1181"/>
                </a:lnTo>
                <a:lnTo>
                  <a:pt x="2781" y="1184"/>
                </a:lnTo>
                <a:lnTo>
                  <a:pt x="2777" y="1188"/>
                </a:lnTo>
                <a:lnTo>
                  <a:pt x="2777" y="1189"/>
                </a:lnTo>
                <a:lnTo>
                  <a:pt x="2776" y="1193"/>
                </a:lnTo>
                <a:lnTo>
                  <a:pt x="2775" y="1204"/>
                </a:lnTo>
                <a:lnTo>
                  <a:pt x="2775" y="1208"/>
                </a:lnTo>
                <a:lnTo>
                  <a:pt x="2775" y="1209"/>
                </a:lnTo>
                <a:lnTo>
                  <a:pt x="2774" y="1213"/>
                </a:lnTo>
                <a:lnTo>
                  <a:pt x="2774" y="1214"/>
                </a:lnTo>
                <a:lnTo>
                  <a:pt x="2771" y="1221"/>
                </a:lnTo>
                <a:lnTo>
                  <a:pt x="2769" y="1224"/>
                </a:lnTo>
                <a:lnTo>
                  <a:pt x="2765" y="1229"/>
                </a:lnTo>
                <a:lnTo>
                  <a:pt x="2763" y="1230"/>
                </a:lnTo>
                <a:lnTo>
                  <a:pt x="2763" y="1231"/>
                </a:lnTo>
                <a:lnTo>
                  <a:pt x="2764" y="1234"/>
                </a:lnTo>
                <a:lnTo>
                  <a:pt x="2770" y="1240"/>
                </a:lnTo>
                <a:lnTo>
                  <a:pt x="2772" y="1241"/>
                </a:lnTo>
                <a:lnTo>
                  <a:pt x="2777" y="1245"/>
                </a:lnTo>
                <a:lnTo>
                  <a:pt x="2787" y="1251"/>
                </a:lnTo>
                <a:lnTo>
                  <a:pt x="2797" y="1257"/>
                </a:lnTo>
                <a:lnTo>
                  <a:pt x="2803" y="1261"/>
                </a:lnTo>
                <a:lnTo>
                  <a:pt x="2806" y="1263"/>
                </a:lnTo>
                <a:lnTo>
                  <a:pt x="2807" y="1264"/>
                </a:lnTo>
                <a:lnTo>
                  <a:pt x="2808" y="1268"/>
                </a:lnTo>
                <a:lnTo>
                  <a:pt x="2809" y="1274"/>
                </a:lnTo>
                <a:lnTo>
                  <a:pt x="2814" y="1290"/>
                </a:lnTo>
                <a:lnTo>
                  <a:pt x="2737" y="1354"/>
                </a:lnTo>
                <a:lnTo>
                  <a:pt x="2737" y="1355"/>
                </a:lnTo>
                <a:lnTo>
                  <a:pt x="2726" y="1362"/>
                </a:lnTo>
                <a:lnTo>
                  <a:pt x="2724" y="1363"/>
                </a:lnTo>
                <a:lnTo>
                  <a:pt x="2722" y="1364"/>
                </a:lnTo>
                <a:lnTo>
                  <a:pt x="2718" y="1369"/>
                </a:lnTo>
                <a:lnTo>
                  <a:pt x="2717" y="1369"/>
                </a:lnTo>
                <a:lnTo>
                  <a:pt x="2713" y="1370"/>
                </a:lnTo>
                <a:lnTo>
                  <a:pt x="2712" y="1370"/>
                </a:lnTo>
                <a:lnTo>
                  <a:pt x="2711" y="1370"/>
                </a:lnTo>
                <a:lnTo>
                  <a:pt x="2710" y="1370"/>
                </a:lnTo>
                <a:lnTo>
                  <a:pt x="2710" y="1371"/>
                </a:lnTo>
                <a:lnTo>
                  <a:pt x="2708" y="1371"/>
                </a:lnTo>
                <a:lnTo>
                  <a:pt x="2706" y="1373"/>
                </a:lnTo>
                <a:lnTo>
                  <a:pt x="2704" y="1374"/>
                </a:lnTo>
                <a:lnTo>
                  <a:pt x="2702" y="1374"/>
                </a:lnTo>
                <a:lnTo>
                  <a:pt x="2701" y="1375"/>
                </a:lnTo>
                <a:lnTo>
                  <a:pt x="2700" y="1376"/>
                </a:lnTo>
                <a:lnTo>
                  <a:pt x="2699" y="1378"/>
                </a:lnTo>
                <a:lnTo>
                  <a:pt x="2697" y="1378"/>
                </a:lnTo>
                <a:lnTo>
                  <a:pt x="2694" y="1378"/>
                </a:lnTo>
                <a:lnTo>
                  <a:pt x="2691" y="1379"/>
                </a:lnTo>
                <a:lnTo>
                  <a:pt x="2690" y="1380"/>
                </a:lnTo>
                <a:lnTo>
                  <a:pt x="2689" y="1381"/>
                </a:lnTo>
                <a:lnTo>
                  <a:pt x="2688" y="1381"/>
                </a:lnTo>
                <a:lnTo>
                  <a:pt x="2685" y="1381"/>
                </a:lnTo>
                <a:lnTo>
                  <a:pt x="2684" y="1383"/>
                </a:lnTo>
                <a:lnTo>
                  <a:pt x="2683" y="1383"/>
                </a:lnTo>
                <a:lnTo>
                  <a:pt x="2681" y="1384"/>
                </a:lnTo>
                <a:lnTo>
                  <a:pt x="2680" y="1384"/>
                </a:lnTo>
                <a:lnTo>
                  <a:pt x="2679" y="1383"/>
                </a:lnTo>
                <a:lnTo>
                  <a:pt x="2678" y="1383"/>
                </a:lnTo>
                <a:lnTo>
                  <a:pt x="2675" y="1385"/>
                </a:lnTo>
                <a:lnTo>
                  <a:pt x="2674" y="1385"/>
                </a:lnTo>
                <a:lnTo>
                  <a:pt x="2673" y="1386"/>
                </a:lnTo>
                <a:lnTo>
                  <a:pt x="2672" y="1386"/>
                </a:lnTo>
                <a:lnTo>
                  <a:pt x="2670" y="1387"/>
                </a:lnTo>
                <a:lnTo>
                  <a:pt x="2670" y="1389"/>
                </a:lnTo>
                <a:lnTo>
                  <a:pt x="2672" y="1389"/>
                </a:lnTo>
                <a:lnTo>
                  <a:pt x="2681" y="1401"/>
                </a:lnTo>
                <a:lnTo>
                  <a:pt x="2683" y="1402"/>
                </a:lnTo>
                <a:lnTo>
                  <a:pt x="2801" y="1539"/>
                </a:lnTo>
                <a:lnTo>
                  <a:pt x="2801" y="1540"/>
                </a:lnTo>
                <a:lnTo>
                  <a:pt x="2802" y="1540"/>
                </a:lnTo>
                <a:lnTo>
                  <a:pt x="2812" y="1552"/>
                </a:lnTo>
                <a:lnTo>
                  <a:pt x="2798" y="1565"/>
                </a:lnTo>
                <a:lnTo>
                  <a:pt x="2772" y="1588"/>
                </a:lnTo>
                <a:lnTo>
                  <a:pt x="2769" y="1593"/>
                </a:lnTo>
                <a:lnTo>
                  <a:pt x="2765" y="1599"/>
                </a:lnTo>
                <a:lnTo>
                  <a:pt x="2764" y="1604"/>
                </a:lnTo>
                <a:lnTo>
                  <a:pt x="2761" y="1607"/>
                </a:lnTo>
                <a:lnTo>
                  <a:pt x="2760" y="1608"/>
                </a:lnTo>
                <a:lnTo>
                  <a:pt x="2756" y="1610"/>
                </a:lnTo>
                <a:lnTo>
                  <a:pt x="2755" y="1613"/>
                </a:lnTo>
                <a:lnTo>
                  <a:pt x="2748" y="1616"/>
                </a:lnTo>
                <a:lnTo>
                  <a:pt x="2745" y="1618"/>
                </a:lnTo>
                <a:lnTo>
                  <a:pt x="2745" y="1620"/>
                </a:lnTo>
                <a:lnTo>
                  <a:pt x="2745" y="1623"/>
                </a:lnTo>
                <a:lnTo>
                  <a:pt x="2745" y="1625"/>
                </a:lnTo>
                <a:lnTo>
                  <a:pt x="2745" y="1628"/>
                </a:lnTo>
                <a:lnTo>
                  <a:pt x="2747" y="1634"/>
                </a:lnTo>
                <a:lnTo>
                  <a:pt x="2747" y="1636"/>
                </a:lnTo>
                <a:lnTo>
                  <a:pt x="2748" y="1640"/>
                </a:lnTo>
                <a:lnTo>
                  <a:pt x="2747" y="1642"/>
                </a:lnTo>
                <a:lnTo>
                  <a:pt x="2745" y="1645"/>
                </a:lnTo>
                <a:lnTo>
                  <a:pt x="2744" y="1646"/>
                </a:lnTo>
                <a:lnTo>
                  <a:pt x="2742" y="1647"/>
                </a:lnTo>
                <a:lnTo>
                  <a:pt x="2738" y="1648"/>
                </a:lnTo>
                <a:lnTo>
                  <a:pt x="2732" y="1651"/>
                </a:lnTo>
                <a:lnTo>
                  <a:pt x="2731" y="1651"/>
                </a:lnTo>
                <a:lnTo>
                  <a:pt x="2729" y="1651"/>
                </a:lnTo>
                <a:lnTo>
                  <a:pt x="2728" y="1651"/>
                </a:lnTo>
                <a:lnTo>
                  <a:pt x="2727" y="1651"/>
                </a:lnTo>
                <a:lnTo>
                  <a:pt x="2726" y="1652"/>
                </a:lnTo>
                <a:lnTo>
                  <a:pt x="2723" y="1652"/>
                </a:lnTo>
                <a:lnTo>
                  <a:pt x="2722" y="1652"/>
                </a:lnTo>
                <a:lnTo>
                  <a:pt x="2721" y="1652"/>
                </a:lnTo>
                <a:lnTo>
                  <a:pt x="2720" y="1652"/>
                </a:lnTo>
                <a:lnTo>
                  <a:pt x="2717" y="1652"/>
                </a:lnTo>
                <a:lnTo>
                  <a:pt x="2716" y="1652"/>
                </a:lnTo>
                <a:lnTo>
                  <a:pt x="2715" y="1652"/>
                </a:lnTo>
                <a:lnTo>
                  <a:pt x="2712" y="1651"/>
                </a:lnTo>
                <a:lnTo>
                  <a:pt x="2711" y="1651"/>
                </a:lnTo>
                <a:lnTo>
                  <a:pt x="2710" y="1650"/>
                </a:lnTo>
                <a:lnTo>
                  <a:pt x="2708" y="1651"/>
                </a:lnTo>
                <a:lnTo>
                  <a:pt x="2707" y="1651"/>
                </a:lnTo>
                <a:lnTo>
                  <a:pt x="2705" y="1650"/>
                </a:lnTo>
                <a:lnTo>
                  <a:pt x="2702" y="1648"/>
                </a:lnTo>
                <a:lnTo>
                  <a:pt x="2700" y="1647"/>
                </a:lnTo>
                <a:lnTo>
                  <a:pt x="2697" y="1646"/>
                </a:lnTo>
                <a:lnTo>
                  <a:pt x="2696" y="1644"/>
                </a:lnTo>
                <a:lnTo>
                  <a:pt x="2695" y="1642"/>
                </a:lnTo>
                <a:lnTo>
                  <a:pt x="2694" y="1642"/>
                </a:lnTo>
                <a:lnTo>
                  <a:pt x="2692" y="1641"/>
                </a:lnTo>
                <a:lnTo>
                  <a:pt x="2691" y="1641"/>
                </a:lnTo>
                <a:lnTo>
                  <a:pt x="2690" y="1640"/>
                </a:lnTo>
                <a:lnTo>
                  <a:pt x="2689" y="1639"/>
                </a:lnTo>
                <a:lnTo>
                  <a:pt x="2688" y="1639"/>
                </a:lnTo>
                <a:lnTo>
                  <a:pt x="2686" y="1637"/>
                </a:lnTo>
                <a:lnTo>
                  <a:pt x="2685" y="1637"/>
                </a:lnTo>
                <a:lnTo>
                  <a:pt x="2684" y="1637"/>
                </a:lnTo>
                <a:lnTo>
                  <a:pt x="2683" y="1637"/>
                </a:lnTo>
                <a:lnTo>
                  <a:pt x="2681" y="1636"/>
                </a:lnTo>
                <a:lnTo>
                  <a:pt x="2679" y="1635"/>
                </a:lnTo>
                <a:lnTo>
                  <a:pt x="2678" y="1635"/>
                </a:lnTo>
                <a:lnTo>
                  <a:pt x="2676" y="1635"/>
                </a:lnTo>
                <a:lnTo>
                  <a:pt x="2674" y="1635"/>
                </a:lnTo>
                <a:lnTo>
                  <a:pt x="2673" y="1634"/>
                </a:lnTo>
                <a:lnTo>
                  <a:pt x="2670" y="1634"/>
                </a:lnTo>
                <a:lnTo>
                  <a:pt x="2669" y="1634"/>
                </a:lnTo>
                <a:lnTo>
                  <a:pt x="2668" y="1634"/>
                </a:lnTo>
                <a:lnTo>
                  <a:pt x="2665" y="1634"/>
                </a:lnTo>
                <a:lnTo>
                  <a:pt x="2663" y="1634"/>
                </a:lnTo>
                <a:lnTo>
                  <a:pt x="2662" y="1634"/>
                </a:lnTo>
                <a:lnTo>
                  <a:pt x="2662" y="1632"/>
                </a:lnTo>
                <a:lnTo>
                  <a:pt x="2660" y="1632"/>
                </a:lnTo>
                <a:lnTo>
                  <a:pt x="2662" y="1635"/>
                </a:lnTo>
                <a:lnTo>
                  <a:pt x="2662" y="1636"/>
                </a:lnTo>
                <a:lnTo>
                  <a:pt x="2662" y="1647"/>
                </a:lnTo>
                <a:lnTo>
                  <a:pt x="2662" y="1657"/>
                </a:lnTo>
                <a:lnTo>
                  <a:pt x="2662" y="1660"/>
                </a:lnTo>
                <a:lnTo>
                  <a:pt x="2663" y="1661"/>
                </a:lnTo>
                <a:lnTo>
                  <a:pt x="2663" y="1663"/>
                </a:lnTo>
                <a:lnTo>
                  <a:pt x="2664" y="1667"/>
                </a:lnTo>
                <a:lnTo>
                  <a:pt x="2665" y="1673"/>
                </a:lnTo>
                <a:lnTo>
                  <a:pt x="2665" y="1676"/>
                </a:lnTo>
                <a:lnTo>
                  <a:pt x="2668" y="1685"/>
                </a:lnTo>
                <a:lnTo>
                  <a:pt x="2668" y="1697"/>
                </a:lnTo>
                <a:lnTo>
                  <a:pt x="2668" y="1705"/>
                </a:lnTo>
                <a:lnTo>
                  <a:pt x="2668" y="1706"/>
                </a:lnTo>
                <a:lnTo>
                  <a:pt x="2670" y="1709"/>
                </a:lnTo>
                <a:lnTo>
                  <a:pt x="2674" y="1715"/>
                </a:lnTo>
                <a:lnTo>
                  <a:pt x="2675" y="1715"/>
                </a:lnTo>
                <a:lnTo>
                  <a:pt x="2675" y="1717"/>
                </a:lnTo>
                <a:lnTo>
                  <a:pt x="2675" y="1719"/>
                </a:lnTo>
                <a:lnTo>
                  <a:pt x="2672" y="1721"/>
                </a:lnTo>
                <a:lnTo>
                  <a:pt x="2672" y="1725"/>
                </a:lnTo>
                <a:lnTo>
                  <a:pt x="2668" y="1725"/>
                </a:lnTo>
                <a:lnTo>
                  <a:pt x="2668" y="1726"/>
                </a:lnTo>
                <a:lnTo>
                  <a:pt x="2669" y="1730"/>
                </a:lnTo>
                <a:lnTo>
                  <a:pt x="2669" y="1732"/>
                </a:lnTo>
                <a:lnTo>
                  <a:pt x="2669" y="1735"/>
                </a:lnTo>
                <a:lnTo>
                  <a:pt x="2669" y="1737"/>
                </a:lnTo>
                <a:lnTo>
                  <a:pt x="2670" y="1740"/>
                </a:lnTo>
                <a:lnTo>
                  <a:pt x="2669" y="1741"/>
                </a:lnTo>
                <a:lnTo>
                  <a:pt x="2669" y="1742"/>
                </a:lnTo>
                <a:lnTo>
                  <a:pt x="2668" y="1742"/>
                </a:lnTo>
                <a:lnTo>
                  <a:pt x="2663" y="1743"/>
                </a:lnTo>
                <a:lnTo>
                  <a:pt x="2663" y="1763"/>
                </a:lnTo>
                <a:lnTo>
                  <a:pt x="2664" y="1768"/>
                </a:lnTo>
                <a:lnTo>
                  <a:pt x="2664" y="1772"/>
                </a:lnTo>
                <a:lnTo>
                  <a:pt x="2663" y="1773"/>
                </a:lnTo>
                <a:lnTo>
                  <a:pt x="2663" y="1774"/>
                </a:lnTo>
                <a:lnTo>
                  <a:pt x="2663" y="1775"/>
                </a:lnTo>
                <a:lnTo>
                  <a:pt x="2663" y="1777"/>
                </a:lnTo>
                <a:lnTo>
                  <a:pt x="2662" y="1778"/>
                </a:lnTo>
                <a:lnTo>
                  <a:pt x="2659" y="1780"/>
                </a:lnTo>
                <a:lnTo>
                  <a:pt x="2658" y="1781"/>
                </a:lnTo>
                <a:lnTo>
                  <a:pt x="2657" y="1781"/>
                </a:lnTo>
                <a:lnTo>
                  <a:pt x="2657" y="1783"/>
                </a:lnTo>
                <a:lnTo>
                  <a:pt x="2651" y="1779"/>
                </a:lnTo>
                <a:lnTo>
                  <a:pt x="2644" y="1777"/>
                </a:lnTo>
                <a:lnTo>
                  <a:pt x="2641" y="1774"/>
                </a:lnTo>
                <a:lnTo>
                  <a:pt x="2632" y="1768"/>
                </a:lnTo>
                <a:lnTo>
                  <a:pt x="2632" y="1764"/>
                </a:lnTo>
                <a:lnTo>
                  <a:pt x="2632" y="1761"/>
                </a:lnTo>
                <a:lnTo>
                  <a:pt x="2632" y="1757"/>
                </a:lnTo>
                <a:lnTo>
                  <a:pt x="2632" y="1754"/>
                </a:lnTo>
                <a:lnTo>
                  <a:pt x="2631" y="1752"/>
                </a:lnTo>
                <a:lnTo>
                  <a:pt x="2625" y="1748"/>
                </a:lnTo>
                <a:lnTo>
                  <a:pt x="2625" y="1747"/>
                </a:lnTo>
                <a:lnTo>
                  <a:pt x="2622" y="1746"/>
                </a:lnTo>
                <a:lnTo>
                  <a:pt x="2621" y="1745"/>
                </a:lnTo>
                <a:lnTo>
                  <a:pt x="2619" y="1745"/>
                </a:lnTo>
                <a:lnTo>
                  <a:pt x="2616" y="1747"/>
                </a:lnTo>
                <a:lnTo>
                  <a:pt x="2615" y="1747"/>
                </a:lnTo>
                <a:lnTo>
                  <a:pt x="2608" y="1751"/>
                </a:lnTo>
                <a:lnTo>
                  <a:pt x="2604" y="1752"/>
                </a:lnTo>
                <a:lnTo>
                  <a:pt x="2603" y="1752"/>
                </a:lnTo>
                <a:lnTo>
                  <a:pt x="2601" y="1752"/>
                </a:lnTo>
                <a:lnTo>
                  <a:pt x="2594" y="1748"/>
                </a:lnTo>
                <a:lnTo>
                  <a:pt x="2593" y="1748"/>
                </a:lnTo>
                <a:lnTo>
                  <a:pt x="2592" y="1747"/>
                </a:lnTo>
                <a:lnTo>
                  <a:pt x="2590" y="1747"/>
                </a:lnTo>
                <a:lnTo>
                  <a:pt x="2584" y="1748"/>
                </a:lnTo>
                <a:lnTo>
                  <a:pt x="2583" y="1748"/>
                </a:lnTo>
                <a:lnTo>
                  <a:pt x="2566" y="1740"/>
                </a:lnTo>
                <a:lnTo>
                  <a:pt x="2556" y="1736"/>
                </a:lnTo>
                <a:lnTo>
                  <a:pt x="2556" y="1735"/>
                </a:lnTo>
                <a:lnTo>
                  <a:pt x="2555" y="1735"/>
                </a:lnTo>
                <a:lnTo>
                  <a:pt x="2551" y="1733"/>
                </a:lnTo>
                <a:lnTo>
                  <a:pt x="2549" y="1733"/>
                </a:lnTo>
                <a:lnTo>
                  <a:pt x="2546" y="1732"/>
                </a:lnTo>
                <a:lnTo>
                  <a:pt x="2545" y="1731"/>
                </a:lnTo>
                <a:lnTo>
                  <a:pt x="2541" y="1730"/>
                </a:lnTo>
                <a:lnTo>
                  <a:pt x="2540" y="1729"/>
                </a:lnTo>
                <a:lnTo>
                  <a:pt x="2539" y="1729"/>
                </a:lnTo>
                <a:lnTo>
                  <a:pt x="2536" y="1725"/>
                </a:lnTo>
                <a:lnTo>
                  <a:pt x="2535" y="1725"/>
                </a:lnTo>
                <a:lnTo>
                  <a:pt x="2533" y="1726"/>
                </a:lnTo>
                <a:lnTo>
                  <a:pt x="2531" y="1727"/>
                </a:lnTo>
                <a:lnTo>
                  <a:pt x="2526" y="1731"/>
                </a:lnTo>
                <a:lnTo>
                  <a:pt x="2524" y="1733"/>
                </a:lnTo>
                <a:lnTo>
                  <a:pt x="2524" y="1735"/>
                </a:lnTo>
                <a:lnTo>
                  <a:pt x="2519" y="1740"/>
                </a:lnTo>
                <a:lnTo>
                  <a:pt x="2515" y="1745"/>
                </a:lnTo>
                <a:lnTo>
                  <a:pt x="2514" y="1747"/>
                </a:lnTo>
                <a:lnTo>
                  <a:pt x="2503" y="1761"/>
                </a:lnTo>
                <a:lnTo>
                  <a:pt x="2503" y="1762"/>
                </a:lnTo>
                <a:lnTo>
                  <a:pt x="2504" y="1763"/>
                </a:lnTo>
                <a:lnTo>
                  <a:pt x="2510" y="1770"/>
                </a:lnTo>
                <a:lnTo>
                  <a:pt x="2512" y="1770"/>
                </a:lnTo>
                <a:lnTo>
                  <a:pt x="2515" y="1775"/>
                </a:lnTo>
                <a:lnTo>
                  <a:pt x="2519" y="1779"/>
                </a:lnTo>
                <a:lnTo>
                  <a:pt x="2521" y="1781"/>
                </a:lnTo>
                <a:lnTo>
                  <a:pt x="2524" y="1785"/>
                </a:lnTo>
                <a:lnTo>
                  <a:pt x="2524" y="1786"/>
                </a:lnTo>
                <a:lnTo>
                  <a:pt x="2524" y="1788"/>
                </a:lnTo>
                <a:lnTo>
                  <a:pt x="2525" y="1789"/>
                </a:lnTo>
                <a:lnTo>
                  <a:pt x="2525" y="1793"/>
                </a:lnTo>
                <a:lnTo>
                  <a:pt x="2525" y="1799"/>
                </a:lnTo>
                <a:lnTo>
                  <a:pt x="2525" y="1800"/>
                </a:lnTo>
                <a:lnTo>
                  <a:pt x="2525" y="1801"/>
                </a:lnTo>
                <a:lnTo>
                  <a:pt x="2525" y="1807"/>
                </a:lnTo>
                <a:lnTo>
                  <a:pt x="2526" y="1813"/>
                </a:lnTo>
                <a:lnTo>
                  <a:pt x="2525" y="1817"/>
                </a:lnTo>
                <a:lnTo>
                  <a:pt x="2525" y="1820"/>
                </a:lnTo>
                <a:lnTo>
                  <a:pt x="2525" y="1823"/>
                </a:lnTo>
                <a:lnTo>
                  <a:pt x="2524" y="1825"/>
                </a:lnTo>
                <a:lnTo>
                  <a:pt x="2524" y="1827"/>
                </a:lnTo>
                <a:lnTo>
                  <a:pt x="2523" y="1828"/>
                </a:lnTo>
                <a:lnTo>
                  <a:pt x="2523" y="1829"/>
                </a:lnTo>
                <a:lnTo>
                  <a:pt x="2521" y="1833"/>
                </a:lnTo>
                <a:lnTo>
                  <a:pt x="2521" y="1834"/>
                </a:lnTo>
                <a:lnTo>
                  <a:pt x="2520" y="1838"/>
                </a:lnTo>
                <a:lnTo>
                  <a:pt x="2519" y="1839"/>
                </a:lnTo>
                <a:lnTo>
                  <a:pt x="2508" y="1844"/>
                </a:lnTo>
                <a:lnTo>
                  <a:pt x="2504" y="1845"/>
                </a:lnTo>
                <a:lnTo>
                  <a:pt x="2493" y="1849"/>
                </a:lnTo>
                <a:lnTo>
                  <a:pt x="2492" y="1850"/>
                </a:lnTo>
                <a:lnTo>
                  <a:pt x="2467" y="1860"/>
                </a:lnTo>
                <a:lnTo>
                  <a:pt x="2464" y="1863"/>
                </a:lnTo>
                <a:lnTo>
                  <a:pt x="2462" y="1863"/>
                </a:lnTo>
                <a:lnTo>
                  <a:pt x="2461" y="1863"/>
                </a:lnTo>
                <a:lnTo>
                  <a:pt x="2460" y="1864"/>
                </a:lnTo>
                <a:lnTo>
                  <a:pt x="2459" y="1864"/>
                </a:lnTo>
                <a:lnTo>
                  <a:pt x="2459" y="1865"/>
                </a:lnTo>
                <a:lnTo>
                  <a:pt x="2459" y="1866"/>
                </a:lnTo>
                <a:lnTo>
                  <a:pt x="2459" y="1868"/>
                </a:lnTo>
                <a:lnTo>
                  <a:pt x="2457" y="1871"/>
                </a:lnTo>
                <a:lnTo>
                  <a:pt x="2456" y="1873"/>
                </a:lnTo>
                <a:lnTo>
                  <a:pt x="2456" y="1874"/>
                </a:lnTo>
                <a:lnTo>
                  <a:pt x="2455" y="1875"/>
                </a:lnTo>
                <a:lnTo>
                  <a:pt x="2454" y="1877"/>
                </a:lnTo>
                <a:lnTo>
                  <a:pt x="2453" y="1879"/>
                </a:lnTo>
                <a:lnTo>
                  <a:pt x="2451" y="1881"/>
                </a:lnTo>
                <a:lnTo>
                  <a:pt x="2450" y="1882"/>
                </a:lnTo>
                <a:lnTo>
                  <a:pt x="2450" y="1885"/>
                </a:lnTo>
                <a:lnTo>
                  <a:pt x="2449" y="1887"/>
                </a:lnTo>
                <a:lnTo>
                  <a:pt x="2448" y="1890"/>
                </a:lnTo>
                <a:lnTo>
                  <a:pt x="2446" y="1893"/>
                </a:lnTo>
                <a:lnTo>
                  <a:pt x="2446" y="1895"/>
                </a:lnTo>
                <a:lnTo>
                  <a:pt x="2445" y="1900"/>
                </a:lnTo>
                <a:lnTo>
                  <a:pt x="2445" y="1901"/>
                </a:lnTo>
                <a:lnTo>
                  <a:pt x="2445" y="1903"/>
                </a:lnTo>
                <a:lnTo>
                  <a:pt x="2444" y="1909"/>
                </a:lnTo>
                <a:lnTo>
                  <a:pt x="2444" y="1912"/>
                </a:lnTo>
                <a:lnTo>
                  <a:pt x="2444" y="1914"/>
                </a:lnTo>
                <a:lnTo>
                  <a:pt x="2445" y="1918"/>
                </a:lnTo>
                <a:lnTo>
                  <a:pt x="2445" y="1919"/>
                </a:lnTo>
                <a:lnTo>
                  <a:pt x="2445" y="1921"/>
                </a:lnTo>
                <a:lnTo>
                  <a:pt x="2445" y="1922"/>
                </a:lnTo>
                <a:lnTo>
                  <a:pt x="2444" y="1923"/>
                </a:lnTo>
                <a:lnTo>
                  <a:pt x="2444" y="1925"/>
                </a:lnTo>
                <a:lnTo>
                  <a:pt x="2444" y="1928"/>
                </a:lnTo>
                <a:lnTo>
                  <a:pt x="2445" y="1929"/>
                </a:lnTo>
                <a:lnTo>
                  <a:pt x="2444" y="1932"/>
                </a:lnTo>
                <a:lnTo>
                  <a:pt x="2443" y="1930"/>
                </a:lnTo>
                <a:lnTo>
                  <a:pt x="2441" y="1929"/>
                </a:lnTo>
                <a:lnTo>
                  <a:pt x="2438" y="1927"/>
                </a:lnTo>
                <a:lnTo>
                  <a:pt x="2437" y="1925"/>
                </a:lnTo>
                <a:lnTo>
                  <a:pt x="2437" y="1908"/>
                </a:lnTo>
                <a:lnTo>
                  <a:pt x="2437" y="1895"/>
                </a:lnTo>
                <a:lnTo>
                  <a:pt x="2437" y="1887"/>
                </a:lnTo>
                <a:lnTo>
                  <a:pt x="2437" y="1882"/>
                </a:lnTo>
                <a:lnTo>
                  <a:pt x="2433" y="1871"/>
                </a:lnTo>
                <a:lnTo>
                  <a:pt x="2430" y="1859"/>
                </a:lnTo>
                <a:lnTo>
                  <a:pt x="2428" y="1853"/>
                </a:lnTo>
                <a:lnTo>
                  <a:pt x="2424" y="1847"/>
                </a:lnTo>
                <a:lnTo>
                  <a:pt x="2423" y="1845"/>
                </a:lnTo>
                <a:lnTo>
                  <a:pt x="2418" y="1842"/>
                </a:lnTo>
                <a:lnTo>
                  <a:pt x="2411" y="1838"/>
                </a:lnTo>
                <a:lnTo>
                  <a:pt x="2405" y="1834"/>
                </a:lnTo>
                <a:lnTo>
                  <a:pt x="2398" y="1833"/>
                </a:lnTo>
                <a:lnTo>
                  <a:pt x="2396" y="1832"/>
                </a:lnTo>
                <a:lnTo>
                  <a:pt x="2390" y="1832"/>
                </a:lnTo>
                <a:lnTo>
                  <a:pt x="2385" y="1833"/>
                </a:lnTo>
                <a:lnTo>
                  <a:pt x="2381" y="1833"/>
                </a:lnTo>
                <a:lnTo>
                  <a:pt x="2377" y="1833"/>
                </a:lnTo>
                <a:lnTo>
                  <a:pt x="2371" y="1831"/>
                </a:lnTo>
                <a:lnTo>
                  <a:pt x="2366" y="1829"/>
                </a:lnTo>
                <a:lnTo>
                  <a:pt x="2352" y="1827"/>
                </a:lnTo>
                <a:lnTo>
                  <a:pt x="2341" y="1826"/>
                </a:lnTo>
                <a:lnTo>
                  <a:pt x="2331" y="1826"/>
                </a:lnTo>
                <a:lnTo>
                  <a:pt x="2325" y="1826"/>
                </a:lnTo>
                <a:lnTo>
                  <a:pt x="2316" y="1828"/>
                </a:lnTo>
                <a:lnTo>
                  <a:pt x="2312" y="1828"/>
                </a:lnTo>
                <a:lnTo>
                  <a:pt x="2307" y="1829"/>
                </a:lnTo>
                <a:lnTo>
                  <a:pt x="2304" y="1829"/>
                </a:lnTo>
                <a:lnTo>
                  <a:pt x="2299" y="1828"/>
                </a:lnTo>
                <a:lnTo>
                  <a:pt x="2294" y="1826"/>
                </a:lnTo>
                <a:lnTo>
                  <a:pt x="2291" y="1826"/>
                </a:lnTo>
                <a:lnTo>
                  <a:pt x="2290" y="1825"/>
                </a:lnTo>
                <a:lnTo>
                  <a:pt x="2285" y="1822"/>
                </a:lnTo>
                <a:lnTo>
                  <a:pt x="2279" y="1822"/>
                </a:lnTo>
                <a:lnTo>
                  <a:pt x="2275" y="1822"/>
                </a:lnTo>
                <a:lnTo>
                  <a:pt x="2273" y="1821"/>
                </a:lnTo>
                <a:lnTo>
                  <a:pt x="2269" y="1820"/>
                </a:lnTo>
                <a:lnTo>
                  <a:pt x="2261" y="1812"/>
                </a:lnTo>
                <a:lnTo>
                  <a:pt x="2257" y="1810"/>
                </a:lnTo>
                <a:lnTo>
                  <a:pt x="2254" y="1807"/>
                </a:lnTo>
                <a:lnTo>
                  <a:pt x="2242" y="1805"/>
                </a:lnTo>
                <a:lnTo>
                  <a:pt x="2235" y="1804"/>
                </a:lnTo>
                <a:lnTo>
                  <a:pt x="2216" y="1797"/>
                </a:lnTo>
                <a:lnTo>
                  <a:pt x="2203" y="1795"/>
                </a:lnTo>
                <a:lnTo>
                  <a:pt x="2199" y="1794"/>
                </a:lnTo>
                <a:lnTo>
                  <a:pt x="2192" y="1791"/>
                </a:lnTo>
                <a:lnTo>
                  <a:pt x="2181" y="1784"/>
                </a:lnTo>
                <a:lnTo>
                  <a:pt x="2162" y="1772"/>
                </a:lnTo>
                <a:lnTo>
                  <a:pt x="2160" y="1767"/>
                </a:lnTo>
                <a:lnTo>
                  <a:pt x="2156" y="1754"/>
                </a:lnTo>
                <a:lnTo>
                  <a:pt x="2154" y="1741"/>
                </a:lnTo>
                <a:lnTo>
                  <a:pt x="2145" y="1705"/>
                </a:lnTo>
                <a:lnTo>
                  <a:pt x="2142" y="1699"/>
                </a:lnTo>
                <a:lnTo>
                  <a:pt x="2141" y="1700"/>
                </a:lnTo>
                <a:lnTo>
                  <a:pt x="2126" y="1704"/>
                </a:lnTo>
                <a:lnTo>
                  <a:pt x="2108" y="1709"/>
                </a:lnTo>
                <a:lnTo>
                  <a:pt x="2090" y="1713"/>
                </a:lnTo>
                <a:lnTo>
                  <a:pt x="2075" y="1717"/>
                </a:lnTo>
                <a:lnTo>
                  <a:pt x="2058" y="1716"/>
                </a:lnTo>
                <a:lnTo>
                  <a:pt x="2046" y="1715"/>
                </a:lnTo>
                <a:lnTo>
                  <a:pt x="2046" y="1714"/>
                </a:lnTo>
                <a:lnTo>
                  <a:pt x="2046" y="1709"/>
                </a:lnTo>
                <a:lnTo>
                  <a:pt x="2002" y="1682"/>
                </a:lnTo>
                <a:lnTo>
                  <a:pt x="1994" y="1677"/>
                </a:lnTo>
                <a:lnTo>
                  <a:pt x="1976" y="1666"/>
                </a:lnTo>
                <a:lnTo>
                  <a:pt x="1951" y="1651"/>
                </a:lnTo>
                <a:lnTo>
                  <a:pt x="1933" y="1641"/>
                </a:lnTo>
                <a:lnTo>
                  <a:pt x="1912" y="1628"/>
                </a:lnTo>
                <a:lnTo>
                  <a:pt x="1900" y="1620"/>
                </a:lnTo>
                <a:lnTo>
                  <a:pt x="1855" y="1593"/>
                </a:lnTo>
                <a:lnTo>
                  <a:pt x="1853" y="1593"/>
                </a:lnTo>
                <a:lnTo>
                  <a:pt x="1819" y="1571"/>
                </a:lnTo>
                <a:lnTo>
                  <a:pt x="1784" y="1550"/>
                </a:lnTo>
                <a:lnTo>
                  <a:pt x="1775" y="1545"/>
                </a:lnTo>
                <a:lnTo>
                  <a:pt x="1773" y="1545"/>
                </a:lnTo>
                <a:lnTo>
                  <a:pt x="1772" y="1546"/>
                </a:lnTo>
                <a:lnTo>
                  <a:pt x="1766" y="1548"/>
                </a:lnTo>
                <a:lnTo>
                  <a:pt x="1763" y="1549"/>
                </a:lnTo>
                <a:lnTo>
                  <a:pt x="1762" y="1550"/>
                </a:lnTo>
                <a:lnTo>
                  <a:pt x="1762" y="1552"/>
                </a:lnTo>
                <a:lnTo>
                  <a:pt x="1763" y="1556"/>
                </a:lnTo>
                <a:lnTo>
                  <a:pt x="1763" y="1559"/>
                </a:lnTo>
                <a:lnTo>
                  <a:pt x="1763" y="1562"/>
                </a:lnTo>
                <a:lnTo>
                  <a:pt x="1763" y="1564"/>
                </a:lnTo>
                <a:lnTo>
                  <a:pt x="1763" y="1566"/>
                </a:lnTo>
                <a:lnTo>
                  <a:pt x="1765" y="1570"/>
                </a:lnTo>
                <a:lnTo>
                  <a:pt x="1765" y="1572"/>
                </a:lnTo>
                <a:lnTo>
                  <a:pt x="1765" y="1575"/>
                </a:lnTo>
                <a:lnTo>
                  <a:pt x="1763" y="1577"/>
                </a:lnTo>
                <a:lnTo>
                  <a:pt x="1763" y="1580"/>
                </a:lnTo>
                <a:lnTo>
                  <a:pt x="1765" y="1583"/>
                </a:lnTo>
                <a:lnTo>
                  <a:pt x="1765" y="1584"/>
                </a:lnTo>
                <a:lnTo>
                  <a:pt x="1762" y="1587"/>
                </a:lnTo>
                <a:lnTo>
                  <a:pt x="1762" y="1591"/>
                </a:lnTo>
                <a:lnTo>
                  <a:pt x="1762" y="1594"/>
                </a:lnTo>
                <a:lnTo>
                  <a:pt x="1761" y="1597"/>
                </a:lnTo>
                <a:lnTo>
                  <a:pt x="1760" y="1600"/>
                </a:lnTo>
                <a:lnTo>
                  <a:pt x="1756" y="1603"/>
                </a:lnTo>
                <a:lnTo>
                  <a:pt x="1755" y="1604"/>
                </a:lnTo>
                <a:lnTo>
                  <a:pt x="1750" y="1607"/>
                </a:lnTo>
                <a:lnTo>
                  <a:pt x="1746" y="1608"/>
                </a:lnTo>
                <a:lnTo>
                  <a:pt x="1744" y="1609"/>
                </a:lnTo>
                <a:lnTo>
                  <a:pt x="1739" y="1615"/>
                </a:lnTo>
                <a:lnTo>
                  <a:pt x="1735" y="1619"/>
                </a:lnTo>
                <a:lnTo>
                  <a:pt x="1733" y="1626"/>
                </a:lnTo>
                <a:lnTo>
                  <a:pt x="1730" y="1629"/>
                </a:lnTo>
                <a:lnTo>
                  <a:pt x="1729" y="1629"/>
                </a:lnTo>
                <a:lnTo>
                  <a:pt x="1727" y="1635"/>
                </a:lnTo>
                <a:lnTo>
                  <a:pt x="1722" y="1641"/>
                </a:lnTo>
                <a:lnTo>
                  <a:pt x="1719" y="1647"/>
                </a:lnTo>
                <a:lnTo>
                  <a:pt x="1718" y="1651"/>
                </a:lnTo>
                <a:lnTo>
                  <a:pt x="1713" y="1653"/>
                </a:lnTo>
                <a:lnTo>
                  <a:pt x="1709" y="1657"/>
                </a:lnTo>
                <a:lnTo>
                  <a:pt x="1702" y="1661"/>
                </a:lnTo>
                <a:lnTo>
                  <a:pt x="1666" y="1693"/>
                </a:lnTo>
                <a:lnTo>
                  <a:pt x="1667" y="1701"/>
                </a:lnTo>
                <a:lnTo>
                  <a:pt x="1667" y="1703"/>
                </a:lnTo>
                <a:lnTo>
                  <a:pt x="1669" y="1710"/>
                </a:lnTo>
                <a:lnTo>
                  <a:pt x="1670" y="1716"/>
                </a:lnTo>
                <a:lnTo>
                  <a:pt x="1671" y="1720"/>
                </a:lnTo>
                <a:lnTo>
                  <a:pt x="1671" y="1724"/>
                </a:lnTo>
                <a:lnTo>
                  <a:pt x="1671" y="1725"/>
                </a:lnTo>
                <a:lnTo>
                  <a:pt x="1674" y="1724"/>
                </a:lnTo>
                <a:lnTo>
                  <a:pt x="1674" y="1725"/>
                </a:lnTo>
                <a:lnTo>
                  <a:pt x="1677" y="1729"/>
                </a:lnTo>
                <a:lnTo>
                  <a:pt x="1679" y="1730"/>
                </a:lnTo>
                <a:lnTo>
                  <a:pt x="1691" y="1746"/>
                </a:lnTo>
                <a:lnTo>
                  <a:pt x="1692" y="1747"/>
                </a:lnTo>
                <a:lnTo>
                  <a:pt x="1691" y="1748"/>
                </a:lnTo>
                <a:lnTo>
                  <a:pt x="1690" y="1749"/>
                </a:lnTo>
                <a:lnTo>
                  <a:pt x="1688" y="1751"/>
                </a:lnTo>
                <a:lnTo>
                  <a:pt x="1690" y="1774"/>
                </a:lnTo>
                <a:lnTo>
                  <a:pt x="1690" y="1783"/>
                </a:lnTo>
                <a:lnTo>
                  <a:pt x="1691" y="1796"/>
                </a:lnTo>
                <a:lnTo>
                  <a:pt x="1691" y="1799"/>
                </a:lnTo>
                <a:lnTo>
                  <a:pt x="1691" y="1805"/>
                </a:lnTo>
                <a:lnTo>
                  <a:pt x="1691" y="1807"/>
                </a:lnTo>
                <a:lnTo>
                  <a:pt x="1691" y="1813"/>
                </a:lnTo>
                <a:lnTo>
                  <a:pt x="1692" y="1820"/>
                </a:lnTo>
                <a:lnTo>
                  <a:pt x="1692" y="1825"/>
                </a:lnTo>
                <a:lnTo>
                  <a:pt x="1692" y="1828"/>
                </a:lnTo>
                <a:lnTo>
                  <a:pt x="1692" y="1833"/>
                </a:lnTo>
                <a:lnTo>
                  <a:pt x="1693" y="1838"/>
                </a:lnTo>
                <a:lnTo>
                  <a:pt x="1693" y="1841"/>
                </a:lnTo>
                <a:lnTo>
                  <a:pt x="1693" y="1842"/>
                </a:lnTo>
                <a:lnTo>
                  <a:pt x="1693" y="1844"/>
                </a:lnTo>
                <a:lnTo>
                  <a:pt x="1693" y="1847"/>
                </a:lnTo>
                <a:lnTo>
                  <a:pt x="1693" y="1849"/>
                </a:lnTo>
                <a:lnTo>
                  <a:pt x="1693" y="1853"/>
                </a:lnTo>
                <a:lnTo>
                  <a:pt x="1693" y="1854"/>
                </a:lnTo>
                <a:lnTo>
                  <a:pt x="1693" y="1857"/>
                </a:lnTo>
                <a:lnTo>
                  <a:pt x="1693" y="1860"/>
                </a:lnTo>
                <a:lnTo>
                  <a:pt x="1693" y="1864"/>
                </a:lnTo>
                <a:lnTo>
                  <a:pt x="1693" y="1865"/>
                </a:lnTo>
                <a:lnTo>
                  <a:pt x="1693" y="1871"/>
                </a:lnTo>
                <a:lnTo>
                  <a:pt x="1693" y="1873"/>
                </a:lnTo>
                <a:lnTo>
                  <a:pt x="1695" y="1876"/>
                </a:lnTo>
                <a:lnTo>
                  <a:pt x="1695" y="1881"/>
                </a:lnTo>
                <a:lnTo>
                  <a:pt x="1696" y="1884"/>
                </a:lnTo>
                <a:lnTo>
                  <a:pt x="1697" y="1886"/>
                </a:lnTo>
                <a:lnTo>
                  <a:pt x="1697" y="1889"/>
                </a:lnTo>
                <a:lnTo>
                  <a:pt x="1697" y="1890"/>
                </a:lnTo>
                <a:lnTo>
                  <a:pt x="1699" y="1902"/>
                </a:lnTo>
                <a:lnTo>
                  <a:pt x="1701" y="1909"/>
                </a:lnTo>
                <a:lnTo>
                  <a:pt x="1712" y="1948"/>
                </a:lnTo>
                <a:lnTo>
                  <a:pt x="1712" y="1950"/>
                </a:lnTo>
                <a:lnTo>
                  <a:pt x="1713" y="1950"/>
                </a:lnTo>
                <a:lnTo>
                  <a:pt x="1755" y="1961"/>
                </a:lnTo>
                <a:lnTo>
                  <a:pt x="1755" y="1962"/>
                </a:lnTo>
                <a:lnTo>
                  <a:pt x="1755" y="1964"/>
                </a:lnTo>
                <a:lnTo>
                  <a:pt x="1754" y="1970"/>
                </a:lnTo>
                <a:lnTo>
                  <a:pt x="1754" y="1974"/>
                </a:lnTo>
                <a:lnTo>
                  <a:pt x="1752" y="1978"/>
                </a:lnTo>
                <a:lnTo>
                  <a:pt x="1751" y="1983"/>
                </a:lnTo>
                <a:lnTo>
                  <a:pt x="1751" y="1986"/>
                </a:lnTo>
                <a:lnTo>
                  <a:pt x="1752" y="1990"/>
                </a:lnTo>
                <a:lnTo>
                  <a:pt x="1752" y="1994"/>
                </a:lnTo>
                <a:lnTo>
                  <a:pt x="1752" y="1996"/>
                </a:lnTo>
                <a:lnTo>
                  <a:pt x="1752" y="2009"/>
                </a:lnTo>
                <a:lnTo>
                  <a:pt x="1754" y="2009"/>
                </a:lnTo>
                <a:lnTo>
                  <a:pt x="1766" y="2008"/>
                </a:lnTo>
                <a:lnTo>
                  <a:pt x="1783" y="2008"/>
                </a:lnTo>
                <a:lnTo>
                  <a:pt x="1795" y="2008"/>
                </a:lnTo>
                <a:lnTo>
                  <a:pt x="1795" y="2009"/>
                </a:lnTo>
                <a:lnTo>
                  <a:pt x="1797" y="2010"/>
                </a:lnTo>
                <a:lnTo>
                  <a:pt x="1797" y="2012"/>
                </a:lnTo>
                <a:lnTo>
                  <a:pt x="1798" y="2013"/>
                </a:lnTo>
                <a:lnTo>
                  <a:pt x="1799" y="2015"/>
                </a:lnTo>
                <a:lnTo>
                  <a:pt x="1802" y="2018"/>
                </a:lnTo>
                <a:lnTo>
                  <a:pt x="1803" y="2020"/>
                </a:lnTo>
                <a:lnTo>
                  <a:pt x="1804" y="2022"/>
                </a:lnTo>
                <a:lnTo>
                  <a:pt x="1807" y="2026"/>
                </a:lnTo>
                <a:lnTo>
                  <a:pt x="1809" y="2028"/>
                </a:lnTo>
                <a:lnTo>
                  <a:pt x="1809" y="2029"/>
                </a:lnTo>
                <a:lnTo>
                  <a:pt x="1813" y="2031"/>
                </a:lnTo>
                <a:lnTo>
                  <a:pt x="1814" y="2034"/>
                </a:lnTo>
                <a:lnTo>
                  <a:pt x="1815" y="2035"/>
                </a:lnTo>
                <a:lnTo>
                  <a:pt x="1815" y="2036"/>
                </a:lnTo>
                <a:lnTo>
                  <a:pt x="1815" y="2038"/>
                </a:lnTo>
                <a:lnTo>
                  <a:pt x="1815" y="2039"/>
                </a:lnTo>
                <a:lnTo>
                  <a:pt x="1815" y="2040"/>
                </a:lnTo>
                <a:lnTo>
                  <a:pt x="1815" y="2041"/>
                </a:lnTo>
                <a:lnTo>
                  <a:pt x="1815" y="2042"/>
                </a:lnTo>
                <a:lnTo>
                  <a:pt x="1815" y="2044"/>
                </a:lnTo>
                <a:lnTo>
                  <a:pt x="1814" y="2046"/>
                </a:lnTo>
                <a:lnTo>
                  <a:pt x="1814" y="2047"/>
                </a:lnTo>
                <a:lnTo>
                  <a:pt x="1814" y="2049"/>
                </a:lnTo>
                <a:lnTo>
                  <a:pt x="1814" y="2050"/>
                </a:lnTo>
                <a:lnTo>
                  <a:pt x="1814" y="2051"/>
                </a:lnTo>
                <a:lnTo>
                  <a:pt x="1814" y="2052"/>
                </a:lnTo>
                <a:lnTo>
                  <a:pt x="1814" y="2054"/>
                </a:lnTo>
                <a:lnTo>
                  <a:pt x="1814" y="2055"/>
                </a:lnTo>
                <a:lnTo>
                  <a:pt x="1815" y="2055"/>
                </a:lnTo>
                <a:lnTo>
                  <a:pt x="1815" y="2056"/>
                </a:lnTo>
                <a:lnTo>
                  <a:pt x="1816" y="2057"/>
                </a:lnTo>
                <a:lnTo>
                  <a:pt x="1818" y="2060"/>
                </a:lnTo>
                <a:lnTo>
                  <a:pt x="1820" y="2063"/>
                </a:lnTo>
                <a:lnTo>
                  <a:pt x="1820" y="2065"/>
                </a:lnTo>
                <a:lnTo>
                  <a:pt x="1821" y="2066"/>
                </a:lnTo>
                <a:lnTo>
                  <a:pt x="1823" y="2067"/>
                </a:lnTo>
                <a:lnTo>
                  <a:pt x="1824" y="2068"/>
                </a:lnTo>
                <a:lnTo>
                  <a:pt x="1825" y="2070"/>
                </a:lnTo>
                <a:lnTo>
                  <a:pt x="1831" y="2077"/>
                </a:lnTo>
                <a:lnTo>
                  <a:pt x="1835" y="2079"/>
                </a:lnTo>
                <a:lnTo>
                  <a:pt x="1835" y="2081"/>
                </a:lnTo>
                <a:lnTo>
                  <a:pt x="1837" y="2084"/>
                </a:lnTo>
                <a:lnTo>
                  <a:pt x="1841" y="2087"/>
                </a:lnTo>
                <a:lnTo>
                  <a:pt x="1842" y="2088"/>
                </a:lnTo>
                <a:lnTo>
                  <a:pt x="1847" y="2094"/>
                </a:lnTo>
                <a:lnTo>
                  <a:pt x="1851" y="2099"/>
                </a:lnTo>
                <a:lnTo>
                  <a:pt x="1852" y="2100"/>
                </a:lnTo>
                <a:lnTo>
                  <a:pt x="1851" y="2103"/>
                </a:lnTo>
                <a:lnTo>
                  <a:pt x="1847" y="2106"/>
                </a:lnTo>
                <a:lnTo>
                  <a:pt x="1845" y="2110"/>
                </a:lnTo>
                <a:lnTo>
                  <a:pt x="1840" y="2114"/>
                </a:lnTo>
                <a:lnTo>
                  <a:pt x="1832" y="2120"/>
                </a:lnTo>
                <a:lnTo>
                  <a:pt x="1827" y="2125"/>
                </a:lnTo>
                <a:lnTo>
                  <a:pt x="1821" y="2130"/>
                </a:lnTo>
                <a:lnTo>
                  <a:pt x="1820" y="2131"/>
                </a:lnTo>
                <a:lnTo>
                  <a:pt x="1818" y="2134"/>
                </a:lnTo>
                <a:lnTo>
                  <a:pt x="1816" y="2135"/>
                </a:lnTo>
                <a:lnTo>
                  <a:pt x="1811" y="2138"/>
                </a:lnTo>
                <a:lnTo>
                  <a:pt x="1800" y="2147"/>
                </a:lnTo>
                <a:lnTo>
                  <a:pt x="1794" y="2151"/>
                </a:lnTo>
                <a:lnTo>
                  <a:pt x="1791" y="2153"/>
                </a:lnTo>
                <a:lnTo>
                  <a:pt x="1775" y="2164"/>
                </a:lnTo>
                <a:lnTo>
                  <a:pt x="1766" y="2170"/>
                </a:lnTo>
                <a:lnTo>
                  <a:pt x="1747" y="2183"/>
                </a:lnTo>
                <a:lnTo>
                  <a:pt x="1731" y="2195"/>
                </a:lnTo>
                <a:lnTo>
                  <a:pt x="1728" y="2199"/>
                </a:lnTo>
                <a:lnTo>
                  <a:pt x="1722" y="2202"/>
                </a:lnTo>
                <a:lnTo>
                  <a:pt x="1713" y="2209"/>
                </a:lnTo>
                <a:lnTo>
                  <a:pt x="1712" y="2210"/>
                </a:lnTo>
                <a:lnTo>
                  <a:pt x="1707" y="2212"/>
                </a:lnTo>
                <a:lnTo>
                  <a:pt x="1698" y="2215"/>
                </a:lnTo>
                <a:lnTo>
                  <a:pt x="1693" y="2215"/>
                </a:lnTo>
                <a:lnTo>
                  <a:pt x="1688" y="2219"/>
                </a:lnTo>
                <a:lnTo>
                  <a:pt x="1685" y="2222"/>
                </a:lnTo>
                <a:lnTo>
                  <a:pt x="1683" y="2223"/>
                </a:lnTo>
                <a:lnTo>
                  <a:pt x="1682" y="2223"/>
                </a:lnTo>
                <a:lnTo>
                  <a:pt x="1682" y="2225"/>
                </a:lnTo>
                <a:lnTo>
                  <a:pt x="1681" y="2228"/>
                </a:lnTo>
                <a:lnTo>
                  <a:pt x="1679" y="2232"/>
                </a:lnTo>
                <a:lnTo>
                  <a:pt x="1672" y="2239"/>
                </a:lnTo>
                <a:lnTo>
                  <a:pt x="1671" y="2241"/>
                </a:lnTo>
                <a:lnTo>
                  <a:pt x="1669" y="2242"/>
                </a:lnTo>
                <a:lnTo>
                  <a:pt x="1666" y="2243"/>
                </a:lnTo>
                <a:lnTo>
                  <a:pt x="1665" y="2243"/>
                </a:lnTo>
                <a:lnTo>
                  <a:pt x="1659" y="2248"/>
                </a:lnTo>
                <a:lnTo>
                  <a:pt x="1658" y="2249"/>
                </a:lnTo>
                <a:lnTo>
                  <a:pt x="1653" y="2255"/>
                </a:lnTo>
                <a:lnTo>
                  <a:pt x="1652" y="2257"/>
                </a:lnTo>
                <a:lnTo>
                  <a:pt x="1649" y="2258"/>
                </a:lnTo>
                <a:lnTo>
                  <a:pt x="1645" y="2262"/>
                </a:lnTo>
                <a:lnTo>
                  <a:pt x="1639" y="2267"/>
                </a:lnTo>
                <a:lnTo>
                  <a:pt x="1629" y="2275"/>
                </a:lnTo>
                <a:lnTo>
                  <a:pt x="1616" y="2286"/>
                </a:lnTo>
                <a:lnTo>
                  <a:pt x="1612" y="2281"/>
                </a:lnTo>
                <a:lnTo>
                  <a:pt x="1611" y="2280"/>
                </a:lnTo>
                <a:lnTo>
                  <a:pt x="1610" y="2283"/>
                </a:lnTo>
                <a:lnTo>
                  <a:pt x="1608" y="2285"/>
                </a:lnTo>
                <a:lnTo>
                  <a:pt x="1607" y="2284"/>
                </a:lnTo>
                <a:lnTo>
                  <a:pt x="1605" y="2281"/>
                </a:lnTo>
                <a:lnTo>
                  <a:pt x="1604" y="2280"/>
                </a:lnTo>
                <a:lnTo>
                  <a:pt x="1602" y="2283"/>
                </a:lnTo>
                <a:lnTo>
                  <a:pt x="1590" y="2296"/>
                </a:lnTo>
                <a:lnTo>
                  <a:pt x="1589" y="2297"/>
                </a:lnTo>
                <a:lnTo>
                  <a:pt x="1586" y="2296"/>
                </a:lnTo>
                <a:lnTo>
                  <a:pt x="1584" y="2294"/>
                </a:lnTo>
                <a:lnTo>
                  <a:pt x="1581" y="2291"/>
                </a:lnTo>
                <a:lnTo>
                  <a:pt x="1579" y="2289"/>
                </a:lnTo>
                <a:lnTo>
                  <a:pt x="1562" y="2295"/>
                </a:lnTo>
                <a:lnTo>
                  <a:pt x="1559" y="2295"/>
                </a:lnTo>
                <a:lnTo>
                  <a:pt x="1557" y="2296"/>
                </a:lnTo>
                <a:lnTo>
                  <a:pt x="1547" y="2300"/>
                </a:lnTo>
                <a:lnTo>
                  <a:pt x="1524" y="2307"/>
                </a:lnTo>
                <a:lnTo>
                  <a:pt x="1521" y="2307"/>
                </a:lnTo>
                <a:lnTo>
                  <a:pt x="1514" y="2307"/>
                </a:lnTo>
                <a:lnTo>
                  <a:pt x="1512" y="2307"/>
                </a:lnTo>
                <a:lnTo>
                  <a:pt x="1508" y="2308"/>
                </a:lnTo>
                <a:lnTo>
                  <a:pt x="1505" y="2308"/>
                </a:lnTo>
                <a:lnTo>
                  <a:pt x="1501" y="2312"/>
                </a:lnTo>
                <a:lnTo>
                  <a:pt x="1498" y="2316"/>
                </a:lnTo>
                <a:lnTo>
                  <a:pt x="1494" y="2318"/>
                </a:lnTo>
                <a:lnTo>
                  <a:pt x="1492" y="2321"/>
                </a:lnTo>
                <a:lnTo>
                  <a:pt x="1488" y="2323"/>
                </a:lnTo>
                <a:lnTo>
                  <a:pt x="1484" y="2327"/>
                </a:lnTo>
                <a:lnTo>
                  <a:pt x="1482" y="2329"/>
                </a:lnTo>
                <a:lnTo>
                  <a:pt x="1477" y="2332"/>
                </a:lnTo>
                <a:lnTo>
                  <a:pt x="1472" y="2334"/>
                </a:lnTo>
                <a:lnTo>
                  <a:pt x="1471" y="2335"/>
                </a:lnTo>
                <a:lnTo>
                  <a:pt x="1471" y="2334"/>
                </a:lnTo>
                <a:lnTo>
                  <a:pt x="1468" y="2334"/>
                </a:lnTo>
                <a:lnTo>
                  <a:pt x="1466" y="2335"/>
                </a:lnTo>
                <a:lnTo>
                  <a:pt x="1464" y="2337"/>
                </a:lnTo>
                <a:lnTo>
                  <a:pt x="1463" y="2337"/>
                </a:lnTo>
                <a:lnTo>
                  <a:pt x="1462" y="2338"/>
                </a:lnTo>
                <a:lnTo>
                  <a:pt x="1462" y="2339"/>
                </a:lnTo>
                <a:lnTo>
                  <a:pt x="1461" y="2340"/>
                </a:lnTo>
                <a:lnTo>
                  <a:pt x="1460" y="2342"/>
                </a:lnTo>
                <a:lnTo>
                  <a:pt x="1458" y="2343"/>
                </a:lnTo>
                <a:lnTo>
                  <a:pt x="1457" y="2344"/>
                </a:lnTo>
                <a:lnTo>
                  <a:pt x="1453" y="2347"/>
                </a:lnTo>
                <a:lnTo>
                  <a:pt x="1446" y="2351"/>
                </a:lnTo>
                <a:lnTo>
                  <a:pt x="1435" y="2359"/>
                </a:lnTo>
                <a:lnTo>
                  <a:pt x="1432" y="2361"/>
                </a:lnTo>
                <a:lnTo>
                  <a:pt x="1431" y="2361"/>
                </a:lnTo>
                <a:lnTo>
                  <a:pt x="1430" y="2360"/>
                </a:lnTo>
                <a:lnTo>
                  <a:pt x="1418" y="2347"/>
                </a:lnTo>
                <a:lnTo>
                  <a:pt x="1414" y="2337"/>
                </a:lnTo>
                <a:lnTo>
                  <a:pt x="1418" y="2324"/>
                </a:lnTo>
                <a:lnTo>
                  <a:pt x="1416" y="2319"/>
                </a:lnTo>
                <a:lnTo>
                  <a:pt x="1412" y="2311"/>
                </a:lnTo>
                <a:lnTo>
                  <a:pt x="1394" y="2289"/>
                </a:lnTo>
                <a:lnTo>
                  <a:pt x="1384" y="2275"/>
                </a:lnTo>
                <a:lnTo>
                  <a:pt x="1384" y="2274"/>
                </a:lnTo>
                <a:lnTo>
                  <a:pt x="1383" y="2273"/>
                </a:lnTo>
                <a:lnTo>
                  <a:pt x="1368" y="2253"/>
                </a:lnTo>
                <a:lnTo>
                  <a:pt x="1351" y="2237"/>
                </a:lnTo>
                <a:lnTo>
                  <a:pt x="1327" y="2212"/>
                </a:lnTo>
                <a:lnTo>
                  <a:pt x="1319" y="2202"/>
                </a:lnTo>
                <a:lnTo>
                  <a:pt x="1314" y="2190"/>
                </a:lnTo>
                <a:lnTo>
                  <a:pt x="1309" y="2179"/>
                </a:lnTo>
                <a:lnTo>
                  <a:pt x="1301" y="2154"/>
                </a:lnTo>
                <a:lnTo>
                  <a:pt x="1296" y="2142"/>
                </a:lnTo>
                <a:lnTo>
                  <a:pt x="1290" y="2129"/>
                </a:lnTo>
                <a:lnTo>
                  <a:pt x="1289" y="2119"/>
                </a:lnTo>
                <a:lnTo>
                  <a:pt x="1289" y="2109"/>
                </a:lnTo>
                <a:lnTo>
                  <a:pt x="1291" y="2097"/>
                </a:lnTo>
                <a:lnTo>
                  <a:pt x="1271" y="2087"/>
                </a:lnTo>
                <a:lnTo>
                  <a:pt x="1254" y="2079"/>
                </a:lnTo>
                <a:lnTo>
                  <a:pt x="1254" y="2078"/>
                </a:lnTo>
                <a:lnTo>
                  <a:pt x="1249" y="2077"/>
                </a:lnTo>
                <a:lnTo>
                  <a:pt x="1248" y="2077"/>
                </a:lnTo>
                <a:lnTo>
                  <a:pt x="1248" y="2076"/>
                </a:lnTo>
                <a:lnTo>
                  <a:pt x="1243" y="2074"/>
                </a:lnTo>
                <a:lnTo>
                  <a:pt x="1242" y="2074"/>
                </a:lnTo>
                <a:lnTo>
                  <a:pt x="1241" y="2073"/>
                </a:lnTo>
                <a:lnTo>
                  <a:pt x="1228" y="2070"/>
                </a:lnTo>
                <a:lnTo>
                  <a:pt x="1227" y="2070"/>
                </a:lnTo>
                <a:lnTo>
                  <a:pt x="1226" y="2071"/>
                </a:lnTo>
                <a:lnTo>
                  <a:pt x="1226" y="2072"/>
                </a:lnTo>
                <a:lnTo>
                  <a:pt x="1225" y="2072"/>
                </a:lnTo>
                <a:lnTo>
                  <a:pt x="1223" y="2072"/>
                </a:lnTo>
                <a:lnTo>
                  <a:pt x="1223" y="2073"/>
                </a:lnTo>
                <a:lnTo>
                  <a:pt x="1223" y="2074"/>
                </a:lnTo>
                <a:lnTo>
                  <a:pt x="1223" y="2076"/>
                </a:lnTo>
                <a:lnTo>
                  <a:pt x="1222" y="2076"/>
                </a:lnTo>
                <a:lnTo>
                  <a:pt x="1221" y="2076"/>
                </a:lnTo>
                <a:lnTo>
                  <a:pt x="1220" y="2076"/>
                </a:lnTo>
                <a:lnTo>
                  <a:pt x="1220" y="2074"/>
                </a:lnTo>
                <a:lnTo>
                  <a:pt x="1218" y="2074"/>
                </a:lnTo>
                <a:lnTo>
                  <a:pt x="1218" y="2073"/>
                </a:lnTo>
                <a:lnTo>
                  <a:pt x="1217" y="2072"/>
                </a:lnTo>
                <a:lnTo>
                  <a:pt x="1216" y="2072"/>
                </a:lnTo>
                <a:lnTo>
                  <a:pt x="1216" y="2073"/>
                </a:lnTo>
                <a:lnTo>
                  <a:pt x="1216" y="2072"/>
                </a:lnTo>
                <a:lnTo>
                  <a:pt x="1215" y="2072"/>
                </a:lnTo>
                <a:lnTo>
                  <a:pt x="1213" y="2072"/>
                </a:lnTo>
                <a:lnTo>
                  <a:pt x="1212" y="2072"/>
                </a:lnTo>
                <a:lnTo>
                  <a:pt x="1211" y="2072"/>
                </a:lnTo>
                <a:lnTo>
                  <a:pt x="1210" y="2072"/>
                </a:lnTo>
                <a:lnTo>
                  <a:pt x="1209" y="2073"/>
                </a:lnTo>
                <a:lnTo>
                  <a:pt x="1207" y="2073"/>
                </a:lnTo>
                <a:lnTo>
                  <a:pt x="1206" y="2073"/>
                </a:lnTo>
                <a:lnTo>
                  <a:pt x="1206" y="2074"/>
                </a:lnTo>
                <a:lnTo>
                  <a:pt x="1205" y="2074"/>
                </a:lnTo>
                <a:lnTo>
                  <a:pt x="1204" y="2076"/>
                </a:lnTo>
                <a:lnTo>
                  <a:pt x="1202" y="2076"/>
                </a:lnTo>
                <a:lnTo>
                  <a:pt x="1202" y="2074"/>
                </a:lnTo>
                <a:lnTo>
                  <a:pt x="1201" y="2074"/>
                </a:lnTo>
                <a:lnTo>
                  <a:pt x="1201" y="2073"/>
                </a:lnTo>
                <a:lnTo>
                  <a:pt x="1200" y="2073"/>
                </a:lnTo>
                <a:lnTo>
                  <a:pt x="1199" y="2073"/>
                </a:lnTo>
                <a:lnTo>
                  <a:pt x="1199" y="2074"/>
                </a:lnTo>
                <a:lnTo>
                  <a:pt x="1200" y="2076"/>
                </a:lnTo>
                <a:lnTo>
                  <a:pt x="1200" y="2077"/>
                </a:lnTo>
                <a:lnTo>
                  <a:pt x="1200" y="2078"/>
                </a:lnTo>
                <a:lnTo>
                  <a:pt x="1199" y="2078"/>
                </a:lnTo>
                <a:lnTo>
                  <a:pt x="1199" y="2079"/>
                </a:lnTo>
                <a:lnTo>
                  <a:pt x="1197" y="2081"/>
                </a:lnTo>
                <a:lnTo>
                  <a:pt x="1197" y="2082"/>
                </a:lnTo>
                <a:lnTo>
                  <a:pt x="1196" y="2082"/>
                </a:lnTo>
                <a:lnTo>
                  <a:pt x="1195" y="2082"/>
                </a:lnTo>
                <a:lnTo>
                  <a:pt x="1195" y="2083"/>
                </a:lnTo>
                <a:lnTo>
                  <a:pt x="1194" y="2083"/>
                </a:lnTo>
                <a:lnTo>
                  <a:pt x="1193" y="2083"/>
                </a:lnTo>
                <a:lnTo>
                  <a:pt x="1191" y="2083"/>
                </a:lnTo>
                <a:lnTo>
                  <a:pt x="1190" y="2083"/>
                </a:lnTo>
                <a:lnTo>
                  <a:pt x="1189" y="2083"/>
                </a:lnTo>
                <a:lnTo>
                  <a:pt x="1189" y="2084"/>
                </a:lnTo>
                <a:lnTo>
                  <a:pt x="1189" y="2086"/>
                </a:lnTo>
                <a:lnTo>
                  <a:pt x="1188" y="2086"/>
                </a:lnTo>
                <a:lnTo>
                  <a:pt x="1188" y="2087"/>
                </a:lnTo>
                <a:lnTo>
                  <a:pt x="1186" y="2087"/>
                </a:lnTo>
                <a:lnTo>
                  <a:pt x="1185" y="2087"/>
                </a:lnTo>
                <a:lnTo>
                  <a:pt x="1184" y="2088"/>
                </a:lnTo>
                <a:lnTo>
                  <a:pt x="1183" y="2089"/>
                </a:lnTo>
                <a:lnTo>
                  <a:pt x="1180" y="2089"/>
                </a:lnTo>
                <a:lnTo>
                  <a:pt x="1178" y="2092"/>
                </a:lnTo>
                <a:lnTo>
                  <a:pt x="1177" y="2092"/>
                </a:lnTo>
                <a:lnTo>
                  <a:pt x="1175" y="2093"/>
                </a:lnTo>
                <a:lnTo>
                  <a:pt x="1174" y="2093"/>
                </a:lnTo>
                <a:lnTo>
                  <a:pt x="1173" y="2093"/>
                </a:lnTo>
                <a:lnTo>
                  <a:pt x="1173" y="2092"/>
                </a:lnTo>
                <a:lnTo>
                  <a:pt x="1173" y="2090"/>
                </a:lnTo>
                <a:lnTo>
                  <a:pt x="1172" y="2090"/>
                </a:lnTo>
                <a:lnTo>
                  <a:pt x="1172" y="2092"/>
                </a:lnTo>
                <a:lnTo>
                  <a:pt x="1170" y="2092"/>
                </a:lnTo>
                <a:lnTo>
                  <a:pt x="1169" y="2092"/>
                </a:lnTo>
                <a:lnTo>
                  <a:pt x="1168" y="2090"/>
                </a:lnTo>
                <a:lnTo>
                  <a:pt x="1168" y="2089"/>
                </a:lnTo>
                <a:lnTo>
                  <a:pt x="1167" y="2089"/>
                </a:lnTo>
                <a:lnTo>
                  <a:pt x="1165" y="2090"/>
                </a:lnTo>
                <a:lnTo>
                  <a:pt x="1164" y="2090"/>
                </a:lnTo>
                <a:lnTo>
                  <a:pt x="1163" y="2090"/>
                </a:lnTo>
                <a:lnTo>
                  <a:pt x="1163" y="2089"/>
                </a:lnTo>
                <a:lnTo>
                  <a:pt x="1162" y="2089"/>
                </a:lnTo>
                <a:lnTo>
                  <a:pt x="1161" y="2090"/>
                </a:lnTo>
                <a:lnTo>
                  <a:pt x="1161" y="2092"/>
                </a:lnTo>
                <a:lnTo>
                  <a:pt x="1161" y="2093"/>
                </a:lnTo>
                <a:lnTo>
                  <a:pt x="1159" y="2093"/>
                </a:lnTo>
                <a:lnTo>
                  <a:pt x="1158" y="2093"/>
                </a:lnTo>
                <a:lnTo>
                  <a:pt x="1157" y="2093"/>
                </a:lnTo>
                <a:lnTo>
                  <a:pt x="1156" y="2093"/>
                </a:lnTo>
                <a:lnTo>
                  <a:pt x="1153" y="2094"/>
                </a:lnTo>
                <a:lnTo>
                  <a:pt x="1152" y="2094"/>
                </a:lnTo>
                <a:lnTo>
                  <a:pt x="1151" y="2093"/>
                </a:lnTo>
                <a:lnTo>
                  <a:pt x="1149" y="2093"/>
                </a:lnTo>
                <a:lnTo>
                  <a:pt x="1148" y="2093"/>
                </a:lnTo>
                <a:lnTo>
                  <a:pt x="1147" y="2094"/>
                </a:lnTo>
                <a:lnTo>
                  <a:pt x="1147" y="2095"/>
                </a:lnTo>
                <a:lnTo>
                  <a:pt x="1148" y="2097"/>
                </a:lnTo>
                <a:lnTo>
                  <a:pt x="1147" y="2097"/>
                </a:lnTo>
                <a:lnTo>
                  <a:pt x="1146" y="2097"/>
                </a:lnTo>
                <a:lnTo>
                  <a:pt x="1145" y="2097"/>
                </a:lnTo>
                <a:lnTo>
                  <a:pt x="1143" y="2097"/>
                </a:lnTo>
                <a:lnTo>
                  <a:pt x="1143" y="2098"/>
                </a:lnTo>
                <a:lnTo>
                  <a:pt x="1142" y="2098"/>
                </a:lnTo>
                <a:lnTo>
                  <a:pt x="1142" y="2099"/>
                </a:lnTo>
                <a:lnTo>
                  <a:pt x="1142" y="2100"/>
                </a:lnTo>
                <a:lnTo>
                  <a:pt x="1141" y="2102"/>
                </a:lnTo>
                <a:lnTo>
                  <a:pt x="1140" y="2103"/>
                </a:lnTo>
                <a:lnTo>
                  <a:pt x="1138" y="2104"/>
                </a:lnTo>
                <a:lnTo>
                  <a:pt x="1136" y="2105"/>
                </a:lnTo>
                <a:lnTo>
                  <a:pt x="1135" y="2105"/>
                </a:lnTo>
                <a:lnTo>
                  <a:pt x="1133" y="2105"/>
                </a:lnTo>
                <a:lnTo>
                  <a:pt x="1133" y="2106"/>
                </a:lnTo>
                <a:lnTo>
                  <a:pt x="1132" y="2106"/>
                </a:lnTo>
                <a:lnTo>
                  <a:pt x="1132" y="2108"/>
                </a:lnTo>
                <a:lnTo>
                  <a:pt x="1132" y="2109"/>
                </a:lnTo>
                <a:lnTo>
                  <a:pt x="1131" y="2109"/>
                </a:lnTo>
                <a:lnTo>
                  <a:pt x="1130" y="2110"/>
                </a:lnTo>
                <a:lnTo>
                  <a:pt x="1129" y="2111"/>
                </a:lnTo>
                <a:lnTo>
                  <a:pt x="1129" y="2110"/>
                </a:lnTo>
                <a:lnTo>
                  <a:pt x="1127" y="2110"/>
                </a:lnTo>
                <a:lnTo>
                  <a:pt x="1126" y="2111"/>
                </a:lnTo>
                <a:lnTo>
                  <a:pt x="1126" y="2113"/>
                </a:lnTo>
                <a:lnTo>
                  <a:pt x="1125" y="2113"/>
                </a:lnTo>
                <a:lnTo>
                  <a:pt x="1125" y="2114"/>
                </a:lnTo>
                <a:lnTo>
                  <a:pt x="1125" y="2116"/>
                </a:lnTo>
                <a:lnTo>
                  <a:pt x="1124" y="2118"/>
                </a:lnTo>
                <a:lnTo>
                  <a:pt x="1124" y="2119"/>
                </a:lnTo>
                <a:lnTo>
                  <a:pt x="1122" y="2121"/>
                </a:lnTo>
                <a:lnTo>
                  <a:pt x="1121" y="2122"/>
                </a:lnTo>
                <a:lnTo>
                  <a:pt x="1117" y="2126"/>
                </a:lnTo>
                <a:lnTo>
                  <a:pt x="1116" y="2126"/>
                </a:lnTo>
                <a:lnTo>
                  <a:pt x="1115" y="2127"/>
                </a:lnTo>
                <a:lnTo>
                  <a:pt x="1114" y="2129"/>
                </a:lnTo>
                <a:lnTo>
                  <a:pt x="1113" y="2130"/>
                </a:lnTo>
                <a:lnTo>
                  <a:pt x="1110" y="2131"/>
                </a:lnTo>
                <a:lnTo>
                  <a:pt x="1106" y="2132"/>
                </a:lnTo>
                <a:lnTo>
                  <a:pt x="1105" y="2134"/>
                </a:lnTo>
                <a:lnTo>
                  <a:pt x="1105" y="2138"/>
                </a:lnTo>
                <a:lnTo>
                  <a:pt x="1105" y="2141"/>
                </a:lnTo>
                <a:lnTo>
                  <a:pt x="1105" y="2143"/>
                </a:lnTo>
                <a:lnTo>
                  <a:pt x="1105" y="2146"/>
                </a:lnTo>
                <a:lnTo>
                  <a:pt x="1104" y="2148"/>
                </a:lnTo>
                <a:lnTo>
                  <a:pt x="1101" y="2150"/>
                </a:lnTo>
                <a:lnTo>
                  <a:pt x="1103" y="2152"/>
                </a:lnTo>
                <a:lnTo>
                  <a:pt x="1103" y="2153"/>
                </a:lnTo>
                <a:lnTo>
                  <a:pt x="1101" y="2153"/>
                </a:lnTo>
                <a:lnTo>
                  <a:pt x="1100" y="2154"/>
                </a:lnTo>
                <a:lnTo>
                  <a:pt x="1099" y="2156"/>
                </a:lnTo>
                <a:lnTo>
                  <a:pt x="1098" y="2158"/>
                </a:lnTo>
                <a:lnTo>
                  <a:pt x="1097" y="2159"/>
                </a:lnTo>
                <a:lnTo>
                  <a:pt x="1095" y="2161"/>
                </a:lnTo>
                <a:lnTo>
                  <a:pt x="1095" y="2162"/>
                </a:lnTo>
                <a:lnTo>
                  <a:pt x="1095" y="2163"/>
                </a:lnTo>
                <a:lnTo>
                  <a:pt x="1094" y="2163"/>
                </a:lnTo>
                <a:lnTo>
                  <a:pt x="1093" y="2164"/>
                </a:lnTo>
                <a:lnTo>
                  <a:pt x="1090" y="2164"/>
                </a:lnTo>
                <a:lnTo>
                  <a:pt x="1089" y="2164"/>
                </a:lnTo>
                <a:lnTo>
                  <a:pt x="1088" y="2164"/>
                </a:lnTo>
                <a:lnTo>
                  <a:pt x="1088" y="2166"/>
                </a:lnTo>
                <a:lnTo>
                  <a:pt x="1088" y="2167"/>
                </a:lnTo>
                <a:lnTo>
                  <a:pt x="1088" y="2168"/>
                </a:lnTo>
                <a:lnTo>
                  <a:pt x="1087" y="2169"/>
                </a:lnTo>
                <a:lnTo>
                  <a:pt x="1084" y="2168"/>
                </a:lnTo>
                <a:lnTo>
                  <a:pt x="1083" y="2168"/>
                </a:lnTo>
                <a:lnTo>
                  <a:pt x="1083" y="2169"/>
                </a:lnTo>
                <a:lnTo>
                  <a:pt x="1083" y="2172"/>
                </a:lnTo>
                <a:lnTo>
                  <a:pt x="1083" y="2173"/>
                </a:lnTo>
                <a:lnTo>
                  <a:pt x="1082" y="2175"/>
                </a:lnTo>
                <a:lnTo>
                  <a:pt x="1081" y="2177"/>
                </a:lnTo>
                <a:lnTo>
                  <a:pt x="1079" y="2177"/>
                </a:lnTo>
                <a:lnTo>
                  <a:pt x="1078" y="2178"/>
                </a:lnTo>
                <a:lnTo>
                  <a:pt x="1074" y="2178"/>
                </a:lnTo>
                <a:lnTo>
                  <a:pt x="1074" y="2179"/>
                </a:lnTo>
                <a:lnTo>
                  <a:pt x="1076" y="2180"/>
                </a:lnTo>
                <a:lnTo>
                  <a:pt x="1077" y="2182"/>
                </a:lnTo>
                <a:lnTo>
                  <a:pt x="1077" y="2183"/>
                </a:lnTo>
                <a:lnTo>
                  <a:pt x="1076" y="2183"/>
                </a:lnTo>
                <a:lnTo>
                  <a:pt x="1073" y="2186"/>
                </a:lnTo>
                <a:lnTo>
                  <a:pt x="1072" y="2186"/>
                </a:lnTo>
                <a:lnTo>
                  <a:pt x="1071" y="2189"/>
                </a:lnTo>
                <a:lnTo>
                  <a:pt x="1069" y="2189"/>
                </a:lnTo>
                <a:lnTo>
                  <a:pt x="1068" y="2190"/>
                </a:lnTo>
                <a:lnTo>
                  <a:pt x="1067" y="2190"/>
                </a:lnTo>
                <a:lnTo>
                  <a:pt x="1067" y="2191"/>
                </a:lnTo>
                <a:lnTo>
                  <a:pt x="1066" y="2193"/>
                </a:lnTo>
                <a:lnTo>
                  <a:pt x="1065" y="2195"/>
                </a:lnTo>
                <a:lnTo>
                  <a:pt x="1063" y="2196"/>
                </a:lnTo>
                <a:lnTo>
                  <a:pt x="1062" y="2196"/>
                </a:lnTo>
                <a:lnTo>
                  <a:pt x="1061" y="2196"/>
                </a:lnTo>
                <a:lnTo>
                  <a:pt x="1060" y="2196"/>
                </a:lnTo>
                <a:lnTo>
                  <a:pt x="1057" y="2196"/>
                </a:lnTo>
                <a:lnTo>
                  <a:pt x="1057" y="2195"/>
                </a:lnTo>
                <a:lnTo>
                  <a:pt x="1051" y="2194"/>
                </a:lnTo>
                <a:lnTo>
                  <a:pt x="1050" y="2194"/>
                </a:lnTo>
                <a:lnTo>
                  <a:pt x="1047" y="2194"/>
                </a:lnTo>
                <a:lnTo>
                  <a:pt x="1046" y="2194"/>
                </a:lnTo>
                <a:lnTo>
                  <a:pt x="1041" y="2194"/>
                </a:lnTo>
                <a:lnTo>
                  <a:pt x="1040" y="2194"/>
                </a:lnTo>
                <a:lnTo>
                  <a:pt x="1038" y="2194"/>
                </a:lnTo>
                <a:lnTo>
                  <a:pt x="1036" y="2194"/>
                </a:lnTo>
                <a:lnTo>
                  <a:pt x="1035" y="2195"/>
                </a:lnTo>
                <a:lnTo>
                  <a:pt x="1031" y="2196"/>
                </a:lnTo>
                <a:lnTo>
                  <a:pt x="1029" y="2198"/>
                </a:lnTo>
                <a:lnTo>
                  <a:pt x="1026" y="2199"/>
                </a:lnTo>
                <a:lnTo>
                  <a:pt x="1024" y="2199"/>
                </a:lnTo>
                <a:lnTo>
                  <a:pt x="1023" y="2199"/>
                </a:lnTo>
                <a:lnTo>
                  <a:pt x="1023" y="2200"/>
                </a:lnTo>
                <a:lnTo>
                  <a:pt x="1020" y="2202"/>
                </a:lnTo>
                <a:lnTo>
                  <a:pt x="1014" y="2211"/>
                </a:lnTo>
                <a:lnTo>
                  <a:pt x="1012" y="2215"/>
                </a:lnTo>
                <a:lnTo>
                  <a:pt x="1010" y="2216"/>
                </a:lnTo>
                <a:lnTo>
                  <a:pt x="1008" y="2220"/>
                </a:lnTo>
                <a:lnTo>
                  <a:pt x="1008" y="2221"/>
                </a:lnTo>
                <a:lnTo>
                  <a:pt x="1007" y="2222"/>
                </a:lnTo>
                <a:lnTo>
                  <a:pt x="1003" y="2221"/>
                </a:lnTo>
                <a:lnTo>
                  <a:pt x="1002" y="2221"/>
                </a:lnTo>
                <a:lnTo>
                  <a:pt x="1001" y="2220"/>
                </a:lnTo>
                <a:lnTo>
                  <a:pt x="999" y="2219"/>
                </a:lnTo>
                <a:lnTo>
                  <a:pt x="998" y="2217"/>
                </a:lnTo>
                <a:lnTo>
                  <a:pt x="996" y="2215"/>
                </a:lnTo>
                <a:lnTo>
                  <a:pt x="994" y="2214"/>
                </a:lnTo>
                <a:lnTo>
                  <a:pt x="993" y="2212"/>
                </a:lnTo>
                <a:lnTo>
                  <a:pt x="992" y="2212"/>
                </a:lnTo>
                <a:lnTo>
                  <a:pt x="988" y="2209"/>
                </a:lnTo>
                <a:lnTo>
                  <a:pt x="986" y="2209"/>
                </a:lnTo>
                <a:lnTo>
                  <a:pt x="983" y="2207"/>
                </a:lnTo>
                <a:lnTo>
                  <a:pt x="982" y="2206"/>
                </a:lnTo>
                <a:lnTo>
                  <a:pt x="981" y="2205"/>
                </a:lnTo>
                <a:lnTo>
                  <a:pt x="981" y="2204"/>
                </a:lnTo>
                <a:lnTo>
                  <a:pt x="980" y="2202"/>
                </a:lnTo>
                <a:lnTo>
                  <a:pt x="978" y="2201"/>
                </a:lnTo>
                <a:lnTo>
                  <a:pt x="976" y="2199"/>
                </a:lnTo>
                <a:lnTo>
                  <a:pt x="976" y="2198"/>
                </a:lnTo>
                <a:lnTo>
                  <a:pt x="975" y="2196"/>
                </a:lnTo>
                <a:lnTo>
                  <a:pt x="972" y="2195"/>
                </a:lnTo>
                <a:lnTo>
                  <a:pt x="962" y="2190"/>
                </a:lnTo>
                <a:lnTo>
                  <a:pt x="959" y="2188"/>
                </a:lnTo>
                <a:lnTo>
                  <a:pt x="958" y="2188"/>
                </a:lnTo>
                <a:lnTo>
                  <a:pt x="956" y="2189"/>
                </a:lnTo>
                <a:lnTo>
                  <a:pt x="956" y="2190"/>
                </a:lnTo>
                <a:lnTo>
                  <a:pt x="956" y="2191"/>
                </a:lnTo>
                <a:lnTo>
                  <a:pt x="955" y="2191"/>
                </a:lnTo>
                <a:lnTo>
                  <a:pt x="955" y="2193"/>
                </a:lnTo>
                <a:lnTo>
                  <a:pt x="955" y="2191"/>
                </a:lnTo>
                <a:lnTo>
                  <a:pt x="954" y="2191"/>
                </a:lnTo>
                <a:lnTo>
                  <a:pt x="954" y="2190"/>
                </a:lnTo>
                <a:lnTo>
                  <a:pt x="953" y="2190"/>
                </a:lnTo>
                <a:lnTo>
                  <a:pt x="951" y="2190"/>
                </a:lnTo>
                <a:lnTo>
                  <a:pt x="951" y="2191"/>
                </a:lnTo>
                <a:lnTo>
                  <a:pt x="951" y="2193"/>
                </a:lnTo>
                <a:lnTo>
                  <a:pt x="953" y="2193"/>
                </a:lnTo>
                <a:lnTo>
                  <a:pt x="953" y="2194"/>
                </a:lnTo>
                <a:lnTo>
                  <a:pt x="951" y="2194"/>
                </a:lnTo>
                <a:lnTo>
                  <a:pt x="950" y="2195"/>
                </a:lnTo>
                <a:lnTo>
                  <a:pt x="949" y="2195"/>
                </a:lnTo>
                <a:lnTo>
                  <a:pt x="949" y="2196"/>
                </a:lnTo>
                <a:lnTo>
                  <a:pt x="949" y="2198"/>
                </a:lnTo>
                <a:lnTo>
                  <a:pt x="950" y="2198"/>
                </a:lnTo>
                <a:lnTo>
                  <a:pt x="950" y="2199"/>
                </a:lnTo>
                <a:lnTo>
                  <a:pt x="949" y="2200"/>
                </a:lnTo>
                <a:lnTo>
                  <a:pt x="949" y="2201"/>
                </a:lnTo>
                <a:lnTo>
                  <a:pt x="948" y="2201"/>
                </a:lnTo>
                <a:lnTo>
                  <a:pt x="946" y="2201"/>
                </a:lnTo>
                <a:lnTo>
                  <a:pt x="946" y="2202"/>
                </a:lnTo>
                <a:lnTo>
                  <a:pt x="945" y="2202"/>
                </a:lnTo>
                <a:lnTo>
                  <a:pt x="945" y="2204"/>
                </a:lnTo>
                <a:lnTo>
                  <a:pt x="944" y="2204"/>
                </a:lnTo>
                <a:lnTo>
                  <a:pt x="943" y="2204"/>
                </a:lnTo>
                <a:lnTo>
                  <a:pt x="942" y="2204"/>
                </a:lnTo>
                <a:lnTo>
                  <a:pt x="942" y="2205"/>
                </a:lnTo>
                <a:lnTo>
                  <a:pt x="943" y="2205"/>
                </a:lnTo>
                <a:lnTo>
                  <a:pt x="943" y="2206"/>
                </a:lnTo>
                <a:lnTo>
                  <a:pt x="944" y="2206"/>
                </a:lnTo>
                <a:lnTo>
                  <a:pt x="943" y="2206"/>
                </a:lnTo>
                <a:lnTo>
                  <a:pt x="943" y="2207"/>
                </a:lnTo>
                <a:lnTo>
                  <a:pt x="943" y="2209"/>
                </a:lnTo>
                <a:lnTo>
                  <a:pt x="943" y="2210"/>
                </a:lnTo>
                <a:lnTo>
                  <a:pt x="942" y="2210"/>
                </a:lnTo>
                <a:lnTo>
                  <a:pt x="940" y="2210"/>
                </a:lnTo>
                <a:lnTo>
                  <a:pt x="940" y="2209"/>
                </a:lnTo>
                <a:lnTo>
                  <a:pt x="939" y="2209"/>
                </a:lnTo>
                <a:lnTo>
                  <a:pt x="939" y="2210"/>
                </a:lnTo>
                <a:lnTo>
                  <a:pt x="939" y="2211"/>
                </a:lnTo>
                <a:lnTo>
                  <a:pt x="939" y="2212"/>
                </a:lnTo>
                <a:lnTo>
                  <a:pt x="938" y="2212"/>
                </a:lnTo>
                <a:lnTo>
                  <a:pt x="938" y="2214"/>
                </a:lnTo>
                <a:lnTo>
                  <a:pt x="937" y="2214"/>
                </a:lnTo>
                <a:lnTo>
                  <a:pt x="935" y="2214"/>
                </a:lnTo>
                <a:lnTo>
                  <a:pt x="935" y="2215"/>
                </a:lnTo>
                <a:lnTo>
                  <a:pt x="935" y="2216"/>
                </a:lnTo>
                <a:lnTo>
                  <a:pt x="934" y="2217"/>
                </a:lnTo>
                <a:lnTo>
                  <a:pt x="932" y="2221"/>
                </a:lnTo>
                <a:lnTo>
                  <a:pt x="932" y="2222"/>
                </a:lnTo>
                <a:lnTo>
                  <a:pt x="930" y="2222"/>
                </a:lnTo>
                <a:lnTo>
                  <a:pt x="930" y="2223"/>
                </a:lnTo>
                <a:lnTo>
                  <a:pt x="929" y="2223"/>
                </a:lnTo>
                <a:lnTo>
                  <a:pt x="929" y="2225"/>
                </a:lnTo>
                <a:lnTo>
                  <a:pt x="928" y="2225"/>
                </a:lnTo>
                <a:lnTo>
                  <a:pt x="928" y="2226"/>
                </a:lnTo>
                <a:lnTo>
                  <a:pt x="928" y="2228"/>
                </a:lnTo>
                <a:lnTo>
                  <a:pt x="928" y="2230"/>
                </a:lnTo>
                <a:lnTo>
                  <a:pt x="926" y="2231"/>
                </a:lnTo>
                <a:lnTo>
                  <a:pt x="922" y="2230"/>
                </a:lnTo>
                <a:lnTo>
                  <a:pt x="921" y="2232"/>
                </a:lnTo>
                <a:lnTo>
                  <a:pt x="919" y="2232"/>
                </a:lnTo>
                <a:lnTo>
                  <a:pt x="911" y="2231"/>
                </a:lnTo>
                <a:lnTo>
                  <a:pt x="859" y="2220"/>
                </a:lnTo>
                <a:lnTo>
                  <a:pt x="814" y="2209"/>
                </a:lnTo>
                <a:lnTo>
                  <a:pt x="790" y="2204"/>
                </a:lnTo>
                <a:lnTo>
                  <a:pt x="763" y="2199"/>
                </a:lnTo>
                <a:lnTo>
                  <a:pt x="742" y="2194"/>
                </a:lnTo>
                <a:lnTo>
                  <a:pt x="731" y="2191"/>
                </a:lnTo>
                <a:lnTo>
                  <a:pt x="725" y="2190"/>
                </a:lnTo>
                <a:lnTo>
                  <a:pt x="682" y="2183"/>
                </a:lnTo>
                <a:lnTo>
                  <a:pt x="651" y="2174"/>
                </a:lnTo>
                <a:lnTo>
                  <a:pt x="645" y="2173"/>
                </a:lnTo>
                <a:lnTo>
                  <a:pt x="644" y="2172"/>
                </a:lnTo>
                <a:lnTo>
                  <a:pt x="641" y="2166"/>
                </a:lnTo>
                <a:lnTo>
                  <a:pt x="640" y="2164"/>
                </a:lnTo>
                <a:lnTo>
                  <a:pt x="639" y="2161"/>
                </a:lnTo>
                <a:lnTo>
                  <a:pt x="636" y="2156"/>
                </a:lnTo>
                <a:lnTo>
                  <a:pt x="634" y="2152"/>
                </a:lnTo>
                <a:lnTo>
                  <a:pt x="633" y="2150"/>
                </a:lnTo>
                <a:lnTo>
                  <a:pt x="633" y="2148"/>
                </a:lnTo>
                <a:lnTo>
                  <a:pt x="633" y="2147"/>
                </a:lnTo>
                <a:lnTo>
                  <a:pt x="633" y="2146"/>
                </a:lnTo>
                <a:lnTo>
                  <a:pt x="631" y="2145"/>
                </a:lnTo>
                <a:lnTo>
                  <a:pt x="631" y="2142"/>
                </a:lnTo>
                <a:lnTo>
                  <a:pt x="631" y="2141"/>
                </a:lnTo>
                <a:lnTo>
                  <a:pt x="631" y="2138"/>
                </a:lnTo>
                <a:lnTo>
                  <a:pt x="630" y="2138"/>
                </a:lnTo>
                <a:lnTo>
                  <a:pt x="624" y="2141"/>
                </a:lnTo>
                <a:lnTo>
                  <a:pt x="620" y="2142"/>
                </a:lnTo>
                <a:lnTo>
                  <a:pt x="619" y="2142"/>
                </a:lnTo>
                <a:lnTo>
                  <a:pt x="618" y="2143"/>
                </a:lnTo>
                <a:lnTo>
                  <a:pt x="617" y="2143"/>
                </a:lnTo>
                <a:lnTo>
                  <a:pt x="617" y="2145"/>
                </a:lnTo>
                <a:lnTo>
                  <a:pt x="615" y="2145"/>
                </a:lnTo>
                <a:lnTo>
                  <a:pt x="614" y="2145"/>
                </a:lnTo>
                <a:lnTo>
                  <a:pt x="613" y="2146"/>
                </a:lnTo>
                <a:lnTo>
                  <a:pt x="612" y="2148"/>
                </a:lnTo>
                <a:lnTo>
                  <a:pt x="611" y="2148"/>
                </a:lnTo>
                <a:lnTo>
                  <a:pt x="611" y="2150"/>
                </a:lnTo>
                <a:lnTo>
                  <a:pt x="608" y="2151"/>
                </a:lnTo>
                <a:lnTo>
                  <a:pt x="607" y="2152"/>
                </a:lnTo>
                <a:lnTo>
                  <a:pt x="606" y="2153"/>
                </a:lnTo>
                <a:lnTo>
                  <a:pt x="604" y="2154"/>
                </a:lnTo>
                <a:lnTo>
                  <a:pt x="603" y="2157"/>
                </a:lnTo>
                <a:lnTo>
                  <a:pt x="592" y="2167"/>
                </a:lnTo>
                <a:lnTo>
                  <a:pt x="591" y="2168"/>
                </a:lnTo>
                <a:lnTo>
                  <a:pt x="591" y="2169"/>
                </a:lnTo>
                <a:lnTo>
                  <a:pt x="586" y="2166"/>
                </a:lnTo>
                <a:lnTo>
                  <a:pt x="582" y="2164"/>
                </a:lnTo>
                <a:lnTo>
                  <a:pt x="580" y="2163"/>
                </a:lnTo>
                <a:lnTo>
                  <a:pt x="574" y="2156"/>
                </a:lnTo>
                <a:lnTo>
                  <a:pt x="572" y="2154"/>
                </a:lnTo>
                <a:lnTo>
                  <a:pt x="564" y="2147"/>
                </a:lnTo>
                <a:lnTo>
                  <a:pt x="565" y="2145"/>
                </a:lnTo>
                <a:lnTo>
                  <a:pt x="569" y="2141"/>
                </a:lnTo>
                <a:lnTo>
                  <a:pt x="570" y="2140"/>
                </a:lnTo>
                <a:lnTo>
                  <a:pt x="570" y="2138"/>
                </a:lnTo>
                <a:lnTo>
                  <a:pt x="569" y="2138"/>
                </a:lnTo>
                <a:lnTo>
                  <a:pt x="569" y="2137"/>
                </a:lnTo>
                <a:lnTo>
                  <a:pt x="570" y="2137"/>
                </a:lnTo>
                <a:lnTo>
                  <a:pt x="566" y="2134"/>
                </a:lnTo>
                <a:lnTo>
                  <a:pt x="558" y="2124"/>
                </a:lnTo>
                <a:lnTo>
                  <a:pt x="556" y="2121"/>
                </a:lnTo>
                <a:lnTo>
                  <a:pt x="555" y="2121"/>
                </a:lnTo>
                <a:lnTo>
                  <a:pt x="551" y="2115"/>
                </a:lnTo>
                <a:lnTo>
                  <a:pt x="547" y="2109"/>
                </a:lnTo>
                <a:lnTo>
                  <a:pt x="545" y="2108"/>
                </a:lnTo>
                <a:lnTo>
                  <a:pt x="544" y="2109"/>
                </a:lnTo>
                <a:lnTo>
                  <a:pt x="533" y="2124"/>
                </a:lnTo>
                <a:lnTo>
                  <a:pt x="527" y="2131"/>
                </a:lnTo>
                <a:lnTo>
                  <a:pt x="522" y="2137"/>
                </a:lnTo>
                <a:lnTo>
                  <a:pt x="517" y="2142"/>
                </a:lnTo>
                <a:lnTo>
                  <a:pt x="513" y="2146"/>
                </a:lnTo>
                <a:lnTo>
                  <a:pt x="489" y="2163"/>
                </a:lnTo>
                <a:lnTo>
                  <a:pt x="489" y="2162"/>
                </a:lnTo>
                <a:lnTo>
                  <a:pt x="486" y="2159"/>
                </a:lnTo>
                <a:lnTo>
                  <a:pt x="485" y="2158"/>
                </a:lnTo>
                <a:lnTo>
                  <a:pt x="480" y="2148"/>
                </a:lnTo>
                <a:lnTo>
                  <a:pt x="471" y="2136"/>
                </a:lnTo>
                <a:lnTo>
                  <a:pt x="470" y="2137"/>
                </a:lnTo>
                <a:lnTo>
                  <a:pt x="460" y="2121"/>
                </a:lnTo>
                <a:lnTo>
                  <a:pt x="459" y="2122"/>
                </a:lnTo>
                <a:lnTo>
                  <a:pt x="457" y="2124"/>
                </a:lnTo>
                <a:lnTo>
                  <a:pt x="456" y="2124"/>
                </a:lnTo>
                <a:lnTo>
                  <a:pt x="454" y="2125"/>
                </a:lnTo>
                <a:lnTo>
                  <a:pt x="451" y="2119"/>
                </a:lnTo>
                <a:lnTo>
                  <a:pt x="451" y="2118"/>
                </a:lnTo>
                <a:lnTo>
                  <a:pt x="449" y="2114"/>
                </a:lnTo>
                <a:lnTo>
                  <a:pt x="448" y="2113"/>
                </a:lnTo>
                <a:lnTo>
                  <a:pt x="442" y="2099"/>
                </a:lnTo>
                <a:lnTo>
                  <a:pt x="441" y="2099"/>
                </a:lnTo>
                <a:lnTo>
                  <a:pt x="427" y="2108"/>
                </a:lnTo>
                <a:lnTo>
                  <a:pt x="427" y="2106"/>
                </a:lnTo>
                <a:lnTo>
                  <a:pt x="427" y="2105"/>
                </a:lnTo>
                <a:lnTo>
                  <a:pt x="427" y="2104"/>
                </a:lnTo>
                <a:lnTo>
                  <a:pt x="426" y="2104"/>
                </a:lnTo>
                <a:lnTo>
                  <a:pt x="426" y="2103"/>
                </a:lnTo>
                <a:lnTo>
                  <a:pt x="412" y="2066"/>
                </a:lnTo>
                <a:lnTo>
                  <a:pt x="411" y="2062"/>
                </a:lnTo>
                <a:lnTo>
                  <a:pt x="410" y="2058"/>
                </a:lnTo>
                <a:lnTo>
                  <a:pt x="409" y="2057"/>
                </a:lnTo>
                <a:lnTo>
                  <a:pt x="403" y="2040"/>
                </a:lnTo>
                <a:lnTo>
                  <a:pt x="399" y="2040"/>
                </a:lnTo>
                <a:lnTo>
                  <a:pt x="395" y="2040"/>
                </a:lnTo>
                <a:lnTo>
                  <a:pt x="394" y="2040"/>
                </a:lnTo>
                <a:lnTo>
                  <a:pt x="392" y="2040"/>
                </a:lnTo>
                <a:lnTo>
                  <a:pt x="390" y="2040"/>
                </a:lnTo>
                <a:lnTo>
                  <a:pt x="389" y="2040"/>
                </a:lnTo>
                <a:lnTo>
                  <a:pt x="388" y="2040"/>
                </a:lnTo>
                <a:lnTo>
                  <a:pt x="385" y="2040"/>
                </a:lnTo>
                <a:lnTo>
                  <a:pt x="384" y="2040"/>
                </a:lnTo>
                <a:lnTo>
                  <a:pt x="378" y="2040"/>
                </a:lnTo>
                <a:lnTo>
                  <a:pt x="376" y="2040"/>
                </a:lnTo>
                <a:lnTo>
                  <a:pt x="374" y="2040"/>
                </a:lnTo>
                <a:lnTo>
                  <a:pt x="373" y="2040"/>
                </a:lnTo>
                <a:lnTo>
                  <a:pt x="371" y="2040"/>
                </a:lnTo>
                <a:lnTo>
                  <a:pt x="367" y="2040"/>
                </a:lnTo>
                <a:lnTo>
                  <a:pt x="364" y="2040"/>
                </a:lnTo>
                <a:lnTo>
                  <a:pt x="361" y="2040"/>
                </a:lnTo>
                <a:lnTo>
                  <a:pt x="347" y="2040"/>
                </a:lnTo>
                <a:lnTo>
                  <a:pt x="346" y="2040"/>
                </a:lnTo>
                <a:lnTo>
                  <a:pt x="344" y="2040"/>
                </a:lnTo>
                <a:lnTo>
                  <a:pt x="340" y="2040"/>
                </a:lnTo>
                <a:lnTo>
                  <a:pt x="334" y="2040"/>
                </a:lnTo>
                <a:lnTo>
                  <a:pt x="331" y="2040"/>
                </a:lnTo>
                <a:lnTo>
                  <a:pt x="325" y="2040"/>
                </a:lnTo>
                <a:lnTo>
                  <a:pt x="324" y="2040"/>
                </a:lnTo>
                <a:lnTo>
                  <a:pt x="320" y="2040"/>
                </a:lnTo>
                <a:lnTo>
                  <a:pt x="316" y="2041"/>
                </a:lnTo>
                <a:lnTo>
                  <a:pt x="315" y="2041"/>
                </a:lnTo>
                <a:lnTo>
                  <a:pt x="310" y="2042"/>
                </a:lnTo>
                <a:lnTo>
                  <a:pt x="299" y="2042"/>
                </a:lnTo>
                <a:lnTo>
                  <a:pt x="298" y="2042"/>
                </a:lnTo>
                <a:lnTo>
                  <a:pt x="297" y="2042"/>
                </a:lnTo>
                <a:lnTo>
                  <a:pt x="297" y="2040"/>
                </a:lnTo>
                <a:lnTo>
                  <a:pt x="296" y="2035"/>
                </a:lnTo>
                <a:lnTo>
                  <a:pt x="296" y="2034"/>
                </a:lnTo>
                <a:lnTo>
                  <a:pt x="296" y="2030"/>
                </a:lnTo>
                <a:lnTo>
                  <a:pt x="294" y="2025"/>
                </a:lnTo>
                <a:lnTo>
                  <a:pt x="293" y="2020"/>
                </a:lnTo>
                <a:lnTo>
                  <a:pt x="293" y="2019"/>
                </a:lnTo>
                <a:lnTo>
                  <a:pt x="293" y="2017"/>
                </a:lnTo>
                <a:lnTo>
                  <a:pt x="293" y="2015"/>
                </a:lnTo>
                <a:lnTo>
                  <a:pt x="293" y="2014"/>
                </a:lnTo>
                <a:lnTo>
                  <a:pt x="293" y="2013"/>
                </a:lnTo>
                <a:lnTo>
                  <a:pt x="292" y="2010"/>
                </a:lnTo>
                <a:lnTo>
                  <a:pt x="291" y="2009"/>
                </a:lnTo>
                <a:lnTo>
                  <a:pt x="291" y="2008"/>
                </a:lnTo>
                <a:lnTo>
                  <a:pt x="289" y="2007"/>
                </a:lnTo>
                <a:lnTo>
                  <a:pt x="289" y="2004"/>
                </a:lnTo>
                <a:lnTo>
                  <a:pt x="289" y="2003"/>
                </a:lnTo>
                <a:lnTo>
                  <a:pt x="288" y="2002"/>
                </a:lnTo>
                <a:lnTo>
                  <a:pt x="288" y="2001"/>
                </a:lnTo>
                <a:lnTo>
                  <a:pt x="287" y="1999"/>
                </a:lnTo>
                <a:lnTo>
                  <a:pt x="286" y="1998"/>
                </a:lnTo>
                <a:lnTo>
                  <a:pt x="283" y="1996"/>
                </a:lnTo>
                <a:lnTo>
                  <a:pt x="282" y="1993"/>
                </a:lnTo>
                <a:lnTo>
                  <a:pt x="280" y="1992"/>
                </a:lnTo>
                <a:lnTo>
                  <a:pt x="278" y="1988"/>
                </a:lnTo>
                <a:lnTo>
                  <a:pt x="277" y="1987"/>
                </a:lnTo>
                <a:lnTo>
                  <a:pt x="277" y="1986"/>
                </a:lnTo>
                <a:lnTo>
                  <a:pt x="275" y="1986"/>
                </a:lnTo>
                <a:lnTo>
                  <a:pt x="273" y="1986"/>
                </a:lnTo>
                <a:lnTo>
                  <a:pt x="273" y="1985"/>
                </a:lnTo>
                <a:lnTo>
                  <a:pt x="272" y="1985"/>
                </a:lnTo>
                <a:lnTo>
                  <a:pt x="270" y="1985"/>
                </a:lnTo>
                <a:lnTo>
                  <a:pt x="270" y="1986"/>
                </a:lnTo>
                <a:lnTo>
                  <a:pt x="268" y="1986"/>
                </a:lnTo>
                <a:lnTo>
                  <a:pt x="268" y="1987"/>
                </a:lnTo>
                <a:lnTo>
                  <a:pt x="267" y="1987"/>
                </a:lnTo>
                <a:lnTo>
                  <a:pt x="266" y="1987"/>
                </a:lnTo>
                <a:lnTo>
                  <a:pt x="265" y="1987"/>
                </a:lnTo>
                <a:lnTo>
                  <a:pt x="262" y="1987"/>
                </a:lnTo>
                <a:lnTo>
                  <a:pt x="261" y="1987"/>
                </a:lnTo>
                <a:lnTo>
                  <a:pt x="260" y="1987"/>
                </a:lnTo>
                <a:lnTo>
                  <a:pt x="259" y="1987"/>
                </a:lnTo>
                <a:lnTo>
                  <a:pt x="257" y="1988"/>
                </a:lnTo>
                <a:lnTo>
                  <a:pt x="256" y="1988"/>
                </a:lnTo>
                <a:lnTo>
                  <a:pt x="254" y="1988"/>
                </a:lnTo>
                <a:lnTo>
                  <a:pt x="252" y="1988"/>
                </a:lnTo>
                <a:lnTo>
                  <a:pt x="251" y="1990"/>
                </a:lnTo>
                <a:lnTo>
                  <a:pt x="250" y="1990"/>
                </a:lnTo>
                <a:lnTo>
                  <a:pt x="249" y="1991"/>
                </a:lnTo>
                <a:lnTo>
                  <a:pt x="248" y="1991"/>
                </a:lnTo>
                <a:lnTo>
                  <a:pt x="245" y="1992"/>
                </a:lnTo>
                <a:lnTo>
                  <a:pt x="244" y="1992"/>
                </a:lnTo>
                <a:lnTo>
                  <a:pt x="243" y="1992"/>
                </a:lnTo>
                <a:lnTo>
                  <a:pt x="243" y="1993"/>
                </a:lnTo>
                <a:lnTo>
                  <a:pt x="241" y="1994"/>
                </a:lnTo>
                <a:lnTo>
                  <a:pt x="240" y="1996"/>
                </a:lnTo>
                <a:lnTo>
                  <a:pt x="239" y="1997"/>
                </a:lnTo>
                <a:lnTo>
                  <a:pt x="238" y="1998"/>
                </a:lnTo>
                <a:lnTo>
                  <a:pt x="236" y="1998"/>
                </a:lnTo>
                <a:lnTo>
                  <a:pt x="235" y="1998"/>
                </a:lnTo>
                <a:lnTo>
                  <a:pt x="234" y="1998"/>
                </a:lnTo>
                <a:lnTo>
                  <a:pt x="234" y="1999"/>
                </a:lnTo>
                <a:lnTo>
                  <a:pt x="233" y="1999"/>
                </a:lnTo>
                <a:lnTo>
                  <a:pt x="233" y="2001"/>
                </a:lnTo>
                <a:lnTo>
                  <a:pt x="232" y="2001"/>
                </a:lnTo>
                <a:lnTo>
                  <a:pt x="230" y="2001"/>
                </a:lnTo>
                <a:lnTo>
                  <a:pt x="230" y="2002"/>
                </a:lnTo>
                <a:lnTo>
                  <a:pt x="229" y="2002"/>
                </a:lnTo>
                <a:lnTo>
                  <a:pt x="228" y="2003"/>
                </a:lnTo>
                <a:lnTo>
                  <a:pt x="228" y="2004"/>
                </a:lnTo>
                <a:lnTo>
                  <a:pt x="227" y="2006"/>
                </a:lnTo>
                <a:lnTo>
                  <a:pt x="225" y="2006"/>
                </a:lnTo>
                <a:lnTo>
                  <a:pt x="224" y="2007"/>
                </a:lnTo>
                <a:lnTo>
                  <a:pt x="223" y="2007"/>
                </a:lnTo>
                <a:lnTo>
                  <a:pt x="222" y="2007"/>
                </a:lnTo>
                <a:lnTo>
                  <a:pt x="220" y="2008"/>
                </a:lnTo>
                <a:lnTo>
                  <a:pt x="220" y="2009"/>
                </a:lnTo>
                <a:lnTo>
                  <a:pt x="219" y="2009"/>
                </a:lnTo>
                <a:lnTo>
                  <a:pt x="218" y="2009"/>
                </a:lnTo>
                <a:lnTo>
                  <a:pt x="217" y="2009"/>
                </a:lnTo>
                <a:lnTo>
                  <a:pt x="216" y="2010"/>
                </a:lnTo>
                <a:lnTo>
                  <a:pt x="216" y="2012"/>
                </a:lnTo>
                <a:lnTo>
                  <a:pt x="214" y="2012"/>
                </a:lnTo>
                <a:lnTo>
                  <a:pt x="214" y="2010"/>
                </a:lnTo>
                <a:lnTo>
                  <a:pt x="213" y="2010"/>
                </a:lnTo>
                <a:lnTo>
                  <a:pt x="213" y="2012"/>
                </a:lnTo>
                <a:lnTo>
                  <a:pt x="213" y="2013"/>
                </a:lnTo>
                <a:lnTo>
                  <a:pt x="212" y="2013"/>
                </a:lnTo>
                <a:lnTo>
                  <a:pt x="211" y="2014"/>
                </a:lnTo>
                <a:lnTo>
                  <a:pt x="209" y="2014"/>
                </a:lnTo>
                <a:lnTo>
                  <a:pt x="208" y="2014"/>
                </a:lnTo>
                <a:lnTo>
                  <a:pt x="207" y="2015"/>
                </a:lnTo>
                <a:lnTo>
                  <a:pt x="207" y="2017"/>
                </a:lnTo>
                <a:lnTo>
                  <a:pt x="206" y="2018"/>
                </a:lnTo>
                <a:lnTo>
                  <a:pt x="204" y="2019"/>
                </a:lnTo>
                <a:lnTo>
                  <a:pt x="203" y="2019"/>
                </a:lnTo>
                <a:lnTo>
                  <a:pt x="202" y="2019"/>
                </a:lnTo>
                <a:lnTo>
                  <a:pt x="202" y="2020"/>
                </a:lnTo>
                <a:lnTo>
                  <a:pt x="201" y="2020"/>
                </a:lnTo>
                <a:lnTo>
                  <a:pt x="201" y="2022"/>
                </a:lnTo>
                <a:lnTo>
                  <a:pt x="201" y="2023"/>
                </a:lnTo>
                <a:lnTo>
                  <a:pt x="200" y="2024"/>
                </a:lnTo>
                <a:lnTo>
                  <a:pt x="198" y="2024"/>
                </a:lnTo>
                <a:lnTo>
                  <a:pt x="198" y="2025"/>
                </a:lnTo>
                <a:lnTo>
                  <a:pt x="198" y="2026"/>
                </a:lnTo>
                <a:lnTo>
                  <a:pt x="198" y="2028"/>
                </a:lnTo>
                <a:lnTo>
                  <a:pt x="197" y="2028"/>
                </a:lnTo>
                <a:lnTo>
                  <a:pt x="197" y="2029"/>
                </a:lnTo>
                <a:lnTo>
                  <a:pt x="196" y="2029"/>
                </a:lnTo>
                <a:lnTo>
                  <a:pt x="196" y="2030"/>
                </a:lnTo>
                <a:lnTo>
                  <a:pt x="195" y="2030"/>
                </a:lnTo>
                <a:lnTo>
                  <a:pt x="193" y="2030"/>
                </a:lnTo>
                <a:lnTo>
                  <a:pt x="193" y="2031"/>
                </a:lnTo>
                <a:lnTo>
                  <a:pt x="192" y="2033"/>
                </a:lnTo>
                <a:lnTo>
                  <a:pt x="192" y="2034"/>
                </a:lnTo>
                <a:lnTo>
                  <a:pt x="191" y="2034"/>
                </a:lnTo>
                <a:lnTo>
                  <a:pt x="190" y="2035"/>
                </a:lnTo>
                <a:lnTo>
                  <a:pt x="188" y="2035"/>
                </a:lnTo>
                <a:lnTo>
                  <a:pt x="188" y="2036"/>
                </a:lnTo>
                <a:lnTo>
                  <a:pt x="188" y="2038"/>
                </a:lnTo>
                <a:lnTo>
                  <a:pt x="188" y="2039"/>
                </a:lnTo>
                <a:lnTo>
                  <a:pt x="187" y="2039"/>
                </a:lnTo>
                <a:lnTo>
                  <a:pt x="186" y="2039"/>
                </a:lnTo>
                <a:lnTo>
                  <a:pt x="185" y="2039"/>
                </a:lnTo>
                <a:lnTo>
                  <a:pt x="185" y="2040"/>
                </a:lnTo>
                <a:lnTo>
                  <a:pt x="184" y="2040"/>
                </a:lnTo>
                <a:lnTo>
                  <a:pt x="182" y="2041"/>
                </a:lnTo>
                <a:lnTo>
                  <a:pt x="182" y="2042"/>
                </a:lnTo>
                <a:lnTo>
                  <a:pt x="182" y="2044"/>
                </a:lnTo>
                <a:lnTo>
                  <a:pt x="181" y="2044"/>
                </a:lnTo>
                <a:lnTo>
                  <a:pt x="181" y="2045"/>
                </a:lnTo>
                <a:lnTo>
                  <a:pt x="180" y="2045"/>
                </a:lnTo>
                <a:lnTo>
                  <a:pt x="179" y="2045"/>
                </a:lnTo>
                <a:lnTo>
                  <a:pt x="177" y="2046"/>
                </a:lnTo>
                <a:lnTo>
                  <a:pt x="177" y="2047"/>
                </a:lnTo>
                <a:lnTo>
                  <a:pt x="176" y="2047"/>
                </a:lnTo>
                <a:lnTo>
                  <a:pt x="175" y="2047"/>
                </a:lnTo>
                <a:lnTo>
                  <a:pt x="174" y="2047"/>
                </a:lnTo>
                <a:lnTo>
                  <a:pt x="172" y="2047"/>
                </a:lnTo>
                <a:lnTo>
                  <a:pt x="172" y="2049"/>
                </a:lnTo>
                <a:lnTo>
                  <a:pt x="171" y="2049"/>
                </a:lnTo>
                <a:lnTo>
                  <a:pt x="170" y="2049"/>
                </a:lnTo>
                <a:lnTo>
                  <a:pt x="169" y="2049"/>
                </a:lnTo>
                <a:lnTo>
                  <a:pt x="168" y="2050"/>
                </a:lnTo>
                <a:lnTo>
                  <a:pt x="166" y="2050"/>
                </a:lnTo>
                <a:lnTo>
                  <a:pt x="165" y="2051"/>
                </a:lnTo>
                <a:lnTo>
                  <a:pt x="163" y="2052"/>
                </a:lnTo>
                <a:lnTo>
                  <a:pt x="161" y="2054"/>
                </a:lnTo>
                <a:lnTo>
                  <a:pt x="160" y="2054"/>
                </a:lnTo>
                <a:lnTo>
                  <a:pt x="159" y="2054"/>
                </a:lnTo>
                <a:lnTo>
                  <a:pt x="159" y="2055"/>
                </a:lnTo>
                <a:lnTo>
                  <a:pt x="159" y="2056"/>
                </a:lnTo>
                <a:lnTo>
                  <a:pt x="158" y="2056"/>
                </a:lnTo>
                <a:lnTo>
                  <a:pt x="157" y="2056"/>
                </a:lnTo>
                <a:lnTo>
                  <a:pt x="155" y="2056"/>
                </a:lnTo>
                <a:lnTo>
                  <a:pt x="154" y="2056"/>
                </a:lnTo>
                <a:lnTo>
                  <a:pt x="154" y="2057"/>
                </a:lnTo>
                <a:lnTo>
                  <a:pt x="153" y="2057"/>
                </a:lnTo>
                <a:lnTo>
                  <a:pt x="153" y="2056"/>
                </a:lnTo>
                <a:lnTo>
                  <a:pt x="152" y="2056"/>
                </a:lnTo>
                <a:lnTo>
                  <a:pt x="150" y="2056"/>
                </a:lnTo>
                <a:lnTo>
                  <a:pt x="150" y="2057"/>
                </a:lnTo>
                <a:lnTo>
                  <a:pt x="149" y="2058"/>
                </a:lnTo>
                <a:lnTo>
                  <a:pt x="148" y="2058"/>
                </a:lnTo>
                <a:lnTo>
                  <a:pt x="147" y="2058"/>
                </a:lnTo>
                <a:lnTo>
                  <a:pt x="147" y="2060"/>
                </a:lnTo>
                <a:lnTo>
                  <a:pt x="145" y="2060"/>
                </a:lnTo>
                <a:lnTo>
                  <a:pt x="145" y="2058"/>
                </a:lnTo>
                <a:lnTo>
                  <a:pt x="145" y="2057"/>
                </a:lnTo>
                <a:lnTo>
                  <a:pt x="144" y="2057"/>
                </a:lnTo>
                <a:lnTo>
                  <a:pt x="143" y="2056"/>
                </a:lnTo>
                <a:lnTo>
                  <a:pt x="142" y="2056"/>
                </a:lnTo>
                <a:lnTo>
                  <a:pt x="141" y="2056"/>
                </a:lnTo>
                <a:lnTo>
                  <a:pt x="139" y="2056"/>
                </a:lnTo>
                <a:lnTo>
                  <a:pt x="138" y="2056"/>
                </a:lnTo>
                <a:lnTo>
                  <a:pt x="137" y="2056"/>
                </a:lnTo>
                <a:lnTo>
                  <a:pt x="136" y="2056"/>
                </a:lnTo>
                <a:lnTo>
                  <a:pt x="134" y="2056"/>
                </a:lnTo>
                <a:lnTo>
                  <a:pt x="132" y="2057"/>
                </a:lnTo>
                <a:lnTo>
                  <a:pt x="128" y="2057"/>
                </a:lnTo>
                <a:lnTo>
                  <a:pt x="127" y="2057"/>
                </a:lnTo>
                <a:lnTo>
                  <a:pt x="126" y="2057"/>
                </a:lnTo>
                <a:lnTo>
                  <a:pt x="123" y="2057"/>
                </a:lnTo>
                <a:lnTo>
                  <a:pt x="122" y="2057"/>
                </a:lnTo>
                <a:lnTo>
                  <a:pt x="120" y="2057"/>
                </a:lnTo>
                <a:lnTo>
                  <a:pt x="118" y="2057"/>
                </a:lnTo>
                <a:lnTo>
                  <a:pt x="117" y="2057"/>
                </a:lnTo>
                <a:lnTo>
                  <a:pt x="116" y="2057"/>
                </a:lnTo>
                <a:lnTo>
                  <a:pt x="107" y="2057"/>
                </a:lnTo>
                <a:lnTo>
                  <a:pt x="107" y="2049"/>
                </a:lnTo>
                <a:lnTo>
                  <a:pt x="107" y="2045"/>
                </a:lnTo>
                <a:lnTo>
                  <a:pt x="106" y="2041"/>
                </a:lnTo>
                <a:lnTo>
                  <a:pt x="105" y="2041"/>
                </a:lnTo>
                <a:lnTo>
                  <a:pt x="104" y="2041"/>
                </a:lnTo>
                <a:lnTo>
                  <a:pt x="104" y="2040"/>
                </a:lnTo>
                <a:lnTo>
                  <a:pt x="102" y="2036"/>
                </a:lnTo>
                <a:lnTo>
                  <a:pt x="99" y="2031"/>
                </a:lnTo>
                <a:lnTo>
                  <a:pt x="99" y="2029"/>
                </a:lnTo>
                <a:lnTo>
                  <a:pt x="97" y="2028"/>
                </a:lnTo>
                <a:lnTo>
                  <a:pt x="97" y="2026"/>
                </a:lnTo>
                <a:lnTo>
                  <a:pt x="96" y="2024"/>
                </a:lnTo>
                <a:lnTo>
                  <a:pt x="96" y="2023"/>
                </a:lnTo>
                <a:lnTo>
                  <a:pt x="95" y="2023"/>
                </a:lnTo>
                <a:lnTo>
                  <a:pt x="95" y="2020"/>
                </a:lnTo>
                <a:lnTo>
                  <a:pt x="94" y="2020"/>
                </a:lnTo>
                <a:lnTo>
                  <a:pt x="93" y="2017"/>
                </a:lnTo>
                <a:lnTo>
                  <a:pt x="93" y="2015"/>
                </a:lnTo>
                <a:lnTo>
                  <a:pt x="91" y="2014"/>
                </a:lnTo>
                <a:lnTo>
                  <a:pt x="91" y="2013"/>
                </a:lnTo>
                <a:lnTo>
                  <a:pt x="90" y="2009"/>
                </a:lnTo>
                <a:lnTo>
                  <a:pt x="89" y="2008"/>
                </a:lnTo>
                <a:lnTo>
                  <a:pt x="88" y="2006"/>
                </a:lnTo>
                <a:lnTo>
                  <a:pt x="88" y="2004"/>
                </a:lnTo>
                <a:lnTo>
                  <a:pt x="86" y="2003"/>
                </a:lnTo>
                <a:lnTo>
                  <a:pt x="86" y="2002"/>
                </a:lnTo>
                <a:lnTo>
                  <a:pt x="85" y="2003"/>
                </a:lnTo>
                <a:lnTo>
                  <a:pt x="84" y="2004"/>
                </a:lnTo>
                <a:lnTo>
                  <a:pt x="79" y="2008"/>
                </a:lnTo>
                <a:lnTo>
                  <a:pt x="78" y="2008"/>
                </a:lnTo>
                <a:lnTo>
                  <a:pt x="78" y="2007"/>
                </a:lnTo>
                <a:lnTo>
                  <a:pt x="72" y="1999"/>
                </a:lnTo>
                <a:lnTo>
                  <a:pt x="67" y="1992"/>
                </a:lnTo>
                <a:lnTo>
                  <a:pt x="65" y="1990"/>
                </a:lnTo>
                <a:lnTo>
                  <a:pt x="65" y="1987"/>
                </a:lnTo>
                <a:lnTo>
                  <a:pt x="65" y="1986"/>
                </a:lnTo>
                <a:lnTo>
                  <a:pt x="65" y="1985"/>
                </a:lnTo>
                <a:lnTo>
                  <a:pt x="64" y="1974"/>
                </a:lnTo>
                <a:lnTo>
                  <a:pt x="63" y="1970"/>
                </a:lnTo>
                <a:lnTo>
                  <a:pt x="63" y="1967"/>
                </a:lnTo>
                <a:lnTo>
                  <a:pt x="61" y="1959"/>
                </a:lnTo>
                <a:lnTo>
                  <a:pt x="59" y="1954"/>
                </a:lnTo>
                <a:lnTo>
                  <a:pt x="58" y="1945"/>
                </a:lnTo>
                <a:lnTo>
                  <a:pt x="56" y="1937"/>
                </a:lnTo>
                <a:lnTo>
                  <a:pt x="56" y="1935"/>
                </a:lnTo>
                <a:lnTo>
                  <a:pt x="56" y="1934"/>
                </a:lnTo>
                <a:lnTo>
                  <a:pt x="54" y="1927"/>
                </a:lnTo>
                <a:lnTo>
                  <a:pt x="54" y="1919"/>
                </a:lnTo>
                <a:lnTo>
                  <a:pt x="53" y="1918"/>
                </a:lnTo>
                <a:lnTo>
                  <a:pt x="51" y="1914"/>
                </a:lnTo>
                <a:lnTo>
                  <a:pt x="49" y="1912"/>
                </a:lnTo>
                <a:lnTo>
                  <a:pt x="48" y="1911"/>
                </a:lnTo>
                <a:lnTo>
                  <a:pt x="45" y="1905"/>
                </a:lnTo>
                <a:lnTo>
                  <a:pt x="42" y="1900"/>
                </a:lnTo>
                <a:lnTo>
                  <a:pt x="29" y="1898"/>
                </a:lnTo>
                <a:lnTo>
                  <a:pt x="27" y="1898"/>
                </a:lnTo>
                <a:lnTo>
                  <a:pt x="25" y="1898"/>
                </a:lnTo>
                <a:lnTo>
                  <a:pt x="20" y="1898"/>
                </a:lnTo>
                <a:lnTo>
                  <a:pt x="16" y="1898"/>
                </a:lnTo>
                <a:lnTo>
                  <a:pt x="16" y="1896"/>
                </a:lnTo>
                <a:lnTo>
                  <a:pt x="15" y="1893"/>
                </a:lnTo>
                <a:lnTo>
                  <a:pt x="15" y="1890"/>
                </a:lnTo>
                <a:lnTo>
                  <a:pt x="14" y="1887"/>
                </a:lnTo>
                <a:lnTo>
                  <a:pt x="14" y="1886"/>
                </a:lnTo>
                <a:lnTo>
                  <a:pt x="13" y="1885"/>
                </a:lnTo>
                <a:lnTo>
                  <a:pt x="11" y="1882"/>
                </a:lnTo>
                <a:lnTo>
                  <a:pt x="10" y="1880"/>
                </a:lnTo>
                <a:lnTo>
                  <a:pt x="9" y="1877"/>
                </a:lnTo>
                <a:lnTo>
                  <a:pt x="9" y="1876"/>
                </a:lnTo>
                <a:lnTo>
                  <a:pt x="0" y="1860"/>
                </a:lnTo>
                <a:lnTo>
                  <a:pt x="0" y="1859"/>
                </a:lnTo>
                <a:lnTo>
                  <a:pt x="4" y="1854"/>
                </a:lnTo>
                <a:lnTo>
                  <a:pt x="9" y="1847"/>
                </a:lnTo>
                <a:lnTo>
                  <a:pt x="9" y="1844"/>
                </a:lnTo>
                <a:lnTo>
                  <a:pt x="14" y="1841"/>
                </a:lnTo>
                <a:lnTo>
                  <a:pt x="15" y="1839"/>
                </a:lnTo>
                <a:lnTo>
                  <a:pt x="17" y="1837"/>
                </a:lnTo>
                <a:lnTo>
                  <a:pt x="19" y="1837"/>
                </a:lnTo>
                <a:lnTo>
                  <a:pt x="19" y="1836"/>
                </a:lnTo>
                <a:lnTo>
                  <a:pt x="17" y="1836"/>
                </a:lnTo>
                <a:lnTo>
                  <a:pt x="16" y="1834"/>
                </a:lnTo>
                <a:lnTo>
                  <a:pt x="15" y="1831"/>
                </a:lnTo>
                <a:lnTo>
                  <a:pt x="14" y="1829"/>
                </a:lnTo>
                <a:lnTo>
                  <a:pt x="15" y="1828"/>
                </a:lnTo>
                <a:lnTo>
                  <a:pt x="17" y="1826"/>
                </a:lnTo>
                <a:lnTo>
                  <a:pt x="20" y="1825"/>
                </a:lnTo>
                <a:lnTo>
                  <a:pt x="21" y="1823"/>
                </a:lnTo>
                <a:lnTo>
                  <a:pt x="22" y="1823"/>
                </a:lnTo>
                <a:lnTo>
                  <a:pt x="24" y="1822"/>
                </a:lnTo>
                <a:lnTo>
                  <a:pt x="25" y="1822"/>
                </a:lnTo>
                <a:lnTo>
                  <a:pt x="25" y="1821"/>
                </a:lnTo>
                <a:lnTo>
                  <a:pt x="26" y="1821"/>
                </a:lnTo>
                <a:lnTo>
                  <a:pt x="27" y="1818"/>
                </a:lnTo>
                <a:lnTo>
                  <a:pt x="29" y="1817"/>
                </a:lnTo>
                <a:lnTo>
                  <a:pt x="30" y="1816"/>
                </a:lnTo>
                <a:lnTo>
                  <a:pt x="31" y="1815"/>
                </a:lnTo>
                <a:lnTo>
                  <a:pt x="36" y="1811"/>
                </a:lnTo>
                <a:lnTo>
                  <a:pt x="37" y="1811"/>
                </a:lnTo>
                <a:lnTo>
                  <a:pt x="38" y="1810"/>
                </a:lnTo>
                <a:lnTo>
                  <a:pt x="38" y="1809"/>
                </a:lnTo>
                <a:lnTo>
                  <a:pt x="40" y="1809"/>
                </a:lnTo>
                <a:lnTo>
                  <a:pt x="40" y="1807"/>
                </a:lnTo>
                <a:lnTo>
                  <a:pt x="42" y="1806"/>
                </a:lnTo>
                <a:lnTo>
                  <a:pt x="43" y="1806"/>
                </a:lnTo>
                <a:lnTo>
                  <a:pt x="46" y="1804"/>
                </a:lnTo>
                <a:lnTo>
                  <a:pt x="47" y="1804"/>
                </a:lnTo>
                <a:lnTo>
                  <a:pt x="48" y="1802"/>
                </a:lnTo>
                <a:lnTo>
                  <a:pt x="47" y="1786"/>
                </a:lnTo>
                <a:lnTo>
                  <a:pt x="46" y="1784"/>
                </a:lnTo>
                <a:lnTo>
                  <a:pt x="46" y="1781"/>
                </a:lnTo>
                <a:lnTo>
                  <a:pt x="53" y="1780"/>
                </a:lnTo>
                <a:lnTo>
                  <a:pt x="57" y="1779"/>
                </a:lnTo>
                <a:lnTo>
                  <a:pt x="54" y="1773"/>
                </a:lnTo>
                <a:lnTo>
                  <a:pt x="52" y="1765"/>
                </a:lnTo>
                <a:lnTo>
                  <a:pt x="51" y="1764"/>
                </a:lnTo>
                <a:lnTo>
                  <a:pt x="51" y="1763"/>
                </a:lnTo>
                <a:lnTo>
                  <a:pt x="49" y="1761"/>
                </a:lnTo>
                <a:lnTo>
                  <a:pt x="48" y="1761"/>
                </a:lnTo>
                <a:lnTo>
                  <a:pt x="47" y="1762"/>
                </a:lnTo>
                <a:lnTo>
                  <a:pt x="46" y="1762"/>
                </a:lnTo>
                <a:lnTo>
                  <a:pt x="43" y="1763"/>
                </a:lnTo>
                <a:lnTo>
                  <a:pt x="43" y="1761"/>
                </a:lnTo>
                <a:lnTo>
                  <a:pt x="43" y="1757"/>
                </a:lnTo>
                <a:lnTo>
                  <a:pt x="43" y="1754"/>
                </a:lnTo>
                <a:lnTo>
                  <a:pt x="43" y="1753"/>
                </a:lnTo>
                <a:lnTo>
                  <a:pt x="43" y="1749"/>
                </a:lnTo>
                <a:lnTo>
                  <a:pt x="42" y="1748"/>
                </a:lnTo>
                <a:lnTo>
                  <a:pt x="42" y="1747"/>
                </a:lnTo>
                <a:lnTo>
                  <a:pt x="42" y="1746"/>
                </a:lnTo>
                <a:lnTo>
                  <a:pt x="42" y="1745"/>
                </a:lnTo>
                <a:lnTo>
                  <a:pt x="41" y="1743"/>
                </a:lnTo>
                <a:lnTo>
                  <a:pt x="41" y="1741"/>
                </a:lnTo>
                <a:lnTo>
                  <a:pt x="41" y="1740"/>
                </a:lnTo>
                <a:lnTo>
                  <a:pt x="40" y="1740"/>
                </a:lnTo>
                <a:lnTo>
                  <a:pt x="40" y="1737"/>
                </a:lnTo>
                <a:lnTo>
                  <a:pt x="38" y="1732"/>
                </a:lnTo>
                <a:lnTo>
                  <a:pt x="38" y="1727"/>
                </a:lnTo>
                <a:lnTo>
                  <a:pt x="38" y="1724"/>
                </a:lnTo>
                <a:lnTo>
                  <a:pt x="38" y="1722"/>
                </a:lnTo>
                <a:lnTo>
                  <a:pt x="38" y="1721"/>
                </a:lnTo>
                <a:lnTo>
                  <a:pt x="40" y="1720"/>
                </a:lnTo>
                <a:lnTo>
                  <a:pt x="42" y="1719"/>
                </a:lnTo>
                <a:lnTo>
                  <a:pt x="43" y="1719"/>
                </a:lnTo>
                <a:lnTo>
                  <a:pt x="45" y="1717"/>
                </a:lnTo>
                <a:lnTo>
                  <a:pt x="46" y="1716"/>
                </a:lnTo>
                <a:lnTo>
                  <a:pt x="47" y="1715"/>
                </a:lnTo>
                <a:lnTo>
                  <a:pt x="51" y="1715"/>
                </a:lnTo>
                <a:lnTo>
                  <a:pt x="52" y="1714"/>
                </a:lnTo>
                <a:lnTo>
                  <a:pt x="53" y="1714"/>
                </a:lnTo>
                <a:lnTo>
                  <a:pt x="54" y="1714"/>
                </a:lnTo>
                <a:lnTo>
                  <a:pt x="56" y="1713"/>
                </a:lnTo>
                <a:lnTo>
                  <a:pt x="49" y="1701"/>
                </a:lnTo>
                <a:lnTo>
                  <a:pt x="51" y="1700"/>
                </a:lnTo>
                <a:lnTo>
                  <a:pt x="56" y="1698"/>
                </a:lnTo>
                <a:lnTo>
                  <a:pt x="58" y="1697"/>
                </a:lnTo>
                <a:lnTo>
                  <a:pt x="65" y="1693"/>
                </a:lnTo>
                <a:lnTo>
                  <a:pt x="62" y="1676"/>
                </a:lnTo>
                <a:lnTo>
                  <a:pt x="57" y="1662"/>
                </a:lnTo>
                <a:lnTo>
                  <a:pt x="54" y="1656"/>
                </a:lnTo>
                <a:lnTo>
                  <a:pt x="127" y="1618"/>
                </a:lnTo>
                <a:lnTo>
                  <a:pt x="143" y="1609"/>
                </a:lnTo>
                <a:lnTo>
                  <a:pt x="143" y="1608"/>
                </a:lnTo>
                <a:lnTo>
                  <a:pt x="141" y="1600"/>
                </a:lnTo>
                <a:lnTo>
                  <a:pt x="138" y="1594"/>
                </a:lnTo>
                <a:lnTo>
                  <a:pt x="137" y="1592"/>
                </a:lnTo>
                <a:lnTo>
                  <a:pt x="131" y="1580"/>
                </a:lnTo>
                <a:lnTo>
                  <a:pt x="129" y="1577"/>
                </a:lnTo>
                <a:lnTo>
                  <a:pt x="128" y="1576"/>
                </a:lnTo>
                <a:lnTo>
                  <a:pt x="127" y="1575"/>
                </a:lnTo>
                <a:lnTo>
                  <a:pt x="125" y="1571"/>
                </a:lnTo>
                <a:lnTo>
                  <a:pt x="111" y="1554"/>
                </a:lnTo>
                <a:lnTo>
                  <a:pt x="104" y="1545"/>
                </a:lnTo>
                <a:lnTo>
                  <a:pt x="102" y="1543"/>
                </a:lnTo>
                <a:lnTo>
                  <a:pt x="99" y="1538"/>
                </a:lnTo>
                <a:lnTo>
                  <a:pt x="93" y="1534"/>
                </a:lnTo>
                <a:lnTo>
                  <a:pt x="90" y="1532"/>
                </a:lnTo>
                <a:lnTo>
                  <a:pt x="89" y="1530"/>
                </a:lnTo>
                <a:lnTo>
                  <a:pt x="88" y="1529"/>
                </a:lnTo>
                <a:lnTo>
                  <a:pt x="86" y="1529"/>
                </a:lnTo>
                <a:lnTo>
                  <a:pt x="85" y="1528"/>
                </a:lnTo>
                <a:lnTo>
                  <a:pt x="84" y="1529"/>
                </a:lnTo>
                <a:lnTo>
                  <a:pt x="83" y="1529"/>
                </a:lnTo>
                <a:lnTo>
                  <a:pt x="73" y="1522"/>
                </a:lnTo>
                <a:lnTo>
                  <a:pt x="74" y="1520"/>
                </a:lnTo>
                <a:lnTo>
                  <a:pt x="83" y="1512"/>
                </a:lnTo>
                <a:lnTo>
                  <a:pt x="85" y="1509"/>
                </a:lnTo>
                <a:lnTo>
                  <a:pt x="88" y="1507"/>
                </a:lnTo>
                <a:lnTo>
                  <a:pt x="88" y="1506"/>
                </a:lnTo>
                <a:lnTo>
                  <a:pt x="95" y="1498"/>
                </a:lnTo>
                <a:lnTo>
                  <a:pt x="115" y="1480"/>
                </a:lnTo>
                <a:lnTo>
                  <a:pt x="116" y="1481"/>
                </a:lnTo>
                <a:lnTo>
                  <a:pt x="118" y="1482"/>
                </a:lnTo>
                <a:lnTo>
                  <a:pt x="122" y="1486"/>
                </a:lnTo>
                <a:lnTo>
                  <a:pt x="125" y="1485"/>
                </a:lnTo>
                <a:lnTo>
                  <a:pt x="128" y="1481"/>
                </a:lnTo>
                <a:lnTo>
                  <a:pt x="129" y="1480"/>
                </a:lnTo>
                <a:lnTo>
                  <a:pt x="131" y="1480"/>
                </a:lnTo>
                <a:lnTo>
                  <a:pt x="132" y="1479"/>
                </a:lnTo>
                <a:lnTo>
                  <a:pt x="134" y="1476"/>
                </a:lnTo>
                <a:lnTo>
                  <a:pt x="136" y="1476"/>
                </a:lnTo>
                <a:lnTo>
                  <a:pt x="136" y="1475"/>
                </a:lnTo>
                <a:lnTo>
                  <a:pt x="137" y="1474"/>
                </a:lnTo>
                <a:lnTo>
                  <a:pt x="139" y="1471"/>
                </a:lnTo>
                <a:lnTo>
                  <a:pt x="142" y="1470"/>
                </a:lnTo>
                <a:lnTo>
                  <a:pt x="143" y="1470"/>
                </a:lnTo>
                <a:lnTo>
                  <a:pt x="143" y="1471"/>
                </a:lnTo>
                <a:lnTo>
                  <a:pt x="144" y="1471"/>
                </a:lnTo>
                <a:lnTo>
                  <a:pt x="152" y="1472"/>
                </a:lnTo>
                <a:lnTo>
                  <a:pt x="153" y="1469"/>
                </a:lnTo>
                <a:lnTo>
                  <a:pt x="154" y="1469"/>
                </a:lnTo>
                <a:lnTo>
                  <a:pt x="154" y="1466"/>
                </a:lnTo>
                <a:lnTo>
                  <a:pt x="158" y="1461"/>
                </a:lnTo>
                <a:lnTo>
                  <a:pt x="158" y="1460"/>
                </a:lnTo>
                <a:lnTo>
                  <a:pt x="159" y="1459"/>
                </a:lnTo>
                <a:lnTo>
                  <a:pt x="160" y="1458"/>
                </a:lnTo>
                <a:lnTo>
                  <a:pt x="160" y="1456"/>
                </a:lnTo>
                <a:lnTo>
                  <a:pt x="163" y="1453"/>
                </a:lnTo>
                <a:lnTo>
                  <a:pt x="166" y="1444"/>
                </a:lnTo>
                <a:lnTo>
                  <a:pt x="168" y="1439"/>
                </a:lnTo>
                <a:lnTo>
                  <a:pt x="168" y="1437"/>
                </a:lnTo>
                <a:lnTo>
                  <a:pt x="168" y="1433"/>
                </a:lnTo>
                <a:lnTo>
                  <a:pt x="169" y="1433"/>
                </a:lnTo>
                <a:lnTo>
                  <a:pt x="169" y="1432"/>
                </a:lnTo>
                <a:lnTo>
                  <a:pt x="169" y="1431"/>
                </a:lnTo>
                <a:lnTo>
                  <a:pt x="170" y="1429"/>
                </a:lnTo>
                <a:lnTo>
                  <a:pt x="170" y="1428"/>
                </a:lnTo>
                <a:lnTo>
                  <a:pt x="171" y="1427"/>
                </a:lnTo>
                <a:lnTo>
                  <a:pt x="172" y="1424"/>
                </a:lnTo>
                <a:lnTo>
                  <a:pt x="174" y="1423"/>
                </a:lnTo>
                <a:lnTo>
                  <a:pt x="174" y="1422"/>
                </a:lnTo>
                <a:lnTo>
                  <a:pt x="175" y="1422"/>
                </a:lnTo>
                <a:lnTo>
                  <a:pt x="175" y="1421"/>
                </a:lnTo>
                <a:lnTo>
                  <a:pt x="177" y="1418"/>
                </a:lnTo>
                <a:lnTo>
                  <a:pt x="179" y="1417"/>
                </a:lnTo>
                <a:lnTo>
                  <a:pt x="180" y="1417"/>
                </a:lnTo>
                <a:lnTo>
                  <a:pt x="184" y="1413"/>
                </a:lnTo>
                <a:lnTo>
                  <a:pt x="185" y="1413"/>
                </a:lnTo>
                <a:lnTo>
                  <a:pt x="185" y="1412"/>
                </a:lnTo>
                <a:lnTo>
                  <a:pt x="186" y="1412"/>
                </a:lnTo>
                <a:lnTo>
                  <a:pt x="190" y="1413"/>
                </a:lnTo>
                <a:lnTo>
                  <a:pt x="192" y="1412"/>
                </a:lnTo>
                <a:lnTo>
                  <a:pt x="195" y="1410"/>
                </a:lnTo>
                <a:lnTo>
                  <a:pt x="196" y="1410"/>
                </a:lnTo>
                <a:lnTo>
                  <a:pt x="200" y="1407"/>
                </a:lnTo>
                <a:lnTo>
                  <a:pt x="202" y="1406"/>
                </a:lnTo>
                <a:lnTo>
                  <a:pt x="202" y="1405"/>
                </a:lnTo>
                <a:lnTo>
                  <a:pt x="204" y="1402"/>
                </a:lnTo>
                <a:lnTo>
                  <a:pt x="206" y="1401"/>
                </a:lnTo>
                <a:lnTo>
                  <a:pt x="207" y="1400"/>
                </a:lnTo>
                <a:lnTo>
                  <a:pt x="212" y="1396"/>
                </a:lnTo>
                <a:lnTo>
                  <a:pt x="224" y="1415"/>
                </a:lnTo>
                <a:lnTo>
                  <a:pt x="227" y="1413"/>
                </a:lnTo>
                <a:lnTo>
                  <a:pt x="233" y="1411"/>
                </a:lnTo>
                <a:lnTo>
                  <a:pt x="234" y="1411"/>
                </a:lnTo>
                <a:lnTo>
                  <a:pt x="239" y="1410"/>
                </a:lnTo>
                <a:lnTo>
                  <a:pt x="245" y="1407"/>
                </a:lnTo>
                <a:lnTo>
                  <a:pt x="252" y="1405"/>
                </a:lnTo>
                <a:lnTo>
                  <a:pt x="257" y="1402"/>
                </a:lnTo>
                <a:lnTo>
                  <a:pt x="257" y="1401"/>
                </a:lnTo>
                <a:lnTo>
                  <a:pt x="256" y="1400"/>
                </a:lnTo>
                <a:lnTo>
                  <a:pt x="254" y="1397"/>
                </a:lnTo>
                <a:lnTo>
                  <a:pt x="252" y="1396"/>
                </a:lnTo>
                <a:lnTo>
                  <a:pt x="251" y="1395"/>
                </a:lnTo>
                <a:lnTo>
                  <a:pt x="250" y="1396"/>
                </a:lnTo>
                <a:lnTo>
                  <a:pt x="248" y="1397"/>
                </a:lnTo>
                <a:lnTo>
                  <a:pt x="250" y="1394"/>
                </a:lnTo>
                <a:lnTo>
                  <a:pt x="251" y="1394"/>
                </a:lnTo>
                <a:lnTo>
                  <a:pt x="257" y="1389"/>
                </a:lnTo>
                <a:lnTo>
                  <a:pt x="261" y="1386"/>
                </a:lnTo>
                <a:lnTo>
                  <a:pt x="286" y="1368"/>
                </a:lnTo>
                <a:lnTo>
                  <a:pt x="278" y="1363"/>
                </a:lnTo>
                <a:lnTo>
                  <a:pt x="275" y="1362"/>
                </a:lnTo>
                <a:lnTo>
                  <a:pt x="273" y="1360"/>
                </a:lnTo>
                <a:lnTo>
                  <a:pt x="270" y="1358"/>
                </a:lnTo>
                <a:lnTo>
                  <a:pt x="267" y="1357"/>
                </a:lnTo>
                <a:lnTo>
                  <a:pt x="266" y="1357"/>
                </a:lnTo>
                <a:lnTo>
                  <a:pt x="262" y="1355"/>
                </a:lnTo>
                <a:lnTo>
                  <a:pt x="261" y="1355"/>
                </a:lnTo>
                <a:lnTo>
                  <a:pt x="260" y="1354"/>
                </a:lnTo>
                <a:lnTo>
                  <a:pt x="256" y="1354"/>
                </a:lnTo>
                <a:lnTo>
                  <a:pt x="256" y="1355"/>
                </a:lnTo>
                <a:lnTo>
                  <a:pt x="255" y="1355"/>
                </a:lnTo>
                <a:lnTo>
                  <a:pt x="254" y="1355"/>
                </a:lnTo>
                <a:lnTo>
                  <a:pt x="252" y="1354"/>
                </a:lnTo>
                <a:lnTo>
                  <a:pt x="250" y="1353"/>
                </a:lnTo>
                <a:lnTo>
                  <a:pt x="248" y="1352"/>
                </a:lnTo>
                <a:lnTo>
                  <a:pt x="246" y="1351"/>
                </a:lnTo>
                <a:lnTo>
                  <a:pt x="245" y="1349"/>
                </a:lnTo>
                <a:lnTo>
                  <a:pt x="243" y="1348"/>
                </a:lnTo>
                <a:lnTo>
                  <a:pt x="240" y="1347"/>
                </a:lnTo>
                <a:lnTo>
                  <a:pt x="238" y="1346"/>
                </a:lnTo>
                <a:lnTo>
                  <a:pt x="236" y="1344"/>
                </a:lnTo>
                <a:lnTo>
                  <a:pt x="235" y="1344"/>
                </a:lnTo>
                <a:lnTo>
                  <a:pt x="233" y="1343"/>
                </a:lnTo>
                <a:lnTo>
                  <a:pt x="233" y="1342"/>
                </a:lnTo>
                <a:lnTo>
                  <a:pt x="233" y="1341"/>
                </a:lnTo>
                <a:lnTo>
                  <a:pt x="232" y="1341"/>
                </a:lnTo>
                <a:lnTo>
                  <a:pt x="230" y="1339"/>
                </a:lnTo>
                <a:lnTo>
                  <a:pt x="230" y="1338"/>
                </a:lnTo>
                <a:lnTo>
                  <a:pt x="227" y="1336"/>
                </a:lnTo>
                <a:lnTo>
                  <a:pt x="223" y="1333"/>
                </a:lnTo>
                <a:lnTo>
                  <a:pt x="219" y="1331"/>
                </a:lnTo>
                <a:lnTo>
                  <a:pt x="217" y="1328"/>
                </a:lnTo>
                <a:lnTo>
                  <a:pt x="213" y="1326"/>
                </a:lnTo>
                <a:lnTo>
                  <a:pt x="211" y="1325"/>
                </a:lnTo>
                <a:lnTo>
                  <a:pt x="206" y="1321"/>
                </a:lnTo>
                <a:lnTo>
                  <a:pt x="209" y="1315"/>
                </a:lnTo>
                <a:lnTo>
                  <a:pt x="212" y="1312"/>
                </a:lnTo>
                <a:lnTo>
                  <a:pt x="214" y="1306"/>
                </a:lnTo>
                <a:lnTo>
                  <a:pt x="217" y="1303"/>
                </a:lnTo>
                <a:lnTo>
                  <a:pt x="218" y="1301"/>
                </a:lnTo>
                <a:lnTo>
                  <a:pt x="218" y="1300"/>
                </a:lnTo>
                <a:lnTo>
                  <a:pt x="218" y="1299"/>
                </a:lnTo>
                <a:lnTo>
                  <a:pt x="219" y="1296"/>
                </a:lnTo>
                <a:lnTo>
                  <a:pt x="220" y="1295"/>
                </a:lnTo>
                <a:lnTo>
                  <a:pt x="222" y="1293"/>
                </a:lnTo>
                <a:lnTo>
                  <a:pt x="223" y="1290"/>
                </a:lnTo>
                <a:lnTo>
                  <a:pt x="224" y="1289"/>
                </a:lnTo>
                <a:lnTo>
                  <a:pt x="224" y="1288"/>
                </a:lnTo>
                <a:lnTo>
                  <a:pt x="225" y="1288"/>
                </a:lnTo>
                <a:lnTo>
                  <a:pt x="225" y="1287"/>
                </a:lnTo>
                <a:lnTo>
                  <a:pt x="227" y="1287"/>
                </a:lnTo>
                <a:lnTo>
                  <a:pt x="227" y="1285"/>
                </a:lnTo>
                <a:lnTo>
                  <a:pt x="228" y="1285"/>
                </a:lnTo>
                <a:lnTo>
                  <a:pt x="229" y="1285"/>
                </a:lnTo>
                <a:lnTo>
                  <a:pt x="230" y="1285"/>
                </a:lnTo>
                <a:lnTo>
                  <a:pt x="232" y="1285"/>
                </a:lnTo>
                <a:lnTo>
                  <a:pt x="236" y="1283"/>
                </a:lnTo>
                <a:lnTo>
                  <a:pt x="238" y="1283"/>
                </a:lnTo>
                <a:lnTo>
                  <a:pt x="239" y="1282"/>
                </a:lnTo>
                <a:lnTo>
                  <a:pt x="240" y="1282"/>
                </a:lnTo>
                <a:lnTo>
                  <a:pt x="240" y="1280"/>
                </a:lnTo>
                <a:lnTo>
                  <a:pt x="241" y="1280"/>
                </a:lnTo>
                <a:lnTo>
                  <a:pt x="241" y="1279"/>
                </a:lnTo>
                <a:lnTo>
                  <a:pt x="243" y="1278"/>
                </a:lnTo>
                <a:lnTo>
                  <a:pt x="244" y="1277"/>
                </a:lnTo>
                <a:lnTo>
                  <a:pt x="244" y="1275"/>
                </a:lnTo>
                <a:lnTo>
                  <a:pt x="246" y="1272"/>
                </a:lnTo>
                <a:lnTo>
                  <a:pt x="246" y="1271"/>
                </a:lnTo>
                <a:lnTo>
                  <a:pt x="248" y="1268"/>
                </a:lnTo>
                <a:lnTo>
                  <a:pt x="249" y="1266"/>
                </a:lnTo>
                <a:lnTo>
                  <a:pt x="250" y="1266"/>
                </a:lnTo>
                <a:lnTo>
                  <a:pt x="251" y="1263"/>
                </a:lnTo>
                <a:lnTo>
                  <a:pt x="252" y="1263"/>
                </a:lnTo>
                <a:lnTo>
                  <a:pt x="255" y="1262"/>
                </a:lnTo>
                <a:lnTo>
                  <a:pt x="255" y="1261"/>
                </a:lnTo>
                <a:lnTo>
                  <a:pt x="256" y="1259"/>
                </a:lnTo>
                <a:lnTo>
                  <a:pt x="260" y="1255"/>
                </a:lnTo>
                <a:lnTo>
                  <a:pt x="260" y="1253"/>
                </a:lnTo>
                <a:lnTo>
                  <a:pt x="261" y="1252"/>
                </a:lnTo>
                <a:lnTo>
                  <a:pt x="262" y="1250"/>
                </a:lnTo>
                <a:lnTo>
                  <a:pt x="264" y="1250"/>
                </a:lnTo>
                <a:lnTo>
                  <a:pt x="264" y="1248"/>
                </a:lnTo>
                <a:lnTo>
                  <a:pt x="265" y="1247"/>
                </a:lnTo>
                <a:lnTo>
                  <a:pt x="266" y="1246"/>
                </a:lnTo>
                <a:lnTo>
                  <a:pt x="267" y="1245"/>
                </a:lnTo>
                <a:lnTo>
                  <a:pt x="272" y="1241"/>
                </a:lnTo>
                <a:lnTo>
                  <a:pt x="275" y="1240"/>
                </a:lnTo>
                <a:lnTo>
                  <a:pt x="276" y="1239"/>
                </a:lnTo>
                <a:lnTo>
                  <a:pt x="277" y="1237"/>
                </a:lnTo>
                <a:lnTo>
                  <a:pt x="278" y="1235"/>
                </a:lnTo>
                <a:lnTo>
                  <a:pt x="280" y="1234"/>
                </a:lnTo>
                <a:lnTo>
                  <a:pt x="281" y="1234"/>
                </a:lnTo>
                <a:lnTo>
                  <a:pt x="282" y="1232"/>
                </a:lnTo>
                <a:lnTo>
                  <a:pt x="284" y="1230"/>
                </a:lnTo>
                <a:lnTo>
                  <a:pt x="287" y="1231"/>
                </a:lnTo>
                <a:lnTo>
                  <a:pt x="292" y="1227"/>
                </a:lnTo>
                <a:lnTo>
                  <a:pt x="297" y="1225"/>
                </a:lnTo>
                <a:lnTo>
                  <a:pt x="319" y="1207"/>
                </a:lnTo>
                <a:lnTo>
                  <a:pt x="321" y="1204"/>
                </a:lnTo>
                <a:lnTo>
                  <a:pt x="324" y="1200"/>
                </a:lnTo>
                <a:lnTo>
                  <a:pt x="328" y="1198"/>
                </a:lnTo>
                <a:lnTo>
                  <a:pt x="330" y="1197"/>
                </a:lnTo>
                <a:lnTo>
                  <a:pt x="332" y="1195"/>
                </a:lnTo>
                <a:lnTo>
                  <a:pt x="336" y="1194"/>
                </a:lnTo>
                <a:lnTo>
                  <a:pt x="337" y="1194"/>
                </a:lnTo>
                <a:lnTo>
                  <a:pt x="339" y="1194"/>
                </a:lnTo>
                <a:lnTo>
                  <a:pt x="341" y="1195"/>
                </a:lnTo>
                <a:lnTo>
                  <a:pt x="342" y="1195"/>
                </a:lnTo>
                <a:lnTo>
                  <a:pt x="344" y="1195"/>
                </a:lnTo>
                <a:lnTo>
                  <a:pt x="346" y="1194"/>
                </a:lnTo>
                <a:lnTo>
                  <a:pt x="350" y="1191"/>
                </a:lnTo>
                <a:lnTo>
                  <a:pt x="351" y="1191"/>
                </a:lnTo>
                <a:lnTo>
                  <a:pt x="351" y="1189"/>
                </a:lnTo>
                <a:lnTo>
                  <a:pt x="353" y="1184"/>
                </a:lnTo>
                <a:lnTo>
                  <a:pt x="361" y="1176"/>
                </a:lnTo>
                <a:lnTo>
                  <a:pt x="363" y="1173"/>
                </a:lnTo>
                <a:lnTo>
                  <a:pt x="368" y="1167"/>
                </a:lnTo>
                <a:lnTo>
                  <a:pt x="369" y="1167"/>
                </a:lnTo>
                <a:lnTo>
                  <a:pt x="369" y="1161"/>
                </a:lnTo>
                <a:lnTo>
                  <a:pt x="369" y="1157"/>
                </a:lnTo>
                <a:lnTo>
                  <a:pt x="371" y="1156"/>
                </a:lnTo>
                <a:lnTo>
                  <a:pt x="372" y="1155"/>
                </a:lnTo>
                <a:lnTo>
                  <a:pt x="373" y="1154"/>
                </a:lnTo>
                <a:lnTo>
                  <a:pt x="374" y="1152"/>
                </a:lnTo>
                <a:lnTo>
                  <a:pt x="376" y="1152"/>
                </a:lnTo>
                <a:lnTo>
                  <a:pt x="377" y="1151"/>
                </a:lnTo>
                <a:lnTo>
                  <a:pt x="379" y="1151"/>
                </a:lnTo>
                <a:lnTo>
                  <a:pt x="382" y="1150"/>
                </a:lnTo>
                <a:lnTo>
                  <a:pt x="385" y="1150"/>
                </a:lnTo>
                <a:lnTo>
                  <a:pt x="393" y="1149"/>
                </a:lnTo>
                <a:lnTo>
                  <a:pt x="394" y="1147"/>
                </a:lnTo>
                <a:lnTo>
                  <a:pt x="395" y="1147"/>
                </a:lnTo>
                <a:lnTo>
                  <a:pt x="396" y="1147"/>
                </a:lnTo>
                <a:lnTo>
                  <a:pt x="398" y="1146"/>
                </a:lnTo>
                <a:lnTo>
                  <a:pt x="400" y="1146"/>
                </a:lnTo>
                <a:lnTo>
                  <a:pt x="401" y="1146"/>
                </a:lnTo>
                <a:lnTo>
                  <a:pt x="403" y="1147"/>
                </a:lnTo>
                <a:lnTo>
                  <a:pt x="405" y="1149"/>
                </a:lnTo>
                <a:lnTo>
                  <a:pt x="409" y="1152"/>
                </a:lnTo>
                <a:lnTo>
                  <a:pt x="412" y="1147"/>
                </a:lnTo>
                <a:lnTo>
                  <a:pt x="415" y="1145"/>
                </a:lnTo>
                <a:lnTo>
                  <a:pt x="416" y="1142"/>
                </a:lnTo>
                <a:lnTo>
                  <a:pt x="421" y="1138"/>
                </a:lnTo>
                <a:lnTo>
                  <a:pt x="422" y="1138"/>
                </a:lnTo>
                <a:lnTo>
                  <a:pt x="426" y="1135"/>
                </a:lnTo>
                <a:lnTo>
                  <a:pt x="430" y="1133"/>
                </a:lnTo>
                <a:lnTo>
                  <a:pt x="431" y="1134"/>
                </a:lnTo>
                <a:lnTo>
                  <a:pt x="437" y="1135"/>
                </a:lnTo>
                <a:lnTo>
                  <a:pt x="438" y="1135"/>
                </a:lnTo>
                <a:lnTo>
                  <a:pt x="441" y="1136"/>
                </a:lnTo>
                <a:lnTo>
                  <a:pt x="444" y="1130"/>
                </a:lnTo>
                <a:lnTo>
                  <a:pt x="453" y="1117"/>
                </a:lnTo>
                <a:lnTo>
                  <a:pt x="451" y="1112"/>
                </a:lnTo>
                <a:lnTo>
                  <a:pt x="451" y="1110"/>
                </a:lnTo>
                <a:lnTo>
                  <a:pt x="451" y="1108"/>
                </a:lnTo>
                <a:lnTo>
                  <a:pt x="451" y="1107"/>
                </a:lnTo>
                <a:lnTo>
                  <a:pt x="451" y="1106"/>
                </a:lnTo>
                <a:lnTo>
                  <a:pt x="451" y="1103"/>
                </a:lnTo>
                <a:lnTo>
                  <a:pt x="451" y="1102"/>
                </a:lnTo>
                <a:lnTo>
                  <a:pt x="449" y="1099"/>
                </a:lnTo>
                <a:lnTo>
                  <a:pt x="448" y="1099"/>
                </a:lnTo>
                <a:lnTo>
                  <a:pt x="447" y="1098"/>
                </a:lnTo>
                <a:lnTo>
                  <a:pt x="447" y="1097"/>
                </a:lnTo>
                <a:lnTo>
                  <a:pt x="435" y="1078"/>
                </a:lnTo>
                <a:lnTo>
                  <a:pt x="435" y="1077"/>
                </a:lnTo>
                <a:lnTo>
                  <a:pt x="428" y="1069"/>
                </a:lnTo>
                <a:lnTo>
                  <a:pt x="426" y="1062"/>
                </a:lnTo>
                <a:lnTo>
                  <a:pt x="422" y="1054"/>
                </a:lnTo>
                <a:lnTo>
                  <a:pt x="420" y="1050"/>
                </a:lnTo>
                <a:lnTo>
                  <a:pt x="420" y="1049"/>
                </a:lnTo>
                <a:lnTo>
                  <a:pt x="417" y="1044"/>
                </a:lnTo>
                <a:lnTo>
                  <a:pt x="416" y="1043"/>
                </a:lnTo>
                <a:lnTo>
                  <a:pt x="416" y="1040"/>
                </a:lnTo>
                <a:lnTo>
                  <a:pt x="415" y="1039"/>
                </a:lnTo>
                <a:lnTo>
                  <a:pt x="415" y="1038"/>
                </a:lnTo>
                <a:lnTo>
                  <a:pt x="414" y="1037"/>
                </a:lnTo>
                <a:lnTo>
                  <a:pt x="414" y="1034"/>
                </a:lnTo>
                <a:lnTo>
                  <a:pt x="412" y="1034"/>
                </a:lnTo>
                <a:lnTo>
                  <a:pt x="411" y="1032"/>
                </a:lnTo>
                <a:lnTo>
                  <a:pt x="410" y="1024"/>
                </a:lnTo>
                <a:lnTo>
                  <a:pt x="409" y="1023"/>
                </a:lnTo>
                <a:lnTo>
                  <a:pt x="408" y="1022"/>
                </a:lnTo>
                <a:lnTo>
                  <a:pt x="408" y="1021"/>
                </a:lnTo>
                <a:lnTo>
                  <a:pt x="406" y="1021"/>
                </a:lnTo>
                <a:lnTo>
                  <a:pt x="406" y="1019"/>
                </a:lnTo>
                <a:lnTo>
                  <a:pt x="403" y="1018"/>
                </a:lnTo>
                <a:lnTo>
                  <a:pt x="401" y="1017"/>
                </a:lnTo>
                <a:lnTo>
                  <a:pt x="400" y="1016"/>
                </a:lnTo>
                <a:lnTo>
                  <a:pt x="400" y="1014"/>
                </a:lnTo>
                <a:lnTo>
                  <a:pt x="399" y="1014"/>
                </a:lnTo>
                <a:lnTo>
                  <a:pt x="399" y="1013"/>
                </a:lnTo>
                <a:lnTo>
                  <a:pt x="398" y="1012"/>
                </a:lnTo>
                <a:lnTo>
                  <a:pt x="398" y="1011"/>
                </a:lnTo>
                <a:lnTo>
                  <a:pt x="398" y="1010"/>
                </a:lnTo>
                <a:lnTo>
                  <a:pt x="398" y="1008"/>
                </a:lnTo>
                <a:lnTo>
                  <a:pt x="398" y="1007"/>
                </a:lnTo>
                <a:lnTo>
                  <a:pt x="399" y="1007"/>
                </a:lnTo>
                <a:lnTo>
                  <a:pt x="399" y="1006"/>
                </a:lnTo>
                <a:lnTo>
                  <a:pt x="399" y="1003"/>
                </a:lnTo>
                <a:lnTo>
                  <a:pt x="399" y="1002"/>
                </a:lnTo>
                <a:lnTo>
                  <a:pt x="399" y="1001"/>
                </a:lnTo>
                <a:lnTo>
                  <a:pt x="398" y="1000"/>
                </a:lnTo>
                <a:lnTo>
                  <a:pt x="395" y="991"/>
                </a:lnTo>
                <a:lnTo>
                  <a:pt x="390" y="980"/>
                </a:lnTo>
                <a:lnTo>
                  <a:pt x="385" y="970"/>
                </a:lnTo>
                <a:lnTo>
                  <a:pt x="379" y="958"/>
                </a:lnTo>
                <a:lnTo>
                  <a:pt x="380" y="957"/>
                </a:lnTo>
                <a:lnTo>
                  <a:pt x="382" y="957"/>
                </a:lnTo>
                <a:lnTo>
                  <a:pt x="383" y="955"/>
                </a:lnTo>
                <a:lnTo>
                  <a:pt x="384" y="955"/>
                </a:lnTo>
                <a:lnTo>
                  <a:pt x="385" y="955"/>
                </a:lnTo>
                <a:lnTo>
                  <a:pt x="387" y="955"/>
                </a:lnTo>
                <a:lnTo>
                  <a:pt x="388" y="955"/>
                </a:lnTo>
                <a:lnTo>
                  <a:pt x="389" y="955"/>
                </a:lnTo>
                <a:lnTo>
                  <a:pt x="390" y="955"/>
                </a:lnTo>
                <a:lnTo>
                  <a:pt x="392" y="955"/>
                </a:lnTo>
                <a:lnTo>
                  <a:pt x="393" y="955"/>
                </a:lnTo>
                <a:lnTo>
                  <a:pt x="394" y="955"/>
                </a:lnTo>
                <a:lnTo>
                  <a:pt x="394" y="954"/>
                </a:lnTo>
                <a:lnTo>
                  <a:pt x="395" y="954"/>
                </a:lnTo>
                <a:lnTo>
                  <a:pt x="395" y="953"/>
                </a:lnTo>
                <a:lnTo>
                  <a:pt x="396" y="953"/>
                </a:lnTo>
                <a:lnTo>
                  <a:pt x="398" y="953"/>
                </a:lnTo>
                <a:lnTo>
                  <a:pt x="398" y="954"/>
                </a:lnTo>
                <a:lnTo>
                  <a:pt x="400" y="960"/>
                </a:lnTo>
                <a:lnTo>
                  <a:pt x="403" y="964"/>
                </a:lnTo>
                <a:lnTo>
                  <a:pt x="404" y="968"/>
                </a:lnTo>
                <a:lnTo>
                  <a:pt x="405" y="969"/>
                </a:lnTo>
                <a:lnTo>
                  <a:pt x="409" y="973"/>
                </a:lnTo>
                <a:lnTo>
                  <a:pt x="411" y="975"/>
                </a:lnTo>
                <a:lnTo>
                  <a:pt x="411" y="974"/>
                </a:lnTo>
                <a:lnTo>
                  <a:pt x="415" y="971"/>
                </a:lnTo>
                <a:lnTo>
                  <a:pt x="419" y="966"/>
                </a:lnTo>
                <a:lnTo>
                  <a:pt x="421" y="965"/>
                </a:lnTo>
                <a:lnTo>
                  <a:pt x="424" y="963"/>
                </a:lnTo>
                <a:lnTo>
                  <a:pt x="426" y="963"/>
                </a:lnTo>
                <a:lnTo>
                  <a:pt x="428" y="962"/>
                </a:lnTo>
                <a:lnTo>
                  <a:pt x="431" y="962"/>
                </a:lnTo>
                <a:lnTo>
                  <a:pt x="432" y="960"/>
                </a:lnTo>
                <a:lnTo>
                  <a:pt x="436" y="959"/>
                </a:lnTo>
                <a:lnTo>
                  <a:pt x="437" y="959"/>
                </a:lnTo>
                <a:lnTo>
                  <a:pt x="438" y="958"/>
                </a:lnTo>
                <a:lnTo>
                  <a:pt x="443" y="955"/>
                </a:lnTo>
                <a:lnTo>
                  <a:pt x="448" y="953"/>
                </a:lnTo>
                <a:lnTo>
                  <a:pt x="449" y="953"/>
                </a:lnTo>
                <a:lnTo>
                  <a:pt x="452" y="953"/>
                </a:lnTo>
                <a:lnTo>
                  <a:pt x="453" y="953"/>
                </a:lnTo>
                <a:lnTo>
                  <a:pt x="456" y="953"/>
                </a:lnTo>
                <a:lnTo>
                  <a:pt x="457" y="953"/>
                </a:lnTo>
                <a:lnTo>
                  <a:pt x="464" y="952"/>
                </a:lnTo>
                <a:lnTo>
                  <a:pt x="467" y="952"/>
                </a:lnTo>
                <a:lnTo>
                  <a:pt x="468" y="952"/>
                </a:lnTo>
                <a:lnTo>
                  <a:pt x="469" y="952"/>
                </a:lnTo>
                <a:lnTo>
                  <a:pt x="470" y="952"/>
                </a:lnTo>
                <a:lnTo>
                  <a:pt x="473" y="953"/>
                </a:lnTo>
                <a:lnTo>
                  <a:pt x="474" y="953"/>
                </a:lnTo>
                <a:lnTo>
                  <a:pt x="475" y="953"/>
                </a:lnTo>
                <a:lnTo>
                  <a:pt x="476" y="952"/>
                </a:lnTo>
                <a:lnTo>
                  <a:pt x="478" y="952"/>
                </a:lnTo>
                <a:lnTo>
                  <a:pt x="478" y="950"/>
                </a:lnTo>
                <a:lnTo>
                  <a:pt x="435" y="915"/>
                </a:lnTo>
                <a:lnTo>
                  <a:pt x="435" y="914"/>
                </a:lnTo>
                <a:lnTo>
                  <a:pt x="440" y="910"/>
                </a:lnTo>
                <a:lnTo>
                  <a:pt x="441" y="910"/>
                </a:lnTo>
                <a:lnTo>
                  <a:pt x="442" y="910"/>
                </a:lnTo>
                <a:lnTo>
                  <a:pt x="443" y="910"/>
                </a:lnTo>
                <a:lnTo>
                  <a:pt x="449" y="905"/>
                </a:lnTo>
                <a:lnTo>
                  <a:pt x="476" y="885"/>
                </a:lnTo>
                <a:lnTo>
                  <a:pt x="481" y="880"/>
                </a:lnTo>
                <a:lnTo>
                  <a:pt x="483" y="880"/>
                </a:lnTo>
                <a:lnTo>
                  <a:pt x="484" y="879"/>
                </a:lnTo>
                <a:lnTo>
                  <a:pt x="485" y="877"/>
                </a:lnTo>
                <a:lnTo>
                  <a:pt x="486" y="875"/>
                </a:lnTo>
                <a:lnTo>
                  <a:pt x="487" y="873"/>
                </a:lnTo>
                <a:lnTo>
                  <a:pt x="487" y="872"/>
                </a:lnTo>
                <a:lnTo>
                  <a:pt x="489" y="869"/>
                </a:lnTo>
                <a:lnTo>
                  <a:pt x="490" y="867"/>
                </a:lnTo>
                <a:lnTo>
                  <a:pt x="490" y="865"/>
                </a:lnTo>
                <a:lnTo>
                  <a:pt x="491" y="865"/>
                </a:lnTo>
                <a:lnTo>
                  <a:pt x="491" y="864"/>
                </a:lnTo>
                <a:lnTo>
                  <a:pt x="494" y="863"/>
                </a:lnTo>
                <a:lnTo>
                  <a:pt x="495" y="861"/>
                </a:lnTo>
                <a:lnTo>
                  <a:pt x="499" y="857"/>
                </a:lnTo>
                <a:lnTo>
                  <a:pt x="503" y="851"/>
                </a:lnTo>
                <a:lnTo>
                  <a:pt x="505" y="848"/>
                </a:lnTo>
                <a:lnTo>
                  <a:pt x="510" y="845"/>
                </a:lnTo>
                <a:lnTo>
                  <a:pt x="510" y="843"/>
                </a:lnTo>
                <a:lnTo>
                  <a:pt x="511" y="842"/>
                </a:lnTo>
                <a:lnTo>
                  <a:pt x="515" y="830"/>
                </a:lnTo>
                <a:lnTo>
                  <a:pt x="501" y="824"/>
                </a:lnTo>
                <a:lnTo>
                  <a:pt x="492" y="816"/>
                </a:lnTo>
                <a:lnTo>
                  <a:pt x="486" y="810"/>
                </a:lnTo>
                <a:lnTo>
                  <a:pt x="475" y="799"/>
                </a:lnTo>
                <a:lnTo>
                  <a:pt x="465" y="788"/>
                </a:lnTo>
                <a:lnTo>
                  <a:pt x="464" y="787"/>
                </a:lnTo>
                <a:lnTo>
                  <a:pt x="463" y="785"/>
                </a:lnTo>
                <a:lnTo>
                  <a:pt x="463" y="783"/>
                </a:lnTo>
                <a:lnTo>
                  <a:pt x="463" y="782"/>
                </a:lnTo>
                <a:lnTo>
                  <a:pt x="464" y="781"/>
                </a:lnTo>
                <a:lnTo>
                  <a:pt x="464" y="779"/>
                </a:lnTo>
                <a:lnTo>
                  <a:pt x="465" y="778"/>
                </a:lnTo>
                <a:lnTo>
                  <a:pt x="467" y="777"/>
                </a:lnTo>
                <a:lnTo>
                  <a:pt x="467" y="776"/>
                </a:lnTo>
                <a:lnTo>
                  <a:pt x="464" y="768"/>
                </a:lnTo>
                <a:lnTo>
                  <a:pt x="463" y="765"/>
                </a:lnTo>
                <a:lnTo>
                  <a:pt x="458" y="766"/>
                </a:lnTo>
                <a:lnTo>
                  <a:pt x="457" y="766"/>
                </a:lnTo>
                <a:lnTo>
                  <a:pt x="454" y="766"/>
                </a:lnTo>
                <a:lnTo>
                  <a:pt x="446" y="766"/>
                </a:lnTo>
                <a:lnTo>
                  <a:pt x="442" y="766"/>
                </a:lnTo>
                <a:lnTo>
                  <a:pt x="437" y="753"/>
                </a:lnTo>
                <a:lnTo>
                  <a:pt x="436" y="749"/>
                </a:lnTo>
                <a:lnTo>
                  <a:pt x="435" y="749"/>
                </a:lnTo>
                <a:lnTo>
                  <a:pt x="433" y="746"/>
                </a:lnTo>
                <a:lnTo>
                  <a:pt x="432" y="745"/>
                </a:lnTo>
                <a:lnTo>
                  <a:pt x="431" y="742"/>
                </a:lnTo>
                <a:lnTo>
                  <a:pt x="428" y="740"/>
                </a:lnTo>
                <a:lnTo>
                  <a:pt x="428" y="739"/>
                </a:lnTo>
                <a:lnTo>
                  <a:pt x="426" y="736"/>
                </a:lnTo>
                <a:lnTo>
                  <a:pt x="426" y="735"/>
                </a:lnTo>
                <a:lnTo>
                  <a:pt x="428" y="734"/>
                </a:lnTo>
                <a:lnTo>
                  <a:pt x="431" y="731"/>
                </a:lnTo>
                <a:lnTo>
                  <a:pt x="432" y="731"/>
                </a:lnTo>
                <a:lnTo>
                  <a:pt x="443" y="724"/>
                </a:lnTo>
                <a:lnTo>
                  <a:pt x="447" y="721"/>
                </a:lnTo>
                <a:lnTo>
                  <a:pt x="446" y="717"/>
                </a:lnTo>
                <a:lnTo>
                  <a:pt x="444" y="713"/>
                </a:lnTo>
                <a:lnTo>
                  <a:pt x="443" y="710"/>
                </a:lnTo>
                <a:lnTo>
                  <a:pt x="443" y="709"/>
                </a:lnTo>
                <a:lnTo>
                  <a:pt x="443" y="708"/>
                </a:lnTo>
                <a:lnTo>
                  <a:pt x="443" y="705"/>
                </a:lnTo>
                <a:lnTo>
                  <a:pt x="443" y="704"/>
                </a:lnTo>
                <a:lnTo>
                  <a:pt x="443" y="703"/>
                </a:lnTo>
                <a:lnTo>
                  <a:pt x="443" y="702"/>
                </a:lnTo>
                <a:lnTo>
                  <a:pt x="443" y="701"/>
                </a:lnTo>
                <a:lnTo>
                  <a:pt x="444" y="699"/>
                </a:lnTo>
                <a:lnTo>
                  <a:pt x="446" y="697"/>
                </a:lnTo>
                <a:lnTo>
                  <a:pt x="448" y="693"/>
                </a:lnTo>
                <a:lnTo>
                  <a:pt x="452" y="687"/>
                </a:lnTo>
                <a:lnTo>
                  <a:pt x="453" y="686"/>
                </a:lnTo>
                <a:lnTo>
                  <a:pt x="454" y="683"/>
                </a:lnTo>
                <a:lnTo>
                  <a:pt x="456" y="683"/>
                </a:lnTo>
                <a:lnTo>
                  <a:pt x="459" y="681"/>
                </a:lnTo>
                <a:lnTo>
                  <a:pt x="462" y="680"/>
                </a:lnTo>
                <a:lnTo>
                  <a:pt x="467" y="677"/>
                </a:lnTo>
                <a:lnTo>
                  <a:pt x="468" y="676"/>
                </a:lnTo>
                <a:lnTo>
                  <a:pt x="470" y="675"/>
                </a:lnTo>
                <a:lnTo>
                  <a:pt x="474" y="673"/>
                </a:lnTo>
                <a:lnTo>
                  <a:pt x="475" y="673"/>
                </a:lnTo>
                <a:lnTo>
                  <a:pt x="476" y="673"/>
                </a:lnTo>
                <a:lnTo>
                  <a:pt x="478" y="672"/>
                </a:lnTo>
                <a:lnTo>
                  <a:pt x="481" y="671"/>
                </a:lnTo>
                <a:lnTo>
                  <a:pt x="486" y="670"/>
                </a:lnTo>
                <a:lnTo>
                  <a:pt x="487" y="670"/>
                </a:lnTo>
                <a:lnTo>
                  <a:pt x="490" y="669"/>
                </a:lnTo>
                <a:lnTo>
                  <a:pt x="490" y="667"/>
                </a:lnTo>
                <a:lnTo>
                  <a:pt x="495" y="650"/>
                </a:lnTo>
                <a:lnTo>
                  <a:pt x="496" y="646"/>
                </a:lnTo>
                <a:lnTo>
                  <a:pt x="497" y="643"/>
                </a:lnTo>
                <a:lnTo>
                  <a:pt x="512" y="630"/>
                </a:lnTo>
                <a:lnTo>
                  <a:pt x="513" y="629"/>
                </a:lnTo>
                <a:lnTo>
                  <a:pt x="513" y="628"/>
                </a:lnTo>
                <a:lnTo>
                  <a:pt x="508" y="622"/>
                </a:lnTo>
                <a:lnTo>
                  <a:pt x="507" y="622"/>
                </a:lnTo>
                <a:lnTo>
                  <a:pt x="507" y="620"/>
                </a:lnTo>
                <a:lnTo>
                  <a:pt x="510" y="618"/>
                </a:lnTo>
                <a:lnTo>
                  <a:pt x="512" y="617"/>
                </a:lnTo>
                <a:lnTo>
                  <a:pt x="513" y="616"/>
                </a:lnTo>
                <a:lnTo>
                  <a:pt x="516" y="614"/>
                </a:lnTo>
                <a:lnTo>
                  <a:pt x="515" y="609"/>
                </a:lnTo>
                <a:lnTo>
                  <a:pt x="512" y="606"/>
                </a:lnTo>
                <a:lnTo>
                  <a:pt x="511" y="603"/>
                </a:lnTo>
                <a:lnTo>
                  <a:pt x="506" y="593"/>
                </a:lnTo>
                <a:lnTo>
                  <a:pt x="503" y="588"/>
                </a:lnTo>
                <a:lnTo>
                  <a:pt x="501" y="582"/>
                </a:lnTo>
                <a:lnTo>
                  <a:pt x="500" y="580"/>
                </a:lnTo>
                <a:lnTo>
                  <a:pt x="500" y="579"/>
                </a:lnTo>
                <a:lnTo>
                  <a:pt x="499" y="577"/>
                </a:lnTo>
                <a:lnTo>
                  <a:pt x="499" y="576"/>
                </a:lnTo>
                <a:lnTo>
                  <a:pt x="497" y="575"/>
                </a:lnTo>
                <a:lnTo>
                  <a:pt x="495" y="570"/>
                </a:lnTo>
                <a:lnTo>
                  <a:pt x="497" y="569"/>
                </a:lnTo>
                <a:lnTo>
                  <a:pt x="499" y="568"/>
                </a:lnTo>
                <a:lnTo>
                  <a:pt x="501" y="568"/>
                </a:lnTo>
                <a:lnTo>
                  <a:pt x="500" y="565"/>
                </a:lnTo>
                <a:lnTo>
                  <a:pt x="496" y="553"/>
                </a:lnTo>
                <a:lnTo>
                  <a:pt x="496" y="552"/>
                </a:lnTo>
                <a:lnTo>
                  <a:pt x="495" y="552"/>
                </a:lnTo>
                <a:lnTo>
                  <a:pt x="485" y="552"/>
                </a:lnTo>
                <a:lnTo>
                  <a:pt x="484" y="534"/>
                </a:lnTo>
                <a:lnTo>
                  <a:pt x="484" y="522"/>
                </a:lnTo>
                <a:lnTo>
                  <a:pt x="484" y="516"/>
                </a:lnTo>
                <a:lnTo>
                  <a:pt x="484" y="511"/>
                </a:lnTo>
                <a:lnTo>
                  <a:pt x="483" y="496"/>
                </a:lnTo>
                <a:lnTo>
                  <a:pt x="483" y="491"/>
                </a:lnTo>
                <a:lnTo>
                  <a:pt x="483" y="489"/>
                </a:lnTo>
                <a:lnTo>
                  <a:pt x="487" y="489"/>
                </a:lnTo>
                <a:lnTo>
                  <a:pt x="489" y="489"/>
                </a:lnTo>
                <a:lnTo>
                  <a:pt x="490" y="489"/>
                </a:lnTo>
                <a:lnTo>
                  <a:pt x="491" y="488"/>
                </a:lnTo>
                <a:lnTo>
                  <a:pt x="492" y="488"/>
                </a:lnTo>
                <a:lnTo>
                  <a:pt x="502" y="488"/>
                </a:lnTo>
                <a:lnTo>
                  <a:pt x="503" y="488"/>
                </a:lnTo>
                <a:lnTo>
                  <a:pt x="505" y="488"/>
                </a:lnTo>
                <a:lnTo>
                  <a:pt x="510" y="483"/>
                </a:lnTo>
                <a:lnTo>
                  <a:pt x="513" y="479"/>
                </a:lnTo>
                <a:lnTo>
                  <a:pt x="515" y="465"/>
                </a:lnTo>
                <a:lnTo>
                  <a:pt x="511" y="457"/>
                </a:lnTo>
                <a:lnTo>
                  <a:pt x="511" y="454"/>
                </a:lnTo>
                <a:lnTo>
                  <a:pt x="508" y="453"/>
                </a:lnTo>
                <a:lnTo>
                  <a:pt x="510" y="451"/>
                </a:lnTo>
                <a:lnTo>
                  <a:pt x="511" y="448"/>
                </a:lnTo>
                <a:lnTo>
                  <a:pt x="511" y="447"/>
                </a:lnTo>
                <a:lnTo>
                  <a:pt x="512" y="447"/>
                </a:lnTo>
                <a:lnTo>
                  <a:pt x="512" y="446"/>
                </a:lnTo>
                <a:lnTo>
                  <a:pt x="511" y="432"/>
                </a:lnTo>
                <a:lnTo>
                  <a:pt x="517" y="433"/>
                </a:lnTo>
                <a:lnTo>
                  <a:pt x="518" y="431"/>
                </a:lnTo>
                <a:lnTo>
                  <a:pt x="518" y="432"/>
                </a:lnTo>
                <a:lnTo>
                  <a:pt x="522" y="435"/>
                </a:lnTo>
                <a:lnTo>
                  <a:pt x="523" y="435"/>
                </a:lnTo>
                <a:lnTo>
                  <a:pt x="524" y="424"/>
                </a:lnTo>
                <a:lnTo>
                  <a:pt x="523" y="421"/>
                </a:lnTo>
                <a:lnTo>
                  <a:pt x="524" y="420"/>
                </a:lnTo>
                <a:lnTo>
                  <a:pt x="539" y="404"/>
                </a:lnTo>
                <a:lnTo>
                  <a:pt x="539" y="403"/>
                </a:lnTo>
                <a:lnTo>
                  <a:pt x="542" y="404"/>
                </a:lnTo>
                <a:lnTo>
                  <a:pt x="543" y="401"/>
                </a:lnTo>
                <a:lnTo>
                  <a:pt x="549" y="393"/>
                </a:lnTo>
                <a:lnTo>
                  <a:pt x="554" y="384"/>
                </a:lnTo>
                <a:lnTo>
                  <a:pt x="555" y="382"/>
                </a:lnTo>
                <a:lnTo>
                  <a:pt x="556" y="380"/>
                </a:lnTo>
                <a:lnTo>
                  <a:pt x="558" y="379"/>
                </a:lnTo>
                <a:lnTo>
                  <a:pt x="560" y="377"/>
                </a:lnTo>
                <a:lnTo>
                  <a:pt x="561" y="376"/>
                </a:lnTo>
                <a:lnTo>
                  <a:pt x="567" y="371"/>
                </a:lnTo>
                <a:lnTo>
                  <a:pt x="569" y="369"/>
                </a:lnTo>
                <a:lnTo>
                  <a:pt x="570" y="369"/>
                </a:lnTo>
                <a:lnTo>
                  <a:pt x="572" y="368"/>
                </a:lnTo>
                <a:lnTo>
                  <a:pt x="574" y="368"/>
                </a:lnTo>
                <a:lnTo>
                  <a:pt x="575" y="368"/>
                </a:lnTo>
                <a:lnTo>
                  <a:pt x="577" y="369"/>
                </a:lnTo>
                <a:lnTo>
                  <a:pt x="579" y="369"/>
                </a:lnTo>
                <a:lnTo>
                  <a:pt x="581" y="371"/>
                </a:lnTo>
                <a:lnTo>
                  <a:pt x="583" y="373"/>
                </a:lnTo>
                <a:lnTo>
                  <a:pt x="588" y="379"/>
                </a:lnTo>
                <a:lnTo>
                  <a:pt x="590" y="380"/>
                </a:lnTo>
                <a:lnTo>
                  <a:pt x="592" y="383"/>
                </a:lnTo>
                <a:lnTo>
                  <a:pt x="593" y="387"/>
                </a:lnTo>
                <a:lnTo>
                  <a:pt x="598" y="394"/>
                </a:lnTo>
                <a:lnTo>
                  <a:pt x="599" y="395"/>
                </a:lnTo>
                <a:lnTo>
                  <a:pt x="604" y="399"/>
                </a:lnTo>
                <a:lnTo>
                  <a:pt x="607" y="401"/>
                </a:lnTo>
                <a:lnTo>
                  <a:pt x="609" y="403"/>
                </a:lnTo>
                <a:lnTo>
                  <a:pt x="623" y="411"/>
                </a:lnTo>
                <a:lnTo>
                  <a:pt x="631" y="417"/>
                </a:lnTo>
                <a:lnTo>
                  <a:pt x="635" y="420"/>
                </a:lnTo>
                <a:lnTo>
                  <a:pt x="639" y="417"/>
                </a:lnTo>
                <a:lnTo>
                  <a:pt x="640" y="416"/>
                </a:lnTo>
                <a:lnTo>
                  <a:pt x="641" y="416"/>
                </a:lnTo>
                <a:lnTo>
                  <a:pt x="644" y="416"/>
                </a:lnTo>
                <a:lnTo>
                  <a:pt x="645" y="415"/>
                </a:lnTo>
                <a:lnTo>
                  <a:pt x="647" y="415"/>
                </a:lnTo>
                <a:lnTo>
                  <a:pt x="647" y="414"/>
                </a:lnTo>
                <a:lnTo>
                  <a:pt x="649" y="414"/>
                </a:lnTo>
                <a:lnTo>
                  <a:pt x="650" y="412"/>
                </a:lnTo>
                <a:lnTo>
                  <a:pt x="651" y="408"/>
                </a:lnTo>
                <a:lnTo>
                  <a:pt x="652" y="404"/>
                </a:lnTo>
                <a:lnTo>
                  <a:pt x="654" y="399"/>
                </a:lnTo>
                <a:lnTo>
                  <a:pt x="655" y="384"/>
                </a:lnTo>
                <a:lnTo>
                  <a:pt x="655" y="380"/>
                </a:lnTo>
                <a:lnTo>
                  <a:pt x="656" y="378"/>
                </a:lnTo>
                <a:lnTo>
                  <a:pt x="656" y="377"/>
                </a:lnTo>
                <a:lnTo>
                  <a:pt x="656" y="376"/>
                </a:lnTo>
                <a:lnTo>
                  <a:pt x="656" y="374"/>
                </a:lnTo>
                <a:lnTo>
                  <a:pt x="638" y="364"/>
                </a:lnTo>
                <a:lnTo>
                  <a:pt x="629" y="359"/>
                </a:lnTo>
                <a:lnTo>
                  <a:pt x="629" y="358"/>
                </a:lnTo>
                <a:lnTo>
                  <a:pt x="628" y="357"/>
                </a:lnTo>
                <a:lnTo>
                  <a:pt x="624" y="356"/>
                </a:lnTo>
                <a:lnTo>
                  <a:pt x="622" y="353"/>
                </a:lnTo>
                <a:lnTo>
                  <a:pt x="619" y="351"/>
                </a:lnTo>
                <a:lnTo>
                  <a:pt x="615" y="348"/>
                </a:lnTo>
                <a:lnTo>
                  <a:pt x="609" y="345"/>
                </a:lnTo>
                <a:lnTo>
                  <a:pt x="602" y="340"/>
                </a:lnTo>
                <a:lnTo>
                  <a:pt x="602" y="339"/>
                </a:lnTo>
                <a:lnTo>
                  <a:pt x="603" y="332"/>
                </a:lnTo>
                <a:lnTo>
                  <a:pt x="603" y="330"/>
                </a:lnTo>
                <a:lnTo>
                  <a:pt x="603" y="327"/>
                </a:lnTo>
                <a:lnTo>
                  <a:pt x="603" y="326"/>
                </a:lnTo>
                <a:lnTo>
                  <a:pt x="602" y="325"/>
                </a:lnTo>
                <a:lnTo>
                  <a:pt x="599" y="323"/>
                </a:lnTo>
                <a:lnTo>
                  <a:pt x="596" y="318"/>
                </a:lnTo>
                <a:lnTo>
                  <a:pt x="590" y="311"/>
                </a:lnTo>
                <a:lnTo>
                  <a:pt x="588" y="311"/>
                </a:lnTo>
                <a:lnTo>
                  <a:pt x="586" y="311"/>
                </a:lnTo>
                <a:lnTo>
                  <a:pt x="585" y="310"/>
                </a:lnTo>
                <a:lnTo>
                  <a:pt x="581" y="309"/>
                </a:lnTo>
                <a:lnTo>
                  <a:pt x="579" y="308"/>
                </a:lnTo>
                <a:lnTo>
                  <a:pt x="576" y="307"/>
                </a:lnTo>
                <a:lnTo>
                  <a:pt x="574" y="305"/>
                </a:lnTo>
                <a:lnTo>
                  <a:pt x="571" y="304"/>
                </a:lnTo>
                <a:lnTo>
                  <a:pt x="569" y="303"/>
                </a:lnTo>
                <a:lnTo>
                  <a:pt x="566" y="303"/>
                </a:lnTo>
                <a:lnTo>
                  <a:pt x="561" y="303"/>
                </a:lnTo>
                <a:lnTo>
                  <a:pt x="560" y="302"/>
                </a:lnTo>
                <a:lnTo>
                  <a:pt x="559" y="302"/>
                </a:lnTo>
                <a:lnTo>
                  <a:pt x="558" y="302"/>
                </a:lnTo>
                <a:lnTo>
                  <a:pt x="555" y="300"/>
                </a:lnTo>
                <a:lnTo>
                  <a:pt x="554" y="300"/>
                </a:lnTo>
                <a:lnTo>
                  <a:pt x="548" y="299"/>
                </a:lnTo>
                <a:lnTo>
                  <a:pt x="544" y="298"/>
                </a:lnTo>
                <a:lnTo>
                  <a:pt x="542" y="298"/>
                </a:lnTo>
                <a:lnTo>
                  <a:pt x="539" y="298"/>
                </a:lnTo>
                <a:lnTo>
                  <a:pt x="537" y="298"/>
                </a:lnTo>
                <a:lnTo>
                  <a:pt x="534" y="298"/>
                </a:lnTo>
                <a:lnTo>
                  <a:pt x="532" y="298"/>
                </a:lnTo>
                <a:lnTo>
                  <a:pt x="529" y="298"/>
                </a:lnTo>
                <a:lnTo>
                  <a:pt x="528" y="297"/>
                </a:lnTo>
                <a:lnTo>
                  <a:pt x="527" y="297"/>
                </a:lnTo>
                <a:lnTo>
                  <a:pt x="526" y="295"/>
                </a:lnTo>
                <a:lnTo>
                  <a:pt x="522" y="293"/>
                </a:lnTo>
                <a:lnTo>
                  <a:pt x="521" y="291"/>
                </a:lnTo>
                <a:lnTo>
                  <a:pt x="517" y="288"/>
                </a:lnTo>
                <a:lnTo>
                  <a:pt x="515" y="284"/>
                </a:lnTo>
                <a:lnTo>
                  <a:pt x="512" y="281"/>
                </a:lnTo>
                <a:lnTo>
                  <a:pt x="511" y="278"/>
                </a:lnTo>
                <a:lnTo>
                  <a:pt x="510" y="277"/>
                </a:lnTo>
                <a:lnTo>
                  <a:pt x="506" y="271"/>
                </a:lnTo>
                <a:lnTo>
                  <a:pt x="502" y="263"/>
                </a:lnTo>
                <a:lnTo>
                  <a:pt x="501" y="262"/>
                </a:lnTo>
                <a:lnTo>
                  <a:pt x="497" y="255"/>
                </a:lnTo>
                <a:lnTo>
                  <a:pt x="496" y="254"/>
                </a:lnTo>
                <a:lnTo>
                  <a:pt x="497" y="252"/>
                </a:lnTo>
                <a:lnTo>
                  <a:pt x="499" y="251"/>
                </a:lnTo>
                <a:lnTo>
                  <a:pt x="500" y="246"/>
                </a:lnTo>
                <a:lnTo>
                  <a:pt x="500" y="245"/>
                </a:lnTo>
                <a:lnTo>
                  <a:pt x="502" y="238"/>
                </a:lnTo>
                <a:lnTo>
                  <a:pt x="503" y="230"/>
                </a:lnTo>
                <a:lnTo>
                  <a:pt x="505" y="227"/>
                </a:lnTo>
                <a:lnTo>
                  <a:pt x="506" y="220"/>
                </a:lnTo>
                <a:lnTo>
                  <a:pt x="506" y="219"/>
                </a:lnTo>
                <a:lnTo>
                  <a:pt x="506" y="218"/>
                </a:lnTo>
                <a:lnTo>
                  <a:pt x="507" y="217"/>
                </a:lnTo>
                <a:lnTo>
                  <a:pt x="508" y="215"/>
                </a:lnTo>
                <a:lnTo>
                  <a:pt x="510" y="213"/>
                </a:lnTo>
                <a:lnTo>
                  <a:pt x="512" y="212"/>
                </a:lnTo>
                <a:lnTo>
                  <a:pt x="512" y="211"/>
                </a:lnTo>
                <a:lnTo>
                  <a:pt x="513" y="211"/>
                </a:lnTo>
                <a:lnTo>
                  <a:pt x="513" y="209"/>
                </a:lnTo>
                <a:lnTo>
                  <a:pt x="515" y="208"/>
                </a:lnTo>
                <a:lnTo>
                  <a:pt x="516" y="206"/>
                </a:lnTo>
                <a:lnTo>
                  <a:pt x="516" y="204"/>
                </a:lnTo>
                <a:lnTo>
                  <a:pt x="517" y="203"/>
                </a:lnTo>
                <a:lnTo>
                  <a:pt x="518" y="199"/>
                </a:lnTo>
                <a:lnTo>
                  <a:pt x="519" y="198"/>
                </a:lnTo>
                <a:lnTo>
                  <a:pt x="521" y="196"/>
                </a:lnTo>
                <a:lnTo>
                  <a:pt x="521" y="195"/>
                </a:lnTo>
                <a:lnTo>
                  <a:pt x="521" y="192"/>
                </a:lnTo>
                <a:lnTo>
                  <a:pt x="522" y="191"/>
                </a:lnTo>
                <a:lnTo>
                  <a:pt x="522" y="188"/>
                </a:lnTo>
                <a:lnTo>
                  <a:pt x="522" y="187"/>
                </a:lnTo>
                <a:lnTo>
                  <a:pt x="523" y="187"/>
                </a:lnTo>
                <a:lnTo>
                  <a:pt x="523" y="186"/>
                </a:lnTo>
                <a:lnTo>
                  <a:pt x="532" y="183"/>
                </a:lnTo>
                <a:lnTo>
                  <a:pt x="533" y="182"/>
                </a:lnTo>
                <a:lnTo>
                  <a:pt x="534" y="182"/>
                </a:lnTo>
                <a:lnTo>
                  <a:pt x="535" y="182"/>
                </a:lnTo>
                <a:lnTo>
                  <a:pt x="537" y="181"/>
                </a:lnTo>
                <a:lnTo>
                  <a:pt x="539" y="180"/>
                </a:lnTo>
                <a:lnTo>
                  <a:pt x="540" y="179"/>
                </a:lnTo>
                <a:lnTo>
                  <a:pt x="542" y="179"/>
                </a:lnTo>
                <a:lnTo>
                  <a:pt x="543" y="179"/>
                </a:lnTo>
                <a:lnTo>
                  <a:pt x="543" y="177"/>
                </a:lnTo>
                <a:lnTo>
                  <a:pt x="545" y="177"/>
                </a:lnTo>
                <a:lnTo>
                  <a:pt x="547" y="177"/>
                </a:lnTo>
                <a:lnTo>
                  <a:pt x="548" y="176"/>
                </a:lnTo>
                <a:lnTo>
                  <a:pt x="550" y="175"/>
                </a:lnTo>
                <a:lnTo>
                  <a:pt x="551" y="175"/>
                </a:lnTo>
                <a:lnTo>
                  <a:pt x="553" y="174"/>
                </a:lnTo>
                <a:lnTo>
                  <a:pt x="554" y="172"/>
                </a:lnTo>
                <a:lnTo>
                  <a:pt x="555" y="172"/>
                </a:lnTo>
                <a:lnTo>
                  <a:pt x="555" y="171"/>
                </a:lnTo>
                <a:lnTo>
                  <a:pt x="556" y="171"/>
                </a:lnTo>
                <a:lnTo>
                  <a:pt x="560" y="170"/>
                </a:lnTo>
                <a:lnTo>
                  <a:pt x="563" y="167"/>
                </a:lnTo>
                <a:lnTo>
                  <a:pt x="564" y="167"/>
                </a:lnTo>
                <a:lnTo>
                  <a:pt x="564" y="166"/>
                </a:lnTo>
                <a:lnTo>
                  <a:pt x="564" y="164"/>
                </a:lnTo>
                <a:lnTo>
                  <a:pt x="564" y="163"/>
                </a:lnTo>
                <a:lnTo>
                  <a:pt x="564" y="161"/>
                </a:lnTo>
                <a:lnTo>
                  <a:pt x="565" y="161"/>
                </a:lnTo>
                <a:lnTo>
                  <a:pt x="567" y="161"/>
                </a:lnTo>
                <a:lnTo>
                  <a:pt x="586" y="164"/>
                </a:lnTo>
                <a:lnTo>
                  <a:pt x="593" y="164"/>
                </a:lnTo>
                <a:lnTo>
                  <a:pt x="595" y="164"/>
                </a:lnTo>
                <a:lnTo>
                  <a:pt x="596" y="164"/>
                </a:lnTo>
                <a:lnTo>
                  <a:pt x="596" y="165"/>
                </a:lnTo>
                <a:lnTo>
                  <a:pt x="597" y="165"/>
                </a:lnTo>
                <a:lnTo>
                  <a:pt x="597" y="166"/>
                </a:lnTo>
                <a:lnTo>
                  <a:pt x="598" y="166"/>
                </a:lnTo>
                <a:lnTo>
                  <a:pt x="599" y="170"/>
                </a:lnTo>
                <a:lnTo>
                  <a:pt x="601" y="171"/>
                </a:lnTo>
                <a:lnTo>
                  <a:pt x="602" y="172"/>
                </a:lnTo>
                <a:lnTo>
                  <a:pt x="603" y="174"/>
                </a:lnTo>
                <a:lnTo>
                  <a:pt x="604" y="175"/>
                </a:lnTo>
                <a:lnTo>
                  <a:pt x="604" y="176"/>
                </a:lnTo>
                <a:lnTo>
                  <a:pt x="606" y="176"/>
                </a:lnTo>
                <a:lnTo>
                  <a:pt x="606" y="177"/>
                </a:lnTo>
                <a:lnTo>
                  <a:pt x="609" y="179"/>
                </a:lnTo>
                <a:lnTo>
                  <a:pt x="612" y="181"/>
                </a:lnTo>
                <a:lnTo>
                  <a:pt x="613" y="182"/>
                </a:lnTo>
                <a:lnTo>
                  <a:pt x="614" y="182"/>
                </a:lnTo>
                <a:lnTo>
                  <a:pt x="615" y="183"/>
                </a:lnTo>
                <a:lnTo>
                  <a:pt x="623" y="185"/>
                </a:lnTo>
                <a:lnTo>
                  <a:pt x="628" y="185"/>
                </a:lnTo>
                <a:lnTo>
                  <a:pt x="629" y="185"/>
                </a:lnTo>
                <a:lnTo>
                  <a:pt x="631" y="186"/>
                </a:lnTo>
                <a:lnTo>
                  <a:pt x="634" y="186"/>
                </a:lnTo>
                <a:lnTo>
                  <a:pt x="635" y="186"/>
                </a:lnTo>
                <a:lnTo>
                  <a:pt x="636" y="186"/>
                </a:lnTo>
                <a:lnTo>
                  <a:pt x="636" y="185"/>
                </a:lnTo>
                <a:lnTo>
                  <a:pt x="638" y="183"/>
                </a:lnTo>
                <a:lnTo>
                  <a:pt x="639" y="182"/>
                </a:lnTo>
                <a:lnTo>
                  <a:pt x="640" y="182"/>
                </a:lnTo>
                <a:lnTo>
                  <a:pt x="641" y="182"/>
                </a:lnTo>
                <a:lnTo>
                  <a:pt x="643" y="181"/>
                </a:lnTo>
                <a:lnTo>
                  <a:pt x="644" y="181"/>
                </a:lnTo>
                <a:lnTo>
                  <a:pt x="647" y="181"/>
                </a:lnTo>
                <a:lnTo>
                  <a:pt x="649" y="181"/>
                </a:lnTo>
                <a:lnTo>
                  <a:pt x="649" y="180"/>
                </a:lnTo>
                <a:lnTo>
                  <a:pt x="650" y="180"/>
                </a:lnTo>
                <a:lnTo>
                  <a:pt x="651" y="180"/>
                </a:lnTo>
                <a:lnTo>
                  <a:pt x="652" y="180"/>
                </a:lnTo>
                <a:lnTo>
                  <a:pt x="654" y="179"/>
                </a:lnTo>
                <a:lnTo>
                  <a:pt x="655" y="177"/>
                </a:lnTo>
                <a:lnTo>
                  <a:pt x="656" y="177"/>
                </a:lnTo>
                <a:lnTo>
                  <a:pt x="657" y="176"/>
                </a:lnTo>
                <a:lnTo>
                  <a:pt x="659" y="175"/>
                </a:lnTo>
                <a:lnTo>
                  <a:pt x="660" y="174"/>
                </a:lnTo>
                <a:lnTo>
                  <a:pt x="660" y="172"/>
                </a:lnTo>
                <a:lnTo>
                  <a:pt x="661" y="171"/>
                </a:lnTo>
                <a:lnTo>
                  <a:pt x="661" y="169"/>
                </a:lnTo>
                <a:lnTo>
                  <a:pt x="662" y="167"/>
                </a:lnTo>
                <a:lnTo>
                  <a:pt x="663" y="166"/>
                </a:lnTo>
                <a:lnTo>
                  <a:pt x="665" y="166"/>
                </a:lnTo>
                <a:lnTo>
                  <a:pt x="667" y="169"/>
                </a:lnTo>
                <a:lnTo>
                  <a:pt x="670" y="169"/>
                </a:lnTo>
                <a:lnTo>
                  <a:pt x="670" y="170"/>
                </a:lnTo>
                <a:lnTo>
                  <a:pt x="673" y="171"/>
                </a:lnTo>
                <a:lnTo>
                  <a:pt x="675" y="171"/>
                </a:lnTo>
                <a:lnTo>
                  <a:pt x="677" y="172"/>
                </a:lnTo>
                <a:lnTo>
                  <a:pt x="678" y="172"/>
                </a:lnTo>
                <a:lnTo>
                  <a:pt x="679" y="172"/>
                </a:lnTo>
                <a:lnTo>
                  <a:pt x="684" y="175"/>
                </a:lnTo>
                <a:lnTo>
                  <a:pt x="687" y="175"/>
                </a:lnTo>
                <a:lnTo>
                  <a:pt x="688" y="176"/>
                </a:lnTo>
                <a:lnTo>
                  <a:pt x="692" y="177"/>
                </a:lnTo>
                <a:lnTo>
                  <a:pt x="694" y="179"/>
                </a:lnTo>
                <a:lnTo>
                  <a:pt x="697" y="180"/>
                </a:lnTo>
                <a:lnTo>
                  <a:pt x="698" y="180"/>
                </a:lnTo>
                <a:lnTo>
                  <a:pt x="699" y="180"/>
                </a:lnTo>
                <a:lnTo>
                  <a:pt x="700" y="180"/>
                </a:lnTo>
                <a:lnTo>
                  <a:pt x="704" y="179"/>
                </a:lnTo>
                <a:lnTo>
                  <a:pt x="705" y="179"/>
                </a:lnTo>
                <a:lnTo>
                  <a:pt x="707" y="179"/>
                </a:lnTo>
                <a:lnTo>
                  <a:pt x="708" y="180"/>
                </a:lnTo>
                <a:lnTo>
                  <a:pt x="708" y="181"/>
                </a:lnTo>
                <a:lnTo>
                  <a:pt x="709" y="182"/>
                </a:lnTo>
                <a:lnTo>
                  <a:pt x="710" y="183"/>
                </a:lnTo>
                <a:lnTo>
                  <a:pt x="711" y="183"/>
                </a:lnTo>
                <a:lnTo>
                  <a:pt x="714" y="182"/>
                </a:lnTo>
                <a:lnTo>
                  <a:pt x="715" y="182"/>
                </a:lnTo>
                <a:lnTo>
                  <a:pt x="719" y="181"/>
                </a:lnTo>
                <a:lnTo>
                  <a:pt x="723" y="181"/>
                </a:lnTo>
                <a:lnTo>
                  <a:pt x="725" y="181"/>
                </a:lnTo>
                <a:lnTo>
                  <a:pt x="726" y="181"/>
                </a:lnTo>
                <a:lnTo>
                  <a:pt x="729" y="181"/>
                </a:lnTo>
                <a:lnTo>
                  <a:pt x="730" y="180"/>
                </a:lnTo>
                <a:lnTo>
                  <a:pt x="732" y="180"/>
                </a:lnTo>
                <a:lnTo>
                  <a:pt x="734" y="179"/>
                </a:lnTo>
                <a:lnTo>
                  <a:pt x="736" y="177"/>
                </a:lnTo>
                <a:lnTo>
                  <a:pt x="737" y="176"/>
                </a:lnTo>
                <a:lnTo>
                  <a:pt x="739" y="176"/>
                </a:lnTo>
                <a:lnTo>
                  <a:pt x="742" y="172"/>
                </a:lnTo>
                <a:lnTo>
                  <a:pt x="743" y="171"/>
                </a:lnTo>
                <a:lnTo>
                  <a:pt x="743" y="170"/>
                </a:lnTo>
                <a:lnTo>
                  <a:pt x="745" y="170"/>
                </a:lnTo>
                <a:lnTo>
                  <a:pt x="745" y="169"/>
                </a:lnTo>
                <a:lnTo>
                  <a:pt x="745" y="167"/>
                </a:lnTo>
                <a:lnTo>
                  <a:pt x="746" y="166"/>
                </a:lnTo>
                <a:lnTo>
                  <a:pt x="746" y="165"/>
                </a:lnTo>
                <a:lnTo>
                  <a:pt x="747" y="165"/>
                </a:lnTo>
                <a:lnTo>
                  <a:pt x="748" y="165"/>
                </a:lnTo>
                <a:lnTo>
                  <a:pt x="750" y="165"/>
                </a:lnTo>
                <a:lnTo>
                  <a:pt x="752" y="164"/>
                </a:lnTo>
                <a:lnTo>
                  <a:pt x="755" y="164"/>
                </a:lnTo>
                <a:lnTo>
                  <a:pt x="756" y="165"/>
                </a:lnTo>
                <a:lnTo>
                  <a:pt x="759" y="165"/>
                </a:lnTo>
                <a:lnTo>
                  <a:pt x="762" y="166"/>
                </a:lnTo>
                <a:lnTo>
                  <a:pt x="763" y="166"/>
                </a:lnTo>
                <a:lnTo>
                  <a:pt x="766" y="167"/>
                </a:lnTo>
                <a:lnTo>
                  <a:pt x="768" y="169"/>
                </a:lnTo>
                <a:lnTo>
                  <a:pt x="769" y="169"/>
                </a:lnTo>
                <a:lnTo>
                  <a:pt x="774" y="159"/>
                </a:lnTo>
                <a:lnTo>
                  <a:pt x="783" y="164"/>
                </a:lnTo>
                <a:lnTo>
                  <a:pt x="785" y="163"/>
                </a:lnTo>
                <a:lnTo>
                  <a:pt x="786" y="161"/>
                </a:lnTo>
                <a:lnTo>
                  <a:pt x="789" y="158"/>
                </a:lnTo>
                <a:lnTo>
                  <a:pt x="785" y="155"/>
                </a:lnTo>
                <a:lnTo>
                  <a:pt x="785" y="154"/>
                </a:lnTo>
                <a:lnTo>
                  <a:pt x="788" y="151"/>
                </a:lnTo>
                <a:lnTo>
                  <a:pt x="789" y="150"/>
                </a:lnTo>
                <a:lnTo>
                  <a:pt x="789" y="149"/>
                </a:lnTo>
                <a:lnTo>
                  <a:pt x="791" y="147"/>
                </a:lnTo>
                <a:lnTo>
                  <a:pt x="793" y="145"/>
                </a:lnTo>
                <a:lnTo>
                  <a:pt x="796" y="142"/>
                </a:lnTo>
                <a:lnTo>
                  <a:pt x="798" y="144"/>
                </a:lnTo>
                <a:lnTo>
                  <a:pt x="799" y="144"/>
                </a:lnTo>
                <a:lnTo>
                  <a:pt x="799" y="143"/>
                </a:lnTo>
                <a:lnTo>
                  <a:pt x="802" y="140"/>
                </a:lnTo>
                <a:lnTo>
                  <a:pt x="806" y="135"/>
                </a:lnTo>
                <a:lnTo>
                  <a:pt x="816" y="127"/>
                </a:lnTo>
                <a:lnTo>
                  <a:pt x="818" y="126"/>
                </a:lnTo>
                <a:lnTo>
                  <a:pt x="822" y="123"/>
                </a:lnTo>
                <a:lnTo>
                  <a:pt x="825" y="122"/>
                </a:lnTo>
                <a:lnTo>
                  <a:pt x="826" y="121"/>
                </a:lnTo>
                <a:lnTo>
                  <a:pt x="827" y="121"/>
                </a:lnTo>
                <a:lnTo>
                  <a:pt x="827" y="119"/>
                </a:lnTo>
                <a:lnTo>
                  <a:pt x="830" y="118"/>
                </a:lnTo>
                <a:lnTo>
                  <a:pt x="830" y="117"/>
                </a:lnTo>
                <a:lnTo>
                  <a:pt x="831" y="117"/>
                </a:lnTo>
                <a:lnTo>
                  <a:pt x="832" y="116"/>
                </a:lnTo>
                <a:lnTo>
                  <a:pt x="833" y="115"/>
                </a:lnTo>
                <a:lnTo>
                  <a:pt x="836" y="113"/>
                </a:lnTo>
                <a:lnTo>
                  <a:pt x="837" y="112"/>
                </a:lnTo>
                <a:lnTo>
                  <a:pt x="838" y="110"/>
                </a:lnTo>
                <a:lnTo>
                  <a:pt x="839" y="110"/>
                </a:lnTo>
                <a:lnTo>
                  <a:pt x="839" y="108"/>
                </a:lnTo>
                <a:lnTo>
                  <a:pt x="841" y="107"/>
                </a:lnTo>
                <a:lnTo>
                  <a:pt x="841" y="106"/>
                </a:lnTo>
                <a:lnTo>
                  <a:pt x="842" y="105"/>
                </a:lnTo>
                <a:lnTo>
                  <a:pt x="843" y="103"/>
                </a:lnTo>
                <a:lnTo>
                  <a:pt x="844" y="102"/>
                </a:lnTo>
                <a:lnTo>
                  <a:pt x="846" y="101"/>
                </a:lnTo>
                <a:lnTo>
                  <a:pt x="847" y="99"/>
                </a:lnTo>
                <a:lnTo>
                  <a:pt x="848" y="97"/>
                </a:lnTo>
                <a:lnTo>
                  <a:pt x="848" y="96"/>
                </a:lnTo>
                <a:lnTo>
                  <a:pt x="850" y="95"/>
                </a:lnTo>
                <a:lnTo>
                  <a:pt x="852" y="92"/>
                </a:lnTo>
                <a:lnTo>
                  <a:pt x="853" y="91"/>
                </a:lnTo>
                <a:lnTo>
                  <a:pt x="854" y="87"/>
                </a:lnTo>
                <a:lnTo>
                  <a:pt x="857" y="85"/>
                </a:lnTo>
                <a:lnTo>
                  <a:pt x="858" y="84"/>
                </a:lnTo>
                <a:lnTo>
                  <a:pt x="859" y="82"/>
                </a:lnTo>
                <a:lnTo>
                  <a:pt x="860" y="81"/>
                </a:lnTo>
                <a:lnTo>
                  <a:pt x="862" y="80"/>
                </a:lnTo>
                <a:lnTo>
                  <a:pt x="862" y="79"/>
                </a:lnTo>
                <a:lnTo>
                  <a:pt x="863" y="78"/>
                </a:lnTo>
                <a:lnTo>
                  <a:pt x="863" y="76"/>
                </a:lnTo>
                <a:lnTo>
                  <a:pt x="864" y="75"/>
                </a:lnTo>
                <a:lnTo>
                  <a:pt x="864" y="74"/>
                </a:lnTo>
                <a:lnTo>
                  <a:pt x="865" y="74"/>
                </a:lnTo>
                <a:lnTo>
                  <a:pt x="865" y="73"/>
                </a:lnTo>
                <a:lnTo>
                  <a:pt x="866" y="73"/>
                </a:lnTo>
                <a:lnTo>
                  <a:pt x="870" y="70"/>
                </a:lnTo>
                <a:lnTo>
                  <a:pt x="870" y="69"/>
                </a:lnTo>
                <a:lnTo>
                  <a:pt x="871" y="68"/>
                </a:lnTo>
                <a:lnTo>
                  <a:pt x="873" y="68"/>
                </a:lnTo>
                <a:lnTo>
                  <a:pt x="874" y="66"/>
                </a:lnTo>
                <a:lnTo>
                  <a:pt x="885" y="55"/>
                </a:lnTo>
                <a:lnTo>
                  <a:pt x="886" y="55"/>
                </a:lnTo>
                <a:lnTo>
                  <a:pt x="886" y="54"/>
                </a:lnTo>
                <a:lnTo>
                  <a:pt x="887" y="54"/>
                </a:lnTo>
                <a:lnTo>
                  <a:pt x="889" y="54"/>
                </a:lnTo>
                <a:lnTo>
                  <a:pt x="892" y="55"/>
                </a:lnTo>
                <a:lnTo>
                  <a:pt x="894" y="57"/>
                </a:lnTo>
                <a:lnTo>
                  <a:pt x="895" y="58"/>
                </a:lnTo>
                <a:lnTo>
                  <a:pt x="896" y="59"/>
                </a:lnTo>
                <a:lnTo>
                  <a:pt x="896" y="60"/>
                </a:lnTo>
                <a:lnTo>
                  <a:pt x="897" y="63"/>
                </a:lnTo>
                <a:lnTo>
                  <a:pt x="897" y="64"/>
                </a:lnTo>
                <a:lnTo>
                  <a:pt x="898" y="64"/>
                </a:lnTo>
                <a:lnTo>
                  <a:pt x="898" y="65"/>
                </a:lnTo>
                <a:lnTo>
                  <a:pt x="900" y="65"/>
                </a:lnTo>
                <a:lnTo>
                  <a:pt x="901" y="65"/>
                </a:lnTo>
                <a:lnTo>
                  <a:pt x="902" y="65"/>
                </a:lnTo>
                <a:lnTo>
                  <a:pt x="903" y="65"/>
                </a:lnTo>
                <a:lnTo>
                  <a:pt x="905" y="64"/>
                </a:lnTo>
                <a:lnTo>
                  <a:pt x="906" y="63"/>
                </a:lnTo>
                <a:lnTo>
                  <a:pt x="910" y="60"/>
                </a:lnTo>
                <a:lnTo>
                  <a:pt x="911" y="60"/>
                </a:lnTo>
                <a:lnTo>
                  <a:pt x="913" y="60"/>
                </a:lnTo>
                <a:lnTo>
                  <a:pt x="914" y="59"/>
                </a:lnTo>
                <a:lnTo>
                  <a:pt x="916" y="59"/>
                </a:lnTo>
                <a:lnTo>
                  <a:pt x="916" y="58"/>
                </a:lnTo>
                <a:lnTo>
                  <a:pt x="917" y="57"/>
                </a:lnTo>
                <a:lnTo>
                  <a:pt x="918" y="55"/>
                </a:lnTo>
                <a:lnTo>
                  <a:pt x="921" y="53"/>
                </a:lnTo>
                <a:lnTo>
                  <a:pt x="921" y="52"/>
                </a:lnTo>
                <a:lnTo>
                  <a:pt x="922" y="52"/>
                </a:lnTo>
                <a:lnTo>
                  <a:pt x="923" y="49"/>
                </a:lnTo>
                <a:lnTo>
                  <a:pt x="926" y="48"/>
                </a:lnTo>
                <a:lnTo>
                  <a:pt x="927" y="46"/>
                </a:lnTo>
                <a:lnTo>
                  <a:pt x="927" y="44"/>
                </a:lnTo>
                <a:lnTo>
                  <a:pt x="928" y="43"/>
                </a:lnTo>
                <a:lnTo>
                  <a:pt x="928" y="42"/>
                </a:lnTo>
                <a:lnTo>
                  <a:pt x="929" y="41"/>
                </a:lnTo>
                <a:lnTo>
                  <a:pt x="930" y="39"/>
                </a:lnTo>
                <a:lnTo>
                  <a:pt x="932" y="39"/>
                </a:lnTo>
                <a:lnTo>
                  <a:pt x="932" y="38"/>
                </a:lnTo>
                <a:lnTo>
                  <a:pt x="933" y="38"/>
                </a:lnTo>
                <a:lnTo>
                  <a:pt x="935" y="37"/>
                </a:lnTo>
                <a:lnTo>
                  <a:pt x="937" y="37"/>
                </a:lnTo>
                <a:lnTo>
                  <a:pt x="938" y="37"/>
                </a:lnTo>
                <a:lnTo>
                  <a:pt x="939" y="36"/>
                </a:lnTo>
                <a:lnTo>
                  <a:pt x="940" y="36"/>
                </a:lnTo>
                <a:lnTo>
                  <a:pt x="943" y="36"/>
                </a:lnTo>
                <a:lnTo>
                  <a:pt x="944" y="36"/>
                </a:lnTo>
                <a:lnTo>
                  <a:pt x="945" y="34"/>
                </a:lnTo>
                <a:lnTo>
                  <a:pt x="946" y="33"/>
                </a:lnTo>
                <a:lnTo>
                  <a:pt x="948" y="32"/>
                </a:lnTo>
                <a:lnTo>
                  <a:pt x="949" y="32"/>
                </a:lnTo>
                <a:lnTo>
                  <a:pt x="950" y="30"/>
                </a:lnTo>
                <a:lnTo>
                  <a:pt x="951" y="28"/>
                </a:lnTo>
                <a:lnTo>
                  <a:pt x="953" y="26"/>
                </a:lnTo>
                <a:lnTo>
                  <a:pt x="953" y="25"/>
                </a:lnTo>
                <a:lnTo>
                  <a:pt x="954" y="25"/>
                </a:lnTo>
                <a:lnTo>
                  <a:pt x="955" y="23"/>
                </a:lnTo>
                <a:lnTo>
                  <a:pt x="959" y="22"/>
                </a:lnTo>
                <a:lnTo>
                  <a:pt x="961" y="20"/>
                </a:lnTo>
                <a:lnTo>
                  <a:pt x="965" y="18"/>
                </a:lnTo>
                <a:lnTo>
                  <a:pt x="966" y="17"/>
                </a:lnTo>
                <a:lnTo>
                  <a:pt x="967" y="17"/>
                </a:lnTo>
                <a:lnTo>
                  <a:pt x="969" y="17"/>
                </a:lnTo>
                <a:lnTo>
                  <a:pt x="970" y="17"/>
                </a:lnTo>
                <a:lnTo>
                  <a:pt x="972" y="17"/>
                </a:lnTo>
                <a:lnTo>
                  <a:pt x="974" y="17"/>
                </a:lnTo>
                <a:lnTo>
                  <a:pt x="975" y="18"/>
                </a:lnTo>
                <a:lnTo>
                  <a:pt x="976" y="18"/>
                </a:lnTo>
                <a:lnTo>
                  <a:pt x="977" y="18"/>
                </a:lnTo>
                <a:lnTo>
                  <a:pt x="978" y="18"/>
                </a:lnTo>
                <a:lnTo>
                  <a:pt x="980" y="18"/>
                </a:lnTo>
                <a:lnTo>
                  <a:pt x="981" y="18"/>
                </a:lnTo>
                <a:lnTo>
                  <a:pt x="982" y="18"/>
                </a:lnTo>
                <a:lnTo>
                  <a:pt x="983" y="18"/>
                </a:lnTo>
                <a:lnTo>
                  <a:pt x="983" y="17"/>
                </a:lnTo>
                <a:lnTo>
                  <a:pt x="985" y="17"/>
                </a:lnTo>
                <a:lnTo>
                  <a:pt x="986" y="17"/>
                </a:lnTo>
                <a:lnTo>
                  <a:pt x="987" y="16"/>
                </a:lnTo>
                <a:lnTo>
                  <a:pt x="990" y="16"/>
                </a:lnTo>
                <a:lnTo>
                  <a:pt x="991" y="16"/>
                </a:lnTo>
                <a:lnTo>
                  <a:pt x="993" y="16"/>
                </a:lnTo>
                <a:lnTo>
                  <a:pt x="994" y="16"/>
                </a:lnTo>
                <a:lnTo>
                  <a:pt x="994" y="17"/>
                </a:lnTo>
                <a:lnTo>
                  <a:pt x="996" y="20"/>
                </a:lnTo>
                <a:lnTo>
                  <a:pt x="997" y="21"/>
                </a:lnTo>
                <a:lnTo>
                  <a:pt x="997" y="22"/>
                </a:lnTo>
                <a:lnTo>
                  <a:pt x="996" y="22"/>
                </a:lnTo>
                <a:lnTo>
                  <a:pt x="996" y="23"/>
                </a:lnTo>
                <a:lnTo>
                  <a:pt x="994" y="25"/>
                </a:lnTo>
                <a:lnTo>
                  <a:pt x="994" y="26"/>
                </a:lnTo>
                <a:lnTo>
                  <a:pt x="994" y="27"/>
                </a:lnTo>
                <a:lnTo>
                  <a:pt x="996" y="27"/>
                </a:lnTo>
                <a:lnTo>
                  <a:pt x="997" y="27"/>
                </a:lnTo>
                <a:lnTo>
                  <a:pt x="998" y="28"/>
                </a:lnTo>
                <a:lnTo>
                  <a:pt x="999" y="28"/>
                </a:lnTo>
                <a:lnTo>
                  <a:pt x="1002" y="30"/>
                </a:lnTo>
                <a:lnTo>
                  <a:pt x="1004" y="31"/>
                </a:lnTo>
                <a:lnTo>
                  <a:pt x="1006" y="32"/>
                </a:lnTo>
                <a:lnTo>
                  <a:pt x="1007" y="32"/>
                </a:lnTo>
                <a:lnTo>
                  <a:pt x="1008" y="32"/>
                </a:lnTo>
                <a:lnTo>
                  <a:pt x="1012" y="33"/>
                </a:lnTo>
                <a:lnTo>
                  <a:pt x="1014" y="34"/>
                </a:lnTo>
                <a:lnTo>
                  <a:pt x="1015" y="34"/>
                </a:lnTo>
                <a:lnTo>
                  <a:pt x="1017" y="36"/>
                </a:lnTo>
                <a:lnTo>
                  <a:pt x="1019" y="37"/>
                </a:lnTo>
                <a:lnTo>
                  <a:pt x="1020" y="38"/>
                </a:lnTo>
                <a:lnTo>
                  <a:pt x="1022" y="39"/>
                </a:lnTo>
                <a:lnTo>
                  <a:pt x="1023" y="39"/>
                </a:lnTo>
                <a:lnTo>
                  <a:pt x="1023" y="41"/>
                </a:lnTo>
                <a:lnTo>
                  <a:pt x="1024" y="42"/>
                </a:lnTo>
                <a:lnTo>
                  <a:pt x="1025" y="42"/>
                </a:lnTo>
                <a:lnTo>
                  <a:pt x="1025" y="43"/>
                </a:lnTo>
                <a:lnTo>
                  <a:pt x="1026" y="44"/>
                </a:lnTo>
                <a:lnTo>
                  <a:pt x="1028" y="44"/>
                </a:lnTo>
                <a:lnTo>
                  <a:pt x="1029" y="44"/>
                </a:lnTo>
                <a:lnTo>
                  <a:pt x="1031" y="46"/>
                </a:lnTo>
                <a:lnTo>
                  <a:pt x="1036" y="48"/>
                </a:lnTo>
                <a:lnTo>
                  <a:pt x="1039" y="48"/>
                </a:lnTo>
                <a:lnTo>
                  <a:pt x="1040" y="48"/>
                </a:lnTo>
                <a:lnTo>
                  <a:pt x="1042" y="48"/>
                </a:lnTo>
                <a:lnTo>
                  <a:pt x="1044" y="48"/>
                </a:lnTo>
                <a:lnTo>
                  <a:pt x="1045" y="48"/>
                </a:lnTo>
                <a:lnTo>
                  <a:pt x="1046" y="48"/>
                </a:lnTo>
                <a:lnTo>
                  <a:pt x="1047" y="48"/>
                </a:lnTo>
                <a:lnTo>
                  <a:pt x="1049" y="49"/>
                </a:lnTo>
                <a:lnTo>
                  <a:pt x="1050" y="49"/>
                </a:lnTo>
                <a:lnTo>
                  <a:pt x="1051" y="49"/>
                </a:lnTo>
                <a:lnTo>
                  <a:pt x="1051" y="48"/>
                </a:lnTo>
                <a:lnTo>
                  <a:pt x="1052" y="48"/>
                </a:lnTo>
                <a:lnTo>
                  <a:pt x="1054" y="48"/>
                </a:lnTo>
                <a:lnTo>
                  <a:pt x="1055" y="48"/>
                </a:lnTo>
                <a:lnTo>
                  <a:pt x="1056" y="48"/>
                </a:lnTo>
                <a:lnTo>
                  <a:pt x="1057" y="48"/>
                </a:lnTo>
                <a:lnTo>
                  <a:pt x="1058" y="48"/>
                </a:lnTo>
                <a:lnTo>
                  <a:pt x="1062" y="50"/>
                </a:lnTo>
                <a:lnTo>
                  <a:pt x="1065" y="52"/>
                </a:lnTo>
                <a:lnTo>
                  <a:pt x="1066" y="52"/>
                </a:lnTo>
                <a:lnTo>
                  <a:pt x="1066" y="53"/>
                </a:lnTo>
                <a:lnTo>
                  <a:pt x="1067" y="53"/>
                </a:lnTo>
                <a:lnTo>
                  <a:pt x="1068" y="53"/>
                </a:lnTo>
                <a:lnTo>
                  <a:pt x="1068" y="52"/>
                </a:lnTo>
                <a:lnTo>
                  <a:pt x="1069" y="50"/>
                </a:lnTo>
                <a:lnTo>
                  <a:pt x="1071" y="50"/>
                </a:lnTo>
                <a:lnTo>
                  <a:pt x="1071" y="49"/>
                </a:lnTo>
                <a:lnTo>
                  <a:pt x="1072" y="47"/>
                </a:lnTo>
                <a:lnTo>
                  <a:pt x="1073" y="47"/>
                </a:lnTo>
                <a:lnTo>
                  <a:pt x="1074" y="46"/>
                </a:lnTo>
                <a:lnTo>
                  <a:pt x="1074" y="44"/>
                </a:lnTo>
                <a:lnTo>
                  <a:pt x="1076" y="44"/>
                </a:lnTo>
                <a:lnTo>
                  <a:pt x="1077" y="41"/>
                </a:lnTo>
                <a:lnTo>
                  <a:pt x="1077" y="39"/>
                </a:lnTo>
                <a:lnTo>
                  <a:pt x="1077" y="36"/>
                </a:lnTo>
                <a:lnTo>
                  <a:pt x="1077" y="34"/>
                </a:lnTo>
                <a:lnTo>
                  <a:pt x="1077" y="33"/>
                </a:lnTo>
                <a:lnTo>
                  <a:pt x="1078" y="33"/>
                </a:lnTo>
                <a:lnTo>
                  <a:pt x="1079" y="30"/>
                </a:lnTo>
                <a:lnTo>
                  <a:pt x="1079" y="28"/>
                </a:lnTo>
                <a:lnTo>
                  <a:pt x="1081" y="28"/>
                </a:lnTo>
                <a:lnTo>
                  <a:pt x="1081" y="27"/>
                </a:lnTo>
                <a:lnTo>
                  <a:pt x="1082" y="26"/>
                </a:lnTo>
                <a:lnTo>
                  <a:pt x="1083" y="26"/>
                </a:lnTo>
                <a:lnTo>
                  <a:pt x="1084" y="25"/>
                </a:lnTo>
                <a:lnTo>
                  <a:pt x="1085" y="23"/>
                </a:lnTo>
                <a:lnTo>
                  <a:pt x="1087" y="22"/>
                </a:lnTo>
                <a:lnTo>
                  <a:pt x="1087" y="21"/>
                </a:lnTo>
                <a:lnTo>
                  <a:pt x="1088" y="20"/>
                </a:lnTo>
                <a:lnTo>
                  <a:pt x="1088" y="18"/>
                </a:lnTo>
                <a:lnTo>
                  <a:pt x="1090" y="17"/>
                </a:lnTo>
                <a:lnTo>
                  <a:pt x="1090" y="16"/>
                </a:lnTo>
                <a:lnTo>
                  <a:pt x="1092" y="15"/>
                </a:lnTo>
                <a:lnTo>
                  <a:pt x="1093" y="14"/>
                </a:lnTo>
                <a:lnTo>
                  <a:pt x="1094" y="14"/>
                </a:lnTo>
                <a:lnTo>
                  <a:pt x="1095" y="14"/>
                </a:lnTo>
                <a:lnTo>
                  <a:pt x="1097" y="12"/>
                </a:lnTo>
                <a:lnTo>
                  <a:pt x="1098" y="12"/>
                </a:lnTo>
                <a:lnTo>
                  <a:pt x="1098" y="11"/>
                </a:lnTo>
                <a:lnTo>
                  <a:pt x="1100" y="12"/>
                </a:lnTo>
                <a:lnTo>
                  <a:pt x="1101" y="12"/>
                </a:lnTo>
                <a:lnTo>
                  <a:pt x="1101" y="11"/>
                </a:lnTo>
                <a:lnTo>
                  <a:pt x="1103" y="11"/>
                </a:lnTo>
                <a:lnTo>
                  <a:pt x="1104" y="10"/>
                </a:lnTo>
                <a:lnTo>
                  <a:pt x="1106" y="9"/>
                </a:lnTo>
                <a:lnTo>
                  <a:pt x="1108" y="7"/>
                </a:lnTo>
                <a:lnTo>
                  <a:pt x="1110" y="6"/>
                </a:lnTo>
                <a:lnTo>
                  <a:pt x="1111" y="6"/>
                </a:lnTo>
                <a:lnTo>
                  <a:pt x="1114" y="4"/>
                </a:lnTo>
                <a:lnTo>
                  <a:pt x="1115" y="4"/>
                </a:lnTo>
                <a:lnTo>
                  <a:pt x="1117" y="1"/>
                </a:lnTo>
                <a:lnTo>
                  <a:pt x="1119" y="1"/>
                </a:lnTo>
                <a:lnTo>
                  <a:pt x="1120" y="0"/>
                </a:lnTo>
                <a:lnTo>
                  <a:pt x="1121" y="0"/>
                </a:lnTo>
                <a:lnTo>
                  <a:pt x="1122" y="1"/>
                </a:lnTo>
                <a:lnTo>
                  <a:pt x="1125" y="1"/>
                </a:lnTo>
                <a:lnTo>
                  <a:pt x="1130" y="4"/>
                </a:lnTo>
                <a:lnTo>
                  <a:pt x="1131" y="4"/>
                </a:lnTo>
                <a:lnTo>
                  <a:pt x="1132" y="4"/>
                </a:lnTo>
                <a:lnTo>
                  <a:pt x="1132" y="5"/>
                </a:lnTo>
                <a:lnTo>
                  <a:pt x="1135" y="7"/>
                </a:lnTo>
                <a:lnTo>
                  <a:pt x="1135" y="9"/>
                </a:lnTo>
                <a:lnTo>
                  <a:pt x="1135" y="10"/>
                </a:lnTo>
                <a:lnTo>
                  <a:pt x="1136" y="11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421543C1-80E9-2943-2668-26CF579B8DAF}"/>
              </a:ext>
            </a:extLst>
          </p:cNvPr>
          <p:cNvSpPr>
            <a:spLocks/>
          </p:cNvSpPr>
          <p:nvPr/>
        </p:nvSpPr>
        <p:spPr bwMode="auto">
          <a:xfrm>
            <a:off x="4959092" y="1347614"/>
            <a:ext cx="3429332" cy="2863032"/>
          </a:xfrm>
          <a:custGeom>
            <a:avLst/>
            <a:gdLst>
              <a:gd name="T0" fmla="*/ 1221 w 2828"/>
              <a:gd name="T1" fmla="*/ 134 h 2361"/>
              <a:gd name="T2" fmla="*/ 1317 w 2828"/>
              <a:gd name="T3" fmla="*/ 181 h 2361"/>
              <a:gd name="T4" fmla="*/ 1345 w 2828"/>
              <a:gd name="T5" fmla="*/ 149 h 2361"/>
              <a:gd name="T6" fmla="*/ 1403 w 2828"/>
              <a:gd name="T7" fmla="*/ 132 h 2361"/>
              <a:gd name="T8" fmla="*/ 1482 w 2828"/>
              <a:gd name="T9" fmla="*/ 452 h 2361"/>
              <a:gd name="T10" fmla="*/ 1600 w 2828"/>
              <a:gd name="T11" fmla="*/ 669 h 2361"/>
              <a:gd name="T12" fmla="*/ 1919 w 2828"/>
              <a:gd name="T13" fmla="*/ 518 h 2361"/>
              <a:gd name="T14" fmla="*/ 2133 w 2828"/>
              <a:gd name="T15" fmla="*/ 633 h 2361"/>
              <a:gd name="T16" fmla="*/ 2194 w 2828"/>
              <a:gd name="T17" fmla="*/ 648 h 2361"/>
              <a:gd name="T18" fmla="*/ 2221 w 2828"/>
              <a:gd name="T19" fmla="*/ 592 h 2361"/>
              <a:gd name="T20" fmla="*/ 2247 w 2828"/>
              <a:gd name="T21" fmla="*/ 579 h 2361"/>
              <a:gd name="T22" fmla="*/ 2345 w 2828"/>
              <a:gd name="T23" fmla="*/ 555 h 2361"/>
              <a:gd name="T24" fmla="*/ 2576 w 2828"/>
              <a:gd name="T25" fmla="*/ 640 h 2361"/>
              <a:gd name="T26" fmla="*/ 2508 w 2828"/>
              <a:gd name="T27" fmla="*/ 734 h 2361"/>
              <a:gd name="T28" fmla="*/ 2679 w 2828"/>
              <a:gd name="T29" fmla="*/ 941 h 2361"/>
              <a:gd name="T30" fmla="*/ 2760 w 2828"/>
              <a:gd name="T31" fmla="*/ 1145 h 2361"/>
              <a:gd name="T32" fmla="*/ 2781 w 2828"/>
              <a:gd name="T33" fmla="*/ 1184 h 2361"/>
              <a:gd name="T34" fmla="*/ 2680 w 2828"/>
              <a:gd name="T35" fmla="*/ 1384 h 2361"/>
              <a:gd name="T36" fmla="*/ 2708 w 2828"/>
              <a:gd name="T37" fmla="*/ 1651 h 2361"/>
              <a:gd name="T38" fmla="*/ 2669 w 2828"/>
              <a:gd name="T39" fmla="*/ 1730 h 2361"/>
              <a:gd name="T40" fmla="*/ 2541 w 2828"/>
              <a:gd name="T41" fmla="*/ 1730 h 2361"/>
              <a:gd name="T42" fmla="*/ 2457 w 2828"/>
              <a:gd name="T43" fmla="*/ 1871 h 2361"/>
              <a:gd name="T44" fmla="*/ 2325 w 2828"/>
              <a:gd name="T45" fmla="*/ 1826 h 2361"/>
              <a:gd name="T46" fmla="*/ 1762 w 2828"/>
              <a:gd name="T47" fmla="*/ 1550 h 2361"/>
              <a:gd name="T48" fmla="*/ 1691 w 2828"/>
              <a:gd name="T49" fmla="*/ 1796 h 2361"/>
              <a:gd name="T50" fmla="*/ 1802 w 2828"/>
              <a:gd name="T51" fmla="*/ 2018 h 2361"/>
              <a:gd name="T52" fmla="*/ 1794 w 2828"/>
              <a:gd name="T53" fmla="*/ 2151 h 2361"/>
              <a:gd name="T54" fmla="*/ 1512 w 2828"/>
              <a:gd name="T55" fmla="*/ 2307 h 2361"/>
              <a:gd name="T56" fmla="*/ 1248 w 2828"/>
              <a:gd name="T57" fmla="*/ 2077 h 2361"/>
              <a:gd name="T58" fmla="*/ 1190 w 2828"/>
              <a:gd name="T59" fmla="*/ 2083 h 2361"/>
              <a:gd name="T60" fmla="*/ 1138 w 2828"/>
              <a:gd name="T61" fmla="*/ 2104 h 2361"/>
              <a:gd name="T62" fmla="*/ 1084 w 2828"/>
              <a:gd name="T63" fmla="*/ 2168 h 2361"/>
              <a:gd name="T64" fmla="*/ 999 w 2828"/>
              <a:gd name="T65" fmla="*/ 2219 h 2361"/>
              <a:gd name="T66" fmla="*/ 944 w 2828"/>
              <a:gd name="T67" fmla="*/ 2206 h 2361"/>
              <a:gd name="T68" fmla="*/ 631 w 2828"/>
              <a:gd name="T69" fmla="*/ 2142 h 2361"/>
              <a:gd name="T70" fmla="*/ 471 w 2828"/>
              <a:gd name="T71" fmla="*/ 2136 h 2361"/>
              <a:gd name="T72" fmla="*/ 297 w 2828"/>
              <a:gd name="T73" fmla="*/ 2042 h 2361"/>
              <a:gd name="T74" fmla="*/ 241 w 2828"/>
              <a:gd name="T75" fmla="*/ 1994 h 2361"/>
              <a:gd name="T76" fmla="*/ 196 w 2828"/>
              <a:gd name="T77" fmla="*/ 2030 h 2361"/>
              <a:gd name="T78" fmla="*/ 147 w 2828"/>
              <a:gd name="T79" fmla="*/ 2058 h 2361"/>
              <a:gd name="T80" fmla="*/ 78 w 2828"/>
              <a:gd name="T81" fmla="*/ 2007 h 2361"/>
              <a:gd name="T82" fmla="*/ 20 w 2828"/>
              <a:gd name="T83" fmla="*/ 1825 h 2361"/>
              <a:gd name="T84" fmla="*/ 40 w 2828"/>
              <a:gd name="T85" fmla="*/ 1720 h 2361"/>
              <a:gd name="T86" fmla="*/ 129 w 2828"/>
              <a:gd name="T87" fmla="*/ 1480 h 2361"/>
              <a:gd name="T88" fmla="*/ 224 w 2828"/>
              <a:gd name="T89" fmla="*/ 1415 h 2361"/>
              <a:gd name="T90" fmla="*/ 206 w 2828"/>
              <a:gd name="T91" fmla="*/ 1321 h 2361"/>
              <a:gd name="T92" fmla="*/ 278 w 2828"/>
              <a:gd name="T93" fmla="*/ 1235 h 2361"/>
              <a:gd name="T94" fmla="*/ 426 w 2828"/>
              <a:gd name="T95" fmla="*/ 1135 h 2361"/>
              <a:gd name="T96" fmla="*/ 399 w 2828"/>
              <a:gd name="T97" fmla="*/ 1002 h 2361"/>
              <a:gd name="T98" fmla="*/ 473 w 2828"/>
              <a:gd name="T99" fmla="*/ 953 h 2361"/>
              <a:gd name="T100" fmla="*/ 442 w 2828"/>
              <a:gd name="T101" fmla="*/ 766 h 2361"/>
              <a:gd name="T102" fmla="*/ 507 w 2828"/>
              <a:gd name="T103" fmla="*/ 620 h 2361"/>
              <a:gd name="T104" fmla="*/ 522 w 2828"/>
              <a:gd name="T105" fmla="*/ 435 h 2361"/>
              <a:gd name="T106" fmla="*/ 656 w 2828"/>
              <a:gd name="T107" fmla="*/ 374 h 2361"/>
              <a:gd name="T108" fmla="*/ 502 w 2828"/>
              <a:gd name="T109" fmla="*/ 263 h 2361"/>
              <a:gd name="T110" fmla="*/ 560 w 2828"/>
              <a:gd name="T111" fmla="*/ 170 h 2361"/>
              <a:gd name="T112" fmla="*/ 660 w 2828"/>
              <a:gd name="T113" fmla="*/ 174 h 2361"/>
              <a:gd name="T114" fmla="*/ 750 w 2828"/>
              <a:gd name="T115" fmla="*/ 165 h 2361"/>
              <a:gd name="T116" fmla="*/ 852 w 2828"/>
              <a:gd name="T117" fmla="*/ 92 h 2361"/>
              <a:gd name="T118" fmla="*/ 927 w 2828"/>
              <a:gd name="T119" fmla="*/ 44 h 2361"/>
              <a:gd name="T120" fmla="*/ 996 w 2828"/>
              <a:gd name="T121" fmla="*/ 23 h 2361"/>
              <a:gd name="T122" fmla="*/ 1071 w 2828"/>
              <a:gd name="T123" fmla="*/ 50 h 2361"/>
              <a:gd name="T124" fmla="*/ 1135 w 2828"/>
              <a:gd name="T125" fmla="*/ 7 h 23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28" h="2361">
                <a:moveTo>
                  <a:pt x="1136" y="11"/>
                </a:moveTo>
                <a:lnTo>
                  <a:pt x="1135" y="12"/>
                </a:lnTo>
                <a:lnTo>
                  <a:pt x="1135" y="17"/>
                </a:lnTo>
                <a:lnTo>
                  <a:pt x="1135" y="20"/>
                </a:lnTo>
                <a:lnTo>
                  <a:pt x="1135" y="23"/>
                </a:lnTo>
                <a:lnTo>
                  <a:pt x="1135" y="25"/>
                </a:lnTo>
                <a:lnTo>
                  <a:pt x="1135" y="27"/>
                </a:lnTo>
                <a:lnTo>
                  <a:pt x="1135" y="28"/>
                </a:lnTo>
                <a:lnTo>
                  <a:pt x="1136" y="30"/>
                </a:lnTo>
                <a:lnTo>
                  <a:pt x="1137" y="31"/>
                </a:lnTo>
                <a:lnTo>
                  <a:pt x="1138" y="32"/>
                </a:lnTo>
                <a:lnTo>
                  <a:pt x="1140" y="33"/>
                </a:lnTo>
                <a:lnTo>
                  <a:pt x="1142" y="37"/>
                </a:lnTo>
                <a:lnTo>
                  <a:pt x="1143" y="38"/>
                </a:lnTo>
                <a:lnTo>
                  <a:pt x="1145" y="41"/>
                </a:lnTo>
                <a:lnTo>
                  <a:pt x="1147" y="47"/>
                </a:lnTo>
                <a:lnTo>
                  <a:pt x="1148" y="48"/>
                </a:lnTo>
                <a:lnTo>
                  <a:pt x="1148" y="49"/>
                </a:lnTo>
                <a:lnTo>
                  <a:pt x="1149" y="52"/>
                </a:lnTo>
                <a:lnTo>
                  <a:pt x="1151" y="53"/>
                </a:lnTo>
                <a:lnTo>
                  <a:pt x="1151" y="54"/>
                </a:lnTo>
                <a:lnTo>
                  <a:pt x="1152" y="54"/>
                </a:lnTo>
                <a:lnTo>
                  <a:pt x="1152" y="55"/>
                </a:lnTo>
                <a:lnTo>
                  <a:pt x="1153" y="58"/>
                </a:lnTo>
                <a:lnTo>
                  <a:pt x="1156" y="62"/>
                </a:lnTo>
                <a:lnTo>
                  <a:pt x="1156" y="63"/>
                </a:lnTo>
                <a:lnTo>
                  <a:pt x="1157" y="65"/>
                </a:lnTo>
                <a:lnTo>
                  <a:pt x="1159" y="70"/>
                </a:lnTo>
                <a:lnTo>
                  <a:pt x="1164" y="79"/>
                </a:lnTo>
                <a:lnTo>
                  <a:pt x="1164" y="80"/>
                </a:lnTo>
                <a:lnTo>
                  <a:pt x="1165" y="82"/>
                </a:lnTo>
                <a:lnTo>
                  <a:pt x="1165" y="84"/>
                </a:lnTo>
                <a:lnTo>
                  <a:pt x="1167" y="86"/>
                </a:lnTo>
                <a:lnTo>
                  <a:pt x="1167" y="87"/>
                </a:lnTo>
                <a:lnTo>
                  <a:pt x="1168" y="91"/>
                </a:lnTo>
                <a:lnTo>
                  <a:pt x="1173" y="100"/>
                </a:lnTo>
                <a:lnTo>
                  <a:pt x="1174" y="103"/>
                </a:lnTo>
                <a:lnTo>
                  <a:pt x="1177" y="108"/>
                </a:lnTo>
                <a:lnTo>
                  <a:pt x="1178" y="110"/>
                </a:lnTo>
                <a:lnTo>
                  <a:pt x="1179" y="112"/>
                </a:lnTo>
                <a:lnTo>
                  <a:pt x="1180" y="115"/>
                </a:lnTo>
                <a:lnTo>
                  <a:pt x="1181" y="116"/>
                </a:lnTo>
                <a:lnTo>
                  <a:pt x="1185" y="119"/>
                </a:lnTo>
                <a:lnTo>
                  <a:pt x="1189" y="122"/>
                </a:lnTo>
                <a:lnTo>
                  <a:pt x="1190" y="122"/>
                </a:lnTo>
                <a:lnTo>
                  <a:pt x="1190" y="123"/>
                </a:lnTo>
                <a:lnTo>
                  <a:pt x="1191" y="123"/>
                </a:lnTo>
                <a:lnTo>
                  <a:pt x="1196" y="126"/>
                </a:lnTo>
                <a:lnTo>
                  <a:pt x="1200" y="127"/>
                </a:lnTo>
                <a:lnTo>
                  <a:pt x="1202" y="128"/>
                </a:lnTo>
                <a:lnTo>
                  <a:pt x="1205" y="128"/>
                </a:lnTo>
                <a:lnTo>
                  <a:pt x="1210" y="131"/>
                </a:lnTo>
                <a:lnTo>
                  <a:pt x="1213" y="132"/>
                </a:lnTo>
                <a:lnTo>
                  <a:pt x="1217" y="133"/>
                </a:lnTo>
                <a:lnTo>
                  <a:pt x="1221" y="134"/>
                </a:lnTo>
                <a:lnTo>
                  <a:pt x="1232" y="139"/>
                </a:lnTo>
                <a:lnTo>
                  <a:pt x="1236" y="140"/>
                </a:lnTo>
                <a:lnTo>
                  <a:pt x="1237" y="142"/>
                </a:lnTo>
                <a:lnTo>
                  <a:pt x="1239" y="144"/>
                </a:lnTo>
                <a:lnTo>
                  <a:pt x="1241" y="144"/>
                </a:lnTo>
                <a:lnTo>
                  <a:pt x="1242" y="145"/>
                </a:lnTo>
                <a:lnTo>
                  <a:pt x="1247" y="156"/>
                </a:lnTo>
                <a:lnTo>
                  <a:pt x="1247" y="158"/>
                </a:lnTo>
                <a:lnTo>
                  <a:pt x="1248" y="160"/>
                </a:lnTo>
                <a:lnTo>
                  <a:pt x="1249" y="161"/>
                </a:lnTo>
                <a:lnTo>
                  <a:pt x="1250" y="163"/>
                </a:lnTo>
                <a:lnTo>
                  <a:pt x="1250" y="164"/>
                </a:lnTo>
                <a:lnTo>
                  <a:pt x="1252" y="166"/>
                </a:lnTo>
                <a:lnTo>
                  <a:pt x="1253" y="167"/>
                </a:lnTo>
                <a:lnTo>
                  <a:pt x="1257" y="175"/>
                </a:lnTo>
                <a:lnTo>
                  <a:pt x="1258" y="176"/>
                </a:lnTo>
                <a:lnTo>
                  <a:pt x="1259" y="177"/>
                </a:lnTo>
                <a:lnTo>
                  <a:pt x="1260" y="180"/>
                </a:lnTo>
                <a:lnTo>
                  <a:pt x="1261" y="180"/>
                </a:lnTo>
                <a:lnTo>
                  <a:pt x="1266" y="185"/>
                </a:lnTo>
                <a:lnTo>
                  <a:pt x="1270" y="188"/>
                </a:lnTo>
                <a:lnTo>
                  <a:pt x="1274" y="192"/>
                </a:lnTo>
                <a:lnTo>
                  <a:pt x="1279" y="196"/>
                </a:lnTo>
                <a:lnTo>
                  <a:pt x="1282" y="198"/>
                </a:lnTo>
                <a:lnTo>
                  <a:pt x="1284" y="199"/>
                </a:lnTo>
                <a:lnTo>
                  <a:pt x="1285" y="199"/>
                </a:lnTo>
                <a:lnTo>
                  <a:pt x="1286" y="199"/>
                </a:lnTo>
                <a:lnTo>
                  <a:pt x="1287" y="199"/>
                </a:lnTo>
                <a:lnTo>
                  <a:pt x="1289" y="198"/>
                </a:lnTo>
                <a:lnTo>
                  <a:pt x="1290" y="197"/>
                </a:lnTo>
                <a:lnTo>
                  <a:pt x="1290" y="196"/>
                </a:lnTo>
                <a:lnTo>
                  <a:pt x="1289" y="195"/>
                </a:lnTo>
                <a:lnTo>
                  <a:pt x="1287" y="193"/>
                </a:lnTo>
                <a:lnTo>
                  <a:pt x="1287" y="192"/>
                </a:lnTo>
                <a:lnTo>
                  <a:pt x="1287" y="191"/>
                </a:lnTo>
                <a:lnTo>
                  <a:pt x="1287" y="190"/>
                </a:lnTo>
                <a:lnTo>
                  <a:pt x="1287" y="188"/>
                </a:lnTo>
                <a:lnTo>
                  <a:pt x="1289" y="188"/>
                </a:lnTo>
                <a:lnTo>
                  <a:pt x="1289" y="187"/>
                </a:lnTo>
                <a:lnTo>
                  <a:pt x="1290" y="187"/>
                </a:lnTo>
                <a:lnTo>
                  <a:pt x="1290" y="186"/>
                </a:lnTo>
                <a:lnTo>
                  <a:pt x="1291" y="186"/>
                </a:lnTo>
                <a:lnTo>
                  <a:pt x="1292" y="185"/>
                </a:lnTo>
                <a:lnTo>
                  <a:pt x="1293" y="185"/>
                </a:lnTo>
                <a:lnTo>
                  <a:pt x="1297" y="186"/>
                </a:lnTo>
                <a:lnTo>
                  <a:pt x="1300" y="186"/>
                </a:lnTo>
                <a:lnTo>
                  <a:pt x="1301" y="186"/>
                </a:lnTo>
                <a:lnTo>
                  <a:pt x="1302" y="186"/>
                </a:lnTo>
                <a:lnTo>
                  <a:pt x="1303" y="186"/>
                </a:lnTo>
                <a:lnTo>
                  <a:pt x="1305" y="185"/>
                </a:lnTo>
                <a:lnTo>
                  <a:pt x="1306" y="185"/>
                </a:lnTo>
                <a:lnTo>
                  <a:pt x="1309" y="182"/>
                </a:lnTo>
                <a:lnTo>
                  <a:pt x="1312" y="182"/>
                </a:lnTo>
                <a:lnTo>
                  <a:pt x="1314" y="182"/>
                </a:lnTo>
                <a:lnTo>
                  <a:pt x="1317" y="181"/>
                </a:lnTo>
                <a:lnTo>
                  <a:pt x="1319" y="181"/>
                </a:lnTo>
                <a:lnTo>
                  <a:pt x="1321" y="180"/>
                </a:lnTo>
                <a:lnTo>
                  <a:pt x="1322" y="181"/>
                </a:lnTo>
                <a:lnTo>
                  <a:pt x="1323" y="179"/>
                </a:lnTo>
                <a:lnTo>
                  <a:pt x="1324" y="179"/>
                </a:lnTo>
                <a:lnTo>
                  <a:pt x="1325" y="180"/>
                </a:lnTo>
                <a:lnTo>
                  <a:pt x="1328" y="181"/>
                </a:lnTo>
                <a:lnTo>
                  <a:pt x="1329" y="181"/>
                </a:lnTo>
                <a:lnTo>
                  <a:pt x="1330" y="181"/>
                </a:lnTo>
                <a:lnTo>
                  <a:pt x="1333" y="182"/>
                </a:lnTo>
                <a:lnTo>
                  <a:pt x="1334" y="183"/>
                </a:lnTo>
                <a:lnTo>
                  <a:pt x="1335" y="183"/>
                </a:lnTo>
                <a:lnTo>
                  <a:pt x="1337" y="185"/>
                </a:lnTo>
                <a:lnTo>
                  <a:pt x="1338" y="185"/>
                </a:lnTo>
                <a:lnTo>
                  <a:pt x="1339" y="185"/>
                </a:lnTo>
                <a:lnTo>
                  <a:pt x="1340" y="185"/>
                </a:lnTo>
                <a:lnTo>
                  <a:pt x="1341" y="183"/>
                </a:lnTo>
                <a:lnTo>
                  <a:pt x="1341" y="182"/>
                </a:lnTo>
                <a:lnTo>
                  <a:pt x="1341" y="181"/>
                </a:lnTo>
                <a:lnTo>
                  <a:pt x="1340" y="179"/>
                </a:lnTo>
                <a:lnTo>
                  <a:pt x="1339" y="176"/>
                </a:lnTo>
                <a:lnTo>
                  <a:pt x="1339" y="174"/>
                </a:lnTo>
                <a:lnTo>
                  <a:pt x="1338" y="174"/>
                </a:lnTo>
                <a:lnTo>
                  <a:pt x="1335" y="171"/>
                </a:lnTo>
                <a:lnTo>
                  <a:pt x="1333" y="169"/>
                </a:lnTo>
                <a:lnTo>
                  <a:pt x="1332" y="166"/>
                </a:lnTo>
                <a:lnTo>
                  <a:pt x="1328" y="163"/>
                </a:lnTo>
                <a:lnTo>
                  <a:pt x="1327" y="160"/>
                </a:lnTo>
                <a:lnTo>
                  <a:pt x="1324" y="159"/>
                </a:lnTo>
                <a:lnTo>
                  <a:pt x="1324" y="158"/>
                </a:lnTo>
                <a:lnTo>
                  <a:pt x="1324" y="156"/>
                </a:lnTo>
                <a:lnTo>
                  <a:pt x="1324" y="155"/>
                </a:lnTo>
                <a:lnTo>
                  <a:pt x="1323" y="154"/>
                </a:lnTo>
                <a:lnTo>
                  <a:pt x="1323" y="153"/>
                </a:lnTo>
                <a:lnTo>
                  <a:pt x="1324" y="151"/>
                </a:lnTo>
                <a:lnTo>
                  <a:pt x="1324" y="150"/>
                </a:lnTo>
                <a:lnTo>
                  <a:pt x="1325" y="149"/>
                </a:lnTo>
                <a:lnTo>
                  <a:pt x="1325" y="148"/>
                </a:lnTo>
                <a:lnTo>
                  <a:pt x="1327" y="148"/>
                </a:lnTo>
                <a:lnTo>
                  <a:pt x="1328" y="147"/>
                </a:lnTo>
                <a:lnTo>
                  <a:pt x="1329" y="147"/>
                </a:lnTo>
                <a:lnTo>
                  <a:pt x="1330" y="145"/>
                </a:lnTo>
                <a:lnTo>
                  <a:pt x="1332" y="145"/>
                </a:lnTo>
                <a:lnTo>
                  <a:pt x="1333" y="145"/>
                </a:lnTo>
                <a:lnTo>
                  <a:pt x="1334" y="145"/>
                </a:lnTo>
                <a:lnTo>
                  <a:pt x="1334" y="147"/>
                </a:lnTo>
                <a:lnTo>
                  <a:pt x="1335" y="147"/>
                </a:lnTo>
                <a:lnTo>
                  <a:pt x="1337" y="147"/>
                </a:lnTo>
                <a:lnTo>
                  <a:pt x="1339" y="148"/>
                </a:lnTo>
                <a:lnTo>
                  <a:pt x="1340" y="149"/>
                </a:lnTo>
                <a:lnTo>
                  <a:pt x="1341" y="150"/>
                </a:lnTo>
                <a:lnTo>
                  <a:pt x="1343" y="150"/>
                </a:lnTo>
                <a:lnTo>
                  <a:pt x="1343" y="149"/>
                </a:lnTo>
                <a:lnTo>
                  <a:pt x="1344" y="149"/>
                </a:lnTo>
                <a:lnTo>
                  <a:pt x="1345" y="149"/>
                </a:lnTo>
                <a:lnTo>
                  <a:pt x="1345" y="148"/>
                </a:lnTo>
                <a:lnTo>
                  <a:pt x="1344" y="147"/>
                </a:lnTo>
                <a:lnTo>
                  <a:pt x="1344" y="145"/>
                </a:lnTo>
                <a:lnTo>
                  <a:pt x="1341" y="143"/>
                </a:lnTo>
                <a:lnTo>
                  <a:pt x="1339" y="142"/>
                </a:lnTo>
                <a:lnTo>
                  <a:pt x="1338" y="140"/>
                </a:lnTo>
                <a:lnTo>
                  <a:pt x="1337" y="140"/>
                </a:lnTo>
                <a:lnTo>
                  <a:pt x="1335" y="140"/>
                </a:lnTo>
                <a:lnTo>
                  <a:pt x="1334" y="139"/>
                </a:lnTo>
                <a:lnTo>
                  <a:pt x="1332" y="138"/>
                </a:lnTo>
                <a:lnTo>
                  <a:pt x="1330" y="138"/>
                </a:lnTo>
                <a:lnTo>
                  <a:pt x="1329" y="138"/>
                </a:lnTo>
                <a:lnTo>
                  <a:pt x="1328" y="137"/>
                </a:lnTo>
                <a:lnTo>
                  <a:pt x="1327" y="137"/>
                </a:lnTo>
                <a:lnTo>
                  <a:pt x="1325" y="135"/>
                </a:lnTo>
                <a:lnTo>
                  <a:pt x="1325" y="132"/>
                </a:lnTo>
                <a:lnTo>
                  <a:pt x="1325" y="128"/>
                </a:lnTo>
                <a:lnTo>
                  <a:pt x="1325" y="126"/>
                </a:lnTo>
                <a:lnTo>
                  <a:pt x="1327" y="123"/>
                </a:lnTo>
                <a:lnTo>
                  <a:pt x="1328" y="122"/>
                </a:lnTo>
                <a:lnTo>
                  <a:pt x="1329" y="121"/>
                </a:lnTo>
                <a:lnTo>
                  <a:pt x="1330" y="121"/>
                </a:lnTo>
                <a:lnTo>
                  <a:pt x="1332" y="121"/>
                </a:lnTo>
                <a:lnTo>
                  <a:pt x="1333" y="119"/>
                </a:lnTo>
                <a:lnTo>
                  <a:pt x="1335" y="119"/>
                </a:lnTo>
                <a:lnTo>
                  <a:pt x="1338" y="119"/>
                </a:lnTo>
                <a:lnTo>
                  <a:pt x="1340" y="119"/>
                </a:lnTo>
                <a:lnTo>
                  <a:pt x="1343" y="121"/>
                </a:lnTo>
                <a:lnTo>
                  <a:pt x="1348" y="121"/>
                </a:lnTo>
                <a:lnTo>
                  <a:pt x="1353" y="121"/>
                </a:lnTo>
                <a:lnTo>
                  <a:pt x="1354" y="121"/>
                </a:lnTo>
                <a:lnTo>
                  <a:pt x="1356" y="121"/>
                </a:lnTo>
                <a:lnTo>
                  <a:pt x="1357" y="121"/>
                </a:lnTo>
                <a:lnTo>
                  <a:pt x="1360" y="121"/>
                </a:lnTo>
                <a:lnTo>
                  <a:pt x="1364" y="127"/>
                </a:lnTo>
                <a:lnTo>
                  <a:pt x="1366" y="132"/>
                </a:lnTo>
                <a:lnTo>
                  <a:pt x="1370" y="138"/>
                </a:lnTo>
                <a:lnTo>
                  <a:pt x="1370" y="139"/>
                </a:lnTo>
                <a:lnTo>
                  <a:pt x="1371" y="139"/>
                </a:lnTo>
                <a:lnTo>
                  <a:pt x="1376" y="142"/>
                </a:lnTo>
                <a:lnTo>
                  <a:pt x="1377" y="139"/>
                </a:lnTo>
                <a:lnTo>
                  <a:pt x="1378" y="135"/>
                </a:lnTo>
                <a:lnTo>
                  <a:pt x="1380" y="134"/>
                </a:lnTo>
                <a:lnTo>
                  <a:pt x="1380" y="132"/>
                </a:lnTo>
                <a:lnTo>
                  <a:pt x="1380" y="129"/>
                </a:lnTo>
                <a:lnTo>
                  <a:pt x="1381" y="127"/>
                </a:lnTo>
                <a:lnTo>
                  <a:pt x="1382" y="127"/>
                </a:lnTo>
                <a:lnTo>
                  <a:pt x="1382" y="126"/>
                </a:lnTo>
                <a:lnTo>
                  <a:pt x="1384" y="126"/>
                </a:lnTo>
                <a:lnTo>
                  <a:pt x="1387" y="126"/>
                </a:lnTo>
                <a:lnTo>
                  <a:pt x="1392" y="129"/>
                </a:lnTo>
                <a:lnTo>
                  <a:pt x="1396" y="131"/>
                </a:lnTo>
                <a:lnTo>
                  <a:pt x="1397" y="131"/>
                </a:lnTo>
                <a:lnTo>
                  <a:pt x="1398" y="131"/>
                </a:lnTo>
                <a:lnTo>
                  <a:pt x="1403" y="132"/>
                </a:lnTo>
                <a:lnTo>
                  <a:pt x="1408" y="131"/>
                </a:lnTo>
                <a:lnTo>
                  <a:pt x="1416" y="134"/>
                </a:lnTo>
                <a:lnTo>
                  <a:pt x="1426" y="143"/>
                </a:lnTo>
                <a:lnTo>
                  <a:pt x="1425" y="144"/>
                </a:lnTo>
                <a:lnTo>
                  <a:pt x="1430" y="148"/>
                </a:lnTo>
                <a:lnTo>
                  <a:pt x="1414" y="199"/>
                </a:lnTo>
                <a:lnTo>
                  <a:pt x="1420" y="203"/>
                </a:lnTo>
                <a:lnTo>
                  <a:pt x="1416" y="234"/>
                </a:lnTo>
                <a:lnTo>
                  <a:pt x="1439" y="238"/>
                </a:lnTo>
                <a:lnTo>
                  <a:pt x="1442" y="251"/>
                </a:lnTo>
                <a:lnTo>
                  <a:pt x="1442" y="262"/>
                </a:lnTo>
                <a:lnTo>
                  <a:pt x="1444" y="268"/>
                </a:lnTo>
                <a:lnTo>
                  <a:pt x="1444" y="272"/>
                </a:lnTo>
                <a:lnTo>
                  <a:pt x="1441" y="276"/>
                </a:lnTo>
                <a:lnTo>
                  <a:pt x="1441" y="281"/>
                </a:lnTo>
                <a:lnTo>
                  <a:pt x="1442" y="289"/>
                </a:lnTo>
                <a:lnTo>
                  <a:pt x="1442" y="291"/>
                </a:lnTo>
                <a:lnTo>
                  <a:pt x="1442" y="292"/>
                </a:lnTo>
                <a:lnTo>
                  <a:pt x="1440" y="295"/>
                </a:lnTo>
                <a:lnTo>
                  <a:pt x="1439" y="299"/>
                </a:lnTo>
                <a:lnTo>
                  <a:pt x="1437" y="300"/>
                </a:lnTo>
                <a:lnTo>
                  <a:pt x="1437" y="303"/>
                </a:lnTo>
                <a:lnTo>
                  <a:pt x="1439" y="307"/>
                </a:lnTo>
                <a:lnTo>
                  <a:pt x="1437" y="309"/>
                </a:lnTo>
                <a:lnTo>
                  <a:pt x="1436" y="314"/>
                </a:lnTo>
                <a:lnTo>
                  <a:pt x="1436" y="315"/>
                </a:lnTo>
                <a:lnTo>
                  <a:pt x="1435" y="321"/>
                </a:lnTo>
                <a:lnTo>
                  <a:pt x="1434" y="325"/>
                </a:lnTo>
                <a:lnTo>
                  <a:pt x="1432" y="332"/>
                </a:lnTo>
                <a:lnTo>
                  <a:pt x="1432" y="339"/>
                </a:lnTo>
                <a:lnTo>
                  <a:pt x="1432" y="342"/>
                </a:lnTo>
                <a:lnTo>
                  <a:pt x="1435" y="348"/>
                </a:lnTo>
                <a:lnTo>
                  <a:pt x="1439" y="353"/>
                </a:lnTo>
                <a:lnTo>
                  <a:pt x="1442" y="356"/>
                </a:lnTo>
                <a:lnTo>
                  <a:pt x="1445" y="358"/>
                </a:lnTo>
                <a:lnTo>
                  <a:pt x="1448" y="364"/>
                </a:lnTo>
                <a:lnTo>
                  <a:pt x="1450" y="369"/>
                </a:lnTo>
                <a:lnTo>
                  <a:pt x="1451" y="372"/>
                </a:lnTo>
                <a:lnTo>
                  <a:pt x="1453" y="374"/>
                </a:lnTo>
                <a:lnTo>
                  <a:pt x="1455" y="377"/>
                </a:lnTo>
                <a:lnTo>
                  <a:pt x="1463" y="388"/>
                </a:lnTo>
                <a:lnTo>
                  <a:pt x="1464" y="392"/>
                </a:lnTo>
                <a:lnTo>
                  <a:pt x="1464" y="399"/>
                </a:lnTo>
                <a:lnTo>
                  <a:pt x="1462" y="408"/>
                </a:lnTo>
                <a:lnTo>
                  <a:pt x="1461" y="410"/>
                </a:lnTo>
                <a:lnTo>
                  <a:pt x="1461" y="411"/>
                </a:lnTo>
                <a:lnTo>
                  <a:pt x="1463" y="414"/>
                </a:lnTo>
                <a:lnTo>
                  <a:pt x="1464" y="414"/>
                </a:lnTo>
                <a:lnTo>
                  <a:pt x="1463" y="415"/>
                </a:lnTo>
                <a:lnTo>
                  <a:pt x="1478" y="431"/>
                </a:lnTo>
                <a:lnTo>
                  <a:pt x="1479" y="432"/>
                </a:lnTo>
                <a:lnTo>
                  <a:pt x="1480" y="442"/>
                </a:lnTo>
                <a:lnTo>
                  <a:pt x="1482" y="448"/>
                </a:lnTo>
                <a:lnTo>
                  <a:pt x="1482" y="451"/>
                </a:lnTo>
                <a:lnTo>
                  <a:pt x="1482" y="452"/>
                </a:lnTo>
                <a:lnTo>
                  <a:pt x="1482" y="454"/>
                </a:lnTo>
                <a:lnTo>
                  <a:pt x="1482" y="456"/>
                </a:lnTo>
                <a:lnTo>
                  <a:pt x="1483" y="458"/>
                </a:lnTo>
                <a:lnTo>
                  <a:pt x="1485" y="460"/>
                </a:lnTo>
                <a:lnTo>
                  <a:pt x="1487" y="463"/>
                </a:lnTo>
                <a:lnTo>
                  <a:pt x="1488" y="465"/>
                </a:lnTo>
                <a:lnTo>
                  <a:pt x="1490" y="468"/>
                </a:lnTo>
                <a:lnTo>
                  <a:pt x="1492" y="469"/>
                </a:lnTo>
                <a:lnTo>
                  <a:pt x="1493" y="468"/>
                </a:lnTo>
                <a:lnTo>
                  <a:pt x="1495" y="470"/>
                </a:lnTo>
                <a:lnTo>
                  <a:pt x="1496" y="474"/>
                </a:lnTo>
                <a:lnTo>
                  <a:pt x="1496" y="475"/>
                </a:lnTo>
                <a:lnTo>
                  <a:pt x="1498" y="481"/>
                </a:lnTo>
                <a:lnTo>
                  <a:pt x="1498" y="484"/>
                </a:lnTo>
                <a:lnTo>
                  <a:pt x="1495" y="488"/>
                </a:lnTo>
                <a:lnTo>
                  <a:pt x="1499" y="492"/>
                </a:lnTo>
                <a:lnTo>
                  <a:pt x="1499" y="495"/>
                </a:lnTo>
                <a:lnTo>
                  <a:pt x="1515" y="486"/>
                </a:lnTo>
                <a:lnTo>
                  <a:pt x="1516" y="486"/>
                </a:lnTo>
                <a:lnTo>
                  <a:pt x="1517" y="490"/>
                </a:lnTo>
                <a:lnTo>
                  <a:pt x="1525" y="502"/>
                </a:lnTo>
                <a:lnTo>
                  <a:pt x="1536" y="521"/>
                </a:lnTo>
                <a:lnTo>
                  <a:pt x="1543" y="533"/>
                </a:lnTo>
                <a:lnTo>
                  <a:pt x="1552" y="545"/>
                </a:lnTo>
                <a:lnTo>
                  <a:pt x="1564" y="565"/>
                </a:lnTo>
                <a:lnTo>
                  <a:pt x="1569" y="574"/>
                </a:lnTo>
                <a:lnTo>
                  <a:pt x="1572" y="577"/>
                </a:lnTo>
                <a:lnTo>
                  <a:pt x="1559" y="581"/>
                </a:lnTo>
                <a:lnTo>
                  <a:pt x="1558" y="581"/>
                </a:lnTo>
                <a:lnTo>
                  <a:pt x="1552" y="581"/>
                </a:lnTo>
                <a:lnTo>
                  <a:pt x="1548" y="584"/>
                </a:lnTo>
                <a:lnTo>
                  <a:pt x="1553" y="593"/>
                </a:lnTo>
                <a:lnTo>
                  <a:pt x="1556" y="603"/>
                </a:lnTo>
                <a:lnTo>
                  <a:pt x="1559" y="606"/>
                </a:lnTo>
                <a:lnTo>
                  <a:pt x="1560" y="608"/>
                </a:lnTo>
                <a:lnTo>
                  <a:pt x="1563" y="614"/>
                </a:lnTo>
                <a:lnTo>
                  <a:pt x="1563" y="617"/>
                </a:lnTo>
                <a:lnTo>
                  <a:pt x="1563" y="619"/>
                </a:lnTo>
                <a:lnTo>
                  <a:pt x="1564" y="625"/>
                </a:lnTo>
                <a:lnTo>
                  <a:pt x="1567" y="625"/>
                </a:lnTo>
                <a:lnTo>
                  <a:pt x="1567" y="627"/>
                </a:lnTo>
                <a:lnTo>
                  <a:pt x="1570" y="632"/>
                </a:lnTo>
                <a:lnTo>
                  <a:pt x="1572" y="632"/>
                </a:lnTo>
                <a:lnTo>
                  <a:pt x="1574" y="635"/>
                </a:lnTo>
                <a:lnTo>
                  <a:pt x="1576" y="639"/>
                </a:lnTo>
                <a:lnTo>
                  <a:pt x="1579" y="643"/>
                </a:lnTo>
                <a:lnTo>
                  <a:pt x="1583" y="646"/>
                </a:lnTo>
                <a:lnTo>
                  <a:pt x="1585" y="649"/>
                </a:lnTo>
                <a:lnTo>
                  <a:pt x="1585" y="650"/>
                </a:lnTo>
                <a:lnTo>
                  <a:pt x="1585" y="654"/>
                </a:lnTo>
                <a:lnTo>
                  <a:pt x="1585" y="656"/>
                </a:lnTo>
                <a:lnTo>
                  <a:pt x="1585" y="657"/>
                </a:lnTo>
                <a:lnTo>
                  <a:pt x="1597" y="665"/>
                </a:lnTo>
                <a:lnTo>
                  <a:pt x="1600" y="667"/>
                </a:lnTo>
                <a:lnTo>
                  <a:pt x="1600" y="669"/>
                </a:lnTo>
                <a:lnTo>
                  <a:pt x="1607" y="657"/>
                </a:lnTo>
                <a:lnTo>
                  <a:pt x="1612" y="649"/>
                </a:lnTo>
                <a:lnTo>
                  <a:pt x="1615" y="645"/>
                </a:lnTo>
                <a:lnTo>
                  <a:pt x="1617" y="640"/>
                </a:lnTo>
                <a:lnTo>
                  <a:pt x="1643" y="614"/>
                </a:lnTo>
                <a:lnTo>
                  <a:pt x="1647" y="611"/>
                </a:lnTo>
                <a:lnTo>
                  <a:pt x="1650" y="608"/>
                </a:lnTo>
                <a:lnTo>
                  <a:pt x="1656" y="604"/>
                </a:lnTo>
                <a:lnTo>
                  <a:pt x="1660" y="603"/>
                </a:lnTo>
                <a:lnTo>
                  <a:pt x="1667" y="602"/>
                </a:lnTo>
                <a:lnTo>
                  <a:pt x="1672" y="601"/>
                </a:lnTo>
                <a:lnTo>
                  <a:pt x="1688" y="598"/>
                </a:lnTo>
                <a:lnTo>
                  <a:pt x="1707" y="596"/>
                </a:lnTo>
                <a:lnTo>
                  <a:pt x="1711" y="595"/>
                </a:lnTo>
                <a:lnTo>
                  <a:pt x="1715" y="595"/>
                </a:lnTo>
                <a:lnTo>
                  <a:pt x="1719" y="595"/>
                </a:lnTo>
                <a:lnTo>
                  <a:pt x="1736" y="597"/>
                </a:lnTo>
                <a:lnTo>
                  <a:pt x="1739" y="597"/>
                </a:lnTo>
                <a:lnTo>
                  <a:pt x="1746" y="595"/>
                </a:lnTo>
                <a:lnTo>
                  <a:pt x="1752" y="592"/>
                </a:lnTo>
                <a:lnTo>
                  <a:pt x="1760" y="588"/>
                </a:lnTo>
                <a:lnTo>
                  <a:pt x="1773" y="582"/>
                </a:lnTo>
                <a:lnTo>
                  <a:pt x="1778" y="580"/>
                </a:lnTo>
                <a:lnTo>
                  <a:pt x="1786" y="577"/>
                </a:lnTo>
                <a:lnTo>
                  <a:pt x="1795" y="574"/>
                </a:lnTo>
                <a:lnTo>
                  <a:pt x="1798" y="572"/>
                </a:lnTo>
                <a:lnTo>
                  <a:pt x="1804" y="570"/>
                </a:lnTo>
                <a:lnTo>
                  <a:pt x="1819" y="565"/>
                </a:lnTo>
                <a:lnTo>
                  <a:pt x="1820" y="564"/>
                </a:lnTo>
                <a:lnTo>
                  <a:pt x="1823" y="563"/>
                </a:lnTo>
                <a:lnTo>
                  <a:pt x="1832" y="556"/>
                </a:lnTo>
                <a:lnTo>
                  <a:pt x="1835" y="553"/>
                </a:lnTo>
                <a:lnTo>
                  <a:pt x="1839" y="549"/>
                </a:lnTo>
                <a:lnTo>
                  <a:pt x="1840" y="548"/>
                </a:lnTo>
                <a:lnTo>
                  <a:pt x="1841" y="545"/>
                </a:lnTo>
                <a:lnTo>
                  <a:pt x="1842" y="547"/>
                </a:lnTo>
                <a:lnTo>
                  <a:pt x="1847" y="550"/>
                </a:lnTo>
                <a:lnTo>
                  <a:pt x="1848" y="548"/>
                </a:lnTo>
                <a:lnTo>
                  <a:pt x="1852" y="544"/>
                </a:lnTo>
                <a:lnTo>
                  <a:pt x="1856" y="539"/>
                </a:lnTo>
                <a:lnTo>
                  <a:pt x="1861" y="534"/>
                </a:lnTo>
                <a:lnTo>
                  <a:pt x="1866" y="536"/>
                </a:lnTo>
                <a:lnTo>
                  <a:pt x="1871" y="536"/>
                </a:lnTo>
                <a:lnTo>
                  <a:pt x="1874" y="542"/>
                </a:lnTo>
                <a:lnTo>
                  <a:pt x="1875" y="540"/>
                </a:lnTo>
                <a:lnTo>
                  <a:pt x="1880" y="548"/>
                </a:lnTo>
                <a:lnTo>
                  <a:pt x="1883" y="544"/>
                </a:lnTo>
                <a:lnTo>
                  <a:pt x="1885" y="543"/>
                </a:lnTo>
                <a:lnTo>
                  <a:pt x="1889" y="539"/>
                </a:lnTo>
                <a:lnTo>
                  <a:pt x="1893" y="536"/>
                </a:lnTo>
                <a:lnTo>
                  <a:pt x="1895" y="533"/>
                </a:lnTo>
                <a:lnTo>
                  <a:pt x="1896" y="532"/>
                </a:lnTo>
                <a:lnTo>
                  <a:pt x="1896" y="531"/>
                </a:lnTo>
                <a:lnTo>
                  <a:pt x="1898" y="531"/>
                </a:lnTo>
                <a:lnTo>
                  <a:pt x="1919" y="518"/>
                </a:lnTo>
                <a:lnTo>
                  <a:pt x="1922" y="520"/>
                </a:lnTo>
                <a:lnTo>
                  <a:pt x="1935" y="527"/>
                </a:lnTo>
                <a:lnTo>
                  <a:pt x="1936" y="528"/>
                </a:lnTo>
                <a:lnTo>
                  <a:pt x="1937" y="529"/>
                </a:lnTo>
                <a:lnTo>
                  <a:pt x="1938" y="531"/>
                </a:lnTo>
                <a:lnTo>
                  <a:pt x="1939" y="532"/>
                </a:lnTo>
                <a:lnTo>
                  <a:pt x="1942" y="533"/>
                </a:lnTo>
                <a:lnTo>
                  <a:pt x="1943" y="534"/>
                </a:lnTo>
                <a:lnTo>
                  <a:pt x="1946" y="537"/>
                </a:lnTo>
                <a:lnTo>
                  <a:pt x="1951" y="539"/>
                </a:lnTo>
                <a:lnTo>
                  <a:pt x="1954" y="543"/>
                </a:lnTo>
                <a:lnTo>
                  <a:pt x="1964" y="549"/>
                </a:lnTo>
                <a:lnTo>
                  <a:pt x="1980" y="559"/>
                </a:lnTo>
                <a:lnTo>
                  <a:pt x="1986" y="561"/>
                </a:lnTo>
                <a:lnTo>
                  <a:pt x="1991" y="564"/>
                </a:lnTo>
                <a:lnTo>
                  <a:pt x="1996" y="566"/>
                </a:lnTo>
                <a:lnTo>
                  <a:pt x="2005" y="574"/>
                </a:lnTo>
                <a:lnTo>
                  <a:pt x="2011" y="577"/>
                </a:lnTo>
                <a:lnTo>
                  <a:pt x="2018" y="580"/>
                </a:lnTo>
                <a:lnTo>
                  <a:pt x="2026" y="582"/>
                </a:lnTo>
                <a:lnTo>
                  <a:pt x="2032" y="587"/>
                </a:lnTo>
                <a:lnTo>
                  <a:pt x="2040" y="597"/>
                </a:lnTo>
                <a:lnTo>
                  <a:pt x="2043" y="598"/>
                </a:lnTo>
                <a:lnTo>
                  <a:pt x="2044" y="600"/>
                </a:lnTo>
                <a:lnTo>
                  <a:pt x="2061" y="606"/>
                </a:lnTo>
                <a:lnTo>
                  <a:pt x="2062" y="606"/>
                </a:lnTo>
                <a:lnTo>
                  <a:pt x="2064" y="606"/>
                </a:lnTo>
                <a:lnTo>
                  <a:pt x="2065" y="604"/>
                </a:lnTo>
                <a:lnTo>
                  <a:pt x="2065" y="602"/>
                </a:lnTo>
                <a:lnTo>
                  <a:pt x="2066" y="601"/>
                </a:lnTo>
                <a:lnTo>
                  <a:pt x="2066" y="600"/>
                </a:lnTo>
                <a:lnTo>
                  <a:pt x="2067" y="598"/>
                </a:lnTo>
                <a:lnTo>
                  <a:pt x="2067" y="597"/>
                </a:lnTo>
                <a:lnTo>
                  <a:pt x="2069" y="597"/>
                </a:lnTo>
                <a:lnTo>
                  <a:pt x="2069" y="596"/>
                </a:lnTo>
                <a:lnTo>
                  <a:pt x="2070" y="595"/>
                </a:lnTo>
                <a:lnTo>
                  <a:pt x="2070" y="593"/>
                </a:lnTo>
                <a:lnTo>
                  <a:pt x="2071" y="593"/>
                </a:lnTo>
                <a:lnTo>
                  <a:pt x="2074" y="591"/>
                </a:lnTo>
                <a:lnTo>
                  <a:pt x="2077" y="590"/>
                </a:lnTo>
                <a:lnTo>
                  <a:pt x="2080" y="588"/>
                </a:lnTo>
                <a:lnTo>
                  <a:pt x="2085" y="587"/>
                </a:lnTo>
                <a:lnTo>
                  <a:pt x="2086" y="587"/>
                </a:lnTo>
                <a:lnTo>
                  <a:pt x="2090" y="587"/>
                </a:lnTo>
                <a:lnTo>
                  <a:pt x="2091" y="586"/>
                </a:lnTo>
                <a:lnTo>
                  <a:pt x="2101" y="597"/>
                </a:lnTo>
                <a:lnTo>
                  <a:pt x="2108" y="604"/>
                </a:lnTo>
                <a:lnTo>
                  <a:pt x="2114" y="609"/>
                </a:lnTo>
                <a:lnTo>
                  <a:pt x="2117" y="612"/>
                </a:lnTo>
                <a:lnTo>
                  <a:pt x="2118" y="613"/>
                </a:lnTo>
                <a:lnTo>
                  <a:pt x="2119" y="616"/>
                </a:lnTo>
                <a:lnTo>
                  <a:pt x="2123" y="619"/>
                </a:lnTo>
                <a:lnTo>
                  <a:pt x="2128" y="623"/>
                </a:lnTo>
                <a:lnTo>
                  <a:pt x="2129" y="625"/>
                </a:lnTo>
                <a:lnTo>
                  <a:pt x="2133" y="633"/>
                </a:lnTo>
                <a:lnTo>
                  <a:pt x="2134" y="635"/>
                </a:lnTo>
                <a:lnTo>
                  <a:pt x="2135" y="637"/>
                </a:lnTo>
                <a:lnTo>
                  <a:pt x="2138" y="643"/>
                </a:lnTo>
                <a:lnTo>
                  <a:pt x="2139" y="645"/>
                </a:lnTo>
                <a:lnTo>
                  <a:pt x="2140" y="648"/>
                </a:lnTo>
                <a:lnTo>
                  <a:pt x="2141" y="650"/>
                </a:lnTo>
                <a:lnTo>
                  <a:pt x="2142" y="653"/>
                </a:lnTo>
                <a:lnTo>
                  <a:pt x="2142" y="654"/>
                </a:lnTo>
                <a:lnTo>
                  <a:pt x="2142" y="655"/>
                </a:lnTo>
                <a:lnTo>
                  <a:pt x="2144" y="655"/>
                </a:lnTo>
                <a:lnTo>
                  <a:pt x="2144" y="656"/>
                </a:lnTo>
                <a:lnTo>
                  <a:pt x="2146" y="659"/>
                </a:lnTo>
                <a:lnTo>
                  <a:pt x="2149" y="661"/>
                </a:lnTo>
                <a:lnTo>
                  <a:pt x="2155" y="669"/>
                </a:lnTo>
                <a:lnTo>
                  <a:pt x="2157" y="672"/>
                </a:lnTo>
                <a:lnTo>
                  <a:pt x="2166" y="681"/>
                </a:lnTo>
                <a:lnTo>
                  <a:pt x="2176" y="692"/>
                </a:lnTo>
                <a:lnTo>
                  <a:pt x="2177" y="692"/>
                </a:lnTo>
                <a:lnTo>
                  <a:pt x="2177" y="691"/>
                </a:lnTo>
                <a:lnTo>
                  <a:pt x="2179" y="688"/>
                </a:lnTo>
                <a:lnTo>
                  <a:pt x="2181" y="688"/>
                </a:lnTo>
                <a:lnTo>
                  <a:pt x="2181" y="687"/>
                </a:lnTo>
                <a:lnTo>
                  <a:pt x="2182" y="688"/>
                </a:lnTo>
                <a:lnTo>
                  <a:pt x="2183" y="689"/>
                </a:lnTo>
                <a:lnTo>
                  <a:pt x="2184" y="688"/>
                </a:lnTo>
                <a:lnTo>
                  <a:pt x="2186" y="688"/>
                </a:lnTo>
                <a:lnTo>
                  <a:pt x="2186" y="687"/>
                </a:lnTo>
                <a:lnTo>
                  <a:pt x="2187" y="686"/>
                </a:lnTo>
                <a:lnTo>
                  <a:pt x="2188" y="685"/>
                </a:lnTo>
                <a:lnTo>
                  <a:pt x="2189" y="682"/>
                </a:lnTo>
                <a:lnTo>
                  <a:pt x="2190" y="681"/>
                </a:lnTo>
                <a:lnTo>
                  <a:pt x="2190" y="680"/>
                </a:lnTo>
                <a:lnTo>
                  <a:pt x="2190" y="678"/>
                </a:lnTo>
                <a:lnTo>
                  <a:pt x="2190" y="676"/>
                </a:lnTo>
                <a:lnTo>
                  <a:pt x="2190" y="675"/>
                </a:lnTo>
                <a:lnTo>
                  <a:pt x="2190" y="673"/>
                </a:lnTo>
                <a:lnTo>
                  <a:pt x="2190" y="672"/>
                </a:lnTo>
                <a:lnTo>
                  <a:pt x="2190" y="671"/>
                </a:lnTo>
                <a:lnTo>
                  <a:pt x="2190" y="670"/>
                </a:lnTo>
                <a:lnTo>
                  <a:pt x="2190" y="669"/>
                </a:lnTo>
                <a:lnTo>
                  <a:pt x="2189" y="669"/>
                </a:lnTo>
                <a:lnTo>
                  <a:pt x="2189" y="666"/>
                </a:lnTo>
                <a:lnTo>
                  <a:pt x="2189" y="665"/>
                </a:lnTo>
                <a:lnTo>
                  <a:pt x="2189" y="662"/>
                </a:lnTo>
                <a:lnTo>
                  <a:pt x="2190" y="660"/>
                </a:lnTo>
                <a:lnTo>
                  <a:pt x="2190" y="659"/>
                </a:lnTo>
                <a:lnTo>
                  <a:pt x="2190" y="657"/>
                </a:lnTo>
                <a:lnTo>
                  <a:pt x="2190" y="656"/>
                </a:lnTo>
                <a:lnTo>
                  <a:pt x="2190" y="654"/>
                </a:lnTo>
                <a:lnTo>
                  <a:pt x="2190" y="653"/>
                </a:lnTo>
                <a:lnTo>
                  <a:pt x="2190" y="651"/>
                </a:lnTo>
                <a:lnTo>
                  <a:pt x="2192" y="650"/>
                </a:lnTo>
                <a:lnTo>
                  <a:pt x="2193" y="649"/>
                </a:lnTo>
                <a:lnTo>
                  <a:pt x="2194" y="649"/>
                </a:lnTo>
                <a:lnTo>
                  <a:pt x="2194" y="648"/>
                </a:lnTo>
                <a:lnTo>
                  <a:pt x="2195" y="648"/>
                </a:lnTo>
                <a:lnTo>
                  <a:pt x="2197" y="646"/>
                </a:lnTo>
                <a:lnTo>
                  <a:pt x="2197" y="645"/>
                </a:lnTo>
                <a:lnTo>
                  <a:pt x="2197" y="644"/>
                </a:lnTo>
                <a:lnTo>
                  <a:pt x="2198" y="643"/>
                </a:lnTo>
                <a:lnTo>
                  <a:pt x="2198" y="641"/>
                </a:lnTo>
                <a:lnTo>
                  <a:pt x="2199" y="641"/>
                </a:lnTo>
                <a:lnTo>
                  <a:pt x="2199" y="640"/>
                </a:lnTo>
                <a:lnTo>
                  <a:pt x="2199" y="639"/>
                </a:lnTo>
                <a:lnTo>
                  <a:pt x="2199" y="638"/>
                </a:lnTo>
                <a:lnTo>
                  <a:pt x="2200" y="637"/>
                </a:lnTo>
                <a:lnTo>
                  <a:pt x="2200" y="635"/>
                </a:lnTo>
                <a:lnTo>
                  <a:pt x="2200" y="634"/>
                </a:lnTo>
                <a:lnTo>
                  <a:pt x="2202" y="634"/>
                </a:lnTo>
                <a:lnTo>
                  <a:pt x="2202" y="633"/>
                </a:lnTo>
                <a:lnTo>
                  <a:pt x="2202" y="632"/>
                </a:lnTo>
                <a:lnTo>
                  <a:pt x="2203" y="632"/>
                </a:lnTo>
                <a:lnTo>
                  <a:pt x="2203" y="630"/>
                </a:lnTo>
                <a:lnTo>
                  <a:pt x="2204" y="629"/>
                </a:lnTo>
                <a:lnTo>
                  <a:pt x="2205" y="628"/>
                </a:lnTo>
                <a:lnTo>
                  <a:pt x="2205" y="627"/>
                </a:lnTo>
                <a:lnTo>
                  <a:pt x="2206" y="625"/>
                </a:lnTo>
                <a:lnTo>
                  <a:pt x="2206" y="624"/>
                </a:lnTo>
                <a:lnTo>
                  <a:pt x="2208" y="624"/>
                </a:lnTo>
                <a:lnTo>
                  <a:pt x="2208" y="623"/>
                </a:lnTo>
                <a:lnTo>
                  <a:pt x="2209" y="622"/>
                </a:lnTo>
                <a:lnTo>
                  <a:pt x="2210" y="620"/>
                </a:lnTo>
                <a:lnTo>
                  <a:pt x="2210" y="619"/>
                </a:lnTo>
                <a:lnTo>
                  <a:pt x="2211" y="618"/>
                </a:lnTo>
                <a:lnTo>
                  <a:pt x="2211" y="617"/>
                </a:lnTo>
                <a:lnTo>
                  <a:pt x="2213" y="617"/>
                </a:lnTo>
                <a:lnTo>
                  <a:pt x="2213" y="616"/>
                </a:lnTo>
                <a:lnTo>
                  <a:pt x="2214" y="614"/>
                </a:lnTo>
                <a:lnTo>
                  <a:pt x="2215" y="612"/>
                </a:lnTo>
                <a:lnTo>
                  <a:pt x="2216" y="611"/>
                </a:lnTo>
                <a:lnTo>
                  <a:pt x="2218" y="611"/>
                </a:lnTo>
                <a:lnTo>
                  <a:pt x="2219" y="609"/>
                </a:lnTo>
                <a:lnTo>
                  <a:pt x="2219" y="608"/>
                </a:lnTo>
                <a:lnTo>
                  <a:pt x="2220" y="608"/>
                </a:lnTo>
                <a:lnTo>
                  <a:pt x="2220" y="607"/>
                </a:lnTo>
                <a:lnTo>
                  <a:pt x="2220" y="606"/>
                </a:lnTo>
                <a:lnTo>
                  <a:pt x="2221" y="604"/>
                </a:lnTo>
                <a:lnTo>
                  <a:pt x="2220" y="604"/>
                </a:lnTo>
                <a:lnTo>
                  <a:pt x="2220" y="603"/>
                </a:lnTo>
                <a:lnTo>
                  <a:pt x="2220" y="602"/>
                </a:lnTo>
                <a:lnTo>
                  <a:pt x="2220" y="601"/>
                </a:lnTo>
                <a:lnTo>
                  <a:pt x="2220" y="600"/>
                </a:lnTo>
                <a:lnTo>
                  <a:pt x="2220" y="598"/>
                </a:lnTo>
                <a:lnTo>
                  <a:pt x="2220" y="597"/>
                </a:lnTo>
                <a:lnTo>
                  <a:pt x="2221" y="597"/>
                </a:lnTo>
                <a:lnTo>
                  <a:pt x="2221" y="596"/>
                </a:lnTo>
                <a:lnTo>
                  <a:pt x="2222" y="596"/>
                </a:lnTo>
                <a:lnTo>
                  <a:pt x="2222" y="595"/>
                </a:lnTo>
                <a:lnTo>
                  <a:pt x="2222" y="593"/>
                </a:lnTo>
                <a:lnTo>
                  <a:pt x="2221" y="592"/>
                </a:lnTo>
                <a:lnTo>
                  <a:pt x="2221" y="591"/>
                </a:lnTo>
                <a:lnTo>
                  <a:pt x="2221" y="590"/>
                </a:lnTo>
                <a:lnTo>
                  <a:pt x="2224" y="587"/>
                </a:lnTo>
                <a:lnTo>
                  <a:pt x="2224" y="586"/>
                </a:lnTo>
                <a:lnTo>
                  <a:pt x="2224" y="585"/>
                </a:lnTo>
                <a:lnTo>
                  <a:pt x="2224" y="584"/>
                </a:lnTo>
                <a:lnTo>
                  <a:pt x="2225" y="584"/>
                </a:lnTo>
                <a:lnTo>
                  <a:pt x="2226" y="581"/>
                </a:lnTo>
                <a:lnTo>
                  <a:pt x="2227" y="579"/>
                </a:lnTo>
                <a:lnTo>
                  <a:pt x="2229" y="577"/>
                </a:lnTo>
                <a:lnTo>
                  <a:pt x="2229" y="576"/>
                </a:lnTo>
                <a:lnTo>
                  <a:pt x="2227" y="575"/>
                </a:lnTo>
                <a:lnTo>
                  <a:pt x="2226" y="574"/>
                </a:lnTo>
                <a:lnTo>
                  <a:pt x="2226" y="572"/>
                </a:lnTo>
                <a:lnTo>
                  <a:pt x="2225" y="571"/>
                </a:lnTo>
                <a:lnTo>
                  <a:pt x="2225" y="570"/>
                </a:lnTo>
                <a:lnTo>
                  <a:pt x="2225" y="569"/>
                </a:lnTo>
                <a:lnTo>
                  <a:pt x="2225" y="568"/>
                </a:lnTo>
                <a:lnTo>
                  <a:pt x="2226" y="565"/>
                </a:lnTo>
                <a:lnTo>
                  <a:pt x="2227" y="564"/>
                </a:lnTo>
                <a:lnTo>
                  <a:pt x="2227" y="563"/>
                </a:lnTo>
                <a:lnTo>
                  <a:pt x="2226" y="561"/>
                </a:lnTo>
                <a:lnTo>
                  <a:pt x="2226" y="560"/>
                </a:lnTo>
                <a:lnTo>
                  <a:pt x="2226" y="559"/>
                </a:lnTo>
                <a:lnTo>
                  <a:pt x="2226" y="558"/>
                </a:lnTo>
                <a:lnTo>
                  <a:pt x="2226" y="556"/>
                </a:lnTo>
                <a:lnTo>
                  <a:pt x="2226" y="555"/>
                </a:lnTo>
                <a:lnTo>
                  <a:pt x="2226" y="554"/>
                </a:lnTo>
                <a:lnTo>
                  <a:pt x="2227" y="554"/>
                </a:lnTo>
                <a:lnTo>
                  <a:pt x="2229" y="553"/>
                </a:lnTo>
                <a:lnTo>
                  <a:pt x="2230" y="553"/>
                </a:lnTo>
                <a:lnTo>
                  <a:pt x="2231" y="553"/>
                </a:lnTo>
                <a:lnTo>
                  <a:pt x="2234" y="552"/>
                </a:lnTo>
                <a:lnTo>
                  <a:pt x="2235" y="552"/>
                </a:lnTo>
                <a:lnTo>
                  <a:pt x="2235" y="553"/>
                </a:lnTo>
                <a:lnTo>
                  <a:pt x="2236" y="558"/>
                </a:lnTo>
                <a:lnTo>
                  <a:pt x="2237" y="560"/>
                </a:lnTo>
                <a:lnTo>
                  <a:pt x="2237" y="563"/>
                </a:lnTo>
                <a:lnTo>
                  <a:pt x="2238" y="564"/>
                </a:lnTo>
                <a:lnTo>
                  <a:pt x="2238" y="565"/>
                </a:lnTo>
                <a:lnTo>
                  <a:pt x="2240" y="565"/>
                </a:lnTo>
                <a:lnTo>
                  <a:pt x="2241" y="568"/>
                </a:lnTo>
                <a:lnTo>
                  <a:pt x="2242" y="568"/>
                </a:lnTo>
                <a:lnTo>
                  <a:pt x="2242" y="569"/>
                </a:lnTo>
                <a:lnTo>
                  <a:pt x="2243" y="569"/>
                </a:lnTo>
                <a:lnTo>
                  <a:pt x="2245" y="569"/>
                </a:lnTo>
                <a:lnTo>
                  <a:pt x="2246" y="570"/>
                </a:lnTo>
                <a:lnTo>
                  <a:pt x="2247" y="571"/>
                </a:lnTo>
                <a:lnTo>
                  <a:pt x="2248" y="571"/>
                </a:lnTo>
                <a:lnTo>
                  <a:pt x="2248" y="572"/>
                </a:lnTo>
                <a:lnTo>
                  <a:pt x="2248" y="574"/>
                </a:lnTo>
                <a:lnTo>
                  <a:pt x="2248" y="575"/>
                </a:lnTo>
                <a:lnTo>
                  <a:pt x="2247" y="576"/>
                </a:lnTo>
                <a:lnTo>
                  <a:pt x="2247" y="577"/>
                </a:lnTo>
                <a:lnTo>
                  <a:pt x="2247" y="579"/>
                </a:lnTo>
                <a:lnTo>
                  <a:pt x="2247" y="580"/>
                </a:lnTo>
                <a:lnTo>
                  <a:pt x="2248" y="581"/>
                </a:lnTo>
                <a:lnTo>
                  <a:pt x="2250" y="582"/>
                </a:lnTo>
                <a:lnTo>
                  <a:pt x="2250" y="584"/>
                </a:lnTo>
                <a:lnTo>
                  <a:pt x="2251" y="585"/>
                </a:lnTo>
                <a:lnTo>
                  <a:pt x="2252" y="586"/>
                </a:lnTo>
                <a:lnTo>
                  <a:pt x="2253" y="586"/>
                </a:lnTo>
                <a:lnTo>
                  <a:pt x="2253" y="587"/>
                </a:lnTo>
                <a:lnTo>
                  <a:pt x="2254" y="587"/>
                </a:lnTo>
                <a:lnTo>
                  <a:pt x="2256" y="588"/>
                </a:lnTo>
                <a:lnTo>
                  <a:pt x="2257" y="590"/>
                </a:lnTo>
                <a:lnTo>
                  <a:pt x="2258" y="590"/>
                </a:lnTo>
                <a:lnTo>
                  <a:pt x="2259" y="590"/>
                </a:lnTo>
                <a:lnTo>
                  <a:pt x="2259" y="591"/>
                </a:lnTo>
                <a:lnTo>
                  <a:pt x="2261" y="591"/>
                </a:lnTo>
                <a:lnTo>
                  <a:pt x="2262" y="591"/>
                </a:lnTo>
                <a:lnTo>
                  <a:pt x="2262" y="592"/>
                </a:lnTo>
                <a:lnTo>
                  <a:pt x="2261" y="593"/>
                </a:lnTo>
                <a:lnTo>
                  <a:pt x="2261" y="595"/>
                </a:lnTo>
                <a:lnTo>
                  <a:pt x="2262" y="595"/>
                </a:lnTo>
                <a:lnTo>
                  <a:pt x="2262" y="596"/>
                </a:lnTo>
                <a:lnTo>
                  <a:pt x="2262" y="597"/>
                </a:lnTo>
                <a:lnTo>
                  <a:pt x="2263" y="597"/>
                </a:lnTo>
                <a:lnTo>
                  <a:pt x="2263" y="598"/>
                </a:lnTo>
                <a:lnTo>
                  <a:pt x="2264" y="598"/>
                </a:lnTo>
                <a:lnTo>
                  <a:pt x="2265" y="600"/>
                </a:lnTo>
                <a:lnTo>
                  <a:pt x="2267" y="600"/>
                </a:lnTo>
                <a:lnTo>
                  <a:pt x="2268" y="600"/>
                </a:lnTo>
                <a:lnTo>
                  <a:pt x="2268" y="598"/>
                </a:lnTo>
                <a:lnTo>
                  <a:pt x="2270" y="598"/>
                </a:lnTo>
                <a:lnTo>
                  <a:pt x="2273" y="600"/>
                </a:lnTo>
                <a:lnTo>
                  <a:pt x="2274" y="601"/>
                </a:lnTo>
                <a:lnTo>
                  <a:pt x="2275" y="601"/>
                </a:lnTo>
                <a:lnTo>
                  <a:pt x="2277" y="601"/>
                </a:lnTo>
                <a:lnTo>
                  <a:pt x="2278" y="601"/>
                </a:lnTo>
                <a:lnTo>
                  <a:pt x="2279" y="601"/>
                </a:lnTo>
                <a:lnTo>
                  <a:pt x="2279" y="602"/>
                </a:lnTo>
                <a:lnTo>
                  <a:pt x="2280" y="603"/>
                </a:lnTo>
                <a:lnTo>
                  <a:pt x="2280" y="604"/>
                </a:lnTo>
                <a:lnTo>
                  <a:pt x="2281" y="606"/>
                </a:lnTo>
                <a:lnTo>
                  <a:pt x="2283" y="606"/>
                </a:lnTo>
                <a:lnTo>
                  <a:pt x="2284" y="604"/>
                </a:lnTo>
                <a:lnTo>
                  <a:pt x="2312" y="572"/>
                </a:lnTo>
                <a:lnTo>
                  <a:pt x="2313" y="574"/>
                </a:lnTo>
                <a:lnTo>
                  <a:pt x="2326" y="564"/>
                </a:lnTo>
                <a:lnTo>
                  <a:pt x="2328" y="563"/>
                </a:lnTo>
                <a:lnTo>
                  <a:pt x="2332" y="559"/>
                </a:lnTo>
                <a:lnTo>
                  <a:pt x="2334" y="558"/>
                </a:lnTo>
                <a:lnTo>
                  <a:pt x="2337" y="555"/>
                </a:lnTo>
                <a:lnTo>
                  <a:pt x="2338" y="554"/>
                </a:lnTo>
                <a:lnTo>
                  <a:pt x="2341" y="552"/>
                </a:lnTo>
                <a:lnTo>
                  <a:pt x="2342" y="552"/>
                </a:lnTo>
                <a:lnTo>
                  <a:pt x="2342" y="553"/>
                </a:lnTo>
                <a:lnTo>
                  <a:pt x="2343" y="553"/>
                </a:lnTo>
                <a:lnTo>
                  <a:pt x="2345" y="555"/>
                </a:lnTo>
                <a:lnTo>
                  <a:pt x="2353" y="561"/>
                </a:lnTo>
                <a:lnTo>
                  <a:pt x="2360" y="569"/>
                </a:lnTo>
                <a:lnTo>
                  <a:pt x="2361" y="571"/>
                </a:lnTo>
                <a:lnTo>
                  <a:pt x="2363" y="574"/>
                </a:lnTo>
                <a:lnTo>
                  <a:pt x="2365" y="579"/>
                </a:lnTo>
                <a:lnTo>
                  <a:pt x="2365" y="580"/>
                </a:lnTo>
                <a:lnTo>
                  <a:pt x="2371" y="591"/>
                </a:lnTo>
                <a:lnTo>
                  <a:pt x="2371" y="592"/>
                </a:lnTo>
                <a:lnTo>
                  <a:pt x="2373" y="591"/>
                </a:lnTo>
                <a:lnTo>
                  <a:pt x="2377" y="590"/>
                </a:lnTo>
                <a:lnTo>
                  <a:pt x="2395" y="582"/>
                </a:lnTo>
                <a:lnTo>
                  <a:pt x="2413" y="574"/>
                </a:lnTo>
                <a:lnTo>
                  <a:pt x="2416" y="579"/>
                </a:lnTo>
                <a:lnTo>
                  <a:pt x="2418" y="582"/>
                </a:lnTo>
                <a:lnTo>
                  <a:pt x="2418" y="584"/>
                </a:lnTo>
                <a:lnTo>
                  <a:pt x="2422" y="590"/>
                </a:lnTo>
                <a:lnTo>
                  <a:pt x="2423" y="591"/>
                </a:lnTo>
                <a:lnTo>
                  <a:pt x="2423" y="592"/>
                </a:lnTo>
                <a:lnTo>
                  <a:pt x="2423" y="593"/>
                </a:lnTo>
                <a:lnTo>
                  <a:pt x="2425" y="598"/>
                </a:lnTo>
                <a:lnTo>
                  <a:pt x="2430" y="609"/>
                </a:lnTo>
                <a:lnTo>
                  <a:pt x="2445" y="602"/>
                </a:lnTo>
                <a:lnTo>
                  <a:pt x="2455" y="597"/>
                </a:lnTo>
                <a:lnTo>
                  <a:pt x="2465" y="592"/>
                </a:lnTo>
                <a:lnTo>
                  <a:pt x="2475" y="588"/>
                </a:lnTo>
                <a:lnTo>
                  <a:pt x="2476" y="593"/>
                </a:lnTo>
                <a:lnTo>
                  <a:pt x="2477" y="595"/>
                </a:lnTo>
                <a:lnTo>
                  <a:pt x="2478" y="598"/>
                </a:lnTo>
                <a:lnTo>
                  <a:pt x="2480" y="606"/>
                </a:lnTo>
                <a:lnTo>
                  <a:pt x="2485" y="607"/>
                </a:lnTo>
                <a:lnTo>
                  <a:pt x="2487" y="603"/>
                </a:lnTo>
                <a:lnTo>
                  <a:pt x="2491" y="600"/>
                </a:lnTo>
                <a:lnTo>
                  <a:pt x="2492" y="598"/>
                </a:lnTo>
                <a:lnTo>
                  <a:pt x="2494" y="593"/>
                </a:lnTo>
                <a:lnTo>
                  <a:pt x="2508" y="601"/>
                </a:lnTo>
                <a:lnTo>
                  <a:pt x="2514" y="604"/>
                </a:lnTo>
                <a:lnTo>
                  <a:pt x="2521" y="611"/>
                </a:lnTo>
                <a:lnTo>
                  <a:pt x="2524" y="613"/>
                </a:lnTo>
                <a:lnTo>
                  <a:pt x="2531" y="618"/>
                </a:lnTo>
                <a:lnTo>
                  <a:pt x="2533" y="618"/>
                </a:lnTo>
                <a:lnTo>
                  <a:pt x="2533" y="617"/>
                </a:lnTo>
                <a:lnTo>
                  <a:pt x="2535" y="613"/>
                </a:lnTo>
                <a:lnTo>
                  <a:pt x="2537" y="611"/>
                </a:lnTo>
                <a:lnTo>
                  <a:pt x="2539" y="611"/>
                </a:lnTo>
                <a:lnTo>
                  <a:pt x="2550" y="619"/>
                </a:lnTo>
                <a:lnTo>
                  <a:pt x="2552" y="620"/>
                </a:lnTo>
                <a:lnTo>
                  <a:pt x="2567" y="629"/>
                </a:lnTo>
                <a:lnTo>
                  <a:pt x="2569" y="632"/>
                </a:lnTo>
                <a:lnTo>
                  <a:pt x="2571" y="633"/>
                </a:lnTo>
                <a:lnTo>
                  <a:pt x="2572" y="635"/>
                </a:lnTo>
                <a:lnTo>
                  <a:pt x="2573" y="635"/>
                </a:lnTo>
                <a:lnTo>
                  <a:pt x="2574" y="638"/>
                </a:lnTo>
                <a:lnTo>
                  <a:pt x="2574" y="639"/>
                </a:lnTo>
                <a:lnTo>
                  <a:pt x="2576" y="639"/>
                </a:lnTo>
                <a:lnTo>
                  <a:pt x="2576" y="640"/>
                </a:lnTo>
                <a:lnTo>
                  <a:pt x="2577" y="641"/>
                </a:lnTo>
                <a:lnTo>
                  <a:pt x="2578" y="643"/>
                </a:lnTo>
                <a:lnTo>
                  <a:pt x="2578" y="644"/>
                </a:lnTo>
                <a:lnTo>
                  <a:pt x="2577" y="644"/>
                </a:lnTo>
                <a:lnTo>
                  <a:pt x="2577" y="645"/>
                </a:lnTo>
                <a:lnTo>
                  <a:pt x="2574" y="646"/>
                </a:lnTo>
                <a:lnTo>
                  <a:pt x="2572" y="648"/>
                </a:lnTo>
                <a:lnTo>
                  <a:pt x="2571" y="648"/>
                </a:lnTo>
                <a:lnTo>
                  <a:pt x="2569" y="649"/>
                </a:lnTo>
                <a:lnTo>
                  <a:pt x="2568" y="649"/>
                </a:lnTo>
                <a:lnTo>
                  <a:pt x="2567" y="651"/>
                </a:lnTo>
                <a:lnTo>
                  <a:pt x="2562" y="656"/>
                </a:lnTo>
                <a:lnTo>
                  <a:pt x="2558" y="661"/>
                </a:lnTo>
                <a:lnTo>
                  <a:pt x="2556" y="664"/>
                </a:lnTo>
                <a:lnTo>
                  <a:pt x="2553" y="665"/>
                </a:lnTo>
                <a:lnTo>
                  <a:pt x="2552" y="666"/>
                </a:lnTo>
                <a:lnTo>
                  <a:pt x="2551" y="666"/>
                </a:lnTo>
                <a:lnTo>
                  <a:pt x="2545" y="670"/>
                </a:lnTo>
                <a:lnTo>
                  <a:pt x="2541" y="675"/>
                </a:lnTo>
                <a:lnTo>
                  <a:pt x="2539" y="678"/>
                </a:lnTo>
                <a:lnTo>
                  <a:pt x="2540" y="681"/>
                </a:lnTo>
                <a:lnTo>
                  <a:pt x="2540" y="682"/>
                </a:lnTo>
                <a:lnTo>
                  <a:pt x="2537" y="685"/>
                </a:lnTo>
                <a:lnTo>
                  <a:pt x="2536" y="685"/>
                </a:lnTo>
                <a:lnTo>
                  <a:pt x="2534" y="689"/>
                </a:lnTo>
                <a:lnTo>
                  <a:pt x="2531" y="692"/>
                </a:lnTo>
                <a:lnTo>
                  <a:pt x="2530" y="693"/>
                </a:lnTo>
                <a:lnTo>
                  <a:pt x="2528" y="696"/>
                </a:lnTo>
                <a:lnTo>
                  <a:pt x="2525" y="698"/>
                </a:lnTo>
                <a:lnTo>
                  <a:pt x="2526" y="699"/>
                </a:lnTo>
                <a:lnTo>
                  <a:pt x="2528" y="701"/>
                </a:lnTo>
                <a:lnTo>
                  <a:pt x="2529" y="702"/>
                </a:lnTo>
                <a:lnTo>
                  <a:pt x="2530" y="704"/>
                </a:lnTo>
                <a:lnTo>
                  <a:pt x="2533" y="708"/>
                </a:lnTo>
                <a:lnTo>
                  <a:pt x="2533" y="709"/>
                </a:lnTo>
                <a:lnTo>
                  <a:pt x="2531" y="709"/>
                </a:lnTo>
                <a:lnTo>
                  <a:pt x="2530" y="709"/>
                </a:lnTo>
                <a:lnTo>
                  <a:pt x="2528" y="709"/>
                </a:lnTo>
                <a:lnTo>
                  <a:pt x="2526" y="709"/>
                </a:lnTo>
                <a:lnTo>
                  <a:pt x="2525" y="709"/>
                </a:lnTo>
                <a:lnTo>
                  <a:pt x="2524" y="709"/>
                </a:lnTo>
                <a:lnTo>
                  <a:pt x="2523" y="710"/>
                </a:lnTo>
                <a:lnTo>
                  <a:pt x="2521" y="712"/>
                </a:lnTo>
                <a:lnTo>
                  <a:pt x="2520" y="713"/>
                </a:lnTo>
                <a:lnTo>
                  <a:pt x="2519" y="713"/>
                </a:lnTo>
                <a:lnTo>
                  <a:pt x="2519" y="714"/>
                </a:lnTo>
                <a:lnTo>
                  <a:pt x="2517" y="717"/>
                </a:lnTo>
                <a:lnTo>
                  <a:pt x="2515" y="719"/>
                </a:lnTo>
                <a:lnTo>
                  <a:pt x="2515" y="720"/>
                </a:lnTo>
                <a:lnTo>
                  <a:pt x="2514" y="721"/>
                </a:lnTo>
                <a:lnTo>
                  <a:pt x="2512" y="725"/>
                </a:lnTo>
                <a:lnTo>
                  <a:pt x="2509" y="731"/>
                </a:lnTo>
                <a:lnTo>
                  <a:pt x="2508" y="731"/>
                </a:lnTo>
                <a:lnTo>
                  <a:pt x="2508" y="733"/>
                </a:lnTo>
                <a:lnTo>
                  <a:pt x="2508" y="734"/>
                </a:lnTo>
                <a:lnTo>
                  <a:pt x="2509" y="734"/>
                </a:lnTo>
                <a:lnTo>
                  <a:pt x="2514" y="739"/>
                </a:lnTo>
                <a:lnTo>
                  <a:pt x="2515" y="739"/>
                </a:lnTo>
                <a:lnTo>
                  <a:pt x="2518" y="739"/>
                </a:lnTo>
                <a:lnTo>
                  <a:pt x="2519" y="739"/>
                </a:lnTo>
                <a:lnTo>
                  <a:pt x="2535" y="756"/>
                </a:lnTo>
                <a:lnTo>
                  <a:pt x="2541" y="762"/>
                </a:lnTo>
                <a:lnTo>
                  <a:pt x="2546" y="767"/>
                </a:lnTo>
                <a:lnTo>
                  <a:pt x="2552" y="773"/>
                </a:lnTo>
                <a:lnTo>
                  <a:pt x="2557" y="778"/>
                </a:lnTo>
                <a:lnTo>
                  <a:pt x="2572" y="790"/>
                </a:lnTo>
                <a:lnTo>
                  <a:pt x="2577" y="795"/>
                </a:lnTo>
                <a:lnTo>
                  <a:pt x="2583" y="801"/>
                </a:lnTo>
                <a:lnTo>
                  <a:pt x="2588" y="809"/>
                </a:lnTo>
                <a:lnTo>
                  <a:pt x="2590" y="811"/>
                </a:lnTo>
                <a:lnTo>
                  <a:pt x="2594" y="817"/>
                </a:lnTo>
                <a:lnTo>
                  <a:pt x="2601" y="829"/>
                </a:lnTo>
                <a:lnTo>
                  <a:pt x="2601" y="830"/>
                </a:lnTo>
                <a:lnTo>
                  <a:pt x="2604" y="832"/>
                </a:lnTo>
                <a:lnTo>
                  <a:pt x="2605" y="835"/>
                </a:lnTo>
                <a:lnTo>
                  <a:pt x="2606" y="835"/>
                </a:lnTo>
                <a:lnTo>
                  <a:pt x="2609" y="840"/>
                </a:lnTo>
                <a:lnTo>
                  <a:pt x="2611" y="843"/>
                </a:lnTo>
                <a:lnTo>
                  <a:pt x="2612" y="846"/>
                </a:lnTo>
                <a:lnTo>
                  <a:pt x="2614" y="847"/>
                </a:lnTo>
                <a:lnTo>
                  <a:pt x="2615" y="849"/>
                </a:lnTo>
                <a:lnTo>
                  <a:pt x="2616" y="851"/>
                </a:lnTo>
                <a:lnTo>
                  <a:pt x="2619" y="854"/>
                </a:lnTo>
                <a:lnTo>
                  <a:pt x="2621" y="858"/>
                </a:lnTo>
                <a:lnTo>
                  <a:pt x="2622" y="861"/>
                </a:lnTo>
                <a:lnTo>
                  <a:pt x="2624" y="862"/>
                </a:lnTo>
                <a:lnTo>
                  <a:pt x="2626" y="864"/>
                </a:lnTo>
                <a:lnTo>
                  <a:pt x="2626" y="865"/>
                </a:lnTo>
                <a:lnTo>
                  <a:pt x="2627" y="867"/>
                </a:lnTo>
                <a:lnTo>
                  <a:pt x="2628" y="868"/>
                </a:lnTo>
                <a:lnTo>
                  <a:pt x="2630" y="870"/>
                </a:lnTo>
                <a:lnTo>
                  <a:pt x="2631" y="872"/>
                </a:lnTo>
                <a:lnTo>
                  <a:pt x="2635" y="878"/>
                </a:lnTo>
                <a:lnTo>
                  <a:pt x="2636" y="879"/>
                </a:lnTo>
                <a:lnTo>
                  <a:pt x="2638" y="884"/>
                </a:lnTo>
                <a:lnTo>
                  <a:pt x="2640" y="884"/>
                </a:lnTo>
                <a:lnTo>
                  <a:pt x="2641" y="888"/>
                </a:lnTo>
                <a:lnTo>
                  <a:pt x="2643" y="890"/>
                </a:lnTo>
                <a:lnTo>
                  <a:pt x="2646" y="894"/>
                </a:lnTo>
                <a:lnTo>
                  <a:pt x="2648" y="896"/>
                </a:lnTo>
                <a:lnTo>
                  <a:pt x="2653" y="904"/>
                </a:lnTo>
                <a:lnTo>
                  <a:pt x="2653" y="905"/>
                </a:lnTo>
                <a:lnTo>
                  <a:pt x="2654" y="905"/>
                </a:lnTo>
                <a:lnTo>
                  <a:pt x="2659" y="912"/>
                </a:lnTo>
                <a:lnTo>
                  <a:pt x="2663" y="918"/>
                </a:lnTo>
                <a:lnTo>
                  <a:pt x="2668" y="925"/>
                </a:lnTo>
                <a:lnTo>
                  <a:pt x="2673" y="931"/>
                </a:lnTo>
                <a:lnTo>
                  <a:pt x="2674" y="933"/>
                </a:lnTo>
                <a:lnTo>
                  <a:pt x="2678" y="939"/>
                </a:lnTo>
                <a:lnTo>
                  <a:pt x="2679" y="941"/>
                </a:lnTo>
                <a:lnTo>
                  <a:pt x="2683" y="947"/>
                </a:lnTo>
                <a:lnTo>
                  <a:pt x="2683" y="948"/>
                </a:lnTo>
                <a:lnTo>
                  <a:pt x="2685" y="950"/>
                </a:lnTo>
                <a:lnTo>
                  <a:pt x="2689" y="959"/>
                </a:lnTo>
                <a:lnTo>
                  <a:pt x="2699" y="975"/>
                </a:lnTo>
                <a:lnTo>
                  <a:pt x="2701" y="981"/>
                </a:lnTo>
                <a:lnTo>
                  <a:pt x="2702" y="984"/>
                </a:lnTo>
                <a:lnTo>
                  <a:pt x="2704" y="986"/>
                </a:lnTo>
                <a:lnTo>
                  <a:pt x="2706" y="990"/>
                </a:lnTo>
                <a:lnTo>
                  <a:pt x="2708" y="996"/>
                </a:lnTo>
                <a:lnTo>
                  <a:pt x="2713" y="1005"/>
                </a:lnTo>
                <a:lnTo>
                  <a:pt x="2720" y="1014"/>
                </a:lnTo>
                <a:lnTo>
                  <a:pt x="2720" y="1016"/>
                </a:lnTo>
                <a:lnTo>
                  <a:pt x="2721" y="1017"/>
                </a:lnTo>
                <a:lnTo>
                  <a:pt x="2722" y="1019"/>
                </a:lnTo>
                <a:lnTo>
                  <a:pt x="2720" y="1022"/>
                </a:lnTo>
                <a:lnTo>
                  <a:pt x="2715" y="1027"/>
                </a:lnTo>
                <a:lnTo>
                  <a:pt x="2708" y="1034"/>
                </a:lnTo>
                <a:lnTo>
                  <a:pt x="2705" y="1038"/>
                </a:lnTo>
                <a:lnTo>
                  <a:pt x="2702" y="1039"/>
                </a:lnTo>
                <a:lnTo>
                  <a:pt x="2700" y="1042"/>
                </a:lnTo>
                <a:lnTo>
                  <a:pt x="2697" y="1045"/>
                </a:lnTo>
                <a:lnTo>
                  <a:pt x="2696" y="1045"/>
                </a:lnTo>
                <a:lnTo>
                  <a:pt x="2694" y="1048"/>
                </a:lnTo>
                <a:lnTo>
                  <a:pt x="2720" y="1083"/>
                </a:lnTo>
                <a:lnTo>
                  <a:pt x="2720" y="1085"/>
                </a:lnTo>
                <a:lnTo>
                  <a:pt x="2721" y="1085"/>
                </a:lnTo>
                <a:lnTo>
                  <a:pt x="2722" y="1087"/>
                </a:lnTo>
                <a:lnTo>
                  <a:pt x="2723" y="1090"/>
                </a:lnTo>
                <a:lnTo>
                  <a:pt x="2723" y="1091"/>
                </a:lnTo>
                <a:lnTo>
                  <a:pt x="2724" y="1094"/>
                </a:lnTo>
                <a:lnTo>
                  <a:pt x="2726" y="1096"/>
                </a:lnTo>
                <a:lnTo>
                  <a:pt x="2727" y="1099"/>
                </a:lnTo>
                <a:lnTo>
                  <a:pt x="2728" y="1102"/>
                </a:lnTo>
                <a:lnTo>
                  <a:pt x="2728" y="1103"/>
                </a:lnTo>
                <a:lnTo>
                  <a:pt x="2732" y="1109"/>
                </a:lnTo>
                <a:lnTo>
                  <a:pt x="2733" y="1110"/>
                </a:lnTo>
                <a:lnTo>
                  <a:pt x="2733" y="1112"/>
                </a:lnTo>
                <a:lnTo>
                  <a:pt x="2734" y="1113"/>
                </a:lnTo>
                <a:lnTo>
                  <a:pt x="2734" y="1114"/>
                </a:lnTo>
                <a:lnTo>
                  <a:pt x="2736" y="1115"/>
                </a:lnTo>
                <a:lnTo>
                  <a:pt x="2737" y="1118"/>
                </a:lnTo>
                <a:lnTo>
                  <a:pt x="2738" y="1124"/>
                </a:lnTo>
                <a:lnTo>
                  <a:pt x="2739" y="1126"/>
                </a:lnTo>
                <a:lnTo>
                  <a:pt x="2740" y="1129"/>
                </a:lnTo>
                <a:lnTo>
                  <a:pt x="2742" y="1136"/>
                </a:lnTo>
                <a:lnTo>
                  <a:pt x="2743" y="1139"/>
                </a:lnTo>
                <a:lnTo>
                  <a:pt x="2743" y="1140"/>
                </a:lnTo>
                <a:lnTo>
                  <a:pt x="2747" y="1145"/>
                </a:lnTo>
                <a:lnTo>
                  <a:pt x="2750" y="1146"/>
                </a:lnTo>
                <a:lnTo>
                  <a:pt x="2754" y="1146"/>
                </a:lnTo>
                <a:lnTo>
                  <a:pt x="2755" y="1146"/>
                </a:lnTo>
                <a:lnTo>
                  <a:pt x="2756" y="1146"/>
                </a:lnTo>
                <a:lnTo>
                  <a:pt x="2760" y="1146"/>
                </a:lnTo>
                <a:lnTo>
                  <a:pt x="2760" y="1145"/>
                </a:lnTo>
                <a:lnTo>
                  <a:pt x="2761" y="1145"/>
                </a:lnTo>
                <a:lnTo>
                  <a:pt x="2761" y="1144"/>
                </a:lnTo>
                <a:lnTo>
                  <a:pt x="2763" y="1142"/>
                </a:lnTo>
                <a:lnTo>
                  <a:pt x="2764" y="1142"/>
                </a:lnTo>
                <a:lnTo>
                  <a:pt x="2766" y="1145"/>
                </a:lnTo>
                <a:lnTo>
                  <a:pt x="2768" y="1146"/>
                </a:lnTo>
                <a:lnTo>
                  <a:pt x="2769" y="1147"/>
                </a:lnTo>
                <a:lnTo>
                  <a:pt x="2770" y="1149"/>
                </a:lnTo>
                <a:lnTo>
                  <a:pt x="2771" y="1149"/>
                </a:lnTo>
                <a:lnTo>
                  <a:pt x="2779" y="1151"/>
                </a:lnTo>
                <a:lnTo>
                  <a:pt x="2780" y="1151"/>
                </a:lnTo>
                <a:lnTo>
                  <a:pt x="2780" y="1152"/>
                </a:lnTo>
                <a:lnTo>
                  <a:pt x="2782" y="1155"/>
                </a:lnTo>
                <a:lnTo>
                  <a:pt x="2785" y="1155"/>
                </a:lnTo>
                <a:lnTo>
                  <a:pt x="2787" y="1154"/>
                </a:lnTo>
                <a:lnTo>
                  <a:pt x="2788" y="1154"/>
                </a:lnTo>
                <a:lnTo>
                  <a:pt x="2791" y="1152"/>
                </a:lnTo>
                <a:lnTo>
                  <a:pt x="2795" y="1151"/>
                </a:lnTo>
                <a:lnTo>
                  <a:pt x="2797" y="1150"/>
                </a:lnTo>
                <a:lnTo>
                  <a:pt x="2798" y="1150"/>
                </a:lnTo>
                <a:lnTo>
                  <a:pt x="2801" y="1150"/>
                </a:lnTo>
                <a:lnTo>
                  <a:pt x="2802" y="1149"/>
                </a:lnTo>
                <a:lnTo>
                  <a:pt x="2804" y="1149"/>
                </a:lnTo>
                <a:lnTo>
                  <a:pt x="2806" y="1147"/>
                </a:lnTo>
                <a:lnTo>
                  <a:pt x="2807" y="1147"/>
                </a:lnTo>
                <a:lnTo>
                  <a:pt x="2808" y="1146"/>
                </a:lnTo>
                <a:lnTo>
                  <a:pt x="2811" y="1145"/>
                </a:lnTo>
                <a:lnTo>
                  <a:pt x="2812" y="1145"/>
                </a:lnTo>
                <a:lnTo>
                  <a:pt x="2813" y="1144"/>
                </a:lnTo>
                <a:lnTo>
                  <a:pt x="2816" y="1142"/>
                </a:lnTo>
                <a:lnTo>
                  <a:pt x="2818" y="1141"/>
                </a:lnTo>
                <a:lnTo>
                  <a:pt x="2823" y="1139"/>
                </a:lnTo>
                <a:lnTo>
                  <a:pt x="2825" y="1139"/>
                </a:lnTo>
                <a:lnTo>
                  <a:pt x="2828" y="1145"/>
                </a:lnTo>
                <a:lnTo>
                  <a:pt x="2828" y="1147"/>
                </a:lnTo>
                <a:lnTo>
                  <a:pt x="2824" y="1150"/>
                </a:lnTo>
                <a:lnTo>
                  <a:pt x="2820" y="1152"/>
                </a:lnTo>
                <a:lnTo>
                  <a:pt x="2819" y="1155"/>
                </a:lnTo>
                <a:lnTo>
                  <a:pt x="2816" y="1157"/>
                </a:lnTo>
                <a:lnTo>
                  <a:pt x="2814" y="1159"/>
                </a:lnTo>
                <a:lnTo>
                  <a:pt x="2813" y="1160"/>
                </a:lnTo>
                <a:lnTo>
                  <a:pt x="2811" y="1161"/>
                </a:lnTo>
                <a:lnTo>
                  <a:pt x="2809" y="1162"/>
                </a:lnTo>
                <a:lnTo>
                  <a:pt x="2807" y="1163"/>
                </a:lnTo>
                <a:lnTo>
                  <a:pt x="2803" y="1166"/>
                </a:lnTo>
                <a:lnTo>
                  <a:pt x="2801" y="1168"/>
                </a:lnTo>
                <a:lnTo>
                  <a:pt x="2798" y="1170"/>
                </a:lnTo>
                <a:lnTo>
                  <a:pt x="2798" y="1171"/>
                </a:lnTo>
                <a:lnTo>
                  <a:pt x="2797" y="1170"/>
                </a:lnTo>
                <a:lnTo>
                  <a:pt x="2796" y="1170"/>
                </a:lnTo>
                <a:lnTo>
                  <a:pt x="2792" y="1173"/>
                </a:lnTo>
                <a:lnTo>
                  <a:pt x="2791" y="1176"/>
                </a:lnTo>
                <a:lnTo>
                  <a:pt x="2786" y="1181"/>
                </a:lnTo>
                <a:lnTo>
                  <a:pt x="2785" y="1181"/>
                </a:lnTo>
                <a:lnTo>
                  <a:pt x="2781" y="1184"/>
                </a:lnTo>
                <a:lnTo>
                  <a:pt x="2777" y="1188"/>
                </a:lnTo>
                <a:lnTo>
                  <a:pt x="2777" y="1189"/>
                </a:lnTo>
                <a:lnTo>
                  <a:pt x="2776" y="1193"/>
                </a:lnTo>
                <a:lnTo>
                  <a:pt x="2775" y="1204"/>
                </a:lnTo>
                <a:lnTo>
                  <a:pt x="2775" y="1208"/>
                </a:lnTo>
                <a:lnTo>
                  <a:pt x="2775" y="1209"/>
                </a:lnTo>
                <a:lnTo>
                  <a:pt x="2774" y="1213"/>
                </a:lnTo>
                <a:lnTo>
                  <a:pt x="2774" y="1214"/>
                </a:lnTo>
                <a:lnTo>
                  <a:pt x="2771" y="1221"/>
                </a:lnTo>
                <a:lnTo>
                  <a:pt x="2769" y="1224"/>
                </a:lnTo>
                <a:lnTo>
                  <a:pt x="2765" y="1229"/>
                </a:lnTo>
                <a:lnTo>
                  <a:pt x="2763" y="1230"/>
                </a:lnTo>
                <a:lnTo>
                  <a:pt x="2763" y="1231"/>
                </a:lnTo>
                <a:lnTo>
                  <a:pt x="2764" y="1234"/>
                </a:lnTo>
                <a:lnTo>
                  <a:pt x="2770" y="1240"/>
                </a:lnTo>
                <a:lnTo>
                  <a:pt x="2772" y="1241"/>
                </a:lnTo>
                <a:lnTo>
                  <a:pt x="2777" y="1245"/>
                </a:lnTo>
                <a:lnTo>
                  <a:pt x="2787" y="1251"/>
                </a:lnTo>
                <a:lnTo>
                  <a:pt x="2797" y="1257"/>
                </a:lnTo>
                <a:lnTo>
                  <a:pt x="2803" y="1261"/>
                </a:lnTo>
                <a:lnTo>
                  <a:pt x="2806" y="1263"/>
                </a:lnTo>
                <a:lnTo>
                  <a:pt x="2807" y="1264"/>
                </a:lnTo>
                <a:lnTo>
                  <a:pt x="2808" y="1268"/>
                </a:lnTo>
                <a:lnTo>
                  <a:pt x="2809" y="1274"/>
                </a:lnTo>
                <a:lnTo>
                  <a:pt x="2814" y="1290"/>
                </a:lnTo>
                <a:lnTo>
                  <a:pt x="2737" y="1354"/>
                </a:lnTo>
                <a:lnTo>
                  <a:pt x="2737" y="1355"/>
                </a:lnTo>
                <a:lnTo>
                  <a:pt x="2726" y="1362"/>
                </a:lnTo>
                <a:lnTo>
                  <a:pt x="2724" y="1363"/>
                </a:lnTo>
                <a:lnTo>
                  <a:pt x="2722" y="1364"/>
                </a:lnTo>
                <a:lnTo>
                  <a:pt x="2718" y="1369"/>
                </a:lnTo>
                <a:lnTo>
                  <a:pt x="2717" y="1369"/>
                </a:lnTo>
                <a:lnTo>
                  <a:pt x="2713" y="1370"/>
                </a:lnTo>
                <a:lnTo>
                  <a:pt x="2712" y="1370"/>
                </a:lnTo>
                <a:lnTo>
                  <a:pt x="2711" y="1370"/>
                </a:lnTo>
                <a:lnTo>
                  <a:pt x="2710" y="1370"/>
                </a:lnTo>
                <a:lnTo>
                  <a:pt x="2710" y="1371"/>
                </a:lnTo>
                <a:lnTo>
                  <a:pt x="2708" y="1371"/>
                </a:lnTo>
                <a:lnTo>
                  <a:pt x="2706" y="1373"/>
                </a:lnTo>
                <a:lnTo>
                  <a:pt x="2704" y="1374"/>
                </a:lnTo>
                <a:lnTo>
                  <a:pt x="2702" y="1374"/>
                </a:lnTo>
                <a:lnTo>
                  <a:pt x="2701" y="1375"/>
                </a:lnTo>
                <a:lnTo>
                  <a:pt x="2700" y="1376"/>
                </a:lnTo>
                <a:lnTo>
                  <a:pt x="2699" y="1378"/>
                </a:lnTo>
                <a:lnTo>
                  <a:pt x="2697" y="1378"/>
                </a:lnTo>
                <a:lnTo>
                  <a:pt x="2694" y="1378"/>
                </a:lnTo>
                <a:lnTo>
                  <a:pt x="2691" y="1379"/>
                </a:lnTo>
                <a:lnTo>
                  <a:pt x="2690" y="1380"/>
                </a:lnTo>
                <a:lnTo>
                  <a:pt x="2689" y="1381"/>
                </a:lnTo>
                <a:lnTo>
                  <a:pt x="2688" y="1381"/>
                </a:lnTo>
                <a:lnTo>
                  <a:pt x="2685" y="1381"/>
                </a:lnTo>
                <a:lnTo>
                  <a:pt x="2684" y="1383"/>
                </a:lnTo>
                <a:lnTo>
                  <a:pt x="2683" y="1383"/>
                </a:lnTo>
                <a:lnTo>
                  <a:pt x="2681" y="1384"/>
                </a:lnTo>
                <a:lnTo>
                  <a:pt x="2680" y="1384"/>
                </a:lnTo>
                <a:lnTo>
                  <a:pt x="2679" y="1383"/>
                </a:lnTo>
                <a:lnTo>
                  <a:pt x="2678" y="1383"/>
                </a:lnTo>
                <a:lnTo>
                  <a:pt x="2675" y="1385"/>
                </a:lnTo>
                <a:lnTo>
                  <a:pt x="2674" y="1385"/>
                </a:lnTo>
                <a:lnTo>
                  <a:pt x="2673" y="1386"/>
                </a:lnTo>
                <a:lnTo>
                  <a:pt x="2672" y="1386"/>
                </a:lnTo>
                <a:lnTo>
                  <a:pt x="2670" y="1387"/>
                </a:lnTo>
                <a:lnTo>
                  <a:pt x="2670" y="1389"/>
                </a:lnTo>
                <a:lnTo>
                  <a:pt x="2672" y="1389"/>
                </a:lnTo>
                <a:lnTo>
                  <a:pt x="2681" y="1401"/>
                </a:lnTo>
                <a:lnTo>
                  <a:pt x="2683" y="1402"/>
                </a:lnTo>
                <a:lnTo>
                  <a:pt x="2801" y="1539"/>
                </a:lnTo>
                <a:lnTo>
                  <a:pt x="2801" y="1540"/>
                </a:lnTo>
                <a:lnTo>
                  <a:pt x="2802" y="1540"/>
                </a:lnTo>
                <a:lnTo>
                  <a:pt x="2812" y="1552"/>
                </a:lnTo>
                <a:lnTo>
                  <a:pt x="2798" y="1565"/>
                </a:lnTo>
                <a:lnTo>
                  <a:pt x="2772" y="1588"/>
                </a:lnTo>
                <a:lnTo>
                  <a:pt x="2769" y="1593"/>
                </a:lnTo>
                <a:lnTo>
                  <a:pt x="2765" y="1599"/>
                </a:lnTo>
                <a:lnTo>
                  <a:pt x="2764" y="1604"/>
                </a:lnTo>
                <a:lnTo>
                  <a:pt x="2761" y="1607"/>
                </a:lnTo>
                <a:lnTo>
                  <a:pt x="2760" y="1608"/>
                </a:lnTo>
                <a:lnTo>
                  <a:pt x="2756" y="1610"/>
                </a:lnTo>
                <a:lnTo>
                  <a:pt x="2755" y="1613"/>
                </a:lnTo>
                <a:lnTo>
                  <a:pt x="2748" y="1616"/>
                </a:lnTo>
                <a:lnTo>
                  <a:pt x="2745" y="1618"/>
                </a:lnTo>
                <a:lnTo>
                  <a:pt x="2745" y="1620"/>
                </a:lnTo>
                <a:lnTo>
                  <a:pt x="2745" y="1623"/>
                </a:lnTo>
                <a:lnTo>
                  <a:pt x="2745" y="1625"/>
                </a:lnTo>
                <a:lnTo>
                  <a:pt x="2745" y="1628"/>
                </a:lnTo>
                <a:lnTo>
                  <a:pt x="2747" y="1634"/>
                </a:lnTo>
                <a:lnTo>
                  <a:pt x="2747" y="1636"/>
                </a:lnTo>
                <a:lnTo>
                  <a:pt x="2748" y="1640"/>
                </a:lnTo>
                <a:lnTo>
                  <a:pt x="2747" y="1642"/>
                </a:lnTo>
                <a:lnTo>
                  <a:pt x="2745" y="1645"/>
                </a:lnTo>
                <a:lnTo>
                  <a:pt x="2744" y="1646"/>
                </a:lnTo>
                <a:lnTo>
                  <a:pt x="2742" y="1647"/>
                </a:lnTo>
                <a:lnTo>
                  <a:pt x="2738" y="1648"/>
                </a:lnTo>
                <a:lnTo>
                  <a:pt x="2732" y="1651"/>
                </a:lnTo>
                <a:lnTo>
                  <a:pt x="2731" y="1651"/>
                </a:lnTo>
                <a:lnTo>
                  <a:pt x="2729" y="1651"/>
                </a:lnTo>
                <a:lnTo>
                  <a:pt x="2728" y="1651"/>
                </a:lnTo>
                <a:lnTo>
                  <a:pt x="2727" y="1651"/>
                </a:lnTo>
                <a:lnTo>
                  <a:pt x="2726" y="1652"/>
                </a:lnTo>
                <a:lnTo>
                  <a:pt x="2723" y="1652"/>
                </a:lnTo>
                <a:lnTo>
                  <a:pt x="2722" y="1652"/>
                </a:lnTo>
                <a:lnTo>
                  <a:pt x="2721" y="1652"/>
                </a:lnTo>
                <a:lnTo>
                  <a:pt x="2720" y="1652"/>
                </a:lnTo>
                <a:lnTo>
                  <a:pt x="2717" y="1652"/>
                </a:lnTo>
                <a:lnTo>
                  <a:pt x="2716" y="1652"/>
                </a:lnTo>
                <a:lnTo>
                  <a:pt x="2715" y="1652"/>
                </a:lnTo>
                <a:lnTo>
                  <a:pt x="2712" y="1651"/>
                </a:lnTo>
                <a:lnTo>
                  <a:pt x="2711" y="1651"/>
                </a:lnTo>
                <a:lnTo>
                  <a:pt x="2710" y="1650"/>
                </a:lnTo>
                <a:lnTo>
                  <a:pt x="2708" y="1651"/>
                </a:lnTo>
                <a:lnTo>
                  <a:pt x="2707" y="1651"/>
                </a:lnTo>
                <a:lnTo>
                  <a:pt x="2705" y="1650"/>
                </a:lnTo>
                <a:lnTo>
                  <a:pt x="2702" y="1648"/>
                </a:lnTo>
                <a:lnTo>
                  <a:pt x="2700" y="1647"/>
                </a:lnTo>
                <a:lnTo>
                  <a:pt x="2697" y="1646"/>
                </a:lnTo>
                <a:lnTo>
                  <a:pt x="2696" y="1644"/>
                </a:lnTo>
                <a:lnTo>
                  <a:pt x="2695" y="1642"/>
                </a:lnTo>
                <a:lnTo>
                  <a:pt x="2694" y="1642"/>
                </a:lnTo>
                <a:lnTo>
                  <a:pt x="2692" y="1641"/>
                </a:lnTo>
                <a:lnTo>
                  <a:pt x="2691" y="1641"/>
                </a:lnTo>
                <a:lnTo>
                  <a:pt x="2690" y="1640"/>
                </a:lnTo>
                <a:lnTo>
                  <a:pt x="2689" y="1639"/>
                </a:lnTo>
                <a:lnTo>
                  <a:pt x="2688" y="1639"/>
                </a:lnTo>
                <a:lnTo>
                  <a:pt x="2686" y="1637"/>
                </a:lnTo>
                <a:lnTo>
                  <a:pt x="2685" y="1637"/>
                </a:lnTo>
                <a:lnTo>
                  <a:pt x="2684" y="1637"/>
                </a:lnTo>
                <a:lnTo>
                  <a:pt x="2683" y="1637"/>
                </a:lnTo>
                <a:lnTo>
                  <a:pt x="2681" y="1636"/>
                </a:lnTo>
                <a:lnTo>
                  <a:pt x="2679" y="1635"/>
                </a:lnTo>
                <a:lnTo>
                  <a:pt x="2678" y="1635"/>
                </a:lnTo>
                <a:lnTo>
                  <a:pt x="2676" y="1635"/>
                </a:lnTo>
                <a:lnTo>
                  <a:pt x="2674" y="1635"/>
                </a:lnTo>
                <a:lnTo>
                  <a:pt x="2673" y="1634"/>
                </a:lnTo>
                <a:lnTo>
                  <a:pt x="2670" y="1634"/>
                </a:lnTo>
                <a:lnTo>
                  <a:pt x="2669" y="1634"/>
                </a:lnTo>
                <a:lnTo>
                  <a:pt x="2668" y="1634"/>
                </a:lnTo>
                <a:lnTo>
                  <a:pt x="2665" y="1634"/>
                </a:lnTo>
                <a:lnTo>
                  <a:pt x="2663" y="1634"/>
                </a:lnTo>
                <a:lnTo>
                  <a:pt x="2662" y="1634"/>
                </a:lnTo>
                <a:lnTo>
                  <a:pt x="2662" y="1632"/>
                </a:lnTo>
                <a:lnTo>
                  <a:pt x="2660" y="1632"/>
                </a:lnTo>
                <a:lnTo>
                  <a:pt x="2662" y="1635"/>
                </a:lnTo>
                <a:lnTo>
                  <a:pt x="2662" y="1636"/>
                </a:lnTo>
                <a:lnTo>
                  <a:pt x="2662" y="1647"/>
                </a:lnTo>
                <a:lnTo>
                  <a:pt x="2662" y="1657"/>
                </a:lnTo>
                <a:lnTo>
                  <a:pt x="2662" y="1660"/>
                </a:lnTo>
                <a:lnTo>
                  <a:pt x="2663" y="1661"/>
                </a:lnTo>
                <a:lnTo>
                  <a:pt x="2663" y="1663"/>
                </a:lnTo>
                <a:lnTo>
                  <a:pt x="2664" y="1667"/>
                </a:lnTo>
                <a:lnTo>
                  <a:pt x="2665" y="1673"/>
                </a:lnTo>
                <a:lnTo>
                  <a:pt x="2665" y="1676"/>
                </a:lnTo>
                <a:lnTo>
                  <a:pt x="2668" y="1685"/>
                </a:lnTo>
                <a:lnTo>
                  <a:pt x="2668" y="1697"/>
                </a:lnTo>
                <a:lnTo>
                  <a:pt x="2668" y="1705"/>
                </a:lnTo>
                <a:lnTo>
                  <a:pt x="2668" y="1706"/>
                </a:lnTo>
                <a:lnTo>
                  <a:pt x="2670" y="1709"/>
                </a:lnTo>
                <a:lnTo>
                  <a:pt x="2674" y="1715"/>
                </a:lnTo>
                <a:lnTo>
                  <a:pt x="2675" y="1715"/>
                </a:lnTo>
                <a:lnTo>
                  <a:pt x="2675" y="1717"/>
                </a:lnTo>
                <a:lnTo>
                  <a:pt x="2675" y="1719"/>
                </a:lnTo>
                <a:lnTo>
                  <a:pt x="2672" y="1721"/>
                </a:lnTo>
                <a:lnTo>
                  <a:pt x="2672" y="1725"/>
                </a:lnTo>
                <a:lnTo>
                  <a:pt x="2668" y="1725"/>
                </a:lnTo>
                <a:lnTo>
                  <a:pt x="2668" y="1726"/>
                </a:lnTo>
                <a:lnTo>
                  <a:pt x="2669" y="1730"/>
                </a:lnTo>
                <a:lnTo>
                  <a:pt x="2669" y="1732"/>
                </a:lnTo>
                <a:lnTo>
                  <a:pt x="2669" y="1735"/>
                </a:lnTo>
                <a:lnTo>
                  <a:pt x="2669" y="1737"/>
                </a:lnTo>
                <a:lnTo>
                  <a:pt x="2670" y="1740"/>
                </a:lnTo>
                <a:lnTo>
                  <a:pt x="2669" y="1741"/>
                </a:lnTo>
                <a:lnTo>
                  <a:pt x="2669" y="1742"/>
                </a:lnTo>
                <a:lnTo>
                  <a:pt x="2668" y="1742"/>
                </a:lnTo>
                <a:lnTo>
                  <a:pt x="2663" y="1743"/>
                </a:lnTo>
                <a:lnTo>
                  <a:pt x="2663" y="1763"/>
                </a:lnTo>
                <a:lnTo>
                  <a:pt x="2664" y="1768"/>
                </a:lnTo>
                <a:lnTo>
                  <a:pt x="2664" y="1772"/>
                </a:lnTo>
                <a:lnTo>
                  <a:pt x="2663" y="1773"/>
                </a:lnTo>
                <a:lnTo>
                  <a:pt x="2663" y="1774"/>
                </a:lnTo>
                <a:lnTo>
                  <a:pt x="2663" y="1775"/>
                </a:lnTo>
                <a:lnTo>
                  <a:pt x="2663" y="1777"/>
                </a:lnTo>
                <a:lnTo>
                  <a:pt x="2662" y="1778"/>
                </a:lnTo>
                <a:lnTo>
                  <a:pt x="2659" y="1780"/>
                </a:lnTo>
                <a:lnTo>
                  <a:pt x="2658" y="1781"/>
                </a:lnTo>
                <a:lnTo>
                  <a:pt x="2657" y="1781"/>
                </a:lnTo>
                <a:lnTo>
                  <a:pt x="2657" y="1783"/>
                </a:lnTo>
                <a:lnTo>
                  <a:pt x="2651" y="1779"/>
                </a:lnTo>
                <a:lnTo>
                  <a:pt x="2644" y="1777"/>
                </a:lnTo>
                <a:lnTo>
                  <a:pt x="2641" y="1774"/>
                </a:lnTo>
                <a:lnTo>
                  <a:pt x="2632" y="1768"/>
                </a:lnTo>
                <a:lnTo>
                  <a:pt x="2632" y="1764"/>
                </a:lnTo>
                <a:lnTo>
                  <a:pt x="2632" y="1761"/>
                </a:lnTo>
                <a:lnTo>
                  <a:pt x="2632" y="1757"/>
                </a:lnTo>
                <a:lnTo>
                  <a:pt x="2632" y="1754"/>
                </a:lnTo>
                <a:lnTo>
                  <a:pt x="2631" y="1752"/>
                </a:lnTo>
                <a:lnTo>
                  <a:pt x="2625" y="1748"/>
                </a:lnTo>
                <a:lnTo>
                  <a:pt x="2625" y="1747"/>
                </a:lnTo>
                <a:lnTo>
                  <a:pt x="2622" y="1746"/>
                </a:lnTo>
                <a:lnTo>
                  <a:pt x="2621" y="1745"/>
                </a:lnTo>
                <a:lnTo>
                  <a:pt x="2619" y="1745"/>
                </a:lnTo>
                <a:lnTo>
                  <a:pt x="2616" y="1747"/>
                </a:lnTo>
                <a:lnTo>
                  <a:pt x="2615" y="1747"/>
                </a:lnTo>
                <a:lnTo>
                  <a:pt x="2608" y="1751"/>
                </a:lnTo>
                <a:lnTo>
                  <a:pt x="2604" y="1752"/>
                </a:lnTo>
                <a:lnTo>
                  <a:pt x="2603" y="1752"/>
                </a:lnTo>
                <a:lnTo>
                  <a:pt x="2601" y="1752"/>
                </a:lnTo>
                <a:lnTo>
                  <a:pt x="2594" y="1748"/>
                </a:lnTo>
                <a:lnTo>
                  <a:pt x="2593" y="1748"/>
                </a:lnTo>
                <a:lnTo>
                  <a:pt x="2592" y="1747"/>
                </a:lnTo>
                <a:lnTo>
                  <a:pt x="2590" y="1747"/>
                </a:lnTo>
                <a:lnTo>
                  <a:pt x="2584" y="1748"/>
                </a:lnTo>
                <a:lnTo>
                  <a:pt x="2583" y="1748"/>
                </a:lnTo>
                <a:lnTo>
                  <a:pt x="2566" y="1740"/>
                </a:lnTo>
                <a:lnTo>
                  <a:pt x="2556" y="1736"/>
                </a:lnTo>
                <a:lnTo>
                  <a:pt x="2556" y="1735"/>
                </a:lnTo>
                <a:lnTo>
                  <a:pt x="2555" y="1735"/>
                </a:lnTo>
                <a:lnTo>
                  <a:pt x="2551" y="1733"/>
                </a:lnTo>
                <a:lnTo>
                  <a:pt x="2549" y="1733"/>
                </a:lnTo>
                <a:lnTo>
                  <a:pt x="2546" y="1732"/>
                </a:lnTo>
                <a:lnTo>
                  <a:pt x="2545" y="1731"/>
                </a:lnTo>
                <a:lnTo>
                  <a:pt x="2541" y="1730"/>
                </a:lnTo>
                <a:lnTo>
                  <a:pt x="2540" y="1729"/>
                </a:lnTo>
                <a:lnTo>
                  <a:pt x="2539" y="1729"/>
                </a:lnTo>
                <a:lnTo>
                  <a:pt x="2536" y="1725"/>
                </a:lnTo>
                <a:lnTo>
                  <a:pt x="2535" y="1725"/>
                </a:lnTo>
                <a:lnTo>
                  <a:pt x="2533" y="1726"/>
                </a:lnTo>
                <a:lnTo>
                  <a:pt x="2531" y="1727"/>
                </a:lnTo>
                <a:lnTo>
                  <a:pt x="2526" y="1731"/>
                </a:lnTo>
                <a:lnTo>
                  <a:pt x="2524" y="1733"/>
                </a:lnTo>
                <a:lnTo>
                  <a:pt x="2524" y="1735"/>
                </a:lnTo>
                <a:lnTo>
                  <a:pt x="2519" y="1740"/>
                </a:lnTo>
                <a:lnTo>
                  <a:pt x="2515" y="1745"/>
                </a:lnTo>
                <a:lnTo>
                  <a:pt x="2514" y="1747"/>
                </a:lnTo>
                <a:lnTo>
                  <a:pt x="2503" y="1761"/>
                </a:lnTo>
                <a:lnTo>
                  <a:pt x="2503" y="1762"/>
                </a:lnTo>
                <a:lnTo>
                  <a:pt x="2504" y="1763"/>
                </a:lnTo>
                <a:lnTo>
                  <a:pt x="2510" y="1770"/>
                </a:lnTo>
                <a:lnTo>
                  <a:pt x="2512" y="1770"/>
                </a:lnTo>
                <a:lnTo>
                  <a:pt x="2515" y="1775"/>
                </a:lnTo>
                <a:lnTo>
                  <a:pt x="2519" y="1779"/>
                </a:lnTo>
                <a:lnTo>
                  <a:pt x="2521" y="1781"/>
                </a:lnTo>
                <a:lnTo>
                  <a:pt x="2524" y="1785"/>
                </a:lnTo>
                <a:lnTo>
                  <a:pt x="2524" y="1786"/>
                </a:lnTo>
                <a:lnTo>
                  <a:pt x="2524" y="1788"/>
                </a:lnTo>
                <a:lnTo>
                  <a:pt x="2525" y="1789"/>
                </a:lnTo>
                <a:lnTo>
                  <a:pt x="2525" y="1793"/>
                </a:lnTo>
                <a:lnTo>
                  <a:pt x="2525" y="1799"/>
                </a:lnTo>
                <a:lnTo>
                  <a:pt x="2525" y="1800"/>
                </a:lnTo>
                <a:lnTo>
                  <a:pt x="2525" y="1801"/>
                </a:lnTo>
                <a:lnTo>
                  <a:pt x="2525" y="1807"/>
                </a:lnTo>
                <a:lnTo>
                  <a:pt x="2526" y="1813"/>
                </a:lnTo>
                <a:lnTo>
                  <a:pt x="2525" y="1817"/>
                </a:lnTo>
                <a:lnTo>
                  <a:pt x="2525" y="1820"/>
                </a:lnTo>
                <a:lnTo>
                  <a:pt x="2525" y="1823"/>
                </a:lnTo>
                <a:lnTo>
                  <a:pt x="2524" y="1825"/>
                </a:lnTo>
                <a:lnTo>
                  <a:pt x="2524" y="1827"/>
                </a:lnTo>
                <a:lnTo>
                  <a:pt x="2523" y="1828"/>
                </a:lnTo>
                <a:lnTo>
                  <a:pt x="2523" y="1829"/>
                </a:lnTo>
                <a:lnTo>
                  <a:pt x="2521" y="1833"/>
                </a:lnTo>
                <a:lnTo>
                  <a:pt x="2521" y="1834"/>
                </a:lnTo>
                <a:lnTo>
                  <a:pt x="2520" y="1838"/>
                </a:lnTo>
                <a:lnTo>
                  <a:pt x="2519" y="1839"/>
                </a:lnTo>
                <a:lnTo>
                  <a:pt x="2508" y="1844"/>
                </a:lnTo>
                <a:lnTo>
                  <a:pt x="2504" y="1845"/>
                </a:lnTo>
                <a:lnTo>
                  <a:pt x="2493" y="1849"/>
                </a:lnTo>
                <a:lnTo>
                  <a:pt x="2492" y="1850"/>
                </a:lnTo>
                <a:lnTo>
                  <a:pt x="2467" y="1860"/>
                </a:lnTo>
                <a:lnTo>
                  <a:pt x="2464" y="1863"/>
                </a:lnTo>
                <a:lnTo>
                  <a:pt x="2462" y="1863"/>
                </a:lnTo>
                <a:lnTo>
                  <a:pt x="2461" y="1863"/>
                </a:lnTo>
                <a:lnTo>
                  <a:pt x="2460" y="1864"/>
                </a:lnTo>
                <a:lnTo>
                  <a:pt x="2459" y="1864"/>
                </a:lnTo>
                <a:lnTo>
                  <a:pt x="2459" y="1865"/>
                </a:lnTo>
                <a:lnTo>
                  <a:pt x="2459" y="1866"/>
                </a:lnTo>
                <a:lnTo>
                  <a:pt x="2459" y="1868"/>
                </a:lnTo>
                <a:lnTo>
                  <a:pt x="2457" y="1871"/>
                </a:lnTo>
                <a:lnTo>
                  <a:pt x="2456" y="1873"/>
                </a:lnTo>
                <a:lnTo>
                  <a:pt x="2456" y="1874"/>
                </a:lnTo>
                <a:lnTo>
                  <a:pt x="2455" y="1875"/>
                </a:lnTo>
                <a:lnTo>
                  <a:pt x="2454" y="1877"/>
                </a:lnTo>
                <a:lnTo>
                  <a:pt x="2453" y="1879"/>
                </a:lnTo>
                <a:lnTo>
                  <a:pt x="2451" y="1881"/>
                </a:lnTo>
                <a:lnTo>
                  <a:pt x="2450" y="1882"/>
                </a:lnTo>
                <a:lnTo>
                  <a:pt x="2450" y="1885"/>
                </a:lnTo>
                <a:lnTo>
                  <a:pt x="2449" y="1887"/>
                </a:lnTo>
                <a:lnTo>
                  <a:pt x="2448" y="1890"/>
                </a:lnTo>
                <a:lnTo>
                  <a:pt x="2446" y="1893"/>
                </a:lnTo>
                <a:lnTo>
                  <a:pt x="2446" y="1895"/>
                </a:lnTo>
                <a:lnTo>
                  <a:pt x="2445" y="1900"/>
                </a:lnTo>
                <a:lnTo>
                  <a:pt x="2445" y="1901"/>
                </a:lnTo>
                <a:lnTo>
                  <a:pt x="2445" y="1903"/>
                </a:lnTo>
                <a:lnTo>
                  <a:pt x="2444" y="1909"/>
                </a:lnTo>
                <a:lnTo>
                  <a:pt x="2444" y="1912"/>
                </a:lnTo>
                <a:lnTo>
                  <a:pt x="2444" y="1914"/>
                </a:lnTo>
                <a:lnTo>
                  <a:pt x="2445" y="1918"/>
                </a:lnTo>
                <a:lnTo>
                  <a:pt x="2445" y="1919"/>
                </a:lnTo>
                <a:lnTo>
                  <a:pt x="2445" y="1921"/>
                </a:lnTo>
                <a:lnTo>
                  <a:pt x="2445" y="1922"/>
                </a:lnTo>
                <a:lnTo>
                  <a:pt x="2444" y="1923"/>
                </a:lnTo>
                <a:lnTo>
                  <a:pt x="2444" y="1925"/>
                </a:lnTo>
                <a:lnTo>
                  <a:pt x="2444" y="1928"/>
                </a:lnTo>
                <a:lnTo>
                  <a:pt x="2445" y="1929"/>
                </a:lnTo>
                <a:lnTo>
                  <a:pt x="2444" y="1932"/>
                </a:lnTo>
                <a:lnTo>
                  <a:pt x="2443" y="1930"/>
                </a:lnTo>
                <a:lnTo>
                  <a:pt x="2441" y="1929"/>
                </a:lnTo>
                <a:lnTo>
                  <a:pt x="2438" y="1927"/>
                </a:lnTo>
                <a:lnTo>
                  <a:pt x="2437" y="1925"/>
                </a:lnTo>
                <a:lnTo>
                  <a:pt x="2437" y="1908"/>
                </a:lnTo>
                <a:lnTo>
                  <a:pt x="2437" y="1895"/>
                </a:lnTo>
                <a:lnTo>
                  <a:pt x="2437" y="1887"/>
                </a:lnTo>
                <a:lnTo>
                  <a:pt x="2437" y="1882"/>
                </a:lnTo>
                <a:lnTo>
                  <a:pt x="2433" y="1871"/>
                </a:lnTo>
                <a:lnTo>
                  <a:pt x="2430" y="1859"/>
                </a:lnTo>
                <a:lnTo>
                  <a:pt x="2428" y="1853"/>
                </a:lnTo>
                <a:lnTo>
                  <a:pt x="2424" y="1847"/>
                </a:lnTo>
                <a:lnTo>
                  <a:pt x="2423" y="1845"/>
                </a:lnTo>
                <a:lnTo>
                  <a:pt x="2418" y="1842"/>
                </a:lnTo>
                <a:lnTo>
                  <a:pt x="2411" y="1838"/>
                </a:lnTo>
                <a:lnTo>
                  <a:pt x="2405" y="1834"/>
                </a:lnTo>
                <a:lnTo>
                  <a:pt x="2398" y="1833"/>
                </a:lnTo>
                <a:lnTo>
                  <a:pt x="2396" y="1832"/>
                </a:lnTo>
                <a:lnTo>
                  <a:pt x="2390" y="1832"/>
                </a:lnTo>
                <a:lnTo>
                  <a:pt x="2385" y="1833"/>
                </a:lnTo>
                <a:lnTo>
                  <a:pt x="2381" y="1833"/>
                </a:lnTo>
                <a:lnTo>
                  <a:pt x="2377" y="1833"/>
                </a:lnTo>
                <a:lnTo>
                  <a:pt x="2371" y="1831"/>
                </a:lnTo>
                <a:lnTo>
                  <a:pt x="2366" y="1829"/>
                </a:lnTo>
                <a:lnTo>
                  <a:pt x="2352" y="1827"/>
                </a:lnTo>
                <a:lnTo>
                  <a:pt x="2341" y="1826"/>
                </a:lnTo>
                <a:lnTo>
                  <a:pt x="2331" y="1826"/>
                </a:lnTo>
                <a:lnTo>
                  <a:pt x="2325" y="1826"/>
                </a:lnTo>
                <a:lnTo>
                  <a:pt x="2316" y="1828"/>
                </a:lnTo>
                <a:lnTo>
                  <a:pt x="2312" y="1828"/>
                </a:lnTo>
                <a:lnTo>
                  <a:pt x="2307" y="1829"/>
                </a:lnTo>
                <a:lnTo>
                  <a:pt x="2304" y="1829"/>
                </a:lnTo>
                <a:lnTo>
                  <a:pt x="2299" y="1828"/>
                </a:lnTo>
                <a:lnTo>
                  <a:pt x="2294" y="1826"/>
                </a:lnTo>
                <a:lnTo>
                  <a:pt x="2291" y="1826"/>
                </a:lnTo>
                <a:lnTo>
                  <a:pt x="2290" y="1825"/>
                </a:lnTo>
                <a:lnTo>
                  <a:pt x="2285" y="1822"/>
                </a:lnTo>
                <a:lnTo>
                  <a:pt x="2279" y="1822"/>
                </a:lnTo>
                <a:lnTo>
                  <a:pt x="2275" y="1822"/>
                </a:lnTo>
                <a:lnTo>
                  <a:pt x="2273" y="1821"/>
                </a:lnTo>
                <a:lnTo>
                  <a:pt x="2269" y="1820"/>
                </a:lnTo>
                <a:lnTo>
                  <a:pt x="2261" y="1812"/>
                </a:lnTo>
                <a:lnTo>
                  <a:pt x="2257" y="1810"/>
                </a:lnTo>
                <a:lnTo>
                  <a:pt x="2254" y="1807"/>
                </a:lnTo>
                <a:lnTo>
                  <a:pt x="2242" y="1805"/>
                </a:lnTo>
                <a:lnTo>
                  <a:pt x="2235" y="1804"/>
                </a:lnTo>
                <a:lnTo>
                  <a:pt x="2216" y="1797"/>
                </a:lnTo>
                <a:lnTo>
                  <a:pt x="2203" y="1795"/>
                </a:lnTo>
                <a:lnTo>
                  <a:pt x="2199" y="1794"/>
                </a:lnTo>
                <a:lnTo>
                  <a:pt x="2192" y="1791"/>
                </a:lnTo>
                <a:lnTo>
                  <a:pt x="2181" y="1784"/>
                </a:lnTo>
                <a:lnTo>
                  <a:pt x="2162" y="1772"/>
                </a:lnTo>
                <a:lnTo>
                  <a:pt x="2160" y="1767"/>
                </a:lnTo>
                <a:lnTo>
                  <a:pt x="2156" y="1754"/>
                </a:lnTo>
                <a:lnTo>
                  <a:pt x="2154" y="1741"/>
                </a:lnTo>
                <a:lnTo>
                  <a:pt x="2145" y="1705"/>
                </a:lnTo>
                <a:lnTo>
                  <a:pt x="2142" y="1699"/>
                </a:lnTo>
                <a:lnTo>
                  <a:pt x="2141" y="1700"/>
                </a:lnTo>
                <a:lnTo>
                  <a:pt x="2126" y="1704"/>
                </a:lnTo>
                <a:lnTo>
                  <a:pt x="2108" y="1709"/>
                </a:lnTo>
                <a:lnTo>
                  <a:pt x="2090" y="1713"/>
                </a:lnTo>
                <a:lnTo>
                  <a:pt x="2075" y="1717"/>
                </a:lnTo>
                <a:lnTo>
                  <a:pt x="2058" y="1716"/>
                </a:lnTo>
                <a:lnTo>
                  <a:pt x="2046" y="1715"/>
                </a:lnTo>
                <a:lnTo>
                  <a:pt x="2046" y="1714"/>
                </a:lnTo>
                <a:lnTo>
                  <a:pt x="2046" y="1709"/>
                </a:lnTo>
                <a:lnTo>
                  <a:pt x="2002" y="1682"/>
                </a:lnTo>
                <a:lnTo>
                  <a:pt x="1994" y="1677"/>
                </a:lnTo>
                <a:lnTo>
                  <a:pt x="1976" y="1666"/>
                </a:lnTo>
                <a:lnTo>
                  <a:pt x="1951" y="1651"/>
                </a:lnTo>
                <a:lnTo>
                  <a:pt x="1933" y="1641"/>
                </a:lnTo>
                <a:lnTo>
                  <a:pt x="1912" y="1628"/>
                </a:lnTo>
                <a:lnTo>
                  <a:pt x="1900" y="1620"/>
                </a:lnTo>
                <a:lnTo>
                  <a:pt x="1855" y="1593"/>
                </a:lnTo>
                <a:lnTo>
                  <a:pt x="1853" y="1593"/>
                </a:lnTo>
                <a:lnTo>
                  <a:pt x="1819" y="1571"/>
                </a:lnTo>
                <a:lnTo>
                  <a:pt x="1784" y="1550"/>
                </a:lnTo>
                <a:lnTo>
                  <a:pt x="1775" y="1545"/>
                </a:lnTo>
                <a:lnTo>
                  <a:pt x="1773" y="1545"/>
                </a:lnTo>
                <a:lnTo>
                  <a:pt x="1772" y="1546"/>
                </a:lnTo>
                <a:lnTo>
                  <a:pt x="1766" y="1548"/>
                </a:lnTo>
                <a:lnTo>
                  <a:pt x="1763" y="1549"/>
                </a:lnTo>
                <a:lnTo>
                  <a:pt x="1762" y="1550"/>
                </a:lnTo>
                <a:lnTo>
                  <a:pt x="1762" y="1552"/>
                </a:lnTo>
                <a:lnTo>
                  <a:pt x="1763" y="1556"/>
                </a:lnTo>
                <a:lnTo>
                  <a:pt x="1763" y="1559"/>
                </a:lnTo>
                <a:lnTo>
                  <a:pt x="1763" y="1562"/>
                </a:lnTo>
                <a:lnTo>
                  <a:pt x="1763" y="1564"/>
                </a:lnTo>
                <a:lnTo>
                  <a:pt x="1763" y="1566"/>
                </a:lnTo>
                <a:lnTo>
                  <a:pt x="1765" y="1570"/>
                </a:lnTo>
                <a:lnTo>
                  <a:pt x="1765" y="1572"/>
                </a:lnTo>
                <a:lnTo>
                  <a:pt x="1765" y="1575"/>
                </a:lnTo>
                <a:lnTo>
                  <a:pt x="1763" y="1577"/>
                </a:lnTo>
                <a:lnTo>
                  <a:pt x="1763" y="1580"/>
                </a:lnTo>
                <a:lnTo>
                  <a:pt x="1765" y="1583"/>
                </a:lnTo>
                <a:lnTo>
                  <a:pt x="1765" y="1584"/>
                </a:lnTo>
                <a:lnTo>
                  <a:pt x="1762" y="1587"/>
                </a:lnTo>
                <a:lnTo>
                  <a:pt x="1762" y="1591"/>
                </a:lnTo>
                <a:lnTo>
                  <a:pt x="1762" y="1594"/>
                </a:lnTo>
                <a:lnTo>
                  <a:pt x="1761" y="1597"/>
                </a:lnTo>
                <a:lnTo>
                  <a:pt x="1760" y="1600"/>
                </a:lnTo>
                <a:lnTo>
                  <a:pt x="1756" y="1603"/>
                </a:lnTo>
                <a:lnTo>
                  <a:pt x="1755" y="1604"/>
                </a:lnTo>
                <a:lnTo>
                  <a:pt x="1750" y="1607"/>
                </a:lnTo>
                <a:lnTo>
                  <a:pt x="1746" y="1608"/>
                </a:lnTo>
                <a:lnTo>
                  <a:pt x="1744" y="1609"/>
                </a:lnTo>
                <a:lnTo>
                  <a:pt x="1739" y="1615"/>
                </a:lnTo>
                <a:lnTo>
                  <a:pt x="1735" y="1619"/>
                </a:lnTo>
                <a:lnTo>
                  <a:pt x="1733" y="1626"/>
                </a:lnTo>
                <a:lnTo>
                  <a:pt x="1730" y="1629"/>
                </a:lnTo>
                <a:lnTo>
                  <a:pt x="1729" y="1629"/>
                </a:lnTo>
                <a:lnTo>
                  <a:pt x="1727" y="1635"/>
                </a:lnTo>
                <a:lnTo>
                  <a:pt x="1722" y="1641"/>
                </a:lnTo>
                <a:lnTo>
                  <a:pt x="1719" y="1647"/>
                </a:lnTo>
                <a:lnTo>
                  <a:pt x="1718" y="1651"/>
                </a:lnTo>
                <a:lnTo>
                  <a:pt x="1713" y="1653"/>
                </a:lnTo>
                <a:lnTo>
                  <a:pt x="1709" y="1657"/>
                </a:lnTo>
                <a:lnTo>
                  <a:pt x="1702" y="1661"/>
                </a:lnTo>
                <a:lnTo>
                  <a:pt x="1666" y="1693"/>
                </a:lnTo>
                <a:lnTo>
                  <a:pt x="1667" y="1701"/>
                </a:lnTo>
                <a:lnTo>
                  <a:pt x="1667" y="1703"/>
                </a:lnTo>
                <a:lnTo>
                  <a:pt x="1669" y="1710"/>
                </a:lnTo>
                <a:lnTo>
                  <a:pt x="1670" y="1716"/>
                </a:lnTo>
                <a:lnTo>
                  <a:pt x="1671" y="1720"/>
                </a:lnTo>
                <a:lnTo>
                  <a:pt x="1671" y="1724"/>
                </a:lnTo>
                <a:lnTo>
                  <a:pt x="1671" y="1725"/>
                </a:lnTo>
                <a:lnTo>
                  <a:pt x="1674" y="1724"/>
                </a:lnTo>
                <a:lnTo>
                  <a:pt x="1674" y="1725"/>
                </a:lnTo>
                <a:lnTo>
                  <a:pt x="1677" y="1729"/>
                </a:lnTo>
                <a:lnTo>
                  <a:pt x="1679" y="1730"/>
                </a:lnTo>
                <a:lnTo>
                  <a:pt x="1691" y="1746"/>
                </a:lnTo>
                <a:lnTo>
                  <a:pt x="1692" y="1747"/>
                </a:lnTo>
                <a:lnTo>
                  <a:pt x="1691" y="1748"/>
                </a:lnTo>
                <a:lnTo>
                  <a:pt x="1690" y="1749"/>
                </a:lnTo>
                <a:lnTo>
                  <a:pt x="1688" y="1751"/>
                </a:lnTo>
                <a:lnTo>
                  <a:pt x="1690" y="1774"/>
                </a:lnTo>
                <a:lnTo>
                  <a:pt x="1690" y="1783"/>
                </a:lnTo>
                <a:lnTo>
                  <a:pt x="1691" y="1796"/>
                </a:lnTo>
                <a:lnTo>
                  <a:pt x="1691" y="1799"/>
                </a:lnTo>
                <a:lnTo>
                  <a:pt x="1691" y="1805"/>
                </a:lnTo>
                <a:lnTo>
                  <a:pt x="1691" y="1807"/>
                </a:lnTo>
                <a:lnTo>
                  <a:pt x="1691" y="1813"/>
                </a:lnTo>
                <a:lnTo>
                  <a:pt x="1692" y="1820"/>
                </a:lnTo>
                <a:lnTo>
                  <a:pt x="1692" y="1825"/>
                </a:lnTo>
                <a:lnTo>
                  <a:pt x="1692" y="1828"/>
                </a:lnTo>
                <a:lnTo>
                  <a:pt x="1692" y="1833"/>
                </a:lnTo>
                <a:lnTo>
                  <a:pt x="1693" y="1838"/>
                </a:lnTo>
                <a:lnTo>
                  <a:pt x="1693" y="1841"/>
                </a:lnTo>
                <a:lnTo>
                  <a:pt x="1693" y="1842"/>
                </a:lnTo>
                <a:lnTo>
                  <a:pt x="1693" y="1844"/>
                </a:lnTo>
                <a:lnTo>
                  <a:pt x="1693" y="1847"/>
                </a:lnTo>
                <a:lnTo>
                  <a:pt x="1693" y="1849"/>
                </a:lnTo>
                <a:lnTo>
                  <a:pt x="1693" y="1853"/>
                </a:lnTo>
                <a:lnTo>
                  <a:pt x="1693" y="1854"/>
                </a:lnTo>
                <a:lnTo>
                  <a:pt x="1693" y="1857"/>
                </a:lnTo>
                <a:lnTo>
                  <a:pt x="1693" y="1860"/>
                </a:lnTo>
                <a:lnTo>
                  <a:pt x="1693" y="1864"/>
                </a:lnTo>
                <a:lnTo>
                  <a:pt x="1693" y="1865"/>
                </a:lnTo>
                <a:lnTo>
                  <a:pt x="1693" y="1871"/>
                </a:lnTo>
                <a:lnTo>
                  <a:pt x="1693" y="1873"/>
                </a:lnTo>
                <a:lnTo>
                  <a:pt x="1695" y="1876"/>
                </a:lnTo>
                <a:lnTo>
                  <a:pt x="1695" y="1881"/>
                </a:lnTo>
                <a:lnTo>
                  <a:pt x="1696" y="1884"/>
                </a:lnTo>
                <a:lnTo>
                  <a:pt x="1697" y="1886"/>
                </a:lnTo>
                <a:lnTo>
                  <a:pt x="1697" y="1889"/>
                </a:lnTo>
                <a:lnTo>
                  <a:pt x="1697" y="1890"/>
                </a:lnTo>
                <a:lnTo>
                  <a:pt x="1699" y="1902"/>
                </a:lnTo>
                <a:lnTo>
                  <a:pt x="1701" y="1909"/>
                </a:lnTo>
                <a:lnTo>
                  <a:pt x="1712" y="1948"/>
                </a:lnTo>
                <a:lnTo>
                  <a:pt x="1712" y="1950"/>
                </a:lnTo>
                <a:lnTo>
                  <a:pt x="1713" y="1950"/>
                </a:lnTo>
                <a:lnTo>
                  <a:pt x="1755" y="1961"/>
                </a:lnTo>
                <a:lnTo>
                  <a:pt x="1755" y="1962"/>
                </a:lnTo>
                <a:lnTo>
                  <a:pt x="1755" y="1964"/>
                </a:lnTo>
                <a:lnTo>
                  <a:pt x="1754" y="1970"/>
                </a:lnTo>
                <a:lnTo>
                  <a:pt x="1754" y="1974"/>
                </a:lnTo>
                <a:lnTo>
                  <a:pt x="1752" y="1978"/>
                </a:lnTo>
                <a:lnTo>
                  <a:pt x="1751" y="1983"/>
                </a:lnTo>
                <a:lnTo>
                  <a:pt x="1751" y="1986"/>
                </a:lnTo>
                <a:lnTo>
                  <a:pt x="1752" y="1990"/>
                </a:lnTo>
                <a:lnTo>
                  <a:pt x="1752" y="1994"/>
                </a:lnTo>
                <a:lnTo>
                  <a:pt x="1752" y="1996"/>
                </a:lnTo>
                <a:lnTo>
                  <a:pt x="1752" y="2009"/>
                </a:lnTo>
                <a:lnTo>
                  <a:pt x="1754" y="2009"/>
                </a:lnTo>
                <a:lnTo>
                  <a:pt x="1766" y="2008"/>
                </a:lnTo>
                <a:lnTo>
                  <a:pt x="1783" y="2008"/>
                </a:lnTo>
                <a:lnTo>
                  <a:pt x="1795" y="2008"/>
                </a:lnTo>
                <a:lnTo>
                  <a:pt x="1795" y="2009"/>
                </a:lnTo>
                <a:lnTo>
                  <a:pt x="1797" y="2010"/>
                </a:lnTo>
                <a:lnTo>
                  <a:pt x="1797" y="2012"/>
                </a:lnTo>
                <a:lnTo>
                  <a:pt x="1798" y="2013"/>
                </a:lnTo>
                <a:lnTo>
                  <a:pt x="1799" y="2015"/>
                </a:lnTo>
                <a:lnTo>
                  <a:pt x="1802" y="2018"/>
                </a:lnTo>
                <a:lnTo>
                  <a:pt x="1803" y="2020"/>
                </a:lnTo>
                <a:lnTo>
                  <a:pt x="1804" y="2022"/>
                </a:lnTo>
                <a:lnTo>
                  <a:pt x="1807" y="2026"/>
                </a:lnTo>
                <a:lnTo>
                  <a:pt x="1809" y="2028"/>
                </a:lnTo>
                <a:lnTo>
                  <a:pt x="1809" y="2029"/>
                </a:lnTo>
                <a:lnTo>
                  <a:pt x="1813" y="2031"/>
                </a:lnTo>
                <a:lnTo>
                  <a:pt x="1814" y="2034"/>
                </a:lnTo>
                <a:lnTo>
                  <a:pt x="1815" y="2035"/>
                </a:lnTo>
                <a:lnTo>
                  <a:pt x="1815" y="2036"/>
                </a:lnTo>
                <a:lnTo>
                  <a:pt x="1815" y="2038"/>
                </a:lnTo>
                <a:lnTo>
                  <a:pt x="1815" y="2039"/>
                </a:lnTo>
                <a:lnTo>
                  <a:pt x="1815" y="2040"/>
                </a:lnTo>
                <a:lnTo>
                  <a:pt x="1815" y="2041"/>
                </a:lnTo>
                <a:lnTo>
                  <a:pt x="1815" y="2042"/>
                </a:lnTo>
                <a:lnTo>
                  <a:pt x="1815" y="2044"/>
                </a:lnTo>
                <a:lnTo>
                  <a:pt x="1814" y="2046"/>
                </a:lnTo>
                <a:lnTo>
                  <a:pt x="1814" y="2047"/>
                </a:lnTo>
                <a:lnTo>
                  <a:pt x="1814" y="2049"/>
                </a:lnTo>
                <a:lnTo>
                  <a:pt x="1814" y="2050"/>
                </a:lnTo>
                <a:lnTo>
                  <a:pt x="1814" y="2051"/>
                </a:lnTo>
                <a:lnTo>
                  <a:pt x="1814" y="2052"/>
                </a:lnTo>
                <a:lnTo>
                  <a:pt x="1814" y="2054"/>
                </a:lnTo>
                <a:lnTo>
                  <a:pt x="1814" y="2055"/>
                </a:lnTo>
                <a:lnTo>
                  <a:pt x="1815" y="2055"/>
                </a:lnTo>
                <a:lnTo>
                  <a:pt x="1815" y="2056"/>
                </a:lnTo>
                <a:lnTo>
                  <a:pt x="1816" y="2057"/>
                </a:lnTo>
                <a:lnTo>
                  <a:pt x="1818" y="2060"/>
                </a:lnTo>
                <a:lnTo>
                  <a:pt x="1820" y="2063"/>
                </a:lnTo>
                <a:lnTo>
                  <a:pt x="1820" y="2065"/>
                </a:lnTo>
                <a:lnTo>
                  <a:pt x="1821" y="2066"/>
                </a:lnTo>
                <a:lnTo>
                  <a:pt x="1823" y="2067"/>
                </a:lnTo>
                <a:lnTo>
                  <a:pt x="1824" y="2068"/>
                </a:lnTo>
                <a:lnTo>
                  <a:pt x="1825" y="2070"/>
                </a:lnTo>
                <a:lnTo>
                  <a:pt x="1831" y="2077"/>
                </a:lnTo>
                <a:lnTo>
                  <a:pt x="1835" y="2079"/>
                </a:lnTo>
                <a:lnTo>
                  <a:pt x="1835" y="2081"/>
                </a:lnTo>
                <a:lnTo>
                  <a:pt x="1837" y="2084"/>
                </a:lnTo>
                <a:lnTo>
                  <a:pt x="1841" y="2087"/>
                </a:lnTo>
                <a:lnTo>
                  <a:pt x="1842" y="2088"/>
                </a:lnTo>
                <a:lnTo>
                  <a:pt x="1847" y="2094"/>
                </a:lnTo>
                <a:lnTo>
                  <a:pt x="1851" y="2099"/>
                </a:lnTo>
                <a:lnTo>
                  <a:pt x="1852" y="2100"/>
                </a:lnTo>
                <a:lnTo>
                  <a:pt x="1851" y="2103"/>
                </a:lnTo>
                <a:lnTo>
                  <a:pt x="1847" y="2106"/>
                </a:lnTo>
                <a:lnTo>
                  <a:pt x="1845" y="2110"/>
                </a:lnTo>
                <a:lnTo>
                  <a:pt x="1840" y="2114"/>
                </a:lnTo>
                <a:lnTo>
                  <a:pt x="1832" y="2120"/>
                </a:lnTo>
                <a:lnTo>
                  <a:pt x="1827" y="2125"/>
                </a:lnTo>
                <a:lnTo>
                  <a:pt x="1821" y="2130"/>
                </a:lnTo>
                <a:lnTo>
                  <a:pt x="1820" y="2131"/>
                </a:lnTo>
                <a:lnTo>
                  <a:pt x="1818" y="2134"/>
                </a:lnTo>
                <a:lnTo>
                  <a:pt x="1816" y="2135"/>
                </a:lnTo>
                <a:lnTo>
                  <a:pt x="1811" y="2138"/>
                </a:lnTo>
                <a:lnTo>
                  <a:pt x="1800" y="2147"/>
                </a:lnTo>
                <a:lnTo>
                  <a:pt x="1794" y="2151"/>
                </a:lnTo>
                <a:lnTo>
                  <a:pt x="1791" y="2153"/>
                </a:lnTo>
                <a:lnTo>
                  <a:pt x="1775" y="2164"/>
                </a:lnTo>
                <a:lnTo>
                  <a:pt x="1766" y="2170"/>
                </a:lnTo>
                <a:lnTo>
                  <a:pt x="1747" y="2183"/>
                </a:lnTo>
                <a:lnTo>
                  <a:pt x="1731" y="2195"/>
                </a:lnTo>
                <a:lnTo>
                  <a:pt x="1728" y="2199"/>
                </a:lnTo>
                <a:lnTo>
                  <a:pt x="1722" y="2202"/>
                </a:lnTo>
                <a:lnTo>
                  <a:pt x="1713" y="2209"/>
                </a:lnTo>
                <a:lnTo>
                  <a:pt x="1712" y="2210"/>
                </a:lnTo>
                <a:lnTo>
                  <a:pt x="1707" y="2212"/>
                </a:lnTo>
                <a:lnTo>
                  <a:pt x="1698" y="2215"/>
                </a:lnTo>
                <a:lnTo>
                  <a:pt x="1693" y="2215"/>
                </a:lnTo>
                <a:lnTo>
                  <a:pt x="1688" y="2219"/>
                </a:lnTo>
                <a:lnTo>
                  <a:pt x="1685" y="2222"/>
                </a:lnTo>
                <a:lnTo>
                  <a:pt x="1683" y="2223"/>
                </a:lnTo>
                <a:lnTo>
                  <a:pt x="1682" y="2223"/>
                </a:lnTo>
                <a:lnTo>
                  <a:pt x="1682" y="2225"/>
                </a:lnTo>
                <a:lnTo>
                  <a:pt x="1681" y="2228"/>
                </a:lnTo>
                <a:lnTo>
                  <a:pt x="1679" y="2232"/>
                </a:lnTo>
                <a:lnTo>
                  <a:pt x="1672" y="2239"/>
                </a:lnTo>
                <a:lnTo>
                  <a:pt x="1671" y="2241"/>
                </a:lnTo>
                <a:lnTo>
                  <a:pt x="1669" y="2242"/>
                </a:lnTo>
                <a:lnTo>
                  <a:pt x="1666" y="2243"/>
                </a:lnTo>
                <a:lnTo>
                  <a:pt x="1665" y="2243"/>
                </a:lnTo>
                <a:lnTo>
                  <a:pt x="1659" y="2248"/>
                </a:lnTo>
                <a:lnTo>
                  <a:pt x="1658" y="2249"/>
                </a:lnTo>
                <a:lnTo>
                  <a:pt x="1653" y="2255"/>
                </a:lnTo>
                <a:lnTo>
                  <a:pt x="1652" y="2257"/>
                </a:lnTo>
                <a:lnTo>
                  <a:pt x="1649" y="2258"/>
                </a:lnTo>
                <a:lnTo>
                  <a:pt x="1645" y="2262"/>
                </a:lnTo>
                <a:lnTo>
                  <a:pt x="1639" y="2267"/>
                </a:lnTo>
                <a:lnTo>
                  <a:pt x="1629" y="2275"/>
                </a:lnTo>
                <a:lnTo>
                  <a:pt x="1616" y="2286"/>
                </a:lnTo>
                <a:lnTo>
                  <a:pt x="1612" y="2281"/>
                </a:lnTo>
                <a:lnTo>
                  <a:pt x="1611" y="2280"/>
                </a:lnTo>
                <a:lnTo>
                  <a:pt x="1610" y="2283"/>
                </a:lnTo>
                <a:lnTo>
                  <a:pt x="1608" y="2285"/>
                </a:lnTo>
                <a:lnTo>
                  <a:pt x="1607" y="2284"/>
                </a:lnTo>
                <a:lnTo>
                  <a:pt x="1605" y="2281"/>
                </a:lnTo>
                <a:lnTo>
                  <a:pt x="1604" y="2280"/>
                </a:lnTo>
                <a:lnTo>
                  <a:pt x="1602" y="2283"/>
                </a:lnTo>
                <a:lnTo>
                  <a:pt x="1590" y="2296"/>
                </a:lnTo>
                <a:lnTo>
                  <a:pt x="1589" y="2297"/>
                </a:lnTo>
                <a:lnTo>
                  <a:pt x="1586" y="2296"/>
                </a:lnTo>
                <a:lnTo>
                  <a:pt x="1584" y="2294"/>
                </a:lnTo>
                <a:lnTo>
                  <a:pt x="1581" y="2291"/>
                </a:lnTo>
                <a:lnTo>
                  <a:pt x="1579" y="2289"/>
                </a:lnTo>
                <a:lnTo>
                  <a:pt x="1562" y="2295"/>
                </a:lnTo>
                <a:lnTo>
                  <a:pt x="1559" y="2295"/>
                </a:lnTo>
                <a:lnTo>
                  <a:pt x="1557" y="2296"/>
                </a:lnTo>
                <a:lnTo>
                  <a:pt x="1547" y="2300"/>
                </a:lnTo>
                <a:lnTo>
                  <a:pt x="1524" y="2307"/>
                </a:lnTo>
                <a:lnTo>
                  <a:pt x="1521" y="2307"/>
                </a:lnTo>
                <a:lnTo>
                  <a:pt x="1514" y="2307"/>
                </a:lnTo>
                <a:lnTo>
                  <a:pt x="1512" y="2307"/>
                </a:lnTo>
                <a:lnTo>
                  <a:pt x="1508" y="2308"/>
                </a:lnTo>
                <a:lnTo>
                  <a:pt x="1505" y="2308"/>
                </a:lnTo>
                <a:lnTo>
                  <a:pt x="1501" y="2312"/>
                </a:lnTo>
                <a:lnTo>
                  <a:pt x="1498" y="2316"/>
                </a:lnTo>
                <a:lnTo>
                  <a:pt x="1494" y="2318"/>
                </a:lnTo>
                <a:lnTo>
                  <a:pt x="1492" y="2321"/>
                </a:lnTo>
                <a:lnTo>
                  <a:pt x="1488" y="2323"/>
                </a:lnTo>
                <a:lnTo>
                  <a:pt x="1484" y="2327"/>
                </a:lnTo>
                <a:lnTo>
                  <a:pt x="1482" y="2329"/>
                </a:lnTo>
                <a:lnTo>
                  <a:pt x="1477" y="2332"/>
                </a:lnTo>
                <a:lnTo>
                  <a:pt x="1472" y="2334"/>
                </a:lnTo>
                <a:lnTo>
                  <a:pt x="1471" y="2335"/>
                </a:lnTo>
                <a:lnTo>
                  <a:pt x="1471" y="2334"/>
                </a:lnTo>
                <a:lnTo>
                  <a:pt x="1468" y="2334"/>
                </a:lnTo>
                <a:lnTo>
                  <a:pt x="1466" y="2335"/>
                </a:lnTo>
                <a:lnTo>
                  <a:pt x="1464" y="2337"/>
                </a:lnTo>
                <a:lnTo>
                  <a:pt x="1463" y="2337"/>
                </a:lnTo>
                <a:lnTo>
                  <a:pt x="1462" y="2338"/>
                </a:lnTo>
                <a:lnTo>
                  <a:pt x="1462" y="2339"/>
                </a:lnTo>
                <a:lnTo>
                  <a:pt x="1461" y="2340"/>
                </a:lnTo>
                <a:lnTo>
                  <a:pt x="1460" y="2342"/>
                </a:lnTo>
                <a:lnTo>
                  <a:pt x="1458" y="2343"/>
                </a:lnTo>
                <a:lnTo>
                  <a:pt x="1457" y="2344"/>
                </a:lnTo>
                <a:lnTo>
                  <a:pt x="1453" y="2347"/>
                </a:lnTo>
                <a:lnTo>
                  <a:pt x="1446" y="2351"/>
                </a:lnTo>
                <a:lnTo>
                  <a:pt x="1435" y="2359"/>
                </a:lnTo>
                <a:lnTo>
                  <a:pt x="1432" y="2361"/>
                </a:lnTo>
                <a:lnTo>
                  <a:pt x="1431" y="2361"/>
                </a:lnTo>
                <a:lnTo>
                  <a:pt x="1430" y="2360"/>
                </a:lnTo>
                <a:lnTo>
                  <a:pt x="1418" y="2347"/>
                </a:lnTo>
                <a:lnTo>
                  <a:pt x="1414" y="2337"/>
                </a:lnTo>
                <a:lnTo>
                  <a:pt x="1418" y="2324"/>
                </a:lnTo>
                <a:lnTo>
                  <a:pt x="1416" y="2319"/>
                </a:lnTo>
                <a:lnTo>
                  <a:pt x="1412" y="2311"/>
                </a:lnTo>
                <a:lnTo>
                  <a:pt x="1394" y="2289"/>
                </a:lnTo>
                <a:lnTo>
                  <a:pt x="1384" y="2275"/>
                </a:lnTo>
                <a:lnTo>
                  <a:pt x="1384" y="2274"/>
                </a:lnTo>
                <a:lnTo>
                  <a:pt x="1383" y="2273"/>
                </a:lnTo>
                <a:lnTo>
                  <a:pt x="1368" y="2253"/>
                </a:lnTo>
                <a:lnTo>
                  <a:pt x="1351" y="2237"/>
                </a:lnTo>
                <a:lnTo>
                  <a:pt x="1327" y="2212"/>
                </a:lnTo>
                <a:lnTo>
                  <a:pt x="1319" y="2202"/>
                </a:lnTo>
                <a:lnTo>
                  <a:pt x="1314" y="2190"/>
                </a:lnTo>
                <a:lnTo>
                  <a:pt x="1309" y="2179"/>
                </a:lnTo>
                <a:lnTo>
                  <a:pt x="1301" y="2154"/>
                </a:lnTo>
                <a:lnTo>
                  <a:pt x="1296" y="2142"/>
                </a:lnTo>
                <a:lnTo>
                  <a:pt x="1290" y="2129"/>
                </a:lnTo>
                <a:lnTo>
                  <a:pt x="1289" y="2119"/>
                </a:lnTo>
                <a:lnTo>
                  <a:pt x="1289" y="2109"/>
                </a:lnTo>
                <a:lnTo>
                  <a:pt x="1291" y="2097"/>
                </a:lnTo>
                <a:lnTo>
                  <a:pt x="1271" y="2087"/>
                </a:lnTo>
                <a:lnTo>
                  <a:pt x="1254" y="2079"/>
                </a:lnTo>
                <a:lnTo>
                  <a:pt x="1254" y="2078"/>
                </a:lnTo>
                <a:lnTo>
                  <a:pt x="1249" y="2077"/>
                </a:lnTo>
                <a:lnTo>
                  <a:pt x="1248" y="2077"/>
                </a:lnTo>
                <a:lnTo>
                  <a:pt x="1248" y="2076"/>
                </a:lnTo>
                <a:lnTo>
                  <a:pt x="1243" y="2074"/>
                </a:lnTo>
                <a:lnTo>
                  <a:pt x="1242" y="2074"/>
                </a:lnTo>
                <a:lnTo>
                  <a:pt x="1241" y="2073"/>
                </a:lnTo>
                <a:lnTo>
                  <a:pt x="1228" y="2070"/>
                </a:lnTo>
                <a:lnTo>
                  <a:pt x="1227" y="2070"/>
                </a:lnTo>
                <a:lnTo>
                  <a:pt x="1226" y="2071"/>
                </a:lnTo>
                <a:lnTo>
                  <a:pt x="1226" y="2072"/>
                </a:lnTo>
                <a:lnTo>
                  <a:pt x="1225" y="2072"/>
                </a:lnTo>
                <a:lnTo>
                  <a:pt x="1223" y="2072"/>
                </a:lnTo>
                <a:lnTo>
                  <a:pt x="1223" y="2073"/>
                </a:lnTo>
                <a:lnTo>
                  <a:pt x="1223" y="2074"/>
                </a:lnTo>
                <a:lnTo>
                  <a:pt x="1223" y="2076"/>
                </a:lnTo>
                <a:lnTo>
                  <a:pt x="1222" y="2076"/>
                </a:lnTo>
                <a:lnTo>
                  <a:pt x="1221" y="2076"/>
                </a:lnTo>
                <a:lnTo>
                  <a:pt x="1220" y="2076"/>
                </a:lnTo>
                <a:lnTo>
                  <a:pt x="1220" y="2074"/>
                </a:lnTo>
                <a:lnTo>
                  <a:pt x="1218" y="2074"/>
                </a:lnTo>
                <a:lnTo>
                  <a:pt x="1218" y="2073"/>
                </a:lnTo>
                <a:lnTo>
                  <a:pt x="1217" y="2072"/>
                </a:lnTo>
                <a:lnTo>
                  <a:pt x="1216" y="2072"/>
                </a:lnTo>
                <a:lnTo>
                  <a:pt x="1216" y="2073"/>
                </a:lnTo>
                <a:lnTo>
                  <a:pt x="1216" y="2072"/>
                </a:lnTo>
                <a:lnTo>
                  <a:pt x="1215" y="2072"/>
                </a:lnTo>
                <a:lnTo>
                  <a:pt x="1213" y="2072"/>
                </a:lnTo>
                <a:lnTo>
                  <a:pt x="1212" y="2072"/>
                </a:lnTo>
                <a:lnTo>
                  <a:pt x="1211" y="2072"/>
                </a:lnTo>
                <a:lnTo>
                  <a:pt x="1210" y="2072"/>
                </a:lnTo>
                <a:lnTo>
                  <a:pt x="1209" y="2073"/>
                </a:lnTo>
                <a:lnTo>
                  <a:pt x="1207" y="2073"/>
                </a:lnTo>
                <a:lnTo>
                  <a:pt x="1206" y="2073"/>
                </a:lnTo>
                <a:lnTo>
                  <a:pt x="1206" y="2074"/>
                </a:lnTo>
                <a:lnTo>
                  <a:pt x="1205" y="2074"/>
                </a:lnTo>
                <a:lnTo>
                  <a:pt x="1204" y="2076"/>
                </a:lnTo>
                <a:lnTo>
                  <a:pt x="1202" y="2076"/>
                </a:lnTo>
                <a:lnTo>
                  <a:pt x="1202" y="2074"/>
                </a:lnTo>
                <a:lnTo>
                  <a:pt x="1201" y="2074"/>
                </a:lnTo>
                <a:lnTo>
                  <a:pt x="1201" y="2073"/>
                </a:lnTo>
                <a:lnTo>
                  <a:pt x="1200" y="2073"/>
                </a:lnTo>
                <a:lnTo>
                  <a:pt x="1199" y="2073"/>
                </a:lnTo>
                <a:lnTo>
                  <a:pt x="1199" y="2074"/>
                </a:lnTo>
                <a:lnTo>
                  <a:pt x="1200" y="2076"/>
                </a:lnTo>
                <a:lnTo>
                  <a:pt x="1200" y="2077"/>
                </a:lnTo>
                <a:lnTo>
                  <a:pt x="1200" y="2078"/>
                </a:lnTo>
                <a:lnTo>
                  <a:pt x="1199" y="2078"/>
                </a:lnTo>
                <a:lnTo>
                  <a:pt x="1199" y="2079"/>
                </a:lnTo>
                <a:lnTo>
                  <a:pt x="1197" y="2081"/>
                </a:lnTo>
                <a:lnTo>
                  <a:pt x="1197" y="2082"/>
                </a:lnTo>
                <a:lnTo>
                  <a:pt x="1196" y="2082"/>
                </a:lnTo>
                <a:lnTo>
                  <a:pt x="1195" y="2082"/>
                </a:lnTo>
                <a:lnTo>
                  <a:pt x="1195" y="2083"/>
                </a:lnTo>
                <a:lnTo>
                  <a:pt x="1194" y="2083"/>
                </a:lnTo>
                <a:lnTo>
                  <a:pt x="1193" y="2083"/>
                </a:lnTo>
                <a:lnTo>
                  <a:pt x="1191" y="2083"/>
                </a:lnTo>
                <a:lnTo>
                  <a:pt x="1190" y="2083"/>
                </a:lnTo>
                <a:lnTo>
                  <a:pt x="1189" y="2083"/>
                </a:lnTo>
                <a:lnTo>
                  <a:pt x="1189" y="2084"/>
                </a:lnTo>
                <a:lnTo>
                  <a:pt x="1189" y="2086"/>
                </a:lnTo>
                <a:lnTo>
                  <a:pt x="1188" y="2086"/>
                </a:lnTo>
                <a:lnTo>
                  <a:pt x="1188" y="2087"/>
                </a:lnTo>
                <a:lnTo>
                  <a:pt x="1186" y="2087"/>
                </a:lnTo>
                <a:lnTo>
                  <a:pt x="1185" y="2087"/>
                </a:lnTo>
                <a:lnTo>
                  <a:pt x="1184" y="2088"/>
                </a:lnTo>
                <a:lnTo>
                  <a:pt x="1183" y="2089"/>
                </a:lnTo>
                <a:lnTo>
                  <a:pt x="1180" y="2089"/>
                </a:lnTo>
                <a:lnTo>
                  <a:pt x="1178" y="2092"/>
                </a:lnTo>
                <a:lnTo>
                  <a:pt x="1177" y="2092"/>
                </a:lnTo>
                <a:lnTo>
                  <a:pt x="1175" y="2093"/>
                </a:lnTo>
                <a:lnTo>
                  <a:pt x="1174" y="2093"/>
                </a:lnTo>
                <a:lnTo>
                  <a:pt x="1173" y="2093"/>
                </a:lnTo>
                <a:lnTo>
                  <a:pt x="1173" y="2092"/>
                </a:lnTo>
                <a:lnTo>
                  <a:pt x="1173" y="2090"/>
                </a:lnTo>
                <a:lnTo>
                  <a:pt x="1172" y="2090"/>
                </a:lnTo>
                <a:lnTo>
                  <a:pt x="1172" y="2092"/>
                </a:lnTo>
                <a:lnTo>
                  <a:pt x="1170" y="2092"/>
                </a:lnTo>
                <a:lnTo>
                  <a:pt x="1169" y="2092"/>
                </a:lnTo>
                <a:lnTo>
                  <a:pt x="1168" y="2090"/>
                </a:lnTo>
                <a:lnTo>
                  <a:pt x="1168" y="2089"/>
                </a:lnTo>
                <a:lnTo>
                  <a:pt x="1167" y="2089"/>
                </a:lnTo>
                <a:lnTo>
                  <a:pt x="1165" y="2090"/>
                </a:lnTo>
                <a:lnTo>
                  <a:pt x="1164" y="2090"/>
                </a:lnTo>
                <a:lnTo>
                  <a:pt x="1163" y="2090"/>
                </a:lnTo>
                <a:lnTo>
                  <a:pt x="1163" y="2089"/>
                </a:lnTo>
                <a:lnTo>
                  <a:pt x="1162" y="2089"/>
                </a:lnTo>
                <a:lnTo>
                  <a:pt x="1161" y="2090"/>
                </a:lnTo>
                <a:lnTo>
                  <a:pt x="1161" y="2092"/>
                </a:lnTo>
                <a:lnTo>
                  <a:pt x="1161" y="2093"/>
                </a:lnTo>
                <a:lnTo>
                  <a:pt x="1159" y="2093"/>
                </a:lnTo>
                <a:lnTo>
                  <a:pt x="1158" y="2093"/>
                </a:lnTo>
                <a:lnTo>
                  <a:pt x="1157" y="2093"/>
                </a:lnTo>
                <a:lnTo>
                  <a:pt x="1156" y="2093"/>
                </a:lnTo>
                <a:lnTo>
                  <a:pt x="1153" y="2094"/>
                </a:lnTo>
                <a:lnTo>
                  <a:pt x="1152" y="2094"/>
                </a:lnTo>
                <a:lnTo>
                  <a:pt x="1151" y="2093"/>
                </a:lnTo>
                <a:lnTo>
                  <a:pt x="1149" y="2093"/>
                </a:lnTo>
                <a:lnTo>
                  <a:pt x="1148" y="2093"/>
                </a:lnTo>
                <a:lnTo>
                  <a:pt x="1147" y="2094"/>
                </a:lnTo>
                <a:lnTo>
                  <a:pt x="1147" y="2095"/>
                </a:lnTo>
                <a:lnTo>
                  <a:pt x="1148" y="2097"/>
                </a:lnTo>
                <a:lnTo>
                  <a:pt x="1147" y="2097"/>
                </a:lnTo>
                <a:lnTo>
                  <a:pt x="1146" y="2097"/>
                </a:lnTo>
                <a:lnTo>
                  <a:pt x="1145" y="2097"/>
                </a:lnTo>
                <a:lnTo>
                  <a:pt x="1143" y="2097"/>
                </a:lnTo>
                <a:lnTo>
                  <a:pt x="1143" y="2098"/>
                </a:lnTo>
                <a:lnTo>
                  <a:pt x="1142" y="2098"/>
                </a:lnTo>
                <a:lnTo>
                  <a:pt x="1142" y="2099"/>
                </a:lnTo>
                <a:lnTo>
                  <a:pt x="1142" y="2100"/>
                </a:lnTo>
                <a:lnTo>
                  <a:pt x="1141" y="2102"/>
                </a:lnTo>
                <a:lnTo>
                  <a:pt x="1140" y="2103"/>
                </a:lnTo>
                <a:lnTo>
                  <a:pt x="1138" y="2104"/>
                </a:lnTo>
                <a:lnTo>
                  <a:pt x="1136" y="2105"/>
                </a:lnTo>
                <a:lnTo>
                  <a:pt x="1135" y="2105"/>
                </a:lnTo>
                <a:lnTo>
                  <a:pt x="1133" y="2105"/>
                </a:lnTo>
                <a:lnTo>
                  <a:pt x="1133" y="2106"/>
                </a:lnTo>
                <a:lnTo>
                  <a:pt x="1132" y="2106"/>
                </a:lnTo>
                <a:lnTo>
                  <a:pt x="1132" y="2108"/>
                </a:lnTo>
                <a:lnTo>
                  <a:pt x="1132" y="2109"/>
                </a:lnTo>
                <a:lnTo>
                  <a:pt x="1131" y="2109"/>
                </a:lnTo>
                <a:lnTo>
                  <a:pt x="1130" y="2110"/>
                </a:lnTo>
                <a:lnTo>
                  <a:pt x="1129" y="2111"/>
                </a:lnTo>
                <a:lnTo>
                  <a:pt x="1129" y="2110"/>
                </a:lnTo>
                <a:lnTo>
                  <a:pt x="1127" y="2110"/>
                </a:lnTo>
                <a:lnTo>
                  <a:pt x="1126" y="2111"/>
                </a:lnTo>
                <a:lnTo>
                  <a:pt x="1126" y="2113"/>
                </a:lnTo>
                <a:lnTo>
                  <a:pt x="1125" y="2113"/>
                </a:lnTo>
                <a:lnTo>
                  <a:pt x="1125" y="2114"/>
                </a:lnTo>
                <a:lnTo>
                  <a:pt x="1125" y="2116"/>
                </a:lnTo>
                <a:lnTo>
                  <a:pt x="1124" y="2118"/>
                </a:lnTo>
                <a:lnTo>
                  <a:pt x="1124" y="2119"/>
                </a:lnTo>
                <a:lnTo>
                  <a:pt x="1122" y="2121"/>
                </a:lnTo>
                <a:lnTo>
                  <a:pt x="1121" y="2122"/>
                </a:lnTo>
                <a:lnTo>
                  <a:pt x="1117" y="2126"/>
                </a:lnTo>
                <a:lnTo>
                  <a:pt x="1116" y="2126"/>
                </a:lnTo>
                <a:lnTo>
                  <a:pt x="1115" y="2127"/>
                </a:lnTo>
                <a:lnTo>
                  <a:pt x="1114" y="2129"/>
                </a:lnTo>
                <a:lnTo>
                  <a:pt x="1113" y="2130"/>
                </a:lnTo>
                <a:lnTo>
                  <a:pt x="1110" y="2131"/>
                </a:lnTo>
                <a:lnTo>
                  <a:pt x="1106" y="2132"/>
                </a:lnTo>
                <a:lnTo>
                  <a:pt x="1105" y="2134"/>
                </a:lnTo>
                <a:lnTo>
                  <a:pt x="1105" y="2138"/>
                </a:lnTo>
                <a:lnTo>
                  <a:pt x="1105" y="2141"/>
                </a:lnTo>
                <a:lnTo>
                  <a:pt x="1105" y="2143"/>
                </a:lnTo>
                <a:lnTo>
                  <a:pt x="1105" y="2146"/>
                </a:lnTo>
                <a:lnTo>
                  <a:pt x="1104" y="2148"/>
                </a:lnTo>
                <a:lnTo>
                  <a:pt x="1101" y="2150"/>
                </a:lnTo>
                <a:lnTo>
                  <a:pt x="1103" y="2152"/>
                </a:lnTo>
                <a:lnTo>
                  <a:pt x="1103" y="2153"/>
                </a:lnTo>
                <a:lnTo>
                  <a:pt x="1101" y="2153"/>
                </a:lnTo>
                <a:lnTo>
                  <a:pt x="1100" y="2154"/>
                </a:lnTo>
                <a:lnTo>
                  <a:pt x="1099" y="2156"/>
                </a:lnTo>
                <a:lnTo>
                  <a:pt x="1098" y="2158"/>
                </a:lnTo>
                <a:lnTo>
                  <a:pt x="1097" y="2159"/>
                </a:lnTo>
                <a:lnTo>
                  <a:pt x="1095" y="2161"/>
                </a:lnTo>
                <a:lnTo>
                  <a:pt x="1095" y="2162"/>
                </a:lnTo>
                <a:lnTo>
                  <a:pt x="1095" y="2163"/>
                </a:lnTo>
                <a:lnTo>
                  <a:pt x="1094" y="2163"/>
                </a:lnTo>
                <a:lnTo>
                  <a:pt x="1093" y="2164"/>
                </a:lnTo>
                <a:lnTo>
                  <a:pt x="1090" y="2164"/>
                </a:lnTo>
                <a:lnTo>
                  <a:pt x="1089" y="2164"/>
                </a:lnTo>
                <a:lnTo>
                  <a:pt x="1088" y="2164"/>
                </a:lnTo>
                <a:lnTo>
                  <a:pt x="1088" y="2166"/>
                </a:lnTo>
                <a:lnTo>
                  <a:pt x="1088" y="2167"/>
                </a:lnTo>
                <a:lnTo>
                  <a:pt x="1088" y="2168"/>
                </a:lnTo>
                <a:lnTo>
                  <a:pt x="1087" y="2169"/>
                </a:lnTo>
                <a:lnTo>
                  <a:pt x="1084" y="2168"/>
                </a:lnTo>
                <a:lnTo>
                  <a:pt x="1083" y="2168"/>
                </a:lnTo>
                <a:lnTo>
                  <a:pt x="1083" y="2169"/>
                </a:lnTo>
                <a:lnTo>
                  <a:pt x="1083" y="2172"/>
                </a:lnTo>
                <a:lnTo>
                  <a:pt x="1083" y="2173"/>
                </a:lnTo>
                <a:lnTo>
                  <a:pt x="1082" y="2175"/>
                </a:lnTo>
                <a:lnTo>
                  <a:pt x="1081" y="2177"/>
                </a:lnTo>
                <a:lnTo>
                  <a:pt x="1079" y="2177"/>
                </a:lnTo>
                <a:lnTo>
                  <a:pt x="1078" y="2178"/>
                </a:lnTo>
                <a:lnTo>
                  <a:pt x="1074" y="2178"/>
                </a:lnTo>
                <a:lnTo>
                  <a:pt x="1074" y="2179"/>
                </a:lnTo>
                <a:lnTo>
                  <a:pt x="1076" y="2180"/>
                </a:lnTo>
                <a:lnTo>
                  <a:pt x="1077" y="2182"/>
                </a:lnTo>
                <a:lnTo>
                  <a:pt x="1077" y="2183"/>
                </a:lnTo>
                <a:lnTo>
                  <a:pt x="1076" y="2183"/>
                </a:lnTo>
                <a:lnTo>
                  <a:pt x="1073" y="2186"/>
                </a:lnTo>
                <a:lnTo>
                  <a:pt x="1072" y="2186"/>
                </a:lnTo>
                <a:lnTo>
                  <a:pt x="1071" y="2189"/>
                </a:lnTo>
                <a:lnTo>
                  <a:pt x="1069" y="2189"/>
                </a:lnTo>
                <a:lnTo>
                  <a:pt x="1068" y="2190"/>
                </a:lnTo>
                <a:lnTo>
                  <a:pt x="1067" y="2190"/>
                </a:lnTo>
                <a:lnTo>
                  <a:pt x="1067" y="2191"/>
                </a:lnTo>
                <a:lnTo>
                  <a:pt x="1066" y="2193"/>
                </a:lnTo>
                <a:lnTo>
                  <a:pt x="1065" y="2195"/>
                </a:lnTo>
                <a:lnTo>
                  <a:pt x="1063" y="2196"/>
                </a:lnTo>
                <a:lnTo>
                  <a:pt x="1062" y="2196"/>
                </a:lnTo>
                <a:lnTo>
                  <a:pt x="1061" y="2196"/>
                </a:lnTo>
                <a:lnTo>
                  <a:pt x="1060" y="2196"/>
                </a:lnTo>
                <a:lnTo>
                  <a:pt x="1057" y="2196"/>
                </a:lnTo>
                <a:lnTo>
                  <a:pt x="1057" y="2195"/>
                </a:lnTo>
                <a:lnTo>
                  <a:pt x="1051" y="2194"/>
                </a:lnTo>
                <a:lnTo>
                  <a:pt x="1050" y="2194"/>
                </a:lnTo>
                <a:lnTo>
                  <a:pt x="1047" y="2194"/>
                </a:lnTo>
                <a:lnTo>
                  <a:pt x="1046" y="2194"/>
                </a:lnTo>
                <a:lnTo>
                  <a:pt x="1041" y="2194"/>
                </a:lnTo>
                <a:lnTo>
                  <a:pt x="1040" y="2194"/>
                </a:lnTo>
                <a:lnTo>
                  <a:pt x="1038" y="2194"/>
                </a:lnTo>
                <a:lnTo>
                  <a:pt x="1036" y="2194"/>
                </a:lnTo>
                <a:lnTo>
                  <a:pt x="1035" y="2195"/>
                </a:lnTo>
                <a:lnTo>
                  <a:pt x="1031" y="2196"/>
                </a:lnTo>
                <a:lnTo>
                  <a:pt x="1029" y="2198"/>
                </a:lnTo>
                <a:lnTo>
                  <a:pt x="1026" y="2199"/>
                </a:lnTo>
                <a:lnTo>
                  <a:pt x="1024" y="2199"/>
                </a:lnTo>
                <a:lnTo>
                  <a:pt x="1023" y="2199"/>
                </a:lnTo>
                <a:lnTo>
                  <a:pt x="1023" y="2200"/>
                </a:lnTo>
                <a:lnTo>
                  <a:pt x="1020" y="2202"/>
                </a:lnTo>
                <a:lnTo>
                  <a:pt x="1014" y="2211"/>
                </a:lnTo>
                <a:lnTo>
                  <a:pt x="1012" y="2215"/>
                </a:lnTo>
                <a:lnTo>
                  <a:pt x="1010" y="2216"/>
                </a:lnTo>
                <a:lnTo>
                  <a:pt x="1008" y="2220"/>
                </a:lnTo>
                <a:lnTo>
                  <a:pt x="1008" y="2221"/>
                </a:lnTo>
                <a:lnTo>
                  <a:pt x="1007" y="2222"/>
                </a:lnTo>
                <a:lnTo>
                  <a:pt x="1003" y="2221"/>
                </a:lnTo>
                <a:lnTo>
                  <a:pt x="1002" y="2221"/>
                </a:lnTo>
                <a:lnTo>
                  <a:pt x="1001" y="2220"/>
                </a:lnTo>
                <a:lnTo>
                  <a:pt x="999" y="2219"/>
                </a:lnTo>
                <a:lnTo>
                  <a:pt x="998" y="2217"/>
                </a:lnTo>
                <a:lnTo>
                  <a:pt x="996" y="2215"/>
                </a:lnTo>
                <a:lnTo>
                  <a:pt x="994" y="2214"/>
                </a:lnTo>
                <a:lnTo>
                  <a:pt x="993" y="2212"/>
                </a:lnTo>
                <a:lnTo>
                  <a:pt x="992" y="2212"/>
                </a:lnTo>
                <a:lnTo>
                  <a:pt x="988" y="2209"/>
                </a:lnTo>
                <a:lnTo>
                  <a:pt x="986" y="2209"/>
                </a:lnTo>
                <a:lnTo>
                  <a:pt x="983" y="2207"/>
                </a:lnTo>
                <a:lnTo>
                  <a:pt x="982" y="2206"/>
                </a:lnTo>
                <a:lnTo>
                  <a:pt x="981" y="2205"/>
                </a:lnTo>
                <a:lnTo>
                  <a:pt x="981" y="2204"/>
                </a:lnTo>
                <a:lnTo>
                  <a:pt x="980" y="2202"/>
                </a:lnTo>
                <a:lnTo>
                  <a:pt x="978" y="2201"/>
                </a:lnTo>
                <a:lnTo>
                  <a:pt x="976" y="2199"/>
                </a:lnTo>
                <a:lnTo>
                  <a:pt x="976" y="2198"/>
                </a:lnTo>
                <a:lnTo>
                  <a:pt x="975" y="2196"/>
                </a:lnTo>
                <a:lnTo>
                  <a:pt x="972" y="2195"/>
                </a:lnTo>
                <a:lnTo>
                  <a:pt x="962" y="2190"/>
                </a:lnTo>
                <a:lnTo>
                  <a:pt x="959" y="2188"/>
                </a:lnTo>
                <a:lnTo>
                  <a:pt x="958" y="2188"/>
                </a:lnTo>
                <a:lnTo>
                  <a:pt x="956" y="2189"/>
                </a:lnTo>
                <a:lnTo>
                  <a:pt x="956" y="2190"/>
                </a:lnTo>
                <a:lnTo>
                  <a:pt x="956" y="2191"/>
                </a:lnTo>
                <a:lnTo>
                  <a:pt x="955" y="2191"/>
                </a:lnTo>
                <a:lnTo>
                  <a:pt x="955" y="2193"/>
                </a:lnTo>
                <a:lnTo>
                  <a:pt x="955" y="2191"/>
                </a:lnTo>
                <a:lnTo>
                  <a:pt x="954" y="2191"/>
                </a:lnTo>
                <a:lnTo>
                  <a:pt x="954" y="2190"/>
                </a:lnTo>
                <a:lnTo>
                  <a:pt x="953" y="2190"/>
                </a:lnTo>
                <a:lnTo>
                  <a:pt x="951" y="2190"/>
                </a:lnTo>
                <a:lnTo>
                  <a:pt x="951" y="2191"/>
                </a:lnTo>
                <a:lnTo>
                  <a:pt x="951" y="2193"/>
                </a:lnTo>
                <a:lnTo>
                  <a:pt x="953" y="2193"/>
                </a:lnTo>
                <a:lnTo>
                  <a:pt x="953" y="2194"/>
                </a:lnTo>
                <a:lnTo>
                  <a:pt x="951" y="2194"/>
                </a:lnTo>
                <a:lnTo>
                  <a:pt x="950" y="2195"/>
                </a:lnTo>
                <a:lnTo>
                  <a:pt x="949" y="2195"/>
                </a:lnTo>
                <a:lnTo>
                  <a:pt x="949" y="2196"/>
                </a:lnTo>
                <a:lnTo>
                  <a:pt x="949" y="2198"/>
                </a:lnTo>
                <a:lnTo>
                  <a:pt x="950" y="2198"/>
                </a:lnTo>
                <a:lnTo>
                  <a:pt x="950" y="2199"/>
                </a:lnTo>
                <a:lnTo>
                  <a:pt x="949" y="2200"/>
                </a:lnTo>
                <a:lnTo>
                  <a:pt x="949" y="2201"/>
                </a:lnTo>
                <a:lnTo>
                  <a:pt x="948" y="2201"/>
                </a:lnTo>
                <a:lnTo>
                  <a:pt x="946" y="2201"/>
                </a:lnTo>
                <a:lnTo>
                  <a:pt x="946" y="2202"/>
                </a:lnTo>
                <a:lnTo>
                  <a:pt x="945" y="2202"/>
                </a:lnTo>
                <a:lnTo>
                  <a:pt x="945" y="2204"/>
                </a:lnTo>
                <a:lnTo>
                  <a:pt x="944" y="2204"/>
                </a:lnTo>
                <a:lnTo>
                  <a:pt x="943" y="2204"/>
                </a:lnTo>
                <a:lnTo>
                  <a:pt x="942" y="2204"/>
                </a:lnTo>
                <a:lnTo>
                  <a:pt x="942" y="2205"/>
                </a:lnTo>
                <a:lnTo>
                  <a:pt x="943" y="2205"/>
                </a:lnTo>
                <a:lnTo>
                  <a:pt x="943" y="2206"/>
                </a:lnTo>
                <a:lnTo>
                  <a:pt x="944" y="2206"/>
                </a:lnTo>
                <a:lnTo>
                  <a:pt x="943" y="2206"/>
                </a:lnTo>
                <a:lnTo>
                  <a:pt x="943" y="2207"/>
                </a:lnTo>
                <a:lnTo>
                  <a:pt x="943" y="2209"/>
                </a:lnTo>
                <a:lnTo>
                  <a:pt x="943" y="2210"/>
                </a:lnTo>
                <a:lnTo>
                  <a:pt x="942" y="2210"/>
                </a:lnTo>
                <a:lnTo>
                  <a:pt x="940" y="2210"/>
                </a:lnTo>
                <a:lnTo>
                  <a:pt x="940" y="2209"/>
                </a:lnTo>
                <a:lnTo>
                  <a:pt x="939" y="2209"/>
                </a:lnTo>
                <a:lnTo>
                  <a:pt x="939" y="2210"/>
                </a:lnTo>
                <a:lnTo>
                  <a:pt x="939" y="2211"/>
                </a:lnTo>
                <a:lnTo>
                  <a:pt x="939" y="2212"/>
                </a:lnTo>
                <a:lnTo>
                  <a:pt x="938" y="2212"/>
                </a:lnTo>
                <a:lnTo>
                  <a:pt x="938" y="2214"/>
                </a:lnTo>
                <a:lnTo>
                  <a:pt x="937" y="2214"/>
                </a:lnTo>
                <a:lnTo>
                  <a:pt x="935" y="2214"/>
                </a:lnTo>
                <a:lnTo>
                  <a:pt x="935" y="2215"/>
                </a:lnTo>
                <a:lnTo>
                  <a:pt x="935" y="2216"/>
                </a:lnTo>
                <a:lnTo>
                  <a:pt x="934" y="2217"/>
                </a:lnTo>
                <a:lnTo>
                  <a:pt x="932" y="2221"/>
                </a:lnTo>
                <a:lnTo>
                  <a:pt x="932" y="2222"/>
                </a:lnTo>
                <a:lnTo>
                  <a:pt x="930" y="2222"/>
                </a:lnTo>
                <a:lnTo>
                  <a:pt x="930" y="2223"/>
                </a:lnTo>
                <a:lnTo>
                  <a:pt x="929" y="2223"/>
                </a:lnTo>
                <a:lnTo>
                  <a:pt x="929" y="2225"/>
                </a:lnTo>
                <a:lnTo>
                  <a:pt x="928" y="2225"/>
                </a:lnTo>
                <a:lnTo>
                  <a:pt x="928" y="2226"/>
                </a:lnTo>
                <a:lnTo>
                  <a:pt x="928" y="2228"/>
                </a:lnTo>
                <a:lnTo>
                  <a:pt x="928" y="2230"/>
                </a:lnTo>
                <a:lnTo>
                  <a:pt x="926" y="2231"/>
                </a:lnTo>
                <a:lnTo>
                  <a:pt x="922" y="2230"/>
                </a:lnTo>
                <a:lnTo>
                  <a:pt x="921" y="2232"/>
                </a:lnTo>
                <a:lnTo>
                  <a:pt x="919" y="2232"/>
                </a:lnTo>
                <a:lnTo>
                  <a:pt x="911" y="2231"/>
                </a:lnTo>
                <a:lnTo>
                  <a:pt x="859" y="2220"/>
                </a:lnTo>
                <a:lnTo>
                  <a:pt x="814" y="2209"/>
                </a:lnTo>
                <a:lnTo>
                  <a:pt x="790" y="2204"/>
                </a:lnTo>
                <a:lnTo>
                  <a:pt x="763" y="2199"/>
                </a:lnTo>
                <a:lnTo>
                  <a:pt x="742" y="2194"/>
                </a:lnTo>
                <a:lnTo>
                  <a:pt x="731" y="2191"/>
                </a:lnTo>
                <a:lnTo>
                  <a:pt x="725" y="2190"/>
                </a:lnTo>
                <a:lnTo>
                  <a:pt x="682" y="2183"/>
                </a:lnTo>
                <a:lnTo>
                  <a:pt x="651" y="2174"/>
                </a:lnTo>
                <a:lnTo>
                  <a:pt x="645" y="2173"/>
                </a:lnTo>
                <a:lnTo>
                  <a:pt x="644" y="2172"/>
                </a:lnTo>
                <a:lnTo>
                  <a:pt x="641" y="2166"/>
                </a:lnTo>
                <a:lnTo>
                  <a:pt x="640" y="2164"/>
                </a:lnTo>
                <a:lnTo>
                  <a:pt x="639" y="2161"/>
                </a:lnTo>
                <a:lnTo>
                  <a:pt x="636" y="2156"/>
                </a:lnTo>
                <a:lnTo>
                  <a:pt x="634" y="2152"/>
                </a:lnTo>
                <a:lnTo>
                  <a:pt x="633" y="2150"/>
                </a:lnTo>
                <a:lnTo>
                  <a:pt x="633" y="2148"/>
                </a:lnTo>
                <a:lnTo>
                  <a:pt x="633" y="2147"/>
                </a:lnTo>
                <a:lnTo>
                  <a:pt x="633" y="2146"/>
                </a:lnTo>
                <a:lnTo>
                  <a:pt x="631" y="2145"/>
                </a:lnTo>
                <a:lnTo>
                  <a:pt x="631" y="2142"/>
                </a:lnTo>
                <a:lnTo>
                  <a:pt x="631" y="2141"/>
                </a:lnTo>
                <a:lnTo>
                  <a:pt x="631" y="2138"/>
                </a:lnTo>
                <a:lnTo>
                  <a:pt x="630" y="2138"/>
                </a:lnTo>
                <a:lnTo>
                  <a:pt x="624" y="2141"/>
                </a:lnTo>
                <a:lnTo>
                  <a:pt x="620" y="2142"/>
                </a:lnTo>
                <a:lnTo>
                  <a:pt x="619" y="2142"/>
                </a:lnTo>
                <a:lnTo>
                  <a:pt x="618" y="2143"/>
                </a:lnTo>
                <a:lnTo>
                  <a:pt x="617" y="2143"/>
                </a:lnTo>
                <a:lnTo>
                  <a:pt x="617" y="2145"/>
                </a:lnTo>
                <a:lnTo>
                  <a:pt x="615" y="2145"/>
                </a:lnTo>
                <a:lnTo>
                  <a:pt x="614" y="2145"/>
                </a:lnTo>
                <a:lnTo>
                  <a:pt x="613" y="2146"/>
                </a:lnTo>
                <a:lnTo>
                  <a:pt x="612" y="2148"/>
                </a:lnTo>
                <a:lnTo>
                  <a:pt x="611" y="2148"/>
                </a:lnTo>
                <a:lnTo>
                  <a:pt x="611" y="2150"/>
                </a:lnTo>
                <a:lnTo>
                  <a:pt x="608" y="2151"/>
                </a:lnTo>
                <a:lnTo>
                  <a:pt x="607" y="2152"/>
                </a:lnTo>
                <a:lnTo>
                  <a:pt x="606" y="2153"/>
                </a:lnTo>
                <a:lnTo>
                  <a:pt x="604" y="2154"/>
                </a:lnTo>
                <a:lnTo>
                  <a:pt x="603" y="2157"/>
                </a:lnTo>
                <a:lnTo>
                  <a:pt x="592" y="2167"/>
                </a:lnTo>
                <a:lnTo>
                  <a:pt x="591" y="2168"/>
                </a:lnTo>
                <a:lnTo>
                  <a:pt x="591" y="2169"/>
                </a:lnTo>
                <a:lnTo>
                  <a:pt x="586" y="2166"/>
                </a:lnTo>
                <a:lnTo>
                  <a:pt x="582" y="2164"/>
                </a:lnTo>
                <a:lnTo>
                  <a:pt x="580" y="2163"/>
                </a:lnTo>
                <a:lnTo>
                  <a:pt x="574" y="2156"/>
                </a:lnTo>
                <a:lnTo>
                  <a:pt x="572" y="2154"/>
                </a:lnTo>
                <a:lnTo>
                  <a:pt x="564" y="2147"/>
                </a:lnTo>
                <a:lnTo>
                  <a:pt x="565" y="2145"/>
                </a:lnTo>
                <a:lnTo>
                  <a:pt x="569" y="2141"/>
                </a:lnTo>
                <a:lnTo>
                  <a:pt x="570" y="2140"/>
                </a:lnTo>
                <a:lnTo>
                  <a:pt x="570" y="2138"/>
                </a:lnTo>
                <a:lnTo>
                  <a:pt x="569" y="2138"/>
                </a:lnTo>
                <a:lnTo>
                  <a:pt x="569" y="2137"/>
                </a:lnTo>
                <a:lnTo>
                  <a:pt x="570" y="2137"/>
                </a:lnTo>
                <a:lnTo>
                  <a:pt x="566" y="2134"/>
                </a:lnTo>
                <a:lnTo>
                  <a:pt x="558" y="2124"/>
                </a:lnTo>
                <a:lnTo>
                  <a:pt x="556" y="2121"/>
                </a:lnTo>
                <a:lnTo>
                  <a:pt x="555" y="2121"/>
                </a:lnTo>
                <a:lnTo>
                  <a:pt x="551" y="2115"/>
                </a:lnTo>
                <a:lnTo>
                  <a:pt x="547" y="2109"/>
                </a:lnTo>
                <a:lnTo>
                  <a:pt x="545" y="2108"/>
                </a:lnTo>
                <a:lnTo>
                  <a:pt x="544" y="2109"/>
                </a:lnTo>
                <a:lnTo>
                  <a:pt x="533" y="2124"/>
                </a:lnTo>
                <a:lnTo>
                  <a:pt x="527" y="2131"/>
                </a:lnTo>
                <a:lnTo>
                  <a:pt x="522" y="2137"/>
                </a:lnTo>
                <a:lnTo>
                  <a:pt x="517" y="2142"/>
                </a:lnTo>
                <a:lnTo>
                  <a:pt x="513" y="2146"/>
                </a:lnTo>
                <a:lnTo>
                  <a:pt x="489" y="2163"/>
                </a:lnTo>
                <a:lnTo>
                  <a:pt x="489" y="2162"/>
                </a:lnTo>
                <a:lnTo>
                  <a:pt x="486" y="2159"/>
                </a:lnTo>
                <a:lnTo>
                  <a:pt x="485" y="2158"/>
                </a:lnTo>
                <a:lnTo>
                  <a:pt x="480" y="2148"/>
                </a:lnTo>
                <a:lnTo>
                  <a:pt x="471" y="2136"/>
                </a:lnTo>
                <a:lnTo>
                  <a:pt x="470" y="2137"/>
                </a:lnTo>
                <a:lnTo>
                  <a:pt x="460" y="2121"/>
                </a:lnTo>
                <a:lnTo>
                  <a:pt x="459" y="2122"/>
                </a:lnTo>
                <a:lnTo>
                  <a:pt x="457" y="2124"/>
                </a:lnTo>
                <a:lnTo>
                  <a:pt x="456" y="2124"/>
                </a:lnTo>
                <a:lnTo>
                  <a:pt x="454" y="2125"/>
                </a:lnTo>
                <a:lnTo>
                  <a:pt x="451" y="2119"/>
                </a:lnTo>
                <a:lnTo>
                  <a:pt x="451" y="2118"/>
                </a:lnTo>
                <a:lnTo>
                  <a:pt x="449" y="2114"/>
                </a:lnTo>
                <a:lnTo>
                  <a:pt x="448" y="2113"/>
                </a:lnTo>
                <a:lnTo>
                  <a:pt x="442" y="2099"/>
                </a:lnTo>
                <a:lnTo>
                  <a:pt x="441" y="2099"/>
                </a:lnTo>
                <a:lnTo>
                  <a:pt x="427" y="2108"/>
                </a:lnTo>
                <a:lnTo>
                  <a:pt x="427" y="2106"/>
                </a:lnTo>
                <a:lnTo>
                  <a:pt x="427" y="2105"/>
                </a:lnTo>
                <a:lnTo>
                  <a:pt x="427" y="2104"/>
                </a:lnTo>
                <a:lnTo>
                  <a:pt x="426" y="2104"/>
                </a:lnTo>
                <a:lnTo>
                  <a:pt x="426" y="2103"/>
                </a:lnTo>
                <a:lnTo>
                  <a:pt x="412" y="2066"/>
                </a:lnTo>
                <a:lnTo>
                  <a:pt x="411" y="2062"/>
                </a:lnTo>
                <a:lnTo>
                  <a:pt x="410" y="2058"/>
                </a:lnTo>
                <a:lnTo>
                  <a:pt x="409" y="2057"/>
                </a:lnTo>
                <a:lnTo>
                  <a:pt x="403" y="2040"/>
                </a:lnTo>
                <a:lnTo>
                  <a:pt x="399" y="2040"/>
                </a:lnTo>
                <a:lnTo>
                  <a:pt x="395" y="2040"/>
                </a:lnTo>
                <a:lnTo>
                  <a:pt x="394" y="2040"/>
                </a:lnTo>
                <a:lnTo>
                  <a:pt x="392" y="2040"/>
                </a:lnTo>
                <a:lnTo>
                  <a:pt x="390" y="2040"/>
                </a:lnTo>
                <a:lnTo>
                  <a:pt x="389" y="2040"/>
                </a:lnTo>
                <a:lnTo>
                  <a:pt x="388" y="2040"/>
                </a:lnTo>
                <a:lnTo>
                  <a:pt x="385" y="2040"/>
                </a:lnTo>
                <a:lnTo>
                  <a:pt x="384" y="2040"/>
                </a:lnTo>
                <a:lnTo>
                  <a:pt x="378" y="2040"/>
                </a:lnTo>
                <a:lnTo>
                  <a:pt x="376" y="2040"/>
                </a:lnTo>
                <a:lnTo>
                  <a:pt x="374" y="2040"/>
                </a:lnTo>
                <a:lnTo>
                  <a:pt x="373" y="2040"/>
                </a:lnTo>
                <a:lnTo>
                  <a:pt x="371" y="2040"/>
                </a:lnTo>
                <a:lnTo>
                  <a:pt x="367" y="2040"/>
                </a:lnTo>
                <a:lnTo>
                  <a:pt x="364" y="2040"/>
                </a:lnTo>
                <a:lnTo>
                  <a:pt x="361" y="2040"/>
                </a:lnTo>
                <a:lnTo>
                  <a:pt x="347" y="2040"/>
                </a:lnTo>
                <a:lnTo>
                  <a:pt x="346" y="2040"/>
                </a:lnTo>
                <a:lnTo>
                  <a:pt x="344" y="2040"/>
                </a:lnTo>
                <a:lnTo>
                  <a:pt x="340" y="2040"/>
                </a:lnTo>
                <a:lnTo>
                  <a:pt x="334" y="2040"/>
                </a:lnTo>
                <a:lnTo>
                  <a:pt x="331" y="2040"/>
                </a:lnTo>
                <a:lnTo>
                  <a:pt x="325" y="2040"/>
                </a:lnTo>
                <a:lnTo>
                  <a:pt x="324" y="2040"/>
                </a:lnTo>
                <a:lnTo>
                  <a:pt x="320" y="2040"/>
                </a:lnTo>
                <a:lnTo>
                  <a:pt x="316" y="2041"/>
                </a:lnTo>
                <a:lnTo>
                  <a:pt x="315" y="2041"/>
                </a:lnTo>
                <a:lnTo>
                  <a:pt x="310" y="2042"/>
                </a:lnTo>
                <a:lnTo>
                  <a:pt x="299" y="2042"/>
                </a:lnTo>
                <a:lnTo>
                  <a:pt x="298" y="2042"/>
                </a:lnTo>
                <a:lnTo>
                  <a:pt x="297" y="2042"/>
                </a:lnTo>
                <a:lnTo>
                  <a:pt x="297" y="2040"/>
                </a:lnTo>
                <a:lnTo>
                  <a:pt x="296" y="2035"/>
                </a:lnTo>
                <a:lnTo>
                  <a:pt x="296" y="2034"/>
                </a:lnTo>
                <a:lnTo>
                  <a:pt x="296" y="2030"/>
                </a:lnTo>
                <a:lnTo>
                  <a:pt x="294" y="2025"/>
                </a:lnTo>
                <a:lnTo>
                  <a:pt x="293" y="2020"/>
                </a:lnTo>
                <a:lnTo>
                  <a:pt x="293" y="2019"/>
                </a:lnTo>
                <a:lnTo>
                  <a:pt x="293" y="2017"/>
                </a:lnTo>
                <a:lnTo>
                  <a:pt x="293" y="2015"/>
                </a:lnTo>
                <a:lnTo>
                  <a:pt x="293" y="2014"/>
                </a:lnTo>
                <a:lnTo>
                  <a:pt x="293" y="2013"/>
                </a:lnTo>
                <a:lnTo>
                  <a:pt x="292" y="2010"/>
                </a:lnTo>
                <a:lnTo>
                  <a:pt x="291" y="2009"/>
                </a:lnTo>
                <a:lnTo>
                  <a:pt x="291" y="2008"/>
                </a:lnTo>
                <a:lnTo>
                  <a:pt x="289" y="2007"/>
                </a:lnTo>
                <a:lnTo>
                  <a:pt x="289" y="2004"/>
                </a:lnTo>
                <a:lnTo>
                  <a:pt x="289" y="2003"/>
                </a:lnTo>
                <a:lnTo>
                  <a:pt x="288" y="2002"/>
                </a:lnTo>
                <a:lnTo>
                  <a:pt x="288" y="2001"/>
                </a:lnTo>
                <a:lnTo>
                  <a:pt x="287" y="1999"/>
                </a:lnTo>
                <a:lnTo>
                  <a:pt x="286" y="1998"/>
                </a:lnTo>
                <a:lnTo>
                  <a:pt x="283" y="1996"/>
                </a:lnTo>
                <a:lnTo>
                  <a:pt x="282" y="1993"/>
                </a:lnTo>
                <a:lnTo>
                  <a:pt x="280" y="1992"/>
                </a:lnTo>
                <a:lnTo>
                  <a:pt x="278" y="1988"/>
                </a:lnTo>
                <a:lnTo>
                  <a:pt x="277" y="1987"/>
                </a:lnTo>
                <a:lnTo>
                  <a:pt x="277" y="1986"/>
                </a:lnTo>
                <a:lnTo>
                  <a:pt x="275" y="1986"/>
                </a:lnTo>
                <a:lnTo>
                  <a:pt x="273" y="1986"/>
                </a:lnTo>
                <a:lnTo>
                  <a:pt x="273" y="1985"/>
                </a:lnTo>
                <a:lnTo>
                  <a:pt x="272" y="1985"/>
                </a:lnTo>
                <a:lnTo>
                  <a:pt x="270" y="1985"/>
                </a:lnTo>
                <a:lnTo>
                  <a:pt x="270" y="1986"/>
                </a:lnTo>
                <a:lnTo>
                  <a:pt x="268" y="1986"/>
                </a:lnTo>
                <a:lnTo>
                  <a:pt x="268" y="1987"/>
                </a:lnTo>
                <a:lnTo>
                  <a:pt x="267" y="1987"/>
                </a:lnTo>
                <a:lnTo>
                  <a:pt x="266" y="1987"/>
                </a:lnTo>
                <a:lnTo>
                  <a:pt x="265" y="1987"/>
                </a:lnTo>
                <a:lnTo>
                  <a:pt x="262" y="1987"/>
                </a:lnTo>
                <a:lnTo>
                  <a:pt x="261" y="1987"/>
                </a:lnTo>
                <a:lnTo>
                  <a:pt x="260" y="1987"/>
                </a:lnTo>
                <a:lnTo>
                  <a:pt x="259" y="1987"/>
                </a:lnTo>
                <a:lnTo>
                  <a:pt x="257" y="1988"/>
                </a:lnTo>
                <a:lnTo>
                  <a:pt x="256" y="1988"/>
                </a:lnTo>
                <a:lnTo>
                  <a:pt x="254" y="1988"/>
                </a:lnTo>
                <a:lnTo>
                  <a:pt x="252" y="1988"/>
                </a:lnTo>
                <a:lnTo>
                  <a:pt x="251" y="1990"/>
                </a:lnTo>
                <a:lnTo>
                  <a:pt x="250" y="1990"/>
                </a:lnTo>
                <a:lnTo>
                  <a:pt x="249" y="1991"/>
                </a:lnTo>
                <a:lnTo>
                  <a:pt x="248" y="1991"/>
                </a:lnTo>
                <a:lnTo>
                  <a:pt x="245" y="1992"/>
                </a:lnTo>
                <a:lnTo>
                  <a:pt x="244" y="1992"/>
                </a:lnTo>
                <a:lnTo>
                  <a:pt x="243" y="1992"/>
                </a:lnTo>
                <a:lnTo>
                  <a:pt x="243" y="1993"/>
                </a:lnTo>
                <a:lnTo>
                  <a:pt x="241" y="1994"/>
                </a:lnTo>
                <a:lnTo>
                  <a:pt x="240" y="1996"/>
                </a:lnTo>
                <a:lnTo>
                  <a:pt x="239" y="1997"/>
                </a:lnTo>
                <a:lnTo>
                  <a:pt x="238" y="1998"/>
                </a:lnTo>
                <a:lnTo>
                  <a:pt x="236" y="1998"/>
                </a:lnTo>
                <a:lnTo>
                  <a:pt x="235" y="1998"/>
                </a:lnTo>
                <a:lnTo>
                  <a:pt x="234" y="1998"/>
                </a:lnTo>
                <a:lnTo>
                  <a:pt x="234" y="1999"/>
                </a:lnTo>
                <a:lnTo>
                  <a:pt x="233" y="1999"/>
                </a:lnTo>
                <a:lnTo>
                  <a:pt x="233" y="2001"/>
                </a:lnTo>
                <a:lnTo>
                  <a:pt x="232" y="2001"/>
                </a:lnTo>
                <a:lnTo>
                  <a:pt x="230" y="2001"/>
                </a:lnTo>
                <a:lnTo>
                  <a:pt x="230" y="2002"/>
                </a:lnTo>
                <a:lnTo>
                  <a:pt x="229" y="2002"/>
                </a:lnTo>
                <a:lnTo>
                  <a:pt x="228" y="2003"/>
                </a:lnTo>
                <a:lnTo>
                  <a:pt x="228" y="2004"/>
                </a:lnTo>
                <a:lnTo>
                  <a:pt x="227" y="2006"/>
                </a:lnTo>
                <a:lnTo>
                  <a:pt x="225" y="2006"/>
                </a:lnTo>
                <a:lnTo>
                  <a:pt x="224" y="2007"/>
                </a:lnTo>
                <a:lnTo>
                  <a:pt x="223" y="2007"/>
                </a:lnTo>
                <a:lnTo>
                  <a:pt x="222" y="2007"/>
                </a:lnTo>
                <a:lnTo>
                  <a:pt x="220" y="2008"/>
                </a:lnTo>
                <a:lnTo>
                  <a:pt x="220" y="2009"/>
                </a:lnTo>
                <a:lnTo>
                  <a:pt x="219" y="2009"/>
                </a:lnTo>
                <a:lnTo>
                  <a:pt x="218" y="2009"/>
                </a:lnTo>
                <a:lnTo>
                  <a:pt x="217" y="2009"/>
                </a:lnTo>
                <a:lnTo>
                  <a:pt x="216" y="2010"/>
                </a:lnTo>
                <a:lnTo>
                  <a:pt x="216" y="2012"/>
                </a:lnTo>
                <a:lnTo>
                  <a:pt x="214" y="2012"/>
                </a:lnTo>
                <a:lnTo>
                  <a:pt x="214" y="2010"/>
                </a:lnTo>
                <a:lnTo>
                  <a:pt x="213" y="2010"/>
                </a:lnTo>
                <a:lnTo>
                  <a:pt x="213" y="2012"/>
                </a:lnTo>
                <a:lnTo>
                  <a:pt x="213" y="2013"/>
                </a:lnTo>
                <a:lnTo>
                  <a:pt x="212" y="2013"/>
                </a:lnTo>
                <a:lnTo>
                  <a:pt x="211" y="2014"/>
                </a:lnTo>
                <a:lnTo>
                  <a:pt x="209" y="2014"/>
                </a:lnTo>
                <a:lnTo>
                  <a:pt x="208" y="2014"/>
                </a:lnTo>
                <a:lnTo>
                  <a:pt x="207" y="2015"/>
                </a:lnTo>
                <a:lnTo>
                  <a:pt x="207" y="2017"/>
                </a:lnTo>
                <a:lnTo>
                  <a:pt x="206" y="2018"/>
                </a:lnTo>
                <a:lnTo>
                  <a:pt x="204" y="2019"/>
                </a:lnTo>
                <a:lnTo>
                  <a:pt x="203" y="2019"/>
                </a:lnTo>
                <a:lnTo>
                  <a:pt x="202" y="2019"/>
                </a:lnTo>
                <a:lnTo>
                  <a:pt x="202" y="2020"/>
                </a:lnTo>
                <a:lnTo>
                  <a:pt x="201" y="2020"/>
                </a:lnTo>
                <a:lnTo>
                  <a:pt x="201" y="2022"/>
                </a:lnTo>
                <a:lnTo>
                  <a:pt x="201" y="2023"/>
                </a:lnTo>
                <a:lnTo>
                  <a:pt x="200" y="2024"/>
                </a:lnTo>
                <a:lnTo>
                  <a:pt x="198" y="2024"/>
                </a:lnTo>
                <a:lnTo>
                  <a:pt x="198" y="2025"/>
                </a:lnTo>
                <a:lnTo>
                  <a:pt x="198" y="2026"/>
                </a:lnTo>
                <a:lnTo>
                  <a:pt x="198" y="2028"/>
                </a:lnTo>
                <a:lnTo>
                  <a:pt x="197" y="2028"/>
                </a:lnTo>
                <a:lnTo>
                  <a:pt x="197" y="2029"/>
                </a:lnTo>
                <a:lnTo>
                  <a:pt x="196" y="2029"/>
                </a:lnTo>
                <a:lnTo>
                  <a:pt x="196" y="2030"/>
                </a:lnTo>
                <a:lnTo>
                  <a:pt x="195" y="2030"/>
                </a:lnTo>
                <a:lnTo>
                  <a:pt x="193" y="2030"/>
                </a:lnTo>
                <a:lnTo>
                  <a:pt x="193" y="2031"/>
                </a:lnTo>
                <a:lnTo>
                  <a:pt x="192" y="2033"/>
                </a:lnTo>
                <a:lnTo>
                  <a:pt x="192" y="2034"/>
                </a:lnTo>
                <a:lnTo>
                  <a:pt x="191" y="2034"/>
                </a:lnTo>
                <a:lnTo>
                  <a:pt x="190" y="2035"/>
                </a:lnTo>
                <a:lnTo>
                  <a:pt x="188" y="2035"/>
                </a:lnTo>
                <a:lnTo>
                  <a:pt x="188" y="2036"/>
                </a:lnTo>
                <a:lnTo>
                  <a:pt x="188" y="2038"/>
                </a:lnTo>
                <a:lnTo>
                  <a:pt x="188" y="2039"/>
                </a:lnTo>
                <a:lnTo>
                  <a:pt x="187" y="2039"/>
                </a:lnTo>
                <a:lnTo>
                  <a:pt x="186" y="2039"/>
                </a:lnTo>
                <a:lnTo>
                  <a:pt x="185" y="2039"/>
                </a:lnTo>
                <a:lnTo>
                  <a:pt x="185" y="2040"/>
                </a:lnTo>
                <a:lnTo>
                  <a:pt x="184" y="2040"/>
                </a:lnTo>
                <a:lnTo>
                  <a:pt x="182" y="2041"/>
                </a:lnTo>
                <a:lnTo>
                  <a:pt x="182" y="2042"/>
                </a:lnTo>
                <a:lnTo>
                  <a:pt x="182" y="2044"/>
                </a:lnTo>
                <a:lnTo>
                  <a:pt x="181" y="2044"/>
                </a:lnTo>
                <a:lnTo>
                  <a:pt x="181" y="2045"/>
                </a:lnTo>
                <a:lnTo>
                  <a:pt x="180" y="2045"/>
                </a:lnTo>
                <a:lnTo>
                  <a:pt x="179" y="2045"/>
                </a:lnTo>
                <a:lnTo>
                  <a:pt x="177" y="2046"/>
                </a:lnTo>
                <a:lnTo>
                  <a:pt x="177" y="2047"/>
                </a:lnTo>
                <a:lnTo>
                  <a:pt x="176" y="2047"/>
                </a:lnTo>
                <a:lnTo>
                  <a:pt x="175" y="2047"/>
                </a:lnTo>
                <a:lnTo>
                  <a:pt x="174" y="2047"/>
                </a:lnTo>
                <a:lnTo>
                  <a:pt x="172" y="2047"/>
                </a:lnTo>
                <a:lnTo>
                  <a:pt x="172" y="2049"/>
                </a:lnTo>
                <a:lnTo>
                  <a:pt x="171" y="2049"/>
                </a:lnTo>
                <a:lnTo>
                  <a:pt x="170" y="2049"/>
                </a:lnTo>
                <a:lnTo>
                  <a:pt x="169" y="2049"/>
                </a:lnTo>
                <a:lnTo>
                  <a:pt x="168" y="2050"/>
                </a:lnTo>
                <a:lnTo>
                  <a:pt x="166" y="2050"/>
                </a:lnTo>
                <a:lnTo>
                  <a:pt x="165" y="2051"/>
                </a:lnTo>
                <a:lnTo>
                  <a:pt x="163" y="2052"/>
                </a:lnTo>
                <a:lnTo>
                  <a:pt x="161" y="2054"/>
                </a:lnTo>
                <a:lnTo>
                  <a:pt x="160" y="2054"/>
                </a:lnTo>
                <a:lnTo>
                  <a:pt x="159" y="2054"/>
                </a:lnTo>
                <a:lnTo>
                  <a:pt x="159" y="2055"/>
                </a:lnTo>
                <a:lnTo>
                  <a:pt x="159" y="2056"/>
                </a:lnTo>
                <a:lnTo>
                  <a:pt x="158" y="2056"/>
                </a:lnTo>
                <a:lnTo>
                  <a:pt x="157" y="2056"/>
                </a:lnTo>
                <a:lnTo>
                  <a:pt x="155" y="2056"/>
                </a:lnTo>
                <a:lnTo>
                  <a:pt x="154" y="2056"/>
                </a:lnTo>
                <a:lnTo>
                  <a:pt x="154" y="2057"/>
                </a:lnTo>
                <a:lnTo>
                  <a:pt x="153" y="2057"/>
                </a:lnTo>
                <a:lnTo>
                  <a:pt x="153" y="2056"/>
                </a:lnTo>
                <a:lnTo>
                  <a:pt x="152" y="2056"/>
                </a:lnTo>
                <a:lnTo>
                  <a:pt x="150" y="2056"/>
                </a:lnTo>
                <a:lnTo>
                  <a:pt x="150" y="2057"/>
                </a:lnTo>
                <a:lnTo>
                  <a:pt x="149" y="2058"/>
                </a:lnTo>
                <a:lnTo>
                  <a:pt x="148" y="2058"/>
                </a:lnTo>
                <a:lnTo>
                  <a:pt x="147" y="2058"/>
                </a:lnTo>
                <a:lnTo>
                  <a:pt x="147" y="2060"/>
                </a:lnTo>
                <a:lnTo>
                  <a:pt x="145" y="2060"/>
                </a:lnTo>
                <a:lnTo>
                  <a:pt x="145" y="2058"/>
                </a:lnTo>
                <a:lnTo>
                  <a:pt x="145" y="2057"/>
                </a:lnTo>
                <a:lnTo>
                  <a:pt x="144" y="2057"/>
                </a:lnTo>
                <a:lnTo>
                  <a:pt x="143" y="2056"/>
                </a:lnTo>
                <a:lnTo>
                  <a:pt x="142" y="2056"/>
                </a:lnTo>
                <a:lnTo>
                  <a:pt x="141" y="2056"/>
                </a:lnTo>
                <a:lnTo>
                  <a:pt x="139" y="2056"/>
                </a:lnTo>
                <a:lnTo>
                  <a:pt x="138" y="2056"/>
                </a:lnTo>
                <a:lnTo>
                  <a:pt x="137" y="2056"/>
                </a:lnTo>
                <a:lnTo>
                  <a:pt x="136" y="2056"/>
                </a:lnTo>
                <a:lnTo>
                  <a:pt x="134" y="2056"/>
                </a:lnTo>
                <a:lnTo>
                  <a:pt x="132" y="2057"/>
                </a:lnTo>
                <a:lnTo>
                  <a:pt x="128" y="2057"/>
                </a:lnTo>
                <a:lnTo>
                  <a:pt x="127" y="2057"/>
                </a:lnTo>
                <a:lnTo>
                  <a:pt x="126" y="2057"/>
                </a:lnTo>
                <a:lnTo>
                  <a:pt x="123" y="2057"/>
                </a:lnTo>
                <a:lnTo>
                  <a:pt x="122" y="2057"/>
                </a:lnTo>
                <a:lnTo>
                  <a:pt x="120" y="2057"/>
                </a:lnTo>
                <a:lnTo>
                  <a:pt x="118" y="2057"/>
                </a:lnTo>
                <a:lnTo>
                  <a:pt x="117" y="2057"/>
                </a:lnTo>
                <a:lnTo>
                  <a:pt x="116" y="2057"/>
                </a:lnTo>
                <a:lnTo>
                  <a:pt x="107" y="2057"/>
                </a:lnTo>
                <a:lnTo>
                  <a:pt x="107" y="2049"/>
                </a:lnTo>
                <a:lnTo>
                  <a:pt x="107" y="2045"/>
                </a:lnTo>
                <a:lnTo>
                  <a:pt x="106" y="2041"/>
                </a:lnTo>
                <a:lnTo>
                  <a:pt x="105" y="2041"/>
                </a:lnTo>
                <a:lnTo>
                  <a:pt x="104" y="2041"/>
                </a:lnTo>
                <a:lnTo>
                  <a:pt x="104" y="2040"/>
                </a:lnTo>
                <a:lnTo>
                  <a:pt x="102" y="2036"/>
                </a:lnTo>
                <a:lnTo>
                  <a:pt x="99" y="2031"/>
                </a:lnTo>
                <a:lnTo>
                  <a:pt x="99" y="2029"/>
                </a:lnTo>
                <a:lnTo>
                  <a:pt x="97" y="2028"/>
                </a:lnTo>
                <a:lnTo>
                  <a:pt x="97" y="2026"/>
                </a:lnTo>
                <a:lnTo>
                  <a:pt x="96" y="2024"/>
                </a:lnTo>
                <a:lnTo>
                  <a:pt x="96" y="2023"/>
                </a:lnTo>
                <a:lnTo>
                  <a:pt x="95" y="2023"/>
                </a:lnTo>
                <a:lnTo>
                  <a:pt x="95" y="2020"/>
                </a:lnTo>
                <a:lnTo>
                  <a:pt x="94" y="2020"/>
                </a:lnTo>
                <a:lnTo>
                  <a:pt x="93" y="2017"/>
                </a:lnTo>
                <a:lnTo>
                  <a:pt x="93" y="2015"/>
                </a:lnTo>
                <a:lnTo>
                  <a:pt x="91" y="2014"/>
                </a:lnTo>
                <a:lnTo>
                  <a:pt x="91" y="2013"/>
                </a:lnTo>
                <a:lnTo>
                  <a:pt x="90" y="2009"/>
                </a:lnTo>
                <a:lnTo>
                  <a:pt x="89" y="2008"/>
                </a:lnTo>
                <a:lnTo>
                  <a:pt x="88" y="2006"/>
                </a:lnTo>
                <a:lnTo>
                  <a:pt x="88" y="2004"/>
                </a:lnTo>
                <a:lnTo>
                  <a:pt x="86" y="2003"/>
                </a:lnTo>
                <a:lnTo>
                  <a:pt x="86" y="2002"/>
                </a:lnTo>
                <a:lnTo>
                  <a:pt x="85" y="2003"/>
                </a:lnTo>
                <a:lnTo>
                  <a:pt x="84" y="2004"/>
                </a:lnTo>
                <a:lnTo>
                  <a:pt x="79" y="2008"/>
                </a:lnTo>
                <a:lnTo>
                  <a:pt x="78" y="2008"/>
                </a:lnTo>
                <a:lnTo>
                  <a:pt x="78" y="2007"/>
                </a:lnTo>
                <a:lnTo>
                  <a:pt x="72" y="1999"/>
                </a:lnTo>
                <a:lnTo>
                  <a:pt x="67" y="1992"/>
                </a:lnTo>
                <a:lnTo>
                  <a:pt x="65" y="1990"/>
                </a:lnTo>
                <a:lnTo>
                  <a:pt x="65" y="1987"/>
                </a:lnTo>
                <a:lnTo>
                  <a:pt x="65" y="1986"/>
                </a:lnTo>
                <a:lnTo>
                  <a:pt x="65" y="1985"/>
                </a:lnTo>
                <a:lnTo>
                  <a:pt x="64" y="1974"/>
                </a:lnTo>
                <a:lnTo>
                  <a:pt x="63" y="1970"/>
                </a:lnTo>
                <a:lnTo>
                  <a:pt x="63" y="1967"/>
                </a:lnTo>
                <a:lnTo>
                  <a:pt x="61" y="1959"/>
                </a:lnTo>
                <a:lnTo>
                  <a:pt x="59" y="1954"/>
                </a:lnTo>
                <a:lnTo>
                  <a:pt x="58" y="1945"/>
                </a:lnTo>
                <a:lnTo>
                  <a:pt x="56" y="1937"/>
                </a:lnTo>
                <a:lnTo>
                  <a:pt x="56" y="1935"/>
                </a:lnTo>
                <a:lnTo>
                  <a:pt x="56" y="1934"/>
                </a:lnTo>
                <a:lnTo>
                  <a:pt x="54" y="1927"/>
                </a:lnTo>
                <a:lnTo>
                  <a:pt x="54" y="1919"/>
                </a:lnTo>
                <a:lnTo>
                  <a:pt x="53" y="1918"/>
                </a:lnTo>
                <a:lnTo>
                  <a:pt x="51" y="1914"/>
                </a:lnTo>
                <a:lnTo>
                  <a:pt x="49" y="1912"/>
                </a:lnTo>
                <a:lnTo>
                  <a:pt x="48" y="1911"/>
                </a:lnTo>
                <a:lnTo>
                  <a:pt x="45" y="1905"/>
                </a:lnTo>
                <a:lnTo>
                  <a:pt x="42" y="1900"/>
                </a:lnTo>
                <a:lnTo>
                  <a:pt x="29" y="1898"/>
                </a:lnTo>
                <a:lnTo>
                  <a:pt x="27" y="1898"/>
                </a:lnTo>
                <a:lnTo>
                  <a:pt x="25" y="1898"/>
                </a:lnTo>
                <a:lnTo>
                  <a:pt x="20" y="1898"/>
                </a:lnTo>
                <a:lnTo>
                  <a:pt x="16" y="1898"/>
                </a:lnTo>
                <a:lnTo>
                  <a:pt x="16" y="1896"/>
                </a:lnTo>
                <a:lnTo>
                  <a:pt x="15" y="1893"/>
                </a:lnTo>
                <a:lnTo>
                  <a:pt x="15" y="1890"/>
                </a:lnTo>
                <a:lnTo>
                  <a:pt x="14" y="1887"/>
                </a:lnTo>
                <a:lnTo>
                  <a:pt x="14" y="1886"/>
                </a:lnTo>
                <a:lnTo>
                  <a:pt x="13" y="1885"/>
                </a:lnTo>
                <a:lnTo>
                  <a:pt x="11" y="1882"/>
                </a:lnTo>
                <a:lnTo>
                  <a:pt x="10" y="1880"/>
                </a:lnTo>
                <a:lnTo>
                  <a:pt x="9" y="1877"/>
                </a:lnTo>
                <a:lnTo>
                  <a:pt x="9" y="1876"/>
                </a:lnTo>
                <a:lnTo>
                  <a:pt x="0" y="1860"/>
                </a:lnTo>
                <a:lnTo>
                  <a:pt x="0" y="1859"/>
                </a:lnTo>
                <a:lnTo>
                  <a:pt x="4" y="1854"/>
                </a:lnTo>
                <a:lnTo>
                  <a:pt x="9" y="1847"/>
                </a:lnTo>
                <a:lnTo>
                  <a:pt x="9" y="1844"/>
                </a:lnTo>
                <a:lnTo>
                  <a:pt x="14" y="1841"/>
                </a:lnTo>
                <a:lnTo>
                  <a:pt x="15" y="1839"/>
                </a:lnTo>
                <a:lnTo>
                  <a:pt x="17" y="1837"/>
                </a:lnTo>
                <a:lnTo>
                  <a:pt x="19" y="1837"/>
                </a:lnTo>
                <a:lnTo>
                  <a:pt x="19" y="1836"/>
                </a:lnTo>
                <a:lnTo>
                  <a:pt x="17" y="1836"/>
                </a:lnTo>
                <a:lnTo>
                  <a:pt x="16" y="1834"/>
                </a:lnTo>
                <a:lnTo>
                  <a:pt x="15" y="1831"/>
                </a:lnTo>
                <a:lnTo>
                  <a:pt x="14" y="1829"/>
                </a:lnTo>
                <a:lnTo>
                  <a:pt x="15" y="1828"/>
                </a:lnTo>
                <a:lnTo>
                  <a:pt x="17" y="1826"/>
                </a:lnTo>
                <a:lnTo>
                  <a:pt x="20" y="1825"/>
                </a:lnTo>
                <a:lnTo>
                  <a:pt x="21" y="1823"/>
                </a:lnTo>
                <a:lnTo>
                  <a:pt x="22" y="1823"/>
                </a:lnTo>
                <a:lnTo>
                  <a:pt x="24" y="1822"/>
                </a:lnTo>
                <a:lnTo>
                  <a:pt x="25" y="1822"/>
                </a:lnTo>
                <a:lnTo>
                  <a:pt x="25" y="1821"/>
                </a:lnTo>
                <a:lnTo>
                  <a:pt x="26" y="1821"/>
                </a:lnTo>
                <a:lnTo>
                  <a:pt x="27" y="1818"/>
                </a:lnTo>
                <a:lnTo>
                  <a:pt x="29" y="1817"/>
                </a:lnTo>
                <a:lnTo>
                  <a:pt x="30" y="1816"/>
                </a:lnTo>
                <a:lnTo>
                  <a:pt x="31" y="1815"/>
                </a:lnTo>
                <a:lnTo>
                  <a:pt x="36" y="1811"/>
                </a:lnTo>
                <a:lnTo>
                  <a:pt x="37" y="1811"/>
                </a:lnTo>
                <a:lnTo>
                  <a:pt x="38" y="1810"/>
                </a:lnTo>
                <a:lnTo>
                  <a:pt x="38" y="1809"/>
                </a:lnTo>
                <a:lnTo>
                  <a:pt x="40" y="1809"/>
                </a:lnTo>
                <a:lnTo>
                  <a:pt x="40" y="1807"/>
                </a:lnTo>
                <a:lnTo>
                  <a:pt x="42" y="1806"/>
                </a:lnTo>
                <a:lnTo>
                  <a:pt x="43" y="1806"/>
                </a:lnTo>
                <a:lnTo>
                  <a:pt x="46" y="1804"/>
                </a:lnTo>
                <a:lnTo>
                  <a:pt x="47" y="1804"/>
                </a:lnTo>
                <a:lnTo>
                  <a:pt x="48" y="1802"/>
                </a:lnTo>
                <a:lnTo>
                  <a:pt x="47" y="1786"/>
                </a:lnTo>
                <a:lnTo>
                  <a:pt x="46" y="1784"/>
                </a:lnTo>
                <a:lnTo>
                  <a:pt x="46" y="1781"/>
                </a:lnTo>
                <a:lnTo>
                  <a:pt x="53" y="1780"/>
                </a:lnTo>
                <a:lnTo>
                  <a:pt x="57" y="1779"/>
                </a:lnTo>
                <a:lnTo>
                  <a:pt x="54" y="1773"/>
                </a:lnTo>
                <a:lnTo>
                  <a:pt x="52" y="1765"/>
                </a:lnTo>
                <a:lnTo>
                  <a:pt x="51" y="1764"/>
                </a:lnTo>
                <a:lnTo>
                  <a:pt x="51" y="1763"/>
                </a:lnTo>
                <a:lnTo>
                  <a:pt x="49" y="1761"/>
                </a:lnTo>
                <a:lnTo>
                  <a:pt x="48" y="1761"/>
                </a:lnTo>
                <a:lnTo>
                  <a:pt x="47" y="1762"/>
                </a:lnTo>
                <a:lnTo>
                  <a:pt x="46" y="1762"/>
                </a:lnTo>
                <a:lnTo>
                  <a:pt x="43" y="1763"/>
                </a:lnTo>
                <a:lnTo>
                  <a:pt x="43" y="1761"/>
                </a:lnTo>
                <a:lnTo>
                  <a:pt x="43" y="1757"/>
                </a:lnTo>
                <a:lnTo>
                  <a:pt x="43" y="1754"/>
                </a:lnTo>
                <a:lnTo>
                  <a:pt x="43" y="1753"/>
                </a:lnTo>
                <a:lnTo>
                  <a:pt x="43" y="1749"/>
                </a:lnTo>
                <a:lnTo>
                  <a:pt x="42" y="1748"/>
                </a:lnTo>
                <a:lnTo>
                  <a:pt x="42" y="1747"/>
                </a:lnTo>
                <a:lnTo>
                  <a:pt x="42" y="1746"/>
                </a:lnTo>
                <a:lnTo>
                  <a:pt x="42" y="1745"/>
                </a:lnTo>
                <a:lnTo>
                  <a:pt x="41" y="1743"/>
                </a:lnTo>
                <a:lnTo>
                  <a:pt x="41" y="1741"/>
                </a:lnTo>
                <a:lnTo>
                  <a:pt x="41" y="1740"/>
                </a:lnTo>
                <a:lnTo>
                  <a:pt x="40" y="1740"/>
                </a:lnTo>
                <a:lnTo>
                  <a:pt x="40" y="1737"/>
                </a:lnTo>
                <a:lnTo>
                  <a:pt x="38" y="1732"/>
                </a:lnTo>
                <a:lnTo>
                  <a:pt x="38" y="1727"/>
                </a:lnTo>
                <a:lnTo>
                  <a:pt x="38" y="1724"/>
                </a:lnTo>
                <a:lnTo>
                  <a:pt x="38" y="1722"/>
                </a:lnTo>
                <a:lnTo>
                  <a:pt x="38" y="1721"/>
                </a:lnTo>
                <a:lnTo>
                  <a:pt x="40" y="1720"/>
                </a:lnTo>
                <a:lnTo>
                  <a:pt x="42" y="1719"/>
                </a:lnTo>
                <a:lnTo>
                  <a:pt x="43" y="1719"/>
                </a:lnTo>
                <a:lnTo>
                  <a:pt x="45" y="1717"/>
                </a:lnTo>
                <a:lnTo>
                  <a:pt x="46" y="1716"/>
                </a:lnTo>
                <a:lnTo>
                  <a:pt x="47" y="1715"/>
                </a:lnTo>
                <a:lnTo>
                  <a:pt x="51" y="1715"/>
                </a:lnTo>
                <a:lnTo>
                  <a:pt x="52" y="1714"/>
                </a:lnTo>
                <a:lnTo>
                  <a:pt x="53" y="1714"/>
                </a:lnTo>
                <a:lnTo>
                  <a:pt x="54" y="1714"/>
                </a:lnTo>
                <a:lnTo>
                  <a:pt x="56" y="1713"/>
                </a:lnTo>
                <a:lnTo>
                  <a:pt x="49" y="1701"/>
                </a:lnTo>
                <a:lnTo>
                  <a:pt x="51" y="1700"/>
                </a:lnTo>
                <a:lnTo>
                  <a:pt x="56" y="1698"/>
                </a:lnTo>
                <a:lnTo>
                  <a:pt x="58" y="1697"/>
                </a:lnTo>
                <a:lnTo>
                  <a:pt x="65" y="1693"/>
                </a:lnTo>
                <a:lnTo>
                  <a:pt x="62" y="1676"/>
                </a:lnTo>
                <a:lnTo>
                  <a:pt x="57" y="1662"/>
                </a:lnTo>
                <a:lnTo>
                  <a:pt x="54" y="1656"/>
                </a:lnTo>
                <a:lnTo>
                  <a:pt x="127" y="1618"/>
                </a:lnTo>
                <a:lnTo>
                  <a:pt x="143" y="1609"/>
                </a:lnTo>
                <a:lnTo>
                  <a:pt x="143" y="1608"/>
                </a:lnTo>
                <a:lnTo>
                  <a:pt x="141" y="1600"/>
                </a:lnTo>
                <a:lnTo>
                  <a:pt x="138" y="1594"/>
                </a:lnTo>
                <a:lnTo>
                  <a:pt x="137" y="1592"/>
                </a:lnTo>
                <a:lnTo>
                  <a:pt x="131" y="1580"/>
                </a:lnTo>
                <a:lnTo>
                  <a:pt x="129" y="1577"/>
                </a:lnTo>
                <a:lnTo>
                  <a:pt x="128" y="1576"/>
                </a:lnTo>
                <a:lnTo>
                  <a:pt x="127" y="1575"/>
                </a:lnTo>
                <a:lnTo>
                  <a:pt x="125" y="1571"/>
                </a:lnTo>
                <a:lnTo>
                  <a:pt x="111" y="1554"/>
                </a:lnTo>
                <a:lnTo>
                  <a:pt x="104" y="1545"/>
                </a:lnTo>
                <a:lnTo>
                  <a:pt x="102" y="1543"/>
                </a:lnTo>
                <a:lnTo>
                  <a:pt x="99" y="1538"/>
                </a:lnTo>
                <a:lnTo>
                  <a:pt x="93" y="1534"/>
                </a:lnTo>
                <a:lnTo>
                  <a:pt x="90" y="1532"/>
                </a:lnTo>
                <a:lnTo>
                  <a:pt x="89" y="1530"/>
                </a:lnTo>
                <a:lnTo>
                  <a:pt x="88" y="1529"/>
                </a:lnTo>
                <a:lnTo>
                  <a:pt x="86" y="1529"/>
                </a:lnTo>
                <a:lnTo>
                  <a:pt x="85" y="1528"/>
                </a:lnTo>
                <a:lnTo>
                  <a:pt x="84" y="1529"/>
                </a:lnTo>
                <a:lnTo>
                  <a:pt x="83" y="1529"/>
                </a:lnTo>
                <a:lnTo>
                  <a:pt x="73" y="1522"/>
                </a:lnTo>
                <a:lnTo>
                  <a:pt x="74" y="1520"/>
                </a:lnTo>
                <a:lnTo>
                  <a:pt x="83" y="1512"/>
                </a:lnTo>
                <a:lnTo>
                  <a:pt x="85" y="1509"/>
                </a:lnTo>
                <a:lnTo>
                  <a:pt x="88" y="1507"/>
                </a:lnTo>
                <a:lnTo>
                  <a:pt x="88" y="1506"/>
                </a:lnTo>
                <a:lnTo>
                  <a:pt x="95" y="1498"/>
                </a:lnTo>
                <a:lnTo>
                  <a:pt x="115" y="1480"/>
                </a:lnTo>
                <a:lnTo>
                  <a:pt x="116" y="1481"/>
                </a:lnTo>
                <a:lnTo>
                  <a:pt x="118" y="1482"/>
                </a:lnTo>
                <a:lnTo>
                  <a:pt x="122" y="1486"/>
                </a:lnTo>
                <a:lnTo>
                  <a:pt x="125" y="1485"/>
                </a:lnTo>
                <a:lnTo>
                  <a:pt x="128" y="1481"/>
                </a:lnTo>
                <a:lnTo>
                  <a:pt x="129" y="1480"/>
                </a:lnTo>
                <a:lnTo>
                  <a:pt x="131" y="1480"/>
                </a:lnTo>
                <a:lnTo>
                  <a:pt x="132" y="1479"/>
                </a:lnTo>
                <a:lnTo>
                  <a:pt x="134" y="1476"/>
                </a:lnTo>
                <a:lnTo>
                  <a:pt x="136" y="1476"/>
                </a:lnTo>
                <a:lnTo>
                  <a:pt x="136" y="1475"/>
                </a:lnTo>
                <a:lnTo>
                  <a:pt x="137" y="1474"/>
                </a:lnTo>
                <a:lnTo>
                  <a:pt x="139" y="1471"/>
                </a:lnTo>
                <a:lnTo>
                  <a:pt x="142" y="1470"/>
                </a:lnTo>
                <a:lnTo>
                  <a:pt x="143" y="1470"/>
                </a:lnTo>
                <a:lnTo>
                  <a:pt x="143" y="1471"/>
                </a:lnTo>
                <a:lnTo>
                  <a:pt x="144" y="1471"/>
                </a:lnTo>
                <a:lnTo>
                  <a:pt x="152" y="1472"/>
                </a:lnTo>
                <a:lnTo>
                  <a:pt x="153" y="1469"/>
                </a:lnTo>
                <a:lnTo>
                  <a:pt x="154" y="1469"/>
                </a:lnTo>
                <a:lnTo>
                  <a:pt x="154" y="1466"/>
                </a:lnTo>
                <a:lnTo>
                  <a:pt x="158" y="1461"/>
                </a:lnTo>
                <a:lnTo>
                  <a:pt x="158" y="1460"/>
                </a:lnTo>
                <a:lnTo>
                  <a:pt x="159" y="1459"/>
                </a:lnTo>
                <a:lnTo>
                  <a:pt x="160" y="1458"/>
                </a:lnTo>
                <a:lnTo>
                  <a:pt x="160" y="1456"/>
                </a:lnTo>
                <a:lnTo>
                  <a:pt x="163" y="1453"/>
                </a:lnTo>
                <a:lnTo>
                  <a:pt x="166" y="1444"/>
                </a:lnTo>
                <a:lnTo>
                  <a:pt x="168" y="1439"/>
                </a:lnTo>
                <a:lnTo>
                  <a:pt x="168" y="1437"/>
                </a:lnTo>
                <a:lnTo>
                  <a:pt x="168" y="1433"/>
                </a:lnTo>
                <a:lnTo>
                  <a:pt x="169" y="1433"/>
                </a:lnTo>
                <a:lnTo>
                  <a:pt x="169" y="1432"/>
                </a:lnTo>
                <a:lnTo>
                  <a:pt x="169" y="1431"/>
                </a:lnTo>
                <a:lnTo>
                  <a:pt x="170" y="1429"/>
                </a:lnTo>
                <a:lnTo>
                  <a:pt x="170" y="1428"/>
                </a:lnTo>
                <a:lnTo>
                  <a:pt x="171" y="1427"/>
                </a:lnTo>
                <a:lnTo>
                  <a:pt x="172" y="1424"/>
                </a:lnTo>
                <a:lnTo>
                  <a:pt x="174" y="1423"/>
                </a:lnTo>
                <a:lnTo>
                  <a:pt x="174" y="1422"/>
                </a:lnTo>
                <a:lnTo>
                  <a:pt x="175" y="1422"/>
                </a:lnTo>
                <a:lnTo>
                  <a:pt x="175" y="1421"/>
                </a:lnTo>
                <a:lnTo>
                  <a:pt x="177" y="1418"/>
                </a:lnTo>
                <a:lnTo>
                  <a:pt x="179" y="1417"/>
                </a:lnTo>
                <a:lnTo>
                  <a:pt x="180" y="1417"/>
                </a:lnTo>
                <a:lnTo>
                  <a:pt x="184" y="1413"/>
                </a:lnTo>
                <a:lnTo>
                  <a:pt x="185" y="1413"/>
                </a:lnTo>
                <a:lnTo>
                  <a:pt x="185" y="1412"/>
                </a:lnTo>
                <a:lnTo>
                  <a:pt x="186" y="1412"/>
                </a:lnTo>
                <a:lnTo>
                  <a:pt x="190" y="1413"/>
                </a:lnTo>
                <a:lnTo>
                  <a:pt x="192" y="1412"/>
                </a:lnTo>
                <a:lnTo>
                  <a:pt x="195" y="1410"/>
                </a:lnTo>
                <a:lnTo>
                  <a:pt x="196" y="1410"/>
                </a:lnTo>
                <a:lnTo>
                  <a:pt x="200" y="1407"/>
                </a:lnTo>
                <a:lnTo>
                  <a:pt x="202" y="1406"/>
                </a:lnTo>
                <a:lnTo>
                  <a:pt x="202" y="1405"/>
                </a:lnTo>
                <a:lnTo>
                  <a:pt x="204" y="1402"/>
                </a:lnTo>
                <a:lnTo>
                  <a:pt x="206" y="1401"/>
                </a:lnTo>
                <a:lnTo>
                  <a:pt x="207" y="1400"/>
                </a:lnTo>
                <a:lnTo>
                  <a:pt x="212" y="1396"/>
                </a:lnTo>
                <a:lnTo>
                  <a:pt x="224" y="1415"/>
                </a:lnTo>
                <a:lnTo>
                  <a:pt x="227" y="1413"/>
                </a:lnTo>
                <a:lnTo>
                  <a:pt x="233" y="1411"/>
                </a:lnTo>
                <a:lnTo>
                  <a:pt x="234" y="1411"/>
                </a:lnTo>
                <a:lnTo>
                  <a:pt x="239" y="1410"/>
                </a:lnTo>
                <a:lnTo>
                  <a:pt x="245" y="1407"/>
                </a:lnTo>
                <a:lnTo>
                  <a:pt x="252" y="1405"/>
                </a:lnTo>
                <a:lnTo>
                  <a:pt x="257" y="1402"/>
                </a:lnTo>
                <a:lnTo>
                  <a:pt x="257" y="1401"/>
                </a:lnTo>
                <a:lnTo>
                  <a:pt x="256" y="1400"/>
                </a:lnTo>
                <a:lnTo>
                  <a:pt x="254" y="1397"/>
                </a:lnTo>
                <a:lnTo>
                  <a:pt x="252" y="1396"/>
                </a:lnTo>
                <a:lnTo>
                  <a:pt x="251" y="1395"/>
                </a:lnTo>
                <a:lnTo>
                  <a:pt x="250" y="1396"/>
                </a:lnTo>
                <a:lnTo>
                  <a:pt x="248" y="1397"/>
                </a:lnTo>
                <a:lnTo>
                  <a:pt x="250" y="1394"/>
                </a:lnTo>
                <a:lnTo>
                  <a:pt x="251" y="1394"/>
                </a:lnTo>
                <a:lnTo>
                  <a:pt x="257" y="1389"/>
                </a:lnTo>
                <a:lnTo>
                  <a:pt x="261" y="1386"/>
                </a:lnTo>
                <a:lnTo>
                  <a:pt x="286" y="1368"/>
                </a:lnTo>
                <a:lnTo>
                  <a:pt x="278" y="1363"/>
                </a:lnTo>
                <a:lnTo>
                  <a:pt x="275" y="1362"/>
                </a:lnTo>
                <a:lnTo>
                  <a:pt x="273" y="1360"/>
                </a:lnTo>
                <a:lnTo>
                  <a:pt x="270" y="1358"/>
                </a:lnTo>
                <a:lnTo>
                  <a:pt x="267" y="1357"/>
                </a:lnTo>
                <a:lnTo>
                  <a:pt x="266" y="1357"/>
                </a:lnTo>
                <a:lnTo>
                  <a:pt x="262" y="1355"/>
                </a:lnTo>
                <a:lnTo>
                  <a:pt x="261" y="1355"/>
                </a:lnTo>
                <a:lnTo>
                  <a:pt x="260" y="1354"/>
                </a:lnTo>
                <a:lnTo>
                  <a:pt x="256" y="1354"/>
                </a:lnTo>
                <a:lnTo>
                  <a:pt x="256" y="1355"/>
                </a:lnTo>
                <a:lnTo>
                  <a:pt x="255" y="1355"/>
                </a:lnTo>
                <a:lnTo>
                  <a:pt x="254" y="1355"/>
                </a:lnTo>
                <a:lnTo>
                  <a:pt x="252" y="1354"/>
                </a:lnTo>
                <a:lnTo>
                  <a:pt x="250" y="1353"/>
                </a:lnTo>
                <a:lnTo>
                  <a:pt x="248" y="1352"/>
                </a:lnTo>
                <a:lnTo>
                  <a:pt x="246" y="1351"/>
                </a:lnTo>
                <a:lnTo>
                  <a:pt x="245" y="1349"/>
                </a:lnTo>
                <a:lnTo>
                  <a:pt x="243" y="1348"/>
                </a:lnTo>
                <a:lnTo>
                  <a:pt x="240" y="1347"/>
                </a:lnTo>
                <a:lnTo>
                  <a:pt x="238" y="1346"/>
                </a:lnTo>
                <a:lnTo>
                  <a:pt x="236" y="1344"/>
                </a:lnTo>
                <a:lnTo>
                  <a:pt x="235" y="1344"/>
                </a:lnTo>
                <a:lnTo>
                  <a:pt x="233" y="1343"/>
                </a:lnTo>
                <a:lnTo>
                  <a:pt x="233" y="1342"/>
                </a:lnTo>
                <a:lnTo>
                  <a:pt x="233" y="1341"/>
                </a:lnTo>
                <a:lnTo>
                  <a:pt x="232" y="1341"/>
                </a:lnTo>
                <a:lnTo>
                  <a:pt x="230" y="1339"/>
                </a:lnTo>
                <a:lnTo>
                  <a:pt x="230" y="1338"/>
                </a:lnTo>
                <a:lnTo>
                  <a:pt x="227" y="1336"/>
                </a:lnTo>
                <a:lnTo>
                  <a:pt x="223" y="1333"/>
                </a:lnTo>
                <a:lnTo>
                  <a:pt x="219" y="1331"/>
                </a:lnTo>
                <a:lnTo>
                  <a:pt x="217" y="1328"/>
                </a:lnTo>
                <a:lnTo>
                  <a:pt x="213" y="1326"/>
                </a:lnTo>
                <a:lnTo>
                  <a:pt x="211" y="1325"/>
                </a:lnTo>
                <a:lnTo>
                  <a:pt x="206" y="1321"/>
                </a:lnTo>
                <a:lnTo>
                  <a:pt x="209" y="1315"/>
                </a:lnTo>
                <a:lnTo>
                  <a:pt x="212" y="1312"/>
                </a:lnTo>
                <a:lnTo>
                  <a:pt x="214" y="1306"/>
                </a:lnTo>
                <a:lnTo>
                  <a:pt x="217" y="1303"/>
                </a:lnTo>
                <a:lnTo>
                  <a:pt x="218" y="1301"/>
                </a:lnTo>
                <a:lnTo>
                  <a:pt x="218" y="1300"/>
                </a:lnTo>
                <a:lnTo>
                  <a:pt x="218" y="1299"/>
                </a:lnTo>
                <a:lnTo>
                  <a:pt x="219" y="1296"/>
                </a:lnTo>
                <a:lnTo>
                  <a:pt x="220" y="1295"/>
                </a:lnTo>
                <a:lnTo>
                  <a:pt x="222" y="1293"/>
                </a:lnTo>
                <a:lnTo>
                  <a:pt x="223" y="1290"/>
                </a:lnTo>
                <a:lnTo>
                  <a:pt x="224" y="1289"/>
                </a:lnTo>
                <a:lnTo>
                  <a:pt x="224" y="1288"/>
                </a:lnTo>
                <a:lnTo>
                  <a:pt x="225" y="1288"/>
                </a:lnTo>
                <a:lnTo>
                  <a:pt x="225" y="1287"/>
                </a:lnTo>
                <a:lnTo>
                  <a:pt x="227" y="1287"/>
                </a:lnTo>
                <a:lnTo>
                  <a:pt x="227" y="1285"/>
                </a:lnTo>
                <a:lnTo>
                  <a:pt x="228" y="1285"/>
                </a:lnTo>
                <a:lnTo>
                  <a:pt x="229" y="1285"/>
                </a:lnTo>
                <a:lnTo>
                  <a:pt x="230" y="1285"/>
                </a:lnTo>
                <a:lnTo>
                  <a:pt x="232" y="1285"/>
                </a:lnTo>
                <a:lnTo>
                  <a:pt x="236" y="1283"/>
                </a:lnTo>
                <a:lnTo>
                  <a:pt x="238" y="1283"/>
                </a:lnTo>
                <a:lnTo>
                  <a:pt x="239" y="1282"/>
                </a:lnTo>
                <a:lnTo>
                  <a:pt x="240" y="1282"/>
                </a:lnTo>
                <a:lnTo>
                  <a:pt x="240" y="1280"/>
                </a:lnTo>
                <a:lnTo>
                  <a:pt x="241" y="1280"/>
                </a:lnTo>
                <a:lnTo>
                  <a:pt x="241" y="1279"/>
                </a:lnTo>
                <a:lnTo>
                  <a:pt x="243" y="1278"/>
                </a:lnTo>
                <a:lnTo>
                  <a:pt x="244" y="1277"/>
                </a:lnTo>
                <a:lnTo>
                  <a:pt x="244" y="1275"/>
                </a:lnTo>
                <a:lnTo>
                  <a:pt x="246" y="1272"/>
                </a:lnTo>
                <a:lnTo>
                  <a:pt x="246" y="1271"/>
                </a:lnTo>
                <a:lnTo>
                  <a:pt x="248" y="1268"/>
                </a:lnTo>
                <a:lnTo>
                  <a:pt x="249" y="1266"/>
                </a:lnTo>
                <a:lnTo>
                  <a:pt x="250" y="1266"/>
                </a:lnTo>
                <a:lnTo>
                  <a:pt x="251" y="1263"/>
                </a:lnTo>
                <a:lnTo>
                  <a:pt x="252" y="1263"/>
                </a:lnTo>
                <a:lnTo>
                  <a:pt x="255" y="1262"/>
                </a:lnTo>
                <a:lnTo>
                  <a:pt x="255" y="1261"/>
                </a:lnTo>
                <a:lnTo>
                  <a:pt x="256" y="1259"/>
                </a:lnTo>
                <a:lnTo>
                  <a:pt x="260" y="1255"/>
                </a:lnTo>
                <a:lnTo>
                  <a:pt x="260" y="1253"/>
                </a:lnTo>
                <a:lnTo>
                  <a:pt x="261" y="1252"/>
                </a:lnTo>
                <a:lnTo>
                  <a:pt x="262" y="1250"/>
                </a:lnTo>
                <a:lnTo>
                  <a:pt x="264" y="1250"/>
                </a:lnTo>
                <a:lnTo>
                  <a:pt x="264" y="1248"/>
                </a:lnTo>
                <a:lnTo>
                  <a:pt x="265" y="1247"/>
                </a:lnTo>
                <a:lnTo>
                  <a:pt x="266" y="1246"/>
                </a:lnTo>
                <a:lnTo>
                  <a:pt x="267" y="1245"/>
                </a:lnTo>
                <a:lnTo>
                  <a:pt x="272" y="1241"/>
                </a:lnTo>
                <a:lnTo>
                  <a:pt x="275" y="1240"/>
                </a:lnTo>
                <a:lnTo>
                  <a:pt x="276" y="1239"/>
                </a:lnTo>
                <a:lnTo>
                  <a:pt x="277" y="1237"/>
                </a:lnTo>
                <a:lnTo>
                  <a:pt x="278" y="1235"/>
                </a:lnTo>
                <a:lnTo>
                  <a:pt x="280" y="1234"/>
                </a:lnTo>
                <a:lnTo>
                  <a:pt x="281" y="1234"/>
                </a:lnTo>
                <a:lnTo>
                  <a:pt x="282" y="1232"/>
                </a:lnTo>
                <a:lnTo>
                  <a:pt x="284" y="1230"/>
                </a:lnTo>
                <a:lnTo>
                  <a:pt x="287" y="1231"/>
                </a:lnTo>
                <a:lnTo>
                  <a:pt x="292" y="1227"/>
                </a:lnTo>
                <a:lnTo>
                  <a:pt x="297" y="1225"/>
                </a:lnTo>
                <a:lnTo>
                  <a:pt x="319" y="1207"/>
                </a:lnTo>
                <a:lnTo>
                  <a:pt x="321" y="1204"/>
                </a:lnTo>
                <a:lnTo>
                  <a:pt x="324" y="1200"/>
                </a:lnTo>
                <a:lnTo>
                  <a:pt x="328" y="1198"/>
                </a:lnTo>
                <a:lnTo>
                  <a:pt x="330" y="1197"/>
                </a:lnTo>
                <a:lnTo>
                  <a:pt x="332" y="1195"/>
                </a:lnTo>
                <a:lnTo>
                  <a:pt x="336" y="1194"/>
                </a:lnTo>
                <a:lnTo>
                  <a:pt x="337" y="1194"/>
                </a:lnTo>
                <a:lnTo>
                  <a:pt x="339" y="1194"/>
                </a:lnTo>
                <a:lnTo>
                  <a:pt x="341" y="1195"/>
                </a:lnTo>
                <a:lnTo>
                  <a:pt x="342" y="1195"/>
                </a:lnTo>
                <a:lnTo>
                  <a:pt x="344" y="1195"/>
                </a:lnTo>
                <a:lnTo>
                  <a:pt x="346" y="1194"/>
                </a:lnTo>
                <a:lnTo>
                  <a:pt x="350" y="1191"/>
                </a:lnTo>
                <a:lnTo>
                  <a:pt x="351" y="1191"/>
                </a:lnTo>
                <a:lnTo>
                  <a:pt x="351" y="1189"/>
                </a:lnTo>
                <a:lnTo>
                  <a:pt x="353" y="1184"/>
                </a:lnTo>
                <a:lnTo>
                  <a:pt x="361" y="1176"/>
                </a:lnTo>
                <a:lnTo>
                  <a:pt x="363" y="1173"/>
                </a:lnTo>
                <a:lnTo>
                  <a:pt x="368" y="1167"/>
                </a:lnTo>
                <a:lnTo>
                  <a:pt x="369" y="1167"/>
                </a:lnTo>
                <a:lnTo>
                  <a:pt x="369" y="1161"/>
                </a:lnTo>
                <a:lnTo>
                  <a:pt x="369" y="1157"/>
                </a:lnTo>
                <a:lnTo>
                  <a:pt x="371" y="1156"/>
                </a:lnTo>
                <a:lnTo>
                  <a:pt x="372" y="1155"/>
                </a:lnTo>
                <a:lnTo>
                  <a:pt x="373" y="1154"/>
                </a:lnTo>
                <a:lnTo>
                  <a:pt x="374" y="1152"/>
                </a:lnTo>
                <a:lnTo>
                  <a:pt x="376" y="1152"/>
                </a:lnTo>
                <a:lnTo>
                  <a:pt x="377" y="1151"/>
                </a:lnTo>
                <a:lnTo>
                  <a:pt x="379" y="1151"/>
                </a:lnTo>
                <a:lnTo>
                  <a:pt x="382" y="1150"/>
                </a:lnTo>
                <a:lnTo>
                  <a:pt x="385" y="1150"/>
                </a:lnTo>
                <a:lnTo>
                  <a:pt x="393" y="1149"/>
                </a:lnTo>
                <a:lnTo>
                  <a:pt x="394" y="1147"/>
                </a:lnTo>
                <a:lnTo>
                  <a:pt x="395" y="1147"/>
                </a:lnTo>
                <a:lnTo>
                  <a:pt x="396" y="1147"/>
                </a:lnTo>
                <a:lnTo>
                  <a:pt x="398" y="1146"/>
                </a:lnTo>
                <a:lnTo>
                  <a:pt x="400" y="1146"/>
                </a:lnTo>
                <a:lnTo>
                  <a:pt x="401" y="1146"/>
                </a:lnTo>
                <a:lnTo>
                  <a:pt x="403" y="1147"/>
                </a:lnTo>
                <a:lnTo>
                  <a:pt x="405" y="1149"/>
                </a:lnTo>
                <a:lnTo>
                  <a:pt x="409" y="1152"/>
                </a:lnTo>
                <a:lnTo>
                  <a:pt x="412" y="1147"/>
                </a:lnTo>
                <a:lnTo>
                  <a:pt x="415" y="1145"/>
                </a:lnTo>
                <a:lnTo>
                  <a:pt x="416" y="1142"/>
                </a:lnTo>
                <a:lnTo>
                  <a:pt x="421" y="1138"/>
                </a:lnTo>
                <a:lnTo>
                  <a:pt x="422" y="1138"/>
                </a:lnTo>
                <a:lnTo>
                  <a:pt x="426" y="1135"/>
                </a:lnTo>
                <a:lnTo>
                  <a:pt x="430" y="1133"/>
                </a:lnTo>
                <a:lnTo>
                  <a:pt x="431" y="1134"/>
                </a:lnTo>
                <a:lnTo>
                  <a:pt x="437" y="1135"/>
                </a:lnTo>
                <a:lnTo>
                  <a:pt x="438" y="1135"/>
                </a:lnTo>
                <a:lnTo>
                  <a:pt x="441" y="1136"/>
                </a:lnTo>
                <a:lnTo>
                  <a:pt x="444" y="1130"/>
                </a:lnTo>
                <a:lnTo>
                  <a:pt x="453" y="1117"/>
                </a:lnTo>
                <a:lnTo>
                  <a:pt x="451" y="1112"/>
                </a:lnTo>
                <a:lnTo>
                  <a:pt x="451" y="1110"/>
                </a:lnTo>
                <a:lnTo>
                  <a:pt x="451" y="1108"/>
                </a:lnTo>
                <a:lnTo>
                  <a:pt x="451" y="1107"/>
                </a:lnTo>
                <a:lnTo>
                  <a:pt x="451" y="1106"/>
                </a:lnTo>
                <a:lnTo>
                  <a:pt x="451" y="1103"/>
                </a:lnTo>
                <a:lnTo>
                  <a:pt x="451" y="1102"/>
                </a:lnTo>
                <a:lnTo>
                  <a:pt x="449" y="1099"/>
                </a:lnTo>
                <a:lnTo>
                  <a:pt x="448" y="1099"/>
                </a:lnTo>
                <a:lnTo>
                  <a:pt x="447" y="1098"/>
                </a:lnTo>
                <a:lnTo>
                  <a:pt x="447" y="1097"/>
                </a:lnTo>
                <a:lnTo>
                  <a:pt x="435" y="1078"/>
                </a:lnTo>
                <a:lnTo>
                  <a:pt x="435" y="1077"/>
                </a:lnTo>
                <a:lnTo>
                  <a:pt x="428" y="1069"/>
                </a:lnTo>
                <a:lnTo>
                  <a:pt x="426" y="1062"/>
                </a:lnTo>
                <a:lnTo>
                  <a:pt x="422" y="1054"/>
                </a:lnTo>
                <a:lnTo>
                  <a:pt x="420" y="1050"/>
                </a:lnTo>
                <a:lnTo>
                  <a:pt x="420" y="1049"/>
                </a:lnTo>
                <a:lnTo>
                  <a:pt x="417" y="1044"/>
                </a:lnTo>
                <a:lnTo>
                  <a:pt x="416" y="1043"/>
                </a:lnTo>
                <a:lnTo>
                  <a:pt x="416" y="1040"/>
                </a:lnTo>
                <a:lnTo>
                  <a:pt x="415" y="1039"/>
                </a:lnTo>
                <a:lnTo>
                  <a:pt x="415" y="1038"/>
                </a:lnTo>
                <a:lnTo>
                  <a:pt x="414" y="1037"/>
                </a:lnTo>
                <a:lnTo>
                  <a:pt x="414" y="1034"/>
                </a:lnTo>
                <a:lnTo>
                  <a:pt x="412" y="1034"/>
                </a:lnTo>
                <a:lnTo>
                  <a:pt x="411" y="1032"/>
                </a:lnTo>
                <a:lnTo>
                  <a:pt x="410" y="1024"/>
                </a:lnTo>
                <a:lnTo>
                  <a:pt x="409" y="1023"/>
                </a:lnTo>
                <a:lnTo>
                  <a:pt x="408" y="1022"/>
                </a:lnTo>
                <a:lnTo>
                  <a:pt x="408" y="1021"/>
                </a:lnTo>
                <a:lnTo>
                  <a:pt x="406" y="1021"/>
                </a:lnTo>
                <a:lnTo>
                  <a:pt x="406" y="1019"/>
                </a:lnTo>
                <a:lnTo>
                  <a:pt x="403" y="1018"/>
                </a:lnTo>
                <a:lnTo>
                  <a:pt x="401" y="1017"/>
                </a:lnTo>
                <a:lnTo>
                  <a:pt x="400" y="1016"/>
                </a:lnTo>
                <a:lnTo>
                  <a:pt x="400" y="1014"/>
                </a:lnTo>
                <a:lnTo>
                  <a:pt x="399" y="1014"/>
                </a:lnTo>
                <a:lnTo>
                  <a:pt x="399" y="1013"/>
                </a:lnTo>
                <a:lnTo>
                  <a:pt x="398" y="1012"/>
                </a:lnTo>
                <a:lnTo>
                  <a:pt x="398" y="1011"/>
                </a:lnTo>
                <a:lnTo>
                  <a:pt x="398" y="1010"/>
                </a:lnTo>
                <a:lnTo>
                  <a:pt x="398" y="1008"/>
                </a:lnTo>
                <a:lnTo>
                  <a:pt x="398" y="1007"/>
                </a:lnTo>
                <a:lnTo>
                  <a:pt x="399" y="1007"/>
                </a:lnTo>
                <a:lnTo>
                  <a:pt x="399" y="1006"/>
                </a:lnTo>
                <a:lnTo>
                  <a:pt x="399" y="1003"/>
                </a:lnTo>
                <a:lnTo>
                  <a:pt x="399" y="1002"/>
                </a:lnTo>
                <a:lnTo>
                  <a:pt x="399" y="1001"/>
                </a:lnTo>
                <a:lnTo>
                  <a:pt x="398" y="1000"/>
                </a:lnTo>
                <a:lnTo>
                  <a:pt x="395" y="991"/>
                </a:lnTo>
                <a:lnTo>
                  <a:pt x="390" y="980"/>
                </a:lnTo>
                <a:lnTo>
                  <a:pt x="385" y="970"/>
                </a:lnTo>
                <a:lnTo>
                  <a:pt x="379" y="958"/>
                </a:lnTo>
                <a:lnTo>
                  <a:pt x="380" y="957"/>
                </a:lnTo>
                <a:lnTo>
                  <a:pt x="382" y="957"/>
                </a:lnTo>
                <a:lnTo>
                  <a:pt x="383" y="955"/>
                </a:lnTo>
                <a:lnTo>
                  <a:pt x="384" y="955"/>
                </a:lnTo>
                <a:lnTo>
                  <a:pt x="385" y="955"/>
                </a:lnTo>
                <a:lnTo>
                  <a:pt x="387" y="955"/>
                </a:lnTo>
                <a:lnTo>
                  <a:pt x="388" y="955"/>
                </a:lnTo>
                <a:lnTo>
                  <a:pt x="389" y="955"/>
                </a:lnTo>
                <a:lnTo>
                  <a:pt x="390" y="955"/>
                </a:lnTo>
                <a:lnTo>
                  <a:pt x="392" y="955"/>
                </a:lnTo>
                <a:lnTo>
                  <a:pt x="393" y="955"/>
                </a:lnTo>
                <a:lnTo>
                  <a:pt x="394" y="955"/>
                </a:lnTo>
                <a:lnTo>
                  <a:pt x="394" y="954"/>
                </a:lnTo>
                <a:lnTo>
                  <a:pt x="395" y="954"/>
                </a:lnTo>
                <a:lnTo>
                  <a:pt x="395" y="953"/>
                </a:lnTo>
                <a:lnTo>
                  <a:pt x="396" y="953"/>
                </a:lnTo>
                <a:lnTo>
                  <a:pt x="398" y="953"/>
                </a:lnTo>
                <a:lnTo>
                  <a:pt x="398" y="954"/>
                </a:lnTo>
                <a:lnTo>
                  <a:pt x="400" y="960"/>
                </a:lnTo>
                <a:lnTo>
                  <a:pt x="403" y="964"/>
                </a:lnTo>
                <a:lnTo>
                  <a:pt x="404" y="968"/>
                </a:lnTo>
                <a:lnTo>
                  <a:pt x="405" y="969"/>
                </a:lnTo>
                <a:lnTo>
                  <a:pt x="409" y="973"/>
                </a:lnTo>
                <a:lnTo>
                  <a:pt x="411" y="975"/>
                </a:lnTo>
                <a:lnTo>
                  <a:pt x="411" y="974"/>
                </a:lnTo>
                <a:lnTo>
                  <a:pt x="415" y="971"/>
                </a:lnTo>
                <a:lnTo>
                  <a:pt x="419" y="966"/>
                </a:lnTo>
                <a:lnTo>
                  <a:pt x="421" y="965"/>
                </a:lnTo>
                <a:lnTo>
                  <a:pt x="424" y="963"/>
                </a:lnTo>
                <a:lnTo>
                  <a:pt x="426" y="963"/>
                </a:lnTo>
                <a:lnTo>
                  <a:pt x="428" y="962"/>
                </a:lnTo>
                <a:lnTo>
                  <a:pt x="431" y="962"/>
                </a:lnTo>
                <a:lnTo>
                  <a:pt x="432" y="960"/>
                </a:lnTo>
                <a:lnTo>
                  <a:pt x="436" y="959"/>
                </a:lnTo>
                <a:lnTo>
                  <a:pt x="437" y="959"/>
                </a:lnTo>
                <a:lnTo>
                  <a:pt x="438" y="958"/>
                </a:lnTo>
                <a:lnTo>
                  <a:pt x="443" y="955"/>
                </a:lnTo>
                <a:lnTo>
                  <a:pt x="448" y="953"/>
                </a:lnTo>
                <a:lnTo>
                  <a:pt x="449" y="953"/>
                </a:lnTo>
                <a:lnTo>
                  <a:pt x="452" y="953"/>
                </a:lnTo>
                <a:lnTo>
                  <a:pt x="453" y="953"/>
                </a:lnTo>
                <a:lnTo>
                  <a:pt x="456" y="953"/>
                </a:lnTo>
                <a:lnTo>
                  <a:pt x="457" y="953"/>
                </a:lnTo>
                <a:lnTo>
                  <a:pt x="464" y="952"/>
                </a:lnTo>
                <a:lnTo>
                  <a:pt x="467" y="952"/>
                </a:lnTo>
                <a:lnTo>
                  <a:pt x="468" y="952"/>
                </a:lnTo>
                <a:lnTo>
                  <a:pt x="469" y="952"/>
                </a:lnTo>
                <a:lnTo>
                  <a:pt x="470" y="952"/>
                </a:lnTo>
                <a:lnTo>
                  <a:pt x="473" y="953"/>
                </a:lnTo>
                <a:lnTo>
                  <a:pt x="474" y="953"/>
                </a:lnTo>
                <a:lnTo>
                  <a:pt x="475" y="953"/>
                </a:lnTo>
                <a:lnTo>
                  <a:pt x="476" y="952"/>
                </a:lnTo>
                <a:lnTo>
                  <a:pt x="478" y="952"/>
                </a:lnTo>
                <a:lnTo>
                  <a:pt x="478" y="950"/>
                </a:lnTo>
                <a:lnTo>
                  <a:pt x="435" y="915"/>
                </a:lnTo>
                <a:lnTo>
                  <a:pt x="435" y="914"/>
                </a:lnTo>
                <a:lnTo>
                  <a:pt x="440" y="910"/>
                </a:lnTo>
                <a:lnTo>
                  <a:pt x="441" y="910"/>
                </a:lnTo>
                <a:lnTo>
                  <a:pt x="442" y="910"/>
                </a:lnTo>
                <a:lnTo>
                  <a:pt x="443" y="910"/>
                </a:lnTo>
                <a:lnTo>
                  <a:pt x="449" y="905"/>
                </a:lnTo>
                <a:lnTo>
                  <a:pt x="476" y="885"/>
                </a:lnTo>
                <a:lnTo>
                  <a:pt x="481" y="880"/>
                </a:lnTo>
                <a:lnTo>
                  <a:pt x="483" y="880"/>
                </a:lnTo>
                <a:lnTo>
                  <a:pt x="484" y="879"/>
                </a:lnTo>
                <a:lnTo>
                  <a:pt x="485" y="877"/>
                </a:lnTo>
                <a:lnTo>
                  <a:pt x="486" y="875"/>
                </a:lnTo>
                <a:lnTo>
                  <a:pt x="487" y="873"/>
                </a:lnTo>
                <a:lnTo>
                  <a:pt x="487" y="872"/>
                </a:lnTo>
                <a:lnTo>
                  <a:pt x="489" y="869"/>
                </a:lnTo>
                <a:lnTo>
                  <a:pt x="490" y="867"/>
                </a:lnTo>
                <a:lnTo>
                  <a:pt x="490" y="865"/>
                </a:lnTo>
                <a:lnTo>
                  <a:pt x="491" y="865"/>
                </a:lnTo>
                <a:lnTo>
                  <a:pt x="491" y="864"/>
                </a:lnTo>
                <a:lnTo>
                  <a:pt x="494" y="863"/>
                </a:lnTo>
                <a:lnTo>
                  <a:pt x="495" y="861"/>
                </a:lnTo>
                <a:lnTo>
                  <a:pt x="499" y="857"/>
                </a:lnTo>
                <a:lnTo>
                  <a:pt x="503" y="851"/>
                </a:lnTo>
                <a:lnTo>
                  <a:pt x="505" y="848"/>
                </a:lnTo>
                <a:lnTo>
                  <a:pt x="510" y="845"/>
                </a:lnTo>
                <a:lnTo>
                  <a:pt x="510" y="843"/>
                </a:lnTo>
                <a:lnTo>
                  <a:pt x="511" y="842"/>
                </a:lnTo>
                <a:lnTo>
                  <a:pt x="515" y="830"/>
                </a:lnTo>
                <a:lnTo>
                  <a:pt x="501" y="824"/>
                </a:lnTo>
                <a:lnTo>
                  <a:pt x="492" y="816"/>
                </a:lnTo>
                <a:lnTo>
                  <a:pt x="486" y="810"/>
                </a:lnTo>
                <a:lnTo>
                  <a:pt x="475" y="799"/>
                </a:lnTo>
                <a:lnTo>
                  <a:pt x="465" y="788"/>
                </a:lnTo>
                <a:lnTo>
                  <a:pt x="464" y="787"/>
                </a:lnTo>
                <a:lnTo>
                  <a:pt x="463" y="785"/>
                </a:lnTo>
                <a:lnTo>
                  <a:pt x="463" y="783"/>
                </a:lnTo>
                <a:lnTo>
                  <a:pt x="463" y="782"/>
                </a:lnTo>
                <a:lnTo>
                  <a:pt x="464" y="781"/>
                </a:lnTo>
                <a:lnTo>
                  <a:pt x="464" y="779"/>
                </a:lnTo>
                <a:lnTo>
                  <a:pt x="465" y="778"/>
                </a:lnTo>
                <a:lnTo>
                  <a:pt x="467" y="777"/>
                </a:lnTo>
                <a:lnTo>
                  <a:pt x="467" y="776"/>
                </a:lnTo>
                <a:lnTo>
                  <a:pt x="464" y="768"/>
                </a:lnTo>
                <a:lnTo>
                  <a:pt x="463" y="765"/>
                </a:lnTo>
                <a:lnTo>
                  <a:pt x="458" y="766"/>
                </a:lnTo>
                <a:lnTo>
                  <a:pt x="457" y="766"/>
                </a:lnTo>
                <a:lnTo>
                  <a:pt x="454" y="766"/>
                </a:lnTo>
                <a:lnTo>
                  <a:pt x="446" y="766"/>
                </a:lnTo>
                <a:lnTo>
                  <a:pt x="442" y="766"/>
                </a:lnTo>
                <a:lnTo>
                  <a:pt x="437" y="753"/>
                </a:lnTo>
                <a:lnTo>
                  <a:pt x="436" y="749"/>
                </a:lnTo>
                <a:lnTo>
                  <a:pt x="435" y="749"/>
                </a:lnTo>
                <a:lnTo>
                  <a:pt x="433" y="746"/>
                </a:lnTo>
                <a:lnTo>
                  <a:pt x="432" y="745"/>
                </a:lnTo>
                <a:lnTo>
                  <a:pt x="431" y="742"/>
                </a:lnTo>
                <a:lnTo>
                  <a:pt x="428" y="740"/>
                </a:lnTo>
                <a:lnTo>
                  <a:pt x="428" y="739"/>
                </a:lnTo>
                <a:lnTo>
                  <a:pt x="426" y="736"/>
                </a:lnTo>
                <a:lnTo>
                  <a:pt x="426" y="735"/>
                </a:lnTo>
                <a:lnTo>
                  <a:pt x="428" y="734"/>
                </a:lnTo>
                <a:lnTo>
                  <a:pt x="431" y="731"/>
                </a:lnTo>
                <a:lnTo>
                  <a:pt x="432" y="731"/>
                </a:lnTo>
                <a:lnTo>
                  <a:pt x="443" y="724"/>
                </a:lnTo>
                <a:lnTo>
                  <a:pt x="447" y="721"/>
                </a:lnTo>
                <a:lnTo>
                  <a:pt x="446" y="717"/>
                </a:lnTo>
                <a:lnTo>
                  <a:pt x="444" y="713"/>
                </a:lnTo>
                <a:lnTo>
                  <a:pt x="443" y="710"/>
                </a:lnTo>
                <a:lnTo>
                  <a:pt x="443" y="709"/>
                </a:lnTo>
                <a:lnTo>
                  <a:pt x="443" y="708"/>
                </a:lnTo>
                <a:lnTo>
                  <a:pt x="443" y="705"/>
                </a:lnTo>
                <a:lnTo>
                  <a:pt x="443" y="704"/>
                </a:lnTo>
                <a:lnTo>
                  <a:pt x="443" y="703"/>
                </a:lnTo>
                <a:lnTo>
                  <a:pt x="443" y="702"/>
                </a:lnTo>
                <a:lnTo>
                  <a:pt x="443" y="701"/>
                </a:lnTo>
                <a:lnTo>
                  <a:pt x="444" y="699"/>
                </a:lnTo>
                <a:lnTo>
                  <a:pt x="446" y="697"/>
                </a:lnTo>
                <a:lnTo>
                  <a:pt x="448" y="693"/>
                </a:lnTo>
                <a:lnTo>
                  <a:pt x="452" y="687"/>
                </a:lnTo>
                <a:lnTo>
                  <a:pt x="453" y="686"/>
                </a:lnTo>
                <a:lnTo>
                  <a:pt x="454" y="683"/>
                </a:lnTo>
                <a:lnTo>
                  <a:pt x="456" y="683"/>
                </a:lnTo>
                <a:lnTo>
                  <a:pt x="459" y="681"/>
                </a:lnTo>
                <a:lnTo>
                  <a:pt x="462" y="680"/>
                </a:lnTo>
                <a:lnTo>
                  <a:pt x="467" y="677"/>
                </a:lnTo>
                <a:lnTo>
                  <a:pt x="468" y="676"/>
                </a:lnTo>
                <a:lnTo>
                  <a:pt x="470" y="675"/>
                </a:lnTo>
                <a:lnTo>
                  <a:pt x="474" y="673"/>
                </a:lnTo>
                <a:lnTo>
                  <a:pt x="475" y="673"/>
                </a:lnTo>
                <a:lnTo>
                  <a:pt x="476" y="673"/>
                </a:lnTo>
                <a:lnTo>
                  <a:pt x="478" y="672"/>
                </a:lnTo>
                <a:lnTo>
                  <a:pt x="481" y="671"/>
                </a:lnTo>
                <a:lnTo>
                  <a:pt x="486" y="670"/>
                </a:lnTo>
                <a:lnTo>
                  <a:pt x="487" y="670"/>
                </a:lnTo>
                <a:lnTo>
                  <a:pt x="490" y="669"/>
                </a:lnTo>
                <a:lnTo>
                  <a:pt x="490" y="667"/>
                </a:lnTo>
                <a:lnTo>
                  <a:pt x="495" y="650"/>
                </a:lnTo>
                <a:lnTo>
                  <a:pt x="496" y="646"/>
                </a:lnTo>
                <a:lnTo>
                  <a:pt x="497" y="643"/>
                </a:lnTo>
                <a:lnTo>
                  <a:pt x="512" y="630"/>
                </a:lnTo>
                <a:lnTo>
                  <a:pt x="513" y="629"/>
                </a:lnTo>
                <a:lnTo>
                  <a:pt x="513" y="628"/>
                </a:lnTo>
                <a:lnTo>
                  <a:pt x="508" y="622"/>
                </a:lnTo>
                <a:lnTo>
                  <a:pt x="507" y="622"/>
                </a:lnTo>
                <a:lnTo>
                  <a:pt x="507" y="620"/>
                </a:lnTo>
                <a:lnTo>
                  <a:pt x="510" y="618"/>
                </a:lnTo>
                <a:lnTo>
                  <a:pt x="512" y="617"/>
                </a:lnTo>
                <a:lnTo>
                  <a:pt x="513" y="616"/>
                </a:lnTo>
                <a:lnTo>
                  <a:pt x="516" y="614"/>
                </a:lnTo>
                <a:lnTo>
                  <a:pt x="515" y="609"/>
                </a:lnTo>
                <a:lnTo>
                  <a:pt x="512" y="606"/>
                </a:lnTo>
                <a:lnTo>
                  <a:pt x="511" y="603"/>
                </a:lnTo>
                <a:lnTo>
                  <a:pt x="506" y="593"/>
                </a:lnTo>
                <a:lnTo>
                  <a:pt x="503" y="588"/>
                </a:lnTo>
                <a:lnTo>
                  <a:pt x="501" y="582"/>
                </a:lnTo>
                <a:lnTo>
                  <a:pt x="500" y="580"/>
                </a:lnTo>
                <a:lnTo>
                  <a:pt x="500" y="579"/>
                </a:lnTo>
                <a:lnTo>
                  <a:pt x="499" y="577"/>
                </a:lnTo>
                <a:lnTo>
                  <a:pt x="499" y="576"/>
                </a:lnTo>
                <a:lnTo>
                  <a:pt x="497" y="575"/>
                </a:lnTo>
                <a:lnTo>
                  <a:pt x="495" y="570"/>
                </a:lnTo>
                <a:lnTo>
                  <a:pt x="497" y="569"/>
                </a:lnTo>
                <a:lnTo>
                  <a:pt x="499" y="568"/>
                </a:lnTo>
                <a:lnTo>
                  <a:pt x="501" y="568"/>
                </a:lnTo>
                <a:lnTo>
                  <a:pt x="500" y="565"/>
                </a:lnTo>
                <a:lnTo>
                  <a:pt x="496" y="553"/>
                </a:lnTo>
                <a:lnTo>
                  <a:pt x="496" y="552"/>
                </a:lnTo>
                <a:lnTo>
                  <a:pt x="495" y="552"/>
                </a:lnTo>
                <a:lnTo>
                  <a:pt x="485" y="552"/>
                </a:lnTo>
                <a:lnTo>
                  <a:pt x="484" y="534"/>
                </a:lnTo>
                <a:lnTo>
                  <a:pt x="484" y="522"/>
                </a:lnTo>
                <a:lnTo>
                  <a:pt x="484" y="516"/>
                </a:lnTo>
                <a:lnTo>
                  <a:pt x="484" y="511"/>
                </a:lnTo>
                <a:lnTo>
                  <a:pt x="483" y="496"/>
                </a:lnTo>
                <a:lnTo>
                  <a:pt x="483" y="491"/>
                </a:lnTo>
                <a:lnTo>
                  <a:pt x="483" y="489"/>
                </a:lnTo>
                <a:lnTo>
                  <a:pt x="487" y="489"/>
                </a:lnTo>
                <a:lnTo>
                  <a:pt x="489" y="489"/>
                </a:lnTo>
                <a:lnTo>
                  <a:pt x="490" y="489"/>
                </a:lnTo>
                <a:lnTo>
                  <a:pt x="491" y="488"/>
                </a:lnTo>
                <a:lnTo>
                  <a:pt x="492" y="488"/>
                </a:lnTo>
                <a:lnTo>
                  <a:pt x="502" y="488"/>
                </a:lnTo>
                <a:lnTo>
                  <a:pt x="503" y="488"/>
                </a:lnTo>
                <a:lnTo>
                  <a:pt x="505" y="488"/>
                </a:lnTo>
                <a:lnTo>
                  <a:pt x="510" y="483"/>
                </a:lnTo>
                <a:lnTo>
                  <a:pt x="513" y="479"/>
                </a:lnTo>
                <a:lnTo>
                  <a:pt x="515" y="465"/>
                </a:lnTo>
                <a:lnTo>
                  <a:pt x="511" y="457"/>
                </a:lnTo>
                <a:lnTo>
                  <a:pt x="511" y="454"/>
                </a:lnTo>
                <a:lnTo>
                  <a:pt x="508" y="453"/>
                </a:lnTo>
                <a:lnTo>
                  <a:pt x="510" y="451"/>
                </a:lnTo>
                <a:lnTo>
                  <a:pt x="511" y="448"/>
                </a:lnTo>
                <a:lnTo>
                  <a:pt x="511" y="447"/>
                </a:lnTo>
                <a:lnTo>
                  <a:pt x="512" y="447"/>
                </a:lnTo>
                <a:lnTo>
                  <a:pt x="512" y="446"/>
                </a:lnTo>
                <a:lnTo>
                  <a:pt x="511" y="432"/>
                </a:lnTo>
                <a:lnTo>
                  <a:pt x="517" y="433"/>
                </a:lnTo>
                <a:lnTo>
                  <a:pt x="518" y="431"/>
                </a:lnTo>
                <a:lnTo>
                  <a:pt x="518" y="432"/>
                </a:lnTo>
                <a:lnTo>
                  <a:pt x="522" y="435"/>
                </a:lnTo>
                <a:lnTo>
                  <a:pt x="523" y="435"/>
                </a:lnTo>
                <a:lnTo>
                  <a:pt x="524" y="424"/>
                </a:lnTo>
                <a:lnTo>
                  <a:pt x="523" y="421"/>
                </a:lnTo>
                <a:lnTo>
                  <a:pt x="524" y="420"/>
                </a:lnTo>
                <a:lnTo>
                  <a:pt x="539" y="404"/>
                </a:lnTo>
                <a:lnTo>
                  <a:pt x="539" y="403"/>
                </a:lnTo>
                <a:lnTo>
                  <a:pt x="542" y="404"/>
                </a:lnTo>
                <a:lnTo>
                  <a:pt x="543" y="401"/>
                </a:lnTo>
                <a:lnTo>
                  <a:pt x="549" y="393"/>
                </a:lnTo>
                <a:lnTo>
                  <a:pt x="554" y="384"/>
                </a:lnTo>
                <a:lnTo>
                  <a:pt x="555" y="382"/>
                </a:lnTo>
                <a:lnTo>
                  <a:pt x="556" y="380"/>
                </a:lnTo>
                <a:lnTo>
                  <a:pt x="558" y="379"/>
                </a:lnTo>
                <a:lnTo>
                  <a:pt x="560" y="377"/>
                </a:lnTo>
                <a:lnTo>
                  <a:pt x="561" y="376"/>
                </a:lnTo>
                <a:lnTo>
                  <a:pt x="567" y="371"/>
                </a:lnTo>
                <a:lnTo>
                  <a:pt x="569" y="369"/>
                </a:lnTo>
                <a:lnTo>
                  <a:pt x="570" y="369"/>
                </a:lnTo>
                <a:lnTo>
                  <a:pt x="572" y="368"/>
                </a:lnTo>
                <a:lnTo>
                  <a:pt x="574" y="368"/>
                </a:lnTo>
                <a:lnTo>
                  <a:pt x="575" y="368"/>
                </a:lnTo>
                <a:lnTo>
                  <a:pt x="577" y="369"/>
                </a:lnTo>
                <a:lnTo>
                  <a:pt x="579" y="369"/>
                </a:lnTo>
                <a:lnTo>
                  <a:pt x="581" y="371"/>
                </a:lnTo>
                <a:lnTo>
                  <a:pt x="583" y="373"/>
                </a:lnTo>
                <a:lnTo>
                  <a:pt x="588" y="379"/>
                </a:lnTo>
                <a:lnTo>
                  <a:pt x="590" y="380"/>
                </a:lnTo>
                <a:lnTo>
                  <a:pt x="592" y="383"/>
                </a:lnTo>
                <a:lnTo>
                  <a:pt x="593" y="387"/>
                </a:lnTo>
                <a:lnTo>
                  <a:pt x="598" y="394"/>
                </a:lnTo>
                <a:lnTo>
                  <a:pt x="599" y="395"/>
                </a:lnTo>
                <a:lnTo>
                  <a:pt x="604" y="399"/>
                </a:lnTo>
                <a:lnTo>
                  <a:pt x="607" y="401"/>
                </a:lnTo>
                <a:lnTo>
                  <a:pt x="609" y="403"/>
                </a:lnTo>
                <a:lnTo>
                  <a:pt x="623" y="411"/>
                </a:lnTo>
                <a:lnTo>
                  <a:pt x="631" y="417"/>
                </a:lnTo>
                <a:lnTo>
                  <a:pt x="635" y="420"/>
                </a:lnTo>
                <a:lnTo>
                  <a:pt x="639" y="417"/>
                </a:lnTo>
                <a:lnTo>
                  <a:pt x="640" y="416"/>
                </a:lnTo>
                <a:lnTo>
                  <a:pt x="641" y="416"/>
                </a:lnTo>
                <a:lnTo>
                  <a:pt x="644" y="416"/>
                </a:lnTo>
                <a:lnTo>
                  <a:pt x="645" y="415"/>
                </a:lnTo>
                <a:lnTo>
                  <a:pt x="647" y="415"/>
                </a:lnTo>
                <a:lnTo>
                  <a:pt x="647" y="414"/>
                </a:lnTo>
                <a:lnTo>
                  <a:pt x="649" y="414"/>
                </a:lnTo>
                <a:lnTo>
                  <a:pt x="650" y="412"/>
                </a:lnTo>
                <a:lnTo>
                  <a:pt x="651" y="408"/>
                </a:lnTo>
                <a:lnTo>
                  <a:pt x="652" y="404"/>
                </a:lnTo>
                <a:lnTo>
                  <a:pt x="654" y="399"/>
                </a:lnTo>
                <a:lnTo>
                  <a:pt x="655" y="384"/>
                </a:lnTo>
                <a:lnTo>
                  <a:pt x="655" y="380"/>
                </a:lnTo>
                <a:lnTo>
                  <a:pt x="656" y="378"/>
                </a:lnTo>
                <a:lnTo>
                  <a:pt x="656" y="377"/>
                </a:lnTo>
                <a:lnTo>
                  <a:pt x="656" y="376"/>
                </a:lnTo>
                <a:lnTo>
                  <a:pt x="656" y="374"/>
                </a:lnTo>
                <a:lnTo>
                  <a:pt x="638" y="364"/>
                </a:lnTo>
                <a:lnTo>
                  <a:pt x="629" y="359"/>
                </a:lnTo>
                <a:lnTo>
                  <a:pt x="629" y="358"/>
                </a:lnTo>
                <a:lnTo>
                  <a:pt x="628" y="357"/>
                </a:lnTo>
                <a:lnTo>
                  <a:pt x="624" y="356"/>
                </a:lnTo>
                <a:lnTo>
                  <a:pt x="622" y="353"/>
                </a:lnTo>
                <a:lnTo>
                  <a:pt x="619" y="351"/>
                </a:lnTo>
                <a:lnTo>
                  <a:pt x="615" y="348"/>
                </a:lnTo>
                <a:lnTo>
                  <a:pt x="609" y="345"/>
                </a:lnTo>
                <a:lnTo>
                  <a:pt x="602" y="340"/>
                </a:lnTo>
                <a:lnTo>
                  <a:pt x="602" y="339"/>
                </a:lnTo>
                <a:lnTo>
                  <a:pt x="603" y="332"/>
                </a:lnTo>
                <a:lnTo>
                  <a:pt x="603" y="330"/>
                </a:lnTo>
                <a:lnTo>
                  <a:pt x="603" y="327"/>
                </a:lnTo>
                <a:lnTo>
                  <a:pt x="603" y="326"/>
                </a:lnTo>
                <a:lnTo>
                  <a:pt x="602" y="325"/>
                </a:lnTo>
                <a:lnTo>
                  <a:pt x="599" y="323"/>
                </a:lnTo>
                <a:lnTo>
                  <a:pt x="596" y="318"/>
                </a:lnTo>
                <a:lnTo>
                  <a:pt x="590" y="311"/>
                </a:lnTo>
                <a:lnTo>
                  <a:pt x="588" y="311"/>
                </a:lnTo>
                <a:lnTo>
                  <a:pt x="586" y="311"/>
                </a:lnTo>
                <a:lnTo>
                  <a:pt x="585" y="310"/>
                </a:lnTo>
                <a:lnTo>
                  <a:pt x="581" y="309"/>
                </a:lnTo>
                <a:lnTo>
                  <a:pt x="579" y="308"/>
                </a:lnTo>
                <a:lnTo>
                  <a:pt x="576" y="307"/>
                </a:lnTo>
                <a:lnTo>
                  <a:pt x="574" y="305"/>
                </a:lnTo>
                <a:lnTo>
                  <a:pt x="571" y="304"/>
                </a:lnTo>
                <a:lnTo>
                  <a:pt x="569" y="303"/>
                </a:lnTo>
                <a:lnTo>
                  <a:pt x="566" y="303"/>
                </a:lnTo>
                <a:lnTo>
                  <a:pt x="561" y="303"/>
                </a:lnTo>
                <a:lnTo>
                  <a:pt x="560" y="302"/>
                </a:lnTo>
                <a:lnTo>
                  <a:pt x="559" y="302"/>
                </a:lnTo>
                <a:lnTo>
                  <a:pt x="558" y="302"/>
                </a:lnTo>
                <a:lnTo>
                  <a:pt x="555" y="300"/>
                </a:lnTo>
                <a:lnTo>
                  <a:pt x="554" y="300"/>
                </a:lnTo>
                <a:lnTo>
                  <a:pt x="548" y="299"/>
                </a:lnTo>
                <a:lnTo>
                  <a:pt x="544" y="298"/>
                </a:lnTo>
                <a:lnTo>
                  <a:pt x="542" y="298"/>
                </a:lnTo>
                <a:lnTo>
                  <a:pt x="539" y="298"/>
                </a:lnTo>
                <a:lnTo>
                  <a:pt x="537" y="298"/>
                </a:lnTo>
                <a:lnTo>
                  <a:pt x="534" y="298"/>
                </a:lnTo>
                <a:lnTo>
                  <a:pt x="532" y="298"/>
                </a:lnTo>
                <a:lnTo>
                  <a:pt x="529" y="298"/>
                </a:lnTo>
                <a:lnTo>
                  <a:pt x="528" y="297"/>
                </a:lnTo>
                <a:lnTo>
                  <a:pt x="527" y="297"/>
                </a:lnTo>
                <a:lnTo>
                  <a:pt x="526" y="295"/>
                </a:lnTo>
                <a:lnTo>
                  <a:pt x="522" y="293"/>
                </a:lnTo>
                <a:lnTo>
                  <a:pt x="521" y="291"/>
                </a:lnTo>
                <a:lnTo>
                  <a:pt x="517" y="288"/>
                </a:lnTo>
                <a:lnTo>
                  <a:pt x="515" y="284"/>
                </a:lnTo>
                <a:lnTo>
                  <a:pt x="512" y="281"/>
                </a:lnTo>
                <a:lnTo>
                  <a:pt x="511" y="278"/>
                </a:lnTo>
                <a:lnTo>
                  <a:pt x="510" y="277"/>
                </a:lnTo>
                <a:lnTo>
                  <a:pt x="506" y="271"/>
                </a:lnTo>
                <a:lnTo>
                  <a:pt x="502" y="263"/>
                </a:lnTo>
                <a:lnTo>
                  <a:pt x="501" y="262"/>
                </a:lnTo>
                <a:lnTo>
                  <a:pt x="497" y="255"/>
                </a:lnTo>
                <a:lnTo>
                  <a:pt x="496" y="254"/>
                </a:lnTo>
                <a:lnTo>
                  <a:pt x="497" y="252"/>
                </a:lnTo>
                <a:lnTo>
                  <a:pt x="499" y="251"/>
                </a:lnTo>
                <a:lnTo>
                  <a:pt x="500" y="246"/>
                </a:lnTo>
                <a:lnTo>
                  <a:pt x="500" y="245"/>
                </a:lnTo>
                <a:lnTo>
                  <a:pt x="502" y="238"/>
                </a:lnTo>
                <a:lnTo>
                  <a:pt x="503" y="230"/>
                </a:lnTo>
                <a:lnTo>
                  <a:pt x="505" y="227"/>
                </a:lnTo>
                <a:lnTo>
                  <a:pt x="506" y="220"/>
                </a:lnTo>
                <a:lnTo>
                  <a:pt x="506" y="219"/>
                </a:lnTo>
                <a:lnTo>
                  <a:pt x="506" y="218"/>
                </a:lnTo>
                <a:lnTo>
                  <a:pt x="507" y="217"/>
                </a:lnTo>
                <a:lnTo>
                  <a:pt x="508" y="215"/>
                </a:lnTo>
                <a:lnTo>
                  <a:pt x="510" y="213"/>
                </a:lnTo>
                <a:lnTo>
                  <a:pt x="512" y="212"/>
                </a:lnTo>
                <a:lnTo>
                  <a:pt x="512" y="211"/>
                </a:lnTo>
                <a:lnTo>
                  <a:pt x="513" y="211"/>
                </a:lnTo>
                <a:lnTo>
                  <a:pt x="513" y="209"/>
                </a:lnTo>
                <a:lnTo>
                  <a:pt x="515" y="208"/>
                </a:lnTo>
                <a:lnTo>
                  <a:pt x="516" y="206"/>
                </a:lnTo>
                <a:lnTo>
                  <a:pt x="516" y="204"/>
                </a:lnTo>
                <a:lnTo>
                  <a:pt x="517" y="203"/>
                </a:lnTo>
                <a:lnTo>
                  <a:pt x="518" y="199"/>
                </a:lnTo>
                <a:lnTo>
                  <a:pt x="519" y="198"/>
                </a:lnTo>
                <a:lnTo>
                  <a:pt x="521" y="196"/>
                </a:lnTo>
                <a:lnTo>
                  <a:pt x="521" y="195"/>
                </a:lnTo>
                <a:lnTo>
                  <a:pt x="521" y="192"/>
                </a:lnTo>
                <a:lnTo>
                  <a:pt x="522" y="191"/>
                </a:lnTo>
                <a:lnTo>
                  <a:pt x="522" y="188"/>
                </a:lnTo>
                <a:lnTo>
                  <a:pt x="522" y="187"/>
                </a:lnTo>
                <a:lnTo>
                  <a:pt x="523" y="187"/>
                </a:lnTo>
                <a:lnTo>
                  <a:pt x="523" y="186"/>
                </a:lnTo>
                <a:lnTo>
                  <a:pt x="532" y="183"/>
                </a:lnTo>
                <a:lnTo>
                  <a:pt x="533" y="182"/>
                </a:lnTo>
                <a:lnTo>
                  <a:pt x="534" y="182"/>
                </a:lnTo>
                <a:lnTo>
                  <a:pt x="535" y="182"/>
                </a:lnTo>
                <a:lnTo>
                  <a:pt x="537" y="181"/>
                </a:lnTo>
                <a:lnTo>
                  <a:pt x="539" y="180"/>
                </a:lnTo>
                <a:lnTo>
                  <a:pt x="540" y="179"/>
                </a:lnTo>
                <a:lnTo>
                  <a:pt x="542" y="179"/>
                </a:lnTo>
                <a:lnTo>
                  <a:pt x="543" y="179"/>
                </a:lnTo>
                <a:lnTo>
                  <a:pt x="543" y="177"/>
                </a:lnTo>
                <a:lnTo>
                  <a:pt x="545" y="177"/>
                </a:lnTo>
                <a:lnTo>
                  <a:pt x="547" y="177"/>
                </a:lnTo>
                <a:lnTo>
                  <a:pt x="548" y="176"/>
                </a:lnTo>
                <a:lnTo>
                  <a:pt x="550" y="175"/>
                </a:lnTo>
                <a:lnTo>
                  <a:pt x="551" y="175"/>
                </a:lnTo>
                <a:lnTo>
                  <a:pt x="553" y="174"/>
                </a:lnTo>
                <a:lnTo>
                  <a:pt x="554" y="172"/>
                </a:lnTo>
                <a:lnTo>
                  <a:pt x="555" y="172"/>
                </a:lnTo>
                <a:lnTo>
                  <a:pt x="555" y="171"/>
                </a:lnTo>
                <a:lnTo>
                  <a:pt x="556" y="171"/>
                </a:lnTo>
                <a:lnTo>
                  <a:pt x="560" y="170"/>
                </a:lnTo>
                <a:lnTo>
                  <a:pt x="563" y="167"/>
                </a:lnTo>
                <a:lnTo>
                  <a:pt x="564" y="167"/>
                </a:lnTo>
                <a:lnTo>
                  <a:pt x="564" y="166"/>
                </a:lnTo>
                <a:lnTo>
                  <a:pt x="564" y="164"/>
                </a:lnTo>
                <a:lnTo>
                  <a:pt x="564" y="163"/>
                </a:lnTo>
                <a:lnTo>
                  <a:pt x="564" y="161"/>
                </a:lnTo>
                <a:lnTo>
                  <a:pt x="565" y="161"/>
                </a:lnTo>
                <a:lnTo>
                  <a:pt x="567" y="161"/>
                </a:lnTo>
                <a:lnTo>
                  <a:pt x="586" y="164"/>
                </a:lnTo>
                <a:lnTo>
                  <a:pt x="593" y="164"/>
                </a:lnTo>
                <a:lnTo>
                  <a:pt x="595" y="164"/>
                </a:lnTo>
                <a:lnTo>
                  <a:pt x="596" y="164"/>
                </a:lnTo>
                <a:lnTo>
                  <a:pt x="596" y="165"/>
                </a:lnTo>
                <a:lnTo>
                  <a:pt x="597" y="165"/>
                </a:lnTo>
                <a:lnTo>
                  <a:pt x="597" y="166"/>
                </a:lnTo>
                <a:lnTo>
                  <a:pt x="598" y="166"/>
                </a:lnTo>
                <a:lnTo>
                  <a:pt x="599" y="170"/>
                </a:lnTo>
                <a:lnTo>
                  <a:pt x="601" y="171"/>
                </a:lnTo>
                <a:lnTo>
                  <a:pt x="602" y="172"/>
                </a:lnTo>
                <a:lnTo>
                  <a:pt x="603" y="174"/>
                </a:lnTo>
                <a:lnTo>
                  <a:pt x="604" y="175"/>
                </a:lnTo>
                <a:lnTo>
                  <a:pt x="604" y="176"/>
                </a:lnTo>
                <a:lnTo>
                  <a:pt x="606" y="176"/>
                </a:lnTo>
                <a:lnTo>
                  <a:pt x="606" y="177"/>
                </a:lnTo>
                <a:lnTo>
                  <a:pt x="609" y="179"/>
                </a:lnTo>
                <a:lnTo>
                  <a:pt x="612" y="181"/>
                </a:lnTo>
                <a:lnTo>
                  <a:pt x="613" y="182"/>
                </a:lnTo>
                <a:lnTo>
                  <a:pt x="614" y="182"/>
                </a:lnTo>
                <a:lnTo>
                  <a:pt x="615" y="183"/>
                </a:lnTo>
                <a:lnTo>
                  <a:pt x="623" y="185"/>
                </a:lnTo>
                <a:lnTo>
                  <a:pt x="628" y="185"/>
                </a:lnTo>
                <a:lnTo>
                  <a:pt x="629" y="185"/>
                </a:lnTo>
                <a:lnTo>
                  <a:pt x="631" y="186"/>
                </a:lnTo>
                <a:lnTo>
                  <a:pt x="634" y="186"/>
                </a:lnTo>
                <a:lnTo>
                  <a:pt x="635" y="186"/>
                </a:lnTo>
                <a:lnTo>
                  <a:pt x="636" y="186"/>
                </a:lnTo>
                <a:lnTo>
                  <a:pt x="636" y="185"/>
                </a:lnTo>
                <a:lnTo>
                  <a:pt x="638" y="183"/>
                </a:lnTo>
                <a:lnTo>
                  <a:pt x="639" y="182"/>
                </a:lnTo>
                <a:lnTo>
                  <a:pt x="640" y="182"/>
                </a:lnTo>
                <a:lnTo>
                  <a:pt x="641" y="182"/>
                </a:lnTo>
                <a:lnTo>
                  <a:pt x="643" y="181"/>
                </a:lnTo>
                <a:lnTo>
                  <a:pt x="644" y="181"/>
                </a:lnTo>
                <a:lnTo>
                  <a:pt x="647" y="181"/>
                </a:lnTo>
                <a:lnTo>
                  <a:pt x="649" y="181"/>
                </a:lnTo>
                <a:lnTo>
                  <a:pt x="649" y="180"/>
                </a:lnTo>
                <a:lnTo>
                  <a:pt x="650" y="180"/>
                </a:lnTo>
                <a:lnTo>
                  <a:pt x="651" y="180"/>
                </a:lnTo>
                <a:lnTo>
                  <a:pt x="652" y="180"/>
                </a:lnTo>
                <a:lnTo>
                  <a:pt x="654" y="179"/>
                </a:lnTo>
                <a:lnTo>
                  <a:pt x="655" y="177"/>
                </a:lnTo>
                <a:lnTo>
                  <a:pt x="656" y="177"/>
                </a:lnTo>
                <a:lnTo>
                  <a:pt x="657" y="176"/>
                </a:lnTo>
                <a:lnTo>
                  <a:pt x="659" y="175"/>
                </a:lnTo>
                <a:lnTo>
                  <a:pt x="660" y="174"/>
                </a:lnTo>
                <a:lnTo>
                  <a:pt x="660" y="172"/>
                </a:lnTo>
                <a:lnTo>
                  <a:pt x="661" y="171"/>
                </a:lnTo>
                <a:lnTo>
                  <a:pt x="661" y="169"/>
                </a:lnTo>
                <a:lnTo>
                  <a:pt x="662" y="167"/>
                </a:lnTo>
                <a:lnTo>
                  <a:pt x="663" y="166"/>
                </a:lnTo>
                <a:lnTo>
                  <a:pt x="665" y="166"/>
                </a:lnTo>
                <a:lnTo>
                  <a:pt x="667" y="169"/>
                </a:lnTo>
                <a:lnTo>
                  <a:pt x="670" y="169"/>
                </a:lnTo>
                <a:lnTo>
                  <a:pt x="670" y="170"/>
                </a:lnTo>
                <a:lnTo>
                  <a:pt x="673" y="171"/>
                </a:lnTo>
                <a:lnTo>
                  <a:pt x="675" y="171"/>
                </a:lnTo>
                <a:lnTo>
                  <a:pt x="677" y="172"/>
                </a:lnTo>
                <a:lnTo>
                  <a:pt x="678" y="172"/>
                </a:lnTo>
                <a:lnTo>
                  <a:pt x="679" y="172"/>
                </a:lnTo>
                <a:lnTo>
                  <a:pt x="684" y="175"/>
                </a:lnTo>
                <a:lnTo>
                  <a:pt x="687" y="175"/>
                </a:lnTo>
                <a:lnTo>
                  <a:pt x="688" y="176"/>
                </a:lnTo>
                <a:lnTo>
                  <a:pt x="692" y="177"/>
                </a:lnTo>
                <a:lnTo>
                  <a:pt x="694" y="179"/>
                </a:lnTo>
                <a:lnTo>
                  <a:pt x="697" y="180"/>
                </a:lnTo>
                <a:lnTo>
                  <a:pt x="698" y="180"/>
                </a:lnTo>
                <a:lnTo>
                  <a:pt x="699" y="180"/>
                </a:lnTo>
                <a:lnTo>
                  <a:pt x="700" y="180"/>
                </a:lnTo>
                <a:lnTo>
                  <a:pt x="704" y="179"/>
                </a:lnTo>
                <a:lnTo>
                  <a:pt x="705" y="179"/>
                </a:lnTo>
                <a:lnTo>
                  <a:pt x="707" y="179"/>
                </a:lnTo>
                <a:lnTo>
                  <a:pt x="708" y="180"/>
                </a:lnTo>
                <a:lnTo>
                  <a:pt x="708" y="181"/>
                </a:lnTo>
                <a:lnTo>
                  <a:pt x="709" y="182"/>
                </a:lnTo>
                <a:lnTo>
                  <a:pt x="710" y="183"/>
                </a:lnTo>
                <a:lnTo>
                  <a:pt x="711" y="183"/>
                </a:lnTo>
                <a:lnTo>
                  <a:pt x="714" y="182"/>
                </a:lnTo>
                <a:lnTo>
                  <a:pt x="715" y="182"/>
                </a:lnTo>
                <a:lnTo>
                  <a:pt x="719" y="181"/>
                </a:lnTo>
                <a:lnTo>
                  <a:pt x="723" y="181"/>
                </a:lnTo>
                <a:lnTo>
                  <a:pt x="725" y="181"/>
                </a:lnTo>
                <a:lnTo>
                  <a:pt x="726" y="181"/>
                </a:lnTo>
                <a:lnTo>
                  <a:pt x="729" y="181"/>
                </a:lnTo>
                <a:lnTo>
                  <a:pt x="730" y="180"/>
                </a:lnTo>
                <a:lnTo>
                  <a:pt x="732" y="180"/>
                </a:lnTo>
                <a:lnTo>
                  <a:pt x="734" y="179"/>
                </a:lnTo>
                <a:lnTo>
                  <a:pt x="736" y="177"/>
                </a:lnTo>
                <a:lnTo>
                  <a:pt x="737" y="176"/>
                </a:lnTo>
                <a:lnTo>
                  <a:pt x="739" y="176"/>
                </a:lnTo>
                <a:lnTo>
                  <a:pt x="742" y="172"/>
                </a:lnTo>
                <a:lnTo>
                  <a:pt x="743" y="171"/>
                </a:lnTo>
                <a:lnTo>
                  <a:pt x="743" y="170"/>
                </a:lnTo>
                <a:lnTo>
                  <a:pt x="745" y="170"/>
                </a:lnTo>
                <a:lnTo>
                  <a:pt x="745" y="169"/>
                </a:lnTo>
                <a:lnTo>
                  <a:pt x="745" y="167"/>
                </a:lnTo>
                <a:lnTo>
                  <a:pt x="746" y="166"/>
                </a:lnTo>
                <a:lnTo>
                  <a:pt x="746" y="165"/>
                </a:lnTo>
                <a:lnTo>
                  <a:pt x="747" y="165"/>
                </a:lnTo>
                <a:lnTo>
                  <a:pt x="748" y="165"/>
                </a:lnTo>
                <a:lnTo>
                  <a:pt x="750" y="165"/>
                </a:lnTo>
                <a:lnTo>
                  <a:pt x="752" y="164"/>
                </a:lnTo>
                <a:lnTo>
                  <a:pt x="755" y="164"/>
                </a:lnTo>
                <a:lnTo>
                  <a:pt x="756" y="165"/>
                </a:lnTo>
                <a:lnTo>
                  <a:pt x="759" y="165"/>
                </a:lnTo>
                <a:lnTo>
                  <a:pt x="762" y="166"/>
                </a:lnTo>
                <a:lnTo>
                  <a:pt x="763" y="166"/>
                </a:lnTo>
                <a:lnTo>
                  <a:pt x="766" y="167"/>
                </a:lnTo>
                <a:lnTo>
                  <a:pt x="768" y="169"/>
                </a:lnTo>
                <a:lnTo>
                  <a:pt x="769" y="169"/>
                </a:lnTo>
                <a:lnTo>
                  <a:pt x="774" y="159"/>
                </a:lnTo>
                <a:lnTo>
                  <a:pt x="783" y="164"/>
                </a:lnTo>
                <a:lnTo>
                  <a:pt x="785" y="163"/>
                </a:lnTo>
                <a:lnTo>
                  <a:pt x="786" y="161"/>
                </a:lnTo>
                <a:lnTo>
                  <a:pt x="789" y="158"/>
                </a:lnTo>
                <a:lnTo>
                  <a:pt x="785" y="155"/>
                </a:lnTo>
                <a:lnTo>
                  <a:pt x="785" y="154"/>
                </a:lnTo>
                <a:lnTo>
                  <a:pt x="788" y="151"/>
                </a:lnTo>
                <a:lnTo>
                  <a:pt x="789" y="150"/>
                </a:lnTo>
                <a:lnTo>
                  <a:pt x="789" y="149"/>
                </a:lnTo>
                <a:lnTo>
                  <a:pt x="791" y="147"/>
                </a:lnTo>
                <a:lnTo>
                  <a:pt x="793" y="145"/>
                </a:lnTo>
                <a:lnTo>
                  <a:pt x="796" y="142"/>
                </a:lnTo>
                <a:lnTo>
                  <a:pt x="798" y="144"/>
                </a:lnTo>
                <a:lnTo>
                  <a:pt x="799" y="144"/>
                </a:lnTo>
                <a:lnTo>
                  <a:pt x="799" y="143"/>
                </a:lnTo>
                <a:lnTo>
                  <a:pt x="802" y="140"/>
                </a:lnTo>
                <a:lnTo>
                  <a:pt x="806" y="135"/>
                </a:lnTo>
                <a:lnTo>
                  <a:pt x="816" y="127"/>
                </a:lnTo>
                <a:lnTo>
                  <a:pt x="818" y="126"/>
                </a:lnTo>
                <a:lnTo>
                  <a:pt x="822" y="123"/>
                </a:lnTo>
                <a:lnTo>
                  <a:pt x="825" y="122"/>
                </a:lnTo>
                <a:lnTo>
                  <a:pt x="826" y="121"/>
                </a:lnTo>
                <a:lnTo>
                  <a:pt x="827" y="121"/>
                </a:lnTo>
                <a:lnTo>
                  <a:pt x="827" y="119"/>
                </a:lnTo>
                <a:lnTo>
                  <a:pt x="830" y="118"/>
                </a:lnTo>
                <a:lnTo>
                  <a:pt x="830" y="117"/>
                </a:lnTo>
                <a:lnTo>
                  <a:pt x="831" y="117"/>
                </a:lnTo>
                <a:lnTo>
                  <a:pt x="832" y="116"/>
                </a:lnTo>
                <a:lnTo>
                  <a:pt x="833" y="115"/>
                </a:lnTo>
                <a:lnTo>
                  <a:pt x="836" y="113"/>
                </a:lnTo>
                <a:lnTo>
                  <a:pt x="837" y="112"/>
                </a:lnTo>
                <a:lnTo>
                  <a:pt x="838" y="110"/>
                </a:lnTo>
                <a:lnTo>
                  <a:pt x="839" y="110"/>
                </a:lnTo>
                <a:lnTo>
                  <a:pt x="839" y="108"/>
                </a:lnTo>
                <a:lnTo>
                  <a:pt x="841" y="107"/>
                </a:lnTo>
                <a:lnTo>
                  <a:pt x="841" y="106"/>
                </a:lnTo>
                <a:lnTo>
                  <a:pt x="842" y="105"/>
                </a:lnTo>
                <a:lnTo>
                  <a:pt x="843" y="103"/>
                </a:lnTo>
                <a:lnTo>
                  <a:pt x="844" y="102"/>
                </a:lnTo>
                <a:lnTo>
                  <a:pt x="846" y="101"/>
                </a:lnTo>
                <a:lnTo>
                  <a:pt x="847" y="99"/>
                </a:lnTo>
                <a:lnTo>
                  <a:pt x="848" y="97"/>
                </a:lnTo>
                <a:lnTo>
                  <a:pt x="848" y="96"/>
                </a:lnTo>
                <a:lnTo>
                  <a:pt x="850" y="95"/>
                </a:lnTo>
                <a:lnTo>
                  <a:pt x="852" y="92"/>
                </a:lnTo>
                <a:lnTo>
                  <a:pt x="853" y="91"/>
                </a:lnTo>
                <a:lnTo>
                  <a:pt x="854" y="87"/>
                </a:lnTo>
                <a:lnTo>
                  <a:pt x="857" y="85"/>
                </a:lnTo>
                <a:lnTo>
                  <a:pt x="858" y="84"/>
                </a:lnTo>
                <a:lnTo>
                  <a:pt x="859" y="82"/>
                </a:lnTo>
                <a:lnTo>
                  <a:pt x="860" y="81"/>
                </a:lnTo>
                <a:lnTo>
                  <a:pt x="862" y="80"/>
                </a:lnTo>
                <a:lnTo>
                  <a:pt x="862" y="79"/>
                </a:lnTo>
                <a:lnTo>
                  <a:pt x="863" y="78"/>
                </a:lnTo>
                <a:lnTo>
                  <a:pt x="863" y="76"/>
                </a:lnTo>
                <a:lnTo>
                  <a:pt x="864" y="75"/>
                </a:lnTo>
                <a:lnTo>
                  <a:pt x="864" y="74"/>
                </a:lnTo>
                <a:lnTo>
                  <a:pt x="865" y="74"/>
                </a:lnTo>
                <a:lnTo>
                  <a:pt x="865" y="73"/>
                </a:lnTo>
                <a:lnTo>
                  <a:pt x="866" y="73"/>
                </a:lnTo>
                <a:lnTo>
                  <a:pt x="870" y="70"/>
                </a:lnTo>
                <a:lnTo>
                  <a:pt x="870" y="69"/>
                </a:lnTo>
                <a:lnTo>
                  <a:pt x="871" y="68"/>
                </a:lnTo>
                <a:lnTo>
                  <a:pt x="873" y="68"/>
                </a:lnTo>
                <a:lnTo>
                  <a:pt x="874" y="66"/>
                </a:lnTo>
                <a:lnTo>
                  <a:pt x="885" y="55"/>
                </a:lnTo>
                <a:lnTo>
                  <a:pt x="886" y="55"/>
                </a:lnTo>
                <a:lnTo>
                  <a:pt x="886" y="54"/>
                </a:lnTo>
                <a:lnTo>
                  <a:pt x="887" y="54"/>
                </a:lnTo>
                <a:lnTo>
                  <a:pt x="889" y="54"/>
                </a:lnTo>
                <a:lnTo>
                  <a:pt x="892" y="55"/>
                </a:lnTo>
                <a:lnTo>
                  <a:pt x="894" y="57"/>
                </a:lnTo>
                <a:lnTo>
                  <a:pt x="895" y="58"/>
                </a:lnTo>
                <a:lnTo>
                  <a:pt x="896" y="59"/>
                </a:lnTo>
                <a:lnTo>
                  <a:pt x="896" y="60"/>
                </a:lnTo>
                <a:lnTo>
                  <a:pt x="897" y="63"/>
                </a:lnTo>
                <a:lnTo>
                  <a:pt x="897" y="64"/>
                </a:lnTo>
                <a:lnTo>
                  <a:pt x="898" y="64"/>
                </a:lnTo>
                <a:lnTo>
                  <a:pt x="898" y="65"/>
                </a:lnTo>
                <a:lnTo>
                  <a:pt x="900" y="65"/>
                </a:lnTo>
                <a:lnTo>
                  <a:pt x="901" y="65"/>
                </a:lnTo>
                <a:lnTo>
                  <a:pt x="902" y="65"/>
                </a:lnTo>
                <a:lnTo>
                  <a:pt x="903" y="65"/>
                </a:lnTo>
                <a:lnTo>
                  <a:pt x="905" y="64"/>
                </a:lnTo>
                <a:lnTo>
                  <a:pt x="906" y="63"/>
                </a:lnTo>
                <a:lnTo>
                  <a:pt x="910" y="60"/>
                </a:lnTo>
                <a:lnTo>
                  <a:pt x="911" y="60"/>
                </a:lnTo>
                <a:lnTo>
                  <a:pt x="913" y="60"/>
                </a:lnTo>
                <a:lnTo>
                  <a:pt x="914" y="59"/>
                </a:lnTo>
                <a:lnTo>
                  <a:pt x="916" y="59"/>
                </a:lnTo>
                <a:lnTo>
                  <a:pt x="916" y="58"/>
                </a:lnTo>
                <a:lnTo>
                  <a:pt x="917" y="57"/>
                </a:lnTo>
                <a:lnTo>
                  <a:pt x="918" y="55"/>
                </a:lnTo>
                <a:lnTo>
                  <a:pt x="921" y="53"/>
                </a:lnTo>
                <a:lnTo>
                  <a:pt x="921" y="52"/>
                </a:lnTo>
                <a:lnTo>
                  <a:pt x="922" y="52"/>
                </a:lnTo>
                <a:lnTo>
                  <a:pt x="923" y="49"/>
                </a:lnTo>
                <a:lnTo>
                  <a:pt x="926" y="48"/>
                </a:lnTo>
                <a:lnTo>
                  <a:pt x="927" y="46"/>
                </a:lnTo>
                <a:lnTo>
                  <a:pt x="927" y="44"/>
                </a:lnTo>
                <a:lnTo>
                  <a:pt x="928" y="43"/>
                </a:lnTo>
                <a:lnTo>
                  <a:pt x="928" y="42"/>
                </a:lnTo>
                <a:lnTo>
                  <a:pt x="929" y="41"/>
                </a:lnTo>
                <a:lnTo>
                  <a:pt x="930" y="39"/>
                </a:lnTo>
                <a:lnTo>
                  <a:pt x="932" y="39"/>
                </a:lnTo>
                <a:lnTo>
                  <a:pt x="932" y="38"/>
                </a:lnTo>
                <a:lnTo>
                  <a:pt x="933" y="38"/>
                </a:lnTo>
                <a:lnTo>
                  <a:pt x="935" y="37"/>
                </a:lnTo>
                <a:lnTo>
                  <a:pt x="937" y="37"/>
                </a:lnTo>
                <a:lnTo>
                  <a:pt x="938" y="37"/>
                </a:lnTo>
                <a:lnTo>
                  <a:pt x="939" y="36"/>
                </a:lnTo>
                <a:lnTo>
                  <a:pt x="940" y="36"/>
                </a:lnTo>
                <a:lnTo>
                  <a:pt x="943" y="36"/>
                </a:lnTo>
                <a:lnTo>
                  <a:pt x="944" y="36"/>
                </a:lnTo>
                <a:lnTo>
                  <a:pt x="945" y="34"/>
                </a:lnTo>
                <a:lnTo>
                  <a:pt x="946" y="33"/>
                </a:lnTo>
                <a:lnTo>
                  <a:pt x="948" y="32"/>
                </a:lnTo>
                <a:lnTo>
                  <a:pt x="949" y="32"/>
                </a:lnTo>
                <a:lnTo>
                  <a:pt x="950" y="30"/>
                </a:lnTo>
                <a:lnTo>
                  <a:pt x="951" y="28"/>
                </a:lnTo>
                <a:lnTo>
                  <a:pt x="953" y="26"/>
                </a:lnTo>
                <a:lnTo>
                  <a:pt x="953" y="25"/>
                </a:lnTo>
                <a:lnTo>
                  <a:pt x="954" y="25"/>
                </a:lnTo>
                <a:lnTo>
                  <a:pt x="955" y="23"/>
                </a:lnTo>
                <a:lnTo>
                  <a:pt x="959" y="22"/>
                </a:lnTo>
                <a:lnTo>
                  <a:pt x="961" y="20"/>
                </a:lnTo>
                <a:lnTo>
                  <a:pt x="965" y="18"/>
                </a:lnTo>
                <a:lnTo>
                  <a:pt x="966" y="17"/>
                </a:lnTo>
                <a:lnTo>
                  <a:pt x="967" y="17"/>
                </a:lnTo>
                <a:lnTo>
                  <a:pt x="969" y="17"/>
                </a:lnTo>
                <a:lnTo>
                  <a:pt x="970" y="17"/>
                </a:lnTo>
                <a:lnTo>
                  <a:pt x="972" y="17"/>
                </a:lnTo>
                <a:lnTo>
                  <a:pt x="974" y="17"/>
                </a:lnTo>
                <a:lnTo>
                  <a:pt x="975" y="18"/>
                </a:lnTo>
                <a:lnTo>
                  <a:pt x="976" y="18"/>
                </a:lnTo>
                <a:lnTo>
                  <a:pt x="977" y="18"/>
                </a:lnTo>
                <a:lnTo>
                  <a:pt x="978" y="18"/>
                </a:lnTo>
                <a:lnTo>
                  <a:pt x="980" y="18"/>
                </a:lnTo>
                <a:lnTo>
                  <a:pt x="981" y="18"/>
                </a:lnTo>
                <a:lnTo>
                  <a:pt x="982" y="18"/>
                </a:lnTo>
                <a:lnTo>
                  <a:pt x="983" y="18"/>
                </a:lnTo>
                <a:lnTo>
                  <a:pt x="983" y="17"/>
                </a:lnTo>
                <a:lnTo>
                  <a:pt x="985" y="17"/>
                </a:lnTo>
                <a:lnTo>
                  <a:pt x="986" y="17"/>
                </a:lnTo>
                <a:lnTo>
                  <a:pt x="987" y="16"/>
                </a:lnTo>
                <a:lnTo>
                  <a:pt x="990" y="16"/>
                </a:lnTo>
                <a:lnTo>
                  <a:pt x="991" y="16"/>
                </a:lnTo>
                <a:lnTo>
                  <a:pt x="993" y="16"/>
                </a:lnTo>
                <a:lnTo>
                  <a:pt x="994" y="16"/>
                </a:lnTo>
                <a:lnTo>
                  <a:pt x="994" y="17"/>
                </a:lnTo>
                <a:lnTo>
                  <a:pt x="996" y="20"/>
                </a:lnTo>
                <a:lnTo>
                  <a:pt x="997" y="21"/>
                </a:lnTo>
                <a:lnTo>
                  <a:pt x="997" y="22"/>
                </a:lnTo>
                <a:lnTo>
                  <a:pt x="996" y="22"/>
                </a:lnTo>
                <a:lnTo>
                  <a:pt x="996" y="23"/>
                </a:lnTo>
                <a:lnTo>
                  <a:pt x="994" y="25"/>
                </a:lnTo>
                <a:lnTo>
                  <a:pt x="994" y="26"/>
                </a:lnTo>
                <a:lnTo>
                  <a:pt x="994" y="27"/>
                </a:lnTo>
                <a:lnTo>
                  <a:pt x="996" y="27"/>
                </a:lnTo>
                <a:lnTo>
                  <a:pt x="997" y="27"/>
                </a:lnTo>
                <a:lnTo>
                  <a:pt x="998" y="28"/>
                </a:lnTo>
                <a:lnTo>
                  <a:pt x="999" y="28"/>
                </a:lnTo>
                <a:lnTo>
                  <a:pt x="1002" y="30"/>
                </a:lnTo>
                <a:lnTo>
                  <a:pt x="1004" y="31"/>
                </a:lnTo>
                <a:lnTo>
                  <a:pt x="1006" y="32"/>
                </a:lnTo>
                <a:lnTo>
                  <a:pt x="1007" y="32"/>
                </a:lnTo>
                <a:lnTo>
                  <a:pt x="1008" y="32"/>
                </a:lnTo>
                <a:lnTo>
                  <a:pt x="1012" y="33"/>
                </a:lnTo>
                <a:lnTo>
                  <a:pt x="1014" y="34"/>
                </a:lnTo>
                <a:lnTo>
                  <a:pt x="1015" y="34"/>
                </a:lnTo>
                <a:lnTo>
                  <a:pt x="1017" y="36"/>
                </a:lnTo>
                <a:lnTo>
                  <a:pt x="1019" y="37"/>
                </a:lnTo>
                <a:lnTo>
                  <a:pt x="1020" y="38"/>
                </a:lnTo>
                <a:lnTo>
                  <a:pt x="1022" y="39"/>
                </a:lnTo>
                <a:lnTo>
                  <a:pt x="1023" y="39"/>
                </a:lnTo>
                <a:lnTo>
                  <a:pt x="1023" y="41"/>
                </a:lnTo>
                <a:lnTo>
                  <a:pt x="1024" y="42"/>
                </a:lnTo>
                <a:lnTo>
                  <a:pt x="1025" y="42"/>
                </a:lnTo>
                <a:lnTo>
                  <a:pt x="1025" y="43"/>
                </a:lnTo>
                <a:lnTo>
                  <a:pt x="1026" y="44"/>
                </a:lnTo>
                <a:lnTo>
                  <a:pt x="1028" y="44"/>
                </a:lnTo>
                <a:lnTo>
                  <a:pt x="1029" y="44"/>
                </a:lnTo>
                <a:lnTo>
                  <a:pt x="1031" y="46"/>
                </a:lnTo>
                <a:lnTo>
                  <a:pt x="1036" y="48"/>
                </a:lnTo>
                <a:lnTo>
                  <a:pt x="1039" y="48"/>
                </a:lnTo>
                <a:lnTo>
                  <a:pt x="1040" y="48"/>
                </a:lnTo>
                <a:lnTo>
                  <a:pt x="1042" y="48"/>
                </a:lnTo>
                <a:lnTo>
                  <a:pt x="1044" y="48"/>
                </a:lnTo>
                <a:lnTo>
                  <a:pt x="1045" y="48"/>
                </a:lnTo>
                <a:lnTo>
                  <a:pt x="1046" y="48"/>
                </a:lnTo>
                <a:lnTo>
                  <a:pt x="1047" y="48"/>
                </a:lnTo>
                <a:lnTo>
                  <a:pt x="1049" y="49"/>
                </a:lnTo>
                <a:lnTo>
                  <a:pt x="1050" y="49"/>
                </a:lnTo>
                <a:lnTo>
                  <a:pt x="1051" y="49"/>
                </a:lnTo>
                <a:lnTo>
                  <a:pt x="1051" y="48"/>
                </a:lnTo>
                <a:lnTo>
                  <a:pt x="1052" y="48"/>
                </a:lnTo>
                <a:lnTo>
                  <a:pt x="1054" y="48"/>
                </a:lnTo>
                <a:lnTo>
                  <a:pt x="1055" y="48"/>
                </a:lnTo>
                <a:lnTo>
                  <a:pt x="1056" y="48"/>
                </a:lnTo>
                <a:lnTo>
                  <a:pt x="1057" y="48"/>
                </a:lnTo>
                <a:lnTo>
                  <a:pt x="1058" y="48"/>
                </a:lnTo>
                <a:lnTo>
                  <a:pt x="1062" y="50"/>
                </a:lnTo>
                <a:lnTo>
                  <a:pt x="1065" y="52"/>
                </a:lnTo>
                <a:lnTo>
                  <a:pt x="1066" y="52"/>
                </a:lnTo>
                <a:lnTo>
                  <a:pt x="1066" y="53"/>
                </a:lnTo>
                <a:lnTo>
                  <a:pt x="1067" y="53"/>
                </a:lnTo>
                <a:lnTo>
                  <a:pt x="1068" y="53"/>
                </a:lnTo>
                <a:lnTo>
                  <a:pt x="1068" y="52"/>
                </a:lnTo>
                <a:lnTo>
                  <a:pt x="1069" y="50"/>
                </a:lnTo>
                <a:lnTo>
                  <a:pt x="1071" y="50"/>
                </a:lnTo>
                <a:lnTo>
                  <a:pt x="1071" y="49"/>
                </a:lnTo>
                <a:lnTo>
                  <a:pt x="1072" y="47"/>
                </a:lnTo>
                <a:lnTo>
                  <a:pt x="1073" y="47"/>
                </a:lnTo>
                <a:lnTo>
                  <a:pt x="1074" y="46"/>
                </a:lnTo>
                <a:lnTo>
                  <a:pt x="1074" y="44"/>
                </a:lnTo>
                <a:lnTo>
                  <a:pt x="1076" y="44"/>
                </a:lnTo>
                <a:lnTo>
                  <a:pt x="1077" y="41"/>
                </a:lnTo>
                <a:lnTo>
                  <a:pt x="1077" y="39"/>
                </a:lnTo>
                <a:lnTo>
                  <a:pt x="1077" y="36"/>
                </a:lnTo>
                <a:lnTo>
                  <a:pt x="1077" y="34"/>
                </a:lnTo>
                <a:lnTo>
                  <a:pt x="1077" y="33"/>
                </a:lnTo>
                <a:lnTo>
                  <a:pt x="1078" y="33"/>
                </a:lnTo>
                <a:lnTo>
                  <a:pt x="1079" y="30"/>
                </a:lnTo>
                <a:lnTo>
                  <a:pt x="1079" y="28"/>
                </a:lnTo>
                <a:lnTo>
                  <a:pt x="1081" y="28"/>
                </a:lnTo>
                <a:lnTo>
                  <a:pt x="1081" y="27"/>
                </a:lnTo>
                <a:lnTo>
                  <a:pt x="1082" y="26"/>
                </a:lnTo>
                <a:lnTo>
                  <a:pt x="1083" y="26"/>
                </a:lnTo>
                <a:lnTo>
                  <a:pt x="1084" y="25"/>
                </a:lnTo>
                <a:lnTo>
                  <a:pt x="1085" y="23"/>
                </a:lnTo>
                <a:lnTo>
                  <a:pt x="1087" y="22"/>
                </a:lnTo>
                <a:lnTo>
                  <a:pt x="1087" y="21"/>
                </a:lnTo>
                <a:lnTo>
                  <a:pt x="1088" y="20"/>
                </a:lnTo>
                <a:lnTo>
                  <a:pt x="1088" y="18"/>
                </a:lnTo>
                <a:lnTo>
                  <a:pt x="1090" y="17"/>
                </a:lnTo>
                <a:lnTo>
                  <a:pt x="1090" y="16"/>
                </a:lnTo>
                <a:lnTo>
                  <a:pt x="1092" y="15"/>
                </a:lnTo>
                <a:lnTo>
                  <a:pt x="1093" y="14"/>
                </a:lnTo>
                <a:lnTo>
                  <a:pt x="1094" y="14"/>
                </a:lnTo>
                <a:lnTo>
                  <a:pt x="1095" y="14"/>
                </a:lnTo>
                <a:lnTo>
                  <a:pt x="1097" y="12"/>
                </a:lnTo>
                <a:lnTo>
                  <a:pt x="1098" y="12"/>
                </a:lnTo>
                <a:lnTo>
                  <a:pt x="1098" y="11"/>
                </a:lnTo>
                <a:lnTo>
                  <a:pt x="1100" y="12"/>
                </a:lnTo>
                <a:lnTo>
                  <a:pt x="1101" y="12"/>
                </a:lnTo>
                <a:lnTo>
                  <a:pt x="1101" y="11"/>
                </a:lnTo>
                <a:lnTo>
                  <a:pt x="1103" y="11"/>
                </a:lnTo>
                <a:lnTo>
                  <a:pt x="1104" y="10"/>
                </a:lnTo>
                <a:lnTo>
                  <a:pt x="1106" y="9"/>
                </a:lnTo>
                <a:lnTo>
                  <a:pt x="1108" y="7"/>
                </a:lnTo>
                <a:lnTo>
                  <a:pt x="1110" y="6"/>
                </a:lnTo>
                <a:lnTo>
                  <a:pt x="1111" y="6"/>
                </a:lnTo>
                <a:lnTo>
                  <a:pt x="1114" y="4"/>
                </a:lnTo>
                <a:lnTo>
                  <a:pt x="1115" y="4"/>
                </a:lnTo>
                <a:lnTo>
                  <a:pt x="1117" y="1"/>
                </a:lnTo>
                <a:lnTo>
                  <a:pt x="1119" y="1"/>
                </a:lnTo>
                <a:lnTo>
                  <a:pt x="1120" y="0"/>
                </a:lnTo>
                <a:lnTo>
                  <a:pt x="1121" y="0"/>
                </a:lnTo>
                <a:lnTo>
                  <a:pt x="1122" y="1"/>
                </a:lnTo>
                <a:lnTo>
                  <a:pt x="1125" y="1"/>
                </a:lnTo>
                <a:lnTo>
                  <a:pt x="1130" y="4"/>
                </a:lnTo>
                <a:lnTo>
                  <a:pt x="1131" y="4"/>
                </a:lnTo>
                <a:lnTo>
                  <a:pt x="1132" y="4"/>
                </a:lnTo>
                <a:lnTo>
                  <a:pt x="1132" y="5"/>
                </a:lnTo>
                <a:lnTo>
                  <a:pt x="1135" y="7"/>
                </a:lnTo>
                <a:lnTo>
                  <a:pt x="1135" y="9"/>
                </a:lnTo>
                <a:lnTo>
                  <a:pt x="1135" y="10"/>
                </a:lnTo>
                <a:lnTo>
                  <a:pt x="1136" y="11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953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402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DFF0C-F6C2-51A4-021E-38A2EE47B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95C2B-0354-9544-DA38-FDFB9D3D0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Brussels – Brussels-Capital Region</a:t>
            </a:r>
          </a:p>
        </p:txBody>
      </p:sp>
      <p:sp>
        <p:nvSpPr>
          <p:cNvPr id="10" name="Freeform 8">
            <a:extLst>
              <a:ext uri="{FF2B5EF4-FFF2-40B4-BE49-F238E27FC236}">
                <a16:creationId xmlns:a16="http://schemas.microsoft.com/office/drawing/2014/main" id="{7E0E7D10-CB54-C41A-5FD0-5A855441BD2D}"/>
              </a:ext>
            </a:extLst>
          </p:cNvPr>
          <p:cNvSpPr>
            <a:spLocks/>
          </p:cNvSpPr>
          <p:nvPr/>
        </p:nvSpPr>
        <p:spPr bwMode="auto">
          <a:xfrm>
            <a:off x="755576" y="1275606"/>
            <a:ext cx="3471093" cy="3451691"/>
          </a:xfrm>
          <a:custGeom>
            <a:avLst/>
            <a:gdLst>
              <a:gd name="T0" fmla="*/ 1357 w 3757"/>
              <a:gd name="T1" fmla="*/ 3396 h 3736"/>
              <a:gd name="T2" fmla="*/ 1307 w 3757"/>
              <a:gd name="T3" fmla="*/ 3345 h 3736"/>
              <a:gd name="T4" fmla="*/ 1218 w 3757"/>
              <a:gd name="T5" fmla="*/ 3210 h 3736"/>
              <a:gd name="T6" fmla="*/ 1189 w 3757"/>
              <a:gd name="T7" fmla="*/ 3140 h 3736"/>
              <a:gd name="T8" fmla="*/ 1185 w 3757"/>
              <a:gd name="T9" fmla="*/ 3075 h 3736"/>
              <a:gd name="T10" fmla="*/ 1172 w 3757"/>
              <a:gd name="T11" fmla="*/ 3004 h 3736"/>
              <a:gd name="T12" fmla="*/ 1150 w 3757"/>
              <a:gd name="T13" fmla="*/ 2941 h 3736"/>
              <a:gd name="T14" fmla="*/ 1101 w 3757"/>
              <a:gd name="T15" fmla="*/ 2907 h 3736"/>
              <a:gd name="T16" fmla="*/ 929 w 3757"/>
              <a:gd name="T17" fmla="*/ 2765 h 3736"/>
              <a:gd name="T18" fmla="*/ 912 w 3757"/>
              <a:gd name="T19" fmla="*/ 2514 h 3736"/>
              <a:gd name="T20" fmla="*/ 853 w 3757"/>
              <a:gd name="T21" fmla="*/ 2557 h 3736"/>
              <a:gd name="T22" fmla="*/ 793 w 3757"/>
              <a:gd name="T23" fmla="*/ 2627 h 3736"/>
              <a:gd name="T24" fmla="*/ 737 w 3757"/>
              <a:gd name="T25" fmla="*/ 2614 h 3736"/>
              <a:gd name="T26" fmla="*/ 628 w 3757"/>
              <a:gd name="T27" fmla="*/ 2656 h 3736"/>
              <a:gd name="T28" fmla="*/ 564 w 3757"/>
              <a:gd name="T29" fmla="*/ 2641 h 3736"/>
              <a:gd name="T30" fmla="*/ 516 w 3757"/>
              <a:gd name="T31" fmla="*/ 2600 h 3736"/>
              <a:gd name="T32" fmla="*/ 469 w 3757"/>
              <a:gd name="T33" fmla="*/ 2535 h 3736"/>
              <a:gd name="T34" fmla="*/ 382 w 3757"/>
              <a:gd name="T35" fmla="*/ 2533 h 3736"/>
              <a:gd name="T36" fmla="*/ 323 w 3757"/>
              <a:gd name="T37" fmla="*/ 2542 h 3736"/>
              <a:gd name="T38" fmla="*/ 263 w 3757"/>
              <a:gd name="T39" fmla="*/ 2556 h 3736"/>
              <a:gd name="T40" fmla="*/ 125 w 3757"/>
              <a:gd name="T41" fmla="*/ 2402 h 3736"/>
              <a:gd name="T42" fmla="*/ 157 w 3757"/>
              <a:gd name="T43" fmla="*/ 2193 h 3736"/>
              <a:gd name="T44" fmla="*/ 211 w 3757"/>
              <a:gd name="T45" fmla="*/ 1952 h 3736"/>
              <a:gd name="T46" fmla="*/ 423 w 3757"/>
              <a:gd name="T47" fmla="*/ 1929 h 3736"/>
              <a:gd name="T48" fmla="*/ 507 w 3757"/>
              <a:gd name="T49" fmla="*/ 1871 h 3736"/>
              <a:gd name="T50" fmla="*/ 597 w 3757"/>
              <a:gd name="T51" fmla="*/ 1891 h 3736"/>
              <a:gd name="T52" fmla="*/ 646 w 3757"/>
              <a:gd name="T53" fmla="*/ 1679 h 3736"/>
              <a:gd name="T54" fmla="*/ 690 w 3757"/>
              <a:gd name="T55" fmla="*/ 1603 h 3736"/>
              <a:gd name="T56" fmla="*/ 626 w 3757"/>
              <a:gd name="T57" fmla="*/ 1508 h 3736"/>
              <a:gd name="T58" fmla="*/ 693 w 3757"/>
              <a:gd name="T59" fmla="*/ 1463 h 3736"/>
              <a:gd name="T60" fmla="*/ 578 w 3757"/>
              <a:gd name="T61" fmla="*/ 1301 h 3736"/>
              <a:gd name="T62" fmla="*/ 566 w 3757"/>
              <a:gd name="T63" fmla="*/ 1210 h 3736"/>
              <a:gd name="T64" fmla="*/ 626 w 3757"/>
              <a:gd name="T65" fmla="*/ 1128 h 3736"/>
              <a:gd name="T66" fmla="*/ 664 w 3757"/>
              <a:gd name="T67" fmla="*/ 1066 h 3736"/>
              <a:gd name="T68" fmla="*/ 717 w 3757"/>
              <a:gd name="T69" fmla="*/ 1001 h 3736"/>
              <a:gd name="T70" fmla="*/ 759 w 3757"/>
              <a:gd name="T71" fmla="*/ 958 h 3736"/>
              <a:gd name="T72" fmla="*/ 843 w 3757"/>
              <a:gd name="T73" fmla="*/ 883 h 3736"/>
              <a:gd name="T74" fmla="*/ 855 w 3757"/>
              <a:gd name="T75" fmla="*/ 760 h 3736"/>
              <a:gd name="T76" fmla="*/ 791 w 3757"/>
              <a:gd name="T77" fmla="*/ 645 h 3736"/>
              <a:gd name="T78" fmla="*/ 1195 w 3757"/>
              <a:gd name="T79" fmla="*/ 468 h 3736"/>
              <a:gd name="T80" fmla="*/ 1533 w 3757"/>
              <a:gd name="T81" fmla="*/ 288 h 3736"/>
              <a:gd name="T82" fmla="*/ 1870 w 3757"/>
              <a:gd name="T83" fmla="*/ 319 h 3736"/>
              <a:gd name="T84" fmla="*/ 2100 w 3757"/>
              <a:gd name="T85" fmla="*/ 413 h 3736"/>
              <a:gd name="T86" fmla="*/ 2258 w 3757"/>
              <a:gd name="T87" fmla="*/ 145 h 3736"/>
              <a:gd name="T88" fmla="*/ 2666 w 3757"/>
              <a:gd name="T89" fmla="*/ 53 h 3736"/>
              <a:gd name="T90" fmla="*/ 2654 w 3757"/>
              <a:gd name="T91" fmla="*/ 141 h 3736"/>
              <a:gd name="T92" fmla="*/ 2737 w 3757"/>
              <a:gd name="T93" fmla="*/ 238 h 3736"/>
              <a:gd name="T94" fmla="*/ 2874 w 3757"/>
              <a:gd name="T95" fmla="*/ 327 h 3736"/>
              <a:gd name="T96" fmla="*/ 2951 w 3757"/>
              <a:gd name="T97" fmla="*/ 451 h 3736"/>
              <a:gd name="T98" fmla="*/ 2892 w 3757"/>
              <a:gd name="T99" fmla="*/ 612 h 3736"/>
              <a:gd name="T100" fmla="*/ 2810 w 3757"/>
              <a:gd name="T101" fmla="*/ 1175 h 3736"/>
              <a:gd name="T102" fmla="*/ 3167 w 3757"/>
              <a:gd name="T103" fmla="*/ 1385 h 3736"/>
              <a:gd name="T104" fmla="*/ 3266 w 3757"/>
              <a:gd name="T105" fmla="*/ 1502 h 3736"/>
              <a:gd name="T106" fmla="*/ 3394 w 3757"/>
              <a:gd name="T107" fmla="*/ 1528 h 3736"/>
              <a:gd name="T108" fmla="*/ 3514 w 3757"/>
              <a:gd name="T109" fmla="*/ 1802 h 3736"/>
              <a:gd name="T110" fmla="*/ 3223 w 3757"/>
              <a:gd name="T111" fmla="*/ 2539 h 3736"/>
              <a:gd name="T112" fmla="*/ 3332 w 3757"/>
              <a:gd name="T113" fmla="*/ 2579 h 3736"/>
              <a:gd name="T114" fmla="*/ 3568 w 3757"/>
              <a:gd name="T115" fmla="*/ 3086 h 3736"/>
              <a:gd name="T116" fmla="*/ 2188 w 3757"/>
              <a:gd name="T117" fmla="*/ 3625 h 3736"/>
              <a:gd name="T118" fmla="*/ 1870 w 3757"/>
              <a:gd name="T119" fmla="*/ 3531 h 3736"/>
              <a:gd name="T120" fmla="*/ 1699 w 3757"/>
              <a:gd name="T121" fmla="*/ 3480 h 3736"/>
              <a:gd name="T122" fmla="*/ 1633 w 3757"/>
              <a:gd name="T123" fmla="*/ 3445 h 3736"/>
              <a:gd name="T124" fmla="*/ 1567 w 3757"/>
              <a:gd name="T125" fmla="*/ 3457 h 37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757" h="3736">
                <a:moveTo>
                  <a:pt x="1446" y="3468"/>
                </a:moveTo>
                <a:lnTo>
                  <a:pt x="1445" y="3468"/>
                </a:lnTo>
                <a:lnTo>
                  <a:pt x="1439" y="3466"/>
                </a:lnTo>
                <a:lnTo>
                  <a:pt x="1437" y="3465"/>
                </a:lnTo>
                <a:lnTo>
                  <a:pt x="1436" y="3465"/>
                </a:lnTo>
                <a:lnTo>
                  <a:pt x="1434" y="3465"/>
                </a:lnTo>
                <a:lnTo>
                  <a:pt x="1424" y="3460"/>
                </a:lnTo>
                <a:lnTo>
                  <a:pt x="1416" y="3457"/>
                </a:lnTo>
                <a:lnTo>
                  <a:pt x="1415" y="3457"/>
                </a:lnTo>
                <a:lnTo>
                  <a:pt x="1413" y="3455"/>
                </a:lnTo>
                <a:lnTo>
                  <a:pt x="1412" y="3455"/>
                </a:lnTo>
                <a:lnTo>
                  <a:pt x="1410" y="3455"/>
                </a:lnTo>
                <a:lnTo>
                  <a:pt x="1409" y="3454"/>
                </a:lnTo>
                <a:lnTo>
                  <a:pt x="1407" y="3454"/>
                </a:lnTo>
                <a:lnTo>
                  <a:pt x="1406" y="3452"/>
                </a:lnTo>
                <a:lnTo>
                  <a:pt x="1404" y="3452"/>
                </a:lnTo>
                <a:lnTo>
                  <a:pt x="1401" y="3451"/>
                </a:lnTo>
                <a:lnTo>
                  <a:pt x="1399" y="3451"/>
                </a:lnTo>
                <a:lnTo>
                  <a:pt x="1396" y="3449"/>
                </a:lnTo>
                <a:lnTo>
                  <a:pt x="1395" y="3449"/>
                </a:lnTo>
                <a:lnTo>
                  <a:pt x="1395" y="3448"/>
                </a:lnTo>
                <a:lnTo>
                  <a:pt x="1378" y="3442"/>
                </a:lnTo>
                <a:lnTo>
                  <a:pt x="1377" y="3442"/>
                </a:lnTo>
                <a:lnTo>
                  <a:pt x="1375" y="3440"/>
                </a:lnTo>
                <a:lnTo>
                  <a:pt x="1375" y="3439"/>
                </a:lnTo>
                <a:lnTo>
                  <a:pt x="1375" y="3437"/>
                </a:lnTo>
                <a:lnTo>
                  <a:pt x="1374" y="3437"/>
                </a:lnTo>
                <a:lnTo>
                  <a:pt x="1374" y="3436"/>
                </a:lnTo>
                <a:lnTo>
                  <a:pt x="1374" y="3434"/>
                </a:lnTo>
                <a:lnTo>
                  <a:pt x="1375" y="3433"/>
                </a:lnTo>
                <a:lnTo>
                  <a:pt x="1375" y="3431"/>
                </a:lnTo>
                <a:lnTo>
                  <a:pt x="1374" y="3431"/>
                </a:lnTo>
                <a:lnTo>
                  <a:pt x="1374" y="3430"/>
                </a:lnTo>
                <a:lnTo>
                  <a:pt x="1372" y="3428"/>
                </a:lnTo>
                <a:lnTo>
                  <a:pt x="1369" y="3422"/>
                </a:lnTo>
                <a:lnTo>
                  <a:pt x="1371" y="3421"/>
                </a:lnTo>
                <a:lnTo>
                  <a:pt x="1371" y="3419"/>
                </a:lnTo>
                <a:lnTo>
                  <a:pt x="1372" y="3419"/>
                </a:lnTo>
                <a:lnTo>
                  <a:pt x="1371" y="3418"/>
                </a:lnTo>
                <a:lnTo>
                  <a:pt x="1369" y="3416"/>
                </a:lnTo>
                <a:lnTo>
                  <a:pt x="1369" y="3415"/>
                </a:lnTo>
                <a:lnTo>
                  <a:pt x="1368" y="3413"/>
                </a:lnTo>
                <a:lnTo>
                  <a:pt x="1366" y="3412"/>
                </a:lnTo>
                <a:lnTo>
                  <a:pt x="1366" y="3410"/>
                </a:lnTo>
                <a:lnTo>
                  <a:pt x="1366" y="3407"/>
                </a:lnTo>
                <a:lnTo>
                  <a:pt x="1362" y="3402"/>
                </a:lnTo>
                <a:lnTo>
                  <a:pt x="1360" y="3402"/>
                </a:lnTo>
                <a:lnTo>
                  <a:pt x="1359" y="3402"/>
                </a:lnTo>
                <a:lnTo>
                  <a:pt x="1359" y="3401"/>
                </a:lnTo>
                <a:lnTo>
                  <a:pt x="1359" y="3399"/>
                </a:lnTo>
                <a:lnTo>
                  <a:pt x="1357" y="3398"/>
                </a:lnTo>
                <a:lnTo>
                  <a:pt x="1357" y="3396"/>
                </a:lnTo>
                <a:lnTo>
                  <a:pt x="1356" y="3396"/>
                </a:lnTo>
                <a:lnTo>
                  <a:pt x="1356" y="3395"/>
                </a:lnTo>
                <a:lnTo>
                  <a:pt x="1354" y="3395"/>
                </a:lnTo>
                <a:lnTo>
                  <a:pt x="1353" y="3393"/>
                </a:lnTo>
                <a:lnTo>
                  <a:pt x="1353" y="3392"/>
                </a:lnTo>
                <a:lnTo>
                  <a:pt x="1351" y="3390"/>
                </a:lnTo>
                <a:lnTo>
                  <a:pt x="1350" y="3390"/>
                </a:lnTo>
                <a:lnTo>
                  <a:pt x="1348" y="3390"/>
                </a:lnTo>
                <a:lnTo>
                  <a:pt x="1348" y="3389"/>
                </a:lnTo>
                <a:lnTo>
                  <a:pt x="1347" y="3389"/>
                </a:lnTo>
                <a:lnTo>
                  <a:pt x="1343" y="3386"/>
                </a:lnTo>
                <a:lnTo>
                  <a:pt x="1342" y="3384"/>
                </a:lnTo>
                <a:lnTo>
                  <a:pt x="1340" y="3384"/>
                </a:lnTo>
                <a:lnTo>
                  <a:pt x="1339" y="3383"/>
                </a:lnTo>
                <a:lnTo>
                  <a:pt x="1337" y="3381"/>
                </a:lnTo>
                <a:lnTo>
                  <a:pt x="1336" y="3381"/>
                </a:lnTo>
                <a:lnTo>
                  <a:pt x="1334" y="3381"/>
                </a:lnTo>
                <a:lnTo>
                  <a:pt x="1333" y="3381"/>
                </a:lnTo>
                <a:lnTo>
                  <a:pt x="1333" y="3380"/>
                </a:lnTo>
                <a:lnTo>
                  <a:pt x="1331" y="3378"/>
                </a:lnTo>
                <a:lnTo>
                  <a:pt x="1330" y="3377"/>
                </a:lnTo>
                <a:lnTo>
                  <a:pt x="1328" y="3377"/>
                </a:lnTo>
                <a:lnTo>
                  <a:pt x="1328" y="3375"/>
                </a:lnTo>
                <a:lnTo>
                  <a:pt x="1327" y="3375"/>
                </a:lnTo>
                <a:lnTo>
                  <a:pt x="1327" y="3374"/>
                </a:lnTo>
                <a:lnTo>
                  <a:pt x="1327" y="3372"/>
                </a:lnTo>
                <a:lnTo>
                  <a:pt x="1325" y="3372"/>
                </a:lnTo>
                <a:lnTo>
                  <a:pt x="1324" y="3372"/>
                </a:lnTo>
                <a:lnTo>
                  <a:pt x="1322" y="3371"/>
                </a:lnTo>
                <a:lnTo>
                  <a:pt x="1321" y="3371"/>
                </a:lnTo>
                <a:lnTo>
                  <a:pt x="1321" y="3369"/>
                </a:lnTo>
                <a:lnTo>
                  <a:pt x="1321" y="3368"/>
                </a:lnTo>
                <a:lnTo>
                  <a:pt x="1322" y="3368"/>
                </a:lnTo>
                <a:lnTo>
                  <a:pt x="1324" y="3366"/>
                </a:lnTo>
                <a:lnTo>
                  <a:pt x="1324" y="3365"/>
                </a:lnTo>
                <a:lnTo>
                  <a:pt x="1322" y="3365"/>
                </a:lnTo>
                <a:lnTo>
                  <a:pt x="1321" y="3365"/>
                </a:lnTo>
                <a:lnTo>
                  <a:pt x="1321" y="3363"/>
                </a:lnTo>
                <a:lnTo>
                  <a:pt x="1319" y="3363"/>
                </a:lnTo>
                <a:lnTo>
                  <a:pt x="1318" y="3362"/>
                </a:lnTo>
                <a:lnTo>
                  <a:pt x="1318" y="3360"/>
                </a:lnTo>
                <a:lnTo>
                  <a:pt x="1318" y="3359"/>
                </a:lnTo>
                <a:lnTo>
                  <a:pt x="1316" y="3357"/>
                </a:lnTo>
                <a:lnTo>
                  <a:pt x="1315" y="3357"/>
                </a:lnTo>
                <a:lnTo>
                  <a:pt x="1315" y="3356"/>
                </a:lnTo>
                <a:lnTo>
                  <a:pt x="1315" y="3354"/>
                </a:lnTo>
                <a:lnTo>
                  <a:pt x="1313" y="3354"/>
                </a:lnTo>
                <a:lnTo>
                  <a:pt x="1312" y="3354"/>
                </a:lnTo>
                <a:lnTo>
                  <a:pt x="1310" y="3352"/>
                </a:lnTo>
                <a:lnTo>
                  <a:pt x="1310" y="3349"/>
                </a:lnTo>
                <a:lnTo>
                  <a:pt x="1310" y="3348"/>
                </a:lnTo>
                <a:lnTo>
                  <a:pt x="1307" y="3345"/>
                </a:lnTo>
                <a:lnTo>
                  <a:pt x="1307" y="3343"/>
                </a:lnTo>
                <a:lnTo>
                  <a:pt x="1306" y="3343"/>
                </a:lnTo>
                <a:lnTo>
                  <a:pt x="1306" y="3342"/>
                </a:lnTo>
                <a:lnTo>
                  <a:pt x="1300" y="3337"/>
                </a:lnTo>
                <a:lnTo>
                  <a:pt x="1295" y="3336"/>
                </a:lnTo>
                <a:lnTo>
                  <a:pt x="1294" y="3334"/>
                </a:lnTo>
                <a:lnTo>
                  <a:pt x="1291" y="3333"/>
                </a:lnTo>
                <a:lnTo>
                  <a:pt x="1289" y="3331"/>
                </a:lnTo>
                <a:lnTo>
                  <a:pt x="1287" y="3331"/>
                </a:lnTo>
                <a:lnTo>
                  <a:pt x="1286" y="3331"/>
                </a:lnTo>
                <a:lnTo>
                  <a:pt x="1284" y="3331"/>
                </a:lnTo>
                <a:lnTo>
                  <a:pt x="1283" y="3328"/>
                </a:lnTo>
                <a:lnTo>
                  <a:pt x="1283" y="3327"/>
                </a:lnTo>
                <a:lnTo>
                  <a:pt x="1283" y="3325"/>
                </a:lnTo>
                <a:lnTo>
                  <a:pt x="1283" y="3324"/>
                </a:lnTo>
                <a:lnTo>
                  <a:pt x="1283" y="3322"/>
                </a:lnTo>
                <a:lnTo>
                  <a:pt x="1281" y="3321"/>
                </a:lnTo>
                <a:lnTo>
                  <a:pt x="1281" y="3319"/>
                </a:lnTo>
                <a:lnTo>
                  <a:pt x="1281" y="3318"/>
                </a:lnTo>
                <a:lnTo>
                  <a:pt x="1281" y="3316"/>
                </a:lnTo>
                <a:lnTo>
                  <a:pt x="1281" y="3313"/>
                </a:lnTo>
                <a:lnTo>
                  <a:pt x="1280" y="3312"/>
                </a:lnTo>
                <a:lnTo>
                  <a:pt x="1278" y="3309"/>
                </a:lnTo>
                <a:lnTo>
                  <a:pt x="1278" y="3307"/>
                </a:lnTo>
                <a:lnTo>
                  <a:pt x="1277" y="3307"/>
                </a:lnTo>
                <a:lnTo>
                  <a:pt x="1275" y="3306"/>
                </a:lnTo>
                <a:lnTo>
                  <a:pt x="1251" y="3271"/>
                </a:lnTo>
                <a:lnTo>
                  <a:pt x="1244" y="3263"/>
                </a:lnTo>
                <a:lnTo>
                  <a:pt x="1238" y="3259"/>
                </a:lnTo>
                <a:lnTo>
                  <a:pt x="1236" y="3259"/>
                </a:lnTo>
                <a:lnTo>
                  <a:pt x="1230" y="3251"/>
                </a:lnTo>
                <a:lnTo>
                  <a:pt x="1228" y="3246"/>
                </a:lnTo>
                <a:lnTo>
                  <a:pt x="1228" y="3245"/>
                </a:lnTo>
                <a:lnTo>
                  <a:pt x="1228" y="3243"/>
                </a:lnTo>
                <a:lnTo>
                  <a:pt x="1228" y="3242"/>
                </a:lnTo>
                <a:lnTo>
                  <a:pt x="1225" y="3236"/>
                </a:lnTo>
                <a:lnTo>
                  <a:pt x="1224" y="3234"/>
                </a:lnTo>
                <a:lnTo>
                  <a:pt x="1225" y="3233"/>
                </a:lnTo>
                <a:lnTo>
                  <a:pt x="1225" y="3230"/>
                </a:lnTo>
                <a:lnTo>
                  <a:pt x="1225" y="3227"/>
                </a:lnTo>
                <a:lnTo>
                  <a:pt x="1225" y="3225"/>
                </a:lnTo>
                <a:lnTo>
                  <a:pt x="1225" y="3224"/>
                </a:lnTo>
                <a:lnTo>
                  <a:pt x="1222" y="3222"/>
                </a:lnTo>
                <a:lnTo>
                  <a:pt x="1222" y="3221"/>
                </a:lnTo>
                <a:lnTo>
                  <a:pt x="1222" y="3219"/>
                </a:lnTo>
                <a:lnTo>
                  <a:pt x="1222" y="3218"/>
                </a:lnTo>
                <a:lnTo>
                  <a:pt x="1221" y="3216"/>
                </a:lnTo>
                <a:lnTo>
                  <a:pt x="1219" y="3215"/>
                </a:lnTo>
                <a:lnTo>
                  <a:pt x="1219" y="3213"/>
                </a:lnTo>
                <a:lnTo>
                  <a:pt x="1218" y="3213"/>
                </a:lnTo>
                <a:lnTo>
                  <a:pt x="1218" y="3212"/>
                </a:lnTo>
                <a:lnTo>
                  <a:pt x="1218" y="3210"/>
                </a:lnTo>
                <a:lnTo>
                  <a:pt x="1219" y="3209"/>
                </a:lnTo>
                <a:lnTo>
                  <a:pt x="1219" y="3207"/>
                </a:lnTo>
                <a:lnTo>
                  <a:pt x="1218" y="3206"/>
                </a:lnTo>
                <a:lnTo>
                  <a:pt x="1219" y="3204"/>
                </a:lnTo>
                <a:lnTo>
                  <a:pt x="1221" y="3204"/>
                </a:lnTo>
                <a:lnTo>
                  <a:pt x="1221" y="3203"/>
                </a:lnTo>
                <a:lnTo>
                  <a:pt x="1219" y="3201"/>
                </a:lnTo>
                <a:lnTo>
                  <a:pt x="1219" y="3198"/>
                </a:lnTo>
                <a:lnTo>
                  <a:pt x="1219" y="3197"/>
                </a:lnTo>
                <a:lnTo>
                  <a:pt x="1219" y="3195"/>
                </a:lnTo>
                <a:lnTo>
                  <a:pt x="1218" y="3195"/>
                </a:lnTo>
                <a:lnTo>
                  <a:pt x="1216" y="3195"/>
                </a:lnTo>
                <a:lnTo>
                  <a:pt x="1215" y="3195"/>
                </a:lnTo>
                <a:lnTo>
                  <a:pt x="1215" y="3193"/>
                </a:lnTo>
                <a:lnTo>
                  <a:pt x="1215" y="3192"/>
                </a:lnTo>
                <a:lnTo>
                  <a:pt x="1215" y="3190"/>
                </a:lnTo>
                <a:lnTo>
                  <a:pt x="1215" y="3189"/>
                </a:lnTo>
                <a:lnTo>
                  <a:pt x="1213" y="3189"/>
                </a:lnTo>
                <a:lnTo>
                  <a:pt x="1212" y="3189"/>
                </a:lnTo>
                <a:lnTo>
                  <a:pt x="1210" y="3189"/>
                </a:lnTo>
                <a:lnTo>
                  <a:pt x="1209" y="3189"/>
                </a:lnTo>
                <a:lnTo>
                  <a:pt x="1209" y="3187"/>
                </a:lnTo>
                <a:lnTo>
                  <a:pt x="1210" y="3184"/>
                </a:lnTo>
                <a:lnTo>
                  <a:pt x="1209" y="3180"/>
                </a:lnTo>
                <a:lnTo>
                  <a:pt x="1207" y="3178"/>
                </a:lnTo>
                <a:lnTo>
                  <a:pt x="1207" y="3177"/>
                </a:lnTo>
                <a:lnTo>
                  <a:pt x="1207" y="3175"/>
                </a:lnTo>
                <a:lnTo>
                  <a:pt x="1207" y="3174"/>
                </a:lnTo>
                <a:lnTo>
                  <a:pt x="1207" y="3172"/>
                </a:lnTo>
                <a:lnTo>
                  <a:pt x="1206" y="3171"/>
                </a:lnTo>
                <a:lnTo>
                  <a:pt x="1204" y="3169"/>
                </a:lnTo>
                <a:lnTo>
                  <a:pt x="1203" y="3169"/>
                </a:lnTo>
                <a:lnTo>
                  <a:pt x="1201" y="3166"/>
                </a:lnTo>
                <a:lnTo>
                  <a:pt x="1200" y="3165"/>
                </a:lnTo>
                <a:lnTo>
                  <a:pt x="1197" y="3162"/>
                </a:lnTo>
                <a:lnTo>
                  <a:pt x="1197" y="3160"/>
                </a:lnTo>
                <a:lnTo>
                  <a:pt x="1195" y="3160"/>
                </a:lnTo>
                <a:lnTo>
                  <a:pt x="1194" y="3159"/>
                </a:lnTo>
                <a:lnTo>
                  <a:pt x="1192" y="3159"/>
                </a:lnTo>
                <a:lnTo>
                  <a:pt x="1191" y="3160"/>
                </a:lnTo>
                <a:lnTo>
                  <a:pt x="1189" y="3159"/>
                </a:lnTo>
                <a:lnTo>
                  <a:pt x="1189" y="3157"/>
                </a:lnTo>
                <a:lnTo>
                  <a:pt x="1189" y="3156"/>
                </a:lnTo>
                <a:lnTo>
                  <a:pt x="1189" y="3153"/>
                </a:lnTo>
                <a:lnTo>
                  <a:pt x="1188" y="3151"/>
                </a:lnTo>
                <a:lnTo>
                  <a:pt x="1186" y="3147"/>
                </a:lnTo>
                <a:lnTo>
                  <a:pt x="1186" y="3145"/>
                </a:lnTo>
                <a:lnTo>
                  <a:pt x="1186" y="3142"/>
                </a:lnTo>
                <a:lnTo>
                  <a:pt x="1186" y="3140"/>
                </a:lnTo>
                <a:lnTo>
                  <a:pt x="1188" y="3139"/>
                </a:lnTo>
                <a:lnTo>
                  <a:pt x="1189" y="3139"/>
                </a:lnTo>
                <a:lnTo>
                  <a:pt x="1189" y="3140"/>
                </a:lnTo>
                <a:lnTo>
                  <a:pt x="1191" y="3140"/>
                </a:lnTo>
                <a:lnTo>
                  <a:pt x="1192" y="3139"/>
                </a:lnTo>
                <a:lnTo>
                  <a:pt x="1192" y="3137"/>
                </a:lnTo>
                <a:lnTo>
                  <a:pt x="1194" y="3134"/>
                </a:lnTo>
                <a:lnTo>
                  <a:pt x="1192" y="3133"/>
                </a:lnTo>
                <a:lnTo>
                  <a:pt x="1191" y="3133"/>
                </a:lnTo>
                <a:lnTo>
                  <a:pt x="1189" y="3131"/>
                </a:lnTo>
                <a:lnTo>
                  <a:pt x="1189" y="3130"/>
                </a:lnTo>
                <a:lnTo>
                  <a:pt x="1191" y="3130"/>
                </a:lnTo>
                <a:lnTo>
                  <a:pt x="1191" y="3128"/>
                </a:lnTo>
                <a:lnTo>
                  <a:pt x="1191" y="3127"/>
                </a:lnTo>
                <a:lnTo>
                  <a:pt x="1191" y="3125"/>
                </a:lnTo>
                <a:lnTo>
                  <a:pt x="1189" y="3122"/>
                </a:lnTo>
                <a:lnTo>
                  <a:pt x="1191" y="3121"/>
                </a:lnTo>
                <a:lnTo>
                  <a:pt x="1192" y="3121"/>
                </a:lnTo>
                <a:lnTo>
                  <a:pt x="1194" y="3121"/>
                </a:lnTo>
                <a:lnTo>
                  <a:pt x="1195" y="3119"/>
                </a:lnTo>
                <a:lnTo>
                  <a:pt x="1195" y="3118"/>
                </a:lnTo>
                <a:lnTo>
                  <a:pt x="1194" y="3116"/>
                </a:lnTo>
                <a:lnTo>
                  <a:pt x="1194" y="3115"/>
                </a:lnTo>
                <a:lnTo>
                  <a:pt x="1195" y="3115"/>
                </a:lnTo>
                <a:lnTo>
                  <a:pt x="1195" y="3113"/>
                </a:lnTo>
                <a:lnTo>
                  <a:pt x="1195" y="3112"/>
                </a:lnTo>
                <a:lnTo>
                  <a:pt x="1195" y="3110"/>
                </a:lnTo>
                <a:lnTo>
                  <a:pt x="1194" y="3110"/>
                </a:lnTo>
                <a:lnTo>
                  <a:pt x="1192" y="3109"/>
                </a:lnTo>
                <a:lnTo>
                  <a:pt x="1191" y="3109"/>
                </a:lnTo>
                <a:lnTo>
                  <a:pt x="1189" y="3107"/>
                </a:lnTo>
                <a:lnTo>
                  <a:pt x="1189" y="3106"/>
                </a:lnTo>
                <a:lnTo>
                  <a:pt x="1188" y="3104"/>
                </a:lnTo>
                <a:lnTo>
                  <a:pt x="1188" y="3103"/>
                </a:lnTo>
                <a:lnTo>
                  <a:pt x="1188" y="3101"/>
                </a:lnTo>
                <a:lnTo>
                  <a:pt x="1188" y="3100"/>
                </a:lnTo>
                <a:lnTo>
                  <a:pt x="1186" y="3097"/>
                </a:lnTo>
                <a:lnTo>
                  <a:pt x="1188" y="3097"/>
                </a:lnTo>
                <a:lnTo>
                  <a:pt x="1188" y="3095"/>
                </a:lnTo>
                <a:lnTo>
                  <a:pt x="1188" y="3094"/>
                </a:lnTo>
                <a:lnTo>
                  <a:pt x="1186" y="3094"/>
                </a:lnTo>
                <a:lnTo>
                  <a:pt x="1186" y="3092"/>
                </a:lnTo>
                <a:lnTo>
                  <a:pt x="1185" y="3092"/>
                </a:lnTo>
                <a:lnTo>
                  <a:pt x="1185" y="3091"/>
                </a:lnTo>
                <a:lnTo>
                  <a:pt x="1183" y="3089"/>
                </a:lnTo>
                <a:lnTo>
                  <a:pt x="1185" y="3087"/>
                </a:lnTo>
                <a:lnTo>
                  <a:pt x="1188" y="3087"/>
                </a:lnTo>
                <a:lnTo>
                  <a:pt x="1188" y="3086"/>
                </a:lnTo>
                <a:lnTo>
                  <a:pt x="1186" y="3084"/>
                </a:lnTo>
                <a:lnTo>
                  <a:pt x="1186" y="3083"/>
                </a:lnTo>
                <a:lnTo>
                  <a:pt x="1186" y="3081"/>
                </a:lnTo>
                <a:lnTo>
                  <a:pt x="1188" y="3078"/>
                </a:lnTo>
                <a:lnTo>
                  <a:pt x="1188" y="3077"/>
                </a:lnTo>
                <a:lnTo>
                  <a:pt x="1186" y="3077"/>
                </a:lnTo>
                <a:lnTo>
                  <a:pt x="1185" y="3075"/>
                </a:lnTo>
                <a:lnTo>
                  <a:pt x="1185" y="3074"/>
                </a:lnTo>
                <a:lnTo>
                  <a:pt x="1183" y="3074"/>
                </a:lnTo>
                <a:lnTo>
                  <a:pt x="1183" y="3072"/>
                </a:lnTo>
                <a:lnTo>
                  <a:pt x="1185" y="3071"/>
                </a:lnTo>
                <a:lnTo>
                  <a:pt x="1183" y="3069"/>
                </a:lnTo>
                <a:lnTo>
                  <a:pt x="1182" y="3068"/>
                </a:lnTo>
                <a:lnTo>
                  <a:pt x="1182" y="3066"/>
                </a:lnTo>
                <a:lnTo>
                  <a:pt x="1182" y="3065"/>
                </a:lnTo>
                <a:lnTo>
                  <a:pt x="1180" y="3065"/>
                </a:lnTo>
                <a:lnTo>
                  <a:pt x="1179" y="3063"/>
                </a:lnTo>
                <a:lnTo>
                  <a:pt x="1177" y="3065"/>
                </a:lnTo>
                <a:lnTo>
                  <a:pt x="1174" y="3066"/>
                </a:lnTo>
                <a:lnTo>
                  <a:pt x="1172" y="3066"/>
                </a:lnTo>
                <a:lnTo>
                  <a:pt x="1172" y="3065"/>
                </a:lnTo>
                <a:lnTo>
                  <a:pt x="1172" y="3063"/>
                </a:lnTo>
                <a:lnTo>
                  <a:pt x="1172" y="3062"/>
                </a:lnTo>
                <a:lnTo>
                  <a:pt x="1172" y="3060"/>
                </a:lnTo>
                <a:lnTo>
                  <a:pt x="1172" y="3059"/>
                </a:lnTo>
                <a:lnTo>
                  <a:pt x="1171" y="3056"/>
                </a:lnTo>
                <a:lnTo>
                  <a:pt x="1172" y="3056"/>
                </a:lnTo>
                <a:lnTo>
                  <a:pt x="1172" y="3054"/>
                </a:lnTo>
                <a:lnTo>
                  <a:pt x="1174" y="3053"/>
                </a:lnTo>
                <a:lnTo>
                  <a:pt x="1174" y="3051"/>
                </a:lnTo>
                <a:lnTo>
                  <a:pt x="1174" y="3050"/>
                </a:lnTo>
                <a:lnTo>
                  <a:pt x="1174" y="3048"/>
                </a:lnTo>
                <a:lnTo>
                  <a:pt x="1176" y="3047"/>
                </a:lnTo>
                <a:lnTo>
                  <a:pt x="1177" y="3045"/>
                </a:lnTo>
                <a:lnTo>
                  <a:pt x="1177" y="3044"/>
                </a:lnTo>
                <a:lnTo>
                  <a:pt x="1177" y="3039"/>
                </a:lnTo>
                <a:lnTo>
                  <a:pt x="1176" y="3036"/>
                </a:lnTo>
                <a:lnTo>
                  <a:pt x="1177" y="3034"/>
                </a:lnTo>
                <a:lnTo>
                  <a:pt x="1179" y="3034"/>
                </a:lnTo>
                <a:lnTo>
                  <a:pt x="1180" y="3033"/>
                </a:lnTo>
                <a:lnTo>
                  <a:pt x="1180" y="3031"/>
                </a:lnTo>
                <a:lnTo>
                  <a:pt x="1180" y="3030"/>
                </a:lnTo>
                <a:lnTo>
                  <a:pt x="1182" y="3030"/>
                </a:lnTo>
                <a:lnTo>
                  <a:pt x="1182" y="3028"/>
                </a:lnTo>
                <a:lnTo>
                  <a:pt x="1180" y="3025"/>
                </a:lnTo>
                <a:lnTo>
                  <a:pt x="1179" y="3025"/>
                </a:lnTo>
                <a:lnTo>
                  <a:pt x="1177" y="3024"/>
                </a:lnTo>
                <a:lnTo>
                  <a:pt x="1177" y="3022"/>
                </a:lnTo>
                <a:lnTo>
                  <a:pt x="1177" y="3021"/>
                </a:lnTo>
                <a:lnTo>
                  <a:pt x="1176" y="3021"/>
                </a:lnTo>
                <a:lnTo>
                  <a:pt x="1174" y="3021"/>
                </a:lnTo>
                <a:lnTo>
                  <a:pt x="1172" y="3019"/>
                </a:lnTo>
                <a:lnTo>
                  <a:pt x="1172" y="3015"/>
                </a:lnTo>
                <a:lnTo>
                  <a:pt x="1172" y="3013"/>
                </a:lnTo>
                <a:lnTo>
                  <a:pt x="1174" y="3012"/>
                </a:lnTo>
                <a:lnTo>
                  <a:pt x="1174" y="3010"/>
                </a:lnTo>
                <a:lnTo>
                  <a:pt x="1174" y="3009"/>
                </a:lnTo>
                <a:lnTo>
                  <a:pt x="1172" y="3007"/>
                </a:lnTo>
                <a:lnTo>
                  <a:pt x="1172" y="3004"/>
                </a:lnTo>
                <a:lnTo>
                  <a:pt x="1174" y="3003"/>
                </a:lnTo>
                <a:lnTo>
                  <a:pt x="1174" y="3001"/>
                </a:lnTo>
                <a:lnTo>
                  <a:pt x="1174" y="3000"/>
                </a:lnTo>
                <a:lnTo>
                  <a:pt x="1174" y="2998"/>
                </a:lnTo>
                <a:lnTo>
                  <a:pt x="1174" y="2997"/>
                </a:lnTo>
                <a:lnTo>
                  <a:pt x="1172" y="2997"/>
                </a:lnTo>
                <a:lnTo>
                  <a:pt x="1171" y="2997"/>
                </a:lnTo>
                <a:lnTo>
                  <a:pt x="1171" y="2995"/>
                </a:lnTo>
                <a:lnTo>
                  <a:pt x="1171" y="2994"/>
                </a:lnTo>
                <a:lnTo>
                  <a:pt x="1171" y="2992"/>
                </a:lnTo>
                <a:lnTo>
                  <a:pt x="1171" y="2991"/>
                </a:lnTo>
                <a:lnTo>
                  <a:pt x="1169" y="2991"/>
                </a:lnTo>
                <a:lnTo>
                  <a:pt x="1168" y="2989"/>
                </a:lnTo>
                <a:lnTo>
                  <a:pt x="1168" y="2988"/>
                </a:lnTo>
                <a:lnTo>
                  <a:pt x="1168" y="2985"/>
                </a:lnTo>
                <a:lnTo>
                  <a:pt x="1168" y="2983"/>
                </a:lnTo>
                <a:lnTo>
                  <a:pt x="1169" y="2981"/>
                </a:lnTo>
                <a:lnTo>
                  <a:pt x="1169" y="2980"/>
                </a:lnTo>
                <a:lnTo>
                  <a:pt x="1168" y="2978"/>
                </a:lnTo>
                <a:lnTo>
                  <a:pt x="1169" y="2977"/>
                </a:lnTo>
                <a:lnTo>
                  <a:pt x="1169" y="2975"/>
                </a:lnTo>
                <a:lnTo>
                  <a:pt x="1168" y="2975"/>
                </a:lnTo>
                <a:lnTo>
                  <a:pt x="1168" y="2974"/>
                </a:lnTo>
                <a:lnTo>
                  <a:pt x="1168" y="2972"/>
                </a:lnTo>
                <a:lnTo>
                  <a:pt x="1166" y="2971"/>
                </a:lnTo>
                <a:lnTo>
                  <a:pt x="1166" y="2969"/>
                </a:lnTo>
                <a:lnTo>
                  <a:pt x="1166" y="2968"/>
                </a:lnTo>
                <a:lnTo>
                  <a:pt x="1166" y="2966"/>
                </a:lnTo>
                <a:lnTo>
                  <a:pt x="1166" y="2965"/>
                </a:lnTo>
                <a:lnTo>
                  <a:pt x="1166" y="2963"/>
                </a:lnTo>
                <a:lnTo>
                  <a:pt x="1166" y="2962"/>
                </a:lnTo>
                <a:lnTo>
                  <a:pt x="1165" y="2960"/>
                </a:lnTo>
                <a:lnTo>
                  <a:pt x="1165" y="2959"/>
                </a:lnTo>
                <a:lnTo>
                  <a:pt x="1165" y="2957"/>
                </a:lnTo>
                <a:lnTo>
                  <a:pt x="1165" y="2956"/>
                </a:lnTo>
                <a:lnTo>
                  <a:pt x="1163" y="2954"/>
                </a:lnTo>
                <a:lnTo>
                  <a:pt x="1162" y="2954"/>
                </a:lnTo>
                <a:lnTo>
                  <a:pt x="1162" y="2953"/>
                </a:lnTo>
                <a:lnTo>
                  <a:pt x="1160" y="2954"/>
                </a:lnTo>
                <a:lnTo>
                  <a:pt x="1159" y="2954"/>
                </a:lnTo>
                <a:lnTo>
                  <a:pt x="1157" y="2953"/>
                </a:lnTo>
                <a:lnTo>
                  <a:pt x="1156" y="2951"/>
                </a:lnTo>
                <a:lnTo>
                  <a:pt x="1157" y="2950"/>
                </a:lnTo>
                <a:lnTo>
                  <a:pt x="1156" y="2948"/>
                </a:lnTo>
                <a:lnTo>
                  <a:pt x="1154" y="2948"/>
                </a:lnTo>
                <a:lnTo>
                  <a:pt x="1154" y="2947"/>
                </a:lnTo>
                <a:lnTo>
                  <a:pt x="1153" y="2947"/>
                </a:lnTo>
                <a:lnTo>
                  <a:pt x="1153" y="2945"/>
                </a:lnTo>
                <a:lnTo>
                  <a:pt x="1153" y="2944"/>
                </a:lnTo>
                <a:lnTo>
                  <a:pt x="1153" y="2942"/>
                </a:lnTo>
                <a:lnTo>
                  <a:pt x="1151" y="2941"/>
                </a:lnTo>
                <a:lnTo>
                  <a:pt x="1150" y="2941"/>
                </a:lnTo>
                <a:lnTo>
                  <a:pt x="1150" y="2939"/>
                </a:lnTo>
                <a:lnTo>
                  <a:pt x="1150" y="2938"/>
                </a:lnTo>
                <a:lnTo>
                  <a:pt x="1150" y="2936"/>
                </a:lnTo>
                <a:lnTo>
                  <a:pt x="1150" y="2935"/>
                </a:lnTo>
                <a:lnTo>
                  <a:pt x="1147" y="2932"/>
                </a:lnTo>
                <a:lnTo>
                  <a:pt x="1147" y="2930"/>
                </a:lnTo>
                <a:lnTo>
                  <a:pt x="1147" y="2928"/>
                </a:lnTo>
                <a:lnTo>
                  <a:pt x="1147" y="2927"/>
                </a:lnTo>
                <a:lnTo>
                  <a:pt x="1145" y="2927"/>
                </a:lnTo>
                <a:lnTo>
                  <a:pt x="1144" y="2927"/>
                </a:lnTo>
                <a:lnTo>
                  <a:pt x="1144" y="2925"/>
                </a:lnTo>
                <a:lnTo>
                  <a:pt x="1144" y="2924"/>
                </a:lnTo>
                <a:lnTo>
                  <a:pt x="1142" y="2922"/>
                </a:lnTo>
                <a:lnTo>
                  <a:pt x="1141" y="2922"/>
                </a:lnTo>
                <a:lnTo>
                  <a:pt x="1139" y="2922"/>
                </a:lnTo>
                <a:lnTo>
                  <a:pt x="1139" y="2924"/>
                </a:lnTo>
                <a:lnTo>
                  <a:pt x="1138" y="2925"/>
                </a:lnTo>
                <a:lnTo>
                  <a:pt x="1138" y="2924"/>
                </a:lnTo>
                <a:lnTo>
                  <a:pt x="1136" y="2922"/>
                </a:lnTo>
                <a:lnTo>
                  <a:pt x="1135" y="2922"/>
                </a:lnTo>
                <a:lnTo>
                  <a:pt x="1133" y="2922"/>
                </a:lnTo>
                <a:lnTo>
                  <a:pt x="1132" y="2922"/>
                </a:lnTo>
                <a:lnTo>
                  <a:pt x="1130" y="2921"/>
                </a:lnTo>
                <a:lnTo>
                  <a:pt x="1129" y="2921"/>
                </a:lnTo>
                <a:lnTo>
                  <a:pt x="1127" y="2922"/>
                </a:lnTo>
                <a:lnTo>
                  <a:pt x="1126" y="2922"/>
                </a:lnTo>
                <a:lnTo>
                  <a:pt x="1124" y="2921"/>
                </a:lnTo>
                <a:lnTo>
                  <a:pt x="1123" y="2919"/>
                </a:lnTo>
                <a:lnTo>
                  <a:pt x="1121" y="2918"/>
                </a:lnTo>
                <a:lnTo>
                  <a:pt x="1120" y="2919"/>
                </a:lnTo>
                <a:lnTo>
                  <a:pt x="1118" y="2919"/>
                </a:lnTo>
                <a:lnTo>
                  <a:pt x="1116" y="2921"/>
                </a:lnTo>
                <a:lnTo>
                  <a:pt x="1115" y="2921"/>
                </a:lnTo>
                <a:lnTo>
                  <a:pt x="1113" y="2921"/>
                </a:lnTo>
                <a:lnTo>
                  <a:pt x="1112" y="2921"/>
                </a:lnTo>
                <a:lnTo>
                  <a:pt x="1110" y="2922"/>
                </a:lnTo>
                <a:lnTo>
                  <a:pt x="1109" y="2924"/>
                </a:lnTo>
                <a:lnTo>
                  <a:pt x="1107" y="2924"/>
                </a:lnTo>
                <a:lnTo>
                  <a:pt x="1107" y="2922"/>
                </a:lnTo>
                <a:lnTo>
                  <a:pt x="1107" y="2921"/>
                </a:lnTo>
                <a:lnTo>
                  <a:pt x="1109" y="2919"/>
                </a:lnTo>
                <a:lnTo>
                  <a:pt x="1109" y="2918"/>
                </a:lnTo>
                <a:lnTo>
                  <a:pt x="1109" y="2916"/>
                </a:lnTo>
                <a:lnTo>
                  <a:pt x="1110" y="2915"/>
                </a:lnTo>
                <a:lnTo>
                  <a:pt x="1110" y="2913"/>
                </a:lnTo>
                <a:lnTo>
                  <a:pt x="1109" y="2910"/>
                </a:lnTo>
                <a:lnTo>
                  <a:pt x="1106" y="2909"/>
                </a:lnTo>
                <a:lnTo>
                  <a:pt x="1107" y="2907"/>
                </a:lnTo>
                <a:lnTo>
                  <a:pt x="1106" y="2907"/>
                </a:lnTo>
                <a:lnTo>
                  <a:pt x="1106" y="2906"/>
                </a:lnTo>
                <a:lnTo>
                  <a:pt x="1103" y="2907"/>
                </a:lnTo>
                <a:lnTo>
                  <a:pt x="1101" y="2907"/>
                </a:lnTo>
                <a:lnTo>
                  <a:pt x="1101" y="2904"/>
                </a:lnTo>
                <a:lnTo>
                  <a:pt x="1098" y="2903"/>
                </a:lnTo>
                <a:lnTo>
                  <a:pt x="1095" y="2903"/>
                </a:lnTo>
                <a:lnTo>
                  <a:pt x="1094" y="2901"/>
                </a:lnTo>
                <a:lnTo>
                  <a:pt x="1091" y="2900"/>
                </a:lnTo>
                <a:lnTo>
                  <a:pt x="1091" y="2898"/>
                </a:lnTo>
                <a:lnTo>
                  <a:pt x="1089" y="2897"/>
                </a:lnTo>
                <a:lnTo>
                  <a:pt x="1088" y="2897"/>
                </a:lnTo>
                <a:lnTo>
                  <a:pt x="1085" y="2897"/>
                </a:lnTo>
                <a:lnTo>
                  <a:pt x="1083" y="2897"/>
                </a:lnTo>
                <a:lnTo>
                  <a:pt x="1082" y="2895"/>
                </a:lnTo>
                <a:lnTo>
                  <a:pt x="1080" y="2895"/>
                </a:lnTo>
                <a:lnTo>
                  <a:pt x="1077" y="2894"/>
                </a:lnTo>
                <a:lnTo>
                  <a:pt x="1074" y="2894"/>
                </a:lnTo>
                <a:lnTo>
                  <a:pt x="1071" y="2895"/>
                </a:lnTo>
                <a:lnTo>
                  <a:pt x="1071" y="2894"/>
                </a:lnTo>
                <a:lnTo>
                  <a:pt x="1070" y="2894"/>
                </a:lnTo>
                <a:lnTo>
                  <a:pt x="1068" y="2894"/>
                </a:lnTo>
                <a:lnTo>
                  <a:pt x="1065" y="2892"/>
                </a:lnTo>
                <a:lnTo>
                  <a:pt x="1064" y="2892"/>
                </a:lnTo>
                <a:lnTo>
                  <a:pt x="1062" y="2892"/>
                </a:lnTo>
                <a:lnTo>
                  <a:pt x="1060" y="2892"/>
                </a:lnTo>
                <a:lnTo>
                  <a:pt x="1059" y="2892"/>
                </a:lnTo>
                <a:lnTo>
                  <a:pt x="1056" y="2891"/>
                </a:lnTo>
                <a:lnTo>
                  <a:pt x="1054" y="2888"/>
                </a:lnTo>
                <a:lnTo>
                  <a:pt x="1054" y="2885"/>
                </a:lnTo>
                <a:lnTo>
                  <a:pt x="1047" y="2883"/>
                </a:lnTo>
                <a:lnTo>
                  <a:pt x="1042" y="2882"/>
                </a:lnTo>
                <a:lnTo>
                  <a:pt x="1026" y="2879"/>
                </a:lnTo>
                <a:lnTo>
                  <a:pt x="1018" y="2877"/>
                </a:lnTo>
                <a:lnTo>
                  <a:pt x="992" y="2871"/>
                </a:lnTo>
                <a:lnTo>
                  <a:pt x="970" y="2866"/>
                </a:lnTo>
                <a:lnTo>
                  <a:pt x="967" y="2866"/>
                </a:lnTo>
                <a:lnTo>
                  <a:pt x="964" y="2863"/>
                </a:lnTo>
                <a:lnTo>
                  <a:pt x="956" y="2850"/>
                </a:lnTo>
                <a:lnTo>
                  <a:pt x="952" y="2833"/>
                </a:lnTo>
                <a:lnTo>
                  <a:pt x="953" y="2832"/>
                </a:lnTo>
                <a:lnTo>
                  <a:pt x="953" y="2827"/>
                </a:lnTo>
                <a:lnTo>
                  <a:pt x="953" y="2822"/>
                </a:lnTo>
                <a:lnTo>
                  <a:pt x="952" y="2818"/>
                </a:lnTo>
                <a:lnTo>
                  <a:pt x="947" y="2804"/>
                </a:lnTo>
                <a:lnTo>
                  <a:pt x="947" y="2803"/>
                </a:lnTo>
                <a:lnTo>
                  <a:pt x="947" y="2801"/>
                </a:lnTo>
                <a:lnTo>
                  <a:pt x="942" y="2792"/>
                </a:lnTo>
                <a:lnTo>
                  <a:pt x="941" y="2786"/>
                </a:lnTo>
                <a:lnTo>
                  <a:pt x="939" y="2785"/>
                </a:lnTo>
                <a:lnTo>
                  <a:pt x="939" y="2782"/>
                </a:lnTo>
                <a:lnTo>
                  <a:pt x="938" y="2779"/>
                </a:lnTo>
                <a:lnTo>
                  <a:pt x="935" y="2776"/>
                </a:lnTo>
                <a:lnTo>
                  <a:pt x="933" y="2774"/>
                </a:lnTo>
                <a:lnTo>
                  <a:pt x="932" y="2773"/>
                </a:lnTo>
                <a:lnTo>
                  <a:pt x="929" y="2765"/>
                </a:lnTo>
                <a:lnTo>
                  <a:pt x="927" y="2762"/>
                </a:lnTo>
                <a:lnTo>
                  <a:pt x="924" y="2756"/>
                </a:lnTo>
                <a:lnTo>
                  <a:pt x="921" y="2751"/>
                </a:lnTo>
                <a:lnTo>
                  <a:pt x="920" y="2748"/>
                </a:lnTo>
                <a:lnTo>
                  <a:pt x="920" y="2745"/>
                </a:lnTo>
                <a:lnTo>
                  <a:pt x="918" y="2742"/>
                </a:lnTo>
                <a:lnTo>
                  <a:pt x="918" y="2738"/>
                </a:lnTo>
                <a:lnTo>
                  <a:pt x="917" y="2732"/>
                </a:lnTo>
                <a:lnTo>
                  <a:pt x="917" y="2729"/>
                </a:lnTo>
                <a:lnTo>
                  <a:pt x="918" y="2727"/>
                </a:lnTo>
                <a:lnTo>
                  <a:pt x="921" y="2720"/>
                </a:lnTo>
                <a:lnTo>
                  <a:pt x="924" y="2715"/>
                </a:lnTo>
                <a:lnTo>
                  <a:pt x="927" y="2709"/>
                </a:lnTo>
                <a:lnTo>
                  <a:pt x="933" y="2700"/>
                </a:lnTo>
                <a:lnTo>
                  <a:pt x="933" y="2695"/>
                </a:lnTo>
                <a:lnTo>
                  <a:pt x="935" y="2686"/>
                </a:lnTo>
                <a:lnTo>
                  <a:pt x="935" y="2685"/>
                </a:lnTo>
                <a:lnTo>
                  <a:pt x="935" y="2668"/>
                </a:lnTo>
                <a:lnTo>
                  <a:pt x="938" y="2654"/>
                </a:lnTo>
                <a:lnTo>
                  <a:pt x="939" y="2651"/>
                </a:lnTo>
                <a:lnTo>
                  <a:pt x="939" y="2650"/>
                </a:lnTo>
                <a:lnTo>
                  <a:pt x="948" y="2627"/>
                </a:lnTo>
                <a:lnTo>
                  <a:pt x="952" y="2617"/>
                </a:lnTo>
                <a:lnTo>
                  <a:pt x="955" y="2607"/>
                </a:lnTo>
                <a:lnTo>
                  <a:pt x="956" y="2604"/>
                </a:lnTo>
                <a:lnTo>
                  <a:pt x="958" y="2604"/>
                </a:lnTo>
                <a:lnTo>
                  <a:pt x="959" y="2604"/>
                </a:lnTo>
                <a:lnTo>
                  <a:pt x="970" y="2604"/>
                </a:lnTo>
                <a:lnTo>
                  <a:pt x="971" y="2603"/>
                </a:lnTo>
                <a:lnTo>
                  <a:pt x="973" y="2600"/>
                </a:lnTo>
                <a:lnTo>
                  <a:pt x="974" y="2585"/>
                </a:lnTo>
                <a:lnTo>
                  <a:pt x="974" y="2582"/>
                </a:lnTo>
                <a:lnTo>
                  <a:pt x="976" y="2577"/>
                </a:lnTo>
                <a:lnTo>
                  <a:pt x="976" y="2573"/>
                </a:lnTo>
                <a:lnTo>
                  <a:pt x="976" y="2571"/>
                </a:lnTo>
                <a:lnTo>
                  <a:pt x="974" y="2567"/>
                </a:lnTo>
                <a:lnTo>
                  <a:pt x="974" y="2565"/>
                </a:lnTo>
                <a:lnTo>
                  <a:pt x="974" y="2559"/>
                </a:lnTo>
                <a:lnTo>
                  <a:pt x="976" y="2551"/>
                </a:lnTo>
                <a:lnTo>
                  <a:pt x="976" y="2553"/>
                </a:lnTo>
                <a:lnTo>
                  <a:pt x="980" y="2542"/>
                </a:lnTo>
                <a:lnTo>
                  <a:pt x="986" y="2527"/>
                </a:lnTo>
                <a:lnTo>
                  <a:pt x="988" y="2523"/>
                </a:lnTo>
                <a:lnTo>
                  <a:pt x="983" y="2523"/>
                </a:lnTo>
                <a:lnTo>
                  <a:pt x="952" y="2515"/>
                </a:lnTo>
                <a:lnTo>
                  <a:pt x="929" y="2511"/>
                </a:lnTo>
                <a:lnTo>
                  <a:pt x="924" y="2509"/>
                </a:lnTo>
                <a:lnTo>
                  <a:pt x="915" y="2508"/>
                </a:lnTo>
                <a:lnTo>
                  <a:pt x="915" y="2509"/>
                </a:lnTo>
                <a:lnTo>
                  <a:pt x="915" y="2511"/>
                </a:lnTo>
                <a:lnTo>
                  <a:pt x="914" y="2512"/>
                </a:lnTo>
                <a:lnTo>
                  <a:pt x="912" y="2514"/>
                </a:lnTo>
                <a:lnTo>
                  <a:pt x="909" y="2515"/>
                </a:lnTo>
                <a:lnTo>
                  <a:pt x="906" y="2515"/>
                </a:lnTo>
                <a:lnTo>
                  <a:pt x="903" y="2515"/>
                </a:lnTo>
                <a:lnTo>
                  <a:pt x="894" y="2512"/>
                </a:lnTo>
                <a:lnTo>
                  <a:pt x="892" y="2512"/>
                </a:lnTo>
                <a:lnTo>
                  <a:pt x="891" y="2512"/>
                </a:lnTo>
                <a:lnTo>
                  <a:pt x="891" y="2511"/>
                </a:lnTo>
                <a:lnTo>
                  <a:pt x="889" y="2511"/>
                </a:lnTo>
                <a:lnTo>
                  <a:pt x="888" y="2511"/>
                </a:lnTo>
                <a:lnTo>
                  <a:pt x="886" y="2509"/>
                </a:lnTo>
                <a:lnTo>
                  <a:pt x="885" y="2511"/>
                </a:lnTo>
                <a:lnTo>
                  <a:pt x="883" y="2511"/>
                </a:lnTo>
                <a:lnTo>
                  <a:pt x="882" y="2515"/>
                </a:lnTo>
                <a:lnTo>
                  <a:pt x="882" y="2517"/>
                </a:lnTo>
                <a:lnTo>
                  <a:pt x="883" y="2520"/>
                </a:lnTo>
                <a:lnTo>
                  <a:pt x="883" y="2521"/>
                </a:lnTo>
                <a:lnTo>
                  <a:pt x="882" y="2521"/>
                </a:lnTo>
                <a:lnTo>
                  <a:pt x="879" y="2523"/>
                </a:lnTo>
                <a:lnTo>
                  <a:pt x="877" y="2523"/>
                </a:lnTo>
                <a:lnTo>
                  <a:pt x="877" y="2524"/>
                </a:lnTo>
                <a:lnTo>
                  <a:pt x="876" y="2524"/>
                </a:lnTo>
                <a:lnTo>
                  <a:pt x="876" y="2526"/>
                </a:lnTo>
                <a:lnTo>
                  <a:pt x="876" y="2527"/>
                </a:lnTo>
                <a:lnTo>
                  <a:pt x="877" y="2527"/>
                </a:lnTo>
                <a:lnTo>
                  <a:pt x="877" y="2529"/>
                </a:lnTo>
                <a:lnTo>
                  <a:pt x="876" y="2529"/>
                </a:lnTo>
                <a:lnTo>
                  <a:pt x="874" y="2529"/>
                </a:lnTo>
                <a:lnTo>
                  <a:pt x="873" y="2529"/>
                </a:lnTo>
                <a:lnTo>
                  <a:pt x="873" y="2530"/>
                </a:lnTo>
                <a:lnTo>
                  <a:pt x="871" y="2530"/>
                </a:lnTo>
                <a:lnTo>
                  <a:pt x="873" y="2535"/>
                </a:lnTo>
                <a:lnTo>
                  <a:pt x="873" y="2536"/>
                </a:lnTo>
                <a:lnTo>
                  <a:pt x="874" y="2538"/>
                </a:lnTo>
                <a:lnTo>
                  <a:pt x="874" y="2539"/>
                </a:lnTo>
                <a:lnTo>
                  <a:pt x="874" y="2541"/>
                </a:lnTo>
                <a:lnTo>
                  <a:pt x="874" y="2542"/>
                </a:lnTo>
                <a:lnTo>
                  <a:pt x="874" y="2544"/>
                </a:lnTo>
                <a:lnTo>
                  <a:pt x="873" y="2544"/>
                </a:lnTo>
                <a:lnTo>
                  <a:pt x="871" y="2544"/>
                </a:lnTo>
                <a:lnTo>
                  <a:pt x="868" y="2544"/>
                </a:lnTo>
                <a:lnTo>
                  <a:pt x="867" y="2544"/>
                </a:lnTo>
                <a:lnTo>
                  <a:pt x="861" y="2542"/>
                </a:lnTo>
                <a:lnTo>
                  <a:pt x="859" y="2542"/>
                </a:lnTo>
                <a:lnTo>
                  <a:pt x="858" y="2544"/>
                </a:lnTo>
                <a:lnTo>
                  <a:pt x="856" y="2545"/>
                </a:lnTo>
                <a:lnTo>
                  <a:pt x="856" y="2547"/>
                </a:lnTo>
                <a:lnTo>
                  <a:pt x="855" y="2548"/>
                </a:lnTo>
                <a:lnTo>
                  <a:pt x="855" y="2550"/>
                </a:lnTo>
                <a:lnTo>
                  <a:pt x="853" y="2553"/>
                </a:lnTo>
                <a:lnTo>
                  <a:pt x="853" y="2554"/>
                </a:lnTo>
                <a:lnTo>
                  <a:pt x="853" y="2556"/>
                </a:lnTo>
                <a:lnTo>
                  <a:pt x="853" y="2557"/>
                </a:lnTo>
                <a:lnTo>
                  <a:pt x="852" y="2559"/>
                </a:lnTo>
                <a:lnTo>
                  <a:pt x="852" y="2561"/>
                </a:lnTo>
                <a:lnTo>
                  <a:pt x="852" y="2564"/>
                </a:lnTo>
                <a:lnTo>
                  <a:pt x="852" y="2565"/>
                </a:lnTo>
                <a:lnTo>
                  <a:pt x="852" y="2568"/>
                </a:lnTo>
                <a:lnTo>
                  <a:pt x="853" y="2570"/>
                </a:lnTo>
                <a:lnTo>
                  <a:pt x="853" y="2571"/>
                </a:lnTo>
                <a:lnTo>
                  <a:pt x="853" y="2576"/>
                </a:lnTo>
                <a:lnTo>
                  <a:pt x="850" y="2576"/>
                </a:lnTo>
                <a:lnTo>
                  <a:pt x="849" y="2582"/>
                </a:lnTo>
                <a:lnTo>
                  <a:pt x="847" y="2582"/>
                </a:lnTo>
                <a:lnTo>
                  <a:pt x="844" y="2583"/>
                </a:lnTo>
                <a:lnTo>
                  <a:pt x="844" y="2588"/>
                </a:lnTo>
                <a:lnTo>
                  <a:pt x="841" y="2586"/>
                </a:lnTo>
                <a:lnTo>
                  <a:pt x="836" y="2585"/>
                </a:lnTo>
                <a:lnTo>
                  <a:pt x="835" y="2586"/>
                </a:lnTo>
                <a:lnTo>
                  <a:pt x="832" y="2583"/>
                </a:lnTo>
                <a:lnTo>
                  <a:pt x="829" y="2583"/>
                </a:lnTo>
                <a:lnTo>
                  <a:pt x="829" y="2586"/>
                </a:lnTo>
                <a:lnTo>
                  <a:pt x="830" y="2589"/>
                </a:lnTo>
                <a:lnTo>
                  <a:pt x="830" y="2591"/>
                </a:lnTo>
                <a:lnTo>
                  <a:pt x="821" y="2589"/>
                </a:lnTo>
                <a:lnTo>
                  <a:pt x="820" y="2591"/>
                </a:lnTo>
                <a:lnTo>
                  <a:pt x="820" y="2592"/>
                </a:lnTo>
                <a:lnTo>
                  <a:pt x="823" y="2597"/>
                </a:lnTo>
                <a:lnTo>
                  <a:pt x="821" y="2601"/>
                </a:lnTo>
                <a:lnTo>
                  <a:pt x="820" y="2604"/>
                </a:lnTo>
                <a:lnTo>
                  <a:pt x="820" y="2606"/>
                </a:lnTo>
                <a:lnTo>
                  <a:pt x="818" y="2606"/>
                </a:lnTo>
                <a:lnTo>
                  <a:pt x="817" y="2607"/>
                </a:lnTo>
                <a:lnTo>
                  <a:pt x="815" y="2607"/>
                </a:lnTo>
                <a:lnTo>
                  <a:pt x="814" y="2607"/>
                </a:lnTo>
                <a:lnTo>
                  <a:pt x="812" y="2606"/>
                </a:lnTo>
                <a:lnTo>
                  <a:pt x="812" y="2607"/>
                </a:lnTo>
                <a:lnTo>
                  <a:pt x="811" y="2609"/>
                </a:lnTo>
                <a:lnTo>
                  <a:pt x="809" y="2610"/>
                </a:lnTo>
                <a:lnTo>
                  <a:pt x="808" y="2610"/>
                </a:lnTo>
                <a:lnTo>
                  <a:pt x="806" y="2612"/>
                </a:lnTo>
                <a:lnTo>
                  <a:pt x="805" y="2612"/>
                </a:lnTo>
                <a:lnTo>
                  <a:pt x="803" y="2614"/>
                </a:lnTo>
                <a:lnTo>
                  <a:pt x="803" y="2615"/>
                </a:lnTo>
                <a:lnTo>
                  <a:pt x="802" y="2617"/>
                </a:lnTo>
                <a:lnTo>
                  <a:pt x="802" y="2620"/>
                </a:lnTo>
                <a:lnTo>
                  <a:pt x="800" y="2621"/>
                </a:lnTo>
                <a:lnTo>
                  <a:pt x="800" y="2623"/>
                </a:lnTo>
                <a:lnTo>
                  <a:pt x="799" y="2626"/>
                </a:lnTo>
                <a:lnTo>
                  <a:pt x="797" y="2627"/>
                </a:lnTo>
                <a:lnTo>
                  <a:pt x="794" y="2629"/>
                </a:lnTo>
                <a:lnTo>
                  <a:pt x="794" y="2627"/>
                </a:lnTo>
                <a:lnTo>
                  <a:pt x="793" y="2627"/>
                </a:lnTo>
                <a:lnTo>
                  <a:pt x="793" y="2626"/>
                </a:lnTo>
                <a:lnTo>
                  <a:pt x="793" y="2627"/>
                </a:lnTo>
                <a:lnTo>
                  <a:pt x="791" y="2627"/>
                </a:lnTo>
                <a:lnTo>
                  <a:pt x="791" y="2629"/>
                </a:lnTo>
                <a:lnTo>
                  <a:pt x="790" y="2629"/>
                </a:lnTo>
                <a:lnTo>
                  <a:pt x="790" y="2627"/>
                </a:lnTo>
                <a:lnTo>
                  <a:pt x="788" y="2626"/>
                </a:lnTo>
                <a:lnTo>
                  <a:pt x="787" y="2626"/>
                </a:lnTo>
                <a:lnTo>
                  <a:pt x="785" y="2626"/>
                </a:lnTo>
                <a:lnTo>
                  <a:pt x="784" y="2626"/>
                </a:lnTo>
                <a:lnTo>
                  <a:pt x="784" y="2624"/>
                </a:lnTo>
                <a:lnTo>
                  <a:pt x="785" y="2623"/>
                </a:lnTo>
                <a:lnTo>
                  <a:pt x="785" y="2621"/>
                </a:lnTo>
                <a:lnTo>
                  <a:pt x="784" y="2621"/>
                </a:lnTo>
                <a:lnTo>
                  <a:pt x="782" y="2620"/>
                </a:lnTo>
                <a:lnTo>
                  <a:pt x="781" y="2620"/>
                </a:lnTo>
                <a:lnTo>
                  <a:pt x="781" y="2618"/>
                </a:lnTo>
                <a:lnTo>
                  <a:pt x="781" y="2617"/>
                </a:lnTo>
                <a:lnTo>
                  <a:pt x="781" y="2615"/>
                </a:lnTo>
                <a:lnTo>
                  <a:pt x="779" y="2615"/>
                </a:lnTo>
                <a:lnTo>
                  <a:pt x="779" y="2614"/>
                </a:lnTo>
                <a:lnTo>
                  <a:pt x="779" y="2612"/>
                </a:lnTo>
                <a:lnTo>
                  <a:pt x="777" y="2612"/>
                </a:lnTo>
                <a:lnTo>
                  <a:pt x="777" y="2610"/>
                </a:lnTo>
                <a:lnTo>
                  <a:pt x="776" y="2610"/>
                </a:lnTo>
                <a:lnTo>
                  <a:pt x="774" y="2610"/>
                </a:lnTo>
                <a:lnTo>
                  <a:pt x="774" y="2612"/>
                </a:lnTo>
                <a:lnTo>
                  <a:pt x="774" y="2614"/>
                </a:lnTo>
                <a:lnTo>
                  <a:pt x="774" y="2615"/>
                </a:lnTo>
                <a:lnTo>
                  <a:pt x="773" y="2615"/>
                </a:lnTo>
                <a:lnTo>
                  <a:pt x="773" y="2617"/>
                </a:lnTo>
                <a:lnTo>
                  <a:pt x="771" y="2617"/>
                </a:lnTo>
                <a:lnTo>
                  <a:pt x="770" y="2617"/>
                </a:lnTo>
                <a:lnTo>
                  <a:pt x="770" y="2618"/>
                </a:lnTo>
                <a:lnTo>
                  <a:pt x="768" y="2618"/>
                </a:lnTo>
                <a:lnTo>
                  <a:pt x="767" y="2618"/>
                </a:lnTo>
                <a:lnTo>
                  <a:pt x="767" y="2617"/>
                </a:lnTo>
                <a:lnTo>
                  <a:pt x="765" y="2617"/>
                </a:lnTo>
                <a:lnTo>
                  <a:pt x="764" y="2617"/>
                </a:lnTo>
                <a:lnTo>
                  <a:pt x="762" y="2617"/>
                </a:lnTo>
                <a:lnTo>
                  <a:pt x="761" y="2617"/>
                </a:lnTo>
                <a:lnTo>
                  <a:pt x="759" y="2617"/>
                </a:lnTo>
                <a:lnTo>
                  <a:pt x="758" y="2617"/>
                </a:lnTo>
                <a:lnTo>
                  <a:pt x="755" y="2614"/>
                </a:lnTo>
                <a:lnTo>
                  <a:pt x="753" y="2614"/>
                </a:lnTo>
                <a:lnTo>
                  <a:pt x="753" y="2612"/>
                </a:lnTo>
                <a:lnTo>
                  <a:pt x="752" y="2612"/>
                </a:lnTo>
                <a:lnTo>
                  <a:pt x="752" y="2610"/>
                </a:lnTo>
                <a:lnTo>
                  <a:pt x="749" y="2612"/>
                </a:lnTo>
                <a:lnTo>
                  <a:pt x="746" y="2612"/>
                </a:lnTo>
                <a:lnTo>
                  <a:pt x="744" y="2612"/>
                </a:lnTo>
                <a:lnTo>
                  <a:pt x="741" y="2614"/>
                </a:lnTo>
                <a:lnTo>
                  <a:pt x="738" y="2614"/>
                </a:lnTo>
                <a:lnTo>
                  <a:pt x="737" y="2614"/>
                </a:lnTo>
                <a:lnTo>
                  <a:pt x="732" y="2614"/>
                </a:lnTo>
                <a:lnTo>
                  <a:pt x="731" y="2615"/>
                </a:lnTo>
                <a:lnTo>
                  <a:pt x="729" y="2615"/>
                </a:lnTo>
                <a:lnTo>
                  <a:pt x="728" y="2615"/>
                </a:lnTo>
                <a:lnTo>
                  <a:pt x="726" y="2615"/>
                </a:lnTo>
                <a:lnTo>
                  <a:pt x="725" y="2615"/>
                </a:lnTo>
                <a:lnTo>
                  <a:pt x="721" y="2617"/>
                </a:lnTo>
                <a:lnTo>
                  <a:pt x="720" y="2617"/>
                </a:lnTo>
                <a:lnTo>
                  <a:pt x="718" y="2617"/>
                </a:lnTo>
                <a:lnTo>
                  <a:pt x="718" y="2618"/>
                </a:lnTo>
                <a:lnTo>
                  <a:pt x="717" y="2618"/>
                </a:lnTo>
                <a:lnTo>
                  <a:pt x="717" y="2620"/>
                </a:lnTo>
                <a:lnTo>
                  <a:pt x="715" y="2620"/>
                </a:lnTo>
                <a:lnTo>
                  <a:pt x="712" y="2620"/>
                </a:lnTo>
                <a:lnTo>
                  <a:pt x="711" y="2621"/>
                </a:lnTo>
                <a:lnTo>
                  <a:pt x="709" y="2621"/>
                </a:lnTo>
                <a:lnTo>
                  <a:pt x="705" y="2623"/>
                </a:lnTo>
                <a:lnTo>
                  <a:pt x="702" y="2623"/>
                </a:lnTo>
                <a:lnTo>
                  <a:pt x="699" y="2623"/>
                </a:lnTo>
                <a:lnTo>
                  <a:pt x="696" y="2623"/>
                </a:lnTo>
                <a:lnTo>
                  <a:pt x="694" y="2623"/>
                </a:lnTo>
                <a:lnTo>
                  <a:pt x="691" y="2623"/>
                </a:lnTo>
                <a:lnTo>
                  <a:pt x="690" y="2623"/>
                </a:lnTo>
                <a:lnTo>
                  <a:pt x="688" y="2624"/>
                </a:lnTo>
                <a:lnTo>
                  <a:pt x="685" y="2624"/>
                </a:lnTo>
                <a:lnTo>
                  <a:pt x="682" y="2624"/>
                </a:lnTo>
                <a:lnTo>
                  <a:pt x="676" y="2626"/>
                </a:lnTo>
                <a:lnTo>
                  <a:pt x="673" y="2626"/>
                </a:lnTo>
                <a:lnTo>
                  <a:pt x="672" y="2627"/>
                </a:lnTo>
                <a:lnTo>
                  <a:pt x="672" y="2629"/>
                </a:lnTo>
                <a:lnTo>
                  <a:pt x="672" y="2630"/>
                </a:lnTo>
                <a:lnTo>
                  <a:pt x="670" y="2630"/>
                </a:lnTo>
                <a:lnTo>
                  <a:pt x="669" y="2630"/>
                </a:lnTo>
                <a:lnTo>
                  <a:pt x="667" y="2633"/>
                </a:lnTo>
                <a:lnTo>
                  <a:pt x="667" y="2635"/>
                </a:lnTo>
                <a:lnTo>
                  <a:pt x="664" y="2638"/>
                </a:lnTo>
                <a:lnTo>
                  <a:pt x="661" y="2641"/>
                </a:lnTo>
                <a:lnTo>
                  <a:pt x="656" y="2645"/>
                </a:lnTo>
                <a:lnTo>
                  <a:pt x="655" y="2645"/>
                </a:lnTo>
                <a:lnTo>
                  <a:pt x="653" y="2647"/>
                </a:lnTo>
                <a:lnTo>
                  <a:pt x="652" y="2647"/>
                </a:lnTo>
                <a:lnTo>
                  <a:pt x="650" y="2648"/>
                </a:lnTo>
                <a:lnTo>
                  <a:pt x="647" y="2651"/>
                </a:lnTo>
                <a:lnTo>
                  <a:pt x="644" y="2651"/>
                </a:lnTo>
                <a:lnTo>
                  <a:pt x="641" y="2653"/>
                </a:lnTo>
                <a:lnTo>
                  <a:pt x="638" y="2653"/>
                </a:lnTo>
                <a:lnTo>
                  <a:pt x="637" y="2654"/>
                </a:lnTo>
                <a:lnTo>
                  <a:pt x="635" y="2654"/>
                </a:lnTo>
                <a:lnTo>
                  <a:pt x="634" y="2656"/>
                </a:lnTo>
                <a:lnTo>
                  <a:pt x="632" y="2656"/>
                </a:lnTo>
                <a:lnTo>
                  <a:pt x="631" y="2656"/>
                </a:lnTo>
                <a:lnTo>
                  <a:pt x="628" y="2656"/>
                </a:lnTo>
                <a:lnTo>
                  <a:pt x="628" y="2654"/>
                </a:lnTo>
                <a:lnTo>
                  <a:pt x="628" y="2653"/>
                </a:lnTo>
                <a:lnTo>
                  <a:pt x="628" y="2651"/>
                </a:lnTo>
                <a:lnTo>
                  <a:pt x="628" y="2650"/>
                </a:lnTo>
                <a:lnTo>
                  <a:pt x="626" y="2650"/>
                </a:lnTo>
                <a:lnTo>
                  <a:pt x="625" y="2651"/>
                </a:lnTo>
                <a:lnTo>
                  <a:pt x="623" y="2653"/>
                </a:lnTo>
                <a:lnTo>
                  <a:pt x="622" y="2653"/>
                </a:lnTo>
                <a:lnTo>
                  <a:pt x="622" y="2651"/>
                </a:lnTo>
                <a:lnTo>
                  <a:pt x="620" y="2651"/>
                </a:lnTo>
                <a:lnTo>
                  <a:pt x="619" y="2651"/>
                </a:lnTo>
                <a:lnTo>
                  <a:pt x="619" y="2653"/>
                </a:lnTo>
                <a:lnTo>
                  <a:pt x="617" y="2653"/>
                </a:lnTo>
                <a:lnTo>
                  <a:pt x="616" y="2654"/>
                </a:lnTo>
                <a:lnTo>
                  <a:pt x="614" y="2654"/>
                </a:lnTo>
                <a:lnTo>
                  <a:pt x="614" y="2653"/>
                </a:lnTo>
                <a:lnTo>
                  <a:pt x="613" y="2651"/>
                </a:lnTo>
                <a:lnTo>
                  <a:pt x="613" y="2653"/>
                </a:lnTo>
                <a:lnTo>
                  <a:pt x="611" y="2653"/>
                </a:lnTo>
                <a:lnTo>
                  <a:pt x="609" y="2653"/>
                </a:lnTo>
                <a:lnTo>
                  <a:pt x="608" y="2651"/>
                </a:lnTo>
                <a:lnTo>
                  <a:pt x="608" y="2650"/>
                </a:lnTo>
                <a:lnTo>
                  <a:pt x="606" y="2650"/>
                </a:lnTo>
                <a:lnTo>
                  <a:pt x="605" y="2650"/>
                </a:lnTo>
                <a:lnTo>
                  <a:pt x="602" y="2648"/>
                </a:lnTo>
                <a:lnTo>
                  <a:pt x="599" y="2648"/>
                </a:lnTo>
                <a:lnTo>
                  <a:pt x="597" y="2647"/>
                </a:lnTo>
                <a:lnTo>
                  <a:pt x="594" y="2645"/>
                </a:lnTo>
                <a:lnTo>
                  <a:pt x="593" y="2645"/>
                </a:lnTo>
                <a:lnTo>
                  <a:pt x="591" y="2645"/>
                </a:lnTo>
                <a:lnTo>
                  <a:pt x="590" y="2645"/>
                </a:lnTo>
                <a:lnTo>
                  <a:pt x="588" y="2645"/>
                </a:lnTo>
                <a:lnTo>
                  <a:pt x="588" y="2644"/>
                </a:lnTo>
                <a:lnTo>
                  <a:pt x="587" y="2644"/>
                </a:lnTo>
                <a:lnTo>
                  <a:pt x="587" y="2642"/>
                </a:lnTo>
                <a:lnTo>
                  <a:pt x="585" y="2642"/>
                </a:lnTo>
                <a:lnTo>
                  <a:pt x="584" y="2642"/>
                </a:lnTo>
                <a:lnTo>
                  <a:pt x="584" y="2644"/>
                </a:lnTo>
                <a:lnTo>
                  <a:pt x="582" y="2644"/>
                </a:lnTo>
                <a:lnTo>
                  <a:pt x="579" y="2644"/>
                </a:lnTo>
                <a:lnTo>
                  <a:pt x="578" y="2644"/>
                </a:lnTo>
                <a:lnTo>
                  <a:pt x="576" y="2645"/>
                </a:lnTo>
                <a:lnTo>
                  <a:pt x="575" y="2645"/>
                </a:lnTo>
                <a:lnTo>
                  <a:pt x="573" y="2645"/>
                </a:lnTo>
                <a:lnTo>
                  <a:pt x="573" y="2644"/>
                </a:lnTo>
                <a:lnTo>
                  <a:pt x="572" y="2644"/>
                </a:lnTo>
                <a:lnTo>
                  <a:pt x="570" y="2645"/>
                </a:lnTo>
                <a:lnTo>
                  <a:pt x="569" y="2645"/>
                </a:lnTo>
                <a:lnTo>
                  <a:pt x="567" y="2645"/>
                </a:lnTo>
                <a:lnTo>
                  <a:pt x="566" y="2644"/>
                </a:lnTo>
                <a:lnTo>
                  <a:pt x="564" y="2642"/>
                </a:lnTo>
                <a:lnTo>
                  <a:pt x="564" y="2641"/>
                </a:lnTo>
                <a:lnTo>
                  <a:pt x="563" y="2641"/>
                </a:lnTo>
                <a:lnTo>
                  <a:pt x="563" y="2642"/>
                </a:lnTo>
                <a:lnTo>
                  <a:pt x="561" y="2642"/>
                </a:lnTo>
                <a:lnTo>
                  <a:pt x="560" y="2642"/>
                </a:lnTo>
                <a:lnTo>
                  <a:pt x="558" y="2642"/>
                </a:lnTo>
                <a:lnTo>
                  <a:pt x="558" y="2641"/>
                </a:lnTo>
                <a:lnTo>
                  <a:pt x="558" y="2639"/>
                </a:lnTo>
                <a:lnTo>
                  <a:pt x="557" y="2639"/>
                </a:lnTo>
                <a:lnTo>
                  <a:pt x="555" y="2638"/>
                </a:lnTo>
                <a:lnTo>
                  <a:pt x="555" y="2636"/>
                </a:lnTo>
                <a:lnTo>
                  <a:pt x="555" y="2635"/>
                </a:lnTo>
                <a:lnTo>
                  <a:pt x="555" y="2633"/>
                </a:lnTo>
                <a:lnTo>
                  <a:pt x="553" y="2632"/>
                </a:lnTo>
                <a:lnTo>
                  <a:pt x="552" y="2632"/>
                </a:lnTo>
                <a:lnTo>
                  <a:pt x="550" y="2632"/>
                </a:lnTo>
                <a:lnTo>
                  <a:pt x="549" y="2630"/>
                </a:lnTo>
                <a:lnTo>
                  <a:pt x="547" y="2629"/>
                </a:lnTo>
                <a:lnTo>
                  <a:pt x="546" y="2629"/>
                </a:lnTo>
                <a:lnTo>
                  <a:pt x="546" y="2627"/>
                </a:lnTo>
                <a:lnTo>
                  <a:pt x="544" y="2627"/>
                </a:lnTo>
                <a:lnTo>
                  <a:pt x="543" y="2627"/>
                </a:lnTo>
                <a:lnTo>
                  <a:pt x="541" y="2626"/>
                </a:lnTo>
                <a:lnTo>
                  <a:pt x="540" y="2626"/>
                </a:lnTo>
                <a:lnTo>
                  <a:pt x="537" y="2626"/>
                </a:lnTo>
                <a:lnTo>
                  <a:pt x="535" y="2626"/>
                </a:lnTo>
                <a:lnTo>
                  <a:pt x="534" y="2626"/>
                </a:lnTo>
                <a:lnTo>
                  <a:pt x="532" y="2626"/>
                </a:lnTo>
                <a:lnTo>
                  <a:pt x="531" y="2627"/>
                </a:lnTo>
                <a:lnTo>
                  <a:pt x="529" y="2627"/>
                </a:lnTo>
                <a:lnTo>
                  <a:pt x="528" y="2629"/>
                </a:lnTo>
                <a:lnTo>
                  <a:pt x="526" y="2629"/>
                </a:lnTo>
                <a:lnTo>
                  <a:pt x="525" y="2627"/>
                </a:lnTo>
                <a:lnTo>
                  <a:pt x="523" y="2627"/>
                </a:lnTo>
                <a:lnTo>
                  <a:pt x="523" y="2626"/>
                </a:lnTo>
                <a:lnTo>
                  <a:pt x="523" y="2624"/>
                </a:lnTo>
                <a:lnTo>
                  <a:pt x="523" y="2623"/>
                </a:lnTo>
                <a:lnTo>
                  <a:pt x="522" y="2621"/>
                </a:lnTo>
                <a:lnTo>
                  <a:pt x="522" y="2620"/>
                </a:lnTo>
                <a:lnTo>
                  <a:pt x="522" y="2618"/>
                </a:lnTo>
                <a:lnTo>
                  <a:pt x="520" y="2617"/>
                </a:lnTo>
                <a:lnTo>
                  <a:pt x="520" y="2615"/>
                </a:lnTo>
                <a:lnTo>
                  <a:pt x="519" y="2612"/>
                </a:lnTo>
                <a:lnTo>
                  <a:pt x="520" y="2612"/>
                </a:lnTo>
                <a:lnTo>
                  <a:pt x="520" y="2610"/>
                </a:lnTo>
                <a:lnTo>
                  <a:pt x="519" y="2610"/>
                </a:lnTo>
                <a:lnTo>
                  <a:pt x="519" y="2609"/>
                </a:lnTo>
                <a:lnTo>
                  <a:pt x="517" y="2607"/>
                </a:lnTo>
                <a:lnTo>
                  <a:pt x="517" y="2606"/>
                </a:lnTo>
                <a:lnTo>
                  <a:pt x="517" y="2604"/>
                </a:lnTo>
                <a:lnTo>
                  <a:pt x="517" y="2603"/>
                </a:lnTo>
                <a:lnTo>
                  <a:pt x="516" y="2601"/>
                </a:lnTo>
                <a:lnTo>
                  <a:pt x="516" y="2600"/>
                </a:lnTo>
                <a:lnTo>
                  <a:pt x="516" y="2598"/>
                </a:lnTo>
                <a:lnTo>
                  <a:pt x="514" y="2597"/>
                </a:lnTo>
                <a:lnTo>
                  <a:pt x="513" y="2592"/>
                </a:lnTo>
                <a:lnTo>
                  <a:pt x="513" y="2589"/>
                </a:lnTo>
                <a:lnTo>
                  <a:pt x="511" y="2589"/>
                </a:lnTo>
                <a:lnTo>
                  <a:pt x="511" y="2588"/>
                </a:lnTo>
                <a:lnTo>
                  <a:pt x="513" y="2588"/>
                </a:lnTo>
                <a:lnTo>
                  <a:pt x="514" y="2588"/>
                </a:lnTo>
                <a:lnTo>
                  <a:pt x="514" y="2586"/>
                </a:lnTo>
                <a:lnTo>
                  <a:pt x="514" y="2585"/>
                </a:lnTo>
                <a:lnTo>
                  <a:pt x="514" y="2583"/>
                </a:lnTo>
                <a:lnTo>
                  <a:pt x="516" y="2583"/>
                </a:lnTo>
                <a:lnTo>
                  <a:pt x="516" y="2582"/>
                </a:lnTo>
                <a:lnTo>
                  <a:pt x="514" y="2582"/>
                </a:lnTo>
                <a:lnTo>
                  <a:pt x="513" y="2580"/>
                </a:lnTo>
                <a:lnTo>
                  <a:pt x="511" y="2579"/>
                </a:lnTo>
                <a:lnTo>
                  <a:pt x="511" y="2577"/>
                </a:lnTo>
                <a:lnTo>
                  <a:pt x="510" y="2576"/>
                </a:lnTo>
                <a:lnTo>
                  <a:pt x="508" y="2574"/>
                </a:lnTo>
                <a:lnTo>
                  <a:pt x="508" y="2573"/>
                </a:lnTo>
                <a:lnTo>
                  <a:pt x="508" y="2571"/>
                </a:lnTo>
                <a:lnTo>
                  <a:pt x="508" y="2570"/>
                </a:lnTo>
                <a:lnTo>
                  <a:pt x="508" y="2568"/>
                </a:lnTo>
                <a:lnTo>
                  <a:pt x="507" y="2568"/>
                </a:lnTo>
                <a:lnTo>
                  <a:pt x="507" y="2567"/>
                </a:lnTo>
                <a:lnTo>
                  <a:pt x="507" y="2565"/>
                </a:lnTo>
                <a:lnTo>
                  <a:pt x="505" y="2565"/>
                </a:lnTo>
                <a:lnTo>
                  <a:pt x="505" y="2564"/>
                </a:lnTo>
                <a:lnTo>
                  <a:pt x="504" y="2564"/>
                </a:lnTo>
                <a:lnTo>
                  <a:pt x="504" y="2562"/>
                </a:lnTo>
                <a:lnTo>
                  <a:pt x="502" y="2561"/>
                </a:lnTo>
                <a:lnTo>
                  <a:pt x="499" y="2554"/>
                </a:lnTo>
                <a:lnTo>
                  <a:pt x="497" y="2553"/>
                </a:lnTo>
                <a:lnTo>
                  <a:pt x="496" y="2551"/>
                </a:lnTo>
                <a:lnTo>
                  <a:pt x="494" y="2550"/>
                </a:lnTo>
                <a:lnTo>
                  <a:pt x="493" y="2550"/>
                </a:lnTo>
                <a:lnTo>
                  <a:pt x="493" y="2548"/>
                </a:lnTo>
                <a:lnTo>
                  <a:pt x="491" y="2547"/>
                </a:lnTo>
                <a:lnTo>
                  <a:pt x="490" y="2545"/>
                </a:lnTo>
                <a:lnTo>
                  <a:pt x="488" y="2544"/>
                </a:lnTo>
                <a:lnTo>
                  <a:pt x="487" y="2544"/>
                </a:lnTo>
                <a:lnTo>
                  <a:pt x="485" y="2542"/>
                </a:lnTo>
                <a:lnTo>
                  <a:pt x="484" y="2542"/>
                </a:lnTo>
                <a:lnTo>
                  <a:pt x="482" y="2541"/>
                </a:lnTo>
                <a:lnTo>
                  <a:pt x="481" y="2539"/>
                </a:lnTo>
                <a:lnTo>
                  <a:pt x="479" y="2539"/>
                </a:lnTo>
                <a:lnTo>
                  <a:pt x="476" y="2538"/>
                </a:lnTo>
                <a:lnTo>
                  <a:pt x="475" y="2538"/>
                </a:lnTo>
                <a:lnTo>
                  <a:pt x="473" y="2536"/>
                </a:lnTo>
                <a:lnTo>
                  <a:pt x="472" y="2536"/>
                </a:lnTo>
                <a:lnTo>
                  <a:pt x="470" y="2535"/>
                </a:lnTo>
                <a:lnTo>
                  <a:pt x="469" y="2535"/>
                </a:lnTo>
                <a:lnTo>
                  <a:pt x="467" y="2533"/>
                </a:lnTo>
                <a:lnTo>
                  <a:pt x="466" y="2532"/>
                </a:lnTo>
                <a:lnTo>
                  <a:pt x="464" y="2532"/>
                </a:lnTo>
                <a:lnTo>
                  <a:pt x="463" y="2532"/>
                </a:lnTo>
                <a:lnTo>
                  <a:pt x="461" y="2530"/>
                </a:lnTo>
                <a:lnTo>
                  <a:pt x="460" y="2530"/>
                </a:lnTo>
                <a:lnTo>
                  <a:pt x="460" y="2529"/>
                </a:lnTo>
                <a:lnTo>
                  <a:pt x="458" y="2530"/>
                </a:lnTo>
                <a:lnTo>
                  <a:pt x="457" y="2530"/>
                </a:lnTo>
                <a:lnTo>
                  <a:pt x="455" y="2529"/>
                </a:lnTo>
                <a:lnTo>
                  <a:pt x="454" y="2529"/>
                </a:lnTo>
                <a:lnTo>
                  <a:pt x="452" y="2530"/>
                </a:lnTo>
                <a:lnTo>
                  <a:pt x="451" y="2530"/>
                </a:lnTo>
                <a:lnTo>
                  <a:pt x="449" y="2529"/>
                </a:lnTo>
                <a:lnTo>
                  <a:pt x="448" y="2529"/>
                </a:lnTo>
                <a:lnTo>
                  <a:pt x="446" y="2529"/>
                </a:lnTo>
                <a:lnTo>
                  <a:pt x="445" y="2530"/>
                </a:lnTo>
                <a:lnTo>
                  <a:pt x="443" y="2530"/>
                </a:lnTo>
                <a:lnTo>
                  <a:pt x="443" y="2529"/>
                </a:lnTo>
                <a:lnTo>
                  <a:pt x="440" y="2530"/>
                </a:lnTo>
                <a:lnTo>
                  <a:pt x="438" y="2532"/>
                </a:lnTo>
                <a:lnTo>
                  <a:pt x="437" y="2532"/>
                </a:lnTo>
                <a:lnTo>
                  <a:pt x="435" y="2532"/>
                </a:lnTo>
                <a:lnTo>
                  <a:pt x="434" y="2530"/>
                </a:lnTo>
                <a:lnTo>
                  <a:pt x="432" y="2530"/>
                </a:lnTo>
                <a:lnTo>
                  <a:pt x="431" y="2532"/>
                </a:lnTo>
                <a:lnTo>
                  <a:pt x="429" y="2532"/>
                </a:lnTo>
                <a:lnTo>
                  <a:pt x="428" y="2532"/>
                </a:lnTo>
                <a:lnTo>
                  <a:pt x="426" y="2530"/>
                </a:lnTo>
                <a:lnTo>
                  <a:pt x="425" y="2530"/>
                </a:lnTo>
                <a:lnTo>
                  <a:pt x="423" y="2530"/>
                </a:lnTo>
                <a:lnTo>
                  <a:pt x="419" y="2530"/>
                </a:lnTo>
                <a:lnTo>
                  <a:pt x="417" y="2532"/>
                </a:lnTo>
                <a:lnTo>
                  <a:pt x="416" y="2530"/>
                </a:lnTo>
                <a:lnTo>
                  <a:pt x="413" y="2530"/>
                </a:lnTo>
                <a:lnTo>
                  <a:pt x="411" y="2530"/>
                </a:lnTo>
                <a:lnTo>
                  <a:pt x="408" y="2532"/>
                </a:lnTo>
                <a:lnTo>
                  <a:pt x="404" y="2532"/>
                </a:lnTo>
                <a:lnTo>
                  <a:pt x="402" y="2533"/>
                </a:lnTo>
                <a:lnTo>
                  <a:pt x="399" y="2532"/>
                </a:lnTo>
                <a:lnTo>
                  <a:pt x="398" y="2533"/>
                </a:lnTo>
                <a:lnTo>
                  <a:pt x="396" y="2533"/>
                </a:lnTo>
                <a:lnTo>
                  <a:pt x="395" y="2533"/>
                </a:lnTo>
                <a:lnTo>
                  <a:pt x="395" y="2532"/>
                </a:lnTo>
                <a:lnTo>
                  <a:pt x="393" y="2533"/>
                </a:lnTo>
                <a:lnTo>
                  <a:pt x="392" y="2533"/>
                </a:lnTo>
                <a:lnTo>
                  <a:pt x="390" y="2532"/>
                </a:lnTo>
                <a:lnTo>
                  <a:pt x="389" y="2533"/>
                </a:lnTo>
                <a:lnTo>
                  <a:pt x="387" y="2533"/>
                </a:lnTo>
                <a:lnTo>
                  <a:pt x="385" y="2533"/>
                </a:lnTo>
                <a:lnTo>
                  <a:pt x="384" y="2533"/>
                </a:lnTo>
                <a:lnTo>
                  <a:pt x="382" y="2533"/>
                </a:lnTo>
                <a:lnTo>
                  <a:pt x="382" y="2535"/>
                </a:lnTo>
                <a:lnTo>
                  <a:pt x="384" y="2536"/>
                </a:lnTo>
                <a:lnTo>
                  <a:pt x="384" y="2538"/>
                </a:lnTo>
                <a:lnTo>
                  <a:pt x="382" y="2538"/>
                </a:lnTo>
                <a:lnTo>
                  <a:pt x="384" y="2539"/>
                </a:lnTo>
                <a:lnTo>
                  <a:pt x="382" y="2539"/>
                </a:lnTo>
                <a:lnTo>
                  <a:pt x="382" y="2541"/>
                </a:lnTo>
                <a:lnTo>
                  <a:pt x="381" y="2541"/>
                </a:lnTo>
                <a:lnTo>
                  <a:pt x="379" y="2542"/>
                </a:lnTo>
                <a:lnTo>
                  <a:pt x="378" y="2542"/>
                </a:lnTo>
                <a:lnTo>
                  <a:pt x="376" y="2542"/>
                </a:lnTo>
                <a:lnTo>
                  <a:pt x="375" y="2544"/>
                </a:lnTo>
                <a:lnTo>
                  <a:pt x="373" y="2544"/>
                </a:lnTo>
                <a:lnTo>
                  <a:pt x="372" y="2544"/>
                </a:lnTo>
                <a:lnTo>
                  <a:pt x="370" y="2544"/>
                </a:lnTo>
                <a:lnTo>
                  <a:pt x="369" y="2544"/>
                </a:lnTo>
                <a:lnTo>
                  <a:pt x="367" y="2542"/>
                </a:lnTo>
                <a:lnTo>
                  <a:pt x="366" y="2542"/>
                </a:lnTo>
                <a:lnTo>
                  <a:pt x="364" y="2542"/>
                </a:lnTo>
                <a:lnTo>
                  <a:pt x="363" y="2542"/>
                </a:lnTo>
                <a:lnTo>
                  <a:pt x="361" y="2542"/>
                </a:lnTo>
                <a:lnTo>
                  <a:pt x="360" y="2542"/>
                </a:lnTo>
                <a:lnTo>
                  <a:pt x="358" y="2542"/>
                </a:lnTo>
                <a:lnTo>
                  <a:pt x="358" y="2544"/>
                </a:lnTo>
                <a:lnTo>
                  <a:pt x="357" y="2544"/>
                </a:lnTo>
                <a:lnTo>
                  <a:pt x="355" y="2544"/>
                </a:lnTo>
                <a:lnTo>
                  <a:pt x="355" y="2545"/>
                </a:lnTo>
                <a:lnTo>
                  <a:pt x="354" y="2545"/>
                </a:lnTo>
                <a:lnTo>
                  <a:pt x="354" y="2544"/>
                </a:lnTo>
                <a:lnTo>
                  <a:pt x="352" y="2542"/>
                </a:lnTo>
                <a:lnTo>
                  <a:pt x="352" y="2541"/>
                </a:lnTo>
                <a:lnTo>
                  <a:pt x="351" y="2542"/>
                </a:lnTo>
                <a:lnTo>
                  <a:pt x="349" y="2542"/>
                </a:lnTo>
                <a:lnTo>
                  <a:pt x="349" y="2544"/>
                </a:lnTo>
                <a:lnTo>
                  <a:pt x="349" y="2542"/>
                </a:lnTo>
                <a:lnTo>
                  <a:pt x="348" y="2542"/>
                </a:lnTo>
                <a:lnTo>
                  <a:pt x="346" y="2541"/>
                </a:lnTo>
                <a:lnTo>
                  <a:pt x="346" y="2539"/>
                </a:lnTo>
                <a:lnTo>
                  <a:pt x="346" y="2538"/>
                </a:lnTo>
                <a:lnTo>
                  <a:pt x="345" y="2538"/>
                </a:lnTo>
                <a:lnTo>
                  <a:pt x="343" y="2538"/>
                </a:lnTo>
                <a:lnTo>
                  <a:pt x="342" y="2539"/>
                </a:lnTo>
                <a:lnTo>
                  <a:pt x="340" y="2538"/>
                </a:lnTo>
                <a:lnTo>
                  <a:pt x="336" y="2539"/>
                </a:lnTo>
                <a:lnTo>
                  <a:pt x="334" y="2541"/>
                </a:lnTo>
                <a:lnTo>
                  <a:pt x="333" y="2541"/>
                </a:lnTo>
                <a:lnTo>
                  <a:pt x="331" y="2542"/>
                </a:lnTo>
                <a:lnTo>
                  <a:pt x="329" y="2542"/>
                </a:lnTo>
                <a:lnTo>
                  <a:pt x="328" y="2542"/>
                </a:lnTo>
                <a:lnTo>
                  <a:pt x="326" y="2542"/>
                </a:lnTo>
                <a:lnTo>
                  <a:pt x="325" y="2542"/>
                </a:lnTo>
                <a:lnTo>
                  <a:pt x="323" y="2542"/>
                </a:lnTo>
                <a:lnTo>
                  <a:pt x="323" y="2544"/>
                </a:lnTo>
                <a:lnTo>
                  <a:pt x="322" y="2544"/>
                </a:lnTo>
                <a:lnTo>
                  <a:pt x="322" y="2545"/>
                </a:lnTo>
                <a:lnTo>
                  <a:pt x="320" y="2545"/>
                </a:lnTo>
                <a:lnTo>
                  <a:pt x="320" y="2544"/>
                </a:lnTo>
                <a:lnTo>
                  <a:pt x="319" y="2544"/>
                </a:lnTo>
                <a:lnTo>
                  <a:pt x="317" y="2544"/>
                </a:lnTo>
                <a:lnTo>
                  <a:pt x="316" y="2544"/>
                </a:lnTo>
                <a:lnTo>
                  <a:pt x="314" y="2544"/>
                </a:lnTo>
                <a:lnTo>
                  <a:pt x="313" y="2544"/>
                </a:lnTo>
                <a:lnTo>
                  <a:pt x="311" y="2545"/>
                </a:lnTo>
                <a:lnTo>
                  <a:pt x="308" y="2545"/>
                </a:lnTo>
                <a:lnTo>
                  <a:pt x="307" y="2545"/>
                </a:lnTo>
                <a:lnTo>
                  <a:pt x="304" y="2547"/>
                </a:lnTo>
                <a:lnTo>
                  <a:pt x="302" y="2545"/>
                </a:lnTo>
                <a:lnTo>
                  <a:pt x="301" y="2545"/>
                </a:lnTo>
                <a:lnTo>
                  <a:pt x="299" y="2548"/>
                </a:lnTo>
                <a:lnTo>
                  <a:pt x="299" y="2550"/>
                </a:lnTo>
                <a:lnTo>
                  <a:pt x="298" y="2550"/>
                </a:lnTo>
                <a:lnTo>
                  <a:pt x="296" y="2550"/>
                </a:lnTo>
                <a:lnTo>
                  <a:pt x="296" y="2551"/>
                </a:lnTo>
                <a:lnTo>
                  <a:pt x="296" y="2553"/>
                </a:lnTo>
                <a:lnTo>
                  <a:pt x="295" y="2553"/>
                </a:lnTo>
                <a:lnTo>
                  <a:pt x="293" y="2553"/>
                </a:lnTo>
                <a:lnTo>
                  <a:pt x="292" y="2553"/>
                </a:lnTo>
                <a:lnTo>
                  <a:pt x="290" y="2554"/>
                </a:lnTo>
                <a:lnTo>
                  <a:pt x="290" y="2556"/>
                </a:lnTo>
                <a:lnTo>
                  <a:pt x="289" y="2556"/>
                </a:lnTo>
                <a:lnTo>
                  <a:pt x="287" y="2556"/>
                </a:lnTo>
                <a:lnTo>
                  <a:pt x="284" y="2556"/>
                </a:lnTo>
                <a:lnTo>
                  <a:pt x="286" y="2556"/>
                </a:lnTo>
                <a:lnTo>
                  <a:pt x="286" y="2554"/>
                </a:lnTo>
                <a:lnTo>
                  <a:pt x="286" y="2553"/>
                </a:lnTo>
                <a:lnTo>
                  <a:pt x="284" y="2553"/>
                </a:lnTo>
                <a:lnTo>
                  <a:pt x="284" y="2554"/>
                </a:lnTo>
                <a:lnTo>
                  <a:pt x="283" y="2553"/>
                </a:lnTo>
                <a:lnTo>
                  <a:pt x="281" y="2553"/>
                </a:lnTo>
                <a:lnTo>
                  <a:pt x="280" y="2553"/>
                </a:lnTo>
                <a:lnTo>
                  <a:pt x="280" y="2554"/>
                </a:lnTo>
                <a:lnTo>
                  <a:pt x="278" y="2554"/>
                </a:lnTo>
                <a:lnTo>
                  <a:pt x="277" y="2553"/>
                </a:lnTo>
                <a:lnTo>
                  <a:pt x="275" y="2553"/>
                </a:lnTo>
                <a:lnTo>
                  <a:pt x="274" y="2553"/>
                </a:lnTo>
                <a:lnTo>
                  <a:pt x="274" y="2554"/>
                </a:lnTo>
                <a:lnTo>
                  <a:pt x="272" y="2554"/>
                </a:lnTo>
                <a:lnTo>
                  <a:pt x="272" y="2556"/>
                </a:lnTo>
                <a:lnTo>
                  <a:pt x="270" y="2554"/>
                </a:lnTo>
                <a:lnTo>
                  <a:pt x="269" y="2554"/>
                </a:lnTo>
                <a:lnTo>
                  <a:pt x="267" y="2554"/>
                </a:lnTo>
                <a:lnTo>
                  <a:pt x="266" y="2554"/>
                </a:lnTo>
                <a:lnTo>
                  <a:pt x="264" y="2556"/>
                </a:lnTo>
                <a:lnTo>
                  <a:pt x="263" y="2556"/>
                </a:lnTo>
                <a:lnTo>
                  <a:pt x="263" y="2554"/>
                </a:lnTo>
                <a:lnTo>
                  <a:pt x="260" y="2556"/>
                </a:lnTo>
                <a:lnTo>
                  <a:pt x="258" y="2556"/>
                </a:lnTo>
                <a:lnTo>
                  <a:pt x="257" y="2556"/>
                </a:lnTo>
                <a:lnTo>
                  <a:pt x="255" y="2556"/>
                </a:lnTo>
                <a:lnTo>
                  <a:pt x="255" y="2554"/>
                </a:lnTo>
                <a:lnTo>
                  <a:pt x="254" y="2554"/>
                </a:lnTo>
                <a:lnTo>
                  <a:pt x="254" y="2551"/>
                </a:lnTo>
                <a:lnTo>
                  <a:pt x="252" y="2541"/>
                </a:lnTo>
                <a:lnTo>
                  <a:pt x="251" y="2535"/>
                </a:lnTo>
                <a:lnTo>
                  <a:pt x="251" y="2533"/>
                </a:lnTo>
                <a:lnTo>
                  <a:pt x="249" y="2529"/>
                </a:lnTo>
                <a:lnTo>
                  <a:pt x="246" y="2512"/>
                </a:lnTo>
                <a:lnTo>
                  <a:pt x="245" y="2503"/>
                </a:lnTo>
                <a:lnTo>
                  <a:pt x="243" y="2491"/>
                </a:lnTo>
                <a:lnTo>
                  <a:pt x="242" y="2486"/>
                </a:lnTo>
                <a:lnTo>
                  <a:pt x="240" y="2483"/>
                </a:lnTo>
                <a:lnTo>
                  <a:pt x="233" y="2464"/>
                </a:lnTo>
                <a:lnTo>
                  <a:pt x="230" y="2455"/>
                </a:lnTo>
                <a:lnTo>
                  <a:pt x="227" y="2447"/>
                </a:lnTo>
                <a:lnTo>
                  <a:pt x="221" y="2435"/>
                </a:lnTo>
                <a:lnTo>
                  <a:pt x="210" y="2420"/>
                </a:lnTo>
                <a:lnTo>
                  <a:pt x="204" y="2411"/>
                </a:lnTo>
                <a:lnTo>
                  <a:pt x="198" y="2400"/>
                </a:lnTo>
                <a:lnTo>
                  <a:pt x="198" y="2398"/>
                </a:lnTo>
                <a:lnTo>
                  <a:pt x="195" y="2397"/>
                </a:lnTo>
                <a:lnTo>
                  <a:pt x="193" y="2397"/>
                </a:lnTo>
                <a:lnTo>
                  <a:pt x="192" y="2397"/>
                </a:lnTo>
                <a:lnTo>
                  <a:pt x="190" y="2397"/>
                </a:lnTo>
                <a:lnTo>
                  <a:pt x="189" y="2397"/>
                </a:lnTo>
                <a:lnTo>
                  <a:pt x="187" y="2397"/>
                </a:lnTo>
                <a:lnTo>
                  <a:pt x="186" y="2397"/>
                </a:lnTo>
                <a:lnTo>
                  <a:pt x="184" y="2397"/>
                </a:lnTo>
                <a:lnTo>
                  <a:pt x="183" y="2397"/>
                </a:lnTo>
                <a:lnTo>
                  <a:pt x="181" y="2398"/>
                </a:lnTo>
                <a:lnTo>
                  <a:pt x="178" y="2398"/>
                </a:lnTo>
                <a:lnTo>
                  <a:pt x="172" y="2400"/>
                </a:lnTo>
                <a:lnTo>
                  <a:pt x="169" y="2400"/>
                </a:lnTo>
                <a:lnTo>
                  <a:pt x="163" y="2402"/>
                </a:lnTo>
                <a:lnTo>
                  <a:pt x="162" y="2402"/>
                </a:lnTo>
                <a:lnTo>
                  <a:pt x="160" y="2402"/>
                </a:lnTo>
                <a:lnTo>
                  <a:pt x="158" y="2402"/>
                </a:lnTo>
                <a:lnTo>
                  <a:pt x="157" y="2402"/>
                </a:lnTo>
                <a:lnTo>
                  <a:pt x="154" y="2402"/>
                </a:lnTo>
                <a:lnTo>
                  <a:pt x="152" y="2402"/>
                </a:lnTo>
                <a:lnTo>
                  <a:pt x="151" y="2402"/>
                </a:lnTo>
                <a:lnTo>
                  <a:pt x="143" y="2402"/>
                </a:lnTo>
                <a:lnTo>
                  <a:pt x="136" y="2402"/>
                </a:lnTo>
                <a:lnTo>
                  <a:pt x="133" y="2402"/>
                </a:lnTo>
                <a:lnTo>
                  <a:pt x="131" y="2402"/>
                </a:lnTo>
                <a:lnTo>
                  <a:pt x="128" y="2402"/>
                </a:lnTo>
                <a:lnTo>
                  <a:pt x="125" y="2402"/>
                </a:lnTo>
                <a:lnTo>
                  <a:pt x="122" y="2403"/>
                </a:lnTo>
                <a:lnTo>
                  <a:pt x="119" y="2403"/>
                </a:lnTo>
                <a:lnTo>
                  <a:pt x="119" y="2402"/>
                </a:lnTo>
                <a:lnTo>
                  <a:pt x="113" y="2388"/>
                </a:lnTo>
                <a:lnTo>
                  <a:pt x="95" y="2347"/>
                </a:lnTo>
                <a:lnTo>
                  <a:pt x="81" y="2350"/>
                </a:lnTo>
                <a:lnTo>
                  <a:pt x="80" y="2350"/>
                </a:lnTo>
                <a:lnTo>
                  <a:pt x="78" y="2350"/>
                </a:lnTo>
                <a:lnTo>
                  <a:pt x="77" y="2352"/>
                </a:lnTo>
                <a:lnTo>
                  <a:pt x="75" y="2352"/>
                </a:lnTo>
                <a:lnTo>
                  <a:pt x="59" y="2355"/>
                </a:lnTo>
                <a:lnTo>
                  <a:pt x="51" y="2356"/>
                </a:lnTo>
                <a:lnTo>
                  <a:pt x="43" y="2356"/>
                </a:lnTo>
                <a:lnTo>
                  <a:pt x="48" y="2394"/>
                </a:lnTo>
                <a:lnTo>
                  <a:pt x="48" y="2395"/>
                </a:lnTo>
                <a:lnTo>
                  <a:pt x="46" y="2395"/>
                </a:lnTo>
                <a:lnTo>
                  <a:pt x="46" y="2394"/>
                </a:lnTo>
                <a:lnTo>
                  <a:pt x="45" y="2394"/>
                </a:lnTo>
                <a:lnTo>
                  <a:pt x="43" y="2394"/>
                </a:lnTo>
                <a:lnTo>
                  <a:pt x="34" y="2392"/>
                </a:lnTo>
                <a:lnTo>
                  <a:pt x="22" y="2391"/>
                </a:lnTo>
                <a:lnTo>
                  <a:pt x="21" y="2391"/>
                </a:lnTo>
                <a:lnTo>
                  <a:pt x="19" y="2391"/>
                </a:lnTo>
                <a:lnTo>
                  <a:pt x="19" y="2389"/>
                </a:lnTo>
                <a:lnTo>
                  <a:pt x="18" y="2389"/>
                </a:lnTo>
                <a:lnTo>
                  <a:pt x="18" y="2386"/>
                </a:lnTo>
                <a:lnTo>
                  <a:pt x="15" y="2362"/>
                </a:lnTo>
                <a:lnTo>
                  <a:pt x="13" y="2361"/>
                </a:lnTo>
                <a:lnTo>
                  <a:pt x="13" y="2359"/>
                </a:lnTo>
                <a:lnTo>
                  <a:pt x="13" y="2356"/>
                </a:lnTo>
                <a:lnTo>
                  <a:pt x="12" y="2355"/>
                </a:lnTo>
                <a:lnTo>
                  <a:pt x="12" y="2352"/>
                </a:lnTo>
                <a:lnTo>
                  <a:pt x="10" y="2349"/>
                </a:lnTo>
                <a:lnTo>
                  <a:pt x="10" y="2345"/>
                </a:lnTo>
                <a:lnTo>
                  <a:pt x="1" y="2344"/>
                </a:lnTo>
                <a:lnTo>
                  <a:pt x="0" y="2344"/>
                </a:lnTo>
                <a:lnTo>
                  <a:pt x="1" y="2342"/>
                </a:lnTo>
                <a:lnTo>
                  <a:pt x="4" y="2339"/>
                </a:lnTo>
                <a:lnTo>
                  <a:pt x="9" y="2336"/>
                </a:lnTo>
                <a:lnTo>
                  <a:pt x="25" y="2321"/>
                </a:lnTo>
                <a:lnTo>
                  <a:pt x="42" y="2306"/>
                </a:lnTo>
                <a:lnTo>
                  <a:pt x="51" y="2296"/>
                </a:lnTo>
                <a:lnTo>
                  <a:pt x="60" y="2285"/>
                </a:lnTo>
                <a:lnTo>
                  <a:pt x="69" y="2276"/>
                </a:lnTo>
                <a:lnTo>
                  <a:pt x="71" y="2273"/>
                </a:lnTo>
                <a:lnTo>
                  <a:pt x="74" y="2270"/>
                </a:lnTo>
                <a:lnTo>
                  <a:pt x="77" y="2267"/>
                </a:lnTo>
                <a:lnTo>
                  <a:pt x="112" y="2224"/>
                </a:lnTo>
                <a:lnTo>
                  <a:pt x="113" y="2226"/>
                </a:lnTo>
                <a:lnTo>
                  <a:pt x="118" y="2229"/>
                </a:lnTo>
                <a:lnTo>
                  <a:pt x="148" y="2206"/>
                </a:lnTo>
                <a:lnTo>
                  <a:pt x="157" y="2193"/>
                </a:lnTo>
                <a:lnTo>
                  <a:pt x="157" y="2191"/>
                </a:lnTo>
                <a:lnTo>
                  <a:pt x="166" y="2177"/>
                </a:lnTo>
                <a:lnTo>
                  <a:pt x="175" y="2159"/>
                </a:lnTo>
                <a:lnTo>
                  <a:pt x="181" y="2140"/>
                </a:lnTo>
                <a:lnTo>
                  <a:pt x="186" y="2124"/>
                </a:lnTo>
                <a:lnTo>
                  <a:pt x="181" y="2120"/>
                </a:lnTo>
                <a:lnTo>
                  <a:pt x="178" y="2115"/>
                </a:lnTo>
                <a:lnTo>
                  <a:pt x="178" y="2114"/>
                </a:lnTo>
                <a:lnTo>
                  <a:pt x="180" y="2103"/>
                </a:lnTo>
                <a:lnTo>
                  <a:pt x="187" y="2102"/>
                </a:lnTo>
                <a:lnTo>
                  <a:pt x="189" y="2076"/>
                </a:lnTo>
                <a:lnTo>
                  <a:pt x="187" y="2074"/>
                </a:lnTo>
                <a:lnTo>
                  <a:pt x="181" y="2050"/>
                </a:lnTo>
                <a:lnTo>
                  <a:pt x="175" y="2043"/>
                </a:lnTo>
                <a:lnTo>
                  <a:pt x="175" y="2041"/>
                </a:lnTo>
                <a:lnTo>
                  <a:pt x="175" y="2040"/>
                </a:lnTo>
                <a:lnTo>
                  <a:pt x="174" y="2040"/>
                </a:lnTo>
                <a:lnTo>
                  <a:pt x="174" y="2038"/>
                </a:lnTo>
                <a:lnTo>
                  <a:pt x="174" y="2037"/>
                </a:lnTo>
                <a:lnTo>
                  <a:pt x="172" y="2037"/>
                </a:lnTo>
                <a:lnTo>
                  <a:pt x="172" y="2035"/>
                </a:lnTo>
                <a:lnTo>
                  <a:pt x="171" y="2035"/>
                </a:lnTo>
                <a:lnTo>
                  <a:pt x="171" y="2034"/>
                </a:lnTo>
                <a:lnTo>
                  <a:pt x="171" y="2032"/>
                </a:lnTo>
                <a:lnTo>
                  <a:pt x="169" y="2030"/>
                </a:lnTo>
                <a:lnTo>
                  <a:pt x="169" y="2029"/>
                </a:lnTo>
                <a:lnTo>
                  <a:pt x="169" y="2027"/>
                </a:lnTo>
                <a:lnTo>
                  <a:pt x="169" y="2026"/>
                </a:lnTo>
                <a:lnTo>
                  <a:pt x="169" y="2024"/>
                </a:lnTo>
                <a:lnTo>
                  <a:pt x="169" y="2023"/>
                </a:lnTo>
                <a:lnTo>
                  <a:pt x="171" y="2023"/>
                </a:lnTo>
                <a:lnTo>
                  <a:pt x="171" y="2021"/>
                </a:lnTo>
                <a:lnTo>
                  <a:pt x="180" y="2014"/>
                </a:lnTo>
                <a:lnTo>
                  <a:pt x="180" y="2012"/>
                </a:lnTo>
                <a:lnTo>
                  <a:pt x="178" y="2011"/>
                </a:lnTo>
                <a:lnTo>
                  <a:pt x="177" y="2009"/>
                </a:lnTo>
                <a:lnTo>
                  <a:pt x="175" y="2008"/>
                </a:lnTo>
                <a:lnTo>
                  <a:pt x="172" y="2002"/>
                </a:lnTo>
                <a:lnTo>
                  <a:pt x="172" y="2000"/>
                </a:lnTo>
                <a:lnTo>
                  <a:pt x="172" y="1997"/>
                </a:lnTo>
                <a:lnTo>
                  <a:pt x="174" y="1997"/>
                </a:lnTo>
                <a:lnTo>
                  <a:pt x="180" y="1990"/>
                </a:lnTo>
                <a:lnTo>
                  <a:pt x="184" y="1984"/>
                </a:lnTo>
                <a:lnTo>
                  <a:pt x="189" y="1976"/>
                </a:lnTo>
                <a:lnTo>
                  <a:pt x="190" y="1974"/>
                </a:lnTo>
                <a:lnTo>
                  <a:pt x="192" y="1973"/>
                </a:lnTo>
                <a:lnTo>
                  <a:pt x="195" y="1970"/>
                </a:lnTo>
                <a:lnTo>
                  <a:pt x="196" y="1967"/>
                </a:lnTo>
                <a:lnTo>
                  <a:pt x="198" y="1964"/>
                </a:lnTo>
                <a:lnTo>
                  <a:pt x="199" y="1964"/>
                </a:lnTo>
                <a:lnTo>
                  <a:pt x="199" y="1962"/>
                </a:lnTo>
                <a:lnTo>
                  <a:pt x="211" y="1952"/>
                </a:lnTo>
                <a:lnTo>
                  <a:pt x="231" y="1941"/>
                </a:lnTo>
                <a:lnTo>
                  <a:pt x="237" y="1937"/>
                </a:lnTo>
                <a:lnTo>
                  <a:pt x="261" y="1950"/>
                </a:lnTo>
                <a:lnTo>
                  <a:pt x="261" y="1952"/>
                </a:lnTo>
                <a:lnTo>
                  <a:pt x="286" y="1956"/>
                </a:lnTo>
                <a:lnTo>
                  <a:pt x="298" y="1950"/>
                </a:lnTo>
                <a:lnTo>
                  <a:pt x="299" y="1950"/>
                </a:lnTo>
                <a:lnTo>
                  <a:pt x="301" y="1950"/>
                </a:lnTo>
                <a:lnTo>
                  <a:pt x="301" y="1952"/>
                </a:lnTo>
                <a:lnTo>
                  <a:pt x="302" y="1952"/>
                </a:lnTo>
                <a:lnTo>
                  <a:pt x="304" y="1952"/>
                </a:lnTo>
                <a:lnTo>
                  <a:pt x="305" y="1952"/>
                </a:lnTo>
                <a:lnTo>
                  <a:pt x="307" y="1952"/>
                </a:lnTo>
                <a:lnTo>
                  <a:pt x="308" y="1952"/>
                </a:lnTo>
                <a:lnTo>
                  <a:pt x="310" y="1953"/>
                </a:lnTo>
                <a:lnTo>
                  <a:pt x="311" y="1953"/>
                </a:lnTo>
                <a:lnTo>
                  <a:pt x="311" y="1952"/>
                </a:lnTo>
                <a:lnTo>
                  <a:pt x="313" y="1947"/>
                </a:lnTo>
                <a:lnTo>
                  <a:pt x="326" y="1947"/>
                </a:lnTo>
                <a:lnTo>
                  <a:pt x="328" y="1941"/>
                </a:lnTo>
                <a:lnTo>
                  <a:pt x="328" y="1940"/>
                </a:lnTo>
                <a:lnTo>
                  <a:pt x="334" y="1938"/>
                </a:lnTo>
                <a:lnTo>
                  <a:pt x="336" y="1938"/>
                </a:lnTo>
                <a:lnTo>
                  <a:pt x="337" y="1938"/>
                </a:lnTo>
                <a:lnTo>
                  <a:pt x="340" y="1937"/>
                </a:lnTo>
                <a:lnTo>
                  <a:pt x="351" y="1935"/>
                </a:lnTo>
                <a:lnTo>
                  <a:pt x="357" y="1934"/>
                </a:lnTo>
                <a:lnTo>
                  <a:pt x="363" y="1932"/>
                </a:lnTo>
                <a:lnTo>
                  <a:pt x="369" y="1932"/>
                </a:lnTo>
                <a:lnTo>
                  <a:pt x="370" y="1932"/>
                </a:lnTo>
                <a:lnTo>
                  <a:pt x="376" y="1931"/>
                </a:lnTo>
                <a:lnTo>
                  <a:pt x="379" y="1929"/>
                </a:lnTo>
                <a:lnTo>
                  <a:pt x="381" y="1929"/>
                </a:lnTo>
                <a:lnTo>
                  <a:pt x="382" y="1929"/>
                </a:lnTo>
                <a:lnTo>
                  <a:pt x="384" y="1929"/>
                </a:lnTo>
                <a:lnTo>
                  <a:pt x="385" y="1929"/>
                </a:lnTo>
                <a:lnTo>
                  <a:pt x="387" y="1929"/>
                </a:lnTo>
                <a:lnTo>
                  <a:pt x="389" y="1928"/>
                </a:lnTo>
                <a:lnTo>
                  <a:pt x="390" y="1928"/>
                </a:lnTo>
                <a:lnTo>
                  <a:pt x="392" y="1928"/>
                </a:lnTo>
                <a:lnTo>
                  <a:pt x="393" y="1928"/>
                </a:lnTo>
                <a:lnTo>
                  <a:pt x="395" y="1928"/>
                </a:lnTo>
                <a:lnTo>
                  <a:pt x="396" y="1928"/>
                </a:lnTo>
                <a:lnTo>
                  <a:pt x="398" y="1928"/>
                </a:lnTo>
                <a:lnTo>
                  <a:pt x="399" y="1928"/>
                </a:lnTo>
                <a:lnTo>
                  <a:pt x="401" y="1928"/>
                </a:lnTo>
                <a:lnTo>
                  <a:pt x="402" y="1928"/>
                </a:lnTo>
                <a:lnTo>
                  <a:pt x="405" y="1928"/>
                </a:lnTo>
                <a:lnTo>
                  <a:pt x="407" y="1928"/>
                </a:lnTo>
                <a:lnTo>
                  <a:pt x="408" y="1928"/>
                </a:lnTo>
                <a:lnTo>
                  <a:pt x="413" y="1929"/>
                </a:lnTo>
                <a:lnTo>
                  <a:pt x="423" y="1929"/>
                </a:lnTo>
                <a:lnTo>
                  <a:pt x="425" y="1929"/>
                </a:lnTo>
                <a:lnTo>
                  <a:pt x="429" y="1931"/>
                </a:lnTo>
                <a:lnTo>
                  <a:pt x="432" y="1931"/>
                </a:lnTo>
                <a:lnTo>
                  <a:pt x="437" y="1931"/>
                </a:lnTo>
                <a:lnTo>
                  <a:pt x="445" y="1931"/>
                </a:lnTo>
                <a:lnTo>
                  <a:pt x="445" y="1929"/>
                </a:lnTo>
                <a:lnTo>
                  <a:pt x="445" y="1926"/>
                </a:lnTo>
                <a:lnTo>
                  <a:pt x="445" y="1924"/>
                </a:lnTo>
                <a:lnTo>
                  <a:pt x="445" y="1923"/>
                </a:lnTo>
                <a:lnTo>
                  <a:pt x="445" y="1921"/>
                </a:lnTo>
                <a:lnTo>
                  <a:pt x="445" y="1920"/>
                </a:lnTo>
                <a:lnTo>
                  <a:pt x="445" y="1918"/>
                </a:lnTo>
                <a:lnTo>
                  <a:pt x="445" y="1917"/>
                </a:lnTo>
                <a:lnTo>
                  <a:pt x="443" y="1915"/>
                </a:lnTo>
                <a:lnTo>
                  <a:pt x="443" y="1912"/>
                </a:lnTo>
                <a:lnTo>
                  <a:pt x="443" y="1911"/>
                </a:lnTo>
                <a:lnTo>
                  <a:pt x="445" y="1909"/>
                </a:lnTo>
                <a:lnTo>
                  <a:pt x="446" y="1906"/>
                </a:lnTo>
                <a:lnTo>
                  <a:pt x="448" y="1905"/>
                </a:lnTo>
                <a:lnTo>
                  <a:pt x="451" y="1902"/>
                </a:lnTo>
                <a:lnTo>
                  <a:pt x="454" y="1899"/>
                </a:lnTo>
                <a:lnTo>
                  <a:pt x="455" y="1896"/>
                </a:lnTo>
                <a:lnTo>
                  <a:pt x="457" y="1893"/>
                </a:lnTo>
                <a:lnTo>
                  <a:pt x="458" y="1891"/>
                </a:lnTo>
                <a:lnTo>
                  <a:pt x="458" y="1888"/>
                </a:lnTo>
                <a:lnTo>
                  <a:pt x="460" y="1887"/>
                </a:lnTo>
                <a:lnTo>
                  <a:pt x="461" y="1887"/>
                </a:lnTo>
                <a:lnTo>
                  <a:pt x="464" y="1870"/>
                </a:lnTo>
                <a:lnTo>
                  <a:pt x="467" y="1870"/>
                </a:lnTo>
                <a:lnTo>
                  <a:pt x="469" y="1870"/>
                </a:lnTo>
                <a:lnTo>
                  <a:pt x="470" y="1870"/>
                </a:lnTo>
                <a:lnTo>
                  <a:pt x="472" y="1870"/>
                </a:lnTo>
                <a:lnTo>
                  <a:pt x="475" y="1870"/>
                </a:lnTo>
                <a:lnTo>
                  <a:pt x="476" y="1871"/>
                </a:lnTo>
                <a:lnTo>
                  <a:pt x="478" y="1871"/>
                </a:lnTo>
                <a:lnTo>
                  <a:pt x="479" y="1871"/>
                </a:lnTo>
                <a:lnTo>
                  <a:pt x="481" y="1871"/>
                </a:lnTo>
                <a:lnTo>
                  <a:pt x="482" y="1871"/>
                </a:lnTo>
                <a:lnTo>
                  <a:pt x="484" y="1871"/>
                </a:lnTo>
                <a:lnTo>
                  <a:pt x="484" y="1870"/>
                </a:lnTo>
                <a:lnTo>
                  <a:pt x="484" y="1868"/>
                </a:lnTo>
                <a:lnTo>
                  <a:pt x="487" y="1867"/>
                </a:lnTo>
                <a:lnTo>
                  <a:pt x="488" y="1867"/>
                </a:lnTo>
                <a:lnTo>
                  <a:pt x="494" y="1864"/>
                </a:lnTo>
                <a:lnTo>
                  <a:pt x="496" y="1864"/>
                </a:lnTo>
                <a:lnTo>
                  <a:pt x="496" y="1865"/>
                </a:lnTo>
                <a:lnTo>
                  <a:pt x="497" y="1865"/>
                </a:lnTo>
                <a:lnTo>
                  <a:pt x="499" y="1865"/>
                </a:lnTo>
                <a:lnTo>
                  <a:pt x="501" y="1867"/>
                </a:lnTo>
                <a:lnTo>
                  <a:pt x="502" y="1868"/>
                </a:lnTo>
                <a:lnTo>
                  <a:pt x="504" y="1868"/>
                </a:lnTo>
                <a:lnTo>
                  <a:pt x="507" y="1871"/>
                </a:lnTo>
                <a:lnTo>
                  <a:pt x="510" y="1873"/>
                </a:lnTo>
                <a:lnTo>
                  <a:pt x="510" y="1875"/>
                </a:lnTo>
                <a:lnTo>
                  <a:pt x="511" y="1875"/>
                </a:lnTo>
                <a:lnTo>
                  <a:pt x="513" y="1876"/>
                </a:lnTo>
                <a:lnTo>
                  <a:pt x="514" y="1876"/>
                </a:lnTo>
                <a:lnTo>
                  <a:pt x="514" y="1878"/>
                </a:lnTo>
                <a:lnTo>
                  <a:pt x="516" y="1878"/>
                </a:lnTo>
                <a:lnTo>
                  <a:pt x="516" y="1879"/>
                </a:lnTo>
                <a:lnTo>
                  <a:pt x="517" y="1879"/>
                </a:lnTo>
                <a:lnTo>
                  <a:pt x="519" y="1879"/>
                </a:lnTo>
                <a:lnTo>
                  <a:pt x="520" y="1881"/>
                </a:lnTo>
                <a:lnTo>
                  <a:pt x="522" y="1882"/>
                </a:lnTo>
                <a:lnTo>
                  <a:pt x="523" y="1882"/>
                </a:lnTo>
                <a:lnTo>
                  <a:pt x="525" y="1884"/>
                </a:lnTo>
                <a:lnTo>
                  <a:pt x="526" y="1885"/>
                </a:lnTo>
                <a:lnTo>
                  <a:pt x="528" y="1885"/>
                </a:lnTo>
                <a:lnTo>
                  <a:pt x="528" y="1887"/>
                </a:lnTo>
                <a:lnTo>
                  <a:pt x="529" y="1887"/>
                </a:lnTo>
                <a:lnTo>
                  <a:pt x="531" y="1888"/>
                </a:lnTo>
                <a:lnTo>
                  <a:pt x="532" y="1890"/>
                </a:lnTo>
                <a:lnTo>
                  <a:pt x="534" y="1890"/>
                </a:lnTo>
                <a:lnTo>
                  <a:pt x="535" y="1891"/>
                </a:lnTo>
                <a:lnTo>
                  <a:pt x="537" y="1890"/>
                </a:lnTo>
                <a:lnTo>
                  <a:pt x="538" y="1890"/>
                </a:lnTo>
                <a:lnTo>
                  <a:pt x="540" y="1891"/>
                </a:lnTo>
                <a:lnTo>
                  <a:pt x="541" y="1891"/>
                </a:lnTo>
                <a:lnTo>
                  <a:pt x="543" y="1891"/>
                </a:lnTo>
                <a:lnTo>
                  <a:pt x="544" y="1891"/>
                </a:lnTo>
                <a:lnTo>
                  <a:pt x="546" y="1891"/>
                </a:lnTo>
                <a:lnTo>
                  <a:pt x="547" y="1891"/>
                </a:lnTo>
                <a:lnTo>
                  <a:pt x="549" y="1891"/>
                </a:lnTo>
                <a:lnTo>
                  <a:pt x="550" y="1891"/>
                </a:lnTo>
                <a:lnTo>
                  <a:pt x="552" y="1891"/>
                </a:lnTo>
                <a:lnTo>
                  <a:pt x="555" y="1891"/>
                </a:lnTo>
                <a:lnTo>
                  <a:pt x="558" y="1890"/>
                </a:lnTo>
                <a:lnTo>
                  <a:pt x="560" y="1890"/>
                </a:lnTo>
                <a:lnTo>
                  <a:pt x="561" y="1890"/>
                </a:lnTo>
                <a:lnTo>
                  <a:pt x="563" y="1890"/>
                </a:lnTo>
                <a:lnTo>
                  <a:pt x="564" y="1888"/>
                </a:lnTo>
                <a:lnTo>
                  <a:pt x="566" y="1888"/>
                </a:lnTo>
                <a:lnTo>
                  <a:pt x="567" y="1888"/>
                </a:lnTo>
                <a:lnTo>
                  <a:pt x="569" y="1888"/>
                </a:lnTo>
                <a:lnTo>
                  <a:pt x="570" y="1888"/>
                </a:lnTo>
                <a:lnTo>
                  <a:pt x="572" y="1888"/>
                </a:lnTo>
                <a:lnTo>
                  <a:pt x="575" y="1890"/>
                </a:lnTo>
                <a:lnTo>
                  <a:pt x="578" y="1890"/>
                </a:lnTo>
                <a:lnTo>
                  <a:pt x="581" y="1890"/>
                </a:lnTo>
                <a:lnTo>
                  <a:pt x="582" y="1890"/>
                </a:lnTo>
                <a:lnTo>
                  <a:pt x="585" y="1890"/>
                </a:lnTo>
                <a:lnTo>
                  <a:pt x="587" y="1890"/>
                </a:lnTo>
                <a:lnTo>
                  <a:pt x="596" y="1890"/>
                </a:lnTo>
                <a:lnTo>
                  <a:pt x="597" y="1891"/>
                </a:lnTo>
                <a:lnTo>
                  <a:pt x="600" y="1891"/>
                </a:lnTo>
                <a:lnTo>
                  <a:pt x="602" y="1891"/>
                </a:lnTo>
                <a:lnTo>
                  <a:pt x="603" y="1891"/>
                </a:lnTo>
                <a:lnTo>
                  <a:pt x="605" y="1891"/>
                </a:lnTo>
                <a:lnTo>
                  <a:pt x="608" y="1891"/>
                </a:lnTo>
                <a:lnTo>
                  <a:pt x="609" y="1891"/>
                </a:lnTo>
                <a:lnTo>
                  <a:pt x="611" y="1891"/>
                </a:lnTo>
                <a:lnTo>
                  <a:pt x="613" y="1891"/>
                </a:lnTo>
                <a:lnTo>
                  <a:pt x="614" y="1891"/>
                </a:lnTo>
                <a:lnTo>
                  <a:pt x="616" y="1891"/>
                </a:lnTo>
                <a:lnTo>
                  <a:pt x="616" y="1890"/>
                </a:lnTo>
                <a:lnTo>
                  <a:pt x="617" y="1891"/>
                </a:lnTo>
                <a:lnTo>
                  <a:pt x="616" y="1867"/>
                </a:lnTo>
                <a:lnTo>
                  <a:pt x="617" y="1867"/>
                </a:lnTo>
                <a:lnTo>
                  <a:pt x="616" y="1859"/>
                </a:lnTo>
                <a:lnTo>
                  <a:pt x="616" y="1855"/>
                </a:lnTo>
                <a:lnTo>
                  <a:pt x="614" y="1847"/>
                </a:lnTo>
                <a:lnTo>
                  <a:pt x="599" y="1849"/>
                </a:lnTo>
                <a:lnTo>
                  <a:pt x="597" y="1835"/>
                </a:lnTo>
                <a:lnTo>
                  <a:pt x="619" y="1832"/>
                </a:lnTo>
                <a:lnTo>
                  <a:pt x="617" y="1823"/>
                </a:lnTo>
                <a:lnTo>
                  <a:pt x="631" y="1822"/>
                </a:lnTo>
                <a:lnTo>
                  <a:pt x="623" y="1791"/>
                </a:lnTo>
                <a:lnTo>
                  <a:pt x="628" y="1790"/>
                </a:lnTo>
                <a:lnTo>
                  <a:pt x="631" y="1788"/>
                </a:lnTo>
                <a:lnTo>
                  <a:pt x="629" y="1758"/>
                </a:lnTo>
                <a:lnTo>
                  <a:pt x="629" y="1743"/>
                </a:lnTo>
                <a:lnTo>
                  <a:pt x="631" y="1743"/>
                </a:lnTo>
                <a:lnTo>
                  <a:pt x="632" y="1743"/>
                </a:lnTo>
                <a:lnTo>
                  <a:pt x="637" y="1743"/>
                </a:lnTo>
                <a:lnTo>
                  <a:pt x="638" y="1743"/>
                </a:lnTo>
                <a:lnTo>
                  <a:pt x="640" y="1743"/>
                </a:lnTo>
                <a:lnTo>
                  <a:pt x="641" y="1743"/>
                </a:lnTo>
                <a:lnTo>
                  <a:pt x="643" y="1743"/>
                </a:lnTo>
                <a:lnTo>
                  <a:pt x="643" y="1741"/>
                </a:lnTo>
                <a:lnTo>
                  <a:pt x="643" y="1740"/>
                </a:lnTo>
                <a:lnTo>
                  <a:pt x="643" y="1738"/>
                </a:lnTo>
                <a:lnTo>
                  <a:pt x="644" y="1737"/>
                </a:lnTo>
                <a:lnTo>
                  <a:pt x="644" y="1735"/>
                </a:lnTo>
                <a:lnTo>
                  <a:pt x="644" y="1731"/>
                </a:lnTo>
                <a:lnTo>
                  <a:pt x="644" y="1726"/>
                </a:lnTo>
                <a:lnTo>
                  <a:pt x="644" y="1723"/>
                </a:lnTo>
                <a:lnTo>
                  <a:pt x="644" y="1720"/>
                </a:lnTo>
                <a:lnTo>
                  <a:pt x="646" y="1716"/>
                </a:lnTo>
                <a:lnTo>
                  <a:pt x="646" y="1714"/>
                </a:lnTo>
                <a:lnTo>
                  <a:pt x="646" y="1712"/>
                </a:lnTo>
                <a:lnTo>
                  <a:pt x="644" y="1705"/>
                </a:lnTo>
                <a:lnTo>
                  <a:pt x="640" y="1703"/>
                </a:lnTo>
                <a:lnTo>
                  <a:pt x="643" y="1697"/>
                </a:lnTo>
                <a:lnTo>
                  <a:pt x="644" y="1696"/>
                </a:lnTo>
                <a:lnTo>
                  <a:pt x="644" y="1693"/>
                </a:lnTo>
                <a:lnTo>
                  <a:pt x="646" y="1679"/>
                </a:lnTo>
                <a:lnTo>
                  <a:pt x="644" y="1676"/>
                </a:lnTo>
                <a:lnTo>
                  <a:pt x="640" y="1673"/>
                </a:lnTo>
                <a:lnTo>
                  <a:pt x="637" y="1670"/>
                </a:lnTo>
                <a:lnTo>
                  <a:pt x="634" y="1669"/>
                </a:lnTo>
                <a:lnTo>
                  <a:pt x="626" y="1664"/>
                </a:lnTo>
                <a:lnTo>
                  <a:pt x="623" y="1663"/>
                </a:lnTo>
                <a:lnTo>
                  <a:pt x="631" y="1644"/>
                </a:lnTo>
                <a:lnTo>
                  <a:pt x="631" y="1643"/>
                </a:lnTo>
                <a:lnTo>
                  <a:pt x="632" y="1641"/>
                </a:lnTo>
                <a:lnTo>
                  <a:pt x="632" y="1640"/>
                </a:lnTo>
                <a:lnTo>
                  <a:pt x="634" y="1637"/>
                </a:lnTo>
                <a:lnTo>
                  <a:pt x="635" y="1635"/>
                </a:lnTo>
                <a:lnTo>
                  <a:pt x="637" y="1635"/>
                </a:lnTo>
                <a:lnTo>
                  <a:pt x="637" y="1634"/>
                </a:lnTo>
                <a:lnTo>
                  <a:pt x="638" y="1634"/>
                </a:lnTo>
                <a:lnTo>
                  <a:pt x="640" y="1632"/>
                </a:lnTo>
                <a:lnTo>
                  <a:pt x="641" y="1632"/>
                </a:lnTo>
                <a:lnTo>
                  <a:pt x="643" y="1631"/>
                </a:lnTo>
                <a:lnTo>
                  <a:pt x="649" y="1629"/>
                </a:lnTo>
                <a:lnTo>
                  <a:pt x="650" y="1631"/>
                </a:lnTo>
                <a:lnTo>
                  <a:pt x="652" y="1631"/>
                </a:lnTo>
                <a:lnTo>
                  <a:pt x="653" y="1632"/>
                </a:lnTo>
                <a:lnTo>
                  <a:pt x="655" y="1634"/>
                </a:lnTo>
                <a:lnTo>
                  <a:pt x="656" y="1635"/>
                </a:lnTo>
                <a:lnTo>
                  <a:pt x="658" y="1637"/>
                </a:lnTo>
                <a:lnTo>
                  <a:pt x="662" y="1641"/>
                </a:lnTo>
                <a:lnTo>
                  <a:pt x="664" y="1643"/>
                </a:lnTo>
                <a:lnTo>
                  <a:pt x="665" y="1643"/>
                </a:lnTo>
                <a:lnTo>
                  <a:pt x="665" y="1644"/>
                </a:lnTo>
                <a:lnTo>
                  <a:pt x="667" y="1644"/>
                </a:lnTo>
                <a:lnTo>
                  <a:pt x="669" y="1644"/>
                </a:lnTo>
                <a:lnTo>
                  <a:pt x="670" y="1644"/>
                </a:lnTo>
                <a:lnTo>
                  <a:pt x="676" y="1643"/>
                </a:lnTo>
                <a:lnTo>
                  <a:pt x="678" y="1643"/>
                </a:lnTo>
                <a:lnTo>
                  <a:pt x="679" y="1643"/>
                </a:lnTo>
                <a:lnTo>
                  <a:pt x="681" y="1643"/>
                </a:lnTo>
                <a:lnTo>
                  <a:pt x="682" y="1641"/>
                </a:lnTo>
                <a:lnTo>
                  <a:pt x="685" y="1641"/>
                </a:lnTo>
                <a:lnTo>
                  <a:pt x="687" y="1640"/>
                </a:lnTo>
                <a:lnTo>
                  <a:pt x="693" y="1637"/>
                </a:lnTo>
                <a:lnTo>
                  <a:pt x="696" y="1635"/>
                </a:lnTo>
                <a:lnTo>
                  <a:pt x="702" y="1632"/>
                </a:lnTo>
                <a:lnTo>
                  <a:pt x="699" y="1626"/>
                </a:lnTo>
                <a:lnTo>
                  <a:pt x="697" y="1625"/>
                </a:lnTo>
                <a:lnTo>
                  <a:pt x="697" y="1623"/>
                </a:lnTo>
                <a:lnTo>
                  <a:pt x="696" y="1622"/>
                </a:lnTo>
                <a:lnTo>
                  <a:pt x="696" y="1619"/>
                </a:lnTo>
                <a:lnTo>
                  <a:pt x="694" y="1616"/>
                </a:lnTo>
                <a:lnTo>
                  <a:pt x="694" y="1614"/>
                </a:lnTo>
                <a:lnTo>
                  <a:pt x="693" y="1611"/>
                </a:lnTo>
                <a:lnTo>
                  <a:pt x="691" y="1606"/>
                </a:lnTo>
                <a:lnTo>
                  <a:pt x="690" y="1603"/>
                </a:lnTo>
                <a:lnTo>
                  <a:pt x="690" y="1600"/>
                </a:lnTo>
                <a:lnTo>
                  <a:pt x="688" y="1599"/>
                </a:lnTo>
                <a:lnTo>
                  <a:pt x="688" y="1597"/>
                </a:lnTo>
                <a:lnTo>
                  <a:pt x="688" y="1596"/>
                </a:lnTo>
                <a:lnTo>
                  <a:pt x="687" y="1594"/>
                </a:lnTo>
                <a:lnTo>
                  <a:pt x="687" y="1593"/>
                </a:lnTo>
                <a:lnTo>
                  <a:pt x="685" y="1590"/>
                </a:lnTo>
                <a:lnTo>
                  <a:pt x="685" y="1587"/>
                </a:lnTo>
                <a:lnTo>
                  <a:pt x="684" y="1584"/>
                </a:lnTo>
                <a:lnTo>
                  <a:pt x="682" y="1581"/>
                </a:lnTo>
                <a:lnTo>
                  <a:pt x="682" y="1579"/>
                </a:lnTo>
                <a:lnTo>
                  <a:pt x="681" y="1576"/>
                </a:lnTo>
                <a:lnTo>
                  <a:pt x="679" y="1573"/>
                </a:lnTo>
                <a:lnTo>
                  <a:pt x="678" y="1570"/>
                </a:lnTo>
                <a:lnTo>
                  <a:pt x="678" y="1567"/>
                </a:lnTo>
                <a:lnTo>
                  <a:pt x="676" y="1564"/>
                </a:lnTo>
                <a:lnTo>
                  <a:pt x="675" y="1563"/>
                </a:lnTo>
                <a:lnTo>
                  <a:pt x="675" y="1561"/>
                </a:lnTo>
                <a:lnTo>
                  <a:pt x="673" y="1557"/>
                </a:lnTo>
                <a:lnTo>
                  <a:pt x="673" y="1555"/>
                </a:lnTo>
                <a:lnTo>
                  <a:pt x="672" y="1553"/>
                </a:lnTo>
                <a:lnTo>
                  <a:pt x="672" y="1552"/>
                </a:lnTo>
                <a:lnTo>
                  <a:pt x="670" y="1552"/>
                </a:lnTo>
                <a:lnTo>
                  <a:pt x="670" y="1550"/>
                </a:lnTo>
                <a:lnTo>
                  <a:pt x="669" y="1549"/>
                </a:lnTo>
                <a:lnTo>
                  <a:pt x="667" y="1547"/>
                </a:lnTo>
                <a:lnTo>
                  <a:pt x="665" y="1546"/>
                </a:lnTo>
                <a:lnTo>
                  <a:pt x="664" y="1544"/>
                </a:lnTo>
                <a:lnTo>
                  <a:pt x="662" y="1543"/>
                </a:lnTo>
                <a:lnTo>
                  <a:pt x="661" y="1541"/>
                </a:lnTo>
                <a:lnTo>
                  <a:pt x="659" y="1540"/>
                </a:lnTo>
                <a:lnTo>
                  <a:pt x="658" y="1538"/>
                </a:lnTo>
                <a:lnTo>
                  <a:pt x="656" y="1537"/>
                </a:lnTo>
                <a:lnTo>
                  <a:pt x="655" y="1535"/>
                </a:lnTo>
                <a:lnTo>
                  <a:pt x="653" y="1534"/>
                </a:lnTo>
                <a:lnTo>
                  <a:pt x="652" y="1532"/>
                </a:lnTo>
                <a:lnTo>
                  <a:pt x="650" y="1531"/>
                </a:lnTo>
                <a:lnTo>
                  <a:pt x="649" y="1529"/>
                </a:lnTo>
                <a:lnTo>
                  <a:pt x="647" y="1528"/>
                </a:lnTo>
                <a:lnTo>
                  <a:pt x="646" y="1526"/>
                </a:lnTo>
                <a:lnTo>
                  <a:pt x="643" y="1525"/>
                </a:lnTo>
                <a:lnTo>
                  <a:pt x="641" y="1522"/>
                </a:lnTo>
                <a:lnTo>
                  <a:pt x="638" y="1519"/>
                </a:lnTo>
                <a:lnTo>
                  <a:pt x="637" y="1519"/>
                </a:lnTo>
                <a:lnTo>
                  <a:pt x="635" y="1517"/>
                </a:lnTo>
                <a:lnTo>
                  <a:pt x="635" y="1516"/>
                </a:lnTo>
                <a:lnTo>
                  <a:pt x="634" y="1514"/>
                </a:lnTo>
                <a:lnTo>
                  <a:pt x="632" y="1513"/>
                </a:lnTo>
                <a:lnTo>
                  <a:pt x="631" y="1513"/>
                </a:lnTo>
                <a:lnTo>
                  <a:pt x="629" y="1511"/>
                </a:lnTo>
                <a:lnTo>
                  <a:pt x="628" y="1510"/>
                </a:lnTo>
                <a:lnTo>
                  <a:pt x="626" y="1508"/>
                </a:lnTo>
                <a:lnTo>
                  <a:pt x="625" y="1507"/>
                </a:lnTo>
                <a:lnTo>
                  <a:pt x="623" y="1505"/>
                </a:lnTo>
                <a:lnTo>
                  <a:pt x="622" y="1505"/>
                </a:lnTo>
                <a:lnTo>
                  <a:pt x="622" y="1504"/>
                </a:lnTo>
                <a:lnTo>
                  <a:pt x="622" y="1500"/>
                </a:lnTo>
                <a:lnTo>
                  <a:pt x="620" y="1499"/>
                </a:lnTo>
                <a:lnTo>
                  <a:pt x="622" y="1499"/>
                </a:lnTo>
                <a:lnTo>
                  <a:pt x="622" y="1497"/>
                </a:lnTo>
                <a:lnTo>
                  <a:pt x="622" y="1496"/>
                </a:lnTo>
                <a:lnTo>
                  <a:pt x="622" y="1494"/>
                </a:lnTo>
                <a:lnTo>
                  <a:pt x="623" y="1494"/>
                </a:lnTo>
                <a:lnTo>
                  <a:pt x="623" y="1493"/>
                </a:lnTo>
                <a:lnTo>
                  <a:pt x="625" y="1491"/>
                </a:lnTo>
                <a:lnTo>
                  <a:pt x="626" y="1490"/>
                </a:lnTo>
                <a:lnTo>
                  <a:pt x="628" y="1490"/>
                </a:lnTo>
                <a:lnTo>
                  <a:pt x="628" y="1488"/>
                </a:lnTo>
                <a:lnTo>
                  <a:pt x="629" y="1487"/>
                </a:lnTo>
                <a:lnTo>
                  <a:pt x="631" y="1487"/>
                </a:lnTo>
                <a:lnTo>
                  <a:pt x="632" y="1485"/>
                </a:lnTo>
                <a:lnTo>
                  <a:pt x="634" y="1484"/>
                </a:lnTo>
                <a:lnTo>
                  <a:pt x="635" y="1482"/>
                </a:lnTo>
                <a:lnTo>
                  <a:pt x="640" y="1481"/>
                </a:lnTo>
                <a:lnTo>
                  <a:pt x="641" y="1479"/>
                </a:lnTo>
                <a:lnTo>
                  <a:pt x="643" y="1479"/>
                </a:lnTo>
                <a:lnTo>
                  <a:pt x="644" y="1478"/>
                </a:lnTo>
                <a:lnTo>
                  <a:pt x="646" y="1476"/>
                </a:lnTo>
                <a:lnTo>
                  <a:pt x="647" y="1476"/>
                </a:lnTo>
                <a:lnTo>
                  <a:pt x="650" y="1476"/>
                </a:lnTo>
                <a:lnTo>
                  <a:pt x="650" y="1475"/>
                </a:lnTo>
                <a:lnTo>
                  <a:pt x="652" y="1475"/>
                </a:lnTo>
                <a:lnTo>
                  <a:pt x="653" y="1475"/>
                </a:lnTo>
                <a:lnTo>
                  <a:pt x="656" y="1475"/>
                </a:lnTo>
                <a:lnTo>
                  <a:pt x="658" y="1475"/>
                </a:lnTo>
                <a:lnTo>
                  <a:pt x="659" y="1475"/>
                </a:lnTo>
                <a:lnTo>
                  <a:pt x="662" y="1475"/>
                </a:lnTo>
                <a:lnTo>
                  <a:pt x="664" y="1475"/>
                </a:lnTo>
                <a:lnTo>
                  <a:pt x="667" y="1475"/>
                </a:lnTo>
                <a:lnTo>
                  <a:pt x="669" y="1475"/>
                </a:lnTo>
                <a:lnTo>
                  <a:pt x="670" y="1475"/>
                </a:lnTo>
                <a:lnTo>
                  <a:pt x="672" y="1473"/>
                </a:lnTo>
                <a:lnTo>
                  <a:pt x="673" y="1473"/>
                </a:lnTo>
                <a:lnTo>
                  <a:pt x="676" y="1472"/>
                </a:lnTo>
                <a:lnTo>
                  <a:pt x="678" y="1472"/>
                </a:lnTo>
                <a:lnTo>
                  <a:pt x="679" y="1470"/>
                </a:lnTo>
                <a:lnTo>
                  <a:pt x="681" y="1470"/>
                </a:lnTo>
                <a:lnTo>
                  <a:pt x="682" y="1469"/>
                </a:lnTo>
                <a:lnTo>
                  <a:pt x="684" y="1469"/>
                </a:lnTo>
                <a:lnTo>
                  <a:pt x="685" y="1467"/>
                </a:lnTo>
                <a:lnTo>
                  <a:pt x="687" y="1467"/>
                </a:lnTo>
                <a:lnTo>
                  <a:pt x="690" y="1464"/>
                </a:lnTo>
                <a:lnTo>
                  <a:pt x="691" y="1464"/>
                </a:lnTo>
                <a:lnTo>
                  <a:pt x="693" y="1463"/>
                </a:lnTo>
                <a:lnTo>
                  <a:pt x="694" y="1463"/>
                </a:lnTo>
                <a:lnTo>
                  <a:pt x="696" y="1461"/>
                </a:lnTo>
                <a:lnTo>
                  <a:pt x="697" y="1460"/>
                </a:lnTo>
                <a:lnTo>
                  <a:pt x="699" y="1460"/>
                </a:lnTo>
                <a:lnTo>
                  <a:pt x="703" y="1457"/>
                </a:lnTo>
                <a:lnTo>
                  <a:pt x="706" y="1455"/>
                </a:lnTo>
                <a:lnTo>
                  <a:pt x="709" y="1454"/>
                </a:lnTo>
                <a:lnTo>
                  <a:pt x="715" y="1451"/>
                </a:lnTo>
                <a:lnTo>
                  <a:pt x="717" y="1449"/>
                </a:lnTo>
                <a:lnTo>
                  <a:pt x="721" y="1446"/>
                </a:lnTo>
                <a:lnTo>
                  <a:pt x="725" y="1444"/>
                </a:lnTo>
                <a:lnTo>
                  <a:pt x="726" y="1443"/>
                </a:lnTo>
                <a:lnTo>
                  <a:pt x="725" y="1437"/>
                </a:lnTo>
                <a:lnTo>
                  <a:pt x="720" y="1423"/>
                </a:lnTo>
                <a:lnTo>
                  <a:pt x="703" y="1401"/>
                </a:lnTo>
                <a:lnTo>
                  <a:pt x="690" y="1417"/>
                </a:lnTo>
                <a:lnTo>
                  <a:pt x="682" y="1399"/>
                </a:lnTo>
                <a:lnTo>
                  <a:pt x="682" y="1402"/>
                </a:lnTo>
                <a:lnTo>
                  <a:pt x="667" y="1396"/>
                </a:lnTo>
                <a:lnTo>
                  <a:pt x="664" y="1394"/>
                </a:lnTo>
                <a:lnTo>
                  <a:pt x="644" y="1385"/>
                </a:lnTo>
                <a:lnTo>
                  <a:pt x="643" y="1385"/>
                </a:lnTo>
                <a:lnTo>
                  <a:pt x="641" y="1384"/>
                </a:lnTo>
                <a:lnTo>
                  <a:pt x="640" y="1384"/>
                </a:lnTo>
                <a:lnTo>
                  <a:pt x="638" y="1382"/>
                </a:lnTo>
                <a:lnTo>
                  <a:pt x="635" y="1382"/>
                </a:lnTo>
                <a:lnTo>
                  <a:pt x="638" y="1378"/>
                </a:lnTo>
                <a:lnTo>
                  <a:pt x="638" y="1376"/>
                </a:lnTo>
                <a:lnTo>
                  <a:pt x="632" y="1373"/>
                </a:lnTo>
                <a:lnTo>
                  <a:pt x="626" y="1370"/>
                </a:lnTo>
                <a:lnTo>
                  <a:pt x="628" y="1366"/>
                </a:lnTo>
                <a:lnTo>
                  <a:pt x="631" y="1363"/>
                </a:lnTo>
                <a:lnTo>
                  <a:pt x="632" y="1360"/>
                </a:lnTo>
                <a:lnTo>
                  <a:pt x="634" y="1358"/>
                </a:lnTo>
                <a:lnTo>
                  <a:pt x="625" y="1354"/>
                </a:lnTo>
                <a:lnTo>
                  <a:pt x="622" y="1352"/>
                </a:lnTo>
                <a:lnTo>
                  <a:pt x="614" y="1348"/>
                </a:lnTo>
                <a:lnTo>
                  <a:pt x="613" y="1349"/>
                </a:lnTo>
                <a:lnTo>
                  <a:pt x="613" y="1351"/>
                </a:lnTo>
                <a:lnTo>
                  <a:pt x="611" y="1354"/>
                </a:lnTo>
                <a:lnTo>
                  <a:pt x="609" y="1357"/>
                </a:lnTo>
                <a:lnTo>
                  <a:pt x="608" y="1360"/>
                </a:lnTo>
                <a:lnTo>
                  <a:pt x="578" y="1341"/>
                </a:lnTo>
                <a:lnTo>
                  <a:pt x="579" y="1338"/>
                </a:lnTo>
                <a:lnTo>
                  <a:pt x="581" y="1337"/>
                </a:lnTo>
                <a:lnTo>
                  <a:pt x="582" y="1332"/>
                </a:lnTo>
                <a:lnTo>
                  <a:pt x="582" y="1328"/>
                </a:lnTo>
                <a:lnTo>
                  <a:pt x="582" y="1326"/>
                </a:lnTo>
                <a:lnTo>
                  <a:pt x="582" y="1325"/>
                </a:lnTo>
                <a:lnTo>
                  <a:pt x="584" y="1304"/>
                </a:lnTo>
                <a:lnTo>
                  <a:pt x="578" y="1302"/>
                </a:lnTo>
                <a:lnTo>
                  <a:pt x="578" y="1301"/>
                </a:lnTo>
                <a:lnTo>
                  <a:pt x="578" y="1298"/>
                </a:lnTo>
                <a:lnTo>
                  <a:pt x="578" y="1295"/>
                </a:lnTo>
                <a:lnTo>
                  <a:pt x="578" y="1292"/>
                </a:lnTo>
                <a:lnTo>
                  <a:pt x="578" y="1290"/>
                </a:lnTo>
                <a:lnTo>
                  <a:pt x="579" y="1288"/>
                </a:lnTo>
                <a:lnTo>
                  <a:pt x="578" y="1285"/>
                </a:lnTo>
                <a:lnTo>
                  <a:pt x="578" y="1284"/>
                </a:lnTo>
                <a:lnTo>
                  <a:pt x="578" y="1282"/>
                </a:lnTo>
                <a:lnTo>
                  <a:pt x="576" y="1281"/>
                </a:lnTo>
                <a:lnTo>
                  <a:pt x="576" y="1279"/>
                </a:lnTo>
                <a:lnTo>
                  <a:pt x="576" y="1278"/>
                </a:lnTo>
                <a:lnTo>
                  <a:pt x="575" y="1276"/>
                </a:lnTo>
                <a:lnTo>
                  <a:pt x="575" y="1275"/>
                </a:lnTo>
                <a:lnTo>
                  <a:pt x="575" y="1273"/>
                </a:lnTo>
                <a:lnTo>
                  <a:pt x="573" y="1269"/>
                </a:lnTo>
                <a:lnTo>
                  <a:pt x="572" y="1267"/>
                </a:lnTo>
                <a:lnTo>
                  <a:pt x="572" y="1264"/>
                </a:lnTo>
                <a:lnTo>
                  <a:pt x="572" y="1263"/>
                </a:lnTo>
                <a:lnTo>
                  <a:pt x="570" y="1261"/>
                </a:lnTo>
                <a:lnTo>
                  <a:pt x="570" y="1260"/>
                </a:lnTo>
                <a:lnTo>
                  <a:pt x="569" y="1257"/>
                </a:lnTo>
                <a:lnTo>
                  <a:pt x="569" y="1255"/>
                </a:lnTo>
                <a:lnTo>
                  <a:pt x="569" y="1254"/>
                </a:lnTo>
                <a:lnTo>
                  <a:pt x="569" y="1252"/>
                </a:lnTo>
                <a:lnTo>
                  <a:pt x="567" y="1248"/>
                </a:lnTo>
                <a:lnTo>
                  <a:pt x="566" y="1245"/>
                </a:lnTo>
                <a:lnTo>
                  <a:pt x="566" y="1243"/>
                </a:lnTo>
                <a:lnTo>
                  <a:pt x="564" y="1242"/>
                </a:lnTo>
                <a:lnTo>
                  <a:pt x="564" y="1240"/>
                </a:lnTo>
                <a:lnTo>
                  <a:pt x="564" y="1239"/>
                </a:lnTo>
                <a:lnTo>
                  <a:pt x="564" y="1237"/>
                </a:lnTo>
                <a:lnTo>
                  <a:pt x="563" y="1235"/>
                </a:lnTo>
                <a:lnTo>
                  <a:pt x="563" y="1234"/>
                </a:lnTo>
                <a:lnTo>
                  <a:pt x="563" y="1232"/>
                </a:lnTo>
                <a:lnTo>
                  <a:pt x="561" y="1232"/>
                </a:lnTo>
                <a:lnTo>
                  <a:pt x="561" y="1231"/>
                </a:lnTo>
                <a:lnTo>
                  <a:pt x="561" y="1229"/>
                </a:lnTo>
                <a:lnTo>
                  <a:pt x="561" y="1228"/>
                </a:lnTo>
                <a:lnTo>
                  <a:pt x="561" y="1226"/>
                </a:lnTo>
                <a:lnTo>
                  <a:pt x="561" y="1225"/>
                </a:lnTo>
                <a:lnTo>
                  <a:pt x="560" y="1223"/>
                </a:lnTo>
                <a:lnTo>
                  <a:pt x="560" y="1222"/>
                </a:lnTo>
                <a:lnTo>
                  <a:pt x="560" y="1220"/>
                </a:lnTo>
                <a:lnTo>
                  <a:pt x="560" y="1219"/>
                </a:lnTo>
                <a:lnTo>
                  <a:pt x="561" y="1219"/>
                </a:lnTo>
                <a:lnTo>
                  <a:pt x="561" y="1217"/>
                </a:lnTo>
                <a:lnTo>
                  <a:pt x="563" y="1217"/>
                </a:lnTo>
                <a:lnTo>
                  <a:pt x="563" y="1216"/>
                </a:lnTo>
                <a:lnTo>
                  <a:pt x="564" y="1216"/>
                </a:lnTo>
                <a:lnTo>
                  <a:pt x="566" y="1213"/>
                </a:lnTo>
                <a:lnTo>
                  <a:pt x="567" y="1211"/>
                </a:lnTo>
                <a:lnTo>
                  <a:pt x="566" y="1210"/>
                </a:lnTo>
                <a:lnTo>
                  <a:pt x="564" y="1208"/>
                </a:lnTo>
                <a:lnTo>
                  <a:pt x="564" y="1207"/>
                </a:lnTo>
                <a:lnTo>
                  <a:pt x="564" y="1205"/>
                </a:lnTo>
                <a:lnTo>
                  <a:pt x="563" y="1205"/>
                </a:lnTo>
                <a:lnTo>
                  <a:pt x="561" y="1204"/>
                </a:lnTo>
                <a:lnTo>
                  <a:pt x="561" y="1198"/>
                </a:lnTo>
                <a:lnTo>
                  <a:pt x="566" y="1187"/>
                </a:lnTo>
                <a:lnTo>
                  <a:pt x="569" y="1179"/>
                </a:lnTo>
                <a:lnTo>
                  <a:pt x="573" y="1170"/>
                </a:lnTo>
                <a:lnTo>
                  <a:pt x="578" y="1164"/>
                </a:lnTo>
                <a:lnTo>
                  <a:pt x="581" y="1160"/>
                </a:lnTo>
                <a:lnTo>
                  <a:pt x="582" y="1160"/>
                </a:lnTo>
                <a:lnTo>
                  <a:pt x="584" y="1161"/>
                </a:lnTo>
                <a:lnTo>
                  <a:pt x="585" y="1163"/>
                </a:lnTo>
                <a:lnTo>
                  <a:pt x="587" y="1163"/>
                </a:lnTo>
                <a:lnTo>
                  <a:pt x="588" y="1164"/>
                </a:lnTo>
                <a:lnTo>
                  <a:pt x="590" y="1164"/>
                </a:lnTo>
                <a:lnTo>
                  <a:pt x="591" y="1164"/>
                </a:lnTo>
                <a:lnTo>
                  <a:pt x="591" y="1163"/>
                </a:lnTo>
                <a:lnTo>
                  <a:pt x="591" y="1161"/>
                </a:lnTo>
                <a:lnTo>
                  <a:pt x="593" y="1160"/>
                </a:lnTo>
                <a:lnTo>
                  <a:pt x="594" y="1160"/>
                </a:lnTo>
                <a:lnTo>
                  <a:pt x="596" y="1158"/>
                </a:lnTo>
                <a:lnTo>
                  <a:pt x="597" y="1158"/>
                </a:lnTo>
                <a:lnTo>
                  <a:pt x="597" y="1157"/>
                </a:lnTo>
                <a:lnTo>
                  <a:pt x="599" y="1155"/>
                </a:lnTo>
                <a:lnTo>
                  <a:pt x="600" y="1154"/>
                </a:lnTo>
                <a:lnTo>
                  <a:pt x="600" y="1152"/>
                </a:lnTo>
                <a:lnTo>
                  <a:pt x="602" y="1151"/>
                </a:lnTo>
                <a:lnTo>
                  <a:pt x="602" y="1149"/>
                </a:lnTo>
                <a:lnTo>
                  <a:pt x="603" y="1149"/>
                </a:lnTo>
                <a:lnTo>
                  <a:pt x="605" y="1148"/>
                </a:lnTo>
                <a:lnTo>
                  <a:pt x="605" y="1146"/>
                </a:lnTo>
                <a:lnTo>
                  <a:pt x="606" y="1146"/>
                </a:lnTo>
                <a:lnTo>
                  <a:pt x="608" y="1145"/>
                </a:lnTo>
                <a:lnTo>
                  <a:pt x="609" y="1143"/>
                </a:lnTo>
                <a:lnTo>
                  <a:pt x="611" y="1143"/>
                </a:lnTo>
                <a:lnTo>
                  <a:pt x="611" y="1142"/>
                </a:lnTo>
                <a:lnTo>
                  <a:pt x="613" y="1142"/>
                </a:lnTo>
                <a:lnTo>
                  <a:pt x="613" y="1140"/>
                </a:lnTo>
                <a:lnTo>
                  <a:pt x="614" y="1140"/>
                </a:lnTo>
                <a:lnTo>
                  <a:pt x="614" y="1139"/>
                </a:lnTo>
                <a:lnTo>
                  <a:pt x="616" y="1139"/>
                </a:lnTo>
                <a:lnTo>
                  <a:pt x="616" y="1137"/>
                </a:lnTo>
                <a:lnTo>
                  <a:pt x="617" y="1137"/>
                </a:lnTo>
                <a:lnTo>
                  <a:pt x="619" y="1137"/>
                </a:lnTo>
                <a:lnTo>
                  <a:pt x="619" y="1136"/>
                </a:lnTo>
                <a:lnTo>
                  <a:pt x="620" y="1134"/>
                </a:lnTo>
                <a:lnTo>
                  <a:pt x="622" y="1133"/>
                </a:lnTo>
                <a:lnTo>
                  <a:pt x="623" y="1131"/>
                </a:lnTo>
                <a:lnTo>
                  <a:pt x="625" y="1129"/>
                </a:lnTo>
                <a:lnTo>
                  <a:pt x="626" y="1128"/>
                </a:lnTo>
                <a:lnTo>
                  <a:pt x="628" y="1126"/>
                </a:lnTo>
                <a:lnTo>
                  <a:pt x="628" y="1125"/>
                </a:lnTo>
                <a:lnTo>
                  <a:pt x="629" y="1123"/>
                </a:lnTo>
                <a:lnTo>
                  <a:pt x="631" y="1122"/>
                </a:lnTo>
                <a:lnTo>
                  <a:pt x="632" y="1122"/>
                </a:lnTo>
                <a:lnTo>
                  <a:pt x="634" y="1122"/>
                </a:lnTo>
                <a:lnTo>
                  <a:pt x="634" y="1120"/>
                </a:lnTo>
                <a:lnTo>
                  <a:pt x="635" y="1119"/>
                </a:lnTo>
                <a:lnTo>
                  <a:pt x="635" y="1120"/>
                </a:lnTo>
                <a:lnTo>
                  <a:pt x="635" y="1119"/>
                </a:lnTo>
                <a:lnTo>
                  <a:pt x="637" y="1117"/>
                </a:lnTo>
                <a:lnTo>
                  <a:pt x="637" y="1116"/>
                </a:lnTo>
                <a:lnTo>
                  <a:pt x="638" y="1116"/>
                </a:lnTo>
                <a:lnTo>
                  <a:pt x="638" y="1114"/>
                </a:lnTo>
                <a:lnTo>
                  <a:pt x="640" y="1111"/>
                </a:lnTo>
                <a:lnTo>
                  <a:pt x="641" y="1110"/>
                </a:lnTo>
                <a:lnTo>
                  <a:pt x="641" y="1108"/>
                </a:lnTo>
                <a:lnTo>
                  <a:pt x="643" y="1107"/>
                </a:lnTo>
                <a:lnTo>
                  <a:pt x="643" y="1105"/>
                </a:lnTo>
                <a:lnTo>
                  <a:pt x="643" y="1104"/>
                </a:lnTo>
                <a:lnTo>
                  <a:pt x="644" y="1104"/>
                </a:lnTo>
                <a:lnTo>
                  <a:pt x="644" y="1102"/>
                </a:lnTo>
                <a:lnTo>
                  <a:pt x="646" y="1102"/>
                </a:lnTo>
                <a:lnTo>
                  <a:pt x="647" y="1101"/>
                </a:lnTo>
                <a:lnTo>
                  <a:pt x="647" y="1099"/>
                </a:lnTo>
                <a:lnTo>
                  <a:pt x="649" y="1099"/>
                </a:lnTo>
                <a:lnTo>
                  <a:pt x="649" y="1096"/>
                </a:lnTo>
                <a:lnTo>
                  <a:pt x="650" y="1096"/>
                </a:lnTo>
                <a:lnTo>
                  <a:pt x="652" y="1095"/>
                </a:lnTo>
                <a:lnTo>
                  <a:pt x="653" y="1093"/>
                </a:lnTo>
                <a:lnTo>
                  <a:pt x="653" y="1092"/>
                </a:lnTo>
                <a:lnTo>
                  <a:pt x="655" y="1092"/>
                </a:lnTo>
                <a:lnTo>
                  <a:pt x="656" y="1090"/>
                </a:lnTo>
                <a:lnTo>
                  <a:pt x="658" y="1089"/>
                </a:lnTo>
                <a:lnTo>
                  <a:pt x="658" y="1087"/>
                </a:lnTo>
                <a:lnTo>
                  <a:pt x="659" y="1086"/>
                </a:lnTo>
                <a:lnTo>
                  <a:pt x="658" y="1083"/>
                </a:lnTo>
                <a:lnTo>
                  <a:pt x="659" y="1081"/>
                </a:lnTo>
                <a:lnTo>
                  <a:pt x="659" y="1080"/>
                </a:lnTo>
                <a:lnTo>
                  <a:pt x="659" y="1078"/>
                </a:lnTo>
                <a:lnTo>
                  <a:pt x="659" y="1076"/>
                </a:lnTo>
                <a:lnTo>
                  <a:pt x="659" y="1075"/>
                </a:lnTo>
                <a:lnTo>
                  <a:pt x="659" y="1073"/>
                </a:lnTo>
                <a:lnTo>
                  <a:pt x="659" y="1072"/>
                </a:lnTo>
                <a:lnTo>
                  <a:pt x="658" y="1070"/>
                </a:lnTo>
                <a:lnTo>
                  <a:pt x="659" y="1070"/>
                </a:lnTo>
                <a:lnTo>
                  <a:pt x="659" y="1069"/>
                </a:lnTo>
                <a:lnTo>
                  <a:pt x="661" y="1069"/>
                </a:lnTo>
                <a:lnTo>
                  <a:pt x="661" y="1067"/>
                </a:lnTo>
                <a:lnTo>
                  <a:pt x="662" y="1067"/>
                </a:lnTo>
                <a:lnTo>
                  <a:pt x="662" y="1066"/>
                </a:lnTo>
                <a:lnTo>
                  <a:pt x="664" y="1066"/>
                </a:lnTo>
                <a:lnTo>
                  <a:pt x="664" y="1064"/>
                </a:lnTo>
                <a:lnTo>
                  <a:pt x="664" y="1063"/>
                </a:lnTo>
                <a:lnTo>
                  <a:pt x="665" y="1063"/>
                </a:lnTo>
                <a:lnTo>
                  <a:pt x="665" y="1061"/>
                </a:lnTo>
                <a:lnTo>
                  <a:pt x="665" y="1060"/>
                </a:lnTo>
                <a:lnTo>
                  <a:pt x="665" y="1058"/>
                </a:lnTo>
                <a:lnTo>
                  <a:pt x="664" y="1057"/>
                </a:lnTo>
                <a:lnTo>
                  <a:pt x="665" y="1055"/>
                </a:lnTo>
                <a:lnTo>
                  <a:pt x="665" y="1054"/>
                </a:lnTo>
                <a:lnTo>
                  <a:pt x="667" y="1052"/>
                </a:lnTo>
                <a:lnTo>
                  <a:pt x="669" y="1052"/>
                </a:lnTo>
                <a:lnTo>
                  <a:pt x="670" y="1051"/>
                </a:lnTo>
                <a:lnTo>
                  <a:pt x="670" y="1049"/>
                </a:lnTo>
                <a:lnTo>
                  <a:pt x="672" y="1048"/>
                </a:lnTo>
                <a:lnTo>
                  <a:pt x="673" y="1045"/>
                </a:lnTo>
                <a:lnTo>
                  <a:pt x="675" y="1043"/>
                </a:lnTo>
                <a:lnTo>
                  <a:pt x="675" y="1042"/>
                </a:lnTo>
                <a:lnTo>
                  <a:pt x="676" y="1042"/>
                </a:lnTo>
                <a:lnTo>
                  <a:pt x="676" y="1040"/>
                </a:lnTo>
                <a:lnTo>
                  <a:pt x="678" y="1040"/>
                </a:lnTo>
                <a:lnTo>
                  <a:pt x="679" y="1039"/>
                </a:lnTo>
                <a:lnTo>
                  <a:pt x="681" y="1039"/>
                </a:lnTo>
                <a:lnTo>
                  <a:pt x="682" y="1037"/>
                </a:lnTo>
                <a:lnTo>
                  <a:pt x="682" y="1036"/>
                </a:lnTo>
                <a:lnTo>
                  <a:pt x="682" y="1034"/>
                </a:lnTo>
                <a:lnTo>
                  <a:pt x="684" y="1034"/>
                </a:lnTo>
                <a:lnTo>
                  <a:pt x="685" y="1033"/>
                </a:lnTo>
                <a:lnTo>
                  <a:pt x="685" y="1031"/>
                </a:lnTo>
                <a:lnTo>
                  <a:pt x="687" y="1030"/>
                </a:lnTo>
                <a:lnTo>
                  <a:pt x="688" y="1028"/>
                </a:lnTo>
                <a:lnTo>
                  <a:pt x="690" y="1027"/>
                </a:lnTo>
                <a:lnTo>
                  <a:pt x="690" y="1025"/>
                </a:lnTo>
                <a:lnTo>
                  <a:pt x="691" y="1023"/>
                </a:lnTo>
                <a:lnTo>
                  <a:pt x="693" y="1023"/>
                </a:lnTo>
                <a:lnTo>
                  <a:pt x="693" y="1022"/>
                </a:lnTo>
                <a:lnTo>
                  <a:pt x="694" y="1020"/>
                </a:lnTo>
                <a:lnTo>
                  <a:pt x="697" y="1017"/>
                </a:lnTo>
                <a:lnTo>
                  <a:pt x="699" y="1014"/>
                </a:lnTo>
                <a:lnTo>
                  <a:pt x="699" y="1013"/>
                </a:lnTo>
                <a:lnTo>
                  <a:pt x="699" y="1011"/>
                </a:lnTo>
                <a:lnTo>
                  <a:pt x="702" y="1010"/>
                </a:lnTo>
                <a:lnTo>
                  <a:pt x="703" y="1008"/>
                </a:lnTo>
                <a:lnTo>
                  <a:pt x="706" y="1007"/>
                </a:lnTo>
                <a:lnTo>
                  <a:pt x="708" y="1005"/>
                </a:lnTo>
                <a:lnTo>
                  <a:pt x="709" y="1004"/>
                </a:lnTo>
                <a:lnTo>
                  <a:pt x="711" y="1004"/>
                </a:lnTo>
                <a:lnTo>
                  <a:pt x="712" y="1004"/>
                </a:lnTo>
                <a:lnTo>
                  <a:pt x="714" y="1005"/>
                </a:lnTo>
                <a:lnTo>
                  <a:pt x="714" y="1004"/>
                </a:lnTo>
                <a:lnTo>
                  <a:pt x="715" y="1004"/>
                </a:lnTo>
                <a:lnTo>
                  <a:pt x="715" y="1002"/>
                </a:lnTo>
                <a:lnTo>
                  <a:pt x="717" y="1001"/>
                </a:lnTo>
                <a:lnTo>
                  <a:pt x="718" y="1001"/>
                </a:lnTo>
                <a:lnTo>
                  <a:pt x="720" y="1001"/>
                </a:lnTo>
                <a:lnTo>
                  <a:pt x="721" y="999"/>
                </a:lnTo>
                <a:lnTo>
                  <a:pt x="723" y="999"/>
                </a:lnTo>
                <a:lnTo>
                  <a:pt x="725" y="998"/>
                </a:lnTo>
                <a:lnTo>
                  <a:pt x="726" y="998"/>
                </a:lnTo>
                <a:lnTo>
                  <a:pt x="726" y="996"/>
                </a:lnTo>
                <a:lnTo>
                  <a:pt x="728" y="996"/>
                </a:lnTo>
                <a:lnTo>
                  <a:pt x="729" y="996"/>
                </a:lnTo>
                <a:lnTo>
                  <a:pt x="729" y="995"/>
                </a:lnTo>
                <a:lnTo>
                  <a:pt x="731" y="995"/>
                </a:lnTo>
                <a:lnTo>
                  <a:pt x="731" y="993"/>
                </a:lnTo>
                <a:lnTo>
                  <a:pt x="732" y="993"/>
                </a:lnTo>
                <a:lnTo>
                  <a:pt x="734" y="993"/>
                </a:lnTo>
                <a:lnTo>
                  <a:pt x="735" y="993"/>
                </a:lnTo>
                <a:lnTo>
                  <a:pt x="735" y="992"/>
                </a:lnTo>
                <a:lnTo>
                  <a:pt x="737" y="992"/>
                </a:lnTo>
                <a:lnTo>
                  <a:pt x="737" y="990"/>
                </a:lnTo>
                <a:lnTo>
                  <a:pt x="738" y="990"/>
                </a:lnTo>
                <a:lnTo>
                  <a:pt x="740" y="990"/>
                </a:lnTo>
                <a:lnTo>
                  <a:pt x="741" y="989"/>
                </a:lnTo>
                <a:lnTo>
                  <a:pt x="743" y="987"/>
                </a:lnTo>
                <a:lnTo>
                  <a:pt x="744" y="986"/>
                </a:lnTo>
                <a:lnTo>
                  <a:pt x="746" y="986"/>
                </a:lnTo>
                <a:lnTo>
                  <a:pt x="746" y="987"/>
                </a:lnTo>
                <a:lnTo>
                  <a:pt x="747" y="987"/>
                </a:lnTo>
                <a:lnTo>
                  <a:pt x="747" y="986"/>
                </a:lnTo>
                <a:lnTo>
                  <a:pt x="749" y="984"/>
                </a:lnTo>
                <a:lnTo>
                  <a:pt x="750" y="984"/>
                </a:lnTo>
                <a:lnTo>
                  <a:pt x="752" y="983"/>
                </a:lnTo>
                <a:lnTo>
                  <a:pt x="755" y="981"/>
                </a:lnTo>
                <a:lnTo>
                  <a:pt x="753" y="980"/>
                </a:lnTo>
                <a:lnTo>
                  <a:pt x="753" y="978"/>
                </a:lnTo>
                <a:lnTo>
                  <a:pt x="755" y="978"/>
                </a:lnTo>
                <a:lnTo>
                  <a:pt x="756" y="980"/>
                </a:lnTo>
                <a:lnTo>
                  <a:pt x="758" y="978"/>
                </a:lnTo>
                <a:lnTo>
                  <a:pt x="758" y="977"/>
                </a:lnTo>
                <a:lnTo>
                  <a:pt x="758" y="972"/>
                </a:lnTo>
                <a:lnTo>
                  <a:pt x="759" y="972"/>
                </a:lnTo>
                <a:lnTo>
                  <a:pt x="761" y="972"/>
                </a:lnTo>
                <a:lnTo>
                  <a:pt x="762" y="969"/>
                </a:lnTo>
                <a:lnTo>
                  <a:pt x="762" y="967"/>
                </a:lnTo>
                <a:lnTo>
                  <a:pt x="761" y="967"/>
                </a:lnTo>
                <a:lnTo>
                  <a:pt x="759" y="967"/>
                </a:lnTo>
                <a:lnTo>
                  <a:pt x="758" y="966"/>
                </a:lnTo>
                <a:lnTo>
                  <a:pt x="758" y="964"/>
                </a:lnTo>
                <a:lnTo>
                  <a:pt x="756" y="963"/>
                </a:lnTo>
                <a:lnTo>
                  <a:pt x="753" y="961"/>
                </a:lnTo>
                <a:lnTo>
                  <a:pt x="752" y="960"/>
                </a:lnTo>
                <a:lnTo>
                  <a:pt x="753" y="960"/>
                </a:lnTo>
                <a:lnTo>
                  <a:pt x="756" y="960"/>
                </a:lnTo>
                <a:lnTo>
                  <a:pt x="759" y="958"/>
                </a:lnTo>
                <a:lnTo>
                  <a:pt x="761" y="957"/>
                </a:lnTo>
                <a:lnTo>
                  <a:pt x="764" y="954"/>
                </a:lnTo>
                <a:lnTo>
                  <a:pt x="768" y="954"/>
                </a:lnTo>
                <a:lnTo>
                  <a:pt x="768" y="951"/>
                </a:lnTo>
                <a:lnTo>
                  <a:pt x="773" y="951"/>
                </a:lnTo>
                <a:lnTo>
                  <a:pt x="777" y="949"/>
                </a:lnTo>
                <a:lnTo>
                  <a:pt x="777" y="946"/>
                </a:lnTo>
                <a:lnTo>
                  <a:pt x="781" y="945"/>
                </a:lnTo>
                <a:lnTo>
                  <a:pt x="782" y="942"/>
                </a:lnTo>
                <a:lnTo>
                  <a:pt x="784" y="942"/>
                </a:lnTo>
                <a:lnTo>
                  <a:pt x="787" y="939"/>
                </a:lnTo>
                <a:lnTo>
                  <a:pt x="788" y="937"/>
                </a:lnTo>
                <a:lnTo>
                  <a:pt x="788" y="936"/>
                </a:lnTo>
                <a:lnTo>
                  <a:pt x="788" y="934"/>
                </a:lnTo>
                <a:lnTo>
                  <a:pt x="788" y="933"/>
                </a:lnTo>
                <a:lnTo>
                  <a:pt x="790" y="931"/>
                </a:lnTo>
                <a:lnTo>
                  <a:pt x="793" y="931"/>
                </a:lnTo>
                <a:lnTo>
                  <a:pt x="794" y="930"/>
                </a:lnTo>
                <a:lnTo>
                  <a:pt x="794" y="927"/>
                </a:lnTo>
                <a:lnTo>
                  <a:pt x="797" y="925"/>
                </a:lnTo>
                <a:lnTo>
                  <a:pt x="799" y="924"/>
                </a:lnTo>
                <a:lnTo>
                  <a:pt x="800" y="924"/>
                </a:lnTo>
                <a:lnTo>
                  <a:pt x="802" y="922"/>
                </a:lnTo>
                <a:lnTo>
                  <a:pt x="802" y="919"/>
                </a:lnTo>
                <a:lnTo>
                  <a:pt x="800" y="921"/>
                </a:lnTo>
                <a:lnTo>
                  <a:pt x="799" y="919"/>
                </a:lnTo>
                <a:lnTo>
                  <a:pt x="799" y="917"/>
                </a:lnTo>
                <a:lnTo>
                  <a:pt x="797" y="914"/>
                </a:lnTo>
                <a:lnTo>
                  <a:pt x="799" y="913"/>
                </a:lnTo>
                <a:lnTo>
                  <a:pt x="802" y="911"/>
                </a:lnTo>
                <a:lnTo>
                  <a:pt x="805" y="910"/>
                </a:lnTo>
                <a:lnTo>
                  <a:pt x="805" y="907"/>
                </a:lnTo>
                <a:lnTo>
                  <a:pt x="806" y="907"/>
                </a:lnTo>
                <a:lnTo>
                  <a:pt x="808" y="905"/>
                </a:lnTo>
                <a:lnTo>
                  <a:pt x="809" y="905"/>
                </a:lnTo>
                <a:lnTo>
                  <a:pt x="811" y="905"/>
                </a:lnTo>
                <a:lnTo>
                  <a:pt x="812" y="904"/>
                </a:lnTo>
                <a:lnTo>
                  <a:pt x="814" y="904"/>
                </a:lnTo>
                <a:lnTo>
                  <a:pt x="817" y="902"/>
                </a:lnTo>
                <a:lnTo>
                  <a:pt x="820" y="901"/>
                </a:lnTo>
                <a:lnTo>
                  <a:pt x="820" y="899"/>
                </a:lnTo>
                <a:lnTo>
                  <a:pt x="821" y="899"/>
                </a:lnTo>
                <a:lnTo>
                  <a:pt x="824" y="896"/>
                </a:lnTo>
                <a:lnTo>
                  <a:pt x="826" y="895"/>
                </a:lnTo>
                <a:lnTo>
                  <a:pt x="826" y="893"/>
                </a:lnTo>
                <a:lnTo>
                  <a:pt x="829" y="892"/>
                </a:lnTo>
                <a:lnTo>
                  <a:pt x="830" y="892"/>
                </a:lnTo>
                <a:lnTo>
                  <a:pt x="833" y="889"/>
                </a:lnTo>
                <a:lnTo>
                  <a:pt x="835" y="887"/>
                </a:lnTo>
                <a:lnTo>
                  <a:pt x="840" y="886"/>
                </a:lnTo>
                <a:lnTo>
                  <a:pt x="841" y="884"/>
                </a:lnTo>
                <a:lnTo>
                  <a:pt x="843" y="883"/>
                </a:lnTo>
                <a:lnTo>
                  <a:pt x="843" y="881"/>
                </a:lnTo>
                <a:lnTo>
                  <a:pt x="846" y="880"/>
                </a:lnTo>
                <a:lnTo>
                  <a:pt x="847" y="878"/>
                </a:lnTo>
                <a:lnTo>
                  <a:pt x="850" y="877"/>
                </a:lnTo>
                <a:lnTo>
                  <a:pt x="850" y="875"/>
                </a:lnTo>
                <a:lnTo>
                  <a:pt x="853" y="874"/>
                </a:lnTo>
                <a:lnTo>
                  <a:pt x="856" y="871"/>
                </a:lnTo>
                <a:lnTo>
                  <a:pt x="859" y="868"/>
                </a:lnTo>
                <a:lnTo>
                  <a:pt x="861" y="866"/>
                </a:lnTo>
                <a:lnTo>
                  <a:pt x="861" y="864"/>
                </a:lnTo>
                <a:lnTo>
                  <a:pt x="862" y="861"/>
                </a:lnTo>
                <a:lnTo>
                  <a:pt x="864" y="860"/>
                </a:lnTo>
                <a:lnTo>
                  <a:pt x="864" y="857"/>
                </a:lnTo>
                <a:lnTo>
                  <a:pt x="865" y="855"/>
                </a:lnTo>
                <a:lnTo>
                  <a:pt x="865" y="851"/>
                </a:lnTo>
                <a:lnTo>
                  <a:pt x="870" y="848"/>
                </a:lnTo>
                <a:lnTo>
                  <a:pt x="870" y="845"/>
                </a:lnTo>
                <a:lnTo>
                  <a:pt x="870" y="843"/>
                </a:lnTo>
                <a:lnTo>
                  <a:pt x="870" y="842"/>
                </a:lnTo>
                <a:lnTo>
                  <a:pt x="868" y="839"/>
                </a:lnTo>
                <a:lnTo>
                  <a:pt x="868" y="837"/>
                </a:lnTo>
                <a:lnTo>
                  <a:pt x="868" y="834"/>
                </a:lnTo>
                <a:lnTo>
                  <a:pt x="868" y="831"/>
                </a:lnTo>
                <a:lnTo>
                  <a:pt x="868" y="830"/>
                </a:lnTo>
                <a:lnTo>
                  <a:pt x="867" y="828"/>
                </a:lnTo>
                <a:lnTo>
                  <a:pt x="867" y="827"/>
                </a:lnTo>
                <a:lnTo>
                  <a:pt x="865" y="822"/>
                </a:lnTo>
                <a:lnTo>
                  <a:pt x="865" y="819"/>
                </a:lnTo>
                <a:lnTo>
                  <a:pt x="865" y="818"/>
                </a:lnTo>
                <a:lnTo>
                  <a:pt x="864" y="813"/>
                </a:lnTo>
                <a:lnTo>
                  <a:pt x="862" y="807"/>
                </a:lnTo>
                <a:lnTo>
                  <a:pt x="862" y="802"/>
                </a:lnTo>
                <a:lnTo>
                  <a:pt x="861" y="798"/>
                </a:lnTo>
                <a:lnTo>
                  <a:pt x="861" y="795"/>
                </a:lnTo>
                <a:lnTo>
                  <a:pt x="859" y="792"/>
                </a:lnTo>
                <a:lnTo>
                  <a:pt x="859" y="790"/>
                </a:lnTo>
                <a:lnTo>
                  <a:pt x="859" y="789"/>
                </a:lnTo>
                <a:lnTo>
                  <a:pt x="859" y="786"/>
                </a:lnTo>
                <a:lnTo>
                  <a:pt x="859" y="784"/>
                </a:lnTo>
                <a:lnTo>
                  <a:pt x="859" y="781"/>
                </a:lnTo>
                <a:lnTo>
                  <a:pt x="859" y="780"/>
                </a:lnTo>
                <a:lnTo>
                  <a:pt x="859" y="778"/>
                </a:lnTo>
                <a:lnTo>
                  <a:pt x="858" y="777"/>
                </a:lnTo>
                <a:lnTo>
                  <a:pt x="858" y="775"/>
                </a:lnTo>
                <a:lnTo>
                  <a:pt x="856" y="774"/>
                </a:lnTo>
                <a:lnTo>
                  <a:pt x="856" y="772"/>
                </a:lnTo>
                <a:lnTo>
                  <a:pt x="856" y="771"/>
                </a:lnTo>
                <a:lnTo>
                  <a:pt x="856" y="769"/>
                </a:lnTo>
                <a:lnTo>
                  <a:pt x="856" y="768"/>
                </a:lnTo>
                <a:lnTo>
                  <a:pt x="855" y="765"/>
                </a:lnTo>
                <a:lnTo>
                  <a:pt x="855" y="762"/>
                </a:lnTo>
                <a:lnTo>
                  <a:pt x="855" y="760"/>
                </a:lnTo>
                <a:lnTo>
                  <a:pt x="855" y="758"/>
                </a:lnTo>
                <a:lnTo>
                  <a:pt x="855" y="757"/>
                </a:lnTo>
                <a:lnTo>
                  <a:pt x="855" y="755"/>
                </a:lnTo>
                <a:lnTo>
                  <a:pt x="853" y="752"/>
                </a:lnTo>
                <a:lnTo>
                  <a:pt x="853" y="751"/>
                </a:lnTo>
                <a:lnTo>
                  <a:pt x="852" y="749"/>
                </a:lnTo>
                <a:lnTo>
                  <a:pt x="850" y="746"/>
                </a:lnTo>
                <a:lnTo>
                  <a:pt x="849" y="743"/>
                </a:lnTo>
                <a:lnTo>
                  <a:pt x="849" y="742"/>
                </a:lnTo>
                <a:lnTo>
                  <a:pt x="847" y="739"/>
                </a:lnTo>
                <a:lnTo>
                  <a:pt x="847" y="737"/>
                </a:lnTo>
                <a:lnTo>
                  <a:pt x="846" y="733"/>
                </a:lnTo>
                <a:lnTo>
                  <a:pt x="846" y="731"/>
                </a:lnTo>
                <a:lnTo>
                  <a:pt x="844" y="730"/>
                </a:lnTo>
                <a:lnTo>
                  <a:pt x="843" y="725"/>
                </a:lnTo>
                <a:lnTo>
                  <a:pt x="843" y="724"/>
                </a:lnTo>
                <a:lnTo>
                  <a:pt x="841" y="722"/>
                </a:lnTo>
                <a:lnTo>
                  <a:pt x="841" y="719"/>
                </a:lnTo>
                <a:lnTo>
                  <a:pt x="841" y="718"/>
                </a:lnTo>
                <a:lnTo>
                  <a:pt x="840" y="716"/>
                </a:lnTo>
                <a:lnTo>
                  <a:pt x="838" y="716"/>
                </a:lnTo>
                <a:lnTo>
                  <a:pt x="835" y="718"/>
                </a:lnTo>
                <a:lnTo>
                  <a:pt x="833" y="719"/>
                </a:lnTo>
                <a:lnTo>
                  <a:pt x="830" y="718"/>
                </a:lnTo>
                <a:lnTo>
                  <a:pt x="829" y="715"/>
                </a:lnTo>
                <a:lnTo>
                  <a:pt x="826" y="713"/>
                </a:lnTo>
                <a:lnTo>
                  <a:pt x="823" y="712"/>
                </a:lnTo>
                <a:lnTo>
                  <a:pt x="820" y="710"/>
                </a:lnTo>
                <a:lnTo>
                  <a:pt x="818" y="709"/>
                </a:lnTo>
                <a:lnTo>
                  <a:pt x="817" y="707"/>
                </a:lnTo>
                <a:lnTo>
                  <a:pt x="815" y="704"/>
                </a:lnTo>
                <a:lnTo>
                  <a:pt x="814" y="704"/>
                </a:lnTo>
                <a:lnTo>
                  <a:pt x="812" y="701"/>
                </a:lnTo>
                <a:lnTo>
                  <a:pt x="809" y="698"/>
                </a:lnTo>
                <a:lnTo>
                  <a:pt x="808" y="696"/>
                </a:lnTo>
                <a:lnTo>
                  <a:pt x="805" y="693"/>
                </a:lnTo>
                <a:lnTo>
                  <a:pt x="803" y="692"/>
                </a:lnTo>
                <a:lnTo>
                  <a:pt x="803" y="690"/>
                </a:lnTo>
                <a:lnTo>
                  <a:pt x="802" y="689"/>
                </a:lnTo>
                <a:lnTo>
                  <a:pt x="800" y="686"/>
                </a:lnTo>
                <a:lnTo>
                  <a:pt x="799" y="681"/>
                </a:lnTo>
                <a:lnTo>
                  <a:pt x="796" y="677"/>
                </a:lnTo>
                <a:lnTo>
                  <a:pt x="796" y="675"/>
                </a:lnTo>
                <a:lnTo>
                  <a:pt x="793" y="671"/>
                </a:lnTo>
                <a:lnTo>
                  <a:pt x="793" y="666"/>
                </a:lnTo>
                <a:lnTo>
                  <a:pt x="791" y="665"/>
                </a:lnTo>
                <a:lnTo>
                  <a:pt x="791" y="660"/>
                </a:lnTo>
                <a:lnTo>
                  <a:pt x="791" y="656"/>
                </a:lnTo>
                <a:lnTo>
                  <a:pt x="791" y="652"/>
                </a:lnTo>
                <a:lnTo>
                  <a:pt x="791" y="649"/>
                </a:lnTo>
                <a:lnTo>
                  <a:pt x="791" y="646"/>
                </a:lnTo>
                <a:lnTo>
                  <a:pt x="791" y="645"/>
                </a:lnTo>
                <a:lnTo>
                  <a:pt x="791" y="630"/>
                </a:lnTo>
                <a:lnTo>
                  <a:pt x="790" y="618"/>
                </a:lnTo>
                <a:lnTo>
                  <a:pt x="811" y="610"/>
                </a:lnTo>
                <a:lnTo>
                  <a:pt x="897" y="583"/>
                </a:lnTo>
                <a:lnTo>
                  <a:pt x="902" y="580"/>
                </a:lnTo>
                <a:lnTo>
                  <a:pt x="903" y="581"/>
                </a:lnTo>
                <a:lnTo>
                  <a:pt x="906" y="583"/>
                </a:lnTo>
                <a:lnTo>
                  <a:pt x="909" y="584"/>
                </a:lnTo>
                <a:lnTo>
                  <a:pt x="918" y="584"/>
                </a:lnTo>
                <a:lnTo>
                  <a:pt x="924" y="583"/>
                </a:lnTo>
                <a:lnTo>
                  <a:pt x="929" y="581"/>
                </a:lnTo>
                <a:lnTo>
                  <a:pt x="935" y="580"/>
                </a:lnTo>
                <a:lnTo>
                  <a:pt x="941" y="580"/>
                </a:lnTo>
                <a:lnTo>
                  <a:pt x="947" y="580"/>
                </a:lnTo>
                <a:lnTo>
                  <a:pt x="952" y="578"/>
                </a:lnTo>
                <a:lnTo>
                  <a:pt x="956" y="577"/>
                </a:lnTo>
                <a:lnTo>
                  <a:pt x="962" y="575"/>
                </a:lnTo>
                <a:lnTo>
                  <a:pt x="968" y="574"/>
                </a:lnTo>
                <a:lnTo>
                  <a:pt x="973" y="572"/>
                </a:lnTo>
                <a:lnTo>
                  <a:pt x="979" y="571"/>
                </a:lnTo>
                <a:lnTo>
                  <a:pt x="985" y="571"/>
                </a:lnTo>
                <a:lnTo>
                  <a:pt x="997" y="571"/>
                </a:lnTo>
                <a:lnTo>
                  <a:pt x="1001" y="571"/>
                </a:lnTo>
                <a:lnTo>
                  <a:pt x="1004" y="569"/>
                </a:lnTo>
                <a:lnTo>
                  <a:pt x="1011" y="565"/>
                </a:lnTo>
                <a:lnTo>
                  <a:pt x="1017" y="562"/>
                </a:lnTo>
                <a:lnTo>
                  <a:pt x="1032" y="553"/>
                </a:lnTo>
                <a:lnTo>
                  <a:pt x="1039" y="548"/>
                </a:lnTo>
                <a:lnTo>
                  <a:pt x="1045" y="545"/>
                </a:lnTo>
                <a:lnTo>
                  <a:pt x="1050" y="543"/>
                </a:lnTo>
                <a:lnTo>
                  <a:pt x="1054" y="540"/>
                </a:lnTo>
                <a:lnTo>
                  <a:pt x="1059" y="537"/>
                </a:lnTo>
                <a:lnTo>
                  <a:pt x="1065" y="534"/>
                </a:lnTo>
                <a:lnTo>
                  <a:pt x="1070" y="533"/>
                </a:lnTo>
                <a:lnTo>
                  <a:pt x="1074" y="530"/>
                </a:lnTo>
                <a:lnTo>
                  <a:pt x="1079" y="527"/>
                </a:lnTo>
                <a:lnTo>
                  <a:pt x="1083" y="524"/>
                </a:lnTo>
                <a:lnTo>
                  <a:pt x="1089" y="521"/>
                </a:lnTo>
                <a:lnTo>
                  <a:pt x="1094" y="518"/>
                </a:lnTo>
                <a:lnTo>
                  <a:pt x="1098" y="515"/>
                </a:lnTo>
                <a:lnTo>
                  <a:pt x="1104" y="512"/>
                </a:lnTo>
                <a:lnTo>
                  <a:pt x="1116" y="504"/>
                </a:lnTo>
                <a:lnTo>
                  <a:pt x="1118" y="504"/>
                </a:lnTo>
                <a:lnTo>
                  <a:pt x="1121" y="503"/>
                </a:lnTo>
                <a:lnTo>
                  <a:pt x="1165" y="484"/>
                </a:lnTo>
                <a:lnTo>
                  <a:pt x="1172" y="481"/>
                </a:lnTo>
                <a:lnTo>
                  <a:pt x="1176" y="480"/>
                </a:lnTo>
                <a:lnTo>
                  <a:pt x="1179" y="478"/>
                </a:lnTo>
                <a:lnTo>
                  <a:pt x="1183" y="475"/>
                </a:lnTo>
                <a:lnTo>
                  <a:pt x="1188" y="474"/>
                </a:lnTo>
                <a:lnTo>
                  <a:pt x="1192" y="471"/>
                </a:lnTo>
                <a:lnTo>
                  <a:pt x="1195" y="468"/>
                </a:lnTo>
                <a:lnTo>
                  <a:pt x="1200" y="465"/>
                </a:lnTo>
                <a:lnTo>
                  <a:pt x="1206" y="459"/>
                </a:lnTo>
                <a:lnTo>
                  <a:pt x="1207" y="456"/>
                </a:lnTo>
                <a:lnTo>
                  <a:pt x="1210" y="451"/>
                </a:lnTo>
                <a:lnTo>
                  <a:pt x="1213" y="448"/>
                </a:lnTo>
                <a:lnTo>
                  <a:pt x="1215" y="445"/>
                </a:lnTo>
                <a:lnTo>
                  <a:pt x="1222" y="436"/>
                </a:lnTo>
                <a:lnTo>
                  <a:pt x="1225" y="431"/>
                </a:lnTo>
                <a:lnTo>
                  <a:pt x="1230" y="425"/>
                </a:lnTo>
                <a:lnTo>
                  <a:pt x="1233" y="421"/>
                </a:lnTo>
                <a:lnTo>
                  <a:pt x="1236" y="416"/>
                </a:lnTo>
                <a:lnTo>
                  <a:pt x="1239" y="412"/>
                </a:lnTo>
                <a:lnTo>
                  <a:pt x="1242" y="409"/>
                </a:lnTo>
                <a:lnTo>
                  <a:pt x="1245" y="404"/>
                </a:lnTo>
                <a:lnTo>
                  <a:pt x="1247" y="403"/>
                </a:lnTo>
                <a:lnTo>
                  <a:pt x="1250" y="401"/>
                </a:lnTo>
                <a:lnTo>
                  <a:pt x="1251" y="398"/>
                </a:lnTo>
                <a:lnTo>
                  <a:pt x="1256" y="394"/>
                </a:lnTo>
                <a:lnTo>
                  <a:pt x="1259" y="391"/>
                </a:lnTo>
                <a:lnTo>
                  <a:pt x="1262" y="389"/>
                </a:lnTo>
                <a:lnTo>
                  <a:pt x="1266" y="386"/>
                </a:lnTo>
                <a:lnTo>
                  <a:pt x="1274" y="380"/>
                </a:lnTo>
                <a:lnTo>
                  <a:pt x="1275" y="380"/>
                </a:lnTo>
                <a:lnTo>
                  <a:pt x="1277" y="378"/>
                </a:lnTo>
                <a:lnTo>
                  <a:pt x="1278" y="378"/>
                </a:lnTo>
                <a:lnTo>
                  <a:pt x="1283" y="375"/>
                </a:lnTo>
                <a:lnTo>
                  <a:pt x="1300" y="365"/>
                </a:lnTo>
                <a:lnTo>
                  <a:pt x="1312" y="359"/>
                </a:lnTo>
                <a:lnTo>
                  <a:pt x="1327" y="350"/>
                </a:lnTo>
                <a:lnTo>
                  <a:pt x="1343" y="339"/>
                </a:lnTo>
                <a:lnTo>
                  <a:pt x="1353" y="333"/>
                </a:lnTo>
                <a:lnTo>
                  <a:pt x="1357" y="330"/>
                </a:lnTo>
                <a:lnTo>
                  <a:pt x="1362" y="328"/>
                </a:lnTo>
                <a:lnTo>
                  <a:pt x="1366" y="325"/>
                </a:lnTo>
                <a:lnTo>
                  <a:pt x="1368" y="325"/>
                </a:lnTo>
                <a:lnTo>
                  <a:pt x="1374" y="322"/>
                </a:lnTo>
                <a:lnTo>
                  <a:pt x="1383" y="318"/>
                </a:lnTo>
                <a:lnTo>
                  <a:pt x="1387" y="318"/>
                </a:lnTo>
                <a:lnTo>
                  <a:pt x="1392" y="315"/>
                </a:lnTo>
                <a:lnTo>
                  <a:pt x="1396" y="313"/>
                </a:lnTo>
                <a:lnTo>
                  <a:pt x="1403" y="312"/>
                </a:lnTo>
                <a:lnTo>
                  <a:pt x="1410" y="310"/>
                </a:lnTo>
                <a:lnTo>
                  <a:pt x="1416" y="309"/>
                </a:lnTo>
                <a:lnTo>
                  <a:pt x="1445" y="304"/>
                </a:lnTo>
                <a:lnTo>
                  <a:pt x="1466" y="300"/>
                </a:lnTo>
                <a:lnTo>
                  <a:pt x="1484" y="297"/>
                </a:lnTo>
                <a:lnTo>
                  <a:pt x="1496" y="294"/>
                </a:lnTo>
                <a:lnTo>
                  <a:pt x="1508" y="292"/>
                </a:lnTo>
                <a:lnTo>
                  <a:pt x="1516" y="291"/>
                </a:lnTo>
                <a:lnTo>
                  <a:pt x="1522" y="289"/>
                </a:lnTo>
                <a:lnTo>
                  <a:pt x="1528" y="288"/>
                </a:lnTo>
                <a:lnTo>
                  <a:pt x="1533" y="288"/>
                </a:lnTo>
                <a:lnTo>
                  <a:pt x="1537" y="286"/>
                </a:lnTo>
                <a:lnTo>
                  <a:pt x="1540" y="286"/>
                </a:lnTo>
                <a:lnTo>
                  <a:pt x="1542" y="286"/>
                </a:lnTo>
                <a:lnTo>
                  <a:pt x="1545" y="286"/>
                </a:lnTo>
                <a:lnTo>
                  <a:pt x="1549" y="286"/>
                </a:lnTo>
                <a:lnTo>
                  <a:pt x="1552" y="286"/>
                </a:lnTo>
                <a:lnTo>
                  <a:pt x="1558" y="286"/>
                </a:lnTo>
                <a:lnTo>
                  <a:pt x="1561" y="286"/>
                </a:lnTo>
                <a:lnTo>
                  <a:pt x="1564" y="286"/>
                </a:lnTo>
                <a:lnTo>
                  <a:pt x="1569" y="286"/>
                </a:lnTo>
                <a:lnTo>
                  <a:pt x="1572" y="286"/>
                </a:lnTo>
                <a:lnTo>
                  <a:pt x="1577" y="286"/>
                </a:lnTo>
                <a:lnTo>
                  <a:pt x="1581" y="286"/>
                </a:lnTo>
                <a:lnTo>
                  <a:pt x="1586" y="288"/>
                </a:lnTo>
                <a:lnTo>
                  <a:pt x="1587" y="288"/>
                </a:lnTo>
                <a:lnTo>
                  <a:pt x="1592" y="289"/>
                </a:lnTo>
                <a:lnTo>
                  <a:pt x="1611" y="297"/>
                </a:lnTo>
                <a:lnTo>
                  <a:pt x="1627" y="303"/>
                </a:lnTo>
                <a:lnTo>
                  <a:pt x="1643" y="307"/>
                </a:lnTo>
                <a:lnTo>
                  <a:pt x="1646" y="307"/>
                </a:lnTo>
                <a:lnTo>
                  <a:pt x="1649" y="309"/>
                </a:lnTo>
                <a:lnTo>
                  <a:pt x="1652" y="309"/>
                </a:lnTo>
                <a:lnTo>
                  <a:pt x="1655" y="309"/>
                </a:lnTo>
                <a:lnTo>
                  <a:pt x="1663" y="309"/>
                </a:lnTo>
                <a:lnTo>
                  <a:pt x="1667" y="310"/>
                </a:lnTo>
                <a:lnTo>
                  <a:pt x="1669" y="310"/>
                </a:lnTo>
                <a:lnTo>
                  <a:pt x="1673" y="310"/>
                </a:lnTo>
                <a:lnTo>
                  <a:pt x="1675" y="310"/>
                </a:lnTo>
                <a:lnTo>
                  <a:pt x="1683" y="312"/>
                </a:lnTo>
                <a:lnTo>
                  <a:pt x="1686" y="312"/>
                </a:lnTo>
                <a:lnTo>
                  <a:pt x="1692" y="312"/>
                </a:lnTo>
                <a:lnTo>
                  <a:pt x="1696" y="312"/>
                </a:lnTo>
                <a:lnTo>
                  <a:pt x="1698" y="313"/>
                </a:lnTo>
                <a:lnTo>
                  <a:pt x="1702" y="313"/>
                </a:lnTo>
                <a:lnTo>
                  <a:pt x="1705" y="313"/>
                </a:lnTo>
                <a:lnTo>
                  <a:pt x="1711" y="313"/>
                </a:lnTo>
                <a:lnTo>
                  <a:pt x="1713" y="313"/>
                </a:lnTo>
                <a:lnTo>
                  <a:pt x="1722" y="315"/>
                </a:lnTo>
                <a:lnTo>
                  <a:pt x="1725" y="313"/>
                </a:lnTo>
                <a:lnTo>
                  <a:pt x="1729" y="313"/>
                </a:lnTo>
                <a:lnTo>
                  <a:pt x="1745" y="313"/>
                </a:lnTo>
                <a:lnTo>
                  <a:pt x="1752" y="313"/>
                </a:lnTo>
                <a:lnTo>
                  <a:pt x="1764" y="312"/>
                </a:lnTo>
                <a:lnTo>
                  <a:pt x="1778" y="312"/>
                </a:lnTo>
                <a:lnTo>
                  <a:pt x="1788" y="312"/>
                </a:lnTo>
                <a:lnTo>
                  <a:pt x="1835" y="316"/>
                </a:lnTo>
                <a:lnTo>
                  <a:pt x="1837" y="316"/>
                </a:lnTo>
                <a:lnTo>
                  <a:pt x="1838" y="316"/>
                </a:lnTo>
                <a:lnTo>
                  <a:pt x="1843" y="318"/>
                </a:lnTo>
                <a:lnTo>
                  <a:pt x="1863" y="318"/>
                </a:lnTo>
                <a:lnTo>
                  <a:pt x="1867" y="319"/>
                </a:lnTo>
                <a:lnTo>
                  <a:pt x="1870" y="319"/>
                </a:lnTo>
                <a:lnTo>
                  <a:pt x="1873" y="319"/>
                </a:lnTo>
                <a:lnTo>
                  <a:pt x="1875" y="319"/>
                </a:lnTo>
                <a:lnTo>
                  <a:pt x="1878" y="319"/>
                </a:lnTo>
                <a:lnTo>
                  <a:pt x="1879" y="319"/>
                </a:lnTo>
                <a:lnTo>
                  <a:pt x="1881" y="319"/>
                </a:lnTo>
                <a:lnTo>
                  <a:pt x="1882" y="319"/>
                </a:lnTo>
                <a:lnTo>
                  <a:pt x="1882" y="318"/>
                </a:lnTo>
                <a:lnTo>
                  <a:pt x="1884" y="318"/>
                </a:lnTo>
                <a:lnTo>
                  <a:pt x="1887" y="318"/>
                </a:lnTo>
                <a:lnTo>
                  <a:pt x="1888" y="318"/>
                </a:lnTo>
                <a:lnTo>
                  <a:pt x="1893" y="316"/>
                </a:lnTo>
                <a:lnTo>
                  <a:pt x="1976" y="362"/>
                </a:lnTo>
                <a:lnTo>
                  <a:pt x="1984" y="365"/>
                </a:lnTo>
                <a:lnTo>
                  <a:pt x="1987" y="368"/>
                </a:lnTo>
                <a:lnTo>
                  <a:pt x="1988" y="368"/>
                </a:lnTo>
                <a:lnTo>
                  <a:pt x="1991" y="369"/>
                </a:lnTo>
                <a:lnTo>
                  <a:pt x="1996" y="371"/>
                </a:lnTo>
                <a:lnTo>
                  <a:pt x="1996" y="372"/>
                </a:lnTo>
                <a:lnTo>
                  <a:pt x="1997" y="372"/>
                </a:lnTo>
                <a:lnTo>
                  <a:pt x="2000" y="374"/>
                </a:lnTo>
                <a:lnTo>
                  <a:pt x="2002" y="374"/>
                </a:lnTo>
                <a:lnTo>
                  <a:pt x="2003" y="374"/>
                </a:lnTo>
                <a:lnTo>
                  <a:pt x="2005" y="374"/>
                </a:lnTo>
                <a:lnTo>
                  <a:pt x="2006" y="375"/>
                </a:lnTo>
                <a:lnTo>
                  <a:pt x="2008" y="375"/>
                </a:lnTo>
                <a:lnTo>
                  <a:pt x="2011" y="375"/>
                </a:lnTo>
                <a:lnTo>
                  <a:pt x="2012" y="377"/>
                </a:lnTo>
                <a:lnTo>
                  <a:pt x="2014" y="377"/>
                </a:lnTo>
                <a:lnTo>
                  <a:pt x="2017" y="378"/>
                </a:lnTo>
                <a:lnTo>
                  <a:pt x="2020" y="378"/>
                </a:lnTo>
                <a:lnTo>
                  <a:pt x="2022" y="378"/>
                </a:lnTo>
                <a:lnTo>
                  <a:pt x="2026" y="380"/>
                </a:lnTo>
                <a:lnTo>
                  <a:pt x="2029" y="381"/>
                </a:lnTo>
                <a:lnTo>
                  <a:pt x="2041" y="386"/>
                </a:lnTo>
                <a:lnTo>
                  <a:pt x="2041" y="384"/>
                </a:lnTo>
                <a:lnTo>
                  <a:pt x="2043" y="384"/>
                </a:lnTo>
                <a:lnTo>
                  <a:pt x="2074" y="397"/>
                </a:lnTo>
                <a:lnTo>
                  <a:pt x="2076" y="398"/>
                </a:lnTo>
                <a:lnTo>
                  <a:pt x="2078" y="400"/>
                </a:lnTo>
                <a:lnTo>
                  <a:pt x="2079" y="401"/>
                </a:lnTo>
                <a:lnTo>
                  <a:pt x="2081" y="401"/>
                </a:lnTo>
                <a:lnTo>
                  <a:pt x="2082" y="403"/>
                </a:lnTo>
                <a:lnTo>
                  <a:pt x="2084" y="403"/>
                </a:lnTo>
                <a:lnTo>
                  <a:pt x="2087" y="404"/>
                </a:lnTo>
                <a:lnTo>
                  <a:pt x="2088" y="404"/>
                </a:lnTo>
                <a:lnTo>
                  <a:pt x="2090" y="406"/>
                </a:lnTo>
                <a:lnTo>
                  <a:pt x="2093" y="407"/>
                </a:lnTo>
                <a:lnTo>
                  <a:pt x="2093" y="409"/>
                </a:lnTo>
                <a:lnTo>
                  <a:pt x="2096" y="410"/>
                </a:lnTo>
                <a:lnTo>
                  <a:pt x="2097" y="412"/>
                </a:lnTo>
                <a:lnTo>
                  <a:pt x="2099" y="413"/>
                </a:lnTo>
                <a:lnTo>
                  <a:pt x="2100" y="413"/>
                </a:lnTo>
                <a:lnTo>
                  <a:pt x="2100" y="415"/>
                </a:lnTo>
                <a:lnTo>
                  <a:pt x="2102" y="416"/>
                </a:lnTo>
                <a:lnTo>
                  <a:pt x="2102" y="418"/>
                </a:lnTo>
                <a:lnTo>
                  <a:pt x="2103" y="419"/>
                </a:lnTo>
                <a:lnTo>
                  <a:pt x="2103" y="421"/>
                </a:lnTo>
                <a:lnTo>
                  <a:pt x="2105" y="421"/>
                </a:lnTo>
                <a:lnTo>
                  <a:pt x="2106" y="419"/>
                </a:lnTo>
                <a:lnTo>
                  <a:pt x="2108" y="418"/>
                </a:lnTo>
                <a:lnTo>
                  <a:pt x="2115" y="416"/>
                </a:lnTo>
                <a:lnTo>
                  <a:pt x="2117" y="415"/>
                </a:lnTo>
                <a:lnTo>
                  <a:pt x="2117" y="413"/>
                </a:lnTo>
                <a:lnTo>
                  <a:pt x="2118" y="404"/>
                </a:lnTo>
                <a:lnTo>
                  <a:pt x="2118" y="400"/>
                </a:lnTo>
                <a:lnTo>
                  <a:pt x="2115" y="383"/>
                </a:lnTo>
                <a:lnTo>
                  <a:pt x="2118" y="383"/>
                </a:lnTo>
                <a:lnTo>
                  <a:pt x="2118" y="381"/>
                </a:lnTo>
                <a:lnTo>
                  <a:pt x="2117" y="378"/>
                </a:lnTo>
                <a:lnTo>
                  <a:pt x="2115" y="375"/>
                </a:lnTo>
                <a:lnTo>
                  <a:pt x="2115" y="374"/>
                </a:lnTo>
                <a:lnTo>
                  <a:pt x="2114" y="372"/>
                </a:lnTo>
                <a:lnTo>
                  <a:pt x="2114" y="371"/>
                </a:lnTo>
                <a:lnTo>
                  <a:pt x="2114" y="368"/>
                </a:lnTo>
                <a:lnTo>
                  <a:pt x="2114" y="366"/>
                </a:lnTo>
                <a:lnTo>
                  <a:pt x="2112" y="362"/>
                </a:lnTo>
                <a:lnTo>
                  <a:pt x="2114" y="360"/>
                </a:lnTo>
                <a:lnTo>
                  <a:pt x="2117" y="356"/>
                </a:lnTo>
                <a:lnTo>
                  <a:pt x="2121" y="350"/>
                </a:lnTo>
                <a:lnTo>
                  <a:pt x="2124" y="344"/>
                </a:lnTo>
                <a:lnTo>
                  <a:pt x="2127" y="341"/>
                </a:lnTo>
                <a:lnTo>
                  <a:pt x="2130" y="337"/>
                </a:lnTo>
                <a:lnTo>
                  <a:pt x="2130" y="336"/>
                </a:lnTo>
                <a:lnTo>
                  <a:pt x="2132" y="334"/>
                </a:lnTo>
                <a:lnTo>
                  <a:pt x="2132" y="331"/>
                </a:lnTo>
                <a:lnTo>
                  <a:pt x="2134" y="328"/>
                </a:lnTo>
                <a:lnTo>
                  <a:pt x="2134" y="325"/>
                </a:lnTo>
                <a:lnTo>
                  <a:pt x="2149" y="319"/>
                </a:lnTo>
                <a:lnTo>
                  <a:pt x="2167" y="312"/>
                </a:lnTo>
                <a:lnTo>
                  <a:pt x="2170" y="310"/>
                </a:lnTo>
                <a:lnTo>
                  <a:pt x="2191" y="301"/>
                </a:lnTo>
                <a:lnTo>
                  <a:pt x="2193" y="300"/>
                </a:lnTo>
                <a:lnTo>
                  <a:pt x="2202" y="281"/>
                </a:lnTo>
                <a:lnTo>
                  <a:pt x="2205" y="274"/>
                </a:lnTo>
                <a:lnTo>
                  <a:pt x="2208" y="268"/>
                </a:lnTo>
                <a:lnTo>
                  <a:pt x="2211" y="262"/>
                </a:lnTo>
                <a:lnTo>
                  <a:pt x="2215" y="256"/>
                </a:lnTo>
                <a:lnTo>
                  <a:pt x="2217" y="253"/>
                </a:lnTo>
                <a:lnTo>
                  <a:pt x="2217" y="251"/>
                </a:lnTo>
                <a:lnTo>
                  <a:pt x="2229" y="228"/>
                </a:lnTo>
                <a:lnTo>
                  <a:pt x="2232" y="221"/>
                </a:lnTo>
                <a:lnTo>
                  <a:pt x="2242" y="203"/>
                </a:lnTo>
                <a:lnTo>
                  <a:pt x="2256" y="165"/>
                </a:lnTo>
                <a:lnTo>
                  <a:pt x="2258" y="145"/>
                </a:lnTo>
                <a:lnTo>
                  <a:pt x="2259" y="144"/>
                </a:lnTo>
                <a:lnTo>
                  <a:pt x="2259" y="141"/>
                </a:lnTo>
                <a:lnTo>
                  <a:pt x="2259" y="139"/>
                </a:lnTo>
                <a:lnTo>
                  <a:pt x="2259" y="138"/>
                </a:lnTo>
                <a:lnTo>
                  <a:pt x="2261" y="136"/>
                </a:lnTo>
                <a:lnTo>
                  <a:pt x="2261" y="133"/>
                </a:lnTo>
                <a:lnTo>
                  <a:pt x="2264" y="119"/>
                </a:lnTo>
                <a:lnTo>
                  <a:pt x="2267" y="98"/>
                </a:lnTo>
                <a:lnTo>
                  <a:pt x="2279" y="91"/>
                </a:lnTo>
                <a:lnTo>
                  <a:pt x="2280" y="91"/>
                </a:lnTo>
                <a:lnTo>
                  <a:pt x="2286" y="97"/>
                </a:lnTo>
                <a:lnTo>
                  <a:pt x="2291" y="88"/>
                </a:lnTo>
                <a:lnTo>
                  <a:pt x="2297" y="94"/>
                </a:lnTo>
                <a:lnTo>
                  <a:pt x="2303" y="97"/>
                </a:lnTo>
                <a:lnTo>
                  <a:pt x="2301" y="97"/>
                </a:lnTo>
                <a:lnTo>
                  <a:pt x="2317" y="97"/>
                </a:lnTo>
                <a:lnTo>
                  <a:pt x="2318" y="97"/>
                </a:lnTo>
                <a:lnTo>
                  <a:pt x="2324" y="95"/>
                </a:lnTo>
                <a:lnTo>
                  <a:pt x="2326" y="95"/>
                </a:lnTo>
                <a:lnTo>
                  <a:pt x="2348" y="98"/>
                </a:lnTo>
                <a:lnTo>
                  <a:pt x="2356" y="95"/>
                </a:lnTo>
                <a:lnTo>
                  <a:pt x="2365" y="92"/>
                </a:lnTo>
                <a:lnTo>
                  <a:pt x="2374" y="88"/>
                </a:lnTo>
                <a:lnTo>
                  <a:pt x="2379" y="92"/>
                </a:lnTo>
                <a:lnTo>
                  <a:pt x="2385" y="85"/>
                </a:lnTo>
                <a:lnTo>
                  <a:pt x="2403" y="65"/>
                </a:lnTo>
                <a:lnTo>
                  <a:pt x="2406" y="60"/>
                </a:lnTo>
                <a:lnTo>
                  <a:pt x="2415" y="51"/>
                </a:lnTo>
                <a:lnTo>
                  <a:pt x="2423" y="45"/>
                </a:lnTo>
                <a:lnTo>
                  <a:pt x="2433" y="45"/>
                </a:lnTo>
                <a:lnTo>
                  <a:pt x="2442" y="44"/>
                </a:lnTo>
                <a:lnTo>
                  <a:pt x="2445" y="16"/>
                </a:lnTo>
                <a:lnTo>
                  <a:pt x="2474" y="13"/>
                </a:lnTo>
                <a:lnTo>
                  <a:pt x="2489" y="13"/>
                </a:lnTo>
                <a:lnTo>
                  <a:pt x="2507" y="21"/>
                </a:lnTo>
                <a:lnTo>
                  <a:pt x="2512" y="6"/>
                </a:lnTo>
                <a:lnTo>
                  <a:pt x="2513" y="0"/>
                </a:lnTo>
                <a:lnTo>
                  <a:pt x="2533" y="9"/>
                </a:lnTo>
                <a:lnTo>
                  <a:pt x="2557" y="19"/>
                </a:lnTo>
                <a:lnTo>
                  <a:pt x="2559" y="19"/>
                </a:lnTo>
                <a:lnTo>
                  <a:pt x="2572" y="23"/>
                </a:lnTo>
                <a:lnTo>
                  <a:pt x="2580" y="26"/>
                </a:lnTo>
                <a:lnTo>
                  <a:pt x="2613" y="33"/>
                </a:lnTo>
                <a:lnTo>
                  <a:pt x="2619" y="35"/>
                </a:lnTo>
                <a:lnTo>
                  <a:pt x="2631" y="39"/>
                </a:lnTo>
                <a:lnTo>
                  <a:pt x="2633" y="41"/>
                </a:lnTo>
                <a:lnTo>
                  <a:pt x="2653" y="47"/>
                </a:lnTo>
                <a:lnTo>
                  <a:pt x="2656" y="48"/>
                </a:lnTo>
                <a:lnTo>
                  <a:pt x="2657" y="48"/>
                </a:lnTo>
                <a:lnTo>
                  <a:pt x="2659" y="50"/>
                </a:lnTo>
                <a:lnTo>
                  <a:pt x="2663" y="51"/>
                </a:lnTo>
                <a:lnTo>
                  <a:pt x="2666" y="53"/>
                </a:lnTo>
                <a:lnTo>
                  <a:pt x="2671" y="54"/>
                </a:lnTo>
                <a:lnTo>
                  <a:pt x="2675" y="56"/>
                </a:lnTo>
                <a:lnTo>
                  <a:pt x="2678" y="57"/>
                </a:lnTo>
                <a:lnTo>
                  <a:pt x="2680" y="57"/>
                </a:lnTo>
                <a:lnTo>
                  <a:pt x="2681" y="59"/>
                </a:lnTo>
                <a:lnTo>
                  <a:pt x="2683" y="59"/>
                </a:lnTo>
                <a:lnTo>
                  <a:pt x="2684" y="60"/>
                </a:lnTo>
                <a:lnTo>
                  <a:pt x="2684" y="63"/>
                </a:lnTo>
                <a:lnTo>
                  <a:pt x="2686" y="65"/>
                </a:lnTo>
                <a:lnTo>
                  <a:pt x="2684" y="69"/>
                </a:lnTo>
                <a:lnTo>
                  <a:pt x="2683" y="74"/>
                </a:lnTo>
                <a:lnTo>
                  <a:pt x="2681" y="76"/>
                </a:lnTo>
                <a:lnTo>
                  <a:pt x="2680" y="77"/>
                </a:lnTo>
                <a:lnTo>
                  <a:pt x="2678" y="79"/>
                </a:lnTo>
                <a:lnTo>
                  <a:pt x="2678" y="80"/>
                </a:lnTo>
                <a:lnTo>
                  <a:pt x="2677" y="82"/>
                </a:lnTo>
                <a:lnTo>
                  <a:pt x="2677" y="83"/>
                </a:lnTo>
                <a:lnTo>
                  <a:pt x="2677" y="85"/>
                </a:lnTo>
                <a:lnTo>
                  <a:pt x="2675" y="86"/>
                </a:lnTo>
                <a:lnTo>
                  <a:pt x="2675" y="89"/>
                </a:lnTo>
                <a:lnTo>
                  <a:pt x="2675" y="92"/>
                </a:lnTo>
                <a:lnTo>
                  <a:pt x="2675" y="94"/>
                </a:lnTo>
                <a:lnTo>
                  <a:pt x="2675" y="97"/>
                </a:lnTo>
                <a:lnTo>
                  <a:pt x="2677" y="100"/>
                </a:lnTo>
                <a:lnTo>
                  <a:pt x="2677" y="101"/>
                </a:lnTo>
                <a:lnTo>
                  <a:pt x="2677" y="103"/>
                </a:lnTo>
                <a:lnTo>
                  <a:pt x="2677" y="104"/>
                </a:lnTo>
                <a:lnTo>
                  <a:pt x="2677" y="106"/>
                </a:lnTo>
                <a:lnTo>
                  <a:pt x="2675" y="107"/>
                </a:lnTo>
                <a:lnTo>
                  <a:pt x="2675" y="109"/>
                </a:lnTo>
                <a:lnTo>
                  <a:pt x="2674" y="110"/>
                </a:lnTo>
                <a:lnTo>
                  <a:pt x="2674" y="112"/>
                </a:lnTo>
                <a:lnTo>
                  <a:pt x="2672" y="113"/>
                </a:lnTo>
                <a:lnTo>
                  <a:pt x="2671" y="115"/>
                </a:lnTo>
                <a:lnTo>
                  <a:pt x="2669" y="116"/>
                </a:lnTo>
                <a:lnTo>
                  <a:pt x="2669" y="118"/>
                </a:lnTo>
                <a:lnTo>
                  <a:pt x="2668" y="118"/>
                </a:lnTo>
                <a:lnTo>
                  <a:pt x="2666" y="119"/>
                </a:lnTo>
                <a:lnTo>
                  <a:pt x="2663" y="119"/>
                </a:lnTo>
                <a:lnTo>
                  <a:pt x="2663" y="121"/>
                </a:lnTo>
                <a:lnTo>
                  <a:pt x="2662" y="121"/>
                </a:lnTo>
                <a:lnTo>
                  <a:pt x="2660" y="122"/>
                </a:lnTo>
                <a:lnTo>
                  <a:pt x="2659" y="122"/>
                </a:lnTo>
                <a:lnTo>
                  <a:pt x="2659" y="124"/>
                </a:lnTo>
                <a:lnTo>
                  <a:pt x="2657" y="124"/>
                </a:lnTo>
                <a:lnTo>
                  <a:pt x="2657" y="125"/>
                </a:lnTo>
                <a:lnTo>
                  <a:pt x="2656" y="129"/>
                </a:lnTo>
                <a:lnTo>
                  <a:pt x="2656" y="132"/>
                </a:lnTo>
                <a:lnTo>
                  <a:pt x="2654" y="133"/>
                </a:lnTo>
                <a:lnTo>
                  <a:pt x="2654" y="136"/>
                </a:lnTo>
                <a:lnTo>
                  <a:pt x="2654" y="138"/>
                </a:lnTo>
                <a:lnTo>
                  <a:pt x="2654" y="141"/>
                </a:lnTo>
                <a:lnTo>
                  <a:pt x="2654" y="142"/>
                </a:lnTo>
                <a:lnTo>
                  <a:pt x="2654" y="144"/>
                </a:lnTo>
                <a:lnTo>
                  <a:pt x="2656" y="145"/>
                </a:lnTo>
                <a:lnTo>
                  <a:pt x="2656" y="147"/>
                </a:lnTo>
                <a:lnTo>
                  <a:pt x="2656" y="148"/>
                </a:lnTo>
                <a:lnTo>
                  <a:pt x="2656" y="150"/>
                </a:lnTo>
                <a:lnTo>
                  <a:pt x="2656" y="151"/>
                </a:lnTo>
                <a:lnTo>
                  <a:pt x="2656" y="154"/>
                </a:lnTo>
                <a:lnTo>
                  <a:pt x="2656" y="157"/>
                </a:lnTo>
                <a:lnTo>
                  <a:pt x="2656" y="160"/>
                </a:lnTo>
                <a:lnTo>
                  <a:pt x="2656" y="162"/>
                </a:lnTo>
                <a:lnTo>
                  <a:pt x="2656" y="163"/>
                </a:lnTo>
                <a:lnTo>
                  <a:pt x="2656" y="165"/>
                </a:lnTo>
                <a:lnTo>
                  <a:pt x="2656" y="166"/>
                </a:lnTo>
                <a:lnTo>
                  <a:pt x="2656" y="168"/>
                </a:lnTo>
                <a:lnTo>
                  <a:pt x="2656" y="169"/>
                </a:lnTo>
                <a:lnTo>
                  <a:pt x="2656" y="171"/>
                </a:lnTo>
                <a:lnTo>
                  <a:pt x="2659" y="172"/>
                </a:lnTo>
                <a:lnTo>
                  <a:pt x="2660" y="174"/>
                </a:lnTo>
                <a:lnTo>
                  <a:pt x="2660" y="175"/>
                </a:lnTo>
                <a:lnTo>
                  <a:pt x="2660" y="177"/>
                </a:lnTo>
                <a:lnTo>
                  <a:pt x="2662" y="177"/>
                </a:lnTo>
                <a:lnTo>
                  <a:pt x="2663" y="178"/>
                </a:lnTo>
                <a:lnTo>
                  <a:pt x="2668" y="180"/>
                </a:lnTo>
                <a:lnTo>
                  <a:pt x="2671" y="182"/>
                </a:lnTo>
                <a:lnTo>
                  <a:pt x="2674" y="182"/>
                </a:lnTo>
                <a:lnTo>
                  <a:pt x="2675" y="182"/>
                </a:lnTo>
                <a:lnTo>
                  <a:pt x="2678" y="182"/>
                </a:lnTo>
                <a:lnTo>
                  <a:pt x="2680" y="183"/>
                </a:lnTo>
                <a:lnTo>
                  <a:pt x="2683" y="183"/>
                </a:lnTo>
                <a:lnTo>
                  <a:pt x="2684" y="183"/>
                </a:lnTo>
                <a:lnTo>
                  <a:pt x="2686" y="185"/>
                </a:lnTo>
                <a:lnTo>
                  <a:pt x="2689" y="185"/>
                </a:lnTo>
                <a:lnTo>
                  <a:pt x="2690" y="186"/>
                </a:lnTo>
                <a:lnTo>
                  <a:pt x="2695" y="188"/>
                </a:lnTo>
                <a:lnTo>
                  <a:pt x="2700" y="189"/>
                </a:lnTo>
                <a:lnTo>
                  <a:pt x="2703" y="191"/>
                </a:lnTo>
                <a:lnTo>
                  <a:pt x="2706" y="192"/>
                </a:lnTo>
                <a:lnTo>
                  <a:pt x="2707" y="194"/>
                </a:lnTo>
                <a:lnTo>
                  <a:pt x="2727" y="204"/>
                </a:lnTo>
                <a:lnTo>
                  <a:pt x="2731" y="206"/>
                </a:lnTo>
                <a:lnTo>
                  <a:pt x="2733" y="207"/>
                </a:lnTo>
                <a:lnTo>
                  <a:pt x="2736" y="209"/>
                </a:lnTo>
                <a:lnTo>
                  <a:pt x="2740" y="210"/>
                </a:lnTo>
                <a:lnTo>
                  <a:pt x="2740" y="212"/>
                </a:lnTo>
                <a:lnTo>
                  <a:pt x="2737" y="221"/>
                </a:lnTo>
                <a:lnTo>
                  <a:pt x="2736" y="225"/>
                </a:lnTo>
                <a:lnTo>
                  <a:pt x="2736" y="227"/>
                </a:lnTo>
                <a:lnTo>
                  <a:pt x="2734" y="231"/>
                </a:lnTo>
                <a:lnTo>
                  <a:pt x="2734" y="233"/>
                </a:lnTo>
                <a:lnTo>
                  <a:pt x="2736" y="235"/>
                </a:lnTo>
                <a:lnTo>
                  <a:pt x="2737" y="238"/>
                </a:lnTo>
                <a:lnTo>
                  <a:pt x="2739" y="239"/>
                </a:lnTo>
                <a:lnTo>
                  <a:pt x="2740" y="241"/>
                </a:lnTo>
                <a:lnTo>
                  <a:pt x="2743" y="247"/>
                </a:lnTo>
                <a:lnTo>
                  <a:pt x="2745" y="248"/>
                </a:lnTo>
                <a:lnTo>
                  <a:pt x="2748" y="250"/>
                </a:lnTo>
                <a:lnTo>
                  <a:pt x="2752" y="250"/>
                </a:lnTo>
                <a:lnTo>
                  <a:pt x="2759" y="251"/>
                </a:lnTo>
                <a:lnTo>
                  <a:pt x="2762" y="251"/>
                </a:lnTo>
                <a:lnTo>
                  <a:pt x="2765" y="251"/>
                </a:lnTo>
                <a:lnTo>
                  <a:pt x="2766" y="253"/>
                </a:lnTo>
                <a:lnTo>
                  <a:pt x="2768" y="253"/>
                </a:lnTo>
                <a:lnTo>
                  <a:pt x="2769" y="253"/>
                </a:lnTo>
                <a:lnTo>
                  <a:pt x="2774" y="254"/>
                </a:lnTo>
                <a:lnTo>
                  <a:pt x="2778" y="256"/>
                </a:lnTo>
                <a:lnTo>
                  <a:pt x="2781" y="256"/>
                </a:lnTo>
                <a:lnTo>
                  <a:pt x="2784" y="257"/>
                </a:lnTo>
                <a:lnTo>
                  <a:pt x="2787" y="260"/>
                </a:lnTo>
                <a:lnTo>
                  <a:pt x="2789" y="262"/>
                </a:lnTo>
                <a:lnTo>
                  <a:pt x="2790" y="265"/>
                </a:lnTo>
                <a:lnTo>
                  <a:pt x="2792" y="266"/>
                </a:lnTo>
                <a:lnTo>
                  <a:pt x="2793" y="266"/>
                </a:lnTo>
                <a:lnTo>
                  <a:pt x="2795" y="266"/>
                </a:lnTo>
                <a:lnTo>
                  <a:pt x="2801" y="265"/>
                </a:lnTo>
                <a:lnTo>
                  <a:pt x="2807" y="266"/>
                </a:lnTo>
                <a:lnTo>
                  <a:pt x="2812" y="280"/>
                </a:lnTo>
                <a:lnTo>
                  <a:pt x="2813" y="281"/>
                </a:lnTo>
                <a:lnTo>
                  <a:pt x="2815" y="281"/>
                </a:lnTo>
                <a:lnTo>
                  <a:pt x="2816" y="280"/>
                </a:lnTo>
                <a:lnTo>
                  <a:pt x="2821" y="271"/>
                </a:lnTo>
                <a:lnTo>
                  <a:pt x="2827" y="278"/>
                </a:lnTo>
                <a:lnTo>
                  <a:pt x="2840" y="294"/>
                </a:lnTo>
                <a:lnTo>
                  <a:pt x="2842" y="295"/>
                </a:lnTo>
                <a:lnTo>
                  <a:pt x="2843" y="300"/>
                </a:lnTo>
                <a:lnTo>
                  <a:pt x="2843" y="301"/>
                </a:lnTo>
                <a:lnTo>
                  <a:pt x="2845" y="301"/>
                </a:lnTo>
                <a:lnTo>
                  <a:pt x="2849" y="301"/>
                </a:lnTo>
                <a:lnTo>
                  <a:pt x="2851" y="306"/>
                </a:lnTo>
                <a:lnTo>
                  <a:pt x="2852" y="309"/>
                </a:lnTo>
                <a:lnTo>
                  <a:pt x="2852" y="310"/>
                </a:lnTo>
                <a:lnTo>
                  <a:pt x="2857" y="310"/>
                </a:lnTo>
                <a:lnTo>
                  <a:pt x="2860" y="313"/>
                </a:lnTo>
                <a:lnTo>
                  <a:pt x="2860" y="315"/>
                </a:lnTo>
                <a:lnTo>
                  <a:pt x="2860" y="316"/>
                </a:lnTo>
                <a:lnTo>
                  <a:pt x="2860" y="318"/>
                </a:lnTo>
                <a:lnTo>
                  <a:pt x="2868" y="319"/>
                </a:lnTo>
                <a:lnTo>
                  <a:pt x="2869" y="319"/>
                </a:lnTo>
                <a:lnTo>
                  <a:pt x="2871" y="321"/>
                </a:lnTo>
                <a:lnTo>
                  <a:pt x="2869" y="322"/>
                </a:lnTo>
                <a:lnTo>
                  <a:pt x="2869" y="324"/>
                </a:lnTo>
                <a:lnTo>
                  <a:pt x="2869" y="325"/>
                </a:lnTo>
                <a:lnTo>
                  <a:pt x="2871" y="325"/>
                </a:lnTo>
                <a:lnTo>
                  <a:pt x="2874" y="327"/>
                </a:lnTo>
                <a:lnTo>
                  <a:pt x="2875" y="327"/>
                </a:lnTo>
                <a:lnTo>
                  <a:pt x="2875" y="333"/>
                </a:lnTo>
                <a:lnTo>
                  <a:pt x="2875" y="336"/>
                </a:lnTo>
                <a:lnTo>
                  <a:pt x="2877" y="336"/>
                </a:lnTo>
                <a:lnTo>
                  <a:pt x="2878" y="336"/>
                </a:lnTo>
                <a:lnTo>
                  <a:pt x="2880" y="336"/>
                </a:lnTo>
                <a:lnTo>
                  <a:pt x="2883" y="339"/>
                </a:lnTo>
                <a:lnTo>
                  <a:pt x="2884" y="339"/>
                </a:lnTo>
                <a:lnTo>
                  <a:pt x="2887" y="341"/>
                </a:lnTo>
                <a:lnTo>
                  <a:pt x="2890" y="344"/>
                </a:lnTo>
                <a:lnTo>
                  <a:pt x="2895" y="345"/>
                </a:lnTo>
                <a:lnTo>
                  <a:pt x="2896" y="347"/>
                </a:lnTo>
                <a:lnTo>
                  <a:pt x="2896" y="348"/>
                </a:lnTo>
                <a:lnTo>
                  <a:pt x="2896" y="350"/>
                </a:lnTo>
                <a:lnTo>
                  <a:pt x="2890" y="354"/>
                </a:lnTo>
                <a:lnTo>
                  <a:pt x="2887" y="357"/>
                </a:lnTo>
                <a:lnTo>
                  <a:pt x="2884" y="357"/>
                </a:lnTo>
                <a:lnTo>
                  <a:pt x="2881" y="362"/>
                </a:lnTo>
                <a:lnTo>
                  <a:pt x="2877" y="369"/>
                </a:lnTo>
                <a:lnTo>
                  <a:pt x="2874" y="372"/>
                </a:lnTo>
                <a:lnTo>
                  <a:pt x="2872" y="377"/>
                </a:lnTo>
                <a:lnTo>
                  <a:pt x="2871" y="380"/>
                </a:lnTo>
                <a:lnTo>
                  <a:pt x="2868" y="381"/>
                </a:lnTo>
                <a:lnTo>
                  <a:pt x="2868" y="383"/>
                </a:lnTo>
                <a:lnTo>
                  <a:pt x="2871" y="386"/>
                </a:lnTo>
                <a:lnTo>
                  <a:pt x="2872" y="387"/>
                </a:lnTo>
                <a:lnTo>
                  <a:pt x="2874" y="391"/>
                </a:lnTo>
                <a:lnTo>
                  <a:pt x="2875" y="392"/>
                </a:lnTo>
                <a:lnTo>
                  <a:pt x="2877" y="395"/>
                </a:lnTo>
                <a:lnTo>
                  <a:pt x="2878" y="397"/>
                </a:lnTo>
                <a:lnTo>
                  <a:pt x="2880" y="398"/>
                </a:lnTo>
                <a:lnTo>
                  <a:pt x="2880" y="400"/>
                </a:lnTo>
                <a:lnTo>
                  <a:pt x="2884" y="403"/>
                </a:lnTo>
                <a:lnTo>
                  <a:pt x="2889" y="404"/>
                </a:lnTo>
                <a:lnTo>
                  <a:pt x="2890" y="404"/>
                </a:lnTo>
                <a:lnTo>
                  <a:pt x="2896" y="406"/>
                </a:lnTo>
                <a:lnTo>
                  <a:pt x="2898" y="407"/>
                </a:lnTo>
                <a:lnTo>
                  <a:pt x="2904" y="409"/>
                </a:lnTo>
                <a:lnTo>
                  <a:pt x="2907" y="409"/>
                </a:lnTo>
                <a:lnTo>
                  <a:pt x="2908" y="410"/>
                </a:lnTo>
                <a:lnTo>
                  <a:pt x="2910" y="412"/>
                </a:lnTo>
                <a:lnTo>
                  <a:pt x="2917" y="416"/>
                </a:lnTo>
                <a:lnTo>
                  <a:pt x="2919" y="418"/>
                </a:lnTo>
                <a:lnTo>
                  <a:pt x="2920" y="419"/>
                </a:lnTo>
                <a:lnTo>
                  <a:pt x="2922" y="422"/>
                </a:lnTo>
                <a:lnTo>
                  <a:pt x="2925" y="424"/>
                </a:lnTo>
                <a:lnTo>
                  <a:pt x="2930" y="427"/>
                </a:lnTo>
                <a:lnTo>
                  <a:pt x="2933" y="431"/>
                </a:lnTo>
                <a:lnTo>
                  <a:pt x="2936" y="434"/>
                </a:lnTo>
                <a:lnTo>
                  <a:pt x="2937" y="436"/>
                </a:lnTo>
                <a:lnTo>
                  <a:pt x="2939" y="437"/>
                </a:lnTo>
                <a:lnTo>
                  <a:pt x="2951" y="451"/>
                </a:lnTo>
                <a:lnTo>
                  <a:pt x="2952" y="453"/>
                </a:lnTo>
                <a:lnTo>
                  <a:pt x="2951" y="463"/>
                </a:lnTo>
                <a:lnTo>
                  <a:pt x="2957" y="465"/>
                </a:lnTo>
                <a:lnTo>
                  <a:pt x="2969" y="471"/>
                </a:lnTo>
                <a:lnTo>
                  <a:pt x="2975" y="477"/>
                </a:lnTo>
                <a:lnTo>
                  <a:pt x="2970" y="481"/>
                </a:lnTo>
                <a:lnTo>
                  <a:pt x="2966" y="487"/>
                </a:lnTo>
                <a:lnTo>
                  <a:pt x="2960" y="497"/>
                </a:lnTo>
                <a:lnTo>
                  <a:pt x="2961" y="498"/>
                </a:lnTo>
                <a:lnTo>
                  <a:pt x="2963" y="498"/>
                </a:lnTo>
                <a:lnTo>
                  <a:pt x="2960" y="501"/>
                </a:lnTo>
                <a:lnTo>
                  <a:pt x="2958" y="501"/>
                </a:lnTo>
                <a:lnTo>
                  <a:pt x="2958" y="503"/>
                </a:lnTo>
                <a:lnTo>
                  <a:pt x="2957" y="503"/>
                </a:lnTo>
                <a:lnTo>
                  <a:pt x="2957" y="504"/>
                </a:lnTo>
                <a:lnTo>
                  <a:pt x="2955" y="506"/>
                </a:lnTo>
                <a:lnTo>
                  <a:pt x="2954" y="506"/>
                </a:lnTo>
                <a:lnTo>
                  <a:pt x="2954" y="507"/>
                </a:lnTo>
                <a:lnTo>
                  <a:pt x="2952" y="507"/>
                </a:lnTo>
                <a:lnTo>
                  <a:pt x="2951" y="509"/>
                </a:lnTo>
                <a:lnTo>
                  <a:pt x="2949" y="509"/>
                </a:lnTo>
                <a:lnTo>
                  <a:pt x="2949" y="510"/>
                </a:lnTo>
                <a:lnTo>
                  <a:pt x="2948" y="510"/>
                </a:lnTo>
                <a:lnTo>
                  <a:pt x="2946" y="510"/>
                </a:lnTo>
                <a:lnTo>
                  <a:pt x="2937" y="515"/>
                </a:lnTo>
                <a:lnTo>
                  <a:pt x="2933" y="518"/>
                </a:lnTo>
                <a:lnTo>
                  <a:pt x="2920" y="522"/>
                </a:lnTo>
                <a:lnTo>
                  <a:pt x="2919" y="524"/>
                </a:lnTo>
                <a:lnTo>
                  <a:pt x="2917" y="527"/>
                </a:lnTo>
                <a:lnTo>
                  <a:pt x="2914" y="530"/>
                </a:lnTo>
                <a:lnTo>
                  <a:pt x="2899" y="550"/>
                </a:lnTo>
                <a:lnTo>
                  <a:pt x="2898" y="551"/>
                </a:lnTo>
                <a:lnTo>
                  <a:pt x="2898" y="553"/>
                </a:lnTo>
                <a:lnTo>
                  <a:pt x="2896" y="554"/>
                </a:lnTo>
                <a:lnTo>
                  <a:pt x="2895" y="556"/>
                </a:lnTo>
                <a:lnTo>
                  <a:pt x="2893" y="557"/>
                </a:lnTo>
                <a:lnTo>
                  <a:pt x="2893" y="559"/>
                </a:lnTo>
                <a:lnTo>
                  <a:pt x="2892" y="560"/>
                </a:lnTo>
                <a:lnTo>
                  <a:pt x="2892" y="562"/>
                </a:lnTo>
                <a:lnTo>
                  <a:pt x="2890" y="562"/>
                </a:lnTo>
                <a:lnTo>
                  <a:pt x="2890" y="563"/>
                </a:lnTo>
                <a:lnTo>
                  <a:pt x="2889" y="565"/>
                </a:lnTo>
                <a:lnTo>
                  <a:pt x="2889" y="566"/>
                </a:lnTo>
                <a:lnTo>
                  <a:pt x="2887" y="566"/>
                </a:lnTo>
                <a:lnTo>
                  <a:pt x="2887" y="568"/>
                </a:lnTo>
                <a:lnTo>
                  <a:pt x="2887" y="569"/>
                </a:lnTo>
                <a:lnTo>
                  <a:pt x="2886" y="569"/>
                </a:lnTo>
                <a:lnTo>
                  <a:pt x="2886" y="571"/>
                </a:lnTo>
                <a:lnTo>
                  <a:pt x="2884" y="572"/>
                </a:lnTo>
                <a:lnTo>
                  <a:pt x="2887" y="598"/>
                </a:lnTo>
                <a:lnTo>
                  <a:pt x="2889" y="606"/>
                </a:lnTo>
                <a:lnTo>
                  <a:pt x="2892" y="612"/>
                </a:lnTo>
                <a:lnTo>
                  <a:pt x="2905" y="633"/>
                </a:lnTo>
                <a:lnTo>
                  <a:pt x="2911" y="640"/>
                </a:lnTo>
                <a:lnTo>
                  <a:pt x="2925" y="659"/>
                </a:lnTo>
                <a:lnTo>
                  <a:pt x="2930" y="668"/>
                </a:lnTo>
                <a:lnTo>
                  <a:pt x="2931" y="671"/>
                </a:lnTo>
                <a:lnTo>
                  <a:pt x="2934" y="675"/>
                </a:lnTo>
                <a:lnTo>
                  <a:pt x="2934" y="677"/>
                </a:lnTo>
                <a:lnTo>
                  <a:pt x="2939" y="684"/>
                </a:lnTo>
                <a:lnTo>
                  <a:pt x="2940" y="687"/>
                </a:lnTo>
                <a:lnTo>
                  <a:pt x="2946" y="696"/>
                </a:lnTo>
                <a:lnTo>
                  <a:pt x="2949" y="701"/>
                </a:lnTo>
                <a:lnTo>
                  <a:pt x="2954" y="710"/>
                </a:lnTo>
                <a:lnTo>
                  <a:pt x="2960" y="724"/>
                </a:lnTo>
                <a:lnTo>
                  <a:pt x="2964" y="734"/>
                </a:lnTo>
                <a:lnTo>
                  <a:pt x="2969" y="742"/>
                </a:lnTo>
                <a:lnTo>
                  <a:pt x="2984" y="772"/>
                </a:lnTo>
                <a:lnTo>
                  <a:pt x="2995" y="792"/>
                </a:lnTo>
                <a:lnTo>
                  <a:pt x="3011" y="819"/>
                </a:lnTo>
                <a:lnTo>
                  <a:pt x="3019" y="831"/>
                </a:lnTo>
                <a:lnTo>
                  <a:pt x="3032" y="854"/>
                </a:lnTo>
                <a:lnTo>
                  <a:pt x="3039" y="864"/>
                </a:lnTo>
                <a:lnTo>
                  <a:pt x="3043" y="872"/>
                </a:lnTo>
                <a:lnTo>
                  <a:pt x="3042" y="874"/>
                </a:lnTo>
                <a:lnTo>
                  <a:pt x="2989" y="883"/>
                </a:lnTo>
                <a:lnTo>
                  <a:pt x="2928" y="896"/>
                </a:lnTo>
                <a:lnTo>
                  <a:pt x="2916" y="899"/>
                </a:lnTo>
                <a:lnTo>
                  <a:pt x="2905" y="901"/>
                </a:lnTo>
                <a:lnTo>
                  <a:pt x="2890" y="905"/>
                </a:lnTo>
                <a:lnTo>
                  <a:pt x="2889" y="911"/>
                </a:lnTo>
                <a:lnTo>
                  <a:pt x="2889" y="917"/>
                </a:lnTo>
                <a:lnTo>
                  <a:pt x="2913" y="934"/>
                </a:lnTo>
                <a:lnTo>
                  <a:pt x="2893" y="967"/>
                </a:lnTo>
                <a:lnTo>
                  <a:pt x="2864" y="1039"/>
                </a:lnTo>
                <a:lnTo>
                  <a:pt x="2868" y="1040"/>
                </a:lnTo>
                <a:lnTo>
                  <a:pt x="2851" y="1061"/>
                </a:lnTo>
                <a:lnTo>
                  <a:pt x="2849" y="1064"/>
                </a:lnTo>
                <a:lnTo>
                  <a:pt x="2801" y="1134"/>
                </a:lnTo>
                <a:lnTo>
                  <a:pt x="2790" y="1145"/>
                </a:lnTo>
                <a:lnTo>
                  <a:pt x="2789" y="1148"/>
                </a:lnTo>
                <a:lnTo>
                  <a:pt x="2789" y="1149"/>
                </a:lnTo>
                <a:lnTo>
                  <a:pt x="2790" y="1152"/>
                </a:lnTo>
                <a:lnTo>
                  <a:pt x="2793" y="1155"/>
                </a:lnTo>
                <a:lnTo>
                  <a:pt x="2796" y="1160"/>
                </a:lnTo>
                <a:lnTo>
                  <a:pt x="2798" y="1163"/>
                </a:lnTo>
                <a:lnTo>
                  <a:pt x="2799" y="1166"/>
                </a:lnTo>
                <a:lnTo>
                  <a:pt x="2799" y="1167"/>
                </a:lnTo>
                <a:lnTo>
                  <a:pt x="2802" y="1172"/>
                </a:lnTo>
                <a:lnTo>
                  <a:pt x="2805" y="1173"/>
                </a:lnTo>
                <a:lnTo>
                  <a:pt x="2807" y="1173"/>
                </a:lnTo>
                <a:lnTo>
                  <a:pt x="2807" y="1175"/>
                </a:lnTo>
                <a:lnTo>
                  <a:pt x="2808" y="1175"/>
                </a:lnTo>
                <a:lnTo>
                  <a:pt x="2810" y="1175"/>
                </a:lnTo>
                <a:lnTo>
                  <a:pt x="2830" y="1202"/>
                </a:lnTo>
                <a:lnTo>
                  <a:pt x="2839" y="1214"/>
                </a:lnTo>
                <a:lnTo>
                  <a:pt x="2860" y="1245"/>
                </a:lnTo>
                <a:lnTo>
                  <a:pt x="2880" y="1269"/>
                </a:lnTo>
                <a:lnTo>
                  <a:pt x="2902" y="1264"/>
                </a:lnTo>
                <a:lnTo>
                  <a:pt x="2904" y="1264"/>
                </a:lnTo>
                <a:lnTo>
                  <a:pt x="2905" y="1264"/>
                </a:lnTo>
                <a:lnTo>
                  <a:pt x="2907" y="1264"/>
                </a:lnTo>
                <a:lnTo>
                  <a:pt x="2908" y="1264"/>
                </a:lnTo>
                <a:lnTo>
                  <a:pt x="2910" y="1264"/>
                </a:lnTo>
                <a:lnTo>
                  <a:pt x="2911" y="1264"/>
                </a:lnTo>
                <a:lnTo>
                  <a:pt x="2913" y="1266"/>
                </a:lnTo>
                <a:lnTo>
                  <a:pt x="2914" y="1266"/>
                </a:lnTo>
                <a:lnTo>
                  <a:pt x="2916" y="1266"/>
                </a:lnTo>
                <a:lnTo>
                  <a:pt x="2916" y="1267"/>
                </a:lnTo>
                <a:lnTo>
                  <a:pt x="2919" y="1267"/>
                </a:lnTo>
                <a:lnTo>
                  <a:pt x="2922" y="1269"/>
                </a:lnTo>
                <a:lnTo>
                  <a:pt x="2927" y="1270"/>
                </a:lnTo>
                <a:lnTo>
                  <a:pt x="2930" y="1272"/>
                </a:lnTo>
                <a:lnTo>
                  <a:pt x="2948" y="1278"/>
                </a:lnTo>
                <a:lnTo>
                  <a:pt x="2928" y="1310"/>
                </a:lnTo>
                <a:lnTo>
                  <a:pt x="3048" y="1378"/>
                </a:lnTo>
                <a:lnTo>
                  <a:pt x="3049" y="1376"/>
                </a:lnTo>
                <a:lnTo>
                  <a:pt x="3075" y="1329"/>
                </a:lnTo>
                <a:lnTo>
                  <a:pt x="3098" y="1341"/>
                </a:lnTo>
                <a:lnTo>
                  <a:pt x="3105" y="1348"/>
                </a:lnTo>
                <a:lnTo>
                  <a:pt x="3108" y="1349"/>
                </a:lnTo>
                <a:lnTo>
                  <a:pt x="3110" y="1349"/>
                </a:lnTo>
                <a:lnTo>
                  <a:pt x="3111" y="1351"/>
                </a:lnTo>
                <a:lnTo>
                  <a:pt x="3114" y="1352"/>
                </a:lnTo>
                <a:lnTo>
                  <a:pt x="3117" y="1354"/>
                </a:lnTo>
                <a:lnTo>
                  <a:pt x="3119" y="1355"/>
                </a:lnTo>
                <a:lnTo>
                  <a:pt x="3122" y="1357"/>
                </a:lnTo>
                <a:lnTo>
                  <a:pt x="3125" y="1358"/>
                </a:lnTo>
                <a:lnTo>
                  <a:pt x="3126" y="1360"/>
                </a:lnTo>
                <a:lnTo>
                  <a:pt x="3129" y="1361"/>
                </a:lnTo>
                <a:lnTo>
                  <a:pt x="3131" y="1363"/>
                </a:lnTo>
                <a:lnTo>
                  <a:pt x="3134" y="1364"/>
                </a:lnTo>
                <a:lnTo>
                  <a:pt x="3135" y="1364"/>
                </a:lnTo>
                <a:lnTo>
                  <a:pt x="3135" y="1366"/>
                </a:lnTo>
                <a:lnTo>
                  <a:pt x="3137" y="1366"/>
                </a:lnTo>
                <a:lnTo>
                  <a:pt x="3138" y="1367"/>
                </a:lnTo>
                <a:lnTo>
                  <a:pt x="3143" y="1370"/>
                </a:lnTo>
                <a:lnTo>
                  <a:pt x="3144" y="1370"/>
                </a:lnTo>
                <a:lnTo>
                  <a:pt x="3146" y="1372"/>
                </a:lnTo>
                <a:lnTo>
                  <a:pt x="3148" y="1373"/>
                </a:lnTo>
                <a:lnTo>
                  <a:pt x="3149" y="1373"/>
                </a:lnTo>
                <a:lnTo>
                  <a:pt x="3151" y="1375"/>
                </a:lnTo>
                <a:lnTo>
                  <a:pt x="3154" y="1376"/>
                </a:lnTo>
                <a:lnTo>
                  <a:pt x="3163" y="1382"/>
                </a:lnTo>
                <a:lnTo>
                  <a:pt x="3166" y="1384"/>
                </a:lnTo>
                <a:lnTo>
                  <a:pt x="3167" y="1385"/>
                </a:lnTo>
                <a:lnTo>
                  <a:pt x="3169" y="1385"/>
                </a:lnTo>
                <a:lnTo>
                  <a:pt x="3160" y="1399"/>
                </a:lnTo>
                <a:lnTo>
                  <a:pt x="3158" y="1402"/>
                </a:lnTo>
                <a:lnTo>
                  <a:pt x="3163" y="1405"/>
                </a:lnTo>
                <a:lnTo>
                  <a:pt x="3166" y="1407"/>
                </a:lnTo>
                <a:lnTo>
                  <a:pt x="3167" y="1407"/>
                </a:lnTo>
                <a:lnTo>
                  <a:pt x="3173" y="1408"/>
                </a:lnTo>
                <a:lnTo>
                  <a:pt x="3176" y="1410"/>
                </a:lnTo>
                <a:lnTo>
                  <a:pt x="3176" y="1411"/>
                </a:lnTo>
                <a:lnTo>
                  <a:pt x="3178" y="1411"/>
                </a:lnTo>
                <a:lnTo>
                  <a:pt x="3179" y="1413"/>
                </a:lnTo>
                <a:lnTo>
                  <a:pt x="3182" y="1416"/>
                </a:lnTo>
                <a:lnTo>
                  <a:pt x="3184" y="1416"/>
                </a:lnTo>
                <a:lnTo>
                  <a:pt x="3184" y="1417"/>
                </a:lnTo>
                <a:lnTo>
                  <a:pt x="3185" y="1419"/>
                </a:lnTo>
                <a:lnTo>
                  <a:pt x="3187" y="1422"/>
                </a:lnTo>
                <a:lnTo>
                  <a:pt x="3187" y="1425"/>
                </a:lnTo>
                <a:lnTo>
                  <a:pt x="3188" y="1434"/>
                </a:lnTo>
                <a:lnTo>
                  <a:pt x="3185" y="1438"/>
                </a:lnTo>
                <a:lnTo>
                  <a:pt x="3184" y="1440"/>
                </a:lnTo>
                <a:lnTo>
                  <a:pt x="3184" y="1443"/>
                </a:lnTo>
                <a:lnTo>
                  <a:pt x="3184" y="1446"/>
                </a:lnTo>
                <a:lnTo>
                  <a:pt x="3182" y="1449"/>
                </a:lnTo>
                <a:lnTo>
                  <a:pt x="3182" y="1451"/>
                </a:lnTo>
                <a:lnTo>
                  <a:pt x="3184" y="1452"/>
                </a:lnTo>
                <a:lnTo>
                  <a:pt x="3184" y="1454"/>
                </a:lnTo>
                <a:lnTo>
                  <a:pt x="3185" y="1457"/>
                </a:lnTo>
                <a:lnTo>
                  <a:pt x="3187" y="1458"/>
                </a:lnTo>
                <a:lnTo>
                  <a:pt x="3188" y="1461"/>
                </a:lnTo>
                <a:lnTo>
                  <a:pt x="3213" y="1481"/>
                </a:lnTo>
                <a:lnTo>
                  <a:pt x="3222" y="1484"/>
                </a:lnTo>
                <a:lnTo>
                  <a:pt x="3223" y="1485"/>
                </a:lnTo>
                <a:lnTo>
                  <a:pt x="3225" y="1485"/>
                </a:lnTo>
                <a:lnTo>
                  <a:pt x="3226" y="1487"/>
                </a:lnTo>
                <a:lnTo>
                  <a:pt x="3228" y="1487"/>
                </a:lnTo>
                <a:lnTo>
                  <a:pt x="3229" y="1488"/>
                </a:lnTo>
                <a:lnTo>
                  <a:pt x="3232" y="1490"/>
                </a:lnTo>
                <a:lnTo>
                  <a:pt x="3234" y="1491"/>
                </a:lnTo>
                <a:lnTo>
                  <a:pt x="3235" y="1491"/>
                </a:lnTo>
                <a:lnTo>
                  <a:pt x="3237" y="1493"/>
                </a:lnTo>
                <a:lnTo>
                  <a:pt x="3240" y="1494"/>
                </a:lnTo>
                <a:lnTo>
                  <a:pt x="3241" y="1494"/>
                </a:lnTo>
                <a:lnTo>
                  <a:pt x="3243" y="1496"/>
                </a:lnTo>
                <a:lnTo>
                  <a:pt x="3246" y="1497"/>
                </a:lnTo>
                <a:lnTo>
                  <a:pt x="3247" y="1497"/>
                </a:lnTo>
                <a:lnTo>
                  <a:pt x="3249" y="1499"/>
                </a:lnTo>
                <a:lnTo>
                  <a:pt x="3252" y="1500"/>
                </a:lnTo>
                <a:lnTo>
                  <a:pt x="3253" y="1500"/>
                </a:lnTo>
                <a:lnTo>
                  <a:pt x="3258" y="1502"/>
                </a:lnTo>
                <a:lnTo>
                  <a:pt x="3261" y="1502"/>
                </a:lnTo>
                <a:lnTo>
                  <a:pt x="3263" y="1502"/>
                </a:lnTo>
                <a:lnTo>
                  <a:pt x="3266" y="1502"/>
                </a:lnTo>
                <a:lnTo>
                  <a:pt x="3267" y="1502"/>
                </a:lnTo>
                <a:lnTo>
                  <a:pt x="3269" y="1502"/>
                </a:lnTo>
                <a:lnTo>
                  <a:pt x="3272" y="1502"/>
                </a:lnTo>
                <a:lnTo>
                  <a:pt x="3273" y="1500"/>
                </a:lnTo>
                <a:lnTo>
                  <a:pt x="3276" y="1500"/>
                </a:lnTo>
                <a:lnTo>
                  <a:pt x="3278" y="1500"/>
                </a:lnTo>
                <a:lnTo>
                  <a:pt x="3279" y="1500"/>
                </a:lnTo>
                <a:lnTo>
                  <a:pt x="3282" y="1500"/>
                </a:lnTo>
                <a:lnTo>
                  <a:pt x="3284" y="1500"/>
                </a:lnTo>
                <a:lnTo>
                  <a:pt x="3287" y="1500"/>
                </a:lnTo>
                <a:lnTo>
                  <a:pt x="3288" y="1500"/>
                </a:lnTo>
                <a:lnTo>
                  <a:pt x="3291" y="1500"/>
                </a:lnTo>
                <a:lnTo>
                  <a:pt x="3306" y="1502"/>
                </a:lnTo>
                <a:lnTo>
                  <a:pt x="3311" y="1505"/>
                </a:lnTo>
                <a:lnTo>
                  <a:pt x="3317" y="1508"/>
                </a:lnTo>
                <a:lnTo>
                  <a:pt x="3325" y="1511"/>
                </a:lnTo>
                <a:lnTo>
                  <a:pt x="3334" y="1513"/>
                </a:lnTo>
                <a:lnTo>
                  <a:pt x="3337" y="1514"/>
                </a:lnTo>
                <a:lnTo>
                  <a:pt x="3338" y="1516"/>
                </a:lnTo>
                <a:lnTo>
                  <a:pt x="3340" y="1516"/>
                </a:lnTo>
                <a:lnTo>
                  <a:pt x="3343" y="1517"/>
                </a:lnTo>
                <a:lnTo>
                  <a:pt x="3346" y="1517"/>
                </a:lnTo>
                <a:lnTo>
                  <a:pt x="3346" y="1519"/>
                </a:lnTo>
                <a:lnTo>
                  <a:pt x="3347" y="1519"/>
                </a:lnTo>
                <a:lnTo>
                  <a:pt x="3349" y="1519"/>
                </a:lnTo>
                <a:lnTo>
                  <a:pt x="3350" y="1519"/>
                </a:lnTo>
                <a:lnTo>
                  <a:pt x="3352" y="1519"/>
                </a:lnTo>
                <a:lnTo>
                  <a:pt x="3353" y="1519"/>
                </a:lnTo>
                <a:lnTo>
                  <a:pt x="3355" y="1519"/>
                </a:lnTo>
                <a:lnTo>
                  <a:pt x="3356" y="1519"/>
                </a:lnTo>
                <a:lnTo>
                  <a:pt x="3359" y="1519"/>
                </a:lnTo>
                <a:lnTo>
                  <a:pt x="3361" y="1519"/>
                </a:lnTo>
                <a:lnTo>
                  <a:pt x="3362" y="1519"/>
                </a:lnTo>
                <a:lnTo>
                  <a:pt x="3364" y="1519"/>
                </a:lnTo>
                <a:lnTo>
                  <a:pt x="3365" y="1519"/>
                </a:lnTo>
                <a:lnTo>
                  <a:pt x="3370" y="1519"/>
                </a:lnTo>
                <a:lnTo>
                  <a:pt x="3371" y="1520"/>
                </a:lnTo>
                <a:lnTo>
                  <a:pt x="3373" y="1520"/>
                </a:lnTo>
                <a:lnTo>
                  <a:pt x="3375" y="1520"/>
                </a:lnTo>
                <a:lnTo>
                  <a:pt x="3376" y="1520"/>
                </a:lnTo>
                <a:lnTo>
                  <a:pt x="3378" y="1522"/>
                </a:lnTo>
                <a:lnTo>
                  <a:pt x="3379" y="1522"/>
                </a:lnTo>
                <a:lnTo>
                  <a:pt x="3381" y="1522"/>
                </a:lnTo>
                <a:lnTo>
                  <a:pt x="3384" y="1523"/>
                </a:lnTo>
                <a:lnTo>
                  <a:pt x="3385" y="1523"/>
                </a:lnTo>
                <a:lnTo>
                  <a:pt x="3387" y="1523"/>
                </a:lnTo>
                <a:lnTo>
                  <a:pt x="3388" y="1525"/>
                </a:lnTo>
                <a:lnTo>
                  <a:pt x="3390" y="1525"/>
                </a:lnTo>
                <a:lnTo>
                  <a:pt x="3390" y="1526"/>
                </a:lnTo>
                <a:lnTo>
                  <a:pt x="3391" y="1526"/>
                </a:lnTo>
                <a:lnTo>
                  <a:pt x="3393" y="1528"/>
                </a:lnTo>
                <a:lnTo>
                  <a:pt x="3394" y="1528"/>
                </a:lnTo>
                <a:lnTo>
                  <a:pt x="3394" y="1529"/>
                </a:lnTo>
                <a:lnTo>
                  <a:pt x="3396" y="1529"/>
                </a:lnTo>
                <a:lnTo>
                  <a:pt x="3397" y="1531"/>
                </a:lnTo>
                <a:lnTo>
                  <a:pt x="3399" y="1531"/>
                </a:lnTo>
                <a:lnTo>
                  <a:pt x="3400" y="1531"/>
                </a:lnTo>
                <a:lnTo>
                  <a:pt x="3402" y="1532"/>
                </a:lnTo>
                <a:lnTo>
                  <a:pt x="3403" y="1532"/>
                </a:lnTo>
                <a:lnTo>
                  <a:pt x="3405" y="1532"/>
                </a:lnTo>
                <a:lnTo>
                  <a:pt x="3406" y="1532"/>
                </a:lnTo>
                <a:lnTo>
                  <a:pt x="3408" y="1534"/>
                </a:lnTo>
                <a:lnTo>
                  <a:pt x="3409" y="1534"/>
                </a:lnTo>
                <a:lnTo>
                  <a:pt x="3411" y="1534"/>
                </a:lnTo>
                <a:lnTo>
                  <a:pt x="3412" y="1535"/>
                </a:lnTo>
                <a:lnTo>
                  <a:pt x="3414" y="1535"/>
                </a:lnTo>
                <a:lnTo>
                  <a:pt x="3415" y="1537"/>
                </a:lnTo>
                <a:lnTo>
                  <a:pt x="3417" y="1537"/>
                </a:lnTo>
                <a:lnTo>
                  <a:pt x="3418" y="1538"/>
                </a:lnTo>
                <a:lnTo>
                  <a:pt x="3420" y="1538"/>
                </a:lnTo>
                <a:lnTo>
                  <a:pt x="3420" y="1540"/>
                </a:lnTo>
                <a:lnTo>
                  <a:pt x="3421" y="1540"/>
                </a:lnTo>
                <a:lnTo>
                  <a:pt x="3423" y="1541"/>
                </a:lnTo>
                <a:lnTo>
                  <a:pt x="3423" y="1553"/>
                </a:lnTo>
                <a:lnTo>
                  <a:pt x="3424" y="1555"/>
                </a:lnTo>
                <a:lnTo>
                  <a:pt x="3424" y="1558"/>
                </a:lnTo>
                <a:lnTo>
                  <a:pt x="3424" y="1560"/>
                </a:lnTo>
                <a:lnTo>
                  <a:pt x="3424" y="1563"/>
                </a:lnTo>
                <a:lnTo>
                  <a:pt x="3420" y="1564"/>
                </a:lnTo>
                <a:lnTo>
                  <a:pt x="3420" y="1567"/>
                </a:lnTo>
                <a:lnTo>
                  <a:pt x="3421" y="1575"/>
                </a:lnTo>
                <a:lnTo>
                  <a:pt x="3423" y="1578"/>
                </a:lnTo>
                <a:lnTo>
                  <a:pt x="3423" y="1585"/>
                </a:lnTo>
                <a:lnTo>
                  <a:pt x="3427" y="1599"/>
                </a:lnTo>
                <a:lnTo>
                  <a:pt x="3427" y="1600"/>
                </a:lnTo>
                <a:lnTo>
                  <a:pt x="3427" y="1602"/>
                </a:lnTo>
                <a:lnTo>
                  <a:pt x="3432" y="1619"/>
                </a:lnTo>
                <a:lnTo>
                  <a:pt x="3444" y="1614"/>
                </a:lnTo>
                <a:lnTo>
                  <a:pt x="3444" y="1616"/>
                </a:lnTo>
                <a:lnTo>
                  <a:pt x="3449" y="1623"/>
                </a:lnTo>
                <a:lnTo>
                  <a:pt x="3452" y="1631"/>
                </a:lnTo>
                <a:lnTo>
                  <a:pt x="3462" y="1655"/>
                </a:lnTo>
                <a:lnTo>
                  <a:pt x="3465" y="1667"/>
                </a:lnTo>
                <a:lnTo>
                  <a:pt x="3467" y="1678"/>
                </a:lnTo>
                <a:lnTo>
                  <a:pt x="3471" y="1691"/>
                </a:lnTo>
                <a:lnTo>
                  <a:pt x="3479" y="1711"/>
                </a:lnTo>
                <a:lnTo>
                  <a:pt x="3487" y="1731"/>
                </a:lnTo>
                <a:lnTo>
                  <a:pt x="3515" y="1722"/>
                </a:lnTo>
                <a:lnTo>
                  <a:pt x="3515" y="1729"/>
                </a:lnTo>
                <a:lnTo>
                  <a:pt x="3515" y="1735"/>
                </a:lnTo>
                <a:lnTo>
                  <a:pt x="3518" y="1753"/>
                </a:lnTo>
                <a:lnTo>
                  <a:pt x="3517" y="1769"/>
                </a:lnTo>
                <a:lnTo>
                  <a:pt x="3515" y="1788"/>
                </a:lnTo>
                <a:lnTo>
                  <a:pt x="3514" y="1802"/>
                </a:lnTo>
                <a:lnTo>
                  <a:pt x="3512" y="1834"/>
                </a:lnTo>
                <a:lnTo>
                  <a:pt x="3515" y="1843"/>
                </a:lnTo>
                <a:lnTo>
                  <a:pt x="3518" y="1852"/>
                </a:lnTo>
                <a:lnTo>
                  <a:pt x="3524" y="1862"/>
                </a:lnTo>
                <a:lnTo>
                  <a:pt x="3527" y="1870"/>
                </a:lnTo>
                <a:lnTo>
                  <a:pt x="3530" y="1881"/>
                </a:lnTo>
                <a:lnTo>
                  <a:pt x="3532" y="1890"/>
                </a:lnTo>
                <a:lnTo>
                  <a:pt x="3532" y="1899"/>
                </a:lnTo>
                <a:lnTo>
                  <a:pt x="3533" y="1902"/>
                </a:lnTo>
                <a:lnTo>
                  <a:pt x="3526" y="1911"/>
                </a:lnTo>
                <a:lnTo>
                  <a:pt x="3517" y="1923"/>
                </a:lnTo>
                <a:lnTo>
                  <a:pt x="3496" y="1947"/>
                </a:lnTo>
                <a:lnTo>
                  <a:pt x="3509" y="1977"/>
                </a:lnTo>
                <a:lnTo>
                  <a:pt x="3536" y="2038"/>
                </a:lnTo>
                <a:lnTo>
                  <a:pt x="3556" y="2079"/>
                </a:lnTo>
                <a:lnTo>
                  <a:pt x="3559" y="2087"/>
                </a:lnTo>
                <a:lnTo>
                  <a:pt x="3559" y="2088"/>
                </a:lnTo>
                <a:lnTo>
                  <a:pt x="3565" y="2100"/>
                </a:lnTo>
                <a:lnTo>
                  <a:pt x="3574" y="2120"/>
                </a:lnTo>
                <a:lnTo>
                  <a:pt x="3583" y="2140"/>
                </a:lnTo>
                <a:lnTo>
                  <a:pt x="3594" y="2161"/>
                </a:lnTo>
                <a:lnTo>
                  <a:pt x="3603" y="2180"/>
                </a:lnTo>
                <a:lnTo>
                  <a:pt x="3612" y="2202"/>
                </a:lnTo>
                <a:lnTo>
                  <a:pt x="3621" y="2221"/>
                </a:lnTo>
                <a:lnTo>
                  <a:pt x="3630" y="2243"/>
                </a:lnTo>
                <a:lnTo>
                  <a:pt x="3639" y="2262"/>
                </a:lnTo>
                <a:lnTo>
                  <a:pt x="3650" y="2282"/>
                </a:lnTo>
                <a:lnTo>
                  <a:pt x="3659" y="2303"/>
                </a:lnTo>
                <a:lnTo>
                  <a:pt x="3668" y="2324"/>
                </a:lnTo>
                <a:lnTo>
                  <a:pt x="3322" y="2374"/>
                </a:lnTo>
                <a:lnTo>
                  <a:pt x="3325" y="2380"/>
                </a:lnTo>
                <a:lnTo>
                  <a:pt x="3326" y="2385"/>
                </a:lnTo>
                <a:lnTo>
                  <a:pt x="3328" y="2388"/>
                </a:lnTo>
                <a:lnTo>
                  <a:pt x="3329" y="2389"/>
                </a:lnTo>
                <a:lnTo>
                  <a:pt x="3329" y="2391"/>
                </a:lnTo>
                <a:lnTo>
                  <a:pt x="3332" y="2394"/>
                </a:lnTo>
                <a:lnTo>
                  <a:pt x="3335" y="2397"/>
                </a:lnTo>
                <a:lnTo>
                  <a:pt x="3349" y="2406"/>
                </a:lnTo>
                <a:lnTo>
                  <a:pt x="3350" y="2408"/>
                </a:lnTo>
                <a:lnTo>
                  <a:pt x="3367" y="2426"/>
                </a:lnTo>
                <a:lnTo>
                  <a:pt x="3355" y="2438"/>
                </a:lnTo>
                <a:lnTo>
                  <a:pt x="3343" y="2445"/>
                </a:lnTo>
                <a:lnTo>
                  <a:pt x="3331" y="2455"/>
                </a:lnTo>
                <a:lnTo>
                  <a:pt x="3314" y="2458"/>
                </a:lnTo>
                <a:lnTo>
                  <a:pt x="3302" y="2468"/>
                </a:lnTo>
                <a:lnTo>
                  <a:pt x="3296" y="2477"/>
                </a:lnTo>
                <a:lnTo>
                  <a:pt x="3291" y="2483"/>
                </a:lnTo>
                <a:lnTo>
                  <a:pt x="3279" y="2491"/>
                </a:lnTo>
                <a:lnTo>
                  <a:pt x="3276" y="2498"/>
                </a:lnTo>
                <a:lnTo>
                  <a:pt x="3256" y="2504"/>
                </a:lnTo>
                <a:lnTo>
                  <a:pt x="3241" y="2521"/>
                </a:lnTo>
                <a:lnTo>
                  <a:pt x="3223" y="2539"/>
                </a:lnTo>
                <a:lnTo>
                  <a:pt x="3219" y="2545"/>
                </a:lnTo>
                <a:lnTo>
                  <a:pt x="3216" y="2548"/>
                </a:lnTo>
                <a:lnTo>
                  <a:pt x="3214" y="2550"/>
                </a:lnTo>
                <a:lnTo>
                  <a:pt x="3216" y="2551"/>
                </a:lnTo>
                <a:lnTo>
                  <a:pt x="3217" y="2553"/>
                </a:lnTo>
                <a:lnTo>
                  <a:pt x="3219" y="2556"/>
                </a:lnTo>
                <a:lnTo>
                  <a:pt x="3219" y="2559"/>
                </a:lnTo>
                <a:lnTo>
                  <a:pt x="3223" y="2564"/>
                </a:lnTo>
                <a:lnTo>
                  <a:pt x="3223" y="2565"/>
                </a:lnTo>
                <a:lnTo>
                  <a:pt x="3228" y="2571"/>
                </a:lnTo>
                <a:lnTo>
                  <a:pt x="3231" y="2579"/>
                </a:lnTo>
                <a:lnTo>
                  <a:pt x="3235" y="2583"/>
                </a:lnTo>
                <a:lnTo>
                  <a:pt x="3241" y="2589"/>
                </a:lnTo>
                <a:lnTo>
                  <a:pt x="3243" y="2592"/>
                </a:lnTo>
                <a:lnTo>
                  <a:pt x="3250" y="2595"/>
                </a:lnTo>
                <a:lnTo>
                  <a:pt x="3256" y="2598"/>
                </a:lnTo>
                <a:lnTo>
                  <a:pt x="3266" y="2604"/>
                </a:lnTo>
                <a:lnTo>
                  <a:pt x="3273" y="2607"/>
                </a:lnTo>
                <a:lnTo>
                  <a:pt x="3279" y="2610"/>
                </a:lnTo>
                <a:lnTo>
                  <a:pt x="3282" y="2609"/>
                </a:lnTo>
                <a:lnTo>
                  <a:pt x="3288" y="2609"/>
                </a:lnTo>
                <a:lnTo>
                  <a:pt x="3291" y="2607"/>
                </a:lnTo>
                <a:lnTo>
                  <a:pt x="3293" y="2606"/>
                </a:lnTo>
                <a:lnTo>
                  <a:pt x="3296" y="2603"/>
                </a:lnTo>
                <a:lnTo>
                  <a:pt x="3309" y="2586"/>
                </a:lnTo>
                <a:lnTo>
                  <a:pt x="3311" y="2585"/>
                </a:lnTo>
                <a:lnTo>
                  <a:pt x="3312" y="2583"/>
                </a:lnTo>
                <a:lnTo>
                  <a:pt x="3315" y="2579"/>
                </a:lnTo>
                <a:lnTo>
                  <a:pt x="3320" y="2576"/>
                </a:lnTo>
                <a:lnTo>
                  <a:pt x="3325" y="2571"/>
                </a:lnTo>
                <a:lnTo>
                  <a:pt x="3329" y="2570"/>
                </a:lnTo>
                <a:lnTo>
                  <a:pt x="3332" y="2570"/>
                </a:lnTo>
                <a:lnTo>
                  <a:pt x="3344" y="2571"/>
                </a:lnTo>
                <a:lnTo>
                  <a:pt x="3352" y="2570"/>
                </a:lnTo>
                <a:lnTo>
                  <a:pt x="3356" y="2570"/>
                </a:lnTo>
                <a:lnTo>
                  <a:pt x="3361" y="2568"/>
                </a:lnTo>
                <a:lnTo>
                  <a:pt x="3368" y="2567"/>
                </a:lnTo>
                <a:lnTo>
                  <a:pt x="3371" y="2567"/>
                </a:lnTo>
                <a:lnTo>
                  <a:pt x="3373" y="2571"/>
                </a:lnTo>
                <a:lnTo>
                  <a:pt x="3371" y="2573"/>
                </a:lnTo>
                <a:lnTo>
                  <a:pt x="3371" y="2574"/>
                </a:lnTo>
                <a:lnTo>
                  <a:pt x="3370" y="2574"/>
                </a:lnTo>
                <a:lnTo>
                  <a:pt x="3370" y="2576"/>
                </a:lnTo>
                <a:lnTo>
                  <a:pt x="3368" y="2577"/>
                </a:lnTo>
                <a:lnTo>
                  <a:pt x="3367" y="2579"/>
                </a:lnTo>
                <a:lnTo>
                  <a:pt x="3364" y="2579"/>
                </a:lnTo>
                <a:lnTo>
                  <a:pt x="3352" y="2582"/>
                </a:lnTo>
                <a:lnTo>
                  <a:pt x="3346" y="2582"/>
                </a:lnTo>
                <a:lnTo>
                  <a:pt x="3341" y="2580"/>
                </a:lnTo>
                <a:lnTo>
                  <a:pt x="3338" y="2580"/>
                </a:lnTo>
                <a:lnTo>
                  <a:pt x="3335" y="2580"/>
                </a:lnTo>
                <a:lnTo>
                  <a:pt x="3332" y="2579"/>
                </a:lnTo>
                <a:lnTo>
                  <a:pt x="3331" y="2579"/>
                </a:lnTo>
                <a:lnTo>
                  <a:pt x="3329" y="2579"/>
                </a:lnTo>
                <a:lnTo>
                  <a:pt x="3326" y="2580"/>
                </a:lnTo>
                <a:lnTo>
                  <a:pt x="3325" y="2580"/>
                </a:lnTo>
                <a:lnTo>
                  <a:pt x="3323" y="2582"/>
                </a:lnTo>
                <a:lnTo>
                  <a:pt x="3319" y="2586"/>
                </a:lnTo>
                <a:lnTo>
                  <a:pt x="3311" y="2598"/>
                </a:lnTo>
                <a:lnTo>
                  <a:pt x="3303" y="2609"/>
                </a:lnTo>
                <a:lnTo>
                  <a:pt x="3300" y="2614"/>
                </a:lnTo>
                <a:lnTo>
                  <a:pt x="3299" y="2615"/>
                </a:lnTo>
                <a:lnTo>
                  <a:pt x="3296" y="2618"/>
                </a:lnTo>
                <a:lnTo>
                  <a:pt x="3293" y="2621"/>
                </a:lnTo>
                <a:lnTo>
                  <a:pt x="3276" y="2624"/>
                </a:lnTo>
                <a:lnTo>
                  <a:pt x="3273" y="2624"/>
                </a:lnTo>
                <a:lnTo>
                  <a:pt x="3270" y="2624"/>
                </a:lnTo>
                <a:lnTo>
                  <a:pt x="3267" y="2623"/>
                </a:lnTo>
                <a:lnTo>
                  <a:pt x="3264" y="2621"/>
                </a:lnTo>
                <a:lnTo>
                  <a:pt x="3261" y="2620"/>
                </a:lnTo>
                <a:lnTo>
                  <a:pt x="3252" y="2617"/>
                </a:lnTo>
                <a:lnTo>
                  <a:pt x="3235" y="2618"/>
                </a:lnTo>
                <a:lnTo>
                  <a:pt x="3211" y="2624"/>
                </a:lnTo>
                <a:lnTo>
                  <a:pt x="3204" y="2626"/>
                </a:lnTo>
                <a:lnTo>
                  <a:pt x="3269" y="2668"/>
                </a:lnTo>
                <a:lnTo>
                  <a:pt x="3306" y="2694"/>
                </a:lnTo>
                <a:lnTo>
                  <a:pt x="3399" y="2756"/>
                </a:lnTo>
                <a:lnTo>
                  <a:pt x="3473" y="2804"/>
                </a:lnTo>
                <a:lnTo>
                  <a:pt x="3493" y="2816"/>
                </a:lnTo>
                <a:lnTo>
                  <a:pt x="3585" y="2879"/>
                </a:lnTo>
                <a:lnTo>
                  <a:pt x="3659" y="2928"/>
                </a:lnTo>
                <a:lnTo>
                  <a:pt x="3729" y="2974"/>
                </a:lnTo>
                <a:lnTo>
                  <a:pt x="3730" y="2975"/>
                </a:lnTo>
                <a:lnTo>
                  <a:pt x="3730" y="2977"/>
                </a:lnTo>
                <a:lnTo>
                  <a:pt x="3726" y="2983"/>
                </a:lnTo>
                <a:lnTo>
                  <a:pt x="3733" y="2988"/>
                </a:lnTo>
                <a:lnTo>
                  <a:pt x="3735" y="2989"/>
                </a:lnTo>
                <a:lnTo>
                  <a:pt x="3747" y="2998"/>
                </a:lnTo>
                <a:lnTo>
                  <a:pt x="3747" y="3000"/>
                </a:lnTo>
                <a:lnTo>
                  <a:pt x="3748" y="3001"/>
                </a:lnTo>
                <a:lnTo>
                  <a:pt x="3753" y="3003"/>
                </a:lnTo>
                <a:lnTo>
                  <a:pt x="3757" y="3006"/>
                </a:lnTo>
                <a:lnTo>
                  <a:pt x="3723" y="3021"/>
                </a:lnTo>
                <a:lnTo>
                  <a:pt x="3714" y="3024"/>
                </a:lnTo>
                <a:lnTo>
                  <a:pt x="3683" y="3038"/>
                </a:lnTo>
                <a:lnTo>
                  <a:pt x="3679" y="3039"/>
                </a:lnTo>
                <a:lnTo>
                  <a:pt x="3671" y="3042"/>
                </a:lnTo>
                <a:lnTo>
                  <a:pt x="3661" y="3047"/>
                </a:lnTo>
                <a:lnTo>
                  <a:pt x="3639" y="3056"/>
                </a:lnTo>
                <a:lnTo>
                  <a:pt x="3636" y="3057"/>
                </a:lnTo>
                <a:lnTo>
                  <a:pt x="3626" y="3062"/>
                </a:lnTo>
                <a:lnTo>
                  <a:pt x="3603" y="3072"/>
                </a:lnTo>
                <a:lnTo>
                  <a:pt x="3585" y="3080"/>
                </a:lnTo>
                <a:lnTo>
                  <a:pt x="3568" y="3086"/>
                </a:lnTo>
                <a:lnTo>
                  <a:pt x="3530" y="3103"/>
                </a:lnTo>
                <a:lnTo>
                  <a:pt x="3499" y="3116"/>
                </a:lnTo>
                <a:lnTo>
                  <a:pt x="3483" y="3122"/>
                </a:lnTo>
                <a:lnTo>
                  <a:pt x="3479" y="3124"/>
                </a:lnTo>
                <a:lnTo>
                  <a:pt x="3465" y="3130"/>
                </a:lnTo>
                <a:lnTo>
                  <a:pt x="3462" y="3131"/>
                </a:lnTo>
                <a:lnTo>
                  <a:pt x="3461" y="3131"/>
                </a:lnTo>
                <a:lnTo>
                  <a:pt x="3459" y="3133"/>
                </a:lnTo>
                <a:lnTo>
                  <a:pt x="3458" y="3133"/>
                </a:lnTo>
                <a:lnTo>
                  <a:pt x="3446" y="3142"/>
                </a:lnTo>
                <a:lnTo>
                  <a:pt x="3438" y="3148"/>
                </a:lnTo>
                <a:lnTo>
                  <a:pt x="3358" y="3204"/>
                </a:lnTo>
                <a:lnTo>
                  <a:pt x="3308" y="3240"/>
                </a:lnTo>
                <a:lnTo>
                  <a:pt x="3297" y="3246"/>
                </a:lnTo>
                <a:lnTo>
                  <a:pt x="3275" y="3263"/>
                </a:lnTo>
                <a:lnTo>
                  <a:pt x="3272" y="3265"/>
                </a:lnTo>
                <a:lnTo>
                  <a:pt x="3007" y="3418"/>
                </a:lnTo>
                <a:lnTo>
                  <a:pt x="2984" y="3377"/>
                </a:lnTo>
                <a:lnTo>
                  <a:pt x="2934" y="3402"/>
                </a:lnTo>
                <a:lnTo>
                  <a:pt x="2925" y="3407"/>
                </a:lnTo>
                <a:lnTo>
                  <a:pt x="2860" y="3442"/>
                </a:lnTo>
                <a:lnTo>
                  <a:pt x="2725" y="3495"/>
                </a:lnTo>
                <a:lnTo>
                  <a:pt x="2660" y="3521"/>
                </a:lnTo>
                <a:lnTo>
                  <a:pt x="2634" y="3531"/>
                </a:lnTo>
                <a:lnTo>
                  <a:pt x="2566" y="3564"/>
                </a:lnTo>
                <a:lnTo>
                  <a:pt x="2536" y="3578"/>
                </a:lnTo>
                <a:lnTo>
                  <a:pt x="2525" y="3584"/>
                </a:lnTo>
                <a:lnTo>
                  <a:pt x="2430" y="3628"/>
                </a:lnTo>
                <a:lnTo>
                  <a:pt x="2336" y="3670"/>
                </a:lnTo>
                <a:lnTo>
                  <a:pt x="2193" y="3736"/>
                </a:lnTo>
                <a:lnTo>
                  <a:pt x="2191" y="3730"/>
                </a:lnTo>
                <a:lnTo>
                  <a:pt x="2190" y="3722"/>
                </a:lnTo>
                <a:lnTo>
                  <a:pt x="2188" y="3716"/>
                </a:lnTo>
                <a:lnTo>
                  <a:pt x="2188" y="3711"/>
                </a:lnTo>
                <a:lnTo>
                  <a:pt x="2188" y="3705"/>
                </a:lnTo>
                <a:lnTo>
                  <a:pt x="2188" y="3699"/>
                </a:lnTo>
                <a:lnTo>
                  <a:pt x="2188" y="3698"/>
                </a:lnTo>
                <a:lnTo>
                  <a:pt x="2188" y="3695"/>
                </a:lnTo>
                <a:lnTo>
                  <a:pt x="2188" y="3692"/>
                </a:lnTo>
                <a:lnTo>
                  <a:pt x="2188" y="3684"/>
                </a:lnTo>
                <a:lnTo>
                  <a:pt x="2188" y="3681"/>
                </a:lnTo>
                <a:lnTo>
                  <a:pt x="2188" y="3677"/>
                </a:lnTo>
                <a:lnTo>
                  <a:pt x="2188" y="3675"/>
                </a:lnTo>
                <a:lnTo>
                  <a:pt x="2188" y="3674"/>
                </a:lnTo>
                <a:lnTo>
                  <a:pt x="2188" y="3660"/>
                </a:lnTo>
                <a:lnTo>
                  <a:pt x="2188" y="3654"/>
                </a:lnTo>
                <a:lnTo>
                  <a:pt x="2188" y="3646"/>
                </a:lnTo>
                <a:lnTo>
                  <a:pt x="2188" y="3645"/>
                </a:lnTo>
                <a:lnTo>
                  <a:pt x="2188" y="3640"/>
                </a:lnTo>
                <a:lnTo>
                  <a:pt x="2188" y="3634"/>
                </a:lnTo>
                <a:lnTo>
                  <a:pt x="2188" y="3628"/>
                </a:lnTo>
                <a:lnTo>
                  <a:pt x="2188" y="3625"/>
                </a:lnTo>
                <a:lnTo>
                  <a:pt x="2188" y="3621"/>
                </a:lnTo>
                <a:lnTo>
                  <a:pt x="2188" y="3610"/>
                </a:lnTo>
                <a:lnTo>
                  <a:pt x="2182" y="3613"/>
                </a:lnTo>
                <a:lnTo>
                  <a:pt x="2180" y="3613"/>
                </a:lnTo>
                <a:lnTo>
                  <a:pt x="2179" y="3613"/>
                </a:lnTo>
                <a:lnTo>
                  <a:pt x="2176" y="3613"/>
                </a:lnTo>
                <a:lnTo>
                  <a:pt x="2174" y="3614"/>
                </a:lnTo>
                <a:lnTo>
                  <a:pt x="2171" y="3614"/>
                </a:lnTo>
                <a:lnTo>
                  <a:pt x="2164" y="3614"/>
                </a:lnTo>
                <a:lnTo>
                  <a:pt x="2162" y="3604"/>
                </a:lnTo>
                <a:lnTo>
                  <a:pt x="2162" y="3596"/>
                </a:lnTo>
                <a:lnTo>
                  <a:pt x="2162" y="3595"/>
                </a:lnTo>
                <a:lnTo>
                  <a:pt x="2150" y="3592"/>
                </a:lnTo>
                <a:lnTo>
                  <a:pt x="2144" y="3589"/>
                </a:lnTo>
                <a:lnTo>
                  <a:pt x="2138" y="3587"/>
                </a:lnTo>
                <a:lnTo>
                  <a:pt x="2123" y="3581"/>
                </a:lnTo>
                <a:lnTo>
                  <a:pt x="2099" y="3574"/>
                </a:lnTo>
                <a:lnTo>
                  <a:pt x="2055" y="3557"/>
                </a:lnTo>
                <a:lnTo>
                  <a:pt x="1967" y="3528"/>
                </a:lnTo>
                <a:lnTo>
                  <a:pt x="1956" y="3524"/>
                </a:lnTo>
                <a:lnTo>
                  <a:pt x="1923" y="3511"/>
                </a:lnTo>
                <a:lnTo>
                  <a:pt x="1908" y="3507"/>
                </a:lnTo>
                <a:lnTo>
                  <a:pt x="1906" y="3507"/>
                </a:lnTo>
                <a:lnTo>
                  <a:pt x="1899" y="3504"/>
                </a:lnTo>
                <a:lnTo>
                  <a:pt x="1893" y="3501"/>
                </a:lnTo>
                <a:lnTo>
                  <a:pt x="1891" y="3501"/>
                </a:lnTo>
                <a:lnTo>
                  <a:pt x="1887" y="3499"/>
                </a:lnTo>
                <a:lnTo>
                  <a:pt x="1879" y="3496"/>
                </a:lnTo>
                <a:lnTo>
                  <a:pt x="1879" y="3501"/>
                </a:lnTo>
                <a:lnTo>
                  <a:pt x="1881" y="3502"/>
                </a:lnTo>
                <a:lnTo>
                  <a:pt x="1885" y="3504"/>
                </a:lnTo>
                <a:lnTo>
                  <a:pt x="1891" y="3504"/>
                </a:lnTo>
                <a:lnTo>
                  <a:pt x="1894" y="3505"/>
                </a:lnTo>
                <a:lnTo>
                  <a:pt x="1897" y="3507"/>
                </a:lnTo>
                <a:lnTo>
                  <a:pt x="1897" y="3510"/>
                </a:lnTo>
                <a:lnTo>
                  <a:pt x="1897" y="3515"/>
                </a:lnTo>
                <a:lnTo>
                  <a:pt x="1897" y="3516"/>
                </a:lnTo>
                <a:lnTo>
                  <a:pt x="1897" y="3519"/>
                </a:lnTo>
                <a:lnTo>
                  <a:pt x="1897" y="3521"/>
                </a:lnTo>
                <a:lnTo>
                  <a:pt x="1896" y="3524"/>
                </a:lnTo>
                <a:lnTo>
                  <a:pt x="1896" y="3525"/>
                </a:lnTo>
                <a:lnTo>
                  <a:pt x="1894" y="3528"/>
                </a:lnTo>
                <a:lnTo>
                  <a:pt x="1894" y="3530"/>
                </a:lnTo>
                <a:lnTo>
                  <a:pt x="1894" y="3531"/>
                </a:lnTo>
                <a:lnTo>
                  <a:pt x="1893" y="3533"/>
                </a:lnTo>
                <a:lnTo>
                  <a:pt x="1893" y="3534"/>
                </a:lnTo>
                <a:lnTo>
                  <a:pt x="1891" y="3537"/>
                </a:lnTo>
                <a:lnTo>
                  <a:pt x="1891" y="3539"/>
                </a:lnTo>
                <a:lnTo>
                  <a:pt x="1890" y="3543"/>
                </a:lnTo>
                <a:lnTo>
                  <a:pt x="1890" y="3545"/>
                </a:lnTo>
                <a:lnTo>
                  <a:pt x="1885" y="3542"/>
                </a:lnTo>
                <a:lnTo>
                  <a:pt x="1870" y="3531"/>
                </a:lnTo>
                <a:lnTo>
                  <a:pt x="1876" y="3521"/>
                </a:lnTo>
                <a:lnTo>
                  <a:pt x="1849" y="3513"/>
                </a:lnTo>
                <a:lnTo>
                  <a:pt x="1838" y="3511"/>
                </a:lnTo>
                <a:lnTo>
                  <a:pt x="1837" y="3510"/>
                </a:lnTo>
                <a:lnTo>
                  <a:pt x="1772" y="3493"/>
                </a:lnTo>
                <a:lnTo>
                  <a:pt x="1770" y="3493"/>
                </a:lnTo>
                <a:lnTo>
                  <a:pt x="1769" y="3493"/>
                </a:lnTo>
                <a:lnTo>
                  <a:pt x="1767" y="3493"/>
                </a:lnTo>
                <a:lnTo>
                  <a:pt x="1764" y="3493"/>
                </a:lnTo>
                <a:lnTo>
                  <a:pt x="1763" y="3493"/>
                </a:lnTo>
                <a:lnTo>
                  <a:pt x="1763" y="3492"/>
                </a:lnTo>
                <a:lnTo>
                  <a:pt x="1761" y="3492"/>
                </a:lnTo>
                <a:lnTo>
                  <a:pt x="1760" y="3492"/>
                </a:lnTo>
                <a:lnTo>
                  <a:pt x="1758" y="3492"/>
                </a:lnTo>
                <a:lnTo>
                  <a:pt x="1758" y="3490"/>
                </a:lnTo>
                <a:lnTo>
                  <a:pt x="1757" y="3490"/>
                </a:lnTo>
                <a:lnTo>
                  <a:pt x="1755" y="3490"/>
                </a:lnTo>
                <a:lnTo>
                  <a:pt x="1754" y="3490"/>
                </a:lnTo>
                <a:lnTo>
                  <a:pt x="1752" y="3490"/>
                </a:lnTo>
                <a:lnTo>
                  <a:pt x="1751" y="3490"/>
                </a:lnTo>
                <a:lnTo>
                  <a:pt x="1751" y="3492"/>
                </a:lnTo>
                <a:lnTo>
                  <a:pt x="1749" y="3492"/>
                </a:lnTo>
                <a:lnTo>
                  <a:pt x="1748" y="3492"/>
                </a:lnTo>
                <a:lnTo>
                  <a:pt x="1748" y="3490"/>
                </a:lnTo>
                <a:lnTo>
                  <a:pt x="1746" y="3490"/>
                </a:lnTo>
                <a:lnTo>
                  <a:pt x="1746" y="3489"/>
                </a:lnTo>
                <a:lnTo>
                  <a:pt x="1743" y="3489"/>
                </a:lnTo>
                <a:lnTo>
                  <a:pt x="1742" y="3489"/>
                </a:lnTo>
                <a:lnTo>
                  <a:pt x="1740" y="3490"/>
                </a:lnTo>
                <a:lnTo>
                  <a:pt x="1739" y="3492"/>
                </a:lnTo>
                <a:lnTo>
                  <a:pt x="1737" y="3492"/>
                </a:lnTo>
                <a:lnTo>
                  <a:pt x="1735" y="3492"/>
                </a:lnTo>
                <a:lnTo>
                  <a:pt x="1734" y="3490"/>
                </a:lnTo>
                <a:lnTo>
                  <a:pt x="1732" y="3490"/>
                </a:lnTo>
                <a:lnTo>
                  <a:pt x="1732" y="3489"/>
                </a:lnTo>
                <a:lnTo>
                  <a:pt x="1729" y="3490"/>
                </a:lnTo>
                <a:lnTo>
                  <a:pt x="1726" y="3490"/>
                </a:lnTo>
                <a:lnTo>
                  <a:pt x="1723" y="3490"/>
                </a:lnTo>
                <a:lnTo>
                  <a:pt x="1722" y="3492"/>
                </a:lnTo>
                <a:lnTo>
                  <a:pt x="1720" y="3492"/>
                </a:lnTo>
                <a:lnTo>
                  <a:pt x="1717" y="3490"/>
                </a:lnTo>
                <a:lnTo>
                  <a:pt x="1716" y="3489"/>
                </a:lnTo>
                <a:lnTo>
                  <a:pt x="1713" y="3489"/>
                </a:lnTo>
                <a:lnTo>
                  <a:pt x="1710" y="3489"/>
                </a:lnTo>
                <a:lnTo>
                  <a:pt x="1710" y="3487"/>
                </a:lnTo>
                <a:lnTo>
                  <a:pt x="1708" y="3487"/>
                </a:lnTo>
                <a:lnTo>
                  <a:pt x="1707" y="3487"/>
                </a:lnTo>
                <a:lnTo>
                  <a:pt x="1707" y="3486"/>
                </a:lnTo>
                <a:lnTo>
                  <a:pt x="1707" y="3484"/>
                </a:lnTo>
                <a:lnTo>
                  <a:pt x="1705" y="3484"/>
                </a:lnTo>
                <a:lnTo>
                  <a:pt x="1704" y="3483"/>
                </a:lnTo>
                <a:lnTo>
                  <a:pt x="1699" y="3480"/>
                </a:lnTo>
                <a:lnTo>
                  <a:pt x="1696" y="3478"/>
                </a:lnTo>
                <a:lnTo>
                  <a:pt x="1695" y="3477"/>
                </a:lnTo>
                <a:lnTo>
                  <a:pt x="1693" y="3477"/>
                </a:lnTo>
                <a:lnTo>
                  <a:pt x="1689" y="3475"/>
                </a:lnTo>
                <a:lnTo>
                  <a:pt x="1687" y="3474"/>
                </a:lnTo>
                <a:lnTo>
                  <a:pt x="1684" y="3474"/>
                </a:lnTo>
                <a:lnTo>
                  <a:pt x="1681" y="3472"/>
                </a:lnTo>
                <a:lnTo>
                  <a:pt x="1679" y="3471"/>
                </a:lnTo>
                <a:lnTo>
                  <a:pt x="1678" y="3471"/>
                </a:lnTo>
                <a:lnTo>
                  <a:pt x="1676" y="3471"/>
                </a:lnTo>
                <a:lnTo>
                  <a:pt x="1676" y="3469"/>
                </a:lnTo>
                <a:lnTo>
                  <a:pt x="1675" y="3469"/>
                </a:lnTo>
                <a:lnTo>
                  <a:pt x="1673" y="3468"/>
                </a:lnTo>
                <a:lnTo>
                  <a:pt x="1672" y="3466"/>
                </a:lnTo>
                <a:lnTo>
                  <a:pt x="1670" y="3466"/>
                </a:lnTo>
                <a:lnTo>
                  <a:pt x="1669" y="3466"/>
                </a:lnTo>
                <a:lnTo>
                  <a:pt x="1667" y="3466"/>
                </a:lnTo>
                <a:lnTo>
                  <a:pt x="1666" y="3466"/>
                </a:lnTo>
                <a:lnTo>
                  <a:pt x="1664" y="3466"/>
                </a:lnTo>
                <a:lnTo>
                  <a:pt x="1663" y="3466"/>
                </a:lnTo>
                <a:lnTo>
                  <a:pt x="1663" y="3468"/>
                </a:lnTo>
                <a:lnTo>
                  <a:pt x="1661" y="3468"/>
                </a:lnTo>
                <a:lnTo>
                  <a:pt x="1660" y="3468"/>
                </a:lnTo>
                <a:lnTo>
                  <a:pt x="1658" y="3466"/>
                </a:lnTo>
                <a:lnTo>
                  <a:pt x="1657" y="3466"/>
                </a:lnTo>
                <a:lnTo>
                  <a:pt x="1655" y="3466"/>
                </a:lnTo>
                <a:lnTo>
                  <a:pt x="1655" y="3465"/>
                </a:lnTo>
                <a:lnTo>
                  <a:pt x="1655" y="3463"/>
                </a:lnTo>
                <a:lnTo>
                  <a:pt x="1654" y="3462"/>
                </a:lnTo>
                <a:lnTo>
                  <a:pt x="1652" y="3462"/>
                </a:lnTo>
                <a:lnTo>
                  <a:pt x="1652" y="3463"/>
                </a:lnTo>
                <a:lnTo>
                  <a:pt x="1651" y="3463"/>
                </a:lnTo>
                <a:lnTo>
                  <a:pt x="1649" y="3463"/>
                </a:lnTo>
                <a:lnTo>
                  <a:pt x="1648" y="3463"/>
                </a:lnTo>
                <a:lnTo>
                  <a:pt x="1646" y="3463"/>
                </a:lnTo>
                <a:lnTo>
                  <a:pt x="1645" y="3462"/>
                </a:lnTo>
                <a:lnTo>
                  <a:pt x="1643" y="3462"/>
                </a:lnTo>
                <a:lnTo>
                  <a:pt x="1642" y="3462"/>
                </a:lnTo>
                <a:lnTo>
                  <a:pt x="1640" y="3462"/>
                </a:lnTo>
                <a:lnTo>
                  <a:pt x="1639" y="3460"/>
                </a:lnTo>
                <a:lnTo>
                  <a:pt x="1637" y="3458"/>
                </a:lnTo>
                <a:lnTo>
                  <a:pt x="1637" y="3457"/>
                </a:lnTo>
                <a:lnTo>
                  <a:pt x="1637" y="3455"/>
                </a:lnTo>
                <a:lnTo>
                  <a:pt x="1637" y="3454"/>
                </a:lnTo>
                <a:lnTo>
                  <a:pt x="1636" y="3454"/>
                </a:lnTo>
                <a:lnTo>
                  <a:pt x="1636" y="3452"/>
                </a:lnTo>
                <a:lnTo>
                  <a:pt x="1634" y="3451"/>
                </a:lnTo>
                <a:lnTo>
                  <a:pt x="1634" y="3449"/>
                </a:lnTo>
                <a:lnTo>
                  <a:pt x="1634" y="3448"/>
                </a:lnTo>
                <a:lnTo>
                  <a:pt x="1634" y="3446"/>
                </a:lnTo>
                <a:lnTo>
                  <a:pt x="1633" y="3446"/>
                </a:lnTo>
                <a:lnTo>
                  <a:pt x="1633" y="3445"/>
                </a:lnTo>
                <a:lnTo>
                  <a:pt x="1631" y="3445"/>
                </a:lnTo>
                <a:lnTo>
                  <a:pt x="1630" y="3443"/>
                </a:lnTo>
                <a:lnTo>
                  <a:pt x="1628" y="3442"/>
                </a:lnTo>
                <a:lnTo>
                  <a:pt x="1627" y="3442"/>
                </a:lnTo>
                <a:lnTo>
                  <a:pt x="1625" y="3442"/>
                </a:lnTo>
                <a:lnTo>
                  <a:pt x="1623" y="3442"/>
                </a:lnTo>
                <a:lnTo>
                  <a:pt x="1622" y="3442"/>
                </a:lnTo>
                <a:lnTo>
                  <a:pt x="1620" y="3442"/>
                </a:lnTo>
                <a:lnTo>
                  <a:pt x="1619" y="3442"/>
                </a:lnTo>
                <a:lnTo>
                  <a:pt x="1619" y="3443"/>
                </a:lnTo>
                <a:lnTo>
                  <a:pt x="1617" y="3443"/>
                </a:lnTo>
                <a:lnTo>
                  <a:pt x="1616" y="3443"/>
                </a:lnTo>
                <a:lnTo>
                  <a:pt x="1614" y="3443"/>
                </a:lnTo>
                <a:lnTo>
                  <a:pt x="1613" y="3443"/>
                </a:lnTo>
                <a:lnTo>
                  <a:pt x="1611" y="3443"/>
                </a:lnTo>
                <a:lnTo>
                  <a:pt x="1610" y="3443"/>
                </a:lnTo>
                <a:lnTo>
                  <a:pt x="1610" y="3442"/>
                </a:lnTo>
                <a:lnTo>
                  <a:pt x="1608" y="3442"/>
                </a:lnTo>
                <a:lnTo>
                  <a:pt x="1607" y="3443"/>
                </a:lnTo>
                <a:lnTo>
                  <a:pt x="1605" y="3443"/>
                </a:lnTo>
                <a:lnTo>
                  <a:pt x="1604" y="3443"/>
                </a:lnTo>
                <a:lnTo>
                  <a:pt x="1602" y="3445"/>
                </a:lnTo>
                <a:lnTo>
                  <a:pt x="1601" y="3445"/>
                </a:lnTo>
                <a:lnTo>
                  <a:pt x="1599" y="3443"/>
                </a:lnTo>
                <a:lnTo>
                  <a:pt x="1596" y="3443"/>
                </a:lnTo>
                <a:lnTo>
                  <a:pt x="1595" y="3443"/>
                </a:lnTo>
                <a:lnTo>
                  <a:pt x="1593" y="3445"/>
                </a:lnTo>
                <a:lnTo>
                  <a:pt x="1592" y="3443"/>
                </a:lnTo>
                <a:lnTo>
                  <a:pt x="1590" y="3443"/>
                </a:lnTo>
                <a:lnTo>
                  <a:pt x="1589" y="3443"/>
                </a:lnTo>
                <a:lnTo>
                  <a:pt x="1587" y="3445"/>
                </a:lnTo>
                <a:lnTo>
                  <a:pt x="1586" y="3445"/>
                </a:lnTo>
                <a:lnTo>
                  <a:pt x="1586" y="3446"/>
                </a:lnTo>
                <a:lnTo>
                  <a:pt x="1586" y="3448"/>
                </a:lnTo>
                <a:lnTo>
                  <a:pt x="1586" y="3446"/>
                </a:lnTo>
                <a:lnTo>
                  <a:pt x="1584" y="3446"/>
                </a:lnTo>
                <a:lnTo>
                  <a:pt x="1583" y="3445"/>
                </a:lnTo>
                <a:lnTo>
                  <a:pt x="1581" y="3445"/>
                </a:lnTo>
                <a:lnTo>
                  <a:pt x="1580" y="3445"/>
                </a:lnTo>
                <a:lnTo>
                  <a:pt x="1578" y="3445"/>
                </a:lnTo>
                <a:lnTo>
                  <a:pt x="1578" y="3446"/>
                </a:lnTo>
                <a:lnTo>
                  <a:pt x="1578" y="3448"/>
                </a:lnTo>
                <a:lnTo>
                  <a:pt x="1578" y="3449"/>
                </a:lnTo>
                <a:lnTo>
                  <a:pt x="1578" y="3451"/>
                </a:lnTo>
                <a:lnTo>
                  <a:pt x="1578" y="3452"/>
                </a:lnTo>
                <a:lnTo>
                  <a:pt x="1577" y="3452"/>
                </a:lnTo>
                <a:lnTo>
                  <a:pt x="1575" y="3452"/>
                </a:lnTo>
                <a:lnTo>
                  <a:pt x="1574" y="3454"/>
                </a:lnTo>
                <a:lnTo>
                  <a:pt x="1572" y="3454"/>
                </a:lnTo>
                <a:lnTo>
                  <a:pt x="1571" y="3455"/>
                </a:lnTo>
                <a:lnTo>
                  <a:pt x="1569" y="3457"/>
                </a:lnTo>
                <a:lnTo>
                  <a:pt x="1567" y="3457"/>
                </a:lnTo>
                <a:lnTo>
                  <a:pt x="1566" y="3457"/>
                </a:lnTo>
                <a:lnTo>
                  <a:pt x="1566" y="3458"/>
                </a:lnTo>
                <a:lnTo>
                  <a:pt x="1564" y="3460"/>
                </a:lnTo>
                <a:lnTo>
                  <a:pt x="1563" y="3460"/>
                </a:lnTo>
                <a:lnTo>
                  <a:pt x="1561" y="3462"/>
                </a:lnTo>
                <a:lnTo>
                  <a:pt x="1558" y="3462"/>
                </a:lnTo>
                <a:lnTo>
                  <a:pt x="1557" y="3463"/>
                </a:lnTo>
                <a:lnTo>
                  <a:pt x="1555" y="3463"/>
                </a:lnTo>
                <a:lnTo>
                  <a:pt x="1552" y="3465"/>
                </a:lnTo>
                <a:lnTo>
                  <a:pt x="1549" y="3466"/>
                </a:lnTo>
                <a:lnTo>
                  <a:pt x="1548" y="3468"/>
                </a:lnTo>
                <a:lnTo>
                  <a:pt x="1546" y="3468"/>
                </a:lnTo>
                <a:lnTo>
                  <a:pt x="1545" y="3469"/>
                </a:lnTo>
                <a:lnTo>
                  <a:pt x="1543" y="3469"/>
                </a:lnTo>
                <a:lnTo>
                  <a:pt x="1542" y="3472"/>
                </a:lnTo>
                <a:lnTo>
                  <a:pt x="1539" y="3475"/>
                </a:lnTo>
                <a:lnTo>
                  <a:pt x="1539" y="3477"/>
                </a:lnTo>
                <a:lnTo>
                  <a:pt x="1537" y="3480"/>
                </a:lnTo>
                <a:lnTo>
                  <a:pt x="1536" y="3481"/>
                </a:lnTo>
                <a:lnTo>
                  <a:pt x="1533" y="3483"/>
                </a:lnTo>
                <a:lnTo>
                  <a:pt x="1531" y="3484"/>
                </a:lnTo>
                <a:lnTo>
                  <a:pt x="1530" y="3486"/>
                </a:lnTo>
                <a:lnTo>
                  <a:pt x="1530" y="3487"/>
                </a:lnTo>
                <a:lnTo>
                  <a:pt x="1528" y="3487"/>
                </a:lnTo>
                <a:lnTo>
                  <a:pt x="1527" y="3489"/>
                </a:lnTo>
                <a:lnTo>
                  <a:pt x="1505" y="3484"/>
                </a:lnTo>
                <a:lnTo>
                  <a:pt x="1496" y="3481"/>
                </a:lnTo>
                <a:lnTo>
                  <a:pt x="1474" y="3475"/>
                </a:lnTo>
                <a:lnTo>
                  <a:pt x="1472" y="3475"/>
                </a:lnTo>
                <a:lnTo>
                  <a:pt x="1455" y="3471"/>
                </a:lnTo>
                <a:lnTo>
                  <a:pt x="1446" y="3468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DE7685A-5208-1164-9692-255C4BF90AE3}"/>
              </a:ext>
            </a:extLst>
          </p:cNvPr>
          <p:cNvSpPr>
            <a:spLocks/>
          </p:cNvSpPr>
          <p:nvPr/>
        </p:nvSpPr>
        <p:spPr bwMode="auto">
          <a:xfrm>
            <a:off x="5076056" y="1275606"/>
            <a:ext cx="3471093" cy="3451691"/>
          </a:xfrm>
          <a:custGeom>
            <a:avLst/>
            <a:gdLst>
              <a:gd name="T0" fmla="*/ 1357 w 3757"/>
              <a:gd name="T1" fmla="*/ 3396 h 3736"/>
              <a:gd name="T2" fmla="*/ 1307 w 3757"/>
              <a:gd name="T3" fmla="*/ 3345 h 3736"/>
              <a:gd name="T4" fmla="*/ 1218 w 3757"/>
              <a:gd name="T5" fmla="*/ 3210 h 3736"/>
              <a:gd name="T6" fmla="*/ 1189 w 3757"/>
              <a:gd name="T7" fmla="*/ 3140 h 3736"/>
              <a:gd name="T8" fmla="*/ 1185 w 3757"/>
              <a:gd name="T9" fmla="*/ 3075 h 3736"/>
              <a:gd name="T10" fmla="*/ 1172 w 3757"/>
              <a:gd name="T11" fmla="*/ 3004 h 3736"/>
              <a:gd name="T12" fmla="*/ 1150 w 3757"/>
              <a:gd name="T13" fmla="*/ 2941 h 3736"/>
              <a:gd name="T14" fmla="*/ 1101 w 3757"/>
              <a:gd name="T15" fmla="*/ 2907 h 3736"/>
              <a:gd name="T16" fmla="*/ 929 w 3757"/>
              <a:gd name="T17" fmla="*/ 2765 h 3736"/>
              <a:gd name="T18" fmla="*/ 912 w 3757"/>
              <a:gd name="T19" fmla="*/ 2514 h 3736"/>
              <a:gd name="T20" fmla="*/ 853 w 3757"/>
              <a:gd name="T21" fmla="*/ 2557 h 3736"/>
              <a:gd name="T22" fmla="*/ 793 w 3757"/>
              <a:gd name="T23" fmla="*/ 2627 h 3736"/>
              <a:gd name="T24" fmla="*/ 737 w 3757"/>
              <a:gd name="T25" fmla="*/ 2614 h 3736"/>
              <a:gd name="T26" fmla="*/ 628 w 3757"/>
              <a:gd name="T27" fmla="*/ 2656 h 3736"/>
              <a:gd name="T28" fmla="*/ 564 w 3757"/>
              <a:gd name="T29" fmla="*/ 2641 h 3736"/>
              <a:gd name="T30" fmla="*/ 516 w 3757"/>
              <a:gd name="T31" fmla="*/ 2600 h 3736"/>
              <a:gd name="T32" fmla="*/ 469 w 3757"/>
              <a:gd name="T33" fmla="*/ 2535 h 3736"/>
              <a:gd name="T34" fmla="*/ 382 w 3757"/>
              <a:gd name="T35" fmla="*/ 2533 h 3736"/>
              <a:gd name="T36" fmla="*/ 323 w 3757"/>
              <a:gd name="T37" fmla="*/ 2542 h 3736"/>
              <a:gd name="T38" fmla="*/ 263 w 3757"/>
              <a:gd name="T39" fmla="*/ 2556 h 3736"/>
              <a:gd name="T40" fmla="*/ 125 w 3757"/>
              <a:gd name="T41" fmla="*/ 2402 h 3736"/>
              <a:gd name="T42" fmla="*/ 157 w 3757"/>
              <a:gd name="T43" fmla="*/ 2193 h 3736"/>
              <a:gd name="T44" fmla="*/ 211 w 3757"/>
              <a:gd name="T45" fmla="*/ 1952 h 3736"/>
              <a:gd name="T46" fmla="*/ 423 w 3757"/>
              <a:gd name="T47" fmla="*/ 1929 h 3736"/>
              <a:gd name="T48" fmla="*/ 507 w 3757"/>
              <a:gd name="T49" fmla="*/ 1871 h 3736"/>
              <a:gd name="T50" fmla="*/ 597 w 3757"/>
              <a:gd name="T51" fmla="*/ 1891 h 3736"/>
              <a:gd name="T52" fmla="*/ 646 w 3757"/>
              <a:gd name="T53" fmla="*/ 1679 h 3736"/>
              <a:gd name="T54" fmla="*/ 690 w 3757"/>
              <a:gd name="T55" fmla="*/ 1603 h 3736"/>
              <a:gd name="T56" fmla="*/ 626 w 3757"/>
              <a:gd name="T57" fmla="*/ 1508 h 3736"/>
              <a:gd name="T58" fmla="*/ 693 w 3757"/>
              <a:gd name="T59" fmla="*/ 1463 h 3736"/>
              <a:gd name="T60" fmla="*/ 578 w 3757"/>
              <a:gd name="T61" fmla="*/ 1301 h 3736"/>
              <a:gd name="T62" fmla="*/ 566 w 3757"/>
              <a:gd name="T63" fmla="*/ 1210 h 3736"/>
              <a:gd name="T64" fmla="*/ 626 w 3757"/>
              <a:gd name="T65" fmla="*/ 1128 h 3736"/>
              <a:gd name="T66" fmla="*/ 664 w 3757"/>
              <a:gd name="T67" fmla="*/ 1066 h 3736"/>
              <a:gd name="T68" fmla="*/ 717 w 3757"/>
              <a:gd name="T69" fmla="*/ 1001 h 3736"/>
              <a:gd name="T70" fmla="*/ 759 w 3757"/>
              <a:gd name="T71" fmla="*/ 958 h 3736"/>
              <a:gd name="T72" fmla="*/ 843 w 3757"/>
              <a:gd name="T73" fmla="*/ 883 h 3736"/>
              <a:gd name="T74" fmla="*/ 855 w 3757"/>
              <a:gd name="T75" fmla="*/ 760 h 3736"/>
              <a:gd name="T76" fmla="*/ 791 w 3757"/>
              <a:gd name="T77" fmla="*/ 645 h 3736"/>
              <a:gd name="T78" fmla="*/ 1195 w 3757"/>
              <a:gd name="T79" fmla="*/ 468 h 3736"/>
              <a:gd name="T80" fmla="*/ 1533 w 3757"/>
              <a:gd name="T81" fmla="*/ 288 h 3736"/>
              <a:gd name="T82" fmla="*/ 1870 w 3757"/>
              <a:gd name="T83" fmla="*/ 319 h 3736"/>
              <a:gd name="T84" fmla="*/ 2100 w 3757"/>
              <a:gd name="T85" fmla="*/ 413 h 3736"/>
              <a:gd name="T86" fmla="*/ 2258 w 3757"/>
              <a:gd name="T87" fmla="*/ 145 h 3736"/>
              <a:gd name="T88" fmla="*/ 2666 w 3757"/>
              <a:gd name="T89" fmla="*/ 53 h 3736"/>
              <a:gd name="T90" fmla="*/ 2654 w 3757"/>
              <a:gd name="T91" fmla="*/ 141 h 3736"/>
              <a:gd name="T92" fmla="*/ 2737 w 3757"/>
              <a:gd name="T93" fmla="*/ 238 h 3736"/>
              <a:gd name="T94" fmla="*/ 2874 w 3757"/>
              <a:gd name="T95" fmla="*/ 327 h 3736"/>
              <a:gd name="T96" fmla="*/ 2951 w 3757"/>
              <a:gd name="T97" fmla="*/ 451 h 3736"/>
              <a:gd name="T98" fmla="*/ 2892 w 3757"/>
              <a:gd name="T99" fmla="*/ 612 h 3736"/>
              <a:gd name="T100" fmla="*/ 2810 w 3757"/>
              <a:gd name="T101" fmla="*/ 1175 h 3736"/>
              <a:gd name="T102" fmla="*/ 3167 w 3757"/>
              <a:gd name="T103" fmla="*/ 1385 h 3736"/>
              <a:gd name="T104" fmla="*/ 3266 w 3757"/>
              <a:gd name="T105" fmla="*/ 1502 h 3736"/>
              <a:gd name="T106" fmla="*/ 3394 w 3757"/>
              <a:gd name="T107" fmla="*/ 1528 h 3736"/>
              <a:gd name="T108" fmla="*/ 3514 w 3757"/>
              <a:gd name="T109" fmla="*/ 1802 h 3736"/>
              <a:gd name="T110" fmla="*/ 3223 w 3757"/>
              <a:gd name="T111" fmla="*/ 2539 h 3736"/>
              <a:gd name="T112" fmla="*/ 3332 w 3757"/>
              <a:gd name="T113" fmla="*/ 2579 h 3736"/>
              <a:gd name="T114" fmla="*/ 3568 w 3757"/>
              <a:gd name="T115" fmla="*/ 3086 h 3736"/>
              <a:gd name="T116" fmla="*/ 2188 w 3757"/>
              <a:gd name="T117" fmla="*/ 3625 h 3736"/>
              <a:gd name="T118" fmla="*/ 1870 w 3757"/>
              <a:gd name="T119" fmla="*/ 3531 h 3736"/>
              <a:gd name="T120" fmla="*/ 1699 w 3757"/>
              <a:gd name="T121" fmla="*/ 3480 h 3736"/>
              <a:gd name="T122" fmla="*/ 1633 w 3757"/>
              <a:gd name="T123" fmla="*/ 3445 h 3736"/>
              <a:gd name="T124" fmla="*/ 1567 w 3757"/>
              <a:gd name="T125" fmla="*/ 3457 h 37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757" h="3736">
                <a:moveTo>
                  <a:pt x="1446" y="3468"/>
                </a:moveTo>
                <a:lnTo>
                  <a:pt x="1445" y="3468"/>
                </a:lnTo>
                <a:lnTo>
                  <a:pt x="1439" y="3466"/>
                </a:lnTo>
                <a:lnTo>
                  <a:pt x="1437" y="3465"/>
                </a:lnTo>
                <a:lnTo>
                  <a:pt x="1436" y="3465"/>
                </a:lnTo>
                <a:lnTo>
                  <a:pt x="1434" y="3465"/>
                </a:lnTo>
                <a:lnTo>
                  <a:pt x="1424" y="3460"/>
                </a:lnTo>
                <a:lnTo>
                  <a:pt x="1416" y="3457"/>
                </a:lnTo>
                <a:lnTo>
                  <a:pt x="1415" y="3457"/>
                </a:lnTo>
                <a:lnTo>
                  <a:pt x="1413" y="3455"/>
                </a:lnTo>
                <a:lnTo>
                  <a:pt x="1412" y="3455"/>
                </a:lnTo>
                <a:lnTo>
                  <a:pt x="1410" y="3455"/>
                </a:lnTo>
                <a:lnTo>
                  <a:pt x="1409" y="3454"/>
                </a:lnTo>
                <a:lnTo>
                  <a:pt x="1407" y="3454"/>
                </a:lnTo>
                <a:lnTo>
                  <a:pt x="1406" y="3452"/>
                </a:lnTo>
                <a:lnTo>
                  <a:pt x="1404" y="3452"/>
                </a:lnTo>
                <a:lnTo>
                  <a:pt x="1401" y="3451"/>
                </a:lnTo>
                <a:lnTo>
                  <a:pt x="1399" y="3451"/>
                </a:lnTo>
                <a:lnTo>
                  <a:pt x="1396" y="3449"/>
                </a:lnTo>
                <a:lnTo>
                  <a:pt x="1395" y="3449"/>
                </a:lnTo>
                <a:lnTo>
                  <a:pt x="1395" y="3448"/>
                </a:lnTo>
                <a:lnTo>
                  <a:pt x="1378" y="3442"/>
                </a:lnTo>
                <a:lnTo>
                  <a:pt x="1377" y="3442"/>
                </a:lnTo>
                <a:lnTo>
                  <a:pt x="1375" y="3440"/>
                </a:lnTo>
                <a:lnTo>
                  <a:pt x="1375" y="3439"/>
                </a:lnTo>
                <a:lnTo>
                  <a:pt x="1375" y="3437"/>
                </a:lnTo>
                <a:lnTo>
                  <a:pt x="1374" y="3437"/>
                </a:lnTo>
                <a:lnTo>
                  <a:pt x="1374" y="3436"/>
                </a:lnTo>
                <a:lnTo>
                  <a:pt x="1374" y="3434"/>
                </a:lnTo>
                <a:lnTo>
                  <a:pt x="1375" y="3433"/>
                </a:lnTo>
                <a:lnTo>
                  <a:pt x="1375" y="3431"/>
                </a:lnTo>
                <a:lnTo>
                  <a:pt x="1374" y="3431"/>
                </a:lnTo>
                <a:lnTo>
                  <a:pt x="1374" y="3430"/>
                </a:lnTo>
                <a:lnTo>
                  <a:pt x="1372" y="3428"/>
                </a:lnTo>
                <a:lnTo>
                  <a:pt x="1369" y="3422"/>
                </a:lnTo>
                <a:lnTo>
                  <a:pt x="1371" y="3421"/>
                </a:lnTo>
                <a:lnTo>
                  <a:pt x="1371" y="3419"/>
                </a:lnTo>
                <a:lnTo>
                  <a:pt x="1372" y="3419"/>
                </a:lnTo>
                <a:lnTo>
                  <a:pt x="1371" y="3418"/>
                </a:lnTo>
                <a:lnTo>
                  <a:pt x="1369" y="3416"/>
                </a:lnTo>
                <a:lnTo>
                  <a:pt x="1369" y="3415"/>
                </a:lnTo>
                <a:lnTo>
                  <a:pt x="1368" y="3413"/>
                </a:lnTo>
                <a:lnTo>
                  <a:pt x="1366" y="3412"/>
                </a:lnTo>
                <a:lnTo>
                  <a:pt x="1366" y="3410"/>
                </a:lnTo>
                <a:lnTo>
                  <a:pt x="1366" y="3407"/>
                </a:lnTo>
                <a:lnTo>
                  <a:pt x="1362" y="3402"/>
                </a:lnTo>
                <a:lnTo>
                  <a:pt x="1360" y="3402"/>
                </a:lnTo>
                <a:lnTo>
                  <a:pt x="1359" y="3402"/>
                </a:lnTo>
                <a:lnTo>
                  <a:pt x="1359" y="3401"/>
                </a:lnTo>
                <a:lnTo>
                  <a:pt x="1359" y="3399"/>
                </a:lnTo>
                <a:lnTo>
                  <a:pt x="1357" y="3398"/>
                </a:lnTo>
                <a:lnTo>
                  <a:pt x="1357" y="3396"/>
                </a:lnTo>
                <a:lnTo>
                  <a:pt x="1356" y="3396"/>
                </a:lnTo>
                <a:lnTo>
                  <a:pt x="1356" y="3395"/>
                </a:lnTo>
                <a:lnTo>
                  <a:pt x="1354" y="3395"/>
                </a:lnTo>
                <a:lnTo>
                  <a:pt x="1353" y="3393"/>
                </a:lnTo>
                <a:lnTo>
                  <a:pt x="1353" y="3392"/>
                </a:lnTo>
                <a:lnTo>
                  <a:pt x="1351" y="3390"/>
                </a:lnTo>
                <a:lnTo>
                  <a:pt x="1350" y="3390"/>
                </a:lnTo>
                <a:lnTo>
                  <a:pt x="1348" y="3390"/>
                </a:lnTo>
                <a:lnTo>
                  <a:pt x="1348" y="3389"/>
                </a:lnTo>
                <a:lnTo>
                  <a:pt x="1347" y="3389"/>
                </a:lnTo>
                <a:lnTo>
                  <a:pt x="1343" y="3386"/>
                </a:lnTo>
                <a:lnTo>
                  <a:pt x="1342" y="3384"/>
                </a:lnTo>
                <a:lnTo>
                  <a:pt x="1340" y="3384"/>
                </a:lnTo>
                <a:lnTo>
                  <a:pt x="1339" y="3383"/>
                </a:lnTo>
                <a:lnTo>
                  <a:pt x="1337" y="3381"/>
                </a:lnTo>
                <a:lnTo>
                  <a:pt x="1336" y="3381"/>
                </a:lnTo>
                <a:lnTo>
                  <a:pt x="1334" y="3381"/>
                </a:lnTo>
                <a:lnTo>
                  <a:pt x="1333" y="3381"/>
                </a:lnTo>
                <a:lnTo>
                  <a:pt x="1333" y="3380"/>
                </a:lnTo>
                <a:lnTo>
                  <a:pt x="1331" y="3378"/>
                </a:lnTo>
                <a:lnTo>
                  <a:pt x="1330" y="3377"/>
                </a:lnTo>
                <a:lnTo>
                  <a:pt x="1328" y="3377"/>
                </a:lnTo>
                <a:lnTo>
                  <a:pt x="1328" y="3375"/>
                </a:lnTo>
                <a:lnTo>
                  <a:pt x="1327" y="3375"/>
                </a:lnTo>
                <a:lnTo>
                  <a:pt x="1327" y="3374"/>
                </a:lnTo>
                <a:lnTo>
                  <a:pt x="1327" y="3372"/>
                </a:lnTo>
                <a:lnTo>
                  <a:pt x="1325" y="3372"/>
                </a:lnTo>
                <a:lnTo>
                  <a:pt x="1324" y="3372"/>
                </a:lnTo>
                <a:lnTo>
                  <a:pt x="1322" y="3371"/>
                </a:lnTo>
                <a:lnTo>
                  <a:pt x="1321" y="3371"/>
                </a:lnTo>
                <a:lnTo>
                  <a:pt x="1321" y="3369"/>
                </a:lnTo>
                <a:lnTo>
                  <a:pt x="1321" y="3368"/>
                </a:lnTo>
                <a:lnTo>
                  <a:pt x="1322" y="3368"/>
                </a:lnTo>
                <a:lnTo>
                  <a:pt x="1324" y="3366"/>
                </a:lnTo>
                <a:lnTo>
                  <a:pt x="1324" y="3365"/>
                </a:lnTo>
                <a:lnTo>
                  <a:pt x="1322" y="3365"/>
                </a:lnTo>
                <a:lnTo>
                  <a:pt x="1321" y="3365"/>
                </a:lnTo>
                <a:lnTo>
                  <a:pt x="1321" y="3363"/>
                </a:lnTo>
                <a:lnTo>
                  <a:pt x="1319" y="3363"/>
                </a:lnTo>
                <a:lnTo>
                  <a:pt x="1318" y="3362"/>
                </a:lnTo>
                <a:lnTo>
                  <a:pt x="1318" y="3360"/>
                </a:lnTo>
                <a:lnTo>
                  <a:pt x="1318" y="3359"/>
                </a:lnTo>
                <a:lnTo>
                  <a:pt x="1316" y="3357"/>
                </a:lnTo>
                <a:lnTo>
                  <a:pt x="1315" y="3357"/>
                </a:lnTo>
                <a:lnTo>
                  <a:pt x="1315" y="3356"/>
                </a:lnTo>
                <a:lnTo>
                  <a:pt x="1315" y="3354"/>
                </a:lnTo>
                <a:lnTo>
                  <a:pt x="1313" y="3354"/>
                </a:lnTo>
                <a:lnTo>
                  <a:pt x="1312" y="3354"/>
                </a:lnTo>
                <a:lnTo>
                  <a:pt x="1310" y="3352"/>
                </a:lnTo>
                <a:lnTo>
                  <a:pt x="1310" y="3349"/>
                </a:lnTo>
                <a:lnTo>
                  <a:pt x="1310" y="3348"/>
                </a:lnTo>
                <a:lnTo>
                  <a:pt x="1307" y="3345"/>
                </a:lnTo>
                <a:lnTo>
                  <a:pt x="1307" y="3343"/>
                </a:lnTo>
                <a:lnTo>
                  <a:pt x="1306" y="3343"/>
                </a:lnTo>
                <a:lnTo>
                  <a:pt x="1306" y="3342"/>
                </a:lnTo>
                <a:lnTo>
                  <a:pt x="1300" y="3337"/>
                </a:lnTo>
                <a:lnTo>
                  <a:pt x="1295" y="3336"/>
                </a:lnTo>
                <a:lnTo>
                  <a:pt x="1294" y="3334"/>
                </a:lnTo>
                <a:lnTo>
                  <a:pt x="1291" y="3333"/>
                </a:lnTo>
                <a:lnTo>
                  <a:pt x="1289" y="3331"/>
                </a:lnTo>
                <a:lnTo>
                  <a:pt x="1287" y="3331"/>
                </a:lnTo>
                <a:lnTo>
                  <a:pt x="1286" y="3331"/>
                </a:lnTo>
                <a:lnTo>
                  <a:pt x="1284" y="3331"/>
                </a:lnTo>
                <a:lnTo>
                  <a:pt x="1283" y="3328"/>
                </a:lnTo>
                <a:lnTo>
                  <a:pt x="1283" y="3327"/>
                </a:lnTo>
                <a:lnTo>
                  <a:pt x="1283" y="3325"/>
                </a:lnTo>
                <a:lnTo>
                  <a:pt x="1283" y="3324"/>
                </a:lnTo>
                <a:lnTo>
                  <a:pt x="1283" y="3322"/>
                </a:lnTo>
                <a:lnTo>
                  <a:pt x="1281" y="3321"/>
                </a:lnTo>
                <a:lnTo>
                  <a:pt x="1281" y="3319"/>
                </a:lnTo>
                <a:lnTo>
                  <a:pt x="1281" y="3318"/>
                </a:lnTo>
                <a:lnTo>
                  <a:pt x="1281" y="3316"/>
                </a:lnTo>
                <a:lnTo>
                  <a:pt x="1281" y="3313"/>
                </a:lnTo>
                <a:lnTo>
                  <a:pt x="1280" y="3312"/>
                </a:lnTo>
                <a:lnTo>
                  <a:pt x="1278" y="3309"/>
                </a:lnTo>
                <a:lnTo>
                  <a:pt x="1278" y="3307"/>
                </a:lnTo>
                <a:lnTo>
                  <a:pt x="1277" y="3307"/>
                </a:lnTo>
                <a:lnTo>
                  <a:pt x="1275" y="3306"/>
                </a:lnTo>
                <a:lnTo>
                  <a:pt x="1251" y="3271"/>
                </a:lnTo>
                <a:lnTo>
                  <a:pt x="1244" y="3263"/>
                </a:lnTo>
                <a:lnTo>
                  <a:pt x="1238" y="3259"/>
                </a:lnTo>
                <a:lnTo>
                  <a:pt x="1236" y="3259"/>
                </a:lnTo>
                <a:lnTo>
                  <a:pt x="1230" y="3251"/>
                </a:lnTo>
                <a:lnTo>
                  <a:pt x="1228" y="3246"/>
                </a:lnTo>
                <a:lnTo>
                  <a:pt x="1228" y="3245"/>
                </a:lnTo>
                <a:lnTo>
                  <a:pt x="1228" y="3243"/>
                </a:lnTo>
                <a:lnTo>
                  <a:pt x="1228" y="3242"/>
                </a:lnTo>
                <a:lnTo>
                  <a:pt x="1225" y="3236"/>
                </a:lnTo>
                <a:lnTo>
                  <a:pt x="1224" y="3234"/>
                </a:lnTo>
                <a:lnTo>
                  <a:pt x="1225" y="3233"/>
                </a:lnTo>
                <a:lnTo>
                  <a:pt x="1225" y="3230"/>
                </a:lnTo>
                <a:lnTo>
                  <a:pt x="1225" y="3227"/>
                </a:lnTo>
                <a:lnTo>
                  <a:pt x="1225" y="3225"/>
                </a:lnTo>
                <a:lnTo>
                  <a:pt x="1225" y="3224"/>
                </a:lnTo>
                <a:lnTo>
                  <a:pt x="1222" y="3222"/>
                </a:lnTo>
                <a:lnTo>
                  <a:pt x="1222" y="3221"/>
                </a:lnTo>
                <a:lnTo>
                  <a:pt x="1222" y="3219"/>
                </a:lnTo>
                <a:lnTo>
                  <a:pt x="1222" y="3218"/>
                </a:lnTo>
                <a:lnTo>
                  <a:pt x="1221" y="3216"/>
                </a:lnTo>
                <a:lnTo>
                  <a:pt x="1219" y="3215"/>
                </a:lnTo>
                <a:lnTo>
                  <a:pt x="1219" y="3213"/>
                </a:lnTo>
                <a:lnTo>
                  <a:pt x="1218" y="3213"/>
                </a:lnTo>
                <a:lnTo>
                  <a:pt x="1218" y="3212"/>
                </a:lnTo>
                <a:lnTo>
                  <a:pt x="1218" y="3210"/>
                </a:lnTo>
                <a:lnTo>
                  <a:pt x="1219" y="3209"/>
                </a:lnTo>
                <a:lnTo>
                  <a:pt x="1219" y="3207"/>
                </a:lnTo>
                <a:lnTo>
                  <a:pt x="1218" y="3206"/>
                </a:lnTo>
                <a:lnTo>
                  <a:pt x="1219" y="3204"/>
                </a:lnTo>
                <a:lnTo>
                  <a:pt x="1221" y="3204"/>
                </a:lnTo>
                <a:lnTo>
                  <a:pt x="1221" y="3203"/>
                </a:lnTo>
                <a:lnTo>
                  <a:pt x="1219" y="3201"/>
                </a:lnTo>
                <a:lnTo>
                  <a:pt x="1219" y="3198"/>
                </a:lnTo>
                <a:lnTo>
                  <a:pt x="1219" y="3197"/>
                </a:lnTo>
                <a:lnTo>
                  <a:pt x="1219" y="3195"/>
                </a:lnTo>
                <a:lnTo>
                  <a:pt x="1218" y="3195"/>
                </a:lnTo>
                <a:lnTo>
                  <a:pt x="1216" y="3195"/>
                </a:lnTo>
                <a:lnTo>
                  <a:pt x="1215" y="3195"/>
                </a:lnTo>
                <a:lnTo>
                  <a:pt x="1215" y="3193"/>
                </a:lnTo>
                <a:lnTo>
                  <a:pt x="1215" y="3192"/>
                </a:lnTo>
                <a:lnTo>
                  <a:pt x="1215" y="3190"/>
                </a:lnTo>
                <a:lnTo>
                  <a:pt x="1215" y="3189"/>
                </a:lnTo>
                <a:lnTo>
                  <a:pt x="1213" y="3189"/>
                </a:lnTo>
                <a:lnTo>
                  <a:pt x="1212" y="3189"/>
                </a:lnTo>
                <a:lnTo>
                  <a:pt x="1210" y="3189"/>
                </a:lnTo>
                <a:lnTo>
                  <a:pt x="1209" y="3189"/>
                </a:lnTo>
                <a:lnTo>
                  <a:pt x="1209" y="3187"/>
                </a:lnTo>
                <a:lnTo>
                  <a:pt x="1210" y="3184"/>
                </a:lnTo>
                <a:lnTo>
                  <a:pt x="1209" y="3180"/>
                </a:lnTo>
                <a:lnTo>
                  <a:pt x="1207" y="3178"/>
                </a:lnTo>
                <a:lnTo>
                  <a:pt x="1207" y="3177"/>
                </a:lnTo>
                <a:lnTo>
                  <a:pt x="1207" y="3175"/>
                </a:lnTo>
                <a:lnTo>
                  <a:pt x="1207" y="3174"/>
                </a:lnTo>
                <a:lnTo>
                  <a:pt x="1207" y="3172"/>
                </a:lnTo>
                <a:lnTo>
                  <a:pt x="1206" y="3171"/>
                </a:lnTo>
                <a:lnTo>
                  <a:pt x="1204" y="3169"/>
                </a:lnTo>
                <a:lnTo>
                  <a:pt x="1203" y="3169"/>
                </a:lnTo>
                <a:lnTo>
                  <a:pt x="1201" y="3166"/>
                </a:lnTo>
                <a:lnTo>
                  <a:pt x="1200" y="3165"/>
                </a:lnTo>
                <a:lnTo>
                  <a:pt x="1197" y="3162"/>
                </a:lnTo>
                <a:lnTo>
                  <a:pt x="1197" y="3160"/>
                </a:lnTo>
                <a:lnTo>
                  <a:pt x="1195" y="3160"/>
                </a:lnTo>
                <a:lnTo>
                  <a:pt x="1194" y="3159"/>
                </a:lnTo>
                <a:lnTo>
                  <a:pt x="1192" y="3159"/>
                </a:lnTo>
                <a:lnTo>
                  <a:pt x="1191" y="3160"/>
                </a:lnTo>
                <a:lnTo>
                  <a:pt x="1189" y="3159"/>
                </a:lnTo>
                <a:lnTo>
                  <a:pt x="1189" y="3157"/>
                </a:lnTo>
                <a:lnTo>
                  <a:pt x="1189" y="3156"/>
                </a:lnTo>
                <a:lnTo>
                  <a:pt x="1189" y="3153"/>
                </a:lnTo>
                <a:lnTo>
                  <a:pt x="1188" y="3151"/>
                </a:lnTo>
                <a:lnTo>
                  <a:pt x="1186" y="3147"/>
                </a:lnTo>
                <a:lnTo>
                  <a:pt x="1186" y="3145"/>
                </a:lnTo>
                <a:lnTo>
                  <a:pt x="1186" y="3142"/>
                </a:lnTo>
                <a:lnTo>
                  <a:pt x="1186" y="3140"/>
                </a:lnTo>
                <a:lnTo>
                  <a:pt x="1188" y="3139"/>
                </a:lnTo>
                <a:lnTo>
                  <a:pt x="1189" y="3139"/>
                </a:lnTo>
                <a:lnTo>
                  <a:pt x="1189" y="3140"/>
                </a:lnTo>
                <a:lnTo>
                  <a:pt x="1191" y="3140"/>
                </a:lnTo>
                <a:lnTo>
                  <a:pt x="1192" y="3139"/>
                </a:lnTo>
                <a:lnTo>
                  <a:pt x="1192" y="3137"/>
                </a:lnTo>
                <a:lnTo>
                  <a:pt x="1194" y="3134"/>
                </a:lnTo>
                <a:lnTo>
                  <a:pt x="1192" y="3133"/>
                </a:lnTo>
                <a:lnTo>
                  <a:pt x="1191" y="3133"/>
                </a:lnTo>
                <a:lnTo>
                  <a:pt x="1189" y="3131"/>
                </a:lnTo>
                <a:lnTo>
                  <a:pt x="1189" y="3130"/>
                </a:lnTo>
                <a:lnTo>
                  <a:pt x="1191" y="3130"/>
                </a:lnTo>
                <a:lnTo>
                  <a:pt x="1191" y="3128"/>
                </a:lnTo>
                <a:lnTo>
                  <a:pt x="1191" y="3127"/>
                </a:lnTo>
                <a:lnTo>
                  <a:pt x="1191" y="3125"/>
                </a:lnTo>
                <a:lnTo>
                  <a:pt x="1189" y="3122"/>
                </a:lnTo>
                <a:lnTo>
                  <a:pt x="1191" y="3121"/>
                </a:lnTo>
                <a:lnTo>
                  <a:pt x="1192" y="3121"/>
                </a:lnTo>
                <a:lnTo>
                  <a:pt x="1194" y="3121"/>
                </a:lnTo>
                <a:lnTo>
                  <a:pt x="1195" y="3119"/>
                </a:lnTo>
                <a:lnTo>
                  <a:pt x="1195" y="3118"/>
                </a:lnTo>
                <a:lnTo>
                  <a:pt x="1194" y="3116"/>
                </a:lnTo>
                <a:lnTo>
                  <a:pt x="1194" y="3115"/>
                </a:lnTo>
                <a:lnTo>
                  <a:pt x="1195" y="3115"/>
                </a:lnTo>
                <a:lnTo>
                  <a:pt x="1195" y="3113"/>
                </a:lnTo>
                <a:lnTo>
                  <a:pt x="1195" y="3112"/>
                </a:lnTo>
                <a:lnTo>
                  <a:pt x="1195" y="3110"/>
                </a:lnTo>
                <a:lnTo>
                  <a:pt x="1194" y="3110"/>
                </a:lnTo>
                <a:lnTo>
                  <a:pt x="1192" y="3109"/>
                </a:lnTo>
                <a:lnTo>
                  <a:pt x="1191" y="3109"/>
                </a:lnTo>
                <a:lnTo>
                  <a:pt x="1189" y="3107"/>
                </a:lnTo>
                <a:lnTo>
                  <a:pt x="1189" y="3106"/>
                </a:lnTo>
                <a:lnTo>
                  <a:pt x="1188" y="3104"/>
                </a:lnTo>
                <a:lnTo>
                  <a:pt x="1188" y="3103"/>
                </a:lnTo>
                <a:lnTo>
                  <a:pt x="1188" y="3101"/>
                </a:lnTo>
                <a:lnTo>
                  <a:pt x="1188" y="3100"/>
                </a:lnTo>
                <a:lnTo>
                  <a:pt x="1186" y="3097"/>
                </a:lnTo>
                <a:lnTo>
                  <a:pt x="1188" y="3097"/>
                </a:lnTo>
                <a:lnTo>
                  <a:pt x="1188" y="3095"/>
                </a:lnTo>
                <a:lnTo>
                  <a:pt x="1188" y="3094"/>
                </a:lnTo>
                <a:lnTo>
                  <a:pt x="1186" y="3094"/>
                </a:lnTo>
                <a:lnTo>
                  <a:pt x="1186" y="3092"/>
                </a:lnTo>
                <a:lnTo>
                  <a:pt x="1185" y="3092"/>
                </a:lnTo>
                <a:lnTo>
                  <a:pt x="1185" y="3091"/>
                </a:lnTo>
                <a:lnTo>
                  <a:pt x="1183" y="3089"/>
                </a:lnTo>
                <a:lnTo>
                  <a:pt x="1185" y="3087"/>
                </a:lnTo>
                <a:lnTo>
                  <a:pt x="1188" y="3087"/>
                </a:lnTo>
                <a:lnTo>
                  <a:pt x="1188" y="3086"/>
                </a:lnTo>
                <a:lnTo>
                  <a:pt x="1186" y="3084"/>
                </a:lnTo>
                <a:lnTo>
                  <a:pt x="1186" y="3083"/>
                </a:lnTo>
                <a:lnTo>
                  <a:pt x="1186" y="3081"/>
                </a:lnTo>
                <a:lnTo>
                  <a:pt x="1188" y="3078"/>
                </a:lnTo>
                <a:lnTo>
                  <a:pt x="1188" y="3077"/>
                </a:lnTo>
                <a:lnTo>
                  <a:pt x="1186" y="3077"/>
                </a:lnTo>
                <a:lnTo>
                  <a:pt x="1185" y="3075"/>
                </a:lnTo>
                <a:lnTo>
                  <a:pt x="1185" y="3074"/>
                </a:lnTo>
                <a:lnTo>
                  <a:pt x="1183" y="3074"/>
                </a:lnTo>
                <a:lnTo>
                  <a:pt x="1183" y="3072"/>
                </a:lnTo>
                <a:lnTo>
                  <a:pt x="1185" y="3071"/>
                </a:lnTo>
                <a:lnTo>
                  <a:pt x="1183" y="3069"/>
                </a:lnTo>
                <a:lnTo>
                  <a:pt x="1182" y="3068"/>
                </a:lnTo>
                <a:lnTo>
                  <a:pt x="1182" y="3066"/>
                </a:lnTo>
                <a:lnTo>
                  <a:pt x="1182" y="3065"/>
                </a:lnTo>
                <a:lnTo>
                  <a:pt x="1180" y="3065"/>
                </a:lnTo>
                <a:lnTo>
                  <a:pt x="1179" y="3063"/>
                </a:lnTo>
                <a:lnTo>
                  <a:pt x="1177" y="3065"/>
                </a:lnTo>
                <a:lnTo>
                  <a:pt x="1174" y="3066"/>
                </a:lnTo>
                <a:lnTo>
                  <a:pt x="1172" y="3066"/>
                </a:lnTo>
                <a:lnTo>
                  <a:pt x="1172" y="3065"/>
                </a:lnTo>
                <a:lnTo>
                  <a:pt x="1172" y="3063"/>
                </a:lnTo>
                <a:lnTo>
                  <a:pt x="1172" y="3062"/>
                </a:lnTo>
                <a:lnTo>
                  <a:pt x="1172" y="3060"/>
                </a:lnTo>
                <a:lnTo>
                  <a:pt x="1172" y="3059"/>
                </a:lnTo>
                <a:lnTo>
                  <a:pt x="1171" y="3056"/>
                </a:lnTo>
                <a:lnTo>
                  <a:pt x="1172" y="3056"/>
                </a:lnTo>
                <a:lnTo>
                  <a:pt x="1172" y="3054"/>
                </a:lnTo>
                <a:lnTo>
                  <a:pt x="1174" y="3053"/>
                </a:lnTo>
                <a:lnTo>
                  <a:pt x="1174" y="3051"/>
                </a:lnTo>
                <a:lnTo>
                  <a:pt x="1174" y="3050"/>
                </a:lnTo>
                <a:lnTo>
                  <a:pt x="1174" y="3048"/>
                </a:lnTo>
                <a:lnTo>
                  <a:pt x="1176" y="3047"/>
                </a:lnTo>
                <a:lnTo>
                  <a:pt x="1177" y="3045"/>
                </a:lnTo>
                <a:lnTo>
                  <a:pt x="1177" y="3044"/>
                </a:lnTo>
                <a:lnTo>
                  <a:pt x="1177" y="3039"/>
                </a:lnTo>
                <a:lnTo>
                  <a:pt x="1176" y="3036"/>
                </a:lnTo>
                <a:lnTo>
                  <a:pt x="1177" y="3034"/>
                </a:lnTo>
                <a:lnTo>
                  <a:pt x="1179" y="3034"/>
                </a:lnTo>
                <a:lnTo>
                  <a:pt x="1180" y="3033"/>
                </a:lnTo>
                <a:lnTo>
                  <a:pt x="1180" y="3031"/>
                </a:lnTo>
                <a:lnTo>
                  <a:pt x="1180" y="3030"/>
                </a:lnTo>
                <a:lnTo>
                  <a:pt x="1182" y="3030"/>
                </a:lnTo>
                <a:lnTo>
                  <a:pt x="1182" y="3028"/>
                </a:lnTo>
                <a:lnTo>
                  <a:pt x="1180" y="3025"/>
                </a:lnTo>
                <a:lnTo>
                  <a:pt x="1179" y="3025"/>
                </a:lnTo>
                <a:lnTo>
                  <a:pt x="1177" y="3024"/>
                </a:lnTo>
                <a:lnTo>
                  <a:pt x="1177" y="3022"/>
                </a:lnTo>
                <a:lnTo>
                  <a:pt x="1177" y="3021"/>
                </a:lnTo>
                <a:lnTo>
                  <a:pt x="1176" y="3021"/>
                </a:lnTo>
                <a:lnTo>
                  <a:pt x="1174" y="3021"/>
                </a:lnTo>
                <a:lnTo>
                  <a:pt x="1172" y="3019"/>
                </a:lnTo>
                <a:lnTo>
                  <a:pt x="1172" y="3015"/>
                </a:lnTo>
                <a:lnTo>
                  <a:pt x="1172" y="3013"/>
                </a:lnTo>
                <a:lnTo>
                  <a:pt x="1174" y="3012"/>
                </a:lnTo>
                <a:lnTo>
                  <a:pt x="1174" y="3010"/>
                </a:lnTo>
                <a:lnTo>
                  <a:pt x="1174" y="3009"/>
                </a:lnTo>
                <a:lnTo>
                  <a:pt x="1172" y="3007"/>
                </a:lnTo>
                <a:lnTo>
                  <a:pt x="1172" y="3004"/>
                </a:lnTo>
                <a:lnTo>
                  <a:pt x="1174" y="3003"/>
                </a:lnTo>
                <a:lnTo>
                  <a:pt x="1174" y="3001"/>
                </a:lnTo>
                <a:lnTo>
                  <a:pt x="1174" y="3000"/>
                </a:lnTo>
                <a:lnTo>
                  <a:pt x="1174" y="2998"/>
                </a:lnTo>
                <a:lnTo>
                  <a:pt x="1174" y="2997"/>
                </a:lnTo>
                <a:lnTo>
                  <a:pt x="1172" y="2997"/>
                </a:lnTo>
                <a:lnTo>
                  <a:pt x="1171" y="2997"/>
                </a:lnTo>
                <a:lnTo>
                  <a:pt x="1171" y="2995"/>
                </a:lnTo>
                <a:lnTo>
                  <a:pt x="1171" y="2994"/>
                </a:lnTo>
                <a:lnTo>
                  <a:pt x="1171" y="2992"/>
                </a:lnTo>
                <a:lnTo>
                  <a:pt x="1171" y="2991"/>
                </a:lnTo>
                <a:lnTo>
                  <a:pt x="1169" y="2991"/>
                </a:lnTo>
                <a:lnTo>
                  <a:pt x="1168" y="2989"/>
                </a:lnTo>
                <a:lnTo>
                  <a:pt x="1168" y="2988"/>
                </a:lnTo>
                <a:lnTo>
                  <a:pt x="1168" y="2985"/>
                </a:lnTo>
                <a:lnTo>
                  <a:pt x="1168" y="2983"/>
                </a:lnTo>
                <a:lnTo>
                  <a:pt x="1169" y="2981"/>
                </a:lnTo>
                <a:lnTo>
                  <a:pt x="1169" y="2980"/>
                </a:lnTo>
                <a:lnTo>
                  <a:pt x="1168" y="2978"/>
                </a:lnTo>
                <a:lnTo>
                  <a:pt x="1169" y="2977"/>
                </a:lnTo>
                <a:lnTo>
                  <a:pt x="1169" y="2975"/>
                </a:lnTo>
                <a:lnTo>
                  <a:pt x="1168" y="2975"/>
                </a:lnTo>
                <a:lnTo>
                  <a:pt x="1168" y="2974"/>
                </a:lnTo>
                <a:lnTo>
                  <a:pt x="1168" y="2972"/>
                </a:lnTo>
                <a:lnTo>
                  <a:pt x="1166" y="2971"/>
                </a:lnTo>
                <a:lnTo>
                  <a:pt x="1166" y="2969"/>
                </a:lnTo>
                <a:lnTo>
                  <a:pt x="1166" y="2968"/>
                </a:lnTo>
                <a:lnTo>
                  <a:pt x="1166" y="2966"/>
                </a:lnTo>
                <a:lnTo>
                  <a:pt x="1166" y="2965"/>
                </a:lnTo>
                <a:lnTo>
                  <a:pt x="1166" y="2963"/>
                </a:lnTo>
                <a:lnTo>
                  <a:pt x="1166" y="2962"/>
                </a:lnTo>
                <a:lnTo>
                  <a:pt x="1165" y="2960"/>
                </a:lnTo>
                <a:lnTo>
                  <a:pt x="1165" y="2959"/>
                </a:lnTo>
                <a:lnTo>
                  <a:pt x="1165" y="2957"/>
                </a:lnTo>
                <a:lnTo>
                  <a:pt x="1165" y="2956"/>
                </a:lnTo>
                <a:lnTo>
                  <a:pt x="1163" y="2954"/>
                </a:lnTo>
                <a:lnTo>
                  <a:pt x="1162" y="2954"/>
                </a:lnTo>
                <a:lnTo>
                  <a:pt x="1162" y="2953"/>
                </a:lnTo>
                <a:lnTo>
                  <a:pt x="1160" y="2954"/>
                </a:lnTo>
                <a:lnTo>
                  <a:pt x="1159" y="2954"/>
                </a:lnTo>
                <a:lnTo>
                  <a:pt x="1157" y="2953"/>
                </a:lnTo>
                <a:lnTo>
                  <a:pt x="1156" y="2951"/>
                </a:lnTo>
                <a:lnTo>
                  <a:pt x="1157" y="2950"/>
                </a:lnTo>
                <a:lnTo>
                  <a:pt x="1156" y="2948"/>
                </a:lnTo>
                <a:lnTo>
                  <a:pt x="1154" y="2948"/>
                </a:lnTo>
                <a:lnTo>
                  <a:pt x="1154" y="2947"/>
                </a:lnTo>
                <a:lnTo>
                  <a:pt x="1153" y="2947"/>
                </a:lnTo>
                <a:lnTo>
                  <a:pt x="1153" y="2945"/>
                </a:lnTo>
                <a:lnTo>
                  <a:pt x="1153" y="2944"/>
                </a:lnTo>
                <a:lnTo>
                  <a:pt x="1153" y="2942"/>
                </a:lnTo>
                <a:lnTo>
                  <a:pt x="1151" y="2941"/>
                </a:lnTo>
                <a:lnTo>
                  <a:pt x="1150" y="2941"/>
                </a:lnTo>
                <a:lnTo>
                  <a:pt x="1150" y="2939"/>
                </a:lnTo>
                <a:lnTo>
                  <a:pt x="1150" y="2938"/>
                </a:lnTo>
                <a:lnTo>
                  <a:pt x="1150" y="2936"/>
                </a:lnTo>
                <a:lnTo>
                  <a:pt x="1150" y="2935"/>
                </a:lnTo>
                <a:lnTo>
                  <a:pt x="1147" y="2932"/>
                </a:lnTo>
                <a:lnTo>
                  <a:pt x="1147" y="2930"/>
                </a:lnTo>
                <a:lnTo>
                  <a:pt x="1147" y="2928"/>
                </a:lnTo>
                <a:lnTo>
                  <a:pt x="1147" y="2927"/>
                </a:lnTo>
                <a:lnTo>
                  <a:pt x="1145" y="2927"/>
                </a:lnTo>
                <a:lnTo>
                  <a:pt x="1144" y="2927"/>
                </a:lnTo>
                <a:lnTo>
                  <a:pt x="1144" y="2925"/>
                </a:lnTo>
                <a:lnTo>
                  <a:pt x="1144" y="2924"/>
                </a:lnTo>
                <a:lnTo>
                  <a:pt x="1142" y="2922"/>
                </a:lnTo>
                <a:lnTo>
                  <a:pt x="1141" y="2922"/>
                </a:lnTo>
                <a:lnTo>
                  <a:pt x="1139" y="2922"/>
                </a:lnTo>
                <a:lnTo>
                  <a:pt x="1139" y="2924"/>
                </a:lnTo>
                <a:lnTo>
                  <a:pt x="1138" y="2925"/>
                </a:lnTo>
                <a:lnTo>
                  <a:pt x="1138" y="2924"/>
                </a:lnTo>
                <a:lnTo>
                  <a:pt x="1136" y="2922"/>
                </a:lnTo>
                <a:lnTo>
                  <a:pt x="1135" y="2922"/>
                </a:lnTo>
                <a:lnTo>
                  <a:pt x="1133" y="2922"/>
                </a:lnTo>
                <a:lnTo>
                  <a:pt x="1132" y="2922"/>
                </a:lnTo>
                <a:lnTo>
                  <a:pt x="1130" y="2921"/>
                </a:lnTo>
                <a:lnTo>
                  <a:pt x="1129" y="2921"/>
                </a:lnTo>
                <a:lnTo>
                  <a:pt x="1127" y="2922"/>
                </a:lnTo>
                <a:lnTo>
                  <a:pt x="1126" y="2922"/>
                </a:lnTo>
                <a:lnTo>
                  <a:pt x="1124" y="2921"/>
                </a:lnTo>
                <a:lnTo>
                  <a:pt x="1123" y="2919"/>
                </a:lnTo>
                <a:lnTo>
                  <a:pt x="1121" y="2918"/>
                </a:lnTo>
                <a:lnTo>
                  <a:pt x="1120" y="2919"/>
                </a:lnTo>
                <a:lnTo>
                  <a:pt x="1118" y="2919"/>
                </a:lnTo>
                <a:lnTo>
                  <a:pt x="1116" y="2921"/>
                </a:lnTo>
                <a:lnTo>
                  <a:pt x="1115" y="2921"/>
                </a:lnTo>
                <a:lnTo>
                  <a:pt x="1113" y="2921"/>
                </a:lnTo>
                <a:lnTo>
                  <a:pt x="1112" y="2921"/>
                </a:lnTo>
                <a:lnTo>
                  <a:pt x="1110" y="2922"/>
                </a:lnTo>
                <a:lnTo>
                  <a:pt x="1109" y="2924"/>
                </a:lnTo>
                <a:lnTo>
                  <a:pt x="1107" y="2924"/>
                </a:lnTo>
                <a:lnTo>
                  <a:pt x="1107" y="2922"/>
                </a:lnTo>
                <a:lnTo>
                  <a:pt x="1107" y="2921"/>
                </a:lnTo>
                <a:lnTo>
                  <a:pt x="1109" y="2919"/>
                </a:lnTo>
                <a:lnTo>
                  <a:pt x="1109" y="2918"/>
                </a:lnTo>
                <a:lnTo>
                  <a:pt x="1109" y="2916"/>
                </a:lnTo>
                <a:lnTo>
                  <a:pt x="1110" y="2915"/>
                </a:lnTo>
                <a:lnTo>
                  <a:pt x="1110" y="2913"/>
                </a:lnTo>
                <a:lnTo>
                  <a:pt x="1109" y="2910"/>
                </a:lnTo>
                <a:lnTo>
                  <a:pt x="1106" y="2909"/>
                </a:lnTo>
                <a:lnTo>
                  <a:pt x="1107" y="2907"/>
                </a:lnTo>
                <a:lnTo>
                  <a:pt x="1106" y="2907"/>
                </a:lnTo>
                <a:lnTo>
                  <a:pt x="1106" y="2906"/>
                </a:lnTo>
                <a:lnTo>
                  <a:pt x="1103" y="2907"/>
                </a:lnTo>
                <a:lnTo>
                  <a:pt x="1101" y="2907"/>
                </a:lnTo>
                <a:lnTo>
                  <a:pt x="1101" y="2904"/>
                </a:lnTo>
                <a:lnTo>
                  <a:pt x="1098" y="2903"/>
                </a:lnTo>
                <a:lnTo>
                  <a:pt x="1095" y="2903"/>
                </a:lnTo>
                <a:lnTo>
                  <a:pt x="1094" y="2901"/>
                </a:lnTo>
                <a:lnTo>
                  <a:pt x="1091" y="2900"/>
                </a:lnTo>
                <a:lnTo>
                  <a:pt x="1091" y="2898"/>
                </a:lnTo>
                <a:lnTo>
                  <a:pt x="1089" y="2897"/>
                </a:lnTo>
                <a:lnTo>
                  <a:pt x="1088" y="2897"/>
                </a:lnTo>
                <a:lnTo>
                  <a:pt x="1085" y="2897"/>
                </a:lnTo>
                <a:lnTo>
                  <a:pt x="1083" y="2897"/>
                </a:lnTo>
                <a:lnTo>
                  <a:pt x="1082" y="2895"/>
                </a:lnTo>
                <a:lnTo>
                  <a:pt x="1080" y="2895"/>
                </a:lnTo>
                <a:lnTo>
                  <a:pt x="1077" y="2894"/>
                </a:lnTo>
                <a:lnTo>
                  <a:pt x="1074" y="2894"/>
                </a:lnTo>
                <a:lnTo>
                  <a:pt x="1071" y="2895"/>
                </a:lnTo>
                <a:lnTo>
                  <a:pt x="1071" y="2894"/>
                </a:lnTo>
                <a:lnTo>
                  <a:pt x="1070" y="2894"/>
                </a:lnTo>
                <a:lnTo>
                  <a:pt x="1068" y="2894"/>
                </a:lnTo>
                <a:lnTo>
                  <a:pt x="1065" y="2892"/>
                </a:lnTo>
                <a:lnTo>
                  <a:pt x="1064" y="2892"/>
                </a:lnTo>
                <a:lnTo>
                  <a:pt x="1062" y="2892"/>
                </a:lnTo>
                <a:lnTo>
                  <a:pt x="1060" y="2892"/>
                </a:lnTo>
                <a:lnTo>
                  <a:pt x="1059" y="2892"/>
                </a:lnTo>
                <a:lnTo>
                  <a:pt x="1056" y="2891"/>
                </a:lnTo>
                <a:lnTo>
                  <a:pt x="1054" y="2888"/>
                </a:lnTo>
                <a:lnTo>
                  <a:pt x="1054" y="2885"/>
                </a:lnTo>
                <a:lnTo>
                  <a:pt x="1047" y="2883"/>
                </a:lnTo>
                <a:lnTo>
                  <a:pt x="1042" y="2882"/>
                </a:lnTo>
                <a:lnTo>
                  <a:pt x="1026" y="2879"/>
                </a:lnTo>
                <a:lnTo>
                  <a:pt x="1018" y="2877"/>
                </a:lnTo>
                <a:lnTo>
                  <a:pt x="992" y="2871"/>
                </a:lnTo>
                <a:lnTo>
                  <a:pt x="970" y="2866"/>
                </a:lnTo>
                <a:lnTo>
                  <a:pt x="967" y="2866"/>
                </a:lnTo>
                <a:lnTo>
                  <a:pt x="964" y="2863"/>
                </a:lnTo>
                <a:lnTo>
                  <a:pt x="956" y="2850"/>
                </a:lnTo>
                <a:lnTo>
                  <a:pt x="952" y="2833"/>
                </a:lnTo>
                <a:lnTo>
                  <a:pt x="953" y="2832"/>
                </a:lnTo>
                <a:lnTo>
                  <a:pt x="953" y="2827"/>
                </a:lnTo>
                <a:lnTo>
                  <a:pt x="953" y="2822"/>
                </a:lnTo>
                <a:lnTo>
                  <a:pt x="952" y="2818"/>
                </a:lnTo>
                <a:lnTo>
                  <a:pt x="947" y="2804"/>
                </a:lnTo>
                <a:lnTo>
                  <a:pt x="947" y="2803"/>
                </a:lnTo>
                <a:lnTo>
                  <a:pt x="947" y="2801"/>
                </a:lnTo>
                <a:lnTo>
                  <a:pt x="942" y="2792"/>
                </a:lnTo>
                <a:lnTo>
                  <a:pt x="941" y="2786"/>
                </a:lnTo>
                <a:lnTo>
                  <a:pt x="939" y="2785"/>
                </a:lnTo>
                <a:lnTo>
                  <a:pt x="939" y="2782"/>
                </a:lnTo>
                <a:lnTo>
                  <a:pt x="938" y="2779"/>
                </a:lnTo>
                <a:lnTo>
                  <a:pt x="935" y="2776"/>
                </a:lnTo>
                <a:lnTo>
                  <a:pt x="933" y="2774"/>
                </a:lnTo>
                <a:lnTo>
                  <a:pt x="932" y="2773"/>
                </a:lnTo>
                <a:lnTo>
                  <a:pt x="929" y="2765"/>
                </a:lnTo>
                <a:lnTo>
                  <a:pt x="927" y="2762"/>
                </a:lnTo>
                <a:lnTo>
                  <a:pt x="924" y="2756"/>
                </a:lnTo>
                <a:lnTo>
                  <a:pt x="921" y="2751"/>
                </a:lnTo>
                <a:lnTo>
                  <a:pt x="920" y="2748"/>
                </a:lnTo>
                <a:lnTo>
                  <a:pt x="920" y="2745"/>
                </a:lnTo>
                <a:lnTo>
                  <a:pt x="918" y="2742"/>
                </a:lnTo>
                <a:lnTo>
                  <a:pt x="918" y="2738"/>
                </a:lnTo>
                <a:lnTo>
                  <a:pt x="917" y="2732"/>
                </a:lnTo>
                <a:lnTo>
                  <a:pt x="917" y="2729"/>
                </a:lnTo>
                <a:lnTo>
                  <a:pt x="918" y="2727"/>
                </a:lnTo>
                <a:lnTo>
                  <a:pt x="921" y="2720"/>
                </a:lnTo>
                <a:lnTo>
                  <a:pt x="924" y="2715"/>
                </a:lnTo>
                <a:lnTo>
                  <a:pt x="927" y="2709"/>
                </a:lnTo>
                <a:lnTo>
                  <a:pt x="933" y="2700"/>
                </a:lnTo>
                <a:lnTo>
                  <a:pt x="933" y="2695"/>
                </a:lnTo>
                <a:lnTo>
                  <a:pt x="935" y="2686"/>
                </a:lnTo>
                <a:lnTo>
                  <a:pt x="935" y="2685"/>
                </a:lnTo>
                <a:lnTo>
                  <a:pt x="935" y="2668"/>
                </a:lnTo>
                <a:lnTo>
                  <a:pt x="938" y="2654"/>
                </a:lnTo>
                <a:lnTo>
                  <a:pt x="939" y="2651"/>
                </a:lnTo>
                <a:lnTo>
                  <a:pt x="939" y="2650"/>
                </a:lnTo>
                <a:lnTo>
                  <a:pt x="948" y="2627"/>
                </a:lnTo>
                <a:lnTo>
                  <a:pt x="952" y="2617"/>
                </a:lnTo>
                <a:lnTo>
                  <a:pt x="955" y="2607"/>
                </a:lnTo>
                <a:lnTo>
                  <a:pt x="956" y="2604"/>
                </a:lnTo>
                <a:lnTo>
                  <a:pt x="958" y="2604"/>
                </a:lnTo>
                <a:lnTo>
                  <a:pt x="959" y="2604"/>
                </a:lnTo>
                <a:lnTo>
                  <a:pt x="970" y="2604"/>
                </a:lnTo>
                <a:lnTo>
                  <a:pt x="971" y="2603"/>
                </a:lnTo>
                <a:lnTo>
                  <a:pt x="973" y="2600"/>
                </a:lnTo>
                <a:lnTo>
                  <a:pt x="974" y="2585"/>
                </a:lnTo>
                <a:lnTo>
                  <a:pt x="974" y="2582"/>
                </a:lnTo>
                <a:lnTo>
                  <a:pt x="976" y="2577"/>
                </a:lnTo>
                <a:lnTo>
                  <a:pt x="976" y="2573"/>
                </a:lnTo>
                <a:lnTo>
                  <a:pt x="976" y="2571"/>
                </a:lnTo>
                <a:lnTo>
                  <a:pt x="974" y="2567"/>
                </a:lnTo>
                <a:lnTo>
                  <a:pt x="974" y="2565"/>
                </a:lnTo>
                <a:lnTo>
                  <a:pt x="974" y="2559"/>
                </a:lnTo>
                <a:lnTo>
                  <a:pt x="976" y="2551"/>
                </a:lnTo>
                <a:lnTo>
                  <a:pt x="976" y="2553"/>
                </a:lnTo>
                <a:lnTo>
                  <a:pt x="980" y="2542"/>
                </a:lnTo>
                <a:lnTo>
                  <a:pt x="986" y="2527"/>
                </a:lnTo>
                <a:lnTo>
                  <a:pt x="988" y="2523"/>
                </a:lnTo>
                <a:lnTo>
                  <a:pt x="983" y="2523"/>
                </a:lnTo>
                <a:lnTo>
                  <a:pt x="952" y="2515"/>
                </a:lnTo>
                <a:lnTo>
                  <a:pt x="929" y="2511"/>
                </a:lnTo>
                <a:lnTo>
                  <a:pt x="924" y="2509"/>
                </a:lnTo>
                <a:lnTo>
                  <a:pt x="915" y="2508"/>
                </a:lnTo>
                <a:lnTo>
                  <a:pt x="915" y="2509"/>
                </a:lnTo>
                <a:lnTo>
                  <a:pt x="915" y="2511"/>
                </a:lnTo>
                <a:lnTo>
                  <a:pt x="914" y="2512"/>
                </a:lnTo>
                <a:lnTo>
                  <a:pt x="912" y="2514"/>
                </a:lnTo>
                <a:lnTo>
                  <a:pt x="909" y="2515"/>
                </a:lnTo>
                <a:lnTo>
                  <a:pt x="906" y="2515"/>
                </a:lnTo>
                <a:lnTo>
                  <a:pt x="903" y="2515"/>
                </a:lnTo>
                <a:lnTo>
                  <a:pt x="894" y="2512"/>
                </a:lnTo>
                <a:lnTo>
                  <a:pt x="892" y="2512"/>
                </a:lnTo>
                <a:lnTo>
                  <a:pt x="891" y="2512"/>
                </a:lnTo>
                <a:lnTo>
                  <a:pt x="891" y="2511"/>
                </a:lnTo>
                <a:lnTo>
                  <a:pt x="889" y="2511"/>
                </a:lnTo>
                <a:lnTo>
                  <a:pt x="888" y="2511"/>
                </a:lnTo>
                <a:lnTo>
                  <a:pt x="886" y="2509"/>
                </a:lnTo>
                <a:lnTo>
                  <a:pt x="885" y="2511"/>
                </a:lnTo>
                <a:lnTo>
                  <a:pt x="883" y="2511"/>
                </a:lnTo>
                <a:lnTo>
                  <a:pt x="882" y="2515"/>
                </a:lnTo>
                <a:lnTo>
                  <a:pt x="882" y="2517"/>
                </a:lnTo>
                <a:lnTo>
                  <a:pt x="883" y="2520"/>
                </a:lnTo>
                <a:lnTo>
                  <a:pt x="883" y="2521"/>
                </a:lnTo>
                <a:lnTo>
                  <a:pt x="882" y="2521"/>
                </a:lnTo>
                <a:lnTo>
                  <a:pt x="879" y="2523"/>
                </a:lnTo>
                <a:lnTo>
                  <a:pt x="877" y="2523"/>
                </a:lnTo>
                <a:lnTo>
                  <a:pt x="877" y="2524"/>
                </a:lnTo>
                <a:lnTo>
                  <a:pt x="876" y="2524"/>
                </a:lnTo>
                <a:lnTo>
                  <a:pt x="876" y="2526"/>
                </a:lnTo>
                <a:lnTo>
                  <a:pt x="876" y="2527"/>
                </a:lnTo>
                <a:lnTo>
                  <a:pt x="877" y="2527"/>
                </a:lnTo>
                <a:lnTo>
                  <a:pt x="877" y="2529"/>
                </a:lnTo>
                <a:lnTo>
                  <a:pt x="876" y="2529"/>
                </a:lnTo>
                <a:lnTo>
                  <a:pt x="874" y="2529"/>
                </a:lnTo>
                <a:lnTo>
                  <a:pt x="873" y="2529"/>
                </a:lnTo>
                <a:lnTo>
                  <a:pt x="873" y="2530"/>
                </a:lnTo>
                <a:lnTo>
                  <a:pt x="871" y="2530"/>
                </a:lnTo>
                <a:lnTo>
                  <a:pt x="873" y="2535"/>
                </a:lnTo>
                <a:lnTo>
                  <a:pt x="873" y="2536"/>
                </a:lnTo>
                <a:lnTo>
                  <a:pt x="874" y="2538"/>
                </a:lnTo>
                <a:lnTo>
                  <a:pt x="874" y="2539"/>
                </a:lnTo>
                <a:lnTo>
                  <a:pt x="874" y="2541"/>
                </a:lnTo>
                <a:lnTo>
                  <a:pt x="874" y="2542"/>
                </a:lnTo>
                <a:lnTo>
                  <a:pt x="874" y="2544"/>
                </a:lnTo>
                <a:lnTo>
                  <a:pt x="873" y="2544"/>
                </a:lnTo>
                <a:lnTo>
                  <a:pt x="871" y="2544"/>
                </a:lnTo>
                <a:lnTo>
                  <a:pt x="868" y="2544"/>
                </a:lnTo>
                <a:lnTo>
                  <a:pt x="867" y="2544"/>
                </a:lnTo>
                <a:lnTo>
                  <a:pt x="861" y="2542"/>
                </a:lnTo>
                <a:lnTo>
                  <a:pt x="859" y="2542"/>
                </a:lnTo>
                <a:lnTo>
                  <a:pt x="858" y="2544"/>
                </a:lnTo>
                <a:lnTo>
                  <a:pt x="856" y="2545"/>
                </a:lnTo>
                <a:lnTo>
                  <a:pt x="856" y="2547"/>
                </a:lnTo>
                <a:lnTo>
                  <a:pt x="855" y="2548"/>
                </a:lnTo>
                <a:lnTo>
                  <a:pt x="855" y="2550"/>
                </a:lnTo>
                <a:lnTo>
                  <a:pt x="853" y="2553"/>
                </a:lnTo>
                <a:lnTo>
                  <a:pt x="853" y="2554"/>
                </a:lnTo>
                <a:lnTo>
                  <a:pt x="853" y="2556"/>
                </a:lnTo>
                <a:lnTo>
                  <a:pt x="853" y="2557"/>
                </a:lnTo>
                <a:lnTo>
                  <a:pt x="852" y="2559"/>
                </a:lnTo>
                <a:lnTo>
                  <a:pt x="852" y="2561"/>
                </a:lnTo>
                <a:lnTo>
                  <a:pt x="852" y="2564"/>
                </a:lnTo>
                <a:lnTo>
                  <a:pt x="852" y="2565"/>
                </a:lnTo>
                <a:lnTo>
                  <a:pt x="852" y="2568"/>
                </a:lnTo>
                <a:lnTo>
                  <a:pt x="853" y="2570"/>
                </a:lnTo>
                <a:lnTo>
                  <a:pt x="853" y="2571"/>
                </a:lnTo>
                <a:lnTo>
                  <a:pt x="853" y="2576"/>
                </a:lnTo>
                <a:lnTo>
                  <a:pt x="850" y="2576"/>
                </a:lnTo>
                <a:lnTo>
                  <a:pt x="849" y="2582"/>
                </a:lnTo>
                <a:lnTo>
                  <a:pt x="847" y="2582"/>
                </a:lnTo>
                <a:lnTo>
                  <a:pt x="844" y="2583"/>
                </a:lnTo>
                <a:lnTo>
                  <a:pt x="844" y="2588"/>
                </a:lnTo>
                <a:lnTo>
                  <a:pt x="841" y="2586"/>
                </a:lnTo>
                <a:lnTo>
                  <a:pt x="836" y="2585"/>
                </a:lnTo>
                <a:lnTo>
                  <a:pt x="835" y="2586"/>
                </a:lnTo>
                <a:lnTo>
                  <a:pt x="832" y="2583"/>
                </a:lnTo>
                <a:lnTo>
                  <a:pt x="829" y="2583"/>
                </a:lnTo>
                <a:lnTo>
                  <a:pt x="829" y="2586"/>
                </a:lnTo>
                <a:lnTo>
                  <a:pt x="830" y="2589"/>
                </a:lnTo>
                <a:lnTo>
                  <a:pt x="830" y="2591"/>
                </a:lnTo>
                <a:lnTo>
                  <a:pt x="821" y="2589"/>
                </a:lnTo>
                <a:lnTo>
                  <a:pt x="820" y="2591"/>
                </a:lnTo>
                <a:lnTo>
                  <a:pt x="820" y="2592"/>
                </a:lnTo>
                <a:lnTo>
                  <a:pt x="823" y="2597"/>
                </a:lnTo>
                <a:lnTo>
                  <a:pt x="821" y="2601"/>
                </a:lnTo>
                <a:lnTo>
                  <a:pt x="820" y="2604"/>
                </a:lnTo>
                <a:lnTo>
                  <a:pt x="820" y="2606"/>
                </a:lnTo>
                <a:lnTo>
                  <a:pt x="818" y="2606"/>
                </a:lnTo>
                <a:lnTo>
                  <a:pt x="817" y="2607"/>
                </a:lnTo>
                <a:lnTo>
                  <a:pt x="815" y="2607"/>
                </a:lnTo>
                <a:lnTo>
                  <a:pt x="814" y="2607"/>
                </a:lnTo>
                <a:lnTo>
                  <a:pt x="812" y="2606"/>
                </a:lnTo>
                <a:lnTo>
                  <a:pt x="812" y="2607"/>
                </a:lnTo>
                <a:lnTo>
                  <a:pt x="811" y="2609"/>
                </a:lnTo>
                <a:lnTo>
                  <a:pt x="809" y="2610"/>
                </a:lnTo>
                <a:lnTo>
                  <a:pt x="808" y="2610"/>
                </a:lnTo>
                <a:lnTo>
                  <a:pt x="806" y="2612"/>
                </a:lnTo>
                <a:lnTo>
                  <a:pt x="805" y="2612"/>
                </a:lnTo>
                <a:lnTo>
                  <a:pt x="803" y="2614"/>
                </a:lnTo>
                <a:lnTo>
                  <a:pt x="803" y="2615"/>
                </a:lnTo>
                <a:lnTo>
                  <a:pt x="802" y="2617"/>
                </a:lnTo>
                <a:lnTo>
                  <a:pt x="802" y="2620"/>
                </a:lnTo>
                <a:lnTo>
                  <a:pt x="800" y="2621"/>
                </a:lnTo>
                <a:lnTo>
                  <a:pt x="800" y="2623"/>
                </a:lnTo>
                <a:lnTo>
                  <a:pt x="799" y="2626"/>
                </a:lnTo>
                <a:lnTo>
                  <a:pt x="797" y="2627"/>
                </a:lnTo>
                <a:lnTo>
                  <a:pt x="794" y="2629"/>
                </a:lnTo>
                <a:lnTo>
                  <a:pt x="794" y="2627"/>
                </a:lnTo>
                <a:lnTo>
                  <a:pt x="793" y="2627"/>
                </a:lnTo>
                <a:lnTo>
                  <a:pt x="793" y="2626"/>
                </a:lnTo>
                <a:lnTo>
                  <a:pt x="793" y="2627"/>
                </a:lnTo>
                <a:lnTo>
                  <a:pt x="791" y="2627"/>
                </a:lnTo>
                <a:lnTo>
                  <a:pt x="791" y="2629"/>
                </a:lnTo>
                <a:lnTo>
                  <a:pt x="790" y="2629"/>
                </a:lnTo>
                <a:lnTo>
                  <a:pt x="790" y="2627"/>
                </a:lnTo>
                <a:lnTo>
                  <a:pt x="788" y="2626"/>
                </a:lnTo>
                <a:lnTo>
                  <a:pt x="787" y="2626"/>
                </a:lnTo>
                <a:lnTo>
                  <a:pt x="785" y="2626"/>
                </a:lnTo>
                <a:lnTo>
                  <a:pt x="784" y="2626"/>
                </a:lnTo>
                <a:lnTo>
                  <a:pt x="784" y="2624"/>
                </a:lnTo>
                <a:lnTo>
                  <a:pt x="785" y="2623"/>
                </a:lnTo>
                <a:lnTo>
                  <a:pt x="785" y="2621"/>
                </a:lnTo>
                <a:lnTo>
                  <a:pt x="784" y="2621"/>
                </a:lnTo>
                <a:lnTo>
                  <a:pt x="782" y="2620"/>
                </a:lnTo>
                <a:lnTo>
                  <a:pt x="781" y="2620"/>
                </a:lnTo>
                <a:lnTo>
                  <a:pt x="781" y="2618"/>
                </a:lnTo>
                <a:lnTo>
                  <a:pt x="781" y="2617"/>
                </a:lnTo>
                <a:lnTo>
                  <a:pt x="781" y="2615"/>
                </a:lnTo>
                <a:lnTo>
                  <a:pt x="779" y="2615"/>
                </a:lnTo>
                <a:lnTo>
                  <a:pt x="779" y="2614"/>
                </a:lnTo>
                <a:lnTo>
                  <a:pt x="779" y="2612"/>
                </a:lnTo>
                <a:lnTo>
                  <a:pt x="777" y="2612"/>
                </a:lnTo>
                <a:lnTo>
                  <a:pt x="777" y="2610"/>
                </a:lnTo>
                <a:lnTo>
                  <a:pt x="776" y="2610"/>
                </a:lnTo>
                <a:lnTo>
                  <a:pt x="774" y="2610"/>
                </a:lnTo>
                <a:lnTo>
                  <a:pt x="774" y="2612"/>
                </a:lnTo>
                <a:lnTo>
                  <a:pt x="774" y="2614"/>
                </a:lnTo>
                <a:lnTo>
                  <a:pt x="774" y="2615"/>
                </a:lnTo>
                <a:lnTo>
                  <a:pt x="773" y="2615"/>
                </a:lnTo>
                <a:lnTo>
                  <a:pt x="773" y="2617"/>
                </a:lnTo>
                <a:lnTo>
                  <a:pt x="771" y="2617"/>
                </a:lnTo>
                <a:lnTo>
                  <a:pt x="770" y="2617"/>
                </a:lnTo>
                <a:lnTo>
                  <a:pt x="770" y="2618"/>
                </a:lnTo>
                <a:lnTo>
                  <a:pt x="768" y="2618"/>
                </a:lnTo>
                <a:lnTo>
                  <a:pt x="767" y="2618"/>
                </a:lnTo>
                <a:lnTo>
                  <a:pt x="767" y="2617"/>
                </a:lnTo>
                <a:lnTo>
                  <a:pt x="765" y="2617"/>
                </a:lnTo>
                <a:lnTo>
                  <a:pt x="764" y="2617"/>
                </a:lnTo>
                <a:lnTo>
                  <a:pt x="762" y="2617"/>
                </a:lnTo>
                <a:lnTo>
                  <a:pt x="761" y="2617"/>
                </a:lnTo>
                <a:lnTo>
                  <a:pt x="759" y="2617"/>
                </a:lnTo>
                <a:lnTo>
                  <a:pt x="758" y="2617"/>
                </a:lnTo>
                <a:lnTo>
                  <a:pt x="755" y="2614"/>
                </a:lnTo>
                <a:lnTo>
                  <a:pt x="753" y="2614"/>
                </a:lnTo>
                <a:lnTo>
                  <a:pt x="753" y="2612"/>
                </a:lnTo>
                <a:lnTo>
                  <a:pt x="752" y="2612"/>
                </a:lnTo>
                <a:lnTo>
                  <a:pt x="752" y="2610"/>
                </a:lnTo>
                <a:lnTo>
                  <a:pt x="749" y="2612"/>
                </a:lnTo>
                <a:lnTo>
                  <a:pt x="746" y="2612"/>
                </a:lnTo>
                <a:lnTo>
                  <a:pt x="744" y="2612"/>
                </a:lnTo>
                <a:lnTo>
                  <a:pt x="741" y="2614"/>
                </a:lnTo>
                <a:lnTo>
                  <a:pt x="738" y="2614"/>
                </a:lnTo>
                <a:lnTo>
                  <a:pt x="737" y="2614"/>
                </a:lnTo>
                <a:lnTo>
                  <a:pt x="732" y="2614"/>
                </a:lnTo>
                <a:lnTo>
                  <a:pt x="731" y="2615"/>
                </a:lnTo>
                <a:lnTo>
                  <a:pt x="729" y="2615"/>
                </a:lnTo>
                <a:lnTo>
                  <a:pt x="728" y="2615"/>
                </a:lnTo>
                <a:lnTo>
                  <a:pt x="726" y="2615"/>
                </a:lnTo>
                <a:lnTo>
                  <a:pt x="725" y="2615"/>
                </a:lnTo>
                <a:lnTo>
                  <a:pt x="721" y="2617"/>
                </a:lnTo>
                <a:lnTo>
                  <a:pt x="720" y="2617"/>
                </a:lnTo>
                <a:lnTo>
                  <a:pt x="718" y="2617"/>
                </a:lnTo>
                <a:lnTo>
                  <a:pt x="718" y="2618"/>
                </a:lnTo>
                <a:lnTo>
                  <a:pt x="717" y="2618"/>
                </a:lnTo>
                <a:lnTo>
                  <a:pt x="717" y="2620"/>
                </a:lnTo>
                <a:lnTo>
                  <a:pt x="715" y="2620"/>
                </a:lnTo>
                <a:lnTo>
                  <a:pt x="712" y="2620"/>
                </a:lnTo>
                <a:lnTo>
                  <a:pt x="711" y="2621"/>
                </a:lnTo>
                <a:lnTo>
                  <a:pt x="709" y="2621"/>
                </a:lnTo>
                <a:lnTo>
                  <a:pt x="705" y="2623"/>
                </a:lnTo>
                <a:lnTo>
                  <a:pt x="702" y="2623"/>
                </a:lnTo>
                <a:lnTo>
                  <a:pt x="699" y="2623"/>
                </a:lnTo>
                <a:lnTo>
                  <a:pt x="696" y="2623"/>
                </a:lnTo>
                <a:lnTo>
                  <a:pt x="694" y="2623"/>
                </a:lnTo>
                <a:lnTo>
                  <a:pt x="691" y="2623"/>
                </a:lnTo>
                <a:lnTo>
                  <a:pt x="690" y="2623"/>
                </a:lnTo>
                <a:lnTo>
                  <a:pt x="688" y="2624"/>
                </a:lnTo>
                <a:lnTo>
                  <a:pt x="685" y="2624"/>
                </a:lnTo>
                <a:lnTo>
                  <a:pt x="682" y="2624"/>
                </a:lnTo>
                <a:lnTo>
                  <a:pt x="676" y="2626"/>
                </a:lnTo>
                <a:lnTo>
                  <a:pt x="673" y="2626"/>
                </a:lnTo>
                <a:lnTo>
                  <a:pt x="672" y="2627"/>
                </a:lnTo>
                <a:lnTo>
                  <a:pt x="672" y="2629"/>
                </a:lnTo>
                <a:lnTo>
                  <a:pt x="672" y="2630"/>
                </a:lnTo>
                <a:lnTo>
                  <a:pt x="670" y="2630"/>
                </a:lnTo>
                <a:lnTo>
                  <a:pt x="669" y="2630"/>
                </a:lnTo>
                <a:lnTo>
                  <a:pt x="667" y="2633"/>
                </a:lnTo>
                <a:lnTo>
                  <a:pt x="667" y="2635"/>
                </a:lnTo>
                <a:lnTo>
                  <a:pt x="664" y="2638"/>
                </a:lnTo>
                <a:lnTo>
                  <a:pt x="661" y="2641"/>
                </a:lnTo>
                <a:lnTo>
                  <a:pt x="656" y="2645"/>
                </a:lnTo>
                <a:lnTo>
                  <a:pt x="655" y="2645"/>
                </a:lnTo>
                <a:lnTo>
                  <a:pt x="653" y="2647"/>
                </a:lnTo>
                <a:lnTo>
                  <a:pt x="652" y="2647"/>
                </a:lnTo>
                <a:lnTo>
                  <a:pt x="650" y="2648"/>
                </a:lnTo>
                <a:lnTo>
                  <a:pt x="647" y="2651"/>
                </a:lnTo>
                <a:lnTo>
                  <a:pt x="644" y="2651"/>
                </a:lnTo>
                <a:lnTo>
                  <a:pt x="641" y="2653"/>
                </a:lnTo>
                <a:lnTo>
                  <a:pt x="638" y="2653"/>
                </a:lnTo>
                <a:lnTo>
                  <a:pt x="637" y="2654"/>
                </a:lnTo>
                <a:lnTo>
                  <a:pt x="635" y="2654"/>
                </a:lnTo>
                <a:lnTo>
                  <a:pt x="634" y="2656"/>
                </a:lnTo>
                <a:lnTo>
                  <a:pt x="632" y="2656"/>
                </a:lnTo>
                <a:lnTo>
                  <a:pt x="631" y="2656"/>
                </a:lnTo>
                <a:lnTo>
                  <a:pt x="628" y="2656"/>
                </a:lnTo>
                <a:lnTo>
                  <a:pt x="628" y="2654"/>
                </a:lnTo>
                <a:lnTo>
                  <a:pt x="628" y="2653"/>
                </a:lnTo>
                <a:lnTo>
                  <a:pt x="628" y="2651"/>
                </a:lnTo>
                <a:lnTo>
                  <a:pt x="628" y="2650"/>
                </a:lnTo>
                <a:lnTo>
                  <a:pt x="626" y="2650"/>
                </a:lnTo>
                <a:lnTo>
                  <a:pt x="625" y="2651"/>
                </a:lnTo>
                <a:lnTo>
                  <a:pt x="623" y="2653"/>
                </a:lnTo>
                <a:lnTo>
                  <a:pt x="622" y="2653"/>
                </a:lnTo>
                <a:lnTo>
                  <a:pt x="622" y="2651"/>
                </a:lnTo>
                <a:lnTo>
                  <a:pt x="620" y="2651"/>
                </a:lnTo>
                <a:lnTo>
                  <a:pt x="619" y="2651"/>
                </a:lnTo>
                <a:lnTo>
                  <a:pt x="619" y="2653"/>
                </a:lnTo>
                <a:lnTo>
                  <a:pt x="617" y="2653"/>
                </a:lnTo>
                <a:lnTo>
                  <a:pt x="616" y="2654"/>
                </a:lnTo>
                <a:lnTo>
                  <a:pt x="614" y="2654"/>
                </a:lnTo>
                <a:lnTo>
                  <a:pt x="614" y="2653"/>
                </a:lnTo>
                <a:lnTo>
                  <a:pt x="613" y="2651"/>
                </a:lnTo>
                <a:lnTo>
                  <a:pt x="613" y="2653"/>
                </a:lnTo>
                <a:lnTo>
                  <a:pt x="611" y="2653"/>
                </a:lnTo>
                <a:lnTo>
                  <a:pt x="609" y="2653"/>
                </a:lnTo>
                <a:lnTo>
                  <a:pt x="608" y="2651"/>
                </a:lnTo>
                <a:lnTo>
                  <a:pt x="608" y="2650"/>
                </a:lnTo>
                <a:lnTo>
                  <a:pt x="606" y="2650"/>
                </a:lnTo>
                <a:lnTo>
                  <a:pt x="605" y="2650"/>
                </a:lnTo>
                <a:lnTo>
                  <a:pt x="602" y="2648"/>
                </a:lnTo>
                <a:lnTo>
                  <a:pt x="599" y="2648"/>
                </a:lnTo>
                <a:lnTo>
                  <a:pt x="597" y="2647"/>
                </a:lnTo>
                <a:lnTo>
                  <a:pt x="594" y="2645"/>
                </a:lnTo>
                <a:lnTo>
                  <a:pt x="593" y="2645"/>
                </a:lnTo>
                <a:lnTo>
                  <a:pt x="591" y="2645"/>
                </a:lnTo>
                <a:lnTo>
                  <a:pt x="590" y="2645"/>
                </a:lnTo>
                <a:lnTo>
                  <a:pt x="588" y="2645"/>
                </a:lnTo>
                <a:lnTo>
                  <a:pt x="588" y="2644"/>
                </a:lnTo>
                <a:lnTo>
                  <a:pt x="587" y="2644"/>
                </a:lnTo>
                <a:lnTo>
                  <a:pt x="587" y="2642"/>
                </a:lnTo>
                <a:lnTo>
                  <a:pt x="585" y="2642"/>
                </a:lnTo>
                <a:lnTo>
                  <a:pt x="584" y="2642"/>
                </a:lnTo>
                <a:lnTo>
                  <a:pt x="584" y="2644"/>
                </a:lnTo>
                <a:lnTo>
                  <a:pt x="582" y="2644"/>
                </a:lnTo>
                <a:lnTo>
                  <a:pt x="579" y="2644"/>
                </a:lnTo>
                <a:lnTo>
                  <a:pt x="578" y="2644"/>
                </a:lnTo>
                <a:lnTo>
                  <a:pt x="576" y="2645"/>
                </a:lnTo>
                <a:lnTo>
                  <a:pt x="575" y="2645"/>
                </a:lnTo>
                <a:lnTo>
                  <a:pt x="573" y="2645"/>
                </a:lnTo>
                <a:lnTo>
                  <a:pt x="573" y="2644"/>
                </a:lnTo>
                <a:lnTo>
                  <a:pt x="572" y="2644"/>
                </a:lnTo>
                <a:lnTo>
                  <a:pt x="570" y="2645"/>
                </a:lnTo>
                <a:lnTo>
                  <a:pt x="569" y="2645"/>
                </a:lnTo>
                <a:lnTo>
                  <a:pt x="567" y="2645"/>
                </a:lnTo>
                <a:lnTo>
                  <a:pt x="566" y="2644"/>
                </a:lnTo>
                <a:lnTo>
                  <a:pt x="564" y="2642"/>
                </a:lnTo>
                <a:lnTo>
                  <a:pt x="564" y="2641"/>
                </a:lnTo>
                <a:lnTo>
                  <a:pt x="563" y="2641"/>
                </a:lnTo>
                <a:lnTo>
                  <a:pt x="563" y="2642"/>
                </a:lnTo>
                <a:lnTo>
                  <a:pt x="561" y="2642"/>
                </a:lnTo>
                <a:lnTo>
                  <a:pt x="560" y="2642"/>
                </a:lnTo>
                <a:lnTo>
                  <a:pt x="558" y="2642"/>
                </a:lnTo>
                <a:lnTo>
                  <a:pt x="558" y="2641"/>
                </a:lnTo>
                <a:lnTo>
                  <a:pt x="558" y="2639"/>
                </a:lnTo>
                <a:lnTo>
                  <a:pt x="557" y="2639"/>
                </a:lnTo>
                <a:lnTo>
                  <a:pt x="555" y="2638"/>
                </a:lnTo>
                <a:lnTo>
                  <a:pt x="555" y="2636"/>
                </a:lnTo>
                <a:lnTo>
                  <a:pt x="555" y="2635"/>
                </a:lnTo>
                <a:lnTo>
                  <a:pt x="555" y="2633"/>
                </a:lnTo>
                <a:lnTo>
                  <a:pt x="553" y="2632"/>
                </a:lnTo>
                <a:lnTo>
                  <a:pt x="552" y="2632"/>
                </a:lnTo>
                <a:lnTo>
                  <a:pt x="550" y="2632"/>
                </a:lnTo>
                <a:lnTo>
                  <a:pt x="549" y="2630"/>
                </a:lnTo>
                <a:lnTo>
                  <a:pt x="547" y="2629"/>
                </a:lnTo>
                <a:lnTo>
                  <a:pt x="546" y="2629"/>
                </a:lnTo>
                <a:lnTo>
                  <a:pt x="546" y="2627"/>
                </a:lnTo>
                <a:lnTo>
                  <a:pt x="544" y="2627"/>
                </a:lnTo>
                <a:lnTo>
                  <a:pt x="543" y="2627"/>
                </a:lnTo>
                <a:lnTo>
                  <a:pt x="541" y="2626"/>
                </a:lnTo>
                <a:lnTo>
                  <a:pt x="540" y="2626"/>
                </a:lnTo>
                <a:lnTo>
                  <a:pt x="537" y="2626"/>
                </a:lnTo>
                <a:lnTo>
                  <a:pt x="535" y="2626"/>
                </a:lnTo>
                <a:lnTo>
                  <a:pt x="534" y="2626"/>
                </a:lnTo>
                <a:lnTo>
                  <a:pt x="532" y="2626"/>
                </a:lnTo>
                <a:lnTo>
                  <a:pt x="531" y="2627"/>
                </a:lnTo>
                <a:lnTo>
                  <a:pt x="529" y="2627"/>
                </a:lnTo>
                <a:lnTo>
                  <a:pt x="528" y="2629"/>
                </a:lnTo>
                <a:lnTo>
                  <a:pt x="526" y="2629"/>
                </a:lnTo>
                <a:lnTo>
                  <a:pt x="525" y="2627"/>
                </a:lnTo>
                <a:lnTo>
                  <a:pt x="523" y="2627"/>
                </a:lnTo>
                <a:lnTo>
                  <a:pt x="523" y="2626"/>
                </a:lnTo>
                <a:lnTo>
                  <a:pt x="523" y="2624"/>
                </a:lnTo>
                <a:lnTo>
                  <a:pt x="523" y="2623"/>
                </a:lnTo>
                <a:lnTo>
                  <a:pt x="522" y="2621"/>
                </a:lnTo>
                <a:lnTo>
                  <a:pt x="522" y="2620"/>
                </a:lnTo>
                <a:lnTo>
                  <a:pt x="522" y="2618"/>
                </a:lnTo>
                <a:lnTo>
                  <a:pt x="520" y="2617"/>
                </a:lnTo>
                <a:lnTo>
                  <a:pt x="520" y="2615"/>
                </a:lnTo>
                <a:lnTo>
                  <a:pt x="519" y="2612"/>
                </a:lnTo>
                <a:lnTo>
                  <a:pt x="520" y="2612"/>
                </a:lnTo>
                <a:lnTo>
                  <a:pt x="520" y="2610"/>
                </a:lnTo>
                <a:lnTo>
                  <a:pt x="519" y="2610"/>
                </a:lnTo>
                <a:lnTo>
                  <a:pt x="519" y="2609"/>
                </a:lnTo>
                <a:lnTo>
                  <a:pt x="517" y="2607"/>
                </a:lnTo>
                <a:lnTo>
                  <a:pt x="517" y="2606"/>
                </a:lnTo>
                <a:lnTo>
                  <a:pt x="517" y="2604"/>
                </a:lnTo>
                <a:lnTo>
                  <a:pt x="517" y="2603"/>
                </a:lnTo>
                <a:lnTo>
                  <a:pt x="516" y="2601"/>
                </a:lnTo>
                <a:lnTo>
                  <a:pt x="516" y="2600"/>
                </a:lnTo>
                <a:lnTo>
                  <a:pt x="516" y="2598"/>
                </a:lnTo>
                <a:lnTo>
                  <a:pt x="514" y="2597"/>
                </a:lnTo>
                <a:lnTo>
                  <a:pt x="513" y="2592"/>
                </a:lnTo>
                <a:lnTo>
                  <a:pt x="513" y="2589"/>
                </a:lnTo>
                <a:lnTo>
                  <a:pt x="511" y="2589"/>
                </a:lnTo>
                <a:lnTo>
                  <a:pt x="511" y="2588"/>
                </a:lnTo>
                <a:lnTo>
                  <a:pt x="513" y="2588"/>
                </a:lnTo>
                <a:lnTo>
                  <a:pt x="514" y="2588"/>
                </a:lnTo>
                <a:lnTo>
                  <a:pt x="514" y="2586"/>
                </a:lnTo>
                <a:lnTo>
                  <a:pt x="514" y="2585"/>
                </a:lnTo>
                <a:lnTo>
                  <a:pt x="514" y="2583"/>
                </a:lnTo>
                <a:lnTo>
                  <a:pt x="516" y="2583"/>
                </a:lnTo>
                <a:lnTo>
                  <a:pt x="516" y="2582"/>
                </a:lnTo>
                <a:lnTo>
                  <a:pt x="514" y="2582"/>
                </a:lnTo>
                <a:lnTo>
                  <a:pt x="513" y="2580"/>
                </a:lnTo>
                <a:lnTo>
                  <a:pt x="511" y="2579"/>
                </a:lnTo>
                <a:lnTo>
                  <a:pt x="511" y="2577"/>
                </a:lnTo>
                <a:lnTo>
                  <a:pt x="510" y="2576"/>
                </a:lnTo>
                <a:lnTo>
                  <a:pt x="508" y="2574"/>
                </a:lnTo>
                <a:lnTo>
                  <a:pt x="508" y="2573"/>
                </a:lnTo>
                <a:lnTo>
                  <a:pt x="508" y="2571"/>
                </a:lnTo>
                <a:lnTo>
                  <a:pt x="508" y="2570"/>
                </a:lnTo>
                <a:lnTo>
                  <a:pt x="508" y="2568"/>
                </a:lnTo>
                <a:lnTo>
                  <a:pt x="507" y="2568"/>
                </a:lnTo>
                <a:lnTo>
                  <a:pt x="507" y="2567"/>
                </a:lnTo>
                <a:lnTo>
                  <a:pt x="507" y="2565"/>
                </a:lnTo>
                <a:lnTo>
                  <a:pt x="505" y="2565"/>
                </a:lnTo>
                <a:lnTo>
                  <a:pt x="505" y="2564"/>
                </a:lnTo>
                <a:lnTo>
                  <a:pt x="504" y="2564"/>
                </a:lnTo>
                <a:lnTo>
                  <a:pt x="504" y="2562"/>
                </a:lnTo>
                <a:lnTo>
                  <a:pt x="502" y="2561"/>
                </a:lnTo>
                <a:lnTo>
                  <a:pt x="499" y="2554"/>
                </a:lnTo>
                <a:lnTo>
                  <a:pt x="497" y="2553"/>
                </a:lnTo>
                <a:lnTo>
                  <a:pt x="496" y="2551"/>
                </a:lnTo>
                <a:lnTo>
                  <a:pt x="494" y="2550"/>
                </a:lnTo>
                <a:lnTo>
                  <a:pt x="493" y="2550"/>
                </a:lnTo>
                <a:lnTo>
                  <a:pt x="493" y="2548"/>
                </a:lnTo>
                <a:lnTo>
                  <a:pt x="491" y="2547"/>
                </a:lnTo>
                <a:lnTo>
                  <a:pt x="490" y="2545"/>
                </a:lnTo>
                <a:lnTo>
                  <a:pt x="488" y="2544"/>
                </a:lnTo>
                <a:lnTo>
                  <a:pt x="487" y="2544"/>
                </a:lnTo>
                <a:lnTo>
                  <a:pt x="485" y="2542"/>
                </a:lnTo>
                <a:lnTo>
                  <a:pt x="484" y="2542"/>
                </a:lnTo>
                <a:lnTo>
                  <a:pt x="482" y="2541"/>
                </a:lnTo>
                <a:lnTo>
                  <a:pt x="481" y="2539"/>
                </a:lnTo>
                <a:lnTo>
                  <a:pt x="479" y="2539"/>
                </a:lnTo>
                <a:lnTo>
                  <a:pt x="476" y="2538"/>
                </a:lnTo>
                <a:lnTo>
                  <a:pt x="475" y="2538"/>
                </a:lnTo>
                <a:lnTo>
                  <a:pt x="473" y="2536"/>
                </a:lnTo>
                <a:lnTo>
                  <a:pt x="472" y="2536"/>
                </a:lnTo>
                <a:lnTo>
                  <a:pt x="470" y="2535"/>
                </a:lnTo>
                <a:lnTo>
                  <a:pt x="469" y="2535"/>
                </a:lnTo>
                <a:lnTo>
                  <a:pt x="467" y="2533"/>
                </a:lnTo>
                <a:lnTo>
                  <a:pt x="466" y="2532"/>
                </a:lnTo>
                <a:lnTo>
                  <a:pt x="464" y="2532"/>
                </a:lnTo>
                <a:lnTo>
                  <a:pt x="463" y="2532"/>
                </a:lnTo>
                <a:lnTo>
                  <a:pt x="461" y="2530"/>
                </a:lnTo>
                <a:lnTo>
                  <a:pt x="460" y="2530"/>
                </a:lnTo>
                <a:lnTo>
                  <a:pt x="460" y="2529"/>
                </a:lnTo>
                <a:lnTo>
                  <a:pt x="458" y="2530"/>
                </a:lnTo>
                <a:lnTo>
                  <a:pt x="457" y="2530"/>
                </a:lnTo>
                <a:lnTo>
                  <a:pt x="455" y="2529"/>
                </a:lnTo>
                <a:lnTo>
                  <a:pt x="454" y="2529"/>
                </a:lnTo>
                <a:lnTo>
                  <a:pt x="452" y="2530"/>
                </a:lnTo>
                <a:lnTo>
                  <a:pt x="451" y="2530"/>
                </a:lnTo>
                <a:lnTo>
                  <a:pt x="449" y="2529"/>
                </a:lnTo>
                <a:lnTo>
                  <a:pt x="448" y="2529"/>
                </a:lnTo>
                <a:lnTo>
                  <a:pt x="446" y="2529"/>
                </a:lnTo>
                <a:lnTo>
                  <a:pt x="445" y="2530"/>
                </a:lnTo>
                <a:lnTo>
                  <a:pt x="443" y="2530"/>
                </a:lnTo>
                <a:lnTo>
                  <a:pt x="443" y="2529"/>
                </a:lnTo>
                <a:lnTo>
                  <a:pt x="440" y="2530"/>
                </a:lnTo>
                <a:lnTo>
                  <a:pt x="438" y="2532"/>
                </a:lnTo>
                <a:lnTo>
                  <a:pt x="437" y="2532"/>
                </a:lnTo>
                <a:lnTo>
                  <a:pt x="435" y="2532"/>
                </a:lnTo>
                <a:lnTo>
                  <a:pt x="434" y="2530"/>
                </a:lnTo>
                <a:lnTo>
                  <a:pt x="432" y="2530"/>
                </a:lnTo>
                <a:lnTo>
                  <a:pt x="431" y="2532"/>
                </a:lnTo>
                <a:lnTo>
                  <a:pt x="429" y="2532"/>
                </a:lnTo>
                <a:lnTo>
                  <a:pt x="428" y="2532"/>
                </a:lnTo>
                <a:lnTo>
                  <a:pt x="426" y="2530"/>
                </a:lnTo>
                <a:lnTo>
                  <a:pt x="425" y="2530"/>
                </a:lnTo>
                <a:lnTo>
                  <a:pt x="423" y="2530"/>
                </a:lnTo>
                <a:lnTo>
                  <a:pt x="419" y="2530"/>
                </a:lnTo>
                <a:lnTo>
                  <a:pt x="417" y="2532"/>
                </a:lnTo>
                <a:lnTo>
                  <a:pt x="416" y="2530"/>
                </a:lnTo>
                <a:lnTo>
                  <a:pt x="413" y="2530"/>
                </a:lnTo>
                <a:lnTo>
                  <a:pt x="411" y="2530"/>
                </a:lnTo>
                <a:lnTo>
                  <a:pt x="408" y="2532"/>
                </a:lnTo>
                <a:lnTo>
                  <a:pt x="404" y="2532"/>
                </a:lnTo>
                <a:lnTo>
                  <a:pt x="402" y="2533"/>
                </a:lnTo>
                <a:lnTo>
                  <a:pt x="399" y="2532"/>
                </a:lnTo>
                <a:lnTo>
                  <a:pt x="398" y="2533"/>
                </a:lnTo>
                <a:lnTo>
                  <a:pt x="396" y="2533"/>
                </a:lnTo>
                <a:lnTo>
                  <a:pt x="395" y="2533"/>
                </a:lnTo>
                <a:lnTo>
                  <a:pt x="395" y="2532"/>
                </a:lnTo>
                <a:lnTo>
                  <a:pt x="393" y="2533"/>
                </a:lnTo>
                <a:lnTo>
                  <a:pt x="392" y="2533"/>
                </a:lnTo>
                <a:lnTo>
                  <a:pt x="390" y="2532"/>
                </a:lnTo>
                <a:lnTo>
                  <a:pt x="389" y="2533"/>
                </a:lnTo>
                <a:lnTo>
                  <a:pt x="387" y="2533"/>
                </a:lnTo>
                <a:lnTo>
                  <a:pt x="385" y="2533"/>
                </a:lnTo>
                <a:lnTo>
                  <a:pt x="384" y="2533"/>
                </a:lnTo>
                <a:lnTo>
                  <a:pt x="382" y="2533"/>
                </a:lnTo>
                <a:lnTo>
                  <a:pt x="382" y="2535"/>
                </a:lnTo>
                <a:lnTo>
                  <a:pt x="384" y="2536"/>
                </a:lnTo>
                <a:lnTo>
                  <a:pt x="384" y="2538"/>
                </a:lnTo>
                <a:lnTo>
                  <a:pt x="382" y="2538"/>
                </a:lnTo>
                <a:lnTo>
                  <a:pt x="384" y="2539"/>
                </a:lnTo>
                <a:lnTo>
                  <a:pt x="382" y="2539"/>
                </a:lnTo>
                <a:lnTo>
                  <a:pt x="382" y="2541"/>
                </a:lnTo>
                <a:lnTo>
                  <a:pt x="381" y="2541"/>
                </a:lnTo>
                <a:lnTo>
                  <a:pt x="379" y="2542"/>
                </a:lnTo>
                <a:lnTo>
                  <a:pt x="378" y="2542"/>
                </a:lnTo>
                <a:lnTo>
                  <a:pt x="376" y="2542"/>
                </a:lnTo>
                <a:lnTo>
                  <a:pt x="375" y="2544"/>
                </a:lnTo>
                <a:lnTo>
                  <a:pt x="373" y="2544"/>
                </a:lnTo>
                <a:lnTo>
                  <a:pt x="372" y="2544"/>
                </a:lnTo>
                <a:lnTo>
                  <a:pt x="370" y="2544"/>
                </a:lnTo>
                <a:lnTo>
                  <a:pt x="369" y="2544"/>
                </a:lnTo>
                <a:lnTo>
                  <a:pt x="367" y="2542"/>
                </a:lnTo>
                <a:lnTo>
                  <a:pt x="366" y="2542"/>
                </a:lnTo>
                <a:lnTo>
                  <a:pt x="364" y="2542"/>
                </a:lnTo>
                <a:lnTo>
                  <a:pt x="363" y="2542"/>
                </a:lnTo>
                <a:lnTo>
                  <a:pt x="361" y="2542"/>
                </a:lnTo>
                <a:lnTo>
                  <a:pt x="360" y="2542"/>
                </a:lnTo>
                <a:lnTo>
                  <a:pt x="358" y="2542"/>
                </a:lnTo>
                <a:lnTo>
                  <a:pt x="358" y="2544"/>
                </a:lnTo>
                <a:lnTo>
                  <a:pt x="357" y="2544"/>
                </a:lnTo>
                <a:lnTo>
                  <a:pt x="355" y="2544"/>
                </a:lnTo>
                <a:lnTo>
                  <a:pt x="355" y="2545"/>
                </a:lnTo>
                <a:lnTo>
                  <a:pt x="354" y="2545"/>
                </a:lnTo>
                <a:lnTo>
                  <a:pt x="354" y="2544"/>
                </a:lnTo>
                <a:lnTo>
                  <a:pt x="352" y="2542"/>
                </a:lnTo>
                <a:lnTo>
                  <a:pt x="352" y="2541"/>
                </a:lnTo>
                <a:lnTo>
                  <a:pt x="351" y="2542"/>
                </a:lnTo>
                <a:lnTo>
                  <a:pt x="349" y="2542"/>
                </a:lnTo>
                <a:lnTo>
                  <a:pt x="349" y="2544"/>
                </a:lnTo>
                <a:lnTo>
                  <a:pt x="349" y="2542"/>
                </a:lnTo>
                <a:lnTo>
                  <a:pt x="348" y="2542"/>
                </a:lnTo>
                <a:lnTo>
                  <a:pt x="346" y="2541"/>
                </a:lnTo>
                <a:lnTo>
                  <a:pt x="346" y="2539"/>
                </a:lnTo>
                <a:lnTo>
                  <a:pt x="346" y="2538"/>
                </a:lnTo>
                <a:lnTo>
                  <a:pt x="345" y="2538"/>
                </a:lnTo>
                <a:lnTo>
                  <a:pt x="343" y="2538"/>
                </a:lnTo>
                <a:lnTo>
                  <a:pt x="342" y="2539"/>
                </a:lnTo>
                <a:lnTo>
                  <a:pt x="340" y="2538"/>
                </a:lnTo>
                <a:lnTo>
                  <a:pt x="336" y="2539"/>
                </a:lnTo>
                <a:lnTo>
                  <a:pt x="334" y="2541"/>
                </a:lnTo>
                <a:lnTo>
                  <a:pt x="333" y="2541"/>
                </a:lnTo>
                <a:lnTo>
                  <a:pt x="331" y="2542"/>
                </a:lnTo>
                <a:lnTo>
                  <a:pt x="329" y="2542"/>
                </a:lnTo>
                <a:lnTo>
                  <a:pt x="328" y="2542"/>
                </a:lnTo>
                <a:lnTo>
                  <a:pt x="326" y="2542"/>
                </a:lnTo>
                <a:lnTo>
                  <a:pt x="325" y="2542"/>
                </a:lnTo>
                <a:lnTo>
                  <a:pt x="323" y="2542"/>
                </a:lnTo>
                <a:lnTo>
                  <a:pt x="323" y="2544"/>
                </a:lnTo>
                <a:lnTo>
                  <a:pt x="322" y="2544"/>
                </a:lnTo>
                <a:lnTo>
                  <a:pt x="322" y="2545"/>
                </a:lnTo>
                <a:lnTo>
                  <a:pt x="320" y="2545"/>
                </a:lnTo>
                <a:lnTo>
                  <a:pt x="320" y="2544"/>
                </a:lnTo>
                <a:lnTo>
                  <a:pt x="319" y="2544"/>
                </a:lnTo>
                <a:lnTo>
                  <a:pt x="317" y="2544"/>
                </a:lnTo>
                <a:lnTo>
                  <a:pt x="316" y="2544"/>
                </a:lnTo>
                <a:lnTo>
                  <a:pt x="314" y="2544"/>
                </a:lnTo>
                <a:lnTo>
                  <a:pt x="313" y="2544"/>
                </a:lnTo>
                <a:lnTo>
                  <a:pt x="311" y="2545"/>
                </a:lnTo>
                <a:lnTo>
                  <a:pt x="308" y="2545"/>
                </a:lnTo>
                <a:lnTo>
                  <a:pt x="307" y="2545"/>
                </a:lnTo>
                <a:lnTo>
                  <a:pt x="304" y="2547"/>
                </a:lnTo>
                <a:lnTo>
                  <a:pt x="302" y="2545"/>
                </a:lnTo>
                <a:lnTo>
                  <a:pt x="301" y="2545"/>
                </a:lnTo>
                <a:lnTo>
                  <a:pt x="299" y="2548"/>
                </a:lnTo>
                <a:lnTo>
                  <a:pt x="299" y="2550"/>
                </a:lnTo>
                <a:lnTo>
                  <a:pt x="298" y="2550"/>
                </a:lnTo>
                <a:lnTo>
                  <a:pt x="296" y="2550"/>
                </a:lnTo>
                <a:lnTo>
                  <a:pt x="296" y="2551"/>
                </a:lnTo>
                <a:lnTo>
                  <a:pt x="296" y="2553"/>
                </a:lnTo>
                <a:lnTo>
                  <a:pt x="295" y="2553"/>
                </a:lnTo>
                <a:lnTo>
                  <a:pt x="293" y="2553"/>
                </a:lnTo>
                <a:lnTo>
                  <a:pt x="292" y="2553"/>
                </a:lnTo>
                <a:lnTo>
                  <a:pt x="290" y="2554"/>
                </a:lnTo>
                <a:lnTo>
                  <a:pt x="290" y="2556"/>
                </a:lnTo>
                <a:lnTo>
                  <a:pt x="289" y="2556"/>
                </a:lnTo>
                <a:lnTo>
                  <a:pt x="287" y="2556"/>
                </a:lnTo>
                <a:lnTo>
                  <a:pt x="284" y="2556"/>
                </a:lnTo>
                <a:lnTo>
                  <a:pt x="286" y="2556"/>
                </a:lnTo>
                <a:lnTo>
                  <a:pt x="286" y="2554"/>
                </a:lnTo>
                <a:lnTo>
                  <a:pt x="286" y="2553"/>
                </a:lnTo>
                <a:lnTo>
                  <a:pt x="284" y="2553"/>
                </a:lnTo>
                <a:lnTo>
                  <a:pt x="284" y="2554"/>
                </a:lnTo>
                <a:lnTo>
                  <a:pt x="283" y="2553"/>
                </a:lnTo>
                <a:lnTo>
                  <a:pt x="281" y="2553"/>
                </a:lnTo>
                <a:lnTo>
                  <a:pt x="280" y="2553"/>
                </a:lnTo>
                <a:lnTo>
                  <a:pt x="280" y="2554"/>
                </a:lnTo>
                <a:lnTo>
                  <a:pt x="278" y="2554"/>
                </a:lnTo>
                <a:lnTo>
                  <a:pt x="277" y="2553"/>
                </a:lnTo>
                <a:lnTo>
                  <a:pt x="275" y="2553"/>
                </a:lnTo>
                <a:lnTo>
                  <a:pt x="274" y="2553"/>
                </a:lnTo>
                <a:lnTo>
                  <a:pt x="274" y="2554"/>
                </a:lnTo>
                <a:lnTo>
                  <a:pt x="272" y="2554"/>
                </a:lnTo>
                <a:lnTo>
                  <a:pt x="272" y="2556"/>
                </a:lnTo>
                <a:lnTo>
                  <a:pt x="270" y="2554"/>
                </a:lnTo>
                <a:lnTo>
                  <a:pt x="269" y="2554"/>
                </a:lnTo>
                <a:lnTo>
                  <a:pt x="267" y="2554"/>
                </a:lnTo>
                <a:lnTo>
                  <a:pt x="266" y="2554"/>
                </a:lnTo>
                <a:lnTo>
                  <a:pt x="264" y="2556"/>
                </a:lnTo>
                <a:lnTo>
                  <a:pt x="263" y="2556"/>
                </a:lnTo>
                <a:lnTo>
                  <a:pt x="263" y="2554"/>
                </a:lnTo>
                <a:lnTo>
                  <a:pt x="260" y="2556"/>
                </a:lnTo>
                <a:lnTo>
                  <a:pt x="258" y="2556"/>
                </a:lnTo>
                <a:lnTo>
                  <a:pt x="257" y="2556"/>
                </a:lnTo>
                <a:lnTo>
                  <a:pt x="255" y="2556"/>
                </a:lnTo>
                <a:lnTo>
                  <a:pt x="255" y="2554"/>
                </a:lnTo>
                <a:lnTo>
                  <a:pt x="254" y="2554"/>
                </a:lnTo>
                <a:lnTo>
                  <a:pt x="254" y="2551"/>
                </a:lnTo>
                <a:lnTo>
                  <a:pt x="252" y="2541"/>
                </a:lnTo>
                <a:lnTo>
                  <a:pt x="251" y="2535"/>
                </a:lnTo>
                <a:lnTo>
                  <a:pt x="251" y="2533"/>
                </a:lnTo>
                <a:lnTo>
                  <a:pt x="249" y="2529"/>
                </a:lnTo>
                <a:lnTo>
                  <a:pt x="246" y="2512"/>
                </a:lnTo>
                <a:lnTo>
                  <a:pt x="245" y="2503"/>
                </a:lnTo>
                <a:lnTo>
                  <a:pt x="243" y="2491"/>
                </a:lnTo>
                <a:lnTo>
                  <a:pt x="242" y="2486"/>
                </a:lnTo>
                <a:lnTo>
                  <a:pt x="240" y="2483"/>
                </a:lnTo>
                <a:lnTo>
                  <a:pt x="233" y="2464"/>
                </a:lnTo>
                <a:lnTo>
                  <a:pt x="230" y="2455"/>
                </a:lnTo>
                <a:lnTo>
                  <a:pt x="227" y="2447"/>
                </a:lnTo>
                <a:lnTo>
                  <a:pt x="221" y="2435"/>
                </a:lnTo>
                <a:lnTo>
                  <a:pt x="210" y="2420"/>
                </a:lnTo>
                <a:lnTo>
                  <a:pt x="204" y="2411"/>
                </a:lnTo>
                <a:lnTo>
                  <a:pt x="198" y="2400"/>
                </a:lnTo>
                <a:lnTo>
                  <a:pt x="198" y="2398"/>
                </a:lnTo>
                <a:lnTo>
                  <a:pt x="195" y="2397"/>
                </a:lnTo>
                <a:lnTo>
                  <a:pt x="193" y="2397"/>
                </a:lnTo>
                <a:lnTo>
                  <a:pt x="192" y="2397"/>
                </a:lnTo>
                <a:lnTo>
                  <a:pt x="190" y="2397"/>
                </a:lnTo>
                <a:lnTo>
                  <a:pt x="189" y="2397"/>
                </a:lnTo>
                <a:lnTo>
                  <a:pt x="187" y="2397"/>
                </a:lnTo>
                <a:lnTo>
                  <a:pt x="186" y="2397"/>
                </a:lnTo>
                <a:lnTo>
                  <a:pt x="184" y="2397"/>
                </a:lnTo>
                <a:lnTo>
                  <a:pt x="183" y="2397"/>
                </a:lnTo>
                <a:lnTo>
                  <a:pt x="181" y="2398"/>
                </a:lnTo>
                <a:lnTo>
                  <a:pt x="178" y="2398"/>
                </a:lnTo>
                <a:lnTo>
                  <a:pt x="172" y="2400"/>
                </a:lnTo>
                <a:lnTo>
                  <a:pt x="169" y="2400"/>
                </a:lnTo>
                <a:lnTo>
                  <a:pt x="163" y="2402"/>
                </a:lnTo>
                <a:lnTo>
                  <a:pt x="162" y="2402"/>
                </a:lnTo>
                <a:lnTo>
                  <a:pt x="160" y="2402"/>
                </a:lnTo>
                <a:lnTo>
                  <a:pt x="158" y="2402"/>
                </a:lnTo>
                <a:lnTo>
                  <a:pt x="157" y="2402"/>
                </a:lnTo>
                <a:lnTo>
                  <a:pt x="154" y="2402"/>
                </a:lnTo>
                <a:lnTo>
                  <a:pt x="152" y="2402"/>
                </a:lnTo>
                <a:lnTo>
                  <a:pt x="151" y="2402"/>
                </a:lnTo>
                <a:lnTo>
                  <a:pt x="143" y="2402"/>
                </a:lnTo>
                <a:lnTo>
                  <a:pt x="136" y="2402"/>
                </a:lnTo>
                <a:lnTo>
                  <a:pt x="133" y="2402"/>
                </a:lnTo>
                <a:lnTo>
                  <a:pt x="131" y="2402"/>
                </a:lnTo>
                <a:lnTo>
                  <a:pt x="128" y="2402"/>
                </a:lnTo>
                <a:lnTo>
                  <a:pt x="125" y="2402"/>
                </a:lnTo>
                <a:lnTo>
                  <a:pt x="122" y="2403"/>
                </a:lnTo>
                <a:lnTo>
                  <a:pt x="119" y="2403"/>
                </a:lnTo>
                <a:lnTo>
                  <a:pt x="119" y="2402"/>
                </a:lnTo>
                <a:lnTo>
                  <a:pt x="113" y="2388"/>
                </a:lnTo>
                <a:lnTo>
                  <a:pt x="95" y="2347"/>
                </a:lnTo>
                <a:lnTo>
                  <a:pt x="81" y="2350"/>
                </a:lnTo>
                <a:lnTo>
                  <a:pt x="80" y="2350"/>
                </a:lnTo>
                <a:lnTo>
                  <a:pt x="78" y="2350"/>
                </a:lnTo>
                <a:lnTo>
                  <a:pt x="77" y="2352"/>
                </a:lnTo>
                <a:lnTo>
                  <a:pt x="75" y="2352"/>
                </a:lnTo>
                <a:lnTo>
                  <a:pt x="59" y="2355"/>
                </a:lnTo>
                <a:lnTo>
                  <a:pt x="51" y="2356"/>
                </a:lnTo>
                <a:lnTo>
                  <a:pt x="43" y="2356"/>
                </a:lnTo>
                <a:lnTo>
                  <a:pt x="48" y="2394"/>
                </a:lnTo>
                <a:lnTo>
                  <a:pt x="48" y="2395"/>
                </a:lnTo>
                <a:lnTo>
                  <a:pt x="46" y="2395"/>
                </a:lnTo>
                <a:lnTo>
                  <a:pt x="46" y="2394"/>
                </a:lnTo>
                <a:lnTo>
                  <a:pt x="45" y="2394"/>
                </a:lnTo>
                <a:lnTo>
                  <a:pt x="43" y="2394"/>
                </a:lnTo>
                <a:lnTo>
                  <a:pt x="34" y="2392"/>
                </a:lnTo>
                <a:lnTo>
                  <a:pt x="22" y="2391"/>
                </a:lnTo>
                <a:lnTo>
                  <a:pt x="21" y="2391"/>
                </a:lnTo>
                <a:lnTo>
                  <a:pt x="19" y="2391"/>
                </a:lnTo>
                <a:lnTo>
                  <a:pt x="19" y="2389"/>
                </a:lnTo>
                <a:lnTo>
                  <a:pt x="18" y="2389"/>
                </a:lnTo>
                <a:lnTo>
                  <a:pt x="18" y="2386"/>
                </a:lnTo>
                <a:lnTo>
                  <a:pt x="15" y="2362"/>
                </a:lnTo>
                <a:lnTo>
                  <a:pt x="13" y="2361"/>
                </a:lnTo>
                <a:lnTo>
                  <a:pt x="13" y="2359"/>
                </a:lnTo>
                <a:lnTo>
                  <a:pt x="13" y="2356"/>
                </a:lnTo>
                <a:lnTo>
                  <a:pt x="12" y="2355"/>
                </a:lnTo>
                <a:lnTo>
                  <a:pt x="12" y="2352"/>
                </a:lnTo>
                <a:lnTo>
                  <a:pt x="10" y="2349"/>
                </a:lnTo>
                <a:lnTo>
                  <a:pt x="10" y="2345"/>
                </a:lnTo>
                <a:lnTo>
                  <a:pt x="1" y="2344"/>
                </a:lnTo>
                <a:lnTo>
                  <a:pt x="0" y="2344"/>
                </a:lnTo>
                <a:lnTo>
                  <a:pt x="1" y="2342"/>
                </a:lnTo>
                <a:lnTo>
                  <a:pt x="4" y="2339"/>
                </a:lnTo>
                <a:lnTo>
                  <a:pt x="9" y="2336"/>
                </a:lnTo>
                <a:lnTo>
                  <a:pt x="25" y="2321"/>
                </a:lnTo>
                <a:lnTo>
                  <a:pt x="42" y="2306"/>
                </a:lnTo>
                <a:lnTo>
                  <a:pt x="51" y="2296"/>
                </a:lnTo>
                <a:lnTo>
                  <a:pt x="60" y="2285"/>
                </a:lnTo>
                <a:lnTo>
                  <a:pt x="69" y="2276"/>
                </a:lnTo>
                <a:lnTo>
                  <a:pt x="71" y="2273"/>
                </a:lnTo>
                <a:lnTo>
                  <a:pt x="74" y="2270"/>
                </a:lnTo>
                <a:lnTo>
                  <a:pt x="77" y="2267"/>
                </a:lnTo>
                <a:lnTo>
                  <a:pt x="112" y="2224"/>
                </a:lnTo>
                <a:lnTo>
                  <a:pt x="113" y="2226"/>
                </a:lnTo>
                <a:lnTo>
                  <a:pt x="118" y="2229"/>
                </a:lnTo>
                <a:lnTo>
                  <a:pt x="148" y="2206"/>
                </a:lnTo>
                <a:lnTo>
                  <a:pt x="157" y="2193"/>
                </a:lnTo>
                <a:lnTo>
                  <a:pt x="157" y="2191"/>
                </a:lnTo>
                <a:lnTo>
                  <a:pt x="166" y="2177"/>
                </a:lnTo>
                <a:lnTo>
                  <a:pt x="175" y="2159"/>
                </a:lnTo>
                <a:lnTo>
                  <a:pt x="181" y="2140"/>
                </a:lnTo>
                <a:lnTo>
                  <a:pt x="186" y="2124"/>
                </a:lnTo>
                <a:lnTo>
                  <a:pt x="181" y="2120"/>
                </a:lnTo>
                <a:lnTo>
                  <a:pt x="178" y="2115"/>
                </a:lnTo>
                <a:lnTo>
                  <a:pt x="178" y="2114"/>
                </a:lnTo>
                <a:lnTo>
                  <a:pt x="180" y="2103"/>
                </a:lnTo>
                <a:lnTo>
                  <a:pt x="187" y="2102"/>
                </a:lnTo>
                <a:lnTo>
                  <a:pt x="189" y="2076"/>
                </a:lnTo>
                <a:lnTo>
                  <a:pt x="187" y="2074"/>
                </a:lnTo>
                <a:lnTo>
                  <a:pt x="181" y="2050"/>
                </a:lnTo>
                <a:lnTo>
                  <a:pt x="175" y="2043"/>
                </a:lnTo>
                <a:lnTo>
                  <a:pt x="175" y="2041"/>
                </a:lnTo>
                <a:lnTo>
                  <a:pt x="175" y="2040"/>
                </a:lnTo>
                <a:lnTo>
                  <a:pt x="174" y="2040"/>
                </a:lnTo>
                <a:lnTo>
                  <a:pt x="174" y="2038"/>
                </a:lnTo>
                <a:lnTo>
                  <a:pt x="174" y="2037"/>
                </a:lnTo>
                <a:lnTo>
                  <a:pt x="172" y="2037"/>
                </a:lnTo>
                <a:lnTo>
                  <a:pt x="172" y="2035"/>
                </a:lnTo>
                <a:lnTo>
                  <a:pt x="171" y="2035"/>
                </a:lnTo>
                <a:lnTo>
                  <a:pt x="171" y="2034"/>
                </a:lnTo>
                <a:lnTo>
                  <a:pt x="171" y="2032"/>
                </a:lnTo>
                <a:lnTo>
                  <a:pt x="169" y="2030"/>
                </a:lnTo>
                <a:lnTo>
                  <a:pt x="169" y="2029"/>
                </a:lnTo>
                <a:lnTo>
                  <a:pt x="169" y="2027"/>
                </a:lnTo>
                <a:lnTo>
                  <a:pt x="169" y="2026"/>
                </a:lnTo>
                <a:lnTo>
                  <a:pt x="169" y="2024"/>
                </a:lnTo>
                <a:lnTo>
                  <a:pt x="169" y="2023"/>
                </a:lnTo>
                <a:lnTo>
                  <a:pt x="171" y="2023"/>
                </a:lnTo>
                <a:lnTo>
                  <a:pt x="171" y="2021"/>
                </a:lnTo>
                <a:lnTo>
                  <a:pt x="180" y="2014"/>
                </a:lnTo>
                <a:lnTo>
                  <a:pt x="180" y="2012"/>
                </a:lnTo>
                <a:lnTo>
                  <a:pt x="178" y="2011"/>
                </a:lnTo>
                <a:lnTo>
                  <a:pt x="177" y="2009"/>
                </a:lnTo>
                <a:lnTo>
                  <a:pt x="175" y="2008"/>
                </a:lnTo>
                <a:lnTo>
                  <a:pt x="172" y="2002"/>
                </a:lnTo>
                <a:lnTo>
                  <a:pt x="172" y="2000"/>
                </a:lnTo>
                <a:lnTo>
                  <a:pt x="172" y="1997"/>
                </a:lnTo>
                <a:lnTo>
                  <a:pt x="174" y="1997"/>
                </a:lnTo>
                <a:lnTo>
                  <a:pt x="180" y="1990"/>
                </a:lnTo>
                <a:lnTo>
                  <a:pt x="184" y="1984"/>
                </a:lnTo>
                <a:lnTo>
                  <a:pt x="189" y="1976"/>
                </a:lnTo>
                <a:lnTo>
                  <a:pt x="190" y="1974"/>
                </a:lnTo>
                <a:lnTo>
                  <a:pt x="192" y="1973"/>
                </a:lnTo>
                <a:lnTo>
                  <a:pt x="195" y="1970"/>
                </a:lnTo>
                <a:lnTo>
                  <a:pt x="196" y="1967"/>
                </a:lnTo>
                <a:lnTo>
                  <a:pt x="198" y="1964"/>
                </a:lnTo>
                <a:lnTo>
                  <a:pt x="199" y="1964"/>
                </a:lnTo>
                <a:lnTo>
                  <a:pt x="199" y="1962"/>
                </a:lnTo>
                <a:lnTo>
                  <a:pt x="211" y="1952"/>
                </a:lnTo>
                <a:lnTo>
                  <a:pt x="231" y="1941"/>
                </a:lnTo>
                <a:lnTo>
                  <a:pt x="237" y="1937"/>
                </a:lnTo>
                <a:lnTo>
                  <a:pt x="261" y="1950"/>
                </a:lnTo>
                <a:lnTo>
                  <a:pt x="261" y="1952"/>
                </a:lnTo>
                <a:lnTo>
                  <a:pt x="286" y="1956"/>
                </a:lnTo>
                <a:lnTo>
                  <a:pt x="298" y="1950"/>
                </a:lnTo>
                <a:lnTo>
                  <a:pt x="299" y="1950"/>
                </a:lnTo>
                <a:lnTo>
                  <a:pt x="301" y="1950"/>
                </a:lnTo>
                <a:lnTo>
                  <a:pt x="301" y="1952"/>
                </a:lnTo>
                <a:lnTo>
                  <a:pt x="302" y="1952"/>
                </a:lnTo>
                <a:lnTo>
                  <a:pt x="304" y="1952"/>
                </a:lnTo>
                <a:lnTo>
                  <a:pt x="305" y="1952"/>
                </a:lnTo>
                <a:lnTo>
                  <a:pt x="307" y="1952"/>
                </a:lnTo>
                <a:lnTo>
                  <a:pt x="308" y="1952"/>
                </a:lnTo>
                <a:lnTo>
                  <a:pt x="310" y="1953"/>
                </a:lnTo>
                <a:lnTo>
                  <a:pt x="311" y="1953"/>
                </a:lnTo>
                <a:lnTo>
                  <a:pt x="311" y="1952"/>
                </a:lnTo>
                <a:lnTo>
                  <a:pt x="313" y="1947"/>
                </a:lnTo>
                <a:lnTo>
                  <a:pt x="326" y="1947"/>
                </a:lnTo>
                <a:lnTo>
                  <a:pt x="328" y="1941"/>
                </a:lnTo>
                <a:lnTo>
                  <a:pt x="328" y="1940"/>
                </a:lnTo>
                <a:lnTo>
                  <a:pt x="334" y="1938"/>
                </a:lnTo>
                <a:lnTo>
                  <a:pt x="336" y="1938"/>
                </a:lnTo>
                <a:lnTo>
                  <a:pt x="337" y="1938"/>
                </a:lnTo>
                <a:lnTo>
                  <a:pt x="340" y="1937"/>
                </a:lnTo>
                <a:lnTo>
                  <a:pt x="351" y="1935"/>
                </a:lnTo>
                <a:lnTo>
                  <a:pt x="357" y="1934"/>
                </a:lnTo>
                <a:lnTo>
                  <a:pt x="363" y="1932"/>
                </a:lnTo>
                <a:lnTo>
                  <a:pt x="369" y="1932"/>
                </a:lnTo>
                <a:lnTo>
                  <a:pt x="370" y="1932"/>
                </a:lnTo>
                <a:lnTo>
                  <a:pt x="376" y="1931"/>
                </a:lnTo>
                <a:lnTo>
                  <a:pt x="379" y="1929"/>
                </a:lnTo>
                <a:lnTo>
                  <a:pt x="381" y="1929"/>
                </a:lnTo>
                <a:lnTo>
                  <a:pt x="382" y="1929"/>
                </a:lnTo>
                <a:lnTo>
                  <a:pt x="384" y="1929"/>
                </a:lnTo>
                <a:lnTo>
                  <a:pt x="385" y="1929"/>
                </a:lnTo>
                <a:lnTo>
                  <a:pt x="387" y="1929"/>
                </a:lnTo>
                <a:lnTo>
                  <a:pt x="389" y="1928"/>
                </a:lnTo>
                <a:lnTo>
                  <a:pt x="390" y="1928"/>
                </a:lnTo>
                <a:lnTo>
                  <a:pt x="392" y="1928"/>
                </a:lnTo>
                <a:lnTo>
                  <a:pt x="393" y="1928"/>
                </a:lnTo>
                <a:lnTo>
                  <a:pt x="395" y="1928"/>
                </a:lnTo>
                <a:lnTo>
                  <a:pt x="396" y="1928"/>
                </a:lnTo>
                <a:lnTo>
                  <a:pt x="398" y="1928"/>
                </a:lnTo>
                <a:lnTo>
                  <a:pt x="399" y="1928"/>
                </a:lnTo>
                <a:lnTo>
                  <a:pt x="401" y="1928"/>
                </a:lnTo>
                <a:lnTo>
                  <a:pt x="402" y="1928"/>
                </a:lnTo>
                <a:lnTo>
                  <a:pt x="405" y="1928"/>
                </a:lnTo>
                <a:lnTo>
                  <a:pt x="407" y="1928"/>
                </a:lnTo>
                <a:lnTo>
                  <a:pt x="408" y="1928"/>
                </a:lnTo>
                <a:lnTo>
                  <a:pt x="413" y="1929"/>
                </a:lnTo>
                <a:lnTo>
                  <a:pt x="423" y="1929"/>
                </a:lnTo>
                <a:lnTo>
                  <a:pt x="425" y="1929"/>
                </a:lnTo>
                <a:lnTo>
                  <a:pt x="429" y="1931"/>
                </a:lnTo>
                <a:lnTo>
                  <a:pt x="432" y="1931"/>
                </a:lnTo>
                <a:lnTo>
                  <a:pt x="437" y="1931"/>
                </a:lnTo>
                <a:lnTo>
                  <a:pt x="445" y="1931"/>
                </a:lnTo>
                <a:lnTo>
                  <a:pt x="445" y="1929"/>
                </a:lnTo>
                <a:lnTo>
                  <a:pt x="445" y="1926"/>
                </a:lnTo>
                <a:lnTo>
                  <a:pt x="445" y="1924"/>
                </a:lnTo>
                <a:lnTo>
                  <a:pt x="445" y="1923"/>
                </a:lnTo>
                <a:lnTo>
                  <a:pt x="445" y="1921"/>
                </a:lnTo>
                <a:lnTo>
                  <a:pt x="445" y="1920"/>
                </a:lnTo>
                <a:lnTo>
                  <a:pt x="445" y="1918"/>
                </a:lnTo>
                <a:lnTo>
                  <a:pt x="445" y="1917"/>
                </a:lnTo>
                <a:lnTo>
                  <a:pt x="443" y="1915"/>
                </a:lnTo>
                <a:lnTo>
                  <a:pt x="443" y="1912"/>
                </a:lnTo>
                <a:lnTo>
                  <a:pt x="443" y="1911"/>
                </a:lnTo>
                <a:lnTo>
                  <a:pt x="445" y="1909"/>
                </a:lnTo>
                <a:lnTo>
                  <a:pt x="446" y="1906"/>
                </a:lnTo>
                <a:lnTo>
                  <a:pt x="448" y="1905"/>
                </a:lnTo>
                <a:lnTo>
                  <a:pt x="451" y="1902"/>
                </a:lnTo>
                <a:lnTo>
                  <a:pt x="454" y="1899"/>
                </a:lnTo>
                <a:lnTo>
                  <a:pt x="455" y="1896"/>
                </a:lnTo>
                <a:lnTo>
                  <a:pt x="457" y="1893"/>
                </a:lnTo>
                <a:lnTo>
                  <a:pt x="458" y="1891"/>
                </a:lnTo>
                <a:lnTo>
                  <a:pt x="458" y="1888"/>
                </a:lnTo>
                <a:lnTo>
                  <a:pt x="460" y="1887"/>
                </a:lnTo>
                <a:lnTo>
                  <a:pt x="461" y="1887"/>
                </a:lnTo>
                <a:lnTo>
                  <a:pt x="464" y="1870"/>
                </a:lnTo>
                <a:lnTo>
                  <a:pt x="467" y="1870"/>
                </a:lnTo>
                <a:lnTo>
                  <a:pt x="469" y="1870"/>
                </a:lnTo>
                <a:lnTo>
                  <a:pt x="470" y="1870"/>
                </a:lnTo>
                <a:lnTo>
                  <a:pt x="472" y="1870"/>
                </a:lnTo>
                <a:lnTo>
                  <a:pt x="475" y="1870"/>
                </a:lnTo>
                <a:lnTo>
                  <a:pt x="476" y="1871"/>
                </a:lnTo>
                <a:lnTo>
                  <a:pt x="478" y="1871"/>
                </a:lnTo>
                <a:lnTo>
                  <a:pt x="479" y="1871"/>
                </a:lnTo>
                <a:lnTo>
                  <a:pt x="481" y="1871"/>
                </a:lnTo>
                <a:lnTo>
                  <a:pt x="482" y="1871"/>
                </a:lnTo>
                <a:lnTo>
                  <a:pt x="484" y="1871"/>
                </a:lnTo>
                <a:lnTo>
                  <a:pt x="484" y="1870"/>
                </a:lnTo>
                <a:lnTo>
                  <a:pt x="484" y="1868"/>
                </a:lnTo>
                <a:lnTo>
                  <a:pt x="487" y="1867"/>
                </a:lnTo>
                <a:lnTo>
                  <a:pt x="488" y="1867"/>
                </a:lnTo>
                <a:lnTo>
                  <a:pt x="494" y="1864"/>
                </a:lnTo>
                <a:lnTo>
                  <a:pt x="496" y="1864"/>
                </a:lnTo>
                <a:lnTo>
                  <a:pt x="496" y="1865"/>
                </a:lnTo>
                <a:lnTo>
                  <a:pt x="497" y="1865"/>
                </a:lnTo>
                <a:lnTo>
                  <a:pt x="499" y="1865"/>
                </a:lnTo>
                <a:lnTo>
                  <a:pt x="501" y="1867"/>
                </a:lnTo>
                <a:lnTo>
                  <a:pt x="502" y="1868"/>
                </a:lnTo>
                <a:lnTo>
                  <a:pt x="504" y="1868"/>
                </a:lnTo>
                <a:lnTo>
                  <a:pt x="507" y="1871"/>
                </a:lnTo>
                <a:lnTo>
                  <a:pt x="510" y="1873"/>
                </a:lnTo>
                <a:lnTo>
                  <a:pt x="510" y="1875"/>
                </a:lnTo>
                <a:lnTo>
                  <a:pt x="511" y="1875"/>
                </a:lnTo>
                <a:lnTo>
                  <a:pt x="513" y="1876"/>
                </a:lnTo>
                <a:lnTo>
                  <a:pt x="514" y="1876"/>
                </a:lnTo>
                <a:lnTo>
                  <a:pt x="514" y="1878"/>
                </a:lnTo>
                <a:lnTo>
                  <a:pt x="516" y="1878"/>
                </a:lnTo>
                <a:lnTo>
                  <a:pt x="516" y="1879"/>
                </a:lnTo>
                <a:lnTo>
                  <a:pt x="517" y="1879"/>
                </a:lnTo>
                <a:lnTo>
                  <a:pt x="519" y="1879"/>
                </a:lnTo>
                <a:lnTo>
                  <a:pt x="520" y="1881"/>
                </a:lnTo>
                <a:lnTo>
                  <a:pt x="522" y="1882"/>
                </a:lnTo>
                <a:lnTo>
                  <a:pt x="523" y="1882"/>
                </a:lnTo>
                <a:lnTo>
                  <a:pt x="525" y="1884"/>
                </a:lnTo>
                <a:lnTo>
                  <a:pt x="526" y="1885"/>
                </a:lnTo>
                <a:lnTo>
                  <a:pt x="528" y="1885"/>
                </a:lnTo>
                <a:lnTo>
                  <a:pt x="528" y="1887"/>
                </a:lnTo>
                <a:lnTo>
                  <a:pt x="529" y="1887"/>
                </a:lnTo>
                <a:lnTo>
                  <a:pt x="531" y="1888"/>
                </a:lnTo>
                <a:lnTo>
                  <a:pt x="532" y="1890"/>
                </a:lnTo>
                <a:lnTo>
                  <a:pt x="534" y="1890"/>
                </a:lnTo>
                <a:lnTo>
                  <a:pt x="535" y="1891"/>
                </a:lnTo>
                <a:lnTo>
                  <a:pt x="537" y="1890"/>
                </a:lnTo>
                <a:lnTo>
                  <a:pt x="538" y="1890"/>
                </a:lnTo>
                <a:lnTo>
                  <a:pt x="540" y="1891"/>
                </a:lnTo>
                <a:lnTo>
                  <a:pt x="541" y="1891"/>
                </a:lnTo>
                <a:lnTo>
                  <a:pt x="543" y="1891"/>
                </a:lnTo>
                <a:lnTo>
                  <a:pt x="544" y="1891"/>
                </a:lnTo>
                <a:lnTo>
                  <a:pt x="546" y="1891"/>
                </a:lnTo>
                <a:lnTo>
                  <a:pt x="547" y="1891"/>
                </a:lnTo>
                <a:lnTo>
                  <a:pt x="549" y="1891"/>
                </a:lnTo>
                <a:lnTo>
                  <a:pt x="550" y="1891"/>
                </a:lnTo>
                <a:lnTo>
                  <a:pt x="552" y="1891"/>
                </a:lnTo>
                <a:lnTo>
                  <a:pt x="555" y="1891"/>
                </a:lnTo>
                <a:lnTo>
                  <a:pt x="558" y="1890"/>
                </a:lnTo>
                <a:lnTo>
                  <a:pt x="560" y="1890"/>
                </a:lnTo>
                <a:lnTo>
                  <a:pt x="561" y="1890"/>
                </a:lnTo>
                <a:lnTo>
                  <a:pt x="563" y="1890"/>
                </a:lnTo>
                <a:lnTo>
                  <a:pt x="564" y="1888"/>
                </a:lnTo>
                <a:lnTo>
                  <a:pt x="566" y="1888"/>
                </a:lnTo>
                <a:lnTo>
                  <a:pt x="567" y="1888"/>
                </a:lnTo>
                <a:lnTo>
                  <a:pt x="569" y="1888"/>
                </a:lnTo>
                <a:lnTo>
                  <a:pt x="570" y="1888"/>
                </a:lnTo>
                <a:lnTo>
                  <a:pt x="572" y="1888"/>
                </a:lnTo>
                <a:lnTo>
                  <a:pt x="575" y="1890"/>
                </a:lnTo>
                <a:lnTo>
                  <a:pt x="578" y="1890"/>
                </a:lnTo>
                <a:lnTo>
                  <a:pt x="581" y="1890"/>
                </a:lnTo>
                <a:lnTo>
                  <a:pt x="582" y="1890"/>
                </a:lnTo>
                <a:lnTo>
                  <a:pt x="585" y="1890"/>
                </a:lnTo>
                <a:lnTo>
                  <a:pt x="587" y="1890"/>
                </a:lnTo>
                <a:lnTo>
                  <a:pt x="596" y="1890"/>
                </a:lnTo>
                <a:lnTo>
                  <a:pt x="597" y="1891"/>
                </a:lnTo>
                <a:lnTo>
                  <a:pt x="600" y="1891"/>
                </a:lnTo>
                <a:lnTo>
                  <a:pt x="602" y="1891"/>
                </a:lnTo>
                <a:lnTo>
                  <a:pt x="603" y="1891"/>
                </a:lnTo>
                <a:lnTo>
                  <a:pt x="605" y="1891"/>
                </a:lnTo>
                <a:lnTo>
                  <a:pt x="608" y="1891"/>
                </a:lnTo>
                <a:lnTo>
                  <a:pt x="609" y="1891"/>
                </a:lnTo>
                <a:lnTo>
                  <a:pt x="611" y="1891"/>
                </a:lnTo>
                <a:lnTo>
                  <a:pt x="613" y="1891"/>
                </a:lnTo>
                <a:lnTo>
                  <a:pt x="614" y="1891"/>
                </a:lnTo>
                <a:lnTo>
                  <a:pt x="616" y="1891"/>
                </a:lnTo>
                <a:lnTo>
                  <a:pt x="616" y="1890"/>
                </a:lnTo>
                <a:lnTo>
                  <a:pt x="617" y="1891"/>
                </a:lnTo>
                <a:lnTo>
                  <a:pt x="616" y="1867"/>
                </a:lnTo>
                <a:lnTo>
                  <a:pt x="617" y="1867"/>
                </a:lnTo>
                <a:lnTo>
                  <a:pt x="616" y="1859"/>
                </a:lnTo>
                <a:lnTo>
                  <a:pt x="616" y="1855"/>
                </a:lnTo>
                <a:lnTo>
                  <a:pt x="614" y="1847"/>
                </a:lnTo>
                <a:lnTo>
                  <a:pt x="599" y="1849"/>
                </a:lnTo>
                <a:lnTo>
                  <a:pt x="597" y="1835"/>
                </a:lnTo>
                <a:lnTo>
                  <a:pt x="619" y="1832"/>
                </a:lnTo>
                <a:lnTo>
                  <a:pt x="617" y="1823"/>
                </a:lnTo>
                <a:lnTo>
                  <a:pt x="631" y="1822"/>
                </a:lnTo>
                <a:lnTo>
                  <a:pt x="623" y="1791"/>
                </a:lnTo>
                <a:lnTo>
                  <a:pt x="628" y="1790"/>
                </a:lnTo>
                <a:lnTo>
                  <a:pt x="631" y="1788"/>
                </a:lnTo>
                <a:lnTo>
                  <a:pt x="629" y="1758"/>
                </a:lnTo>
                <a:lnTo>
                  <a:pt x="629" y="1743"/>
                </a:lnTo>
                <a:lnTo>
                  <a:pt x="631" y="1743"/>
                </a:lnTo>
                <a:lnTo>
                  <a:pt x="632" y="1743"/>
                </a:lnTo>
                <a:lnTo>
                  <a:pt x="637" y="1743"/>
                </a:lnTo>
                <a:lnTo>
                  <a:pt x="638" y="1743"/>
                </a:lnTo>
                <a:lnTo>
                  <a:pt x="640" y="1743"/>
                </a:lnTo>
                <a:lnTo>
                  <a:pt x="641" y="1743"/>
                </a:lnTo>
                <a:lnTo>
                  <a:pt x="643" y="1743"/>
                </a:lnTo>
                <a:lnTo>
                  <a:pt x="643" y="1741"/>
                </a:lnTo>
                <a:lnTo>
                  <a:pt x="643" y="1740"/>
                </a:lnTo>
                <a:lnTo>
                  <a:pt x="643" y="1738"/>
                </a:lnTo>
                <a:lnTo>
                  <a:pt x="644" y="1737"/>
                </a:lnTo>
                <a:lnTo>
                  <a:pt x="644" y="1735"/>
                </a:lnTo>
                <a:lnTo>
                  <a:pt x="644" y="1731"/>
                </a:lnTo>
                <a:lnTo>
                  <a:pt x="644" y="1726"/>
                </a:lnTo>
                <a:lnTo>
                  <a:pt x="644" y="1723"/>
                </a:lnTo>
                <a:lnTo>
                  <a:pt x="644" y="1720"/>
                </a:lnTo>
                <a:lnTo>
                  <a:pt x="646" y="1716"/>
                </a:lnTo>
                <a:lnTo>
                  <a:pt x="646" y="1714"/>
                </a:lnTo>
                <a:lnTo>
                  <a:pt x="646" y="1712"/>
                </a:lnTo>
                <a:lnTo>
                  <a:pt x="644" y="1705"/>
                </a:lnTo>
                <a:lnTo>
                  <a:pt x="640" y="1703"/>
                </a:lnTo>
                <a:lnTo>
                  <a:pt x="643" y="1697"/>
                </a:lnTo>
                <a:lnTo>
                  <a:pt x="644" y="1696"/>
                </a:lnTo>
                <a:lnTo>
                  <a:pt x="644" y="1693"/>
                </a:lnTo>
                <a:lnTo>
                  <a:pt x="646" y="1679"/>
                </a:lnTo>
                <a:lnTo>
                  <a:pt x="644" y="1676"/>
                </a:lnTo>
                <a:lnTo>
                  <a:pt x="640" y="1673"/>
                </a:lnTo>
                <a:lnTo>
                  <a:pt x="637" y="1670"/>
                </a:lnTo>
                <a:lnTo>
                  <a:pt x="634" y="1669"/>
                </a:lnTo>
                <a:lnTo>
                  <a:pt x="626" y="1664"/>
                </a:lnTo>
                <a:lnTo>
                  <a:pt x="623" y="1663"/>
                </a:lnTo>
                <a:lnTo>
                  <a:pt x="631" y="1644"/>
                </a:lnTo>
                <a:lnTo>
                  <a:pt x="631" y="1643"/>
                </a:lnTo>
                <a:lnTo>
                  <a:pt x="632" y="1641"/>
                </a:lnTo>
                <a:lnTo>
                  <a:pt x="632" y="1640"/>
                </a:lnTo>
                <a:lnTo>
                  <a:pt x="634" y="1637"/>
                </a:lnTo>
                <a:lnTo>
                  <a:pt x="635" y="1635"/>
                </a:lnTo>
                <a:lnTo>
                  <a:pt x="637" y="1635"/>
                </a:lnTo>
                <a:lnTo>
                  <a:pt x="637" y="1634"/>
                </a:lnTo>
                <a:lnTo>
                  <a:pt x="638" y="1634"/>
                </a:lnTo>
                <a:lnTo>
                  <a:pt x="640" y="1632"/>
                </a:lnTo>
                <a:lnTo>
                  <a:pt x="641" y="1632"/>
                </a:lnTo>
                <a:lnTo>
                  <a:pt x="643" y="1631"/>
                </a:lnTo>
                <a:lnTo>
                  <a:pt x="649" y="1629"/>
                </a:lnTo>
                <a:lnTo>
                  <a:pt x="650" y="1631"/>
                </a:lnTo>
                <a:lnTo>
                  <a:pt x="652" y="1631"/>
                </a:lnTo>
                <a:lnTo>
                  <a:pt x="653" y="1632"/>
                </a:lnTo>
                <a:lnTo>
                  <a:pt x="655" y="1634"/>
                </a:lnTo>
                <a:lnTo>
                  <a:pt x="656" y="1635"/>
                </a:lnTo>
                <a:lnTo>
                  <a:pt x="658" y="1637"/>
                </a:lnTo>
                <a:lnTo>
                  <a:pt x="662" y="1641"/>
                </a:lnTo>
                <a:lnTo>
                  <a:pt x="664" y="1643"/>
                </a:lnTo>
                <a:lnTo>
                  <a:pt x="665" y="1643"/>
                </a:lnTo>
                <a:lnTo>
                  <a:pt x="665" y="1644"/>
                </a:lnTo>
                <a:lnTo>
                  <a:pt x="667" y="1644"/>
                </a:lnTo>
                <a:lnTo>
                  <a:pt x="669" y="1644"/>
                </a:lnTo>
                <a:lnTo>
                  <a:pt x="670" y="1644"/>
                </a:lnTo>
                <a:lnTo>
                  <a:pt x="676" y="1643"/>
                </a:lnTo>
                <a:lnTo>
                  <a:pt x="678" y="1643"/>
                </a:lnTo>
                <a:lnTo>
                  <a:pt x="679" y="1643"/>
                </a:lnTo>
                <a:lnTo>
                  <a:pt x="681" y="1643"/>
                </a:lnTo>
                <a:lnTo>
                  <a:pt x="682" y="1641"/>
                </a:lnTo>
                <a:lnTo>
                  <a:pt x="685" y="1641"/>
                </a:lnTo>
                <a:lnTo>
                  <a:pt x="687" y="1640"/>
                </a:lnTo>
                <a:lnTo>
                  <a:pt x="693" y="1637"/>
                </a:lnTo>
                <a:lnTo>
                  <a:pt x="696" y="1635"/>
                </a:lnTo>
                <a:lnTo>
                  <a:pt x="702" y="1632"/>
                </a:lnTo>
                <a:lnTo>
                  <a:pt x="699" y="1626"/>
                </a:lnTo>
                <a:lnTo>
                  <a:pt x="697" y="1625"/>
                </a:lnTo>
                <a:lnTo>
                  <a:pt x="697" y="1623"/>
                </a:lnTo>
                <a:lnTo>
                  <a:pt x="696" y="1622"/>
                </a:lnTo>
                <a:lnTo>
                  <a:pt x="696" y="1619"/>
                </a:lnTo>
                <a:lnTo>
                  <a:pt x="694" y="1616"/>
                </a:lnTo>
                <a:lnTo>
                  <a:pt x="694" y="1614"/>
                </a:lnTo>
                <a:lnTo>
                  <a:pt x="693" y="1611"/>
                </a:lnTo>
                <a:lnTo>
                  <a:pt x="691" y="1606"/>
                </a:lnTo>
                <a:lnTo>
                  <a:pt x="690" y="1603"/>
                </a:lnTo>
                <a:lnTo>
                  <a:pt x="690" y="1600"/>
                </a:lnTo>
                <a:lnTo>
                  <a:pt x="688" y="1599"/>
                </a:lnTo>
                <a:lnTo>
                  <a:pt x="688" y="1597"/>
                </a:lnTo>
                <a:lnTo>
                  <a:pt x="688" y="1596"/>
                </a:lnTo>
                <a:lnTo>
                  <a:pt x="687" y="1594"/>
                </a:lnTo>
                <a:lnTo>
                  <a:pt x="687" y="1593"/>
                </a:lnTo>
                <a:lnTo>
                  <a:pt x="685" y="1590"/>
                </a:lnTo>
                <a:lnTo>
                  <a:pt x="685" y="1587"/>
                </a:lnTo>
                <a:lnTo>
                  <a:pt x="684" y="1584"/>
                </a:lnTo>
                <a:lnTo>
                  <a:pt x="682" y="1581"/>
                </a:lnTo>
                <a:lnTo>
                  <a:pt x="682" y="1579"/>
                </a:lnTo>
                <a:lnTo>
                  <a:pt x="681" y="1576"/>
                </a:lnTo>
                <a:lnTo>
                  <a:pt x="679" y="1573"/>
                </a:lnTo>
                <a:lnTo>
                  <a:pt x="678" y="1570"/>
                </a:lnTo>
                <a:lnTo>
                  <a:pt x="678" y="1567"/>
                </a:lnTo>
                <a:lnTo>
                  <a:pt x="676" y="1564"/>
                </a:lnTo>
                <a:lnTo>
                  <a:pt x="675" y="1563"/>
                </a:lnTo>
                <a:lnTo>
                  <a:pt x="675" y="1561"/>
                </a:lnTo>
                <a:lnTo>
                  <a:pt x="673" y="1557"/>
                </a:lnTo>
                <a:lnTo>
                  <a:pt x="673" y="1555"/>
                </a:lnTo>
                <a:lnTo>
                  <a:pt x="672" y="1553"/>
                </a:lnTo>
                <a:lnTo>
                  <a:pt x="672" y="1552"/>
                </a:lnTo>
                <a:lnTo>
                  <a:pt x="670" y="1552"/>
                </a:lnTo>
                <a:lnTo>
                  <a:pt x="670" y="1550"/>
                </a:lnTo>
                <a:lnTo>
                  <a:pt x="669" y="1549"/>
                </a:lnTo>
                <a:lnTo>
                  <a:pt x="667" y="1547"/>
                </a:lnTo>
                <a:lnTo>
                  <a:pt x="665" y="1546"/>
                </a:lnTo>
                <a:lnTo>
                  <a:pt x="664" y="1544"/>
                </a:lnTo>
                <a:lnTo>
                  <a:pt x="662" y="1543"/>
                </a:lnTo>
                <a:lnTo>
                  <a:pt x="661" y="1541"/>
                </a:lnTo>
                <a:lnTo>
                  <a:pt x="659" y="1540"/>
                </a:lnTo>
                <a:lnTo>
                  <a:pt x="658" y="1538"/>
                </a:lnTo>
                <a:lnTo>
                  <a:pt x="656" y="1537"/>
                </a:lnTo>
                <a:lnTo>
                  <a:pt x="655" y="1535"/>
                </a:lnTo>
                <a:lnTo>
                  <a:pt x="653" y="1534"/>
                </a:lnTo>
                <a:lnTo>
                  <a:pt x="652" y="1532"/>
                </a:lnTo>
                <a:lnTo>
                  <a:pt x="650" y="1531"/>
                </a:lnTo>
                <a:lnTo>
                  <a:pt x="649" y="1529"/>
                </a:lnTo>
                <a:lnTo>
                  <a:pt x="647" y="1528"/>
                </a:lnTo>
                <a:lnTo>
                  <a:pt x="646" y="1526"/>
                </a:lnTo>
                <a:lnTo>
                  <a:pt x="643" y="1525"/>
                </a:lnTo>
                <a:lnTo>
                  <a:pt x="641" y="1522"/>
                </a:lnTo>
                <a:lnTo>
                  <a:pt x="638" y="1519"/>
                </a:lnTo>
                <a:lnTo>
                  <a:pt x="637" y="1519"/>
                </a:lnTo>
                <a:lnTo>
                  <a:pt x="635" y="1517"/>
                </a:lnTo>
                <a:lnTo>
                  <a:pt x="635" y="1516"/>
                </a:lnTo>
                <a:lnTo>
                  <a:pt x="634" y="1514"/>
                </a:lnTo>
                <a:lnTo>
                  <a:pt x="632" y="1513"/>
                </a:lnTo>
                <a:lnTo>
                  <a:pt x="631" y="1513"/>
                </a:lnTo>
                <a:lnTo>
                  <a:pt x="629" y="1511"/>
                </a:lnTo>
                <a:lnTo>
                  <a:pt x="628" y="1510"/>
                </a:lnTo>
                <a:lnTo>
                  <a:pt x="626" y="1508"/>
                </a:lnTo>
                <a:lnTo>
                  <a:pt x="625" y="1507"/>
                </a:lnTo>
                <a:lnTo>
                  <a:pt x="623" y="1505"/>
                </a:lnTo>
                <a:lnTo>
                  <a:pt x="622" y="1505"/>
                </a:lnTo>
                <a:lnTo>
                  <a:pt x="622" y="1504"/>
                </a:lnTo>
                <a:lnTo>
                  <a:pt x="622" y="1500"/>
                </a:lnTo>
                <a:lnTo>
                  <a:pt x="620" y="1499"/>
                </a:lnTo>
                <a:lnTo>
                  <a:pt x="622" y="1499"/>
                </a:lnTo>
                <a:lnTo>
                  <a:pt x="622" y="1497"/>
                </a:lnTo>
                <a:lnTo>
                  <a:pt x="622" y="1496"/>
                </a:lnTo>
                <a:lnTo>
                  <a:pt x="622" y="1494"/>
                </a:lnTo>
                <a:lnTo>
                  <a:pt x="623" y="1494"/>
                </a:lnTo>
                <a:lnTo>
                  <a:pt x="623" y="1493"/>
                </a:lnTo>
                <a:lnTo>
                  <a:pt x="625" y="1491"/>
                </a:lnTo>
                <a:lnTo>
                  <a:pt x="626" y="1490"/>
                </a:lnTo>
                <a:lnTo>
                  <a:pt x="628" y="1490"/>
                </a:lnTo>
                <a:lnTo>
                  <a:pt x="628" y="1488"/>
                </a:lnTo>
                <a:lnTo>
                  <a:pt x="629" y="1487"/>
                </a:lnTo>
                <a:lnTo>
                  <a:pt x="631" y="1487"/>
                </a:lnTo>
                <a:lnTo>
                  <a:pt x="632" y="1485"/>
                </a:lnTo>
                <a:lnTo>
                  <a:pt x="634" y="1484"/>
                </a:lnTo>
                <a:lnTo>
                  <a:pt x="635" y="1482"/>
                </a:lnTo>
                <a:lnTo>
                  <a:pt x="640" y="1481"/>
                </a:lnTo>
                <a:lnTo>
                  <a:pt x="641" y="1479"/>
                </a:lnTo>
                <a:lnTo>
                  <a:pt x="643" y="1479"/>
                </a:lnTo>
                <a:lnTo>
                  <a:pt x="644" y="1478"/>
                </a:lnTo>
                <a:lnTo>
                  <a:pt x="646" y="1476"/>
                </a:lnTo>
                <a:lnTo>
                  <a:pt x="647" y="1476"/>
                </a:lnTo>
                <a:lnTo>
                  <a:pt x="650" y="1476"/>
                </a:lnTo>
                <a:lnTo>
                  <a:pt x="650" y="1475"/>
                </a:lnTo>
                <a:lnTo>
                  <a:pt x="652" y="1475"/>
                </a:lnTo>
                <a:lnTo>
                  <a:pt x="653" y="1475"/>
                </a:lnTo>
                <a:lnTo>
                  <a:pt x="656" y="1475"/>
                </a:lnTo>
                <a:lnTo>
                  <a:pt x="658" y="1475"/>
                </a:lnTo>
                <a:lnTo>
                  <a:pt x="659" y="1475"/>
                </a:lnTo>
                <a:lnTo>
                  <a:pt x="662" y="1475"/>
                </a:lnTo>
                <a:lnTo>
                  <a:pt x="664" y="1475"/>
                </a:lnTo>
                <a:lnTo>
                  <a:pt x="667" y="1475"/>
                </a:lnTo>
                <a:lnTo>
                  <a:pt x="669" y="1475"/>
                </a:lnTo>
                <a:lnTo>
                  <a:pt x="670" y="1475"/>
                </a:lnTo>
                <a:lnTo>
                  <a:pt x="672" y="1473"/>
                </a:lnTo>
                <a:lnTo>
                  <a:pt x="673" y="1473"/>
                </a:lnTo>
                <a:lnTo>
                  <a:pt x="676" y="1472"/>
                </a:lnTo>
                <a:lnTo>
                  <a:pt x="678" y="1472"/>
                </a:lnTo>
                <a:lnTo>
                  <a:pt x="679" y="1470"/>
                </a:lnTo>
                <a:lnTo>
                  <a:pt x="681" y="1470"/>
                </a:lnTo>
                <a:lnTo>
                  <a:pt x="682" y="1469"/>
                </a:lnTo>
                <a:lnTo>
                  <a:pt x="684" y="1469"/>
                </a:lnTo>
                <a:lnTo>
                  <a:pt x="685" y="1467"/>
                </a:lnTo>
                <a:lnTo>
                  <a:pt x="687" y="1467"/>
                </a:lnTo>
                <a:lnTo>
                  <a:pt x="690" y="1464"/>
                </a:lnTo>
                <a:lnTo>
                  <a:pt x="691" y="1464"/>
                </a:lnTo>
                <a:lnTo>
                  <a:pt x="693" y="1463"/>
                </a:lnTo>
                <a:lnTo>
                  <a:pt x="694" y="1463"/>
                </a:lnTo>
                <a:lnTo>
                  <a:pt x="696" y="1461"/>
                </a:lnTo>
                <a:lnTo>
                  <a:pt x="697" y="1460"/>
                </a:lnTo>
                <a:lnTo>
                  <a:pt x="699" y="1460"/>
                </a:lnTo>
                <a:lnTo>
                  <a:pt x="703" y="1457"/>
                </a:lnTo>
                <a:lnTo>
                  <a:pt x="706" y="1455"/>
                </a:lnTo>
                <a:lnTo>
                  <a:pt x="709" y="1454"/>
                </a:lnTo>
                <a:lnTo>
                  <a:pt x="715" y="1451"/>
                </a:lnTo>
                <a:lnTo>
                  <a:pt x="717" y="1449"/>
                </a:lnTo>
                <a:lnTo>
                  <a:pt x="721" y="1446"/>
                </a:lnTo>
                <a:lnTo>
                  <a:pt x="725" y="1444"/>
                </a:lnTo>
                <a:lnTo>
                  <a:pt x="726" y="1443"/>
                </a:lnTo>
                <a:lnTo>
                  <a:pt x="725" y="1437"/>
                </a:lnTo>
                <a:lnTo>
                  <a:pt x="720" y="1423"/>
                </a:lnTo>
                <a:lnTo>
                  <a:pt x="703" y="1401"/>
                </a:lnTo>
                <a:lnTo>
                  <a:pt x="690" y="1417"/>
                </a:lnTo>
                <a:lnTo>
                  <a:pt x="682" y="1399"/>
                </a:lnTo>
                <a:lnTo>
                  <a:pt x="682" y="1402"/>
                </a:lnTo>
                <a:lnTo>
                  <a:pt x="667" y="1396"/>
                </a:lnTo>
                <a:lnTo>
                  <a:pt x="664" y="1394"/>
                </a:lnTo>
                <a:lnTo>
                  <a:pt x="644" y="1385"/>
                </a:lnTo>
                <a:lnTo>
                  <a:pt x="643" y="1385"/>
                </a:lnTo>
                <a:lnTo>
                  <a:pt x="641" y="1384"/>
                </a:lnTo>
                <a:lnTo>
                  <a:pt x="640" y="1384"/>
                </a:lnTo>
                <a:lnTo>
                  <a:pt x="638" y="1382"/>
                </a:lnTo>
                <a:lnTo>
                  <a:pt x="635" y="1382"/>
                </a:lnTo>
                <a:lnTo>
                  <a:pt x="638" y="1378"/>
                </a:lnTo>
                <a:lnTo>
                  <a:pt x="638" y="1376"/>
                </a:lnTo>
                <a:lnTo>
                  <a:pt x="632" y="1373"/>
                </a:lnTo>
                <a:lnTo>
                  <a:pt x="626" y="1370"/>
                </a:lnTo>
                <a:lnTo>
                  <a:pt x="628" y="1366"/>
                </a:lnTo>
                <a:lnTo>
                  <a:pt x="631" y="1363"/>
                </a:lnTo>
                <a:lnTo>
                  <a:pt x="632" y="1360"/>
                </a:lnTo>
                <a:lnTo>
                  <a:pt x="634" y="1358"/>
                </a:lnTo>
                <a:lnTo>
                  <a:pt x="625" y="1354"/>
                </a:lnTo>
                <a:lnTo>
                  <a:pt x="622" y="1352"/>
                </a:lnTo>
                <a:lnTo>
                  <a:pt x="614" y="1348"/>
                </a:lnTo>
                <a:lnTo>
                  <a:pt x="613" y="1349"/>
                </a:lnTo>
                <a:lnTo>
                  <a:pt x="613" y="1351"/>
                </a:lnTo>
                <a:lnTo>
                  <a:pt x="611" y="1354"/>
                </a:lnTo>
                <a:lnTo>
                  <a:pt x="609" y="1357"/>
                </a:lnTo>
                <a:lnTo>
                  <a:pt x="608" y="1360"/>
                </a:lnTo>
                <a:lnTo>
                  <a:pt x="578" y="1341"/>
                </a:lnTo>
                <a:lnTo>
                  <a:pt x="579" y="1338"/>
                </a:lnTo>
                <a:lnTo>
                  <a:pt x="581" y="1337"/>
                </a:lnTo>
                <a:lnTo>
                  <a:pt x="582" y="1332"/>
                </a:lnTo>
                <a:lnTo>
                  <a:pt x="582" y="1328"/>
                </a:lnTo>
                <a:lnTo>
                  <a:pt x="582" y="1326"/>
                </a:lnTo>
                <a:lnTo>
                  <a:pt x="582" y="1325"/>
                </a:lnTo>
                <a:lnTo>
                  <a:pt x="584" y="1304"/>
                </a:lnTo>
                <a:lnTo>
                  <a:pt x="578" y="1302"/>
                </a:lnTo>
                <a:lnTo>
                  <a:pt x="578" y="1301"/>
                </a:lnTo>
                <a:lnTo>
                  <a:pt x="578" y="1298"/>
                </a:lnTo>
                <a:lnTo>
                  <a:pt x="578" y="1295"/>
                </a:lnTo>
                <a:lnTo>
                  <a:pt x="578" y="1292"/>
                </a:lnTo>
                <a:lnTo>
                  <a:pt x="578" y="1290"/>
                </a:lnTo>
                <a:lnTo>
                  <a:pt x="579" y="1288"/>
                </a:lnTo>
                <a:lnTo>
                  <a:pt x="578" y="1285"/>
                </a:lnTo>
                <a:lnTo>
                  <a:pt x="578" y="1284"/>
                </a:lnTo>
                <a:lnTo>
                  <a:pt x="578" y="1282"/>
                </a:lnTo>
                <a:lnTo>
                  <a:pt x="576" y="1281"/>
                </a:lnTo>
                <a:lnTo>
                  <a:pt x="576" y="1279"/>
                </a:lnTo>
                <a:lnTo>
                  <a:pt x="576" y="1278"/>
                </a:lnTo>
                <a:lnTo>
                  <a:pt x="575" y="1276"/>
                </a:lnTo>
                <a:lnTo>
                  <a:pt x="575" y="1275"/>
                </a:lnTo>
                <a:lnTo>
                  <a:pt x="575" y="1273"/>
                </a:lnTo>
                <a:lnTo>
                  <a:pt x="573" y="1269"/>
                </a:lnTo>
                <a:lnTo>
                  <a:pt x="572" y="1267"/>
                </a:lnTo>
                <a:lnTo>
                  <a:pt x="572" y="1264"/>
                </a:lnTo>
                <a:lnTo>
                  <a:pt x="572" y="1263"/>
                </a:lnTo>
                <a:lnTo>
                  <a:pt x="570" y="1261"/>
                </a:lnTo>
                <a:lnTo>
                  <a:pt x="570" y="1260"/>
                </a:lnTo>
                <a:lnTo>
                  <a:pt x="569" y="1257"/>
                </a:lnTo>
                <a:lnTo>
                  <a:pt x="569" y="1255"/>
                </a:lnTo>
                <a:lnTo>
                  <a:pt x="569" y="1254"/>
                </a:lnTo>
                <a:lnTo>
                  <a:pt x="569" y="1252"/>
                </a:lnTo>
                <a:lnTo>
                  <a:pt x="567" y="1248"/>
                </a:lnTo>
                <a:lnTo>
                  <a:pt x="566" y="1245"/>
                </a:lnTo>
                <a:lnTo>
                  <a:pt x="566" y="1243"/>
                </a:lnTo>
                <a:lnTo>
                  <a:pt x="564" y="1242"/>
                </a:lnTo>
                <a:lnTo>
                  <a:pt x="564" y="1240"/>
                </a:lnTo>
                <a:lnTo>
                  <a:pt x="564" y="1239"/>
                </a:lnTo>
                <a:lnTo>
                  <a:pt x="564" y="1237"/>
                </a:lnTo>
                <a:lnTo>
                  <a:pt x="563" y="1235"/>
                </a:lnTo>
                <a:lnTo>
                  <a:pt x="563" y="1234"/>
                </a:lnTo>
                <a:lnTo>
                  <a:pt x="563" y="1232"/>
                </a:lnTo>
                <a:lnTo>
                  <a:pt x="561" y="1232"/>
                </a:lnTo>
                <a:lnTo>
                  <a:pt x="561" y="1231"/>
                </a:lnTo>
                <a:lnTo>
                  <a:pt x="561" y="1229"/>
                </a:lnTo>
                <a:lnTo>
                  <a:pt x="561" y="1228"/>
                </a:lnTo>
                <a:lnTo>
                  <a:pt x="561" y="1226"/>
                </a:lnTo>
                <a:lnTo>
                  <a:pt x="561" y="1225"/>
                </a:lnTo>
                <a:lnTo>
                  <a:pt x="560" y="1223"/>
                </a:lnTo>
                <a:lnTo>
                  <a:pt x="560" y="1222"/>
                </a:lnTo>
                <a:lnTo>
                  <a:pt x="560" y="1220"/>
                </a:lnTo>
                <a:lnTo>
                  <a:pt x="560" y="1219"/>
                </a:lnTo>
                <a:lnTo>
                  <a:pt x="561" y="1219"/>
                </a:lnTo>
                <a:lnTo>
                  <a:pt x="561" y="1217"/>
                </a:lnTo>
                <a:lnTo>
                  <a:pt x="563" y="1217"/>
                </a:lnTo>
                <a:lnTo>
                  <a:pt x="563" y="1216"/>
                </a:lnTo>
                <a:lnTo>
                  <a:pt x="564" y="1216"/>
                </a:lnTo>
                <a:lnTo>
                  <a:pt x="566" y="1213"/>
                </a:lnTo>
                <a:lnTo>
                  <a:pt x="567" y="1211"/>
                </a:lnTo>
                <a:lnTo>
                  <a:pt x="566" y="1210"/>
                </a:lnTo>
                <a:lnTo>
                  <a:pt x="564" y="1208"/>
                </a:lnTo>
                <a:lnTo>
                  <a:pt x="564" y="1207"/>
                </a:lnTo>
                <a:lnTo>
                  <a:pt x="564" y="1205"/>
                </a:lnTo>
                <a:lnTo>
                  <a:pt x="563" y="1205"/>
                </a:lnTo>
                <a:lnTo>
                  <a:pt x="561" y="1204"/>
                </a:lnTo>
                <a:lnTo>
                  <a:pt x="561" y="1198"/>
                </a:lnTo>
                <a:lnTo>
                  <a:pt x="566" y="1187"/>
                </a:lnTo>
                <a:lnTo>
                  <a:pt x="569" y="1179"/>
                </a:lnTo>
                <a:lnTo>
                  <a:pt x="573" y="1170"/>
                </a:lnTo>
                <a:lnTo>
                  <a:pt x="578" y="1164"/>
                </a:lnTo>
                <a:lnTo>
                  <a:pt x="581" y="1160"/>
                </a:lnTo>
                <a:lnTo>
                  <a:pt x="582" y="1160"/>
                </a:lnTo>
                <a:lnTo>
                  <a:pt x="584" y="1161"/>
                </a:lnTo>
                <a:lnTo>
                  <a:pt x="585" y="1163"/>
                </a:lnTo>
                <a:lnTo>
                  <a:pt x="587" y="1163"/>
                </a:lnTo>
                <a:lnTo>
                  <a:pt x="588" y="1164"/>
                </a:lnTo>
                <a:lnTo>
                  <a:pt x="590" y="1164"/>
                </a:lnTo>
                <a:lnTo>
                  <a:pt x="591" y="1164"/>
                </a:lnTo>
                <a:lnTo>
                  <a:pt x="591" y="1163"/>
                </a:lnTo>
                <a:lnTo>
                  <a:pt x="591" y="1161"/>
                </a:lnTo>
                <a:lnTo>
                  <a:pt x="593" y="1160"/>
                </a:lnTo>
                <a:lnTo>
                  <a:pt x="594" y="1160"/>
                </a:lnTo>
                <a:lnTo>
                  <a:pt x="596" y="1158"/>
                </a:lnTo>
                <a:lnTo>
                  <a:pt x="597" y="1158"/>
                </a:lnTo>
                <a:lnTo>
                  <a:pt x="597" y="1157"/>
                </a:lnTo>
                <a:lnTo>
                  <a:pt x="599" y="1155"/>
                </a:lnTo>
                <a:lnTo>
                  <a:pt x="600" y="1154"/>
                </a:lnTo>
                <a:lnTo>
                  <a:pt x="600" y="1152"/>
                </a:lnTo>
                <a:lnTo>
                  <a:pt x="602" y="1151"/>
                </a:lnTo>
                <a:lnTo>
                  <a:pt x="602" y="1149"/>
                </a:lnTo>
                <a:lnTo>
                  <a:pt x="603" y="1149"/>
                </a:lnTo>
                <a:lnTo>
                  <a:pt x="605" y="1148"/>
                </a:lnTo>
                <a:lnTo>
                  <a:pt x="605" y="1146"/>
                </a:lnTo>
                <a:lnTo>
                  <a:pt x="606" y="1146"/>
                </a:lnTo>
                <a:lnTo>
                  <a:pt x="608" y="1145"/>
                </a:lnTo>
                <a:lnTo>
                  <a:pt x="609" y="1143"/>
                </a:lnTo>
                <a:lnTo>
                  <a:pt x="611" y="1143"/>
                </a:lnTo>
                <a:lnTo>
                  <a:pt x="611" y="1142"/>
                </a:lnTo>
                <a:lnTo>
                  <a:pt x="613" y="1142"/>
                </a:lnTo>
                <a:lnTo>
                  <a:pt x="613" y="1140"/>
                </a:lnTo>
                <a:lnTo>
                  <a:pt x="614" y="1140"/>
                </a:lnTo>
                <a:lnTo>
                  <a:pt x="614" y="1139"/>
                </a:lnTo>
                <a:lnTo>
                  <a:pt x="616" y="1139"/>
                </a:lnTo>
                <a:lnTo>
                  <a:pt x="616" y="1137"/>
                </a:lnTo>
                <a:lnTo>
                  <a:pt x="617" y="1137"/>
                </a:lnTo>
                <a:lnTo>
                  <a:pt x="619" y="1137"/>
                </a:lnTo>
                <a:lnTo>
                  <a:pt x="619" y="1136"/>
                </a:lnTo>
                <a:lnTo>
                  <a:pt x="620" y="1134"/>
                </a:lnTo>
                <a:lnTo>
                  <a:pt x="622" y="1133"/>
                </a:lnTo>
                <a:lnTo>
                  <a:pt x="623" y="1131"/>
                </a:lnTo>
                <a:lnTo>
                  <a:pt x="625" y="1129"/>
                </a:lnTo>
                <a:lnTo>
                  <a:pt x="626" y="1128"/>
                </a:lnTo>
                <a:lnTo>
                  <a:pt x="628" y="1126"/>
                </a:lnTo>
                <a:lnTo>
                  <a:pt x="628" y="1125"/>
                </a:lnTo>
                <a:lnTo>
                  <a:pt x="629" y="1123"/>
                </a:lnTo>
                <a:lnTo>
                  <a:pt x="631" y="1122"/>
                </a:lnTo>
                <a:lnTo>
                  <a:pt x="632" y="1122"/>
                </a:lnTo>
                <a:lnTo>
                  <a:pt x="634" y="1122"/>
                </a:lnTo>
                <a:lnTo>
                  <a:pt x="634" y="1120"/>
                </a:lnTo>
                <a:lnTo>
                  <a:pt x="635" y="1119"/>
                </a:lnTo>
                <a:lnTo>
                  <a:pt x="635" y="1120"/>
                </a:lnTo>
                <a:lnTo>
                  <a:pt x="635" y="1119"/>
                </a:lnTo>
                <a:lnTo>
                  <a:pt x="637" y="1117"/>
                </a:lnTo>
                <a:lnTo>
                  <a:pt x="637" y="1116"/>
                </a:lnTo>
                <a:lnTo>
                  <a:pt x="638" y="1116"/>
                </a:lnTo>
                <a:lnTo>
                  <a:pt x="638" y="1114"/>
                </a:lnTo>
                <a:lnTo>
                  <a:pt x="640" y="1111"/>
                </a:lnTo>
                <a:lnTo>
                  <a:pt x="641" y="1110"/>
                </a:lnTo>
                <a:lnTo>
                  <a:pt x="641" y="1108"/>
                </a:lnTo>
                <a:lnTo>
                  <a:pt x="643" y="1107"/>
                </a:lnTo>
                <a:lnTo>
                  <a:pt x="643" y="1105"/>
                </a:lnTo>
                <a:lnTo>
                  <a:pt x="643" y="1104"/>
                </a:lnTo>
                <a:lnTo>
                  <a:pt x="644" y="1104"/>
                </a:lnTo>
                <a:lnTo>
                  <a:pt x="644" y="1102"/>
                </a:lnTo>
                <a:lnTo>
                  <a:pt x="646" y="1102"/>
                </a:lnTo>
                <a:lnTo>
                  <a:pt x="647" y="1101"/>
                </a:lnTo>
                <a:lnTo>
                  <a:pt x="647" y="1099"/>
                </a:lnTo>
                <a:lnTo>
                  <a:pt x="649" y="1099"/>
                </a:lnTo>
                <a:lnTo>
                  <a:pt x="649" y="1096"/>
                </a:lnTo>
                <a:lnTo>
                  <a:pt x="650" y="1096"/>
                </a:lnTo>
                <a:lnTo>
                  <a:pt x="652" y="1095"/>
                </a:lnTo>
                <a:lnTo>
                  <a:pt x="653" y="1093"/>
                </a:lnTo>
                <a:lnTo>
                  <a:pt x="653" y="1092"/>
                </a:lnTo>
                <a:lnTo>
                  <a:pt x="655" y="1092"/>
                </a:lnTo>
                <a:lnTo>
                  <a:pt x="656" y="1090"/>
                </a:lnTo>
                <a:lnTo>
                  <a:pt x="658" y="1089"/>
                </a:lnTo>
                <a:lnTo>
                  <a:pt x="658" y="1087"/>
                </a:lnTo>
                <a:lnTo>
                  <a:pt x="659" y="1086"/>
                </a:lnTo>
                <a:lnTo>
                  <a:pt x="658" y="1083"/>
                </a:lnTo>
                <a:lnTo>
                  <a:pt x="659" y="1081"/>
                </a:lnTo>
                <a:lnTo>
                  <a:pt x="659" y="1080"/>
                </a:lnTo>
                <a:lnTo>
                  <a:pt x="659" y="1078"/>
                </a:lnTo>
                <a:lnTo>
                  <a:pt x="659" y="1076"/>
                </a:lnTo>
                <a:lnTo>
                  <a:pt x="659" y="1075"/>
                </a:lnTo>
                <a:lnTo>
                  <a:pt x="659" y="1073"/>
                </a:lnTo>
                <a:lnTo>
                  <a:pt x="659" y="1072"/>
                </a:lnTo>
                <a:lnTo>
                  <a:pt x="658" y="1070"/>
                </a:lnTo>
                <a:lnTo>
                  <a:pt x="659" y="1070"/>
                </a:lnTo>
                <a:lnTo>
                  <a:pt x="659" y="1069"/>
                </a:lnTo>
                <a:lnTo>
                  <a:pt x="661" y="1069"/>
                </a:lnTo>
                <a:lnTo>
                  <a:pt x="661" y="1067"/>
                </a:lnTo>
                <a:lnTo>
                  <a:pt x="662" y="1067"/>
                </a:lnTo>
                <a:lnTo>
                  <a:pt x="662" y="1066"/>
                </a:lnTo>
                <a:lnTo>
                  <a:pt x="664" y="1066"/>
                </a:lnTo>
                <a:lnTo>
                  <a:pt x="664" y="1064"/>
                </a:lnTo>
                <a:lnTo>
                  <a:pt x="664" y="1063"/>
                </a:lnTo>
                <a:lnTo>
                  <a:pt x="665" y="1063"/>
                </a:lnTo>
                <a:lnTo>
                  <a:pt x="665" y="1061"/>
                </a:lnTo>
                <a:lnTo>
                  <a:pt x="665" y="1060"/>
                </a:lnTo>
                <a:lnTo>
                  <a:pt x="665" y="1058"/>
                </a:lnTo>
                <a:lnTo>
                  <a:pt x="664" y="1057"/>
                </a:lnTo>
                <a:lnTo>
                  <a:pt x="665" y="1055"/>
                </a:lnTo>
                <a:lnTo>
                  <a:pt x="665" y="1054"/>
                </a:lnTo>
                <a:lnTo>
                  <a:pt x="667" y="1052"/>
                </a:lnTo>
                <a:lnTo>
                  <a:pt x="669" y="1052"/>
                </a:lnTo>
                <a:lnTo>
                  <a:pt x="670" y="1051"/>
                </a:lnTo>
                <a:lnTo>
                  <a:pt x="670" y="1049"/>
                </a:lnTo>
                <a:lnTo>
                  <a:pt x="672" y="1048"/>
                </a:lnTo>
                <a:lnTo>
                  <a:pt x="673" y="1045"/>
                </a:lnTo>
                <a:lnTo>
                  <a:pt x="675" y="1043"/>
                </a:lnTo>
                <a:lnTo>
                  <a:pt x="675" y="1042"/>
                </a:lnTo>
                <a:lnTo>
                  <a:pt x="676" y="1042"/>
                </a:lnTo>
                <a:lnTo>
                  <a:pt x="676" y="1040"/>
                </a:lnTo>
                <a:lnTo>
                  <a:pt x="678" y="1040"/>
                </a:lnTo>
                <a:lnTo>
                  <a:pt x="679" y="1039"/>
                </a:lnTo>
                <a:lnTo>
                  <a:pt x="681" y="1039"/>
                </a:lnTo>
                <a:lnTo>
                  <a:pt x="682" y="1037"/>
                </a:lnTo>
                <a:lnTo>
                  <a:pt x="682" y="1036"/>
                </a:lnTo>
                <a:lnTo>
                  <a:pt x="682" y="1034"/>
                </a:lnTo>
                <a:lnTo>
                  <a:pt x="684" y="1034"/>
                </a:lnTo>
                <a:lnTo>
                  <a:pt x="685" y="1033"/>
                </a:lnTo>
                <a:lnTo>
                  <a:pt x="685" y="1031"/>
                </a:lnTo>
                <a:lnTo>
                  <a:pt x="687" y="1030"/>
                </a:lnTo>
                <a:lnTo>
                  <a:pt x="688" y="1028"/>
                </a:lnTo>
                <a:lnTo>
                  <a:pt x="690" y="1027"/>
                </a:lnTo>
                <a:lnTo>
                  <a:pt x="690" y="1025"/>
                </a:lnTo>
                <a:lnTo>
                  <a:pt x="691" y="1023"/>
                </a:lnTo>
                <a:lnTo>
                  <a:pt x="693" y="1023"/>
                </a:lnTo>
                <a:lnTo>
                  <a:pt x="693" y="1022"/>
                </a:lnTo>
                <a:lnTo>
                  <a:pt x="694" y="1020"/>
                </a:lnTo>
                <a:lnTo>
                  <a:pt x="697" y="1017"/>
                </a:lnTo>
                <a:lnTo>
                  <a:pt x="699" y="1014"/>
                </a:lnTo>
                <a:lnTo>
                  <a:pt x="699" y="1013"/>
                </a:lnTo>
                <a:lnTo>
                  <a:pt x="699" y="1011"/>
                </a:lnTo>
                <a:lnTo>
                  <a:pt x="702" y="1010"/>
                </a:lnTo>
                <a:lnTo>
                  <a:pt x="703" y="1008"/>
                </a:lnTo>
                <a:lnTo>
                  <a:pt x="706" y="1007"/>
                </a:lnTo>
                <a:lnTo>
                  <a:pt x="708" y="1005"/>
                </a:lnTo>
                <a:lnTo>
                  <a:pt x="709" y="1004"/>
                </a:lnTo>
                <a:lnTo>
                  <a:pt x="711" y="1004"/>
                </a:lnTo>
                <a:lnTo>
                  <a:pt x="712" y="1004"/>
                </a:lnTo>
                <a:lnTo>
                  <a:pt x="714" y="1005"/>
                </a:lnTo>
                <a:lnTo>
                  <a:pt x="714" y="1004"/>
                </a:lnTo>
                <a:lnTo>
                  <a:pt x="715" y="1004"/>
                </a:lnTo>
                <a:lnTo>
                  <a:pt x="715" y="1002"/>
                </a:lnTo>
                <a:lnTo>
                  <a:pt x="717" y="1001"/>
                </a:lnTo>
                <a:lnTo>
                  <a:pt x="718" y="1001"/>
                </a:lnTo>
                <a:lnTo>
                  <a:pt x="720" y="1001"/>
                </a:lnTo>
                <a:lnTo>
                  <a:pt x="721" y="999"/>
                </a:lnTo>
                <a:lnTo>
                  <a:pt x="723" y="999"/>
                </a:lnTo>
                <a:lnTo>
                  <a:pt x="725" y="998"/>
                </a:lnTo>
                <a:lnTo>
                  <a:pt x="726" y="998"/>
                </a:lnTo>
                <a:lnTo>
                  <a:pt x="726" y="996"/>
                </a:lnTo>
                <a:lnTo>
                  <a:pt x="728" y="996"/>
                </a:lnTo>
                <a:lnTo>
                  <a:pt x="729" y="996"/>
                </a:lnTo>
                <a:lnTo>
                  <a:pt x="729" y="995"/>
                </a:lnTo>
                <a:lnTo>
                  <a:pt x="731" y="995"/>
                </a:lnTo>
                <a:lnTo>
                  <a:pt x="731" y="993"/>
                </a:lnTo>
                <a:lnTo>
                  <a:pt x="732" y="993"/>
                </a:lnTo>
                <a:lnTo>
                  <a:pt x="734" y="993"/>
                </a:lnTo>
                <a:lnTo>
                  <a:pt x="735" y="993"/>
                </a:lnTo>
                <a:lnTo>
                  <a:pt x="735" y="992"/>
                </a:lnTo>
                <a:lnTo>
                  <a:pt x="737" y="992"/>
                </a:lnTo>
                <a:lnTo>
                  <a:pt x="737" y="990"/>
                </a:lnTo>
                <a:lnTo>
                  <a:pt x="738" y="990"/>
                </a:lnTo>
                <a:lnTo>
                  <a:pt x="740" y="990"/>
                </a:lnTo>
                <a:lnTo>
                  <a:pt x="741" y="989"/>
                </a:lnTo>
                <a:lnTo>
                  <a:pt x="743" y="987"/>
                </a:lnTo>
                <a:lnTo>
                  <a:pt x="744" y="986"/>
                </a:lnTo>
                <a:lnTo>
                  <a:pt x="746" y="986"/>
                </a:lnTo>
                <a:lnTo>
                  <a:pt x="746" y="987"/>
                </a:lnTo>
                <a:lnTo>
                  <a:pt x="747" y="987"/>
                </a:lnTo>
                <a:lnTo>
                  <a:pt x="747" y="986"/>
                </a:lnTo>
                <a:lnTo>
                  <a:pt x="749" y="984"/>
                </a:lnTo>
                <a:lnTo>
                  <a:pt x="750" y="984"/>
                </a:lnTo>
                <a:lnTo>
                  <a:pt x="752" y="983"/>
                </a:lnTo>
                <a:lnTo>
                  <a:pt x="755" y="981"/>
                </a:lnTo>
                <a:lnTo>
                  <a:pt x="753" y="980"/>
                </a:lnTo>
                <a:lnTo>
                  <a:pt x="753" y="978"/>
                </a:lnTo>
                <a:lnTo>
                  <a:pt x="755" y="978"/>
                </a:lnTo>
                <a:lnTo>
                  <a:pt x="756" y="980"/>
                </a:lnTo>
                <a:lnTo>
                  <a:pt x="758" y="978"/>
                </a:lnTo>
                <a:lnTo>
                  <a:pt x="758" y="977"/>
                </a:lnTo>
                <a:lnTo>
                  <a:pt x="758" y="972"/>
                </a:lnTo>
                <a:lnTo>
                  <a:pt x="759" y="972"/>
                </a:lnTo>
                <a:lnTo>
                  <a:pt x="761" y="972"/>
                </a:lnTo>
                <a:lnTo>
                  <a:pt x="762" y="969"/>
                </a:lnTo>
                <a:lnTo>
                  <a:pt x="762" y="967"/>
                </a:lnTo>
                <a:lnTo>
                  <a:pt x="761" y="967"/>
                </a:lnTo>
                <a:lnTo>
                  <a:pt x="759" y="967"/>
                </a:lnTo>
                <a:lnTo>
                  <a:pt x="758" y="966"/>
                </a:lnTo>
                <a:lnTo>
                  <a:pt x="758" y="964"/>
                </a:lnTo>
                <a:lnTo>
                  <a:pt x="756" y="963"/>
                </a:lnTo>
                <a:lnTo>
                  <a:pt x="753" y="961"/>
                </a:lnTo>
                <a:lnTo>
                  <a:pt x="752" y="960"/>
                </a:lnTo>
                <a:lnTo>
                  <a:pt x="753" y="960"/>
                </a:lnTo>
                <a:lnTo>
                  <a:pt x="756" y="960"/>
                </a:lnTo>
                <a:lnTo>
                  <a:pt x="759" y="958"/>
                </a:lnTo>
                <a:lnTo>
                  <a:pt x="761" y="957"/>
                </a:lnTo>
                <a:lnTo>
                  <a:pt x="764" y="954"/>
                </a:lnTo>
                <a:lnTo>
                  <a:pt x="768" y="954"/>
                </a:lnTo>
                <a:lnTo>
                  <a:pt x="768" y="951"/>
                </a:lnTo>
                <a:lnTo>
                  <a:pt x="773" y="951"/>
                </a:lnTo>
                <a:lnTo>
                  <a:pt x="777" y="949"/>
                </a:lnTo>
                <a:lnTo>
                  <a:pt x="777" y="946"/>
                </a:lnTo>
                <a:lnTo>
                  <a:pt x="781" y="945"/>
                </a:lnTo>
                <a:lnTo>
                  <a:pt x="782" y="942"/>
                </a:lnTo>
                <a:lnTo>
                  <a:pt x="784" y="942"/>
                </a:lnTo>
                <a:lnTo>
                  <a:pt x="787" y="939"/>
                </a:lnTo>
                <a:lnTo>
                  <a:pt x="788" y="937"/>
                </a:lnTo>
                <a:lnTo>
                  <a:pt x="788" y="936"/>
                </a:lnTo>
                <a:lnTo>
                  <a:pt x="788" y="934"/>
                </a:lnTo>
                <a:lnTo>
                  <a:pt x="788" y="933"/>
                </a:lnTo>
                <a:lnTo>
                  <a:pt x="790" y="931"/>
                </a:lnTo>
                <a:lnTo>
                  <a:pt x="793" y="931"/>
                </a:lnTo>
                <a:lnTo>
                  <a:pt x="794" y="930"/>
                </a:lnTo>
                <a:lnTo>
                  <a:pt x="794" y="927"/>
                </a:lnTo>
                <a:lnTo>
                  <a:pt x="797" y="925"/>
                </a:lnTo>
                <a:lnTo>
                  <a:pt x="799" y="924"/>
                </a:lnTo>
                <a:lnTo>
                  <a:pt x="800" y="924"/>
                </a:lnTo>
                <a:lnTo>
                  <a:pt x="802" y="922"/>
                </a:lnTo>
                <a:lnTo>
                  <a:pt x="802" y="919"/>
                </a:lnTo>
                <a:lnTo>
                  <a:pt x="800" y="921"/>
                </a:lnTo>
                <a:lnTo>
                  <a:pt x="799" y="919"/>
                </a:lnTo>
                <a:lnTo>
                  <a:pt x="799" y="917"/>
                </a:lnTo>
                <a:lnTo>
                  <a:pt x="797" y="914"/>
                </a:lnTo>
                <a:lnTo>
                  <a:pt x="799" y="913"/>
                </a:lnTo>
                <a:lnTo>
                  <a:pt x="802" y="911"/>
                </a:lnTo>
                <a:lnTo>
                  <a:pt x="805" y="910"/>
                </a:lnTo>
                <a:lnTo>
                  <a:pt x="805" y="907"/>
                </a:lnTo>
                <a:lnTo>
                  <a:pt x="806" y="907"/>
                </a:lnTo>
                <a:lnTo>
                  <a:pt x="808" y="905"/>
                </a:lnTo>
                <a:lnTo>
                  <a:pt x="809" y="905"/>
                </a:lnTo>
                <a:lnTo>
                  <a:pt x="811" y="905"/>
                </a:lnTo>
                <a:lnTo>
                  <a:pt x="812" y="904"/>
                </a:lnTo>
                <a:lnTo>
                  <a:pt x="814" y="904"/>
                </a:lnTo>
                <a:lnTo>
                  <a:pt x="817" y="902"/>
                </a:lnTo>
                <a:lnTo>
                  <a:pt x="820" y="901"/>
                </a:lnTo>
                <a:lnTo>
                  <a:pt x="820" y="899"/>
                </a:lnTo>
                <a:lnTo>
                  <a:pt x="821" y="899"/>
                </a:lnTo>
                <a:lnTo>
                  <a:pt x="824" y="896"/>
                </a:lnTo>
                <a:lnTo>
                  <a:pt x="826" y="895"/>
                </a:lnTo>
                <a:lnTo>
                  <a:pt x="826" y="893"/>
                </a:lnTo>
                <a:lnTo>
                  <a:pt x="829" y="892"/>
                </a:lnTo>
                <a:lnTo>
                  <a:pt x="830" y="892"/>
                </a:lnTo>
                <a:lnTo>
                  <a:pt x="833" y="889"/>
                </a:lnTo>
                <a:lnTo>
                  <a:pt x="835" y="887"/>
                </a:lnTo>
                <a:lnTo>
                  <a:pt x="840" y="886"/>
                </a:lnTo>
                <a:lnTo>
                  <a:pt x="841" y="884"/>
                </a:lnTo>
                <a:lnTo>
                  <a:pt x="843" y="883"/>
                </a:lnTo>
                <a:lnTo>
                  <a:pt x="843" y="881"/>
                </a:lnTo>
                <a:lnTo>
                  <a:pt x="846" y="880"/>
                </a:lnTo>
                <a:lnTo>
                  <a:pt x="847" y="878"/>
                </a:lnTo>
                <a:lnTo>
                  <a:pt x="850" y="877"/>
                </a:lnTo>
                <a:lnTo>
                  <a:pt x="850" y="875"/>
                </a:lnTo>
                <a:lnTo>
                  <a:pt x="853" y="874"/>
                </a:lnTo>
                <a:lnTo>
                  <a:pt x="856" y="871"/>
                </a:lnTo>
                <a:lnTo>
                  <a:pt x="859" y="868"/>
                </a:lnTo>
                <a:lnTo>
                  <a:pt x="861" y="866"/>
                </a:lnTo>
                <a:lnTo>
                  <a:pt x="861" y="864"/>
                </a:lnTo>
                <a:lnTo>
                  <a:pt x="862" y="861"/>
                </a:lnTo>
                <a:lnTo>
                  <a:pt x="864" y="860"/>
                </a:lnTo>
                <a:lnTo>
                  <a:pt x="864" y="857"/>
                </a:lnTo>
                <a:lnTo>
                  <a:pt x="865" y="855"/>
                </a:lnTo>
                <a:lnTo>
                  <a:pt x="865" y="851"/>
                </a:lnTo>
                <a:lnTo>
                  <a:pt x="870" y="848"/>
                </a:lnTo>
                <a:lnTo>
                  <a:pt x="870" y="845"/>
                </a:lnTo>
                <a:lnTo>
                  <a:pt x="870" y="843"/>
                </a:lnTo>
                <a:lnTo>
                  <a:pt x="870" y="842"/>
                </a:lnTo>
                <a:lnTo>
                  <a:pt x="868" y="839"/>
                </a:lnTo>
                <a:lnTo>
                  <a:pt x="868" y="837"/>
                </a:lnTo>
                <a:lnTo>
                  <a:pt x="868" y="834"/>
                </a:lnTo>
                <a:lnTo>
                  <a:pt x="868" y="831"/>
                </a:lnTo>
                <a:lnTo>
                  <a:pt x="868" y="830"/>
                </a:lnTo>
                <a:lnTo>
                  <a:pt x="867" y="828"/>
                </a:lnTo>
                <a:lnTo>
                  <a:pt x="867" y="827"/>
                </a:lnTo>
                <a:lnTo>
                  <a:pt x="865" y="822"/>
                </a:lnTo>
                <a:lnTo>
                  <a:pt x="865" y="819"/>
                </a:lnTo>
                <a:lnTo>
                  <a:pt x="865" y="818"/>
                </a:lnTo>
                <a:lnTo>
                  <a:pt x="864" y="813"/>
                </a:lnTo>
                <a:lnTo>
                  <a:pt x="862" y="807"/>
                </a:lnTo>
                <a:lnTo>
                  <a:pt x="862" y="802"/>
                </a:lnTo>
                <a:lnTo>
                  <a:pt x="861" y="798"/>
                </a:lnTo>
                <a:lnTo>
                  <a:pt x="861" y="795"/>
                </a:lnTo>
                <a:lnTo>
                  <a:pt x="859" y="792"/>
                </a:lnTo>
                <a:lnTo>
                  <a:pt x="859" y="790"/>
                </a:lnTo>
                <a:lnTo>
                  <a:pt x="859" y="789"/>
                </a:lnTo>
                <a:lnTo>
                  <a:pt x="859" y="786"/>
                </a:lnTo>
                <a:lnTo>
                  <a:pt x="859" y="784"/>
                </a:lnTo>
                <a:lnTo>
                  <a:pt x="859" y="781"/>
                </a:lnTo>
                <a:lnTo>
                  <a:pt x="859" y="780"/>
                </a:lnTo>
                <a:lnTo>
                  <a:pt x="859" y="778"/>
                </a:lnTo>
                <a:lnTo>
                  <a:pt x="858" y="777"/>
                </a:lnTo>
                <a:lnTo>
                  <a:pt x="858" y="775"/>
                </a:lnTo>
                <a:lnTo>
                  <a:pt x="856" y="774"/>
                </a:lnTo>
                <a:lnTo>
                  <a:pt x="856" y="772"/>
                </a:lnTo>
                <a:lnTo>
                  <a:pt x="856" y="771"/>
                </a:lnTo>
                <a:lnTo>
                  <a:pt x="856" y="769"/>
                </a:lnTo>
                <a:lnTo>
                  <a:pt x="856" y="768"/>
                </a:lnTo>
                <a:lnTo>
                  <a:pt x="855" y="765"/>
                </a:lnTo>
                <a:lnTo>
                  <a:pt x="855" y="762"/>
                </a:lnTo>
                <a:lnTo>
                  <a:pt x="855" y="760"/>
                </a:lnTo>
                <a:lnTo>
                  <a:pt x="855" y="758"/>
                </a:lnTo>
                <a:lnTo>
                  <a:pt x="855" y="757"/>
                </a:lnTo>
                <a:lnTo>
                  <a:pt x="855" y="755"/>
                </a:lnTo>
                <a:lnTo>
                  <a:pt x="853" y="752"/>
                </a:lnTo>
                <a:lnTo>
                  <a:pt x="853" y="751"/>
                </a:lnTo>
                <a:lnTo>
                  <a:pt x="852" y="749"/>
                </a:lnTo>
                <a:lnTo>
                  <a:pt x="850" y="746"/>
                </a:lnTo>
                <a:lnTo>
                  <a:pt x="849" y="743"/>
                </a:lnTo>
                <a:lnTo>
                  <a:pt x="849" y="742"/>
                </a:lnTo>
                <a:lnTo>
                  <a:pt x="847" y="739"/>
                </a:lnTo>
                <a:lnTo>
                  <a:pt x="847" y="737"/>
                </a:lnTo>
                <a:lnTo>
                  <a:pt x="846" y="733"/>
                </a:lnTo>
                <a:lnTo>
                  <a:pt x="846" y="731"/>
                </a:lnTo>
                <a:lnTo>
                  <a:pt x="844" y="730"/>
                </a:lnTo>
                <a:lnTo>
                  <a:pt x="843" y="725"/>
                </a:lnTo>
                <a:lnTo>
                  <a:pt x="843" y="724"/>
                </a:lnTo>
                <a:lnTo>
                  <a:pt x="841" y="722"/>
                </a:lnTo>
                <a:lnTo>
                  <a:pt x="841" y="719"/>
                </a:lnTo>
                <a:lnTo>
                  <a:pt x="841" y="718"/>
                </a:lnTo>
                <a:lnTo>
                  <a:pt x="840" y="716"/>
                </a:lnTo>
                <a:lnTo>
                  <a:pt x="838" y="716"/>
                </a:lnTo>
                <a:lnTo>
                  <a:pt x="835" y="718"/>
                </a:lnTo>
                <a:lnTo>
                  <a:pt x="833" y="719"/>
                </a:lnTo>
                <a:lnTo>
                  <a:pt x="830" y="718"/>
                </a:lnTo>
                <a:lnTo>
                  <a:pt x="829" y="715"/>
                </a:lnTo>
                <a:lnTo>
                  <a:pt x="826" y="713"/>
                </a:lnTo>
                <a:lnTo>
                  <a:pt x="823" y="712"/>
                </a:lnTo>
                <a:lnTo>
                  <a:pt x="820" y="710"/>
                </a:lnTo>
                <a:lnTo>
                  <a:pt x="818" y="709"/>
                </a:lnTo>
                <a:lnTo>
                  <a:pt x="817" y="707"/>
                </a:lnTo>
                <a:lnTo>
                  <a:pt x="815" y="704"/>
                </a:lnTo>
                <a:lnTo>
                  <a:pt x="814" y="704"/>
                </a:lnTo>
                <a:lnTo>
                  <a:pt x="812" y="701"/>
                </a:lnTo>
                <a:lnTo>
                  <a:pt x="809" y="698"/>
                </a:lnTo>
                <a:lnTo>
                  <a:pt x="808" y="696"/>
                </a:lnTo>
                <a:lnTo>
                  <a:pt x="805" y="693"/>
                </a:lnTo>
                <a:lnTo>
                  <a:pt x="803" y="692"/>
                </a:lnTo>
                <a:lnTo>
                  <a:pt x="803" y="690"/>
                </a:lnTo>
                <a:lnTo>
                  <a:pt x="802" y="689"/>
                </a:lnTo>
                <a:lnTo>
                  <a:pt x="800" y="686"/>
                </a:lnTo>
                <a:lnTo>
                  <a:pt x="799" y="681"/>
                </a:lnTo>
                <a:lnTo>
                  <a:pt x="796" y="677"/>
                </a:lnTo>
                <a:lnTo>
                  <a:pt x="796" y="675"/>
                </a:lnTo>
                <a:lnTo>
                  <a:pt x="793" y="671"/>
                </a:lnTo>
                <a:lnTo>
                  <a:pt x="793" y="666"/>
                </a:lnTo>
                <a:lnTo>
                  <a:pt x="791" y="665"/>
                </a:lnTo>
                <a:lnTo>
                  <a:pt x="791" y="660"/>
                </a:lnTo>
                <a:lnTo>
                  <a:pt x="791" y="656"/>
                </a:lnTo>
                <a:lnTo>
                  <a:pt x="791" y="652"/>
                </a:lnTo>
                <a:lnTo>
                  <a:pt x="791" y="649"/>
                </a:lnTo>
                <a:lnTo>
                  <a:pt x="791" y="646"/>
                </a:lnTo>
                <a:lnTo>
                  <a:pt x="791" y="645"/>
                </a:lnTo>
                <a:lnTo>
                  <a:pt x="791" y="630"/>
                </a:lnTo>
                <a:lnTo>
                  <a:pt x="790" y="618"/>
                </a:lnTo>
                <a:lnTo>
                  <a:pt x="811" y="610"/>
                </a:lnTo>
                <a:lnTo>
                  <a:pt x="897" y="583"/>
                </a:lnTo>
                <a:lnTo>
                  <a:pt x="902" y="580"/>
                </a:lnTo>
                <a:lnTo>
                  <a:pt x="903" y="581"/>
                </a:lnTo>
                <a:lnTo>
                  <a:pt x="906" y="583"/>
                </a:lnTo>
                <a:lnTo>
                  <a:pt x="909" y="584"/>
                </a:lnTo>
                <a:lnTo>
                  <a:pt x="918" y="584"/>
                </a:lnTo>
                <a:lnTo>
                  <a:pt x="924" y="583"/>
                </a:lnTo>
                <a:lnTo>
                  <a:pt x="929" y="581"/>
                </a:lnTo>
                <a:lnTo>
                  <a:pt x="935" y="580"/>
                </a:lnTo>
                <a:lnTo>
                  <a:pt x="941" y="580"/>
                </a:lnTo>
                <a:lnTo>
                  <a:pt x="947" y="580"/>
                </a:lnTo>
                <a:lnTo>
                  <a:pt x="952" y="578"/>
                </a:lnTo>
                <a:lnTo>
                  <a:pt x="956" y="577"/>
                </a:lnTo>
                <a:lnTo>
                  <a:pt x="962" y="575"/>
                </a:lnTo>
                <a:lnTo>
                  <a:pt x="968" y="574"/>
                </a:lnTo>
                <a:lnTo>
                  <a:pt x="973" y="572"/>
                </a:lnTo>
                <a:lnTo>
                  <a:pt x="979" y="571"/>
                </a:lnTo>
                <a:lnTo>
                  <a:pt x="985" y="571"/>
                </a:lnTo>
                <a:lnTo>
                  <a:pt x="997" y="571"/>
                </a:lnTo>
                <a:lnTo>
                  <a:pt x="1001" y="571"/>
                </a:lnTo>
                <a:lnTo>
                  <a:pt x="1004" y="569"/>
                </a:lnTo>
                <a:lnTo>
                  <a:pt x="1011" y="565"/>
                </a:lnTo>
                <a:lnTo>
                  <a:pt x="1017" y="562"/>
                </a:lnTo>
                <a:lnTo>
                  <a:pt x="1032" y="553"/>
                </a:lnTo>
                <a:lnTo>
                  <a:pt x="1039" y="548"/>
                </a:lnTo>
                <a:lnTo>
                  <a:pt x="1045" y="545"/>
                </a:lnTo>
                <a:lnTo>
                  <a:pt x="1050" y="543"/>
                </a:lnTo>
                <a:lnTo>
                  <a:pt x="1054" y="540"/>
                </a:lnTo>
                <a:lnTo>
                  <a:pt x="1059" y="537"/>
                </a:lnTo>
                <a:lnTo>
                  <a:pt x="1065" y="534"/>
                </a:lnTo>
                <a:lnTo>
                  <a:pt x="1070" y="533"/>
                </a:lnTo>
                <a:lnTo>
                  <a:pt x="1074" y="530"/>
                </a:lnTo>
                <a:lnTo>
                  <a:pt x="1079" y="527"/>
                </a:lnTo>
                <a:lnTo>
                  <a:pt x="1083" y="524"/>
                </a:lnTo>
                <a:lnTo>
                  <a:pt x="1089" y="521"/>
                </a:lnTo>
                <a:lnTo>
                  <a:pt x="1094" y="518"/>
                </a:lnTo>
                <a:lnTo>
                  <a:pt x="1098" y="515"/>
                </a:lnTo>
                <a:lnTo>
                  <a:pt x="1104" y="512"/>
                </a:lnTo>
                <a:lnTo>
                  <a:pt x="1116" y="504"/>
                </a:lnTo>
                <a:lnTo>
                  <a:pt x="1118" y="504"/>
                </a:lnTo>
                <a:lnTo>
                  <a:pt x="1121" y="503"/>
                </a:lnTo>
                <a:lnTo>
                  <a:pt x="1165" y="484"/>
                </a:lnTo>
                <a:lnTo>
                  <a:pt x="1172" y="481"/>
                </a:lnTo>
                <a:lnTo>
                  <a:pt x="1176" y="480"/>
                </a:lnTo>
                <a:lnTo>
                  <a:pt x="1179" y="478"/>
                </a:lnTo>
                <a:lnTo>
                  <a:pt x="1183" y="475"/>
                </a:lnTo>
                <a:lnTo>
                  <a:pt x="1188" y="474"/>
                </a:lnTo>
                <a:lnTo>
                  <a:pt x="1192" y="471"/>
                </a:lnTo>
                <a:lnTo>
                  <a:pt x="1195" y="468"/>
                </a:lnTo>
                <a:lnTo>
                  <a:pt x="1200" y="465"/>
                </a:lnTo>
                <a:lnTo>
                  <a:pt x="1206" y="459"/>
                </a:lnTo>
                <a:lnTo>
                  <a:pt x="1207" y="456"/>
                </a:lnTo>
                <a:lnTo>
                  <a:pt x="1210" y="451"/>
                </a:lnTo>
                <a:lnTo>
                  <a:pt x="1213" y="448"/>
                </a:lnTo>
                <a:lnTo>
                  <a:pt x="1215" y="445"/>
                </a:lnTo>
                <a:lnTo>
                  <a:pt x="1222" y="436"/>
                </a:lnTo>
                <a:lnTo>
                  <a:pt x="1225" y="431"/>
                </a:lnTo>
                <a:lnTo>
                  <a:pt x="1230" y="425"/>
                </a:lnTo>
                <a:lnTo>
                  <a:pt x="1233" y="421"/>
                </a:lnTo>
                <a:lnTo>
                  <a:pt x="1236" y="416"/>
                </a:lnTo>
                <a:lnTo>
                  <a:pt x="1239" y="412"/>
                </a:lnTo>
                <a:lnTo>
                  <a:pt x="1242" y="409"/>
                </a:lnTo>
                <a:lnTo>
                  <a:pt x="1245" y="404"/>
                </a:lnTo>
                <a:lnTo>
                  <a:pt x="1247" y="403"/>
                </a:lnTo>
                <a:lnTo>
                  <a:pt x="1250" y="401"/>
                </a:lnTo>
                <a:lnTo>
                  <a:pt x="1251" y="398"/>
                </a:lnTo>
                <a:lnTo>
                  <a:pt x="1256" y="394"/>
                </a:lnTo>
                <a:lnTo>
                  <a:pt x="1259" y="391"/>
                </a:lnTo>
                <a:lnTo>
                  <a:pt x="1262" y="389"/>
                </a:lnTo>
                <a:lnTo>
                  <a:pt x="1266" y="386"/>
                </a:lnTo>
                <a:lnTo>
                  <a:pt x="1274" y="380"/>
                </a:lnTo>
                <a:lnTo>
                  <a:pt x="1275" y="380"/>
                </a:lnTo>
                <a:lnTo>
                  <a:pt x="1277" y="378"/>
                </a:lnTo>
                <a:lnTo>
                  <a:pt x="1278" y="378"/>
                </a:lnTo>
                <a:lnTo>
                  <a:pt x="1283" y="375"/>
                </a:lnTo>
                <a:lnTo>
                  <a:pt x="1300" y="365"/>
                </a:lnTo>
                <a:lnTo>
                  <a:pt x="1312" y="359"/>
                </a:lnTo>
                <a:lnTo>
                  <a:pt x="1327" y="350"/>
                </a:lnTo>
                <a:lnTo>
                  <a:pt x="1343" y="339"/>
                </a:lnTo>
                <a:lnTo>
                  <a:pt x="1353" y="333"/>
                </a:lnTo>
                <a:lnTo>
                  <a:pt x="1357" y="330"/>
                </a:lnTo>
                <a:lnTo>
                  <a:pt x="1362" y="328"/>
                </a:lnTo>
                <a:lnTo>
                  <a:pt x="1366" y="325"/>
                </a:lnTo>
                <a:lnTo>
                  <a:pt x="1368" y="325"/>
                </a:lnTo>
                <a:lnTo>
                  <a:pt x="1374" y="322"/>
                </a:lnTo>
                <a:lnTo>
                  <a:pt x="1383" y="318"/>
                </a:lnTo>
                <a:lnTo>
                  <a:pt x="1387" y="318"/>
                </a:lnTo>
                <a:lnTo>
                  <a:pt x="1392" y="315"/>
                </a:lnTo>
                <a:lnTo>
                  <a:pt x="1396" y="313"/>
                </a:lnTo>
                <a:lnTo>
                  <a:pt x="1403" y="312"/>
                </a:lnTo>
                <a:lnTo>
                  <a:pt x="1410" y="310"/>
                </a:lnTo>
                <a:lnTo>
                  <a:pt x="1416" y="309"/>
                </a:lnTo>
                <a:lnTo>
                  <a:pt x="1445" y="304"/>
                </a:lnTo>
                <a:lnTo>
                  <a:pt x="1466" y="300"/>
                </a:lnTo>
                <a:lnTo>
                  <a:pt x="1484" y="297"/>
                </a:lnTo>
                <a:lnTo>
                  <a:pt x="1496" y="294"/>
                </a:lnTo>
                <a:lnTo>
                  <a:pt x="1508" y="292"/>
                </a:lnTo>
                <a:lnTo>
                  <a:pt x="1516" y="291"/>
                </a:lnTo>
                <a:lnTo>
                  <a:pt x="1522" y="289"/>
                </a:lnTo>
                <a:lnTo>
                  <a:pt x="1528" y="288"/>
                </a:lnTo>
                <a:lnTo>
                  <a:pt x="1533" y="288"/>
                </a:lnTo>
                <a:lnTo>
                  <a:pt x="1537" y="286"/>
                </a:lnTo>
                <a:lnTo>
                  <a:pt x="1540" y="286"/>
                </a:lnTo>
                <a:lnTo>
                  <a:pt x="1542" y="286"/>
                </a:lnTo>
                <a:lnTo>
                  <a:pt x="1545" y="286"/>
                </a:lnTo>
                <a:lnTo>
                  <a:pt x="1549" y="286"/>
                </a:lnTo>
                <a:lnTo>
                  <a:pt x="1552" y="286"/>
                </a:lnTo>
                <a:lnTo>
                  <a:pt x="1558" y="286"/>
                </a:lnTo>
                <a:lnTo>
                  <a:pt x="1561" y="286"/>
                </a:lnTo>
                <a:lnTo>
                  <a:pt x="1564" y="286"/>
                </a:lnTo>
                <a:lnTo>
                  <a:pt x="1569" y="286"/>
                </a:lnTo>
                <a:lnTo>
                  <a:pt x="1572" y="286"/>
                </a:lnTo>
                <a:lnTo>
                  <a:pt x="1577" y="286"/>
                </a:lnTo>
                <a:lnTo>
                  <a:pt x="1581" y="286"/>
                </a:lnTo>
                <a:lnTo>
                  <a:pt x="1586" y="288"/>
                </a:lnTo>
                <a:lnTo>
                  <a:pt x="1587" y="288"/>
                </a:lnTo>
                <a:lnTo>
                  <a:pt x="1592" y="289"/>
                </a:lnTo>
                <a:lnTo>
                  <a:pt x="1611" y="297"/>
                </a:lnTo>
                <a:lnTo>
                  <a:pt x="1627" y="303"/>
                </a:lnTo>
                <a:lnTo>
                  <a:pt x="1643" y="307"/>
                </a:lnTo>
                <a:lnTo>
                  <a:pt x="1646" y="307"/>
                </a:lnTo>
                <a:lnTo>
                  <a:pt x="1649" y="309"/>
                </a:lnTo>
                <a:lnTo>
                  <a:pt x="1652" y="309"/>
                </a:lnTo>
                <a:lnTo>
                  <a:pt x="1655" y="309"/>
                </a:lnTo>
                <a:lnTo>
                  <a:pt x="1663" y="309"/>
                </a:lnTo>
                <a:lnTo>
                  <a:pt x="1667" y="310"/>
                </a:lnTo>
                <a:lnTo>
                  <a:pt x="1669" y="310"/>
                </a:lnTo>
                <a:lnTo>
                  <a:pt x="1673" y="310"/>
                </a:lnTo>
                <a:lnTo>
                  <a:pt x="1675" y="310"/>
                </a:lnTo>
                <a:lnTo>
                  <a:pt x="1683" y="312"/>
                </a:lnTo>
                <a:lnTo>
                  <a:pt x="1686" y="312"/>
                </a:lnTo>
                <a:lnTo>
                  <a:pt x="1692" y="312"/>
                </a:lnTo>
                <a:lnTo>
                  <a:pt x="1696" y="312"/>
                </a:lnTo>
                <a:lnTo>
                  <a:pt x="1698" y="313"/>
                </a:lnTo>
                <a:lnTo>
                  <a:pt x="1702" y="313"/>
                </a:lnTo>
                <a:lnTo>
                  <a:pt x="1705" y="313"/>
                </a:lnTo>
                <a:lnTo>
                  <a:pt x="1711" y="313"/>
                </a:lnTo>
                <a:lnTo>
                  <a:pt x="1713" y="313"/>
                </a:lnTo>
                <a:lnTo>
                  <a:pt x="1722" y="315"/>
                </a:lnTo>
                <a:lnTo>
                  <a:pt x="1725" y="313"/>
                </a:lnTo>
                <a:lnTo>
                  <a:pt x="1729" y="313"/>
                </a:lnTo>
                <a:lnTo>
                  <a:pt x="1745" y="313"/>
                </a:lnTo>
                <a:lnTo>
                  <a:pt x="1752" y="313"/>
                </a:lnTo>
                <a:lnTo>
                  <a:pt x="1764" y="312"/>
                </a:lnTo>
                <a:lnTo>
                  <a:pt x="1778" y="312"/>
                </a:lnTo>
                <a:lnTo>
                  <a:pt x="1788" y="312"/>
                </a:lnTo>
                <a:lnTo>
                  <a:pt x="1835" y="316"/>
                </a:lnTo>
                <a:lnTo>
                  <a:pt x="1837" y="316"/>
                </a:lnTo>
                <a:lnTo>
                  <a:pt x="1838" y="316"/>
                </a:lnTo>
                <a:lnTo>
                  <a:pt x="1843" y="318"/>
                </a:lnTo>
                <a:lnTo>
                  <a:pt x="1863" y="318"/>
                </a:lnTo>
                <a:lnTo>
                  <a:pt x="1867" y="319"/>
                </a:lnTo>
                <a:lnTo>
                  <a:pt x="1870" y="319"/>
                </a:lnTo>
                <a:lnTo>
                  <a:pt x="1873" y="319"/>
                </a:lnTo>
                <a:lnTo>
                  <a:pt x="1875" y="319"/>
                </a:lnTo>
                <a:lnTo>
                  <a:pt x="1878" y="319"/>
                </a:lnTo>
                <a:lnTo>
                  <a:pt x="1879" y="319"/>
                </a:lnTo>
                <a:lnTo>
                  <a:pt x="1881" y="319"/>
                </a:lnTo>
                <a:lnTo>
                  <a:pt x="1882" y="319"/>
                </a:lnTo>
                <a:lnTo>
                  <a:pt x="1882" y="318"/>
                </a:lnTo>
                <a:lnTo>
                  <a:pt x="1884" y="318"/>
                </a:lnTo>
                <a:lnTo>
                  <a:pt x="1887" y="318"/>
                </a:lnTo>
                <a:lnTo>
                  <a:pt x="1888" y="318"/>
                </a:lnTo>
                <a:lnTo>
                  <a:pt x="1893" y="316"/>
                </a:lnTo>
                <a:lnTo>
                  <a:pt x="1976" y="362"/>
                </a:lnTo>
                <a:lnTo>
                  <a:pt x="1984" y="365"/>
                </a:lnTo>
                <a:lnTo>
                  <a:pt x="1987" y="368"/>
                </a:lnTo>
                <a:lnTo>
                  <a:pt x="1988" y="368"/>
                </a:lnTo>
                <a:lnTo>
                  <a:pt x="1991" y="369"/>
                </a:lnTo>
                <a:lnTo>
                  <a:pt x="1996" y="371"/>
                </a:lnTo>
                <a:lnTo>
                  <a:pt x="1996" y="372"/>
                </a:lnTo>
                <a:lnTo>
                  <a:pt x="1997" y="372"/>
                </a:lnTo>
                <a:lnTo>
                  <a:pt x="2000" y="374"/>
                </a:lnTo>
                <a:lnTo>
                  <a:pt x="2002" y="374"/>
                </a:lnTo>
                <a:lnTo>
                  <a:pt x="2003" y="374"/>
                </a:lnTo>
                <a:lnTo>
                  <a:pt x="2005" y="374"/>
                </a:lnTo>
                <a:lnTo>
                  <a:pt x="2006" y="375"/>
                </a:lnTo>
                <a:lnTo>
                  <a:pt x="2008" y="375"/>
                </a:lnTo>
                <a:lnTo>
                  <a:pt x="2011" y="375"/>
                </a:lnTo>
                <a:lnTo>
                  <a:pt x="2012" y="377"/>
                </a:lnTo>
                <a:lnTo>
                  <a:pt x="2014" y="377"/>
                </a:lnTo>
                <a:lnTo>
                  <a:pt x="2017" y="378"/>
                </a:lnTo>
                <a:lnTo>
                  <a:pt x="2020" y="378"/>
                </a:lnTo>
                <a:lnTo>
                  <a:pt x="2022" y="378"/>
                </a:lnTo>
                <a:lnTo>
                  <a:pt x="2026" y="380"/>
                </a:lnTo>
                <a:lnTo>
                  <a:pt x="2029" y="381"/>
                </a:lnTo>
                <a:lnTo>
                  <a:pt x="2041" y="386"/>
                </a:lnTo>
                <a:lnTo>
                  <a:pt x="2041" y="384"/>
                </a:lnTo>
                <a:lnTo>
                  <a:pt x="2043" y="384"/>
                </a:lnTo>
                <a:lnTo>
                  <a:pt x="2074" y="397"/>
                </a:lnTo>
                <a:lnTo>
                  <a:pt x="2076" y="398"/>
                </a:lnTo>
                <a:lnTo>
                  <a:pt x="2078" y="400"/>
                </a:lnTo>
                <a:lnTo>
                  <a:pt x="2079" y="401"/>
                </a:lnTo>
                <a:lnTo>
                  <a:pt x="2081" y="401"/>
                </a:lnTo>
                <a:lnTo>
                  <a:pt x="2082" y="403"/>
                </a:lnTo>
                <a:lnTo>
                  <a:pt x="2084" y="403"/>
                </a:lnTo>
                <a:lnTo>
                  <a:pt x="2087" y="404"/>
                </a:lnTo>
                <a:lnTo>
                  <a:pt x="2088" y="404"/>
                </a:lnTo>
                <a:lnTo>
                  <a:pt x="2090" y="406"/>
                </a:lnTo>
                <a:lnTo>
                  <a:pt x="2093" y="407"/>
                </a:lnTo>
                <a:lnTo>
                  <a:pt x="2093" y="409"/>
                </a:lnTo>
                <a:lnTo>
                  <a:pt x="2096" y="410"/>
                </a:lnTo>
                <a:lnTo>
                  <a:pt x="2097" y="412"/>
                </a:lnTo>
                <a:lnTo>
                  <a:pt x="2099" y="413"/>
                </a:lnTo>
                <a:lnTo>
                  <a:pt x="2100" y="413"/>
                </a:lnTo>
                <a:lnTo>
                  <a:pt x="2100" y="415"/>
                </a:lnTo>
                <a:lnTo>
                  <a:pt x="2102" y="416"/>
                </a:lnTo>
                <a:lnTo>
                  <a:pt x="2102" y="418"/>
                </a:lnTo>
                <a:lnTo>
                  <a:pt x="2103" y="419"/>
                </a:lnTo>
                <a:lnTo>
                  <a:pt x="2103" y="421"/>
                </a:lnTo>
                <a:lnTo>
                  <a:pt x="2105" y="421"/>
                </a:lnTo>
                <a:lnTo>
                  <a:pt x="2106" y="419"/>
                </a:lnTo>
                <a:lnTo>
                  <a:pt x="2108" y="418"/>
                </a:lnTo>
                <a:lnTo>
                  <a:pt x="2115" y="416"/>
                </a:lnTo>
                <a:lnTo>
                  <a:pt x="2117" y="415"/>
                </a:lnTo>
                <a:lnTo>
                  <a:pt x="2117" y="413"/>
                </a:lnTo>
                <a:lnTo>
                  <a:pt x="2118" y="404"/>
                </a:lnTo>
                <a:lnTo>
                  <a:pt x="2118" y="400"/>
                </a:lnTo>
                <a:lnTo>
                  <a:pt x="2115" y="383"/>
                </a:lnTo>
                <a:lnTo>
                  <a:pt x="2118" y="383"/>
                </a:lnTo>
                <a:lnTo>
                  <a:pt x="2118" y="381"/>
                </a:lnTo>
                <a:lnTo>
                  <a:pt x="2117" y="378"/>
                </a:lnTo>
                <a:lnTo>
                  <a:pt x="2115" y="375"/>
                </a:lnTo>
                <a:lnTo>
                  <a:pt x="2115" y="374"/>
                </a:lnTo>
                <a:lnTo>
                  <a:pt x="2114" y="372"/>
                </a:lnTo>
                <a:lnTo>
                  <a:pt x="2114" y="371"/>
                </a:lnTo>
                <a:lnTo>
                  <a:pt x="2114" y="368"/>
                </a:lnTo>
                <a:lnTo>
                  <a:pt x="2114" y="366"/>
                </a:lnTo>
                <a:lnTo>
                  <a:pt x="2112" y="362"/>
                </a:lnTo>
                <a:lnTo>
                  <a:pt x="2114" y="360"/>
                </a:lnTo>
                <a:lnTo>
                  <a:pt x="2117" y="356"/>
                </a:lnTo>
                <a:lnTo>
                  <a:pt x="2121" y="350"/>
                </a:lnTo>
                <a:lnTo>
                  <a:pt x="2124" y="344"/>
                </a:lnTo>
                <a:lnTo>
                  <a:pt x="2127" y="341"/>
                </a:lnTo>
                <a:lnTo>
                  <a:pt x="2130" y="337"/>
                </a:lnTo>
                <a:lnTo>
                  <a:pt x="2130" y="336"/>
                </a:lnTo>
                <a:lnTo>
                  <a:pt x="2132" y="334"/>
                </a:lnTo>
                <a:lnTo>
                  <a:pt x="2132" y="331"/>
                </a:lnTo>
                <a:lnTo>
                  <a:pt x="2134" y="328"/>
                </a:lnTo>
                <a:lnTo>
                  <a:pt x="2134" y="325"/>
                </a:lnTo>
                <a:lnTo>
                  <a:pt x="2149" y="319"/>
                </a:lnTo>
                <a:lnTo>
                  <a:pt x="2167" y="312"/>
                </a:lnTo>
                <a:lnTo>
                  <a:pt x="2170" y="310"/>
                </a:lnTo>
                <a:lnTo>
                  <a:pt x="2191" y="301"/>
                </a:lnTo>
                <a:lnTo>
                  <a:pt x="2193" y="300"/>
                </a:lnTo>
                <a:lnTo>
                  <a:pt x="2202" y="281"/>
                </a:lnTo>
                <a:lnTo>
                  <a:pt x="2205" y="274"/>
                </a:lnTo>
                <a:lnTo>
                  <a:pt x="2208" y="268"/>
                </a:lnTo>
                <a:lnTo>
                  <a:pt x="2211" y="262"/>
                </a:lnTo>
                <a:lnTo>
                  <a:pt x="2215" y="256"/>
                </a:lnTo>
                <a:lnTo>
                  <a:pt x="2217" y="253"/>
                </a:lnTo>
                <a:lnTo>
                  <a:pt x="2217" y="251"/>
                </a:lnTo>
                <a:lnTo>
                  <a:pt x="2229" y="228"/>
                </a:lnTo>
                <a:lnTo>
                  <a:pt x="2232" y="221"/>
                </a:lnTo>
                <a:lnTo>
                  <a:pt x="2242" y="203"/>
                </a:lnTo>
                <a:lnTo>
                  <a:pt x="2256" y="165"/>
                </a:lnTo>
                <a:lnTo>
                  <a:pt x="2258" y="145"/>
                </a:lnTo>
                <a:lnTo>
                  <a:pt x="2259" y="144"/>
                </a:lnTo>
                <a:lnTo>
                  <a:pt x="2259" y="141"/>
                </a:lnTo>
                <a:lnTo>
                  <a:pt x="2259" y="139"/>
                </a:lnTo>
                <a:lnTo>
                  <a:pt x="2259" y="138"/>
                </a:lnTo>
                <a:lnTo>
                  <a:pt x="2261" y="136"/>
                </a:lnTo>
                <a:lnTo>
                  <a:pt x="2261" y="133"/>
                </a:lnTo>
                <a:lnTo>
                  <a:pt x="2264" y="119"/>
                </a:lnTo>
                <a:lnTo>
                  <a:pt x="2267" y="98"/>
                </a:lnTo>
                <a:lnTo>
                  <a:pt x="2279" y="91"/>
                </a:lnTo>
                <a:lnTo>
                  <a:pt x="2280" y="91"/>
                </a:lnTo>
                <a:lnTo>
                  <a:pt x="2286" y="97"/>
                </a:lnTo>
                <a:lnTo>
                  <a:pt x="2291" y="88"/>
                </a:lnTo>
                <a:lnTo>
                  <a:pt x="2297" y="94"/>
                </a:lnTo>
                <a:lnTo>
                  <a:pt x="2303" y="97"/>
                </a:lnTo>
                <a:lnTo>
                  <a:pt x="2301" y="97"/>
                </a:lnTo>
                <a:lnTo>
                  <a:pt x="2317" y="97"/>
                </a:lnTo>
                <a:lnTo>
                  <a:pt x="2318" y="97"/>
                </a:lnTo>
                <a:lnTo>
                  <a:pt x="2324" y="95"/>
                </a:lnTo>
                <a:lnTo>
                  <a:pt x="2326" y="95"/>
                </a:lnTo>
                <a:lnTo>
                  <a:pt x="2348" y="98"/>
                </a:lnTo>
                <a:lnTo>
                  <a:pt x="2356" y="95"/>
                </a:lnTo>
                <a:lnTo>
                  <a:pt x="2365" y="92"/>
                </a:lnTo>
                <a:lnTo>
                  <a:pt x="2374" y="88"/>
                </a:lnTo>
                <a:lnTo>
                  <a:pt x="2379" y="92"/>
                </a:lnTo>
                <a:lnTo>
                  <a:pt x="2385" y="85"/>
                </a:lnTo>
                <a:lnTo>
                  <a:pt x="2403" y="65"/>
                </a:lnTo>
                <a:lnTo>
                  <a:pt x="2406" y="60"/>
                </a:lnTo>
                <a:lnTo>
                  <a:pt x="2415" y="51"/>
                </a:lnTo>
                <a:lnTo>
                  <a:pt x="2423" y="45"/>
                </a:lnTo>
                <a:lnTo>
                  <a:pt x="2433" y="45"/>
                </a:lnTo>
                <a:lnTo>
                  <a:pt x="2442" y="44"/>
                </a:lnTo>
                <a:lnTo>
                  <a:pt x="2445" y="16"/>
                </a:lnTo>
                <a:lnTo>
                  <a:pt x="2474" y="13"/>
                </a:lnTo>
                <a:lnTo>
                  <a:pt x="2489" y="13"/>
                </a:lnTo>
                <a:lnTo>
                  <a:pt x="2507" y="21"/>
                </a:lnTo>
                <a:lnTo>
                  <a:pt x="2512" y="6"/>
                </a:lnTo>
                <a:lnTo>
                  <a:pt x="2513" y="0"/>
                </a:lnTo>
                <a:lnTo>
                  <a:pt x="2533" y="9"/>
                </a:lnTo>
                <a:lnTo>
                  <a:pt x="2557" y="19"/>
                </a:lnTo>
                <a:lnTo>
                  <a:pt x="2559" y="19"/>
                </a:lnTo>
                <a:lnTo>
                  <a:pt x="2572" y="23"/>
                </a:lnTo>
                <a:lnTo>
                  <a:pt x="2580" y="26"/>
                </a:lnTo>
                <a:lnTo>
                  <a:pt x="2613" y="33"/>
                </a:lnTo>
                <a:lnTo>
                  <a:pt x="2619" y="35"/>
                </a:lnTo>
                <a:lnTo>
                  <a:pt x="2631" y="39"/>
                </a:lnTo>
                <a:lnTo>
                  <a:pt x="2633" y="41"/>
                </a:lnTo>
                <a:lnTo>
                  <a:pt x="2653" y="47"/>
                </a:lnTo>
                <a:lnTo>
                  <a:pt x="2656" y="48"/>
                </a:lnTo>
                <a:lnTo>
                  <a:pt x="2657" y="48"/>
                </a:lnTo>
                <a:lnTo>
                  <a:pt x="2659" y="50"/>
                </a:lnTo>
                <a:lnTo>
                  <a:pt x="2663" y="51"/>
                </a:lnTo>
                <a:lnTo>
                  <a:pt x="2666" y="53"/>
                </a:lnTo>
                <a:lnTo>
                  <a:pt x="2671" y="54"/>
                </a:lnTo>
                <a:lnTo>
                  <a:pt x="2675" y="56"/>
                </a:lnTo>
                <a:lnTo>
                  <a:pt x="2678" y="57"/>
                </a:lnTo>
                <a:lnTo>
                  <a:pt x="2680" y="57"/>
                </a:lnTo>
                <a:lnTo>
                  <a:pt x="2681" y="59"/>
                </a:lnTo>
                <a:lnTo>
                  <a:pt x="2683" y="59"/>
                </a:lnTo>
                <a:lnTo>
                  <a:pt x="2684" y="60"/>
                </a:lnTo>
                <a:lnTo>
                  <a:pt x="2684" y="63"/>
                </a:lnTo>
                <a:lnTo>
                  <a:pt x="2686" y="65"/>
                </a:lnTo>
                <a:lnTo>
                  <a:pt x="2684" y="69"/>
                </a:lnTo>
                <a:lnTo>
                  <a:pt x="2683" y="74"/>
                </a:lnTo>
                <a:lnTo>
                  <a:pt x="2681" y="76"/>
                </a:lnTo>
                <a:lnTo>
                  <a:pt x="2680" y="77"/>
                </a:lnTo>
                <a:lnTo>
                  <a:pt x="2678" y="79"/>
                </a:lnTo>
                <a:lnTo>
                  <a:pt x="2678" y="80"/>
                </a:lnTo>
                <a:lnTo>
                  <a:pt x="2677" y="82"/>
                </a:lnTo>
                <a:lnTo>
                  <a:pt x="2677" y="83"/>
                </a:lnTo>
                <a:lnTo>
                  <a:pt x="2677" y="85"/>
                </a:lnTo>
                <a:lnTo>
                  <a:pt x="2675" y="86"/>
                </a:lnTo>
                <a:lnTo>
                  <a:pt x="2675" y="89"/>
                </a:lnTo>
                <a:lnTo>
                  <a:pt x="2675" y="92"/>
                </a:lnTo>
                <a:lnTo>
                  <a:pt x="2675" y="94"/>
                </a:lnTo>
                <a:lnTo>
                  <a:pt x="2675" y="97"/>
                </a:lnTo>
                <a:lnTo>
                  <a:pt x="2677" y="100"/>
                </a:lnTo>
                <a:lnTo>
                  <a:pt x="2677" y="101"/>
                </a:lnTo>
                <a:lnTo>
                  <a:pt x="2677" y="103"/>
                </a:lnTo>
                <a:lnTo>
                  <a:pt x="2677" y="104"/>
                </a:lnTo>
                <a:lnTo>
                  <a:pt x="2677" y="106"/>
                </a:lnTo>
                <a:lnTo>
                  <a:pt x="2675" y="107"/>
                </a:lnTo>
                <a:lnTo>
                  <a:pt x="2675" y="109"/>
                </a:lnTo>
                <a:lnTo>
                  <a:pt x="2674" y="110"/>
                </a:lnTo>
                <a:lnTo>
                  <a:pt x="2674" y="112"/>
                </a:lnTo>
                <a:lnTo>
                  <a:pt x="2672" y="113"/>
                </a:lnTo>
                <a:lnTo>
                  <a:pt x="2671" y="115"/>
                </a:lnTo>
                <a:lnTo>
                  <a:pt x="2669" y="116"/>
                </a:lnTo>
                <a:lnTo>
                  <a:pt x="2669" y="118"/>
                </a:lnTo>
                <a:lnTo>
                  <a:pt x="2668" y="118"/>
                </a:lnTo>
                <a:lnTo>
                  <a:pt x="2666" y="119"/>
                </a:lnTo>
                <a:lnTo>
                  <a:pt x="2663" y="119"/>
                </a:lnTo>
                <a:lnTo>
                  <a:pt x="2663" y="121"/>
                </a:lnTo>
                <a:lnTo>
                  <a:pt x="2662" y="121"/>
                </a:lnTo>
                <a:lnTo>
                  <a:pt x="2660" y="122"/>
                </a:lnTo>
                <a:lnTo>
                  <a:pt x="2659" y="122"/>
                </a:lnTo>
                <a:lnTo>
                  <a:pt x="2659" y="124"/>
                </a:lnTo>
                <a:lnTo>
                  <a:pt x="2657" y="124"/>
                </a:lnTo>
                <a:lnTo>
                  <a:pt x="2657" y="125"/>
                </a:lnTo>
                <a:lnTo>
                  <a:pt x="2656" y="129"/>
                </a:lnTo>
                <a:lnTo>
                  <a:pt x="2656" y="132"/>
                </a:lnTo>
                <a:lnTo>
                  <a:pt x="2654" y="133"/>
                </a:lnTo>
                <a:lnTo>
                  <a:pt x="2654" y="136"/>
                </a:lnTo>
                <a:lnTo>
                  <a:pt x="2654" y="138"/>
                </a:lnTo>
                <a:lnTo>
                  <a:pt x="2654" y="141"/>
                </a:lnTo>
                <a:lnTo>
                  <a:pt x="2654" y="142"/>
                </a:lnTo>
                <a:lnTo>
                  <a:pt x="2654" y="144"/>
                </a:lnTo>
                <a:lnTo>
                  <a:pt x="2656" y="145"/>
                </a:lnTo>
                <a:lnTo>
                  <a:pt x="2656" y="147"/>
                </a:lnTo>
                <a:lnTo>
                  <a:pt x="2656" y="148"/>
                </a:lnTo>
                <a:lnTo>
                  <a:pt x="2656" y="150"/>
                </a:lnTo>
                <a:lnTo>
                  <a:pt x="2656" y="151"/>
                </a:lnTo>
                <a:lnTo>
                  <a:pt x="2656" y="154"/>
                </a:lnTo>
                <a:lnTo>
                  <a:pt x="2656" y="157"/>
                </a:lnTo>
                <a:lnTo>
                  <a:pt x="2656" y="160"/>
                </a:lnTo>
                <a:lnTo>
                  <a:pt x="2656" y="162"/>
                </a:lnTo>
                <a:lnTo>
                  <a:pt x="2656" y="163"/>
                </a:lnTo>
                <a:lnTo>
                  <a:pt x="2656" y="165"/>
                </a:lnTo>
                <a:lnTo>
                  <a:pt x="2656" y="166"/>
                </a:lnTo>
                <a:lnTo>
                  <a:pt x="2656" y="168"/>
                </a:lnTo>
                <a:lnTo>
                  <a:pt x="2656" y="169"/>
                </a:lnTo>
                <a:lnTo>
                  <a:pt x="2656" y="171"/>
                </a:lnTo>
                <a:lnTo>
                  <a:pt x="2659" y="172"/>
                </a:lnTo>
                <a:lnTo>
                  <a:pt x="2660" y="174"/>
                </a:lnTo>
                <a:lnTo>
                  <a:pt x="2660" y="175"/>
                </a:lnTo>
                <a:lnTo>
                  <a:pt x="2660" y="177"/>
                </a:lnTo>
                <a:lnTo>
                  <a:pt x="2662" y="177"/>
                </a:lnTo>
                <a:lnTo>
                  <a:pt x="2663" y="178"/>
                </a:lnTo>
                <a:lnTo>
                  <a:pt x="2668" y="180"/>
                </a:lnTo>
                <a:lnTo>
                  <a:pt x="2671" y="182"/>
                </a:lnTo>
                <a:lnTo>
                  <a:pt x="2674" y="182"/>
                </a:lnTo>
                <a:lnTo>
                  <a:pt x="2675" y="182"/>
                </a:lnTo>
                <a:lnTo>
                  <a:pt x="2678" y="182"/>
                </a:lnTo>
                <a:lnTo>
                  <a:pt x="2680" y="183"/>
                </a:lnTo>
                <a:lnTo>
                  <a:pt x="2683" y="183"/>
                </a:lnTo>
                <a:lnTo>
                  <a:pt x="2684" y="183"/>
                </a:lnTo>
                <a:lnTo>
                  <a:pt x="2686" y="185"/>
                </a:lnTo>
                <a:lnTo>
                  <a:pt x="2689" y="185"/>
                </a:lnTo>
                <a:lnTo>
                  <a:pt x="2690" y="186"/>
                </a:lnTo>
                <a:lnTo>
                  <a:pt x="2695" y="188"/>
                </a:lnTo>
                <a:lnTo>
                  <a:pt x="2700" y="189"/>
                </a:lnTo>
                <a:lnTo>
                  <a:pt x="2703" y="191"/>
                </a:lnTo>
                <a:lnTo>
                  <a:pt x="2706" y="192"/>
                </a:lnTo>
                <a:lnTo>
                  <a:pt x="2707" y="194"/>
                </a:lnTo>
                <a:lnTo>
                  <a:pt x="2727" y="204"/>
                </a:lnTo>
                <a:lnTo>
                  <a:pt x="2731" y="206"/>
                </a:lnTo>
                <a:lnTo>
                  <a:pt x="2733" y="207"/>
                </a:lnTo>
                <a:lnTo>
                  <a:pt x="2736" y="209"/>
                </a:lnTo>
                <a:lnTo>
                  <a:pt x="2740" y="210"/>
                </a:lnTo>
                <a:lnTo>
                  <a:pt x="2740" y="212"/>
                </a:lnTo>
                <a:lnTo>
                  <a:pt x="2737" y="221"/>
                </a:lnTo>
                <a:lnTo>
                  <a:pt x="2736" y="225"/>
                </a:lnTo>
                <a:lnTo>
                  <a:pt x="2736" y="227"/>
                </a:lnTo>
                <a:lnTo>
                  <a:pt x="2734" y="231"/>
                </a:lnTo>
                <a:lnTo>
                  <a:pt x="2734" y="233"/>
                </a:lnTo>
                <a:lnTo>
                  <a:pt x="2736" y="235"/>
                </a:lnTo>
                <a:lnTo>
                  <a:pt x="2737" y="238"/>
                </a:lnTo>
                <a:lnTo>
                  <a:pt x="2739" y="239"/>
                </a:lnTo>
                <a:lnTo>
                  <a:pt x="2740" y="241"/>
                </a:lnTo>
                <a:lnTo>
                  <a:pt x="2743" y="247"/>
                </a:lnTo>
                <a:lnTo>
                  <a:pt x="2745" y="248"/>
                </a:lnTo>
                <a:lnTo>
                  <a:pt x="2748" y="250"/>
                </a:lnTo>
                <a:lnTo>
                  <a:pt x="2752" y="250"/>
                </a:lnTo>
                <a:lnTo>
                  <a:pt x="2759" y="251"/>
                </a:lnTo>
                <a:lnTo>
                  <a:pt x="2762" y="251"/>
                </a:lnTo>
                <a:lnTo>
                  <a:pt x="2765" y="251"/>
                </a:lnTo>
                <a:lnTo>
                  <a:pt x="2766" y="253"/>
                </a:lnTo>
                <a:lnTo>
                  <a:pt x="2768" y="253"/>
                </a:lnTo>
                <a:lnTo>
                  <a:pt x="2769" y="253"/>
                </a:lnTo>
                <a:lnTo>
                  <a:pt x="2774" y="254"/>
                </a:lnTo>
                <a:lnTo>
                  <a:pt x="2778" y="256"/>
                </a:lnTo>
                <a:lnTo>
                  <a:pt x="2781" y="256"/>
                </a:lnTo>
                <a:lnTo>
                  <a:pt x="2784" y="257"/>
                </a:lnTo>
                <a:lnTo>
                  <a:pt x="2787" y="260"/>
                </a:lnTo>
                <a:lnTo>
                  <a:pt x="2789" y="262"/>
                </a:lnTo>
                <a:lnTo>
                  <a:pt x="2790" y="265"/>
                </a:lnTo>
                <a:lnTo>
                  <a:pt x="2792" y="266"/>
                </a:lnTo>
                <a:lnTo>
                  <a:pt x="2793" y="266"/>
                </a:lnTo>
                <a:lnTo>
                  <a:pt x="2795" y="266"/>
                </a:lnTo>
                <a:lnTo>
                  <a:pt x="2801" y="265"/>
                </a:lnTo>
                <a:lnTo>
                  <a:pt x="2807" y="266"/>
                </a:lnTo>
                <a:lnTo>
                  <a:pt x="2812" y="280"/>
                </a:lnTo>
                <a:lnTo>
                  <a:pt x="2813" y="281"/>
                </a:lnTo>
                <a:lnTo>
                  <a:pt x="2815" y="281"/>
                </a:lnTo>
                <a:lnTo>
                  <a:pt x="2816" y="280"/>
                </a:lnTo>
                <a:lnTo>
                  <a:pt x="2821" y="271"/>
                </a:lnTo>
                <a:lnTo>
                  <a:pt x="2827" y="278"/>
                </a:lnTo>
                <a:lnTo>
                  <a:pt x="2840" y="294"/>
                </a:lnTo>
                <a:lnTo>
                  <a:pt x="2842" y="295"/>
                </a:lnTo>
                <a:lnTo>
                  <a:pt x="2843" y="300"/>
                </a:lnTo>
                <a:lnTo>
                  <a:pt x="2843" y="301"/>
                </a:lnTo>
                <a:lnTo>
                  <a:pt x="2845" y="301"/>
                </a:lnTo>
                <a:lnTo>
                  <a:pt x="2849" y="301"/>
                </a:lnTo>
                <a:lnTo>
                  <a:pt x="2851" y="306"/>
                </a:lnTo>
                <a:lnTo>
                  <a:pt x="2852" y="309"/>
                </a:lnTo>
                <a:lnTo>
                  <a:pt x="2852" y="310"/>
                </a:lnTo>
                <a:lnTo>
                  <a:pt x="2857" y="310"/>
                </a:lnTo>
                <a:lnTo>
                  <a:pt x="2860" y="313"/>
                </a:lnTo>
                <a:lnTo>
                  <a:pt x="2860" y="315"/>
                </a:lnTo>
                <a:lnTo>
                  <a:pt x="2860" y="316"/>
                </a:lnTo>
                <a:lnTo>
                  <a:pt x="2860" y="318"/>
                </a:lnTo>
                <a:lnTo>
                  <a:pt x="2868" y="319"/>
                </a:lnTo>
                <a:lnTo>
                  <a:pt x="2869" y="319"/>
                </a:lnTo>
                <a:lnTo>
                  <a:pt x="2871" y="321"/>
                </a:lnTo>
                <a:lnTo>
                  <a:pt x="2869" y="322"/>
                </a:lnTo>
                <a:lnTo>
                  <a:pt x="2869" y="324"/>
                </a:lnTo>
                <a:lnTo>
                  <a:pt x="2869" y="325"/>
                </a:lnTo>
                <a:lnTo>
                  <a:pt x="2871" y="325"/>
                </a:lnTo>
                <a:lnTo>
                  <a:pt x="2874" y="327"/>
                </a:lnTo>
                <a:lnTo>
                  <a:pt x="2875" y="327"/>
                </a:lnTo>
                <a:lnTo>
                  <a:pt x="2875" y="333"/>
                </a:lnTo>
                <a:lnTo>
                  <a:pt x="2875" y="336"/>
                </a:lnTo>
                <a:lnTo>
                  <a:pt x="2877" y="336"/>
                </a:lnTo>
                <a:lnTo>
                  <a:pt x="2878" y="336"/>
                </a:lnTo>
                <a:lnTo>
                  <a:pt x="2880" y="336"/>
                </a:lnTo>
                <a:lnTo>
                  <a:pt x="2883" y="339"/>
                </a:lnTo>
                <a:lnTo>
                  <a:pt x="2884" y="339"/>
                </a:lnTo>
                <a:lnTo>
                  <a:pt x="2887" y="341"/>
                </a:lnTo>
                <a:lnTo>
                  <a:pt x="2890" y="344"/>
                </a:lnTo>
                <a:lnTo>
                  <a:pt x="2895" y="345"/>
                </a:lnTo>
                <a:lnTo>
                  <a:pt x="2896" y="347"/>
                </a:lnTo>
                <a:lnTo>
                  <a:pt x="2896" y="348"/>
                </a:lnTo>
                <a:lnTo>
                  <a:pt x="2896" y="350"/>
                </a:lnTo>
                <a:lnTo>
                  <a:pt x="2890" y="354"/>
                </a:lnTo>
                <a:lnTo>
                  <a:pt x="2887" y="357"/>
                </a:lnTo>
                <a:lnTo>
                  <a:pt x="2884" y="357"/>
                </a:lnTo>
                <a:lnTo>
                  <a:pt x="2881" y="362"/>
                </a:lnTo>
                <a:lnTo>
                  <a:pt x="2877" y="369"/>
                </a:lnTo>
                <a:lnTo>
                  <a:pt x="2874" y="372"/>
                </a:lnTo>
                <a:lnTo>
                  <a:pt x="2872" y="377"/>
                </a:lnTo>
                <a:lnTo>
                  <a:pt x="2871" y="380"/>
                </a:lnTo>
                <a:lnTo>
                  <a:pt x="2868" y="381"/>
                </a:lnTo>
                <a:lnTo>
                  <a:pt x="2868" y="383"/>
                </a:lnTo>
                <a:lnTo>
                  <a:pt x="2871" y="386"/>
                </a:lnTo>
                <a:lnTo>
                  <a:pt x="2872" y="387"/>
                </a:lnTo>
                <a:lnTo>
                  <a:pt x="2874" y="391"/>
                </a:lnTo>
                <a:lnTo>
                  <a:pt x="2875" y="392"/>
                </a:lnTo>
                <a:lnTo>
                  <a:pt x="2877" y="395"/>
                </a:lnTo>
                <a:lnTo>
                  <a:pt x="2878" y="397"/>
                </a:lnTo>
                <a:lnTo>
                  <a:pt x="2880" y="398"/>
                </a:lnTo>
                <a:lnTo>
                  <a:pt x="2880" y="400"/>
                </a:lnTo>
                <a:lnTo>
                  <a:pt x="2884" y="403"/>
                </a:lnTo>
                <a:lnTo>
                  <a:pt x="2889" y="404"/>
                </a:lnTo>
                <a:lnTo>
                  <a:pt x="2890" y="404"/>
                </a:lnTo>
                <a:lnTo>
                  <a:pt x="2896" y="406"/>
                </a:lnTo>
                <a:lnTo>
                  <a:pt x="2898" y="407"/>
                </a:lnTo>
                <a:lnTo>
                  <a:pt x="2904" y="409"/>
                </a:lnTo>
                <a:lnTo>
                  <a:pt x="2907" y="409"/>
                </a:lnTo>
                <a:lnTo>
                  <a:pt x="2908" y="410"/>
                </a:lnTo>
                <a:lnTo>
                  <a:pt x="2910" y="412"/>
                </a:lnTo>
                <a:lnTo>
                  <a:pt x="2917" y="416"/>
                </a:lnTo>
                <a:lnTo>
                  <a:pt x="2919" y="418"/>
                </a:lnTo>
                <a:lnTo>
                  <a:pt x="2920" y="419"/>
                </a:lnTo>
                <a:lnTo>
                  <a:pt x="2922" y="422"/>
                </a:lnTo>
                <a:lnTo>
                  <a:pt x="2925" y="424"/>
                </a:lnTo>
                <a:lnTo>
                  <a:pt x="2930" y="427"/>
                </a:lnTo>
                <a:lnTo>
                  <a:pt x="2933" y="431"/>
                </a:lnTo>
                <a:lnTo>
                  <a:pt x="2936" y="434"/>
                </a:lnTo>
                <a:lnTo>
                  <a:pt x="2937" y="436"/>
                </a:lnTo>
                <a:lnTo>
                  <a:pt x="2939" y="437"/>
                </a:lnTo>
                <a:lnTo>
                  <a:pt x="2951" y="451"/>
                </a:lnTo>
                <a:lnTo>
                  <a:pt x="2952" y="453"/>
                </a:lnTo>
                <a:lnTo>
                  <a:pt x="2951" y="463"/>
                </a:lnTo>
                <a:lnTo>
                  <a:pt x="2957" y="465"/>
                </a:lnTo>
                <a:lnTo>
                  <a:pt x="2969" y="471"/>
                </a:lnTo>
                <a:lnTo>
                  <a:pt x="2975" y="477"/>
                </a:lnTo>
                <a:lnTo>
                  <a:pt x="2970" y="481"/>
                </a:lnTo>
                <a:lnTo>
                  <a:pt x="2966" y="487"/>
                </a:lnTo>
                <a:lnTo>
                  <a:pt x="2960" y="497"/>
                </a:lnTo>
                <a:lnTo>
                  <a:pt x="2961" y="498"/>
                </a:lnTo>
                <a:lnTo>
                  <a:pt x="2963" y="498"/>
                </a:lnTo>
                <a:lnTo>
                  <a:pt x="2960" y="501"/>
                </a:lnTo>
                <a:lnTo>
                  <a:pt x="2958" y="501"/>
                </a:lnTo>
                <a:lnTo>
                  <a:pt x="2958" y="503"/>
                </a:lnTo>
                <a:lnTo>
                  <a:pt x="2957" y="503"/>
                </a:lnTo>
                <a:lnTo>
                  <a:pt x="2957" y="504"/>
                </a:lnTo>
                <a:lnTo>
                  <a:pt x="2955" y="506"/>
                </a:lnTo>
                <a:lnTo>
                  <a:pt x="2954" y="506"/>
                </a:lnTo>
                <a:lnTo>
                  <a:pt x="2954" y="507"/>
                </a:lnTo>
                <a:lnTo>
                  <a:pt x="2952" y="507"/>
                </a:lnTo>
                <a:lnTo>
                  <a:pt x="2951" y="509"/>
                </a:lnTo>
                <a:lnTo>
                  <a:pt x="2949" y="509"/>
                </a:lnTo>
                <a:lnTo>
                  <a:pt x="2949" y="510"/>
                </a:lnTo>
                <a:lnTo>
                  <a:pt x="2948" y="510"/>
                </a:lnTo>
                <a:lnTo>
                  <a:pt x="2946" y="510"/>
                </a:lnTo>
                <a:lnTo>
                  <a:pt x="2937" y="515"/>
                </a:lnTo>
                <a:lnTo>
                  <a:pt x="2933" y="518"/>
                </a:lnTo>
                <a:lnTo>
                  <a:pt x="2920" y="522"/>
                </a:lnTo>
                <a:lnTo>
                  <a:pt x="2919" y="524"/>
                </a:lnTo>
                <a:lnTo>
                  <a:pt x="2917" y="527"/>
                </a:lnTo>
                <a:lnTo>
                  <a:pt x="2914" y="530"/>
                </a:lnTo>
                <a:lnTo>
                  <a:pt x="2899" y="550"/>
                </a:lnTo>
                <a:lnTo>
                  <a:pt x="2898" y="551"/>
                </a:lnTo>
                <a:lnTo>
                  <a:pt x="2898" y="553"/>
                </a:lnTo>
                <a:lnTo>
                  <a:pt x="2896" y="554"/>
                </a:lnTo>
                <a:lnTo>
                  <a:pt x="2895" y="556"/>
                </a:lnTo>
                <a:lnTo>
                  <a:pt x="2893" y="557"/>
                </a:lnTo>
                <a:lnTo>
                  <a:pt x="2893" y="559"/>
                </a:lnTo>
                <a:lnTo>
                  <a:pt x="2892" y="560"/>
                </a:lnTo>
                <a:lnTo>
                  <a:pt x="2892" y="562"/>
                </a:lnTo>
                <a:lnTo>
                  <a:pt x="2890" y="562"/>
                </a:lnTo>
                <a:lnTo>
                  <a:pt x="2890" y="563"/>
                </a:lnTo>
                <a:lnTo>
                  <a:pt x="2889" y="565"/>
                </a:lnTo>
                <a:lnTo>
                  <a:pt x="2889" y="566"/>
                </a:lnTo>
                <a:lnTo>
                  <a:pt x="2887" y="566"/>
                </a:lnTo>
                <a:lnTo>
                  <a:pt x="2887" y="568"/>
                </a:lnTo>
                <a:lnTo>
                  <a:pt x="2887" y="569"/>
                </a:lnTo>
                <a:lnTo>
                  <a:pt x="2886" y="569"/>
                </a:lnTo>
                <a:lnTo>
                  <a:pt x="2886" y="571"/>
                </a:lnTo>
                <a:lnTo>
                  <a:pt x="2884" y="572"/>
                </a:lnTo>
                <a:lnTo>
                  <a:pt x="2887" y="598"/>
                </a:lnTo>
                <a:lnTo>
                  <a:pt x="2889" y="606"/>
                </a:lnTo>
                <a:lnTo>
                  <a:pt x="2892" y="612"/>
                </a:lnTo>
                <a:lnTo>
                  <a:pt x="2905" y="633"/>
                </a:lnTo>
                <a:lnTo>
                  <a:pt x="2911" y="640"/>
                </a:lnTo>
                <a:lnTo>
                  <a:pt x="2925" y="659"/>
                </a:lnTo>
                <a:lnTo>
                  <a:pt x="2930" y="668"/>
                </a:lnTo>
                <a:lnTo>
                  <a:pt x="2931" y="671"/>
                </a:lnTo>
                <a:lnTo>
                  <a:pt x="2934" y="675"/>
                </a:lnTo>
                <a:lnTo>
                  <a:pt x="2934" y="677"/>
                </a:lnTo>
                <a:lnTo>
                  <a:pt x="2939" y="684"/>
                </a:lnTo>
                <a:lnTo>
                  <a:pt x="2940" y="687"/>
                </a:lnTo>
                <a:lnTo>
                  <a:pt x="2946" y="696"/>
                </a:lnTo>
                <a:lnTo>
                  <a:pt x="2949" y="701"/>
                </a:lnTo>
                <a:lnTo>
                  <a:pt x="2954" y="710"/>
                </a:lnTo>
                <a:lnTo>
                  <a:pt x="2960" y="724"/>
                </a:lnTo>
                <a:lnTo>
                  <a:pt x="2964" y="734"/>
                </a:lnTo>
                <a:lnTo>
                  <a:pt x="2969" y="742"/>
                </a:lnTo>
                <a:lnTo>
                  <a:pt x="2984" y="772"/>
                </a:lnTo>
                <a:lnTo>
                  <a:pt x="2995" y="792"/>
                </a:lnTo>
                <a:lnTo>
                  <a:pt x="3011" y="819"/>
                </a:lnTo>
                <a:lnTo>
                  <a:pt x="3019" y="831"/>
                </a:lnTo>
                <a:lnTo>
                  <a:pt x="3032" y="854"/>
                </a:lnTo>
                <a:lnTo>
                  <a:pt x="3039" y="864"/>
                </a:lnTo>
                <a:lnTo>
                  <a:pt x="3043" y="872"/>
                </a:lnTo>
                <a:lnTo>
                  <a:pt x="3042" y="874"/>
                </a:lnTo>
                <a:lnTo>
                  <a:pt x="2989" y="883"/>
                </a:lnTo>
                <a:lnTo>
                  <a:pt x="2928" y="896"/>
                </a:lnTo>
                <a:lnTo>
                  <a:pt x="2916" y="899"/>
                </a:lnTo>
                <a:lnTo>
                  <a:pt x="2905" y="901"/>
                </a:lnTo>
                <a:lnTo>
                  <a:pt x="2890" y="905"/>
                </a:lnTo>
                <a:lnTo>
                  <a:pt x="2889" y="911"/>
                </a:lnTo>
                <a:lnTo>
                  <a:pt x="2889" y="917"/>
                </a:lnTo>
                <a:lnTo>
                  <a:pt x="2913" y="934"/>
                </a:lnTo>
                <a:lnTo>
                  <a:pt x="2893" y="967"/>
                </a:lnTo>
                <a:lnTo>
                  <a:pt x="2864" y="1039"/>
                </a:lnTo>
                <a:lnTo>
                  <a:pt x="2868" y="1040"/>
                </a:lnTo>
                <a:lnTo>
                  <a:pt x="2851" y="1061"/>
                </a:lnTo>
                <a:lnTo>
                  <a:pt x="2849" y="1064"/>
                </a:lnTo>
                <a:lnTo>
                  <a:pt x="2801" y="1134"/>
                </a:lnTo>
                <a:lnTo>
                  <a:pt x="2790" y="1145"/>
                </a:lnTo>
                <a:lnTo>
                  <a:pt x="2789" y="1148"/>
                </a:lnTo>
                <a:lnTo>
                  <a:pt x="2789" y="1149"/>
                </a:lnTo>
                <a:lnTo>
                  <a:pt x="2790" y="1152"/>
                </a:lnTo>
                <a:lnTo>
                  <a:pt x="2793" y="1155"/>
                </a:lnTo>
                <a:lnTo>
                  <a:pt x="2796" y="1160"/>
                </a:lnTo>
                <a:lnTo>
                  <a:pt x="2798" y="1163"/>
                </a:lnTo>
                <a:lnTo>
                  <a:pt x="2799" y="1166"/>
                </a:lnTo>
                <a:lnTo>
                  <a:pt x="2799" y="1167"/>
                </a:lnTo>
                <a:lnTo>
                  <a:pt x="2802" y="1172"/>
                </a:lnTo>
                <a:lnTo>
                  <a:pt x="2805" y="1173"/>
                </a:lnTo>
                <a:lnTo>
                  <a:pt x="2807" y="1173"/>
                </a:lnTo>
                <a:lnTo>
                  <a:pt x="2807" y="1175"/>
                </a:lnTo>
                <a:lnTo>
                  <a:pt x="2808" y="1175"/>
                </a:lnTo>
                <a:lnTo>
                  <a:pt x="2810" y="1175"/>
                </a:lnTo>
                <a:lnTo>
                  <a:pt x="2830" y="1202"/>
                </a:lnTo>
                <a:lnTo>
                  <a:pt x="2839" y="1214"/>
                </a:lnTo>
                <a:lnTo>
                  <a:pt x="2860" y="1245"/>
                </a:lnTo>
                <a:lnTo>
                  <a:pt x="2880" y="1269"/>
                </a:lnTo>
                <a:lnTo>
                  <a:pt x="2902" y="1264"/>
                </a:lnTo>
                <a:lnTo>
                  <a:pt x="2904" y="1264"/>
                </a:lnTo>
                <a:lnTo>
                  <a:pt x="2905" y="1264"/>
                </a:lnTo>
                <a:lnTo>
                  <a:pt x="2907" y="1264"/>
                </a:lnTo>
                <a:lnTo>
                  <a:pt x="2908" y="1264"/>
                </a:lnTo>
                <a:lnTo>
                  <a:pt x="2910" y="1264"/>
                </a:lnTo>
                <a:lnTo>
                  <a:pt x="2911" y="1264"/>
                </a:lnTo>
                <a:lnTo>
                  <a:pt x="2913" y="1266"/>
                </a:lnTo>
                <a:lnTo>
                  <a:pt x="2914" y="1266"/>
                </a:lnTo>
                <a:lnTo>
                  <a:pt x="2916" y="1266"/>
                </a:lnTo>
                <a:lnTo>
                  <a:pt x="2916" y="1267"/>
                </a:lnTo>
                <a:lnTo>
                  <a:pt x="2919" y="1267"/>
                </a:lnTo>
                <a:lnTo>
                  <a:pt x="2922" y="1269"/>
                </a:lnTo>
                <a:lnTo>
                  <a:pt x="2927" y="1270"/>
                </a:lnTo>
                <a:lnTo>
                  <a:pt x="2930" y="1272"/>
                </a:lnTo>
                <a:lnTo>
                  <a:pt x="2948" y="1278"/>
                </a:lnTo>
                <a:lnTo>
                  <a:pt x="2928" y="1310"/>
                </a:lnTo>
                <a:lnTo>
                  <a:pt x="3048" y="1378"/>
                </a:lnTo>
                <a:lnTo>
                  <a:pt x="3049" y="1376"/>
                </a:lnTo>
                <a:lnTo>
                  <a:pt x="3075" y="1329"/>
                </a:lnTo>
                <a:lnTo>
                  <a:pt x="3098" y="1341"/>
                </a:lnTo>
                <a:lnTo>
                  <a:pt x="3105" y="1348"/>
                </a:lnTo>
                <a:lnTo>
                  <a:pt x="3108" y="1349"/>
                </a:lnTo>
                <a:lnTo>
                  <a:pt x="3110" y="1349"/>
                </a:lnTo>
                <a:lnTo>
                  <a:pt x="3111" y="1351"/>
                </a:lnTo>
                <a:lnTo>
                  <a:pt x="3114" y="1352"/>
                </a:lnTo>
                <a:lnTo>
                  <a:pt x="3117" y="1354"/>
                </a:lnTo>
                <a:lnTo>
                  <a:pt x="3119" y="1355"/>
                </a:lnTo>
                <a:lnTo>
                  <a:pt x="3122" y="1357"/>
                </a:lnTo>
                <a:lnTo>
                  <a:pt x="3125" y="1358"/>
                </a:lnTo>
                <a:lnTo>
                  <a:pt x="3126" y="1360"/>
                </a:lnTo>
                <a:lnTo>
                  <a:pt x="3129" y="1361"/>
                </a:lnTo>
                <a:lnTo>
                  <a:pt x="3131" y="1363"/>
                </a:lnTo>
                <a:lnTo>
                  <a:pt x="3134" y="1364"/>
                </a:lnTo>
                <a:lnTo>
                  <a:pt x="3135" y="1364"/>
                </a:lnTo>
                <a:lnTo>
                  <a:pt x="3135" y="1366"/>
                </a:lnTo>
                <a:lnTo>
                  <a:pt x="3137" y="1366"/>
                </a:lnTo>
                <a:lnTo>
                  <a:pt x="3138" y="1367"/>
                </a:lnTo>
                <a:lnTo>
                  <a:pt x="3143" y="1370"/>
                </a:lnTo>
                <a:lnTo>
                  <a:pt x="3144" y="1370"/>
                </a:lnTo>
                <a:lnTo>
                  <a:pt x="3146" y="1372"/>
                </a:lnTo>
                <a:lnTo>
                  <a:pt x="3148" y="1373"/>
                </a:lnTo>
                <a:lnTo>
                  <a:pt x="3149" y="1373"/>
                </a:lnTo>
                <a:lnTo>
                  <a:pt x="3151" y="1375"/>
                </a:lnTo>
                <a:lnTo>
                  <a:pt x="3154" y="1376"/>
                </a:lnTo>
                <a:lnTo>
                  <a:pt x="3163" y="1382"/>
                </a:lnTo>
                <a:lnTo>
                  <a:pt x="3166" y="1384"/>
                </a:lnTo>
                <a:lnTo>
                  <a:pt x="3167" y="1385"/>
                </a:lnTo>
                <a:lnTo>
                  <a:pt x="3169" y="1385"/>
                </a:lnTo>
                <a:lnTo>
                  <a:pt x="3160" y="1399"/>
                </a:lnTo>
                <a:lnTo>
                  <a:pt x="3158" y="1402"/>
                </a:lnTo>
                <a:lnTo>
                  <a:pt x="3163" y="1405"/>
                </a:lnTo>
                <a:lnTo>
                  <a:pt x="3166" y="1407"/>
                </a:lnTo>
                <a:lnTo>
                  <a:pt x="3167" y="1407"/>
                </a:lnTo>
                <a:lnTo>
                  <a:pt x="3173" y="1408"/>
                </a:lnTo>
                <a:lnTo>
                  <a:pt x="3176" y="1410"/>
                </a:lnTo>
                <a:lnTo>
                  <a:pt x="3176" y="1411"/>
                </a:lnTo>
                <a:lnTo>
                  <a:pt x="3178" y="1411"/>
                </a:lnTo>
                <a:lnTo>
                  <a:pt x="3179" y="1413"/>
                </a:lnTo>
                <a:lnTo>
                  <a:pt x="3182" y="1416"/>
                </a:lnTo>
                <a:lnTo>
                  <a:pt x="3184" y="1416"/>
                </a:lnTo>
                <a:lnTo>
                  <a:pt x="3184" y="1417"/>
                </a:lnTo>
                <a:lnTo>
                  <a:pt x="3185" y="1419"/>
                </a:lnTo>
                <a:lnTo>
                  <a:pt x="3187" y="1422"/>
                </a:lnTo>
                <a:lnTo>
                  <a:pt x="3187" y="1425"/>
                </a:lnTo>
                <a:lnTo>
                  <a:pt x="3188" y="1434"/>
                </a:lnTo>
                <a:lnTo>
                  <a:pt x="3185" y="1438"/>
                </a:lnTo>
                <a:lnTo>
                  <a:pt x="3184" y="1440"/>
                </a:lnTo>
                <a:lnTo>
                  <a:pt x="3184" y="1443"/>
                </a:lnTo>
                <a:lnTo>
                  <a:pt x="3184" y="1446"/>
                </a:lnTo>
                <a:lnTo>
                  <a:pt x="3182" y="1449"/>
                </a:lnTo>
                <a:lnTo>
                  <a:pt x="3182" y="1451"/>
                </a:lnTo>
                <a:lnTo>
                  <a:pt x="3184" y="1452"/>
                </a:lnTo>
                <a:lnTo>
                  <a:pt x="3184" y="1454"/>
                </a:lnTo>
                <a:lnTo>
                  <a:pt x="3185" y="1457"/>
                </a:lnTo>
                <a:lnTo>
                  <a:pt x="3187" y="1458"/>
                </a:lnTo>
                <a:lnTo>
                  <a:pt x="3188" y="1461"/>
                </a:lnTo>
                <a:lnTo>
                  <a:pt x="3213" y="1481"/>
                </a:lnTo>
                <a:lnTo>
                  <a:pt x="3222" y="1484"/>
                </a:lnTo>
                <a:lnTo>
                  <a:pt x="3223" y="1485"/>
                </a:lnTo>
                <a:lnTo>
                  <a:pt x="3225" y="1485"/>
                </a:lnTo>
                <a:lnTo>
                  <a:pt x="3226" y="1487"/>
                </a:lnTo>
                <a:lnTo>
                  <a:pt x="3228" y="1487"/>
                </a:lnTo>
                <a:lnTo>
                  <a:pt x="3229" y="1488"/>
                </a:lnTo>
                <a:lnTo>
                  <a:pt x="3232" y="1490"/>
                </a:lnTo>
                <a:lnTo>
                  <a:pt x="3234" y="1491"/>
                </a:lnTo>
                <a:lnTo>
                  <a:pt x="3235" y="1491"/>
                </a:lnTo>
                <a:lnTo>
                  <a:pt x="3237" y="1493"/>
                </a:lnTo>
                <a:lnTo>
                  <a:pt x="3240" y="1494"/>
                </a:lnTo>
                <a:lnTo>
                  <a:pt x="3241" y="1494"/>
                </a:lnTo>
                <a:lnTo>
                  <a:pt x="3243" y="1496"/>
                </a:lnTo>
                <a:lnTo>
                  <a:pt x="3246" y="1497"/>
                </a:lnTo>
                <a:lnTo>
                  <a:pt x="3247" y="1497"/>
                </a:lnTo>
                <a:lnTo>
                  <a:pt x="3249" y="1499"/>
                </a:lnTo>
                <a:lnTo>
                  <a:pt x="3252" y="1500"/>
                </a:lnTo>
                <a:lnTo>
                  <a:pt x="3253" y="1500"/>
                </a:lnTo>
                <a:lnTo>
                  <a:pt x="3258" y="1502"/>
                </a:lnTo>
                <a:lnTo>
                  <a:pt x="3261" y="1502"/>
                </a:lnTo>
                <a:lnTo>
                  <a:pt x="3263" y="1502"/>
                </a:lnTo>
                <a:lnTo>
                  <a:pt x="3266" y="1502"/>
                </a:lnTo>
                <a:lnTo>
                  <a:pt x="3267" y="1502"/>
                </a:lnTo>
                <a:lnTo>
                  <a:pt x="3269" y="1502"/>
                </a:lnTo>
                <a:lnTo>
                  <a:pt x="3272" y="1502"/>
                </a:lnTo>
                <a:lnTo>
                  <a:pt x="3273" y="1500"/>
                </a:lnTo>
                <a:lnTo>
                  <a:pt x="3276" y="1500"/>
                </a:lnTo>
                <a:lnTo>
                  <a:pt x="3278" y="1500"/>
                </a:lnTo>
                <a:lnTo>
                  <a:pt x="3279" y="1500"/>
                </a:lnTo>
                <a:lnTo>
                  <a:pt x="3282" y="1500"/>
                </a:lnTo>
                <a:lnTo>
                  <a:pt x="3284" y="1500"/>
                </a:lnTo>
                <a:lnTo>
                  <a:pt x="3287" y="1500"/>
                </a:lnTo>
                <a:lnTo>
                  <a:pt x="3288" y="1500"/>
                </a:lnTo>
                <a:lnTo>
                  <a:pt x="3291" y="1500"/>
                </a:lnTo>
                <a:lnTo>
                  <a:pt x="3306" y="1502"/>
                </a:lnTo>
                <a:lnTo>
                  <a:pt x="3311" y="1505"/>
                </a:lnTo>
                <a:lnTo>
                  <a:pt x="3317" y="1508"/>
                </a:lnTo>
                <a:lnTo>
                  <a:pt x="3325" y="1511"/>
                </a:lnTo>
                <a:lnTo>
                  <a:pt x="3334" y="1513"/>
                </a:lnTo>
                <a:lnTo>
                  <a:pt x="3337" y="1514"/>
                </a:lnTo>
                <a:lnTo>
                  <a:pt x="3338" y="1516"/>
                </a:lnTo>
                <a:lnTo>
                  <a:pt x="3340" y="1516"/>
                </a:lnTo>
                <a:lnTo>
                  <a:pt x="3343" y="1517"/>
                </a:lnTo>
                <a:lnTo>
                  <a:pt x="3346" y="1517"/>
                </a:lnTo>
                <a:lnTo>
                  <a:pt x="3346" y="1519"/>
                </a:lnTo>
                <a:lnTo>
                  <a:pt x="3347" y="1519"/>
                </a:lnTo>
                <a:lnTo>
                  <a:pt x="3349" y="1519"/>
                </a:lnTo>
                <a:lnTo>
                  <a:pt x="3350" y="1519"/>
                </a:lnTo>
                <a:lnTo>
                  <a:pt x="3352" y="1519"/>
                </a:lnTo>
                <a:lnTo>
                  <a:pt x="3353" y="1519"/>
                </a:lnTo>
                <a:lnTo>
                  <a:pt x="3355" y="1519"/>
                </a:lnTo>
                <a:lnTo>
                  <a:pt x="3356" y="1519"/>
                </a:lnTo>
                <a:lnTo>
                  <a:pt x="3359" y="1519"/>
                </a:lnTo>
                <a:lnTo>
                  <a:pt x="3361" y="1519"/>
                </a:lnTo>
                <a:lnTo>
                  <a:pt x="3362" y="1519"/>
                </a:lnTo>
                <a:lnTo>
                  <a:pt x="3364" y="1519"/>
                </a:lnTo>
                <a:lnTo>
                  <a:pt x="3365" y="1519"/>
                </a:lnTo>
                <a:lnTo>
                  <a:pt x="3370" y="1519"/>
                </a:lnTo>
                <a:lnTo>
                  <a:pt x="3371" y="1520"/>
                </a:lnTo>
                <a:lnTo>
                  <a:pt x="3373" y="1520"/>
                </a:lnTo>
                <a:lnTo>
                  <a:pt x="3375" y="1520"/>
                </a:lnTo>
                <a:lnTo>
                  <a:pt x="3376" y="1520"/>
                </a:lnTo>
                <a:lnTo>
                  <a:pt x="3378" y="1522"/>
                </a:lnTo>
                <a:lnTo>
                  <a:pt x="3379" y="1522"/>
                </a:lnTo>
                <a:lnTo>
                  <a:pt x="3381" y="1522"/>
                </a:lnTo>
                <a:lnTo>
                  <a:pt x="3384" y="1523"/>
                </a:lnTo>
                <a:lnTo>
                  <a:pt x="3385" y="1523"/>
                </a:lnTo>
                <a:lnTo>
                  <a:pt x="3387" y="1523"/>
                </a:lnTo>
                <a:lnTo>
                  <a:pt x="3388" y="1525"/>
                </a:lnTo>
                <a:lnTo>
                  <a:pt x="3390" y="1525"/>
                </a:lnTo>
                <a:lnTo>
                  <a:pt x="3390" y="1526"/>
                </a:lnTo>
                <a:lnTo>
                  <a:pt x="3391" y="1526"/>
                </a:lnTo>
                <a:lnTo>
                  <a:pt x="3393" y="1528"/>
                </a:lnTo>
                <a:lnTo>
                  <a:pt x="3394" y="1528"/>
                </a:lnTo>
                <a:lnTo>
                  <a:pt x="3394" y="1529"/>
                </a:lnTo>
                <a:lnTo>
                  <a:pt x="3396" y="1529"/>
                </a:lnTo>
                <a:lnTo>
                  <a:pt x="3397" y="1531"/>
                </a:lnTo>
                <a:lnTo>
                  <a:pt x="3399" y="1531"/>
                </a:lnTo>
                <a:lnTo>
                  <a:pt x="3400" y="1531"/>
                </a:lnTo>
                <a:lnTo>
                  <a:pt x="3402" y="1532"/>
                </a:lnTo>
                <a:lnTo>
                  <a:pt x="3403" y="1532"/>
                </a:lnTo>
                <a:lnTo>
                  <a:pt x="3405" y="1532"/>
                </a:lnTo>
                <a:lnTo>
                  <a:pt x="3406" y="1532"/>
                </a:lnTo>
                <a:lnTo>
                  <a:pt x="3408" y="1534"/>
                </a:lnTo>
                <a:lnTo>
                  <a:pt x="3409" y="1534"/>
                </a:lnTo>
                <a:lnTo>
                  <a:pt x="3411" y="1534"/>
                </a:lnTo>
                <a:lnTo>
                  <a:pt x="3412" y="1535"/>
                </a:lnTo>
                <a:lnTo>
                  <a:pt x="3414" y="1535"/>
                </a:lnTo>
                <a:lnTo>
                  <a:pt x="3415" y="1537"/>
                </a:lnTo>
                <a:lnTo>
                  <a:pt x="3417" y="1537"/>
                </a:lnTo>
                <a:lnTo>
                  <a:pt x="3418" y="1538"/>
                </a:lnTo>
                <a:lnTo>
                  <a:pt x="3420" y="1538"/>
                </a:lnTo>
                <a:lnTo>
                  <a:pt x="3420" y="1540"/>
                </a:lnTo>
                <a:lnTo>
                  <a:pt x="3421" y="1540"/>
                </a:lnTo>
                <a:lnTo>
                  <a:pt x="3423" y="1541"/>
                </a:lnTo>
                <a:lnTo>
                  <a:pt x="3423" y="1553"/>
                </a:lnTo>
                <a:lnTo>
                  <a:pt x="3424" y="1555"/>
                </a:lnTo>
                <a:lnTo>
                  <a:pt x="3424" y="1558"/>
                </a:lnTo>
                <a:lnTo>
                  <a:pt x="3424" y="1560"/>
                </a:lnTo>
                <a:lnTo>
                  <a:pt x="3424" y="1563"/>
                </a:lnTo>
                <a:lnTo>
                  <a:pt x="3420" y="1564"/>
                </a:lnTo>
                <a:lnTo>
                  <a:pt x="3420" y="1567"/>
                </a:lnTo>
                <a:lnTo>
                  <a:pt x="3421" y="1575"/>
                </a:lnTo>
                <a:lnTo>
                  <a:pt x="3423" y="1578"/>
                </a:lnTo>
                <a:lnTo>
                  <a:pt x="3423" y="1585"/>
                </a:lnTo>
                <a:lnTo>
                  <a:pt x="3427" y="1599"/>
                </a:lnTo>
                <a:lnTo>
                  <a:pt x="3427" y="1600"/>
                </a:lnTo>
                <a:lnTo>
                  <a:pt x="3427" y="1602"/>
                </a:lnTo>
                <a:lnTo>
                  <a:pt x="3432" y="1619"/>
                </a:lnTo>
                <a:lnTo>
                  <a:pt x="3444" y="1614"/>
                </a:lnTo>
                <a:lnTo>
                  <a:pt x="3444" y="1616"/>
                </a:lnTo>
                <a:lnTo>
                  <a:pt x="3449" y="1623"/>
                </a:lnTo>
                <a:lnTo>
                  <a:pt x="3452" y="1631"/>
                </a:lnTo>
                <a:lnTo>
                  <a:pt x="3462" y="1655"/>
                </a:lnTo>
                <a:lnTo>
                  <a:pt x="3465" y="1667"/>
                </a:lnTo>
                <a:lnTo>
                  <a:pt x="3467" y="1678"/>
                </a:lnTo>
                <a:lnTo>
                  <a:pt x="3471" y="1691"/>
                </a:lnTo>
                <a:lnTo>
                  <a:pt x="3479" y="1711"/>
                </a:lnTo>
                <a:lnTo>
                  <a:pt x="3487" y="1731"/>
                </a:lnTo>
                <a:lnTo>
                  <a:pt x="3515" y="1722"/>
                </a:lnTo>
                <a:lnTo>
                  <a:pt x="3515" y="1729"/>
                </a:lnTo>
                <a:lnTo>
                  <a:pt x="3515" y="1735"/>
                </a:lnTo>
                <a:lnTo>
                  <a:pt x="3518" y="1753"/>
                </a:lnTo>
                <a:lnTo>
                  <a:pt x="3517" y="1769"/>
                </a:lnTo>
                <a:lnTo>
                  <a:pt x="3515" y="1788"/>
                </a:lnTo>
                <a:lnTo>
                  <a:pt x="3514" y="1802"/>
                </a:lnTo>
                <a:lnTo>
                  <a:pt x="3512" y="1834"/>
                </a:lnTo>
                <a:lnTo>
                  <a:pt x="3515" y="1843"/>
                </a:lnTo>
                <a:lnTo>
                  <a:pt x="3518" y="1852"/>
                </a:lnTo>
                <a:lnTo>
                  <a:pt x="3524" y="1862"/>
                </a:lnTo>
                <a:lnTo>
                  <a:pt x="3527" y="1870"/>
                </a:lnTo>
                <a:lnTo>
                  <a:pt x="3530" y="1881"/>
                </a:lnTo>
                <a:lnTo>
                  <a:pt x="3532" y="1890"/>
                </a:lnTo>
                <a:lnTo>
                  <a:pt x="3532" y="1899"/>
                </a:lnTo>
                <a:lnTo>
                  <a:pt x="3533" y="1902"/>
                </a:lnTo>
                <a:lnTo>
                  <a:pt x="3526" y="1911"/>
                </a:lnTo>
                <a:lnTo>
                  <a:pt x="3517" y="1923"/>
                </a:lnTo>
                <a:lnTo>
                  <a:pt x="3496" y="1947"/>
                </a:lnTo>
                <a:lnTo>
                  <a:pt x="3509" y="1977"/>
                </a:lnTo>
                <a:lnTo>
                  <a:pt x="3536" y="2038"/>
                </a:lnTo>
                <a:lnTo>
                  <a:pt x="3556" y="2079"/>
                </a:lnTo>
                <a:lnTo>
                  <a:pt x="3559" y="2087"/>
                </a:lnTo>
                <a:lnTo>
                  <a:pt x="3559" y="2088"/>
                </a:lnTo>
                <a:lnTo>
                  <a:pt x="3565" y="2100"/>
                </a:lnTo>
                <a:lnTo>
                  <a:pt x="3574" y="2120"/>
                </a:lnTo>
                <a:lnTo>
                  <a:pt x="3583" y="2140"/>
                </a:lnTo>
                <a:lnTo>
                  <a:pt x="3594" y="2161"/>
                </a:lnTo>
                <a:lnTo>
                  <a:pt x="3603" y="2180"/>
                </a:lnTo>
                <a:lnTo>
                  <a:pt x="3612" y="2202"/>
                </a:lnTo>
                <a:lnTo>
                  <a:pt x="3621" y="2221"/>
                </a:lnTo>
                <a:lnTo>
                  <a:pt x="3630" y="2243"/>
                </a:lnTo>
                <a:lnTo>
                  <a:pt x="3639" y="2262"/>
                </a:lnTo>
                <a:lnTo>
                  <a:pt x="3650" y="2282"/>
                </a:lnTo>
                <a:lnTo>
                  <a:pt x="3659" y="2303"/>
                </a:lnTo>
                <a:lnTo>
                  <a:pt x="3668" y="2324"/>
                </a:lnTo>
                <a:lnTo>
                  <a:pt x="3322" y="2374"/>
                </a:lnTo>
                <a:lnTo>
                  <a:pt x="3325" y="2380"/>
                </a:lnTo>
                <a:lnTo>
                  <a:pt x="3326" y="2385"/>
                </a:lnTo>
                <a:lnTo>
                  <a:pt x="3328" y="2388"/>
                </a:lnTo>
                <a:lnTo>
                  <a:pt x="3329" y="2389"/>
                </a:lnTo>
                <a:lnTo>
                  <a:pt x="3329" y="2391"/>
                </a:lnTo>
                <a:lnTo>
                  <a:pt x="3332" y="2394"/>
                </a:lnTo>
                <a:lnTo>
                  <a:pt x="3335" y="2397"/>
                </a:lnTo>
                <a:lnTo>
                  <a:pt x="3349" y="2406"/>
                </a:lnTo>
                <a:lnTo>
                  <a:pt x="3350" y="2408"/>
                </a:lnTo>
                <a:lnTo>
                  <a:pt x="3367" y="2426"/>
                </a:lnTo>
                <a:lnTo>
                  <a:pt x="3355" y="2438"/>
                </a:lnTo>
                <a:lnTo>
                  <a:pt x="3343" y="2445"/>
                </a:lnTo>
                <a:lnTo>
                  <a:pt x="3331" y="2455"/>
                </a:lnTo>
                <a:lnTo>
                  <a:pt x="3314" y="2458"/>
                </a:lnTo>
                <a:lnTo>
                  <a:pt x="3302" y="2468"/>
                </a:lnTo>
                <a:lnTo>
                  <a:pt x="3296" y="2477"/>
                </a:lnTo>
                <a:lnTo>
                  <a:pt x="3291" y="2483"/>
                </a:lnTo>
                <a:lnTo>
                  <a:pt x="3279" y="2491"/>
                </a:lnTo>
                <a:lnTo>
                  <a:pt x="3276" y="2498"/>
                </a:lnTo>
                <a:lnTo>
                  <a:pt x="3256" y="2504"/>
                </a:lnTo>
                <a:lnTo>
                  <a:pt x="3241" y="2521"/>
                </a:lnTo>
                <a:lnTo>
                  <a:pt x="3223" y="2539"/>
                </a:lnTo>
                <a:lnTo>
                  <a:pt x="3219" y="2545"/>
                </a:lnTo>
                <a:lnTo>
                  <a:pt x="3216" y="2548"/>
                </a:lnTo>
                <a:lnTo>
                  <a:pt x="3214" y="2550"/>
                </a:lnTo>
                <a:lnTo>
                  <a:pt x="3216" y="2551"/>
                </a:lnTo>
                <a:lnTo>
                  <a:pt x="3217" y="2553"/>
                </a:lnTo>
                <a:lnTo>
                  <a:pt x="3219" y="2556"/>
                </a:lnTo>
                <a:lnTo>
                  <a:pt x="3219" y="2559"/>
                </a:lnTo>
                <a:lnTo>
                  <a:pt x="3223" y="2564"/>
                </a:lnTo>
                <a:lnTo>
                  <a:pt x="3223" y="2565"/>
                </a:lnTo>
                <a:lnTo>
                  <a:pt x="3228" y="2571"/>
                </a:lnTo>
                <a:lnTo>
                  <a:pt x="3231" y="2579"/>
                </a:lnTo>
                <a:lnTo>
                  <a:pt x="3235" y="2583"/>
                </a:lnTo>
                <a:lnTo>
                  <a:pt x="3241" y="2589"/>
                </a:lnTo>
                <a:lnTo>
                  <a:pt x="3243" y="2592"/>
                </a:lnTo>
                <a:lnTo>
                  <a:pt x="3250" y="2595"/>
                </a:lnTo>
                <a:lnTo>
                  <a:pt x="3256" y="2598"/>
                </a:lnTo>
                <a:lnTo>
                  <a:pt x="3266" y="2604"/>
                </a:lnTo>
                <a:lnTo>
                  <a:pt x="3273" y="2607"/>
                </a:lnTo>
                <a:lnTo>
                  <a:pt x="3279" y="2610"/>
                </a:lnTo>
                <a:lnTo>
                  <a:pt x="3282" y="2609"/>
                </a:lnTo>
                <a:lnTo>
                  <a:pt x="3288" y="2609"/>
                </a:lnTo>
                <a:lnTo>
                  <a:pt x="3291" y="2607"/>
                </a:lnTo>
                <a:lnTo>
                  <a:pt x="3293" y="2606"/>
                </a:lnTo>
                <a:lnTo>
                  <a:pt x="3296" y="2603"/>
                </a:lnTo>
                <a:lnTo>
                  <a:pt x="3309" y="2586"/>
                </a:lnTo>
                <a:lnTo>
                  <a:pt x="3311" y="2585"/>
                </a:lnTo>
                <a:lnTo>
                  <a:pt x="3312" y="2583"/>
                </a:lnTo>
                <a:lnTo>
                  <a:pt x="3315" y="2579"/>
                </a:lnTo>
                <a:lnTo>
                  <a:pt x="3320" y="2576"/>
                </a:lnTo>
                <a:lnTo>
                  <a:pt x="3325" y="2571"/>
                </a:lnTo>
                <a:lnTo>
                  <a:pt x="3329" y="2570"/>
                </a:lnTo>
                <a:lnTo>
                  <a:pt x="3332" y="2570"/>
                </a:lnTo>
                <a:lnTo>
                  <a:pt x="3344" y="2571"/>
                </a:lnTo>
                <a:lnTo>
                  <a:pt x="3352" y="2570"/>
                </a:lnTo>
                <a:lnTo>
                  <a:pt x="3356" y="2570"/>
                </a:lnTo>
                <a:lnTo>
                  <a:pt x="3361" y="2568"/>
                </a:lnTo>
                <a:lnTo>
                  <a:pt x="3368" y="2567"/>
                </a:lnTo>
                <a:lnTo>
                  <a:pt x="3371" y="2567"/>
                </a:lnTo>
                <a:lnTo>
                  <a:pt x="3373" y="2571"/>
                </a:lnTo>
                <a:lnTo>
                  <a:pt x="3371" y="2573"/>
                </a:lnTo>
                <a:lnTo>
                  <a:pt x="3371" y="2574"/>
                </a:lnTo>
                <a:lnTo>
                  <a:pt x="3370" y="2574"/>
                </a:lnTo>
                <a:lnTo>
                  <a:pt x="3370" y="2576"/>
                </a:lnTo>
                <a:lnTo>
                  <a:pt x="3368" y="2577"/>
                </a:lnTo>
                <a:lnTo>
                  <a:pt x="3367" y="2579"/>
                </a:lnTo>
                <a:lnTo>
                  <a:pt x="3364" y="2579"/>
                </a:lnTo>
                <a:lnTo>
                  <a:pt x="3352" y="2582"/>
                </a:lnTo>
                <a:lnTo>
                  <a:pt x="3346" y="2582"/>
                </a:lnTo>
                <a:lnTo>
                  <a:pt x="3341" y="2580"/>
                </a:lnTo>
                <a:lnTo>
                  <a:pt x="3338" y="2580"/>
                </a:lnTo>
                <a:lnTo>
                  <a:pt x="3335" y="2580"/>
                </a:lnTo>
                <a:lnTo>
                  <a:pt x="3332" y="2579"/>
                </a:lnTo>
                <a:lnTo>
                  <a:pt x="3331" y="2579"/>
                </a:lnTo>
                <a:lnTo>
                  <a:pt x="3329" y="2579"/>
                </a:lnTo>
                <a:lnTo>
                  <a:pt x="3326" y="2580"/>
                </a:lnTo>
                <a:lnTo>
                  <a:pt x="3325" y="2580"/>
                </a:lnTo>
                <a:lnTo>
                  <a:pt x="3323" y="2582"/>
                </a:lnTo>
                <a:lnTo>
                  <a:pt x="3319" y="2586"/>
                </a:lnTo>
                <a:lnTo>
                  <a:pt x="3311" y="2598"/>
                </a:lnTo>
                <a:lnTo>
                  <a:pt x="3303" y="2609"/>
                </a:lnTo>
                <a:lnTo>
                  <a:pt x="3300" y="2614"/>
                </a:lnTo>
                <a:lnTo>
                  <a:pt x="3299" y="2615"/>
                </a:lnTo>
                <a:lnTo>
                  <a:pt x="3296" y="2618"/>
                </a:lnTo>
                <a:lnTo>
                  <a:pt x="3293" y="2621"/>
                </a:lnTo>
                <a:lnTo>
                  <a:pt x="3276" y="2624"/>
                </a:lnTo>
                <a:lnTo>
                  <a:pt x="3273" y="2624"/>
                </a:lnTo>
                <a:lnTo>
                  <a:pt x="3270" y="2624"/>
                </a:lnTo>
                <a:lnTo>
                  <a:pt x="3267" y="2623"/>
                </a:lnTo>
                <a:lnTo>
                  <a:pt x="3264" y="2621"/>
                </a:lnTo>
                <a:lnTo>
                  <a:pt x="3261" y="2620"/>
                </a:lnTo>
                <a:lnTo>
                  <a:pt x="3252" y="2617"/>
                </a:lnTo>
                <a:lnTo>
                  <a:pt x="3235" y="2618"/>
                </a:lnTo>
                <a:lnTo>
                  <a:pt x="3211" y="2624"/>
                </a:lnTo>
                <a:lnTo>
                  <a:pt x="3204" y="2626"/>
                </a:lnTo>
                <a:lnTo>
                  <a:pt x="3269" y="2668"/>
                </a:lnTo>
                <a:lnTo>
                  <a:pt x="3306" y="2694"/>
                </a:lnTo>
                <a:lnTo>
                  <a:pt x="3399" y="2756"/>
                </a:lnTo>
                <a:lnTo>
                  <a:pt x="3473" y="2804"/>
                </a:lnTo>
                <a:lnTo>
                  <a:pt x="3493" y="2816"/>
                </a:lnTo>
                <a:lnTo>
                  <a:pt x="3585" y="2879"/>
                </a:lnTo>
                <a:lnTo>
                  <a:pt x="3659" y="2928"/>
                </a:lnTo>
                <a:lnTo>
                  <a:pt x="3729" y="2974"/>
                </a:lnTo>
                <a:lnTo>
                  <a:pt x="3730" y="2975"/>
                </a:lnTo>
                <a:lnTo>
                  <a:pt x="3730" y="2977"/>
                </a:lnTo>
                <a:lnTo>
                  <a:pt x="3726" y="2983"/>
                </a:lnTo>
                <a:lnTo>
                  <a:pt x="3733" y="2988"/>
                </a:lnTo>
                <a:lnTo>
                  <a:pt x="3735" y="2989"/>
                </a:lnTo>
                <a:lnTo>
                  <a:pt x="3747" y="2998"/>
                </a:lnTo>
                <a:lnTo>
                  <a:pt x="3747" y="3000"/>
                </a:lnTo>
                <a:lnTo>
                  <a:pt x="3748" y="3001"/>
                </a:lnTo>
                <a:lnTo>
                  <a:pt x="3753" y="3003"/>
                </a:lnTo>
                <a:lnTo>
                  <a:pt x="3757" y="3006"/>
                </a:lnTo>
                <a:lnTo>
                  <a:pt x="3723" y="3021"/>
                </a:lnTo>
                <a:lnTo>
                  <a:pt x="3714" y="3024"/>
                </a:lnTo>
                <a:lnTo>
                  <a:pt x="3683" y="3038"/>
                </a:lnTo>
                <a:lnTo>
                  <a:pt x="3679" y="3039"/>
                </a:lnTo>
                <a:lnTo>
                  <a:pt x="3671" y="3042"/>
                </a:lnTo>
                <a:lnTo>
                  <a:pt x="3661" y="3047"/>
                </a:lnTo>
                <a:lnTo>
                  <a:pt x="3639" y="3056"/>
                </a:lnTo>
                <a:lnTo>
                  <a:pt x="3636" y="3057"/>
                </a:lnTo>
                <a:lnTo>
                  <a:pt x="3626" y="3062"/>
                </a:lnTo>
                <a:lnTo>
                  <a:pt x="3603" y="3072"/>
                </a:lnTo>
                <a:lnTo>
                  <a:pt x="3585" y="3080"/>
                </a:lnTo>
                <a:lnTo>
                  <a:pt x="3568" y="3086"/>
                </a:lnTo>
                <a:lnTo>
                  <a:pt x="3530" y="3103"/>
                </a:lnTo>
                <a:lnTo>
                  <a:pt x="3499" y="3116"/>
                </a:lnTo>
                <a:lnTo>
                  <a:pt x="3483" y="3122"/>
                </a:lnTo>
                <a:lnTo>
                  <a:pt x="3479" y="3124"/>
                </a:lnTo>
                <a:lnTo>
                  <a:pt x="3465" y="3130"/>
                </a:lnTo>
                <a:lnTo>
                  <a:pt x="3462" y="3131"/>
                </a:lnTo>
                <a:lnTo>
                  <a:pt x="3461" y="3131"/>
                </a:lnTo>
                <a:lnTo>
                  <a:pt x="3459" y="3133"/>
                </a:lnTo>
                <a:lnTo>
                  <a:pt x="3458" y="3133"/>
                </a:lnTo>
                <a:lnTo>
                  <a:pt x="3446" y="3142"/>
                </a:lnTo>
                <a:lnTo>
                  <a:pt x="3438" y="3148"/>
                </a:lnTo>
                <a:lnTo>
                  <a:pt x="3358" y="3204"/>
                </a:lnTo>
                <a:lnTo>
                  <a:pt x="3308" y="3240"/>
                </a:lnTo>
                <a:lnTo>
                  <a:pt x="3297" y="3246"/>
                </a:lnTo>
                <a:lnTo>
                  <a:pt x="3275" y="3263"/>
                </a:lnTo>
                <a:lnTo>
                  <a:pt x="3272" y="3265"/>
                </a:lnTo>
                <a:lnTo>
                  <a:pt x="3007" y="3418"/>
                </a:lnTo>
                <a:lnTo>
                  <a:pt x="2984" y="3377"/>
                </a:lnTo>
                <a:lnTo>
                  <a:pt x="2934" y="3402"/>
                </a:lnTo>
                <a:lnTo>
                  <a:pt x="2925" y="3407"/>
                </a:lnTo>
                <a:lnTo>
                  <a:pt x="2860" y="3442"/>
                </a:lnTo>
                <a:lnTo>
                  <a:pt x="2725" y="3495"/>
                </a:lnTo>
                <a:lnTo>
                  <a:pt x="2660" y="3521"/>
                </a:lnTo>
                <a:lnTo>
                  <a:pt x="2634" y="3531"/>
                </a:lnTo>
                <a:lnTo>
                  <a:pt x="2566" y="3564"/>
                </a:lnTo>
                <a:lnTo>
                  <a:pt x="2536" y="3578"/>
                </a:lnTo>
                <a:lnTo>
                  <a:pt x="2525" y="3584"/>
                </a:lnTo>
                <a:lnTo>
                  <a:pt x="2430" y="3628"/>
                </a:lnTo>
                <a:lnTo>
                  <a:pt x="2336" y="3670"/>
                </a:lnTo>
                <a:lnTo>
                  <a:pt x="2193" y="3736"/>
                </a:lnTo>
                <a:lnTo>
                  <a:pt x="2191" y="3730"/>
                </a:lnTo>
                <a:lnTo>
                  <a:pt x="2190" y="3722"/>
                </a:lnTo>
                <a:lnTo>
                  <a:pt x="2188" y="3716"/>
                </a:lnTo>
                <a:lnTo>
                  <a:pt x="2188" y="3711"/>
                </a:lnTo>
                <a:lnTo>
                  <a:pt x="2188" y="3705"/>
                </a:lnTo>
                <a:lnTo>
                  <a:pt x="2188" y="3699"/>
                </a:lnTo>
                <a:lnTo>
                  <a:pt x="2188" y="3698"/>
                </a:lnTo>
                <a:lnTo>
                  <a:pt x="2188" y="3695"/>
                </a:lnTo>
                <a:lnTo>
                  <a:pt x="2188" y="3692"/>
                </a:lnTo>
                <a:lnTo>
                  <a:pt x="2188" y="3684"/>
                </a:lnTo>
                <a:lnTo>
                  <a:pt x="2188" y="3681"/>
                </a:lnTo>
                <a:lnTo>
                  <a:pt x="2188" y="3677"/>
                </a:lnTo>
                <a:lnTo>
                  <a:pt x="2188" y="3675"/>
                </a:lnTo>
                <a:lnTo>
                  <a:pt x="2188" y="3674"/>
                </a:lnTo>
                <a:lnTo>
                  <a:pt x="2188" y="3660"/>
                </a:lnTo>
                <a:lnTo>
                  <a:pt x="2188" y="3654"/>
                </a:lnTo>
                <a:lnTo>
                  <a:pt x="2188" y="3646"/>
                </a:lnTo>
                <a:lnTo>
                  <a:pt x="2188" y="3645"/>
                </a:lnTo>
                <a:lnTo>
                  <a:pt x="2188" y="3640"/>
                </a:lnTo>
                <a:lnTo>
                  <a:pt x="2188" y="3634"/>
                </a:lnTo>
                <a:lnTo>
                  <a:pt x="2188" y="3628"/>
                </a:lnTo>
                <a:lnTo>
                  <a:pt x="2188" y="3625"/>
                </a:lnTo>
                <a:lnTo>
                  <a:pt x="2188" y="3621"/>
                </a:lnTo>
                <a:lnTo>
                  <a:pt x="2188" y="3610"/>
                </a:lnTo>
                <a:lnTo>
                  <a:pt x="2182" y="3613"/>
                </a:lnTo>
                <a:lnTo>
                  <a:pt x="2180" y="3613"/>
                </a:lnTo>
                <a:lnTo>
                  <a:pt x="2179" y="3613"/>
                </a:lnTo>
                <a:lnTo>
                  <a:pt x="2176" y="3613"/>
                </a:lnTo>
                <a:lnTo>
                  <a:pt x="2174" y="3614"/>
                </a:lnTo>
                <a:lnTo>
                  <a:pt x="2171" y="3614"/>
                </a:lnTo>
                <a:lnTo>
                  <a:pt x="2164" y="3614"/>
                </a:lnTo>
                <a:lnTo>
                  <a:pt x="2162" y="3604"/>
                </a:lnTo>
                <a:lnTo>
                  <a:pt x="2162" y="3596"/>
                </a:lnTo>
                <a:lnTo>
                  <a:pt x="2162" y="3595"/>
                </a:lnTo>
                <a:lnTo>
                  <a:pt x="2150" y="3592"/>
                </a:lnTo>
                <a:lnTo>
                  <a:pt x="2144" y="3589"/>
                </a:lnTo>
                <a:lnTo>
                  <a:pt x="2138" y="3587"/>
                </a:lnTo>
                <a:lnTo>
                  <a:pt x="2123" y="3581"/>
                </a:lnTo>
                <a:lnTo>
                  <a:pt x="2099" y="3574"/>
                </a:lnTo>
                <a:lnTo>
                  <a:pt x="2055" y="3557"/>
                </a:lnTo>
                <a:lnTo>
                  <a:pt x="1967" y="3528"/>
                </a:lnTo>
                <a:lnTo>
                  <a:pt x="1956" y="3524"/>
                </a:lnTo>
                <a:lnTo>
                  <a:pt x="1923" y="3511"/>
                </a:lnTo>
                <a:lnTo>
                  <a:pt x="1908" y="3507"/>
                </a:lnTo>
                <a:lnTo>
                  <a:pt x="1906" y="3507"/>
                </a:lnTo>
                <a:lnTo>
                  <a:pt x="1899" y="3504"/>
                </a:lnTo>
                <a:lnTo>
                  <a:pt x="1893" y="3501"/>
                </a:lnTo>
                <a:lnTo>
                  <a:pt x="1891" y="3501"/>
                </a:lnTo>
                <a:lnTo>
                  <a:pt x="1887" y="3499"/>
                </a:lnTo>
                <a:lnTo>
                  <a:pt x="1879" y="3496"/>
                </a:lnTo>
                <a:lnTo>
                  <a:pt x="1879" y="3501"/>
                </a:lnTo>
                <a:lnTo>
                  <a:pt x="1881" y="3502"/>
                </a:lnTo>
                <a:lnTo>
                  <a:pt x="1885" y="3504"/>
                </a:lnTo>
                <a:lnTo>
                  <a:pt x="1891" y="3504"/>
                </a:lnTo>
                <a:lnTo>
                  <a:pt x="1894" y="3505"/>
                </a:lnTo>
                <a:lnTo>
                  <a:pt x="1897" y="3507"/>
                </a:lnTo>
                <a:lnTo>
                  <a:pt x="1897" y="3510"/>
                </a:lnTo>
                <a:lnTo>
                  <a:pt x="1897" y="3515"/>
                </a:lnTo>
                <a:lnTo>
                  <a:pt x="1897" y="3516"/>
                </a:lnTo>
                <a:lnTo>
                  <a:pt x="1897" y="3519"/>
                </a:lnTo>
                <a:lnTo>
                  <a:pt x="1897" y="3521"/>
                </a:lnTo>
                <a:lnTo>
                  <a:pt x="1896" y="3524"/>
                </a:lnTo>
                <a:lnTo>
                  <a:pt x="1896" y="3525"/>
                </a:lnTo>
                <a:lnTo>
                  <a:pt x="1894" y="3528"/>
                </a:lnTo>
                <a:lnTo>
                  <a:pt x="1894" y="3530"/>
                </a:lnTo>
                <a:lnTo>
                  <a:pt x="1894" y="3531"/>
                </a:lnTo>
                <a:lnTo>
                  <a:pt x="1893" y="3533"/>
                </a:lnTo>
                <a:lnTo>
                  <a:pt x="1893" y="3534"/>
                </a:lnTo>
                <a:lnTo>
                  <a:pt x="1891" y="3537"/>
                </a:lnTo>
                <a:lnTo>
                  <a:pt x="1891" y="3539"/>
                </a:lnTo>
                <a:lnTo>
                  <a:pt x="1890" y="3543"/>
                </a:lnTo>
                <a:lnTo>
                  <a:pt x="1890" y="3545"/>
                </a:lnTo>
                <a:lnTo>
                  <a:pt x="1885" y="3542"/>
                </a:lnTo>
                <a:lnTo>
                  <a:pt x="1870" y="3531"/>
                </a:lnTo>
                <a:lnTo>
                  <a:pt x="1876" y="3521"/>
                </a:lnTo>
                <a:lnTo>
                  <a:pt x="1849" y="3513"/>
                </a:lnTo>
                <a:lnTo>
                  <a:pt x="1838" y="3511"/>
                </a:lnTo>
                <a:lnTo>
                  <a:pt x="1837" y="3510"/>
                </a:lnTo>
                <a:lnTo>
                  <a:pt x="1772" y="3493"/>
                </a:lnTo>
                <a:lnTo>
                  <a:pt x="1770" y="3493"/>
                </a:lnTo>
                <a:lnTo>
                  <a:pt x="1769" y="3493"/>
                </a:lnTo>
                <a:lnTo>
                  <a:pt x="1767" y="3493"/>
                </a:lnTo>
                <a:lnTo>
                  <a:pt x="1764" y="3493"/>
                </a:lnTo>
                <a:lnTo>
                  <a:pt x="1763" y="3493"/>
                </a:lnTo>
                <a:lnTo>
                  <a:pt x="1763" y="3492"/>
                </a:lnTo>
                <a:lnTo>
                  <a:pt x="1761" y="3492"/>
                </a:lnTo>
                <a:lnTo>
                  <a:pt x="1760" y="3492"/>
                </a:lnTo>
                <a:lnTo>
                  <a:pt x="1758" y="3492"/>
                </a:lnTo>
                <a:lnTo>
                  <a:pt x="1758" y="3490"/>
                </a:lnTo>
                <a:lnTo>
                  <a:pt x="1757" y="3490"/>
                </a:lnTo>
                <a:lnTo>
                  <a:pt x="1755" y="3490"/>
                </a:lnTo>
                <a:lnTo>
                  <a:pt x="1754" y="3490"/>
                </a:lnTo>
                <a:lnTo>
                  <a:pt x="1752" y="3490"/>
                </a:lnTo>
                <a:lnTo>
                  <a:pt x="1751" y="3490"/>
                </a:lnTo>
                <a:lnTo>
                  <a:pt x="1751" y="3492"/>
                </a:lnTo>
                <a:lnTo>
                  <a:pt x="1749" y="3492"/>
                </a:lnTo>
                <a:lnTo>
                  <a:pt x="1748" y="3492"/>
                </a:lnTo>
                <a:lnTo>
                  <a:pt x="1748" y="3490"/>
                </a:lnTo>
                <a:lnTo>
                  <a:pt x="1746" y="3490"/>
                </a:lnTo>
                <a:lnTo>
                  <a:pt x="1746" y="3489"/>
                </a:lnTo>
                <a:lnTo>
                  <a:pt x="1743" y="3489"/>
                </a:lnTo>
                <a:lnTo>
                  <a:pt x="1742" y="3489"/>
                </a:lnTo>
                <a:lnTo>
                  <a:pt x="1740" y="3490"/>
                </a:lnTo>
                <a:lnTo>
                  <a:pt x="1739" y="3492"/>
                </a:lnTo>
                <a:lnTo>
                  <a:pt x="1737" y="3492"/>
                </a:lnTo>
                <a:lnTo>
                  <a:pt x="1735" y="3492"/>
                </a:lnTo>
                <a:lnTo>
                  <a:pt x="1734" y="3490"/>
                </a:lnTo>
                <a:lnTo>
                  <a:pt x="1732" y="3490"/>
                </a:lnTo>
                <a:lnTo>
                  <a:pt x="1732" y="3489"/>
                </a:lnTo>
                <a:lnTo>
                  <a:pt x="1729" y="3490"/>
                </a:lnTo>
                <a:lnTo>
                  <a:pt x="1726" y="3490"/>
                </a:lnTo>
                <a:lnTo>
                  <a:pt x="1723" y="3490"/>
                </a:lnTo>
                <a:lnTo>
                  <a:pt x="1722" y="3492"/>
                </a:lnTo>
                <a:lnTo>
                  <a:pt x="1720" y="3492"/>
                </a:lnTo>
                <a:lnTo>
                  <a:pt x="1717" y="3490"/>
                </a:lnTo>
                <a:lnTo>
                  <a:pt x="1716" y="3489"/>
                </a:lnTo>
                <a:lnTo>
                  <a:pt x="1713" y="3489"/>
                </a:lnTo>
                <a:lnTo>
                  <a:pt x="1710" y="3489"/>
                </a:lnTo>
                <a:lnTo>
                  <a:pt x="1710" y="3487"/>
                </a:lnTo>
                <a:lnTo>
                  <a:pt x="1708" y="3487"/>
                </a:lnTo>
                <a:lnTo>
                  <a:pt x="1707" y="3487"/>
                </a:lnTo>
                <a:lnTo>
                  <a:pt x="1707" y="3486"/>
                </a:lnTo>
                <a:lnTo>
                  <a:pt x="1707" y="3484"/>
                </a:lnTo>
                <a:lnTo>
                  <a:pt x="1705" y="3484"/>
                </a:lnTo>
                <a:lnTo>
                  <a:pt x="1704" y="3483"/>
                </a:lnTo>
                <a:lnTo>
                  <a:pt x="1699" y="3480"/>
                </a:lnTo>
                <a:lnTo>
                  <a:pt x="1696" y="3478"/>
                </a:lnTo>
                <a:lnTo>
                  <a:pt x="1695" y="3477"/>
                </a:lnTo>
                <a:lnTo>
                  <a:pt x="1693" y="3477"/>
                </a:lnTo>
                <a:lnTo>
                  <a:pt x="1689" y="3475"/>
                </a:lnTo>
                <a:lnTo>
                  <a:pt x="1687" y="3474"/>
                </a:lnTo>
                <a:lnTo>
                  <a:pt x="1684" y="3474"/>
                </a:lnTo>
                <a:lnTo>
                  <a:pt x="1681" y="3472"/>
                </a:lnTo>
                <a:lnTo>
                  <a:pt x="1679" y="3471"/>
                </a:lnTo>
                <a:lnTo>
                  <a:pt x="1678" y="3471"/>
                </a:lnTo>
                <a:lnTo>
                  <a:pt x="1676" y="3471"/>
                </a:lnTo>
                <a:lnTo>
                  <a:pt x="1676" y="3469"/>
                </a:lnTo>
                <a:lnTo>
                  <a:pt x="1675" y="3469"/>
                </a:lnTo>
                <a:lnTo>
                  <a:pt x="1673" y="3468"/>
                </a:lnTo>
                <a:lnTo>
                  <a:pt x="1672" y="3466"/>
                </a:lnTo>
                <a:lnTo>
                  <a:pt x="1670" y="3466"/>
                </a:lnTo>
                <a:lnTo>
                  <a:pt x="1669" y="3466"/>
                </a:lnTo>
                <a:lnTo>
                  <a:pt x="1667" y="3466"/>
                </a:lnTo>
                <a:lnTo>
                  <a:pt x="1666" y="3466"/>
                </a:lnTo>
                <a:lnTo>
                  <a:pt x="1664" y="3466"/>
                </a:lnTo>
                <a:lnTo>
                  <a:pt x="1663" y="3466"/>
                </a:lnTo>
                <a:lnTo>
                  <a:pt x="1663" y="3468"/>
                </a:lnTo>
                <a:lnTo>
                  <a:pt x="1661" y="3468"/>
                </a:lnTo>
                <a:lnTo>
                  <a:pt x="1660" y="3468"/>
                </a:lnTo>
                <a:lnTo>
                  <a:pt x="1658" y="3466"/>
                </a:lnTo>
                <a:lnTo>
                  <a:pt x="1657" y="3466"/>
                </a:lnTo>
                <a:lnTo>
                  <a:pt x="1655" y="3466"/>
                </a:lnTo>
                <a:lnTo>
                  <a:pt x="1655" y="3465"/>
                </a:lnTo>
                <a:lnTo>
                  <a:pt x="1655" y="3463"/>
                </a:lnTo>
                <a:lnTo>
                  <a:pt x="1654" y="3462"/>
                </a:lnTo>
                <a:lnTo>
                  <a:pt x="1652" y="3462"/>
                </a:lnTo>
                <a:lnTo>
                  <a:pt x="1652" y="3463"/>
                </a:lnTo>
                <a:lnTo>
                  <a:pt x="1651" y="3463"/>
                </a:lnTo>
                <a:lnTo>
                  <a:pt x="1649" y="3463"/>
                </a:lnTo>
                <a:lnTo>
                  <a:pt x="1648" y="3463"/>
                </a:lnTo>
                <a:lnTo>
                  <a:pt x="1646" y="3463"/>
                </a:lnTo>
                <a:lnTo>
                  <a:pt x="1645" y="3462"/>
                </a:lnTo>
                <a:lnTo>
                  <a:pt x="1643" y="3462"/>
                </a:lnTo>
                <a:lnTo>
                  <a:pt x="1642" y="3462"/>
                </a:lnTo>
                <a:lnTo>
                  <a:pt x="1640" y="3462"/>
                </a:lnTo>
                <a:lnTo>
                  <a:pt x="1639" y="3460"/>
                </a:lnTo>
                <a:lnTo>
                  <a:pt x="1637" y="3458"/>
                </a:lnTo>
                <a:lnTo>
                  <a:pt x="1637" y="3457"/>
                </a:lnTo>
                <a:lnTo>
                  <a:pt x="1637" y="3455"/>
                </a:lnTo>
                <a:lnTo>
                  <a:pt x="1637" y="3454"/>
                </a:lnTo>
                <a:lnTo>
                  <a:pt x="1636" y="3454"/>
                </a:lnTo>
                <a:lnTo>
                  <a:pt x="1636" y="3452"/>
                </a:lnTo>
                <a:lnTo>
                  <a:pt x="1634" y="3451"/>
                </a:lnTo>
                <a:lnTo>
                  <a:pt x="1634" y="3449"/>
                </a:lnTo>
                <a:lnTo>
                  <a:pt x="1634" y="3448"/>
                </a:lnTo>
                <a:lnTo>
                  <a:pt x="1634" y="3446"/>
                </a:lnTo>
                <a:lnTo>
                  <a:pt x="1633" y="3446"/>
                </a:lnTo>
                <a:lnTo>
                  <a:pt x="1633" y="3445"/>
                </a:lnTo>
                <a:lnTo>
                  <a:pt x="1631" y="3445"/>
                </a:lnTo>
                <a:lnTo>
                  <a:pt x="1630" y="3443"/>
                </a:lnTo>
                <a:lnTo>
                  <a:pt x="1628" y="3442"/>
                </a:lnTo>
                <a:lnTo>
                  <a:pt x="1627" y="3442"/>
                </a:lnTo>
                <a:lnTo>
                  <a:pt x="1625" y="3442"/>
                </a:lnTo>
                <a:lnTo>
                  <a:pt x="1623" y="3442"/>
                </a:lnTo>
                <a:lnTo>
                  <a:pt x="1622" y="3442"/>
                </a:lnTo>
                <a:lnTo>
                  <a:pt x="1620" y="3442"/>
                </a:lnTo>
                <a:lnTo>
                  <a:pt x="1619" y="3442"/>
                </a:lnTo>
                <a:lnTo>
                  <a:pt x="1619" y="3443"/>
                </a:lnTo>
                <a:lnTo>
                  <a:pt x="1617" y="3443"/>
                </a:lnTo>
                <a:lnTo>
                  <a:pt x="1616" y="3443"/>
                </a:lnTo>
                <a:lnTo>
                  <a:pt x="1614" y="3443"/>
                </a:lnTo>
                <a:lnTo>
                  <a:pt x="1613" y="3443"/>
                </a:lnTo>
                <a:lnTo>
                  <a:pt x="1611" y="3443"/>
                </a:lnTo>
                <a:lnTo>
                  <a:pt x="1610" y="3443"/>
                </a:lnTo>
                <a:lnTo>
                  <a:pt x="1610" y="3442"/>
                </a:lnTo>
                <a:lnTo>
                  <a:pt x="1608" y="3442"/>
                </a:lnTo>
                <a:lnTo>
                  <a:pt x="1607" y="3443"/>
                </a:lnTo>
                <a:lnTo>
                  <a:pt x="1605" y="3443"/>
                </a:lnTo>
                <a:lnTo>
                  <a:pt x="1604" y="3443"/>
                </a:lnTo>
                <a:lnTo>
                  <a:pt x="1602" y="3445"/>
                </a:lnTo>
                <a:lnTo>
                  <a:pt x="1601" y="3445"/>
                </a:lnTo>
                <a:lnTo>
                  <a:pt x="1599" y="3443"/>
                </a:lnTo>
                <a:lnTo>
                  <a:pt x="1596" y="3443"/>
                </a:lnTo>
                <a:lnTo>
                  <a:pt x="1595" y="3443"/>
                </a:lnTo>
                <a:lnTo>
                  <a:pt x="1593" y="3445"/>
                </a:lnTo>
                <a:lnTo>
                  <a:pt x="1592" y="3443"/>
                </a:lnTo>
                <a:lnTo>
                  <a:pt x="1590" y="3443"/>
                </a:lnTo>
                <a:lnTo>
                  <a:pt x="1589" y="3443"/>
                </a:lnTo>
                <a:lnTo>
                  <a:pt x="1587" y="3445"/>
                </a:lnTo>
                <a:lnTo>
                  <a:pt x="1586" y="3445"/>
                </a:lnTo>
                <a:lnTo>
                  <a:pt x="1586" y="3446"/>
                </a:lnTo>
                <a:lnTo>
                  <a:pt x="1586" y="3448"/>
                </a:lnTo>
                <a:lnTo>
                  <a:pt x="1586" y="3446"/>
                </a:lnTo>
                <a:lnTo>
                  <a:pt x="1584" y="3446"/>
                </a:lnTo>
                <a:lnTo>
                  <a:pt x="1583" y="3445"/>
                </a:lnTo>
                <a:lnTo>
                  <a:pt x="1581" y="3445"/>
                </a:lnTo>
                <a:lnTo>
                  <a:pt x="1580" y="3445"/>
                </a:lnTo>
                <a:lnTo>
                  <a:pt x="1578" y="3445"/>
                </a:lnTo>
                <a:lnTo>
                  <a:pt x="1578" y="3446"/>
                </a:lnTo>
                <a:lnTo>
                  <a:pt x="1578" y="3448"/>
                </a:lnTo>
                <a:lnTo>
                  <a:pt x="1578" y="3449"/>
                </a:lnTo>
                <a:lnTo>
                  <a:pt x="1578" y="3451"/>
                </a:lnTo>
                <a:lnTo>
                  <a:pt x="1578" y="3452"/>
                </a:lnTo>
                <a:lnTo>
                  <a:pt x="1577" y="3452"/>
                </a:lnTo>
                <a:lnTo>
                  <a:pt x="1575" y="3452"/>
                </a:lnTo>
                <a:lnTo>
                  <a:pt x="1574" y="3454"/>
                </a:lnTo>
                <a:lnTo>
                  <a:pt x="1572" y="3454"/>
                </a:lnTo>
                <a:lnTo>
                  <a:pt x="1571" y="3455"/>
                </a:lnTo>
                <a:lnTo>
                  <a:pt x="1569" y="3457"/>
                </a:lnTo>
                <a:lnTo>
                  <a:pt x="1567" y="3457"/>
                </a:lnTo>
                <a:lnTo>
                  <a:pt x="1566" y="3457"/>
                </a:lnTo>
                <a:lnTo>
                  <a:pt x="1566" y="3458"/>
                </a:lnTo>
                <a:lnTo>
                  <a:pt x="1564" y="3460"/>
                </a:lnTo>
                <a:lnTo>
                  <a:pt x="1563" y="3460"/>
                </a:lnTo>
                <a:lnTo>
                  <a:pt x="1561" y="3462"/>
                </a:lnTo>
                <a:lnTo>
                  <a:pt x="1558" y="3462"/>
                </a:lnTo>
                <a:lnTo>
                  <a:pt x="1557" y="3463"/>
                </a:lnTo>
                <a:lnTo>
                  <a:pt x="1555" y="3463"/>
                </a:lnTo>
                <a:lnTo>
                  <a:pt x="1552" y="3465"/>
                </a:lnTo>
                <a:lnTo>
                  <a:pt x="1549" y="3466"/>
                </a:lnTo>
                <a:lnTo>
                  <a:pt x="1548" y="3468"/>
                </a:lnTo>
                <a:lnTo>
                  <a:pt x="1546" y="3468"/>
                </a:lnTo>
                <a:lnTo>
                  <a:pt x="1545" y="3469"/>
                </a:lnTo>
                <a:lnTo>
                  <a:pt x="1543" y="3469"/>
                </a:lnTo>
                <a:lnTo>
                  <a:pt x="1542" y="3472"/>
                </a:lnTo>
                <a:lnTo>
                  <a:pt x="1539" y="3475"/>
                </a:lnTo>
                <a:lnTo>
                  <a:pt x="1539" y="3477"/>
                </a:lnTo>
                <a:lnTo>
                  <a:pt x="1537" y="3480"/>
                </a:lnTo>
                <a:lnTo>
                  <a:pt x="1536" y="3481"/>
                </a:lnTo>
                <a:lnTo>
                  <a:pt x="1533" y="3483"/>
                </a:lnTo>
                <a:lnTo>
                  <a:pt x="1531" y="3484"/>
                </a:lnTo>
                <a:lnTo>
                  <a:pt x="1530" y="3486"/>
                </a:lnTo>
                <a:lnTo>
                  <a:pt x="1530" y="3487"/>
                </a:lnTo>
                <a:lnTo>
                  <a:pt x="1528" y="3487"/>
                </a:lnTo>
                <a:lnTo>
                  <a:pt x="1527" y="3489"/>
                </a:lnTo>
                <a:lnTo>
                  <a:pt x="1505" y="3484"/>
                </a:lnTo>
                <a:lnTo>
                  <a:pt x="1496" y="3481"/>
                </a:lnTo>
                <a:lnTo>
                  <a:pt x="1474" y="3475"/>
                </a:lnTo>
                <a:lnTo>
                  <a:pt x="1472" y="3475"/>
                </a:lnTo>
                <a:lnTo>
                  <a:pt x="1455" y="3471"/>
                </a:lnTo>
                <a:lnTo>
                  <a:pt x="1446" y="3468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2214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5BA5A-F7F3-F92C-F6D7-7B774C3651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66C82-D44F-DAB2-4B3A-560C2E196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zh-CN" dirty="0"/>
              <a:t>Antwerp – Flanders Region</a:t>
            </a:r>
            <a:endParaRPr lang="en-US" altLang="zh-CN" dirty="0"/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17B69C50-F24E-0F47-A626-6F8C24ECA875}"/>
              </a:ext>
            </a:extLst>
          </p:cNvPr>
          <p:cNvSpPr>
            <a:spLocks/>
          </p:cNvSpPr>
          <p:nvPr/>
        </p:nvSpPr>
        <p:spPr bwMode="auto">
          <a:xfrm>
            <a:off x="1259632" y="1131590"/>
            <a:ext cx="2808312" cy="3603497"/>
          </a:xfrm>
          <a:custGeom>
            <a:avLst/>
            <a:gdLst>
              <a:gd name="T0" fmla="*/ 2659 w 2790"/>
              <a:gd name="T1" fmla="*/ 2752 h 3580"/>
              <a:gd name="T2" fmla="*/ 2779 w 2790"/>
              <a:gd name="T3" fmla="*/ 2904 h 3580"/>
              <a:gd name="T4" fmla="*/ 2666 w 2790"/>
              <a:gd name="T5" fmla="*/ 2975 h 3580"/>
              <a:gd name="T6" fmla="*/ 2592 w 2790"/>
              <a:gd name="T7" fmla="*/ 2999 h 3580"/>
              <a:gd name="T8" fmla="*/ 2531 w 2790"/>
              <a:gd name="T9" fmla="*/ 2979 h 3580"/>
              <a:gd name="T10" fmla="*/ 2399 w 2790"/>
              <a:gd name="T11" fmla="*/ 2928 h 3580"/>
              <a:gd name="T12" fmla="*/ 2205 w 2790"/>
              <a:gd name="T13" fmla="*/ 2873 h 3580"/>
              <a:gd name="T14" fmla="*/ 2164 w 2790"/>
              <a:gd name="T15" fmla="*/ 2946 h 3580"/>
              <a:gd name="T16" fmla="*/ 2133 w 2790"/>
              <a:gd name="T17" fmla="*/ 3043 h 3580"/>
              <a:gd name="T18" fmla="*/ 2066 w 2790"/>
              <a:gd name="T19" fmla="*/ 3071 h 3580"/>
              <a:gd name="T20" fmla="*/ 2047 w 2790"/>
              <a:gd name="T21" fmla="*/ 3156 h 3580"/>
              <a:gd name="T22" fmla="*/ 1975 w 2790"/>
              <a:gd name="T23" fmla="*/ 3187 h 3580"/>
              <a:gd name="T24" fmla="*/ 1902 w 2790"/>
              <a:gd name="T25" fmla="*/ 3229 h 3580"/>
              <a:gd name="T26" fmla="*/ 1875 w 2790"/>
              <a:gd name="T27" fmla="*/ 3305 h 3580"/>
              <a:gd name="T28" fmla="*/ 1829 w 2790"/>
              <a:gd name="T29" fmla="*/ 3345 h 3580"/>
              <a:gd name="T30" fmla="*/ 1786 w 2790"/>
              <a:gd name="T31" fmla="*/ 3377 h 3580"/>
              <a:gd name="T32" fmla="*/ 1731 w 2790"/>
              <a:gd name="T33" fmla="*/ 3406 h 3580"/>
              <a:gd name="T34" fmla="*/ 1685 w 2790"/>
              <a:gd name="T35" fmla="*/ 3494 h 3580"/>
              <a:gd name="T36" fmla="*/ 1661 w 2790"/>
              <a:gd name="T37" fmla="*/ 3512 h 3580"/>
              <a:gd name="T38" fmla="*/ 1639 w 2790"/>
              <a:gd name="T39" fmla="*/ 3498 h 3580"/>
              <a:gd name="T40" fmla="*/ 1617 w 2790"/>
              <a:gd name="T41" fmla="*/ 3489 h 3580"/>
              <a:gd name="T42" fmla="*/ 1586 w 2790"/>
              <a:gd name="T43" fmla="*/ 3516 h 3580"/>
              <a:gd name="T44" fmla="*/ 1545 w 2790"/>
              <a:gd name="T45" fmla="*/ 3530 h 3580"/>
              <a:gd name="T46" fmla="*/ 1507 w 2790"/>
              <a:gd name="T47" fmla="*/ 3551 h 3580"/>
              <a:gd name="T48" fmla="*/ 1474 w 2790"/>
              <a:gd name="T49" fmla="*/ 3570 h 3580"/>
              <a:gd name="T50" fmla="*/ 1421 w 2790"/>
              <a:gd name="T51" fmla="*/ 3555 h 3580"/>
              <a:gd name="T52" fmla="*/ 1388 w 2790"/>
              <a:gd name="T53" fmla="*/ 3494 h 3580"/>
              <a:gd name="T54" fmla="*/ 1279 w 2790"/>
              <a:gd name="T55" fmla="*/ 3470 h 3580"/>
              <a:gd name="T56" fmla="*/ 1148 w 2790"/>
              <a:gd name="T57" fmla="*/ 3336 h 3580"/>
              <a:gd name="T58" fmla="*/ 1069 w 2790"/>
              <a:gd name="T59" fmla="*/ 3287 h 3580"/>
              <a:gd name="T60" fmla="*/ 1062 w 2790"/>
              <a:gd name="T61" fmla="*/ 3219 h 3580"/>
              <a:gd name="T62" fmla="*/ 1057 w 2790"/>
              <a:gd name="T63" fmla="*/ 3153 h 3580"/>
              <a:gd name="T64" fmla="*/ 1053 w 2790"/>
              <a:gd name="T65" fmla="*/ 3085 h 3580"/>
              <a:gd name="T66" fmla="*/ 1335 w 2790"/>
              <a:gd name="T67" fmla="*/ 2685 h 3580"/>
              <a:gd name="T68" fmla="*/ 1247 w 2790"/>
              <a:gd name="T69" fmla="*/ 2426 h 3580"/>
              <a:gd name="T70" fmla="*/ 1193 w 2790"/>
              <a:gd name="T71" fmla="*/ 2322 h 3580"/>
              <a:gd name="T72" fmla="*/ 1156 w 2790"/>
              <a:gd name="T73" fmla="*/ 2249 h 3580"/>
              <a:gd name="T74" fmla="*/ 1198 w 2790"/>
              <a:gd name="T75" fmla="*/ 2180 h 3580"/>
              <a:gd name="T76" fmla="*/ 531 w 2790"/>
              <a:gd name="T77" fmla="*/ 861 h 3580"/>
              <a:gd name="T78" fmla="*/ 1388 w 2790"/>
              <a:gd name="T79" fmla="*/ 309 h 3580"/>
              <a:gd name="T80" fmla="*/ 1277 w 2790"/>
              <a:gd name="T81" fmla="*/ 453 h 3580"/>
              <a:gd name="T82" fmla="*/ 1112 w 2790"/>
              <a:gd name="T83" fmla="*/ 577 h 3580"/>
              <a:gd name="T84" fmla="*/ 1324 w 2790"/>
              <a:gd name="T85" fmla="*/ 988 h 3580"/>
              <a:gd name="T86" fmla="*/ 1920 w 2790"/>
              <a:gd name="T87" fmla="*/ 1097 h 3580"/>
              <a:gd name="T88" fmla="*/ 2015 w 2790"/>
              <a:gd name="T89" fmla="*/ 1266 h 3580"/>
              <a:gd name="T90" fmla="*/ 2066 w 2790"/>
              <a:gd name="T91" fmla="*/ 1265 h 3580"/>
              <a:gd name="T92" fmla="*/ 2111 w 2790"/>
              <a:gd name="T93" fmla="*/ 1227 h 3580"/>
              <a:gd name="T94" fmla="*/ 2181 w 2790"/>
              <a:gd name="T95" fmla="*/ 1339 h 3580"/>
              <a:gd name="T96" fmla="*/ 2250 w 2790"/>
              <a:gd name="T97" fmla="*/ 1488 h 3580"/>
              <a:gd name="T98" fmla="*/ 2358 w 2790"/>
              <a:gd name="T99" fmla="*/ 1881 h 3580"/>
              <a:gd name="T100" fmla="*/ 2276 w 2790"/>
              <a:gd name="T101" fmla="*/ 2045 h 3580"/>
              <a:gd name="T102" fmla="*/ 2301 w 2790"/>
              <a:gd name="T103" fmla="*/ 2133 h 3580"/>
              <a:gd name="T104" fmla="*/ 2362 w 2790"/>
              <a:gd name="T105" fmla="*/ 2127 h 3580"/>
              <a:gd name="T106" fmla="*/ 2424 w 2790"/>
              <a:gd name="T107" fmla="*/ 2143 h 3580"/>
              <a:gd name="T108" fmla="*/ 2502 w 2790"/>
              <a:gd name="T109" fmla="*/ 2134 h 3580"/>
              <a:gd name="T110" fmla="*/ 2555 w 2790"/>
              <a:gd name="T111" fmla="*/ 2276 h 3580"/>
              <a:gd name="T112" fmla="*/ 2677 w 2790"/>
              <a:gd name="T113" fmla="*/ 2398 h 3580"/>
              <a:gd name="T114" fmla="*/ 2608 w 2790"/>
              <a:gd name="T115" fmla="*/ 2480 h 3580"/>
              <a:gd name="T116" fmla="*/ 2548 w 2790"/>
              <a:gd name="T117" fmla="*/ 2506 h 3580"/>
              <a:gd name="T118" fmla="*/ 2543 w 2790"/>
              <a:gd name="T119" fmla="*/ 2547 h 3580"/>
              <a:gd name="T120" fmla="*/ 2561 w 2790"/>
              <a:gd name="T121" fmla="*/ 2581 h 3580"/>
              <a:gd name="T122" fmla="*/ 2561 w 2790"/>
              <a:gd name="T123" fmla="*/ 2613 h 35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90" h="3580">
                <a:moveTo>
                  <a:pt x="2533" y="2655"/>
                </a:moveTo>
                <a:lnTo>
                  <a:pt x="2534" y="2655"/>
                </a:lnTo>
                <a:lnTo>
                  <a:pt x="2534" y="2656"/>
                </a:lnTo>
                <a:lnTo>
                  <a:pt x="2536" y="2658"/>
                </a:lnTo>
                <a:lnTo>
                  <a:pt x="2537" y="2659"/>
                </a:lnTo>
                <a:lnTo>
                  <a:pt x="2538" y="2660"/>
                </a:lnTo>
                <a:lnTo>
                  <a:pt x="2539" y="2661"/>
                </a:lnTo>
                <a:lnTo>
                  <a:pt x="2541" y="2663"/>
                </a:lnTo>
                <a:lnTo>
                  <a:pt x="2542" y="2664"/>
                </a:lnTo>
                <a:lnTo>
                  <a:pt x="2543" y="2664"/>
                </a:lnTo>
                <a:lnTo>
                  <a:pt x="2543" y="2665"/>
                </a:lnTo>
                <a:lnTo>
                  <a:pt x="2545" y="2665"/>
                </a:lnTo>
                <a:lnTo>
                  <a:pt x="2547" y="2665"/>
                </a:lnTo>
                <a:lnTo>
                  <a:pt x="2548" y="2665"/>
                </a:lnTo>
                <a:lnTo>
                  <a:pt x="2549" y="2665"/>
                </a:lnTo>
                <a:lnTo>
                  <a:pt x="2553" y="2665"/>
                </a:lnTo>
                <a:lnTo>
                  <a:pt x="2554" y="2665"/>
                </a:lnTo>
                <a:lnTo>
                  <a:pt x="2555" y="2666"/>
                </a:lnTo>
                <a:lnTo>
                  <a:pt x="2558" y="2670"/>
                </a:lnTo>
                <a:lnTo>
                  <a:pt x="2561" y="2674"/>
                </a:lnTo>
                <a:lnTo>
                  <a:pt x="2566" y="2680"/>
                </a:lnTo>
                <a:lnTo>
                  <a:pt x="2569" y="2682"/>
                </a:lnTo>
                <a:lnTo>
                  <a:pt x="2570" y="2683"/>
                </a:lnTo>
                <a:lnTo>
                  <a:pt x="2571" y="2685"/>
                </a:lnTo>
                <a:lnTo>
                  <a:pt x="2573" y="2685"/>
                </a:lnTo>
                <a:lnTo>
                  <a:pt x="2575" y="2688"/>
                </a:lnTo>
                <a:lnTo>
                  <a:pt x="2577" y="2690"/>
                </a:lnTo>
                <a:lnTo>
                  <a:pt x="2580" y="2692"/>
                </a:lnTo>
                <a:lnTo>
                  <a:pt x="2591" y="2702"/>
                </a:lnTo>
                <a:lnTo>
                  <a:pt x="2597" y="2707"/>
                </a:lnTo>
                <a:lnTo>
                  <a:pt x="2600" y="2709"/>
                </a:lnTo>
                <a:lnTo>
                  <a:pt x="2606" y="2714"/>
                </a:lnTo>
                <a:lnTo>
                  <a:pt x="2609" y="2718"/>
                </a:lnTo>
                <a:lnTo>
                  <a:pt x="2612" y="2720"/>
                </a:lnTo>
                <a:lnTo>
                  <a:pt x="2613" y="2722"/>
                </a:lnTo>
                <a:lnTo>
                  <a:pt x="2614" y="2722"/>
                </a:lnTo>
                <a:lnTo>
                  <a:pt x="2616" y="2723"/>
                </a:lnTo>
                <a:lnTo>
                  <a:pt x="2618" y="2725"/>
                </a:lnTo>
                <a:lnTo>
                  <a:pt x="2619" y="2725"/>
                </a:lnTo>
                <a:lnTo>
                  <a:pt x="2622" y="2727"/>
                </a:lnTo>
                <a:lnTo>
                  <a:pt x="2625" y="2730"/>
                </a:lnTo>
                <a:lnTo>
                  <a:pt x="2628" y="2731"/>
                </a:lnTo>
                <a:lnTo>
                  <a:pt x="2630" y="2733"/>
                </a:lnTo>
                <a:lnTo>
                  <a:pt x="2633" y="2735"/>
                </a:lnTo>
                <a:lnTo>
                  <a:pt x="2637" y="2738"/>
                </a:lnTo>
                <a:lnTo>
                  <a:pt x="2639" y="2739"/>
                </a:lnTo>
                <a:lnTo>
                  <a:pt x="2640" y="2740"/>
                </a:lnTo>
                <a:lnTo>
                  <a:pt x="2641" y="2740"/>
                </a:lnTo>
                <a:lnTo>
                  <a:pt x="2643" y="2741"/>
                </a:lnTo>
                <a:lnTo>
                  <a:pt x="2645" y="2743"/>
                </a:lnTo>
                <a:lnTo>
                  <a:pt x="2648" y="2745"/>
                </a:lnTo>
                <a:lnTo>
                  <a:pt x="2650" y="2747"/>
                </a:lnTo>
                <a:lnTo>
                  <a:pt x="2653" y="2749"/>
                </a:lnTo>
                <a:lnTo>
                  <a:pt x="2654" y="2750"/>
                </a:lnTo>
                <a:lnTo>
                  <a:pt x="2659" y="2752"/>
                </a:lnTo>
                <a:lnTo>
                  <a:pt x="2661" y="2755"/>
                </a:lnTo>
                <a:lnTo>
                  <a:pt x="2665" y="2757"/>
                </a:lnTo>
                <a:lnTo>
                  <a:pt x="2666" y="2759"/>
                </a:lnTo>
                <a:lnTo>
                  <a:pt x="2670" y="2761"/>
                </a:lnTo>
                <a:lnTo>
                  <a:pt x="2671" y="2762"/>
                </a:lnTo>
                <a:lnTo>
                  <a:pt x="2675" y="2763"/>
                </a:lnTo>
                <a:lnTo>
                  <a:pt x="2676" y="2765"/>
                </a:lnTo>
                <a:lnTo>
                  <a:pt x="2678" y="2765"/>
                </a:lnTo>
                <a:lnTo>
                  <a:pt x="2680" y="2766"/>
                </a:lnTo>
                <a:lnTo>
                  <a:pt x="2687" y="2770"/>
                </a:lnTo>
                <a:lnTo>
                  <a:pt x="2689" y="2771"/>
                </a:lnTo>
                <a:lnTo>
                  <a:pt x="2691" y="2771"/>
                </a:lnTo>
                <a:lnTo>
                  <a:pt x="2692" y="2772"/>
                </a:lnTo>
                <a:lnTo>
                  <a:pt x="2694" y="2773"/>
                </a:lnTo>
                <a:lnTo>
                  <a:pt x="2696" y="2773"/>
                </a:lnTo>
                <a:lnTo>
                  <a:pt x="2697" y="2773"/>
                </a:lnTo>
                <a:lnTo>
                  <a:pt x="2698" y="2775"/>
                </a:lnTo>
                <a:lnTo>
                  <a:pt x="2699" y="2775"/>
                </a:lnTo>
                <a:lnTo>
                  <a:pt x="2701" y="2775"/>
                </a:lnTo>
                <a:lnTo>
                  <a:pt x="2702" y="2776"/>
                </a:lnTo>
                <a:lnTo>
                  <a:pt x="2702" y="2777"/>
                </a:lnTo>
                <a:lnTo>
                  <a:pt x="2702" y="2778"/>
                </a:lnTo>
                <a:lnTo>
                  <a:pt x="2702" y="2779"/>
                </a:lnTo>
                <a:lnTo>
                  <a:pt x="2702" y="2781"/>
                </a:lnTo>
                <a:lnTo>
                  <a:pt x="2702" y="2786"/>
                </a:lnTo>
                <a:lnTo>
                  <a:pt x="2702" y="2788"/>
                </a:lnTo>
                <a:lnTo>
                  <a:pt x="2702" y="2791"/>
                </a:lnTo>
                <a:lnTo>
                  <a:pt x="2702" y="2793"/>
                </a:lnTo>
                <a:lnTo>
                  <a:pt x="2702" y="2795"/>
                </a:lnTo>
                <a:lnTo>
                  <a:pt x="2702" y="2798"/>
                </a:lnTo>
                <a:lnTo>
                  <a:pt x="2702" y="2807"/>
                </a:lnTo>
                <a:lnTo>
                  <a:pt x="2702" y="2831"/>
                </a:lnTo>
                <a:lnTo>
                  <a:pt x="2701" y="2839"/>
                </a:lnTo>
                <a:lnTo>
                  <a:pt x="2726" y="2839"/>
                </a:lnTo>
                <a:lnTo>
                  <a:pt x="2726" y="2840"/>
                </a:lnTo>
                <a:lnTo>
                  <a:pt x="2724" y="2884"/>
                </a:lnTo>
                <a:lnTo>
                  <a:pt x="2752" y="2876"/>
                </a:lnTo>
                <a:lnTo>
                  <a:pt x="2790" y="2863"/>
                </a:lnTo>
                <a:lnTo>
                  <a:pt x="2790" y="2864"/>
                </a:lnTo>
                <a:lnTo>
                  <a:pt x="2790" y="2866"/>
                </a:lnTo>
                <a:lnTo>
                  <a:pt x="2790" y="2868"/>
                </a:lnTo>
                <a:lnTo>
                  <a:pt x="2790" y="2869"/>
                </a:lnTo>
                <a:lnTo>
                  <a:pt x="2789" y="2872"/>
                </a:lnTo>
                <a:lnTo>
                  <a:pt x="2789" y="2874"/>
                </a:lnTo>
                <a:lnTo>
                  <a:pt x="2787" y="2879"/>
                </a:lnTo>
                <a:lnTo>
                  <a:pt x="2787" y="2880"/>
                </a:lnTo>
                <a:lnTo>
                  <a:pt x="2785" y="2883"/>
                </a:lnTo>
                <a:lnTo>
                  <a:pt x="2785" y="2885"/>
                </a:lnTo>
                <a:lnTo>
                  <a:pt x="2784" y="2887"/>
                </a:lnTo>
                <a:lnTo>
                  <a:pt x="2784" y="2890"/>
                </a:lnTo>
                <a:lnTo>
                  <a:pt x="2783" y="2892"/>
                </a:lnTo>
                <a:lnTo>
                  <a:pt x="2782" y="2896"/>
                </a:lnTo>
                <a:lnTo>
                  <a:pt x="2781" y="2899"/>
                </a:lnTo>
                <a:lnTo>
                  <a:pt x="2779" y="2903"/>
                </a:lnTo>
                <a:lnTo>
                  <a:pt x="2779" y="2904"/>
                </a:lnTo>
                <a:lnTo>
                  <a:pt x="2778" y="2908"/>
                </a:lnTo>
                <a:lnTo>
                  <a:pt x="2777" y="2909"/>
                </a:lnTo>
                <a:lnTo>
                  <a:pt x="2777" y="2910"/>
                </a:lnTo>
                <a:lnTo>
                  <a:pt x="2776" y="2911"/>
                </a:lnTo>
                <a:lnTo>
                  <a:pt x="2776" y="2915"/>
                </a:lnTo>
                <a:lnTo>
                  <a:pt x="2774" y="2919"/>
                </a:lnTo>
                <a:lnTo>
                  <a:pt x="2772" y="2924"/>
                </a:lnTo>
                <a:lnTo>
                  <a:pt x="2772" y="2927"/>
                </a:lnTo>
                <a:lnTo>
                  <a:pt x="2768" y="2935"/>
                </a:lnTo>
                <a:lnTo>
                  <a:pt x="2768" y="2937"/>
                </a:lnTo>
                <a:lnTo>
                  <a:pt x="2767" y="2936"/>
                </a:lnTo>
                <a:lnTo>
                  <a:pt x="2757" y="2944"/>
                </a:lnTo>
                <a:lnTo>
                  <a:pt x="2752" y="2949"/>
                </a:lnTo>
                <a:lnTo>
                  <a:pt x="2751" y="2949"/>
                </a:lnTo>
                <a:lnTo>
                  <a:pt x="2750" y="2952"/>
                </a:lnTo>
                <a:lnTo>
                  <a:pt x="2750" y="2953"/>
                </a:lnTo>
                <a:lnTo>
                  <a:pt x="2747" y="2956"/>
                </a:lnTo>
                <a:lnTo>
                  <a:pt x="2740" y="2959"/>
                </a:lnTo>
                <a:lnTo>
                  <a:pt x="2737" y="2960"/>
                </a:lnTo>
                <a:lnTo>
                  <a:pt x="2736" y="2960"/>
                </a:lnTo>
                <a:lnTo>
                  <a:pt x="2735" y="2960"/>
                </a:lnTo>
                <a:lnTo>
                  <a:pt x="2730" y="2958"/>
                </a:lnTo>
                <a:lnTo>
                  <a:pt x="2729" y="2958"/>
                </a:lnTo>
                <a:lnTo>
                  <a:pt x="2729" y="2957"/>
                </a:lnTo>
                <a:lnTo>
                  <a:pt x="2728" y="2957"/>
                </a:lnTo>
                <a:lnTo>
                  <a:pt x="2726" y="2957"/>
                </a:lnTo>
                <a:lnTo>
                  <a:pt x="2726" y="2956"/>
                </a:lnTo>
                <a:lnTo>
                  <a:pt x="2725" y="2956"/>
                </a:lnTo>
                <a:lnTo>
                  <a:pt x="2720" y="2957"/>
                </a:lnTo>
                <a:lnTo>
                  <a:pt x="2719" y="2957"/>
                </a:lnTo>
                <a:lnTo>
                  <a:pt x="2714" y="2958"/>
                </a:lnTo>
                <a:lnTo>
                  <a:pt x="2713" y="2958"/>
                </a:lnTo>
                <a:lnTo>
                  <a:pt x="2712" y="2958"/>
                </a:lnTo>
                <a:lnTo>
                  <a:pt x="2703" y="2960"/>
                </a:lnTo>
                <a:lnTo>
                  <a:pt x="2699" y="2962"/>
                </a:lnTo>
                <a:lnTo>
                  <a:pt x="2698" y="2962"/>
                </a:lnTo>
                <a:lnTo>
                  <a:pt x="2697" y="2962"/>
                </a:lnTo>
                <a:lnTo>
                  <a:pt x="2693" y="2962"/>
                </a:lnTo>
                <a:lnTo>
                  <a:pt x="2692" y="2962"/>
                </a:lnTo>
                <a:lnTo>
                  <a:pt x="2691" y="2962"/>
                </a:lnTo>
                <a:lnTo>
                  <a:pt x="2688" y="2963"/>
                </a:lnTo>
                <a:lnTo>
                  <a:pt x="2685" y="2964"/>
                </a:lnTo>
                <a:lnTo>
                  <a:pt x="2682" y="2965"/>
                </a:lnTo>
                <a:lnTo>
                  <a:pt x="2681" y="2967"/>
                </a:lnTo>
                <a:lnTo>
                  <a:pt x="2677" y="2969"/>
                </a:lnTo>
                <a:lnTo>
                  <a:pt x="2676" y="2970"/>
                </a:lnTo>
                <a:lnTo>
                  <a:pt x="2673" y="2972"/>
                </a:lnTo>
                <a:lnTo>
                  <a:pt x="2672" y="2972"/>
                </a:lnTo>
                <a:lnTo>
                  <a:pt x="2672" y="2973"/>
                </a:lnTo>
                <a:lnTo>
                  <a:pt x="2671" y="2973"/>
                </a:lnTo>
                <a:lnTo>
                  <a:pt x="2670" y="2973"/>
                </a:lnTo>
                <a:lnTo>
                  <a:pt x="2670" y="2974"/>
                </a:lnTo>
                <a:lnTo>
                  <a:pt x="2669" y="2974"/>
                </a:lnTo>
                <a:lnTo>
                  <a:pt x="2667" y="2974"/>
                </a:lnTo>
                <a:lnTo>
                  <a:pt x="2666" y="2975"/>
                </a:lnTo>
                <a:lnTo>
                  <a:pt x="2665" y="2975"/>
                </a:lnTo>
                <a:lnTo>
                  <a:pt x="2664" y="2976"/>
                </a:lnTo>
                <a:lnTo>
                  <a:pt x="2662" y="2978"/>
                </a:lnTo>
                <a:lnTo>
                  <a:pt x="2661" y="2978"/>
                </a:lnTo>
                <a:lnTo>
                  <a:pt x="2660" y="2979"/>
                </a:lnTo>
                <a:lnTo>
                  <a:pt x="2659" y="2979"/>
                </a:lnTo>
                <a:lnTo>
                  <a:pt x="2657" y="2980"/>
                </a:lnTo>
                <a:lnTo>
                  <a:pt x="2654" y="2983"/>
                </a:lnTo>
                <a:lnTo>
                  <a:pt x="2653" y="2983"/>
                </a:lnTo>
                <a:lnTo>
                  <a:pt x="2651" y="2984"/>
                </a:lnTo>
                <a:lnTo>
                  <a:pt x="2649" y="2984"/>
                </a:lnTo>
                <a:lnTo>
                  <a:pt x="2648" y="2985"/>
                </a:lnTo>
                <a:lnTo>
                  <a:pt x="2646" y="2985"/>
                </a:lnTo>
                <a:lnTo>
                  <a:pt x="2645" y="2985"/>
                </a:lnTo>
                <a:lnTo>
                  <a:pt x="2645" y="2986"/>
                </a:lnTo>
                <a:lnTo>
                  <a:pt x="2644" y="2986"/>
                </a:lnTo>
                <a:lnTo>
                  <a:pt x="2643" y="2986"/>
                </a:lnTo>
                <a:lnTo>
                  <a:pt x="2640" y="2986"/>
                </a:lnTo>
                <a:lnTo>
                  <a:pt x="2639" y="2986"/>
                </a:lnTo>
                <a:lnTo>
                  <a:pt x="2638" y="2986"/>
                </a:lnTo>
                <a:lnTo>
                  <a:pt x="2637" y="2986"/>
                </a:lnTo>
                <a:lnTo>
                  <a:pt x="2635" y="2986"/>
                </a:lnTo>
                <a:lnTo>
                  <a:pt x="2634" y="2985"/>
                </a:lnTo>
                <a:lnTo>
                  <a:pt x="2633" y="2985"/>
                </a:lnTo>
                <a:lnTo>
                  <a:pt x="2630" y="2985"/>
                </a:lnTo>
                <a:lnTo>
                  <a:pt x="2629" y="2984"/>
                </a:lnTo>
                <a:lnTo>
                  <a:pt x="2628" y="2984"/>
                </a:lnTo>
                <a:lnTo>
                  <a:pt x="2627" y="2984"/>
                </a:lnTo>
                <a:lnTo>
                  <a:pt x="2625" y="2984"/>
                </a:lnTo>
                <a:lnTo>
                  <a:pt x="2624" y="2984"/>
                </a:lnTo>
                <a:lnTo>
                  <a:pt x="2623" y="2984"/>
                </a:lnTo>
                <a:lnTo>
                  <a:pt x="2622" y="2984"/>
                </a:lnTo>
                <a:lnTo>
                  <a:pt x="2621" y="2984"/>
                </a:lnTo>
                <a:lnTo>
                  <a:pt x="2619" y="2984"/>
                </a:lnTo>
                <a:lnTo>
                  <a:pt x="2618" y="2984"/>
                </a:lnTo>
                <a:lnTo>
                  <a:pt x="2617" y="2984"/>
                </a:lnTo>
                <a:lnTo>
                  <a:pt x="2616" y="2984"/>
                </a:lnTo>
                <a:lnTo>
                  <a:pt x="2614" y="2985"/>
                </a:lnTo>
                <a:lnTo>
                  <a:pt x="2613" y="2985"/>
                </a:lnTo>
                <a:lnTo>
                  <a:pt x="2612" y="2986"/>
                </a:lnTo>
                <a:lnTo>
                  <a:pt x="2611" y="2986"/>
                </a:lnTo>
                <a:lnTo>
                  <a:pt x="2606" y="2989"/>
                </a:lnTo>
                <a:lnTo>
                  <a:pt x="2605" y="2990"/>
                </a:lnTo>
                <a:lnTo>
                  <a:pt x="2603" y="2990"/>
                </a:lnTo>
                <a:lnTo>
                  <a:pt x="2603" y="2991"/>
                </a:lnTo>
                <a:lnTo>
                  <a:pt x="2602" y="2991"/>
                </a:lnTo>
                <a:lnTo>
                  <a:pt x="2601" y="2992"/>
                </a:lnTo>
                <a:lnTo>
                  <a:pt x="2601" y="2994"/>
                </a:lnTo>
                <a:lnTo>
                  <a:pt x="2600" y="2994"/>
                </a:lnTo>
                <a:lnTo>
                  <a:pt x="2598" y="2995"/>
                </a:lnTo>
                <a:lnTo>
                  <a:pt x="2597" y="2996"/>
                </a:lnTo>
                <a:lnTo>
                  <a:pt x="2596" y="2997"/>
                </a:lnTo>
                <a:lnTo>
                  <a:pt x="2595" y="2999"/>
                </a:lnTo>
                <a:lnTo>
                  <a:pt x="2593" y="2999"/>
                </a:lnTo>
                <a:lnTo>
                  <a:pt x="2592" y="2999"/>
                </a:lnTo>
                <a:lnTo>
                  <a:pt x="2591" y="3000"/>
                </a:lnTo>
                <a:lnTo>
                  <a:pt x="2590" y="3000"/>
                </a:lnTo>
                <a:lnTo>
                  <a:pt x="2589" y="3000"/>
                </a:lnTo>
                <a:lnTo>
                  <a:pt x="2587" y="3001"/>
                </a:lnTo>
                <a:lnTo>
                  <a:pt x="2586" y="3001"/>
                </a:lnTo>
                <a:lnTo>
                  <a:pt x="2585" y="3002"/>
                </a:lnTo>
                <a:lnTo>
                  <a:pt x="2584" y="3002"/>
                </a:lnTo>
                <a:lnTo>
                  <a:pt x="2582" y="3002"/>
                </a:lnTo>
                <a:lnTo>
                  <a:pt x="2580" y="3002"/>
                </a:lnTo>
                <a:lnTo>
                  <a:pt x="2579" y="3004"/>
                </a:lnTo>
                <a:lnTo>
                  <a:pt x="2576" y="3004"/>
                </a:lnTo>
                <a:lnTo>
                  <a:pt x="2576" y="3005"/>
                </a:lnTo>
                <a:lnTo>
                  <a:pt x="2575" y="3005"/>
                </a:lnTo>
                <a:lnTo>
                  <a:pt x="2574" y="3005"/>
                </a:lnTo>
                <a:lnTo>
                  <a:pt x="2571" y="3006"/>
                </a:lnTo>
                <a:lnTo>
                  <a:pt x="2569" y="3007"/>
                </a:lnTo>
                <a:lnTo>
                  <a:pt x="2566" y="3008"/>
                </a:lnTo>
                <a:lnTo>
                  <a:pt x="2565" y="3008"/>
                </a:lnTo>
                <a:lnTo>
                  <a:pt x="2564" y="3010"/>
                </a:lnTo>
                <a:lnTo>
                  <a:pt x="2563" y="3010"/>
                </a:lnTo>
                <a:lnTo>
                  <a:pt x="2561" y="3010"/>
                </a:lnTo>
                <a:lnTo>
                  <a:pt x="2560" y="3010"/>
                </a:lnTo>
                <a:lnTo>
                  <a:pt x="2559" y="3010"/>
                </a:lnTo>
                <a:lnTo>
                  <a:pt x="2557" y="3010"/>
                </a:lnTo>
                <a:lnTo>
                  <a:pt x="2554" y="3010"/>
                </a:lnTo>
                <a:lnTo>
                  <a:pt x="2550" y="3010"/>
                </a:lnTo>
                <a:lnTo>
                  <a:pt x="2549" y="3007"/>
                </a:lnTo>
                <a:lnTo>
                  <a:pt x="2549" y="3006"/>
                </a:lnTo>
                <a:lnTo>
                  <a:pt x="2548" y="3006"/>
                </a:lnTo>
                <a:lnTo>
                  <a:pt x="2547" y="3005"/>
                </a:lnTo>
                <a:lnTo>
                  <a:pt x="2541" y="3006"/>
                </a:lnTo>
                <a:lnTo>
                  <a:pt x="2538" y="3006"/>
                </a:lnTo>
                <a:lnTo>
                  <a:pt x="2537" y="3006"/>
                </a:lnTo>
                <a:lnTo>
                  <a:pt x="2536" y="3006"/>
                </a:lnTo>
                <a:lnTo>
                  <a:pt x="2534" y="3002"/>
                </a:lnTo>
                <a:lnTo>
                  <a:pt x="2534" y="3001"/>
                </a:lnTo>
                <a:lnTo>
                  <a:pt x="2534" y="3000"/>
                </a:lnTo>
                <a:lnTo>
                  <a:pt x="2534" y="2999"/>
                </a:lnTo>
                <a:lnTo>
                  <a:pt x="2533" y="2997"/>
                </a:lnTo>
                <a:lnTo>
                  <a:pt x="2533" y="2996"/>
                </a:lnTo>
                <a:lnTo>
                  <a:pt x="2533" y="2995"/>
                </a:lnTo>
                <a:lnTo>
                  <a:pt x="2532" y="2994"/>
                </a:lnTo>
                <a:lnTo>
                  <a:pt x="2532" y="2992"/>
                </a:lnTo>
                <a:lnTo>
                  <a:pt x="2532" y="2991"/>
                </a:lnTo>
                <a:lnTo>
                  <a:pt x="2531" y="2991"/>
                </a:lnTo>
                <a:lnTo>
                  <a:pt x="2531" y="2990"/>
                </a:lnTo>
                <a:lnTo>
                  <a:pt x="2531" y="2989"/>
                </a:lnTo>
                <a:lnTo>
                  <a:pt x="2531" y="2988"/>
                </a:lnTo>
                <a:lnTo>
                  <a:pt x="2531" y="2986"/>
                </a:lnTo>
                <a:lnTo>
                  <a:pt x="2531" y="2985"/>
                </a:lnTo>
                <a:lnTo>
                  <a:pt x="2531" y="2984"/>
                </a:lnTo>
                <a:lnTo>
                  <a:pt x="2531" y="2983"/>
                </a:lnTo>
                <a:lnTo>
                  <a:pt x="2531" y="2981"/>
                </a:lnTo>
                <a:lnTo>
                  <a:pt x="2531" y="2980"/>
                </a:lnTo>
                <a:lnTo>
                  <a:pt x="2531" y="2979"/>
                </a:lnTo>
                <a:lnTo>
                  <a:pt x="2531" y="2978"/>
                </a:lnTo>
                <a:lnTo>
                  <a:pt x="2530" y="2978"/>
                </a:lnTo>
                <a:lnTo>
                  <a:pt x="2530" y="2976"/>
                </a:lnTo>
                <a:lnTo>
                  <a:pt x="2530" y="2975"/>
                </a:lnTo>
                <a:lnTo>
                  <a:pt x="2530" y="2974"/>
                </a:lnTo>
                <a:lnTo>
                  <a:pt x="2530" y="2973"/>
                </a:lnTo>
                <a:lnTo>
                  <a:pt x="2528" y="2972"/>
                </a:lnTo>
                <a:lnTo>
                  <a:pt x="2528" y="2970"/>
                </a:lnTo>
                <a:lnTo>
                  <a:pt x="2528" y="2969"/>
                </a:lnTo>
                <a:lnTo>
                  <a:pt x="2528" y="2968"/>
                </a:lnTo>
                <a:lnTo>
                  <a:pt x="2528" y="2965"/>
                </a:lnTo>
                <a:lnTo>
                  <a:pt x="2528" y="2964"/>
                </a:lnTo>
                <a:lnTo>
                  <a:pt x="2528" y="2957"/>
                </a:lnTo>
                <a:lnTo>
                  <a:pt x="2520" y="2952"/>
                </a:lnTo>
                <a:lnTo>
                  <a:pt x="2510" y="2946"/>
                </a:lnTo>
                <a:lnTo>
                  <a:pt x="2505" y="2930"/>
                </a:lnTo>
                <a:lnTo>
                  <a:pt x="2504" y="2927"/>
                </a:lnTo>
                <a:lnTo>
                  <a:pt x="2504" y="2926"/>
                </a:lnTo>
                <a:lnTo>
                  <a:pt x="2504" y="2925"/>
                </a:lnTo>
                <a:lnTo>
                  <a:pt x="2502" y="2925"/>
                </a:lnTo>
                <a:lnTo>
                  <a:pt x="2501" y="2924"/>
                </a:lnTo>
                <a:lnTo>
                  <a:pt x="2500" y="2921"/>
                </a:lnTo>
                <a:lnTo>
                  <a:pt x="2499" y="2921"/>
                </a:lnTo>
                <a:lnTo>
                  <a:pt x="2499" y="2920"/>
                </a:lnTo>
                <a:lnTo>
                  <a:pt x="2499" y="2919"/>
                </a:lnTo>
                <a:lnTo>
                  <a:pt x="2479" y="2896"/>
                </a:lnTo>
                <a:lnTo>
                  <a:pt x="2478" y="2899"/>
                </a:lnTo>
                <a:lnTo>
                  <a:pt x="2478" y="2900"/>
                </a:lnTo>
                <a:lnTo>
                  <a:pt x="2477" y="2901"/>
                </a:lnTo>
                <a:lnTo>
                  <a:pt x="2475" y="2903"/>
                </a:lnTo>
                <a:lnTo>
                  <a:pt x="2475" y="2904"/>
                </a:lnTo>
                <a:lnTo>
                  <a:pt x="2474" y="2905"/>
                </a:lnTo>
                <a:lnTo>
                  <a:pt x="2473" y="2906"/>
                </a:lnTo>
                <a:lnTo>
                  <a:pt x="2470" y="2909"/>
                </a:lnTo>
                <a:lnTo>
                  <a:pt x="2468" y="2910"/>
                </a:lnTo>
                <a:lnTo>
                  <a:pt x="2467" y="2911"/>
                </a:lnTo>
                <a:lnTo>
                  <a:pt x="2466" y="2911"/>
                </a:lnTo>
                <a:lnTo>
                  <a:pt x="2464" y="2911"/>
                </a:lnTo>
                <a:lnTo>
                  <a:pt x="2462" y="2911"/>
                </a:lnTo>
                <a:lnTo>
                  <a:pt x="2462" y="2912"/>
                </a:lnTo>
                <a:lnTo>
                  <a:pt x="2461" y="2912"/>
                </a:lnTo>
                <a:lnTo>
                  <a:pt x="2459" y="2912"/>
                </a:lnTo>
                <a:lnTo>
                  <a:pt x="2458" y="2912"/>
                </a:lnTo>
                <a:lnTo>
                  <a:pt x="2454" y="2914"/>
                </a:lnTo>
                <a:lnTo>
                  <a:pt x="2452" y="2914"/>
                </a:lnTo>
                <a:lnTo>
                  <a:pt x="2450" y="2915"/>
                </a:lnTo>
                <a:lnTo>
                  <a:pt x="2445" y="2916"/>
                </a:lnTo>
                <a:lnTo>
                  <a:pt x="2443" y="2917"/>
                </a:lnTo>
                <a:lnTo>
                  <a:pt x="2441" y="2920"/>
                </a:lnTo>
                <a:lnTo>
                  <a:pt x="2440" y="2922"/>
                </a:lnTo>
                <a:lnTo>
                  <a:pt x="2437" y="2925"/>
                </a:lnTo>
                <a:lnTo>
                  <a:pt x="2434" y="2925"/>
                </a:lnTo>
                <a:lnTo>
                  <a:pt x="2403" y="2927"/>
                </a:lnTo>
                <a:lnTo>
                  <a:pt x="2400" y="2928"/>
                </a:lnTo>
                <a:lnTo>
                  <a:pt x="2399" y="2928"/>
                </a:lnTo>
                <a:lnTo>
                  <a:pt x="2400" y="2914"/>
                </a:lnTo>
                <a:lnTo>
                  <a:pt x="2399" y="2914"/>
                </a:lnTo>
                <a:lnTo>
                  <a:pt x="2392" y="2916"/>
                </a:lnTo>
                <a:lnTo>
                  <a:pt x="2378" y="2908"/>
                </a:lnTo>
                <a:lnTo>
                  <a:pt x="2373" y="2905"/>
                </a:lnTo>
                <a:lnTo>
                  <a:pt x="2345" y="2895"/>
                </a:lnTo>
                <a:lnTo>
                  <a:pt x="2342" y="2894"/>
                </a:lnTo>
                <a:lnTo>
                  <a:pt x="2342" y="2896"/>
                </a:lnTo>
                <a:lnTo>
                  <a:pt x="2336" y="2904"/>
                </a:lnTo>
                <a:lnTo>
                  <a:pt x="2334" y="2906"/>
                </a:lnTo>
                <a:lnTo>
                  <a:pt x="2329" y="2919"/>
                </a:lnTo>
                <a:lnTo>
                  <a:pt x="2326" y="2921"/>
                </a:lnTo>
                <a:lnTo>
                  <a:pt x="2322" y="2928"/>
                </a:lnTo>
                <a:lnTo>
                  <a:pt x="2315" y="2936"/>
                </a:lnTo>
                <a:lnTo>
                  <a:pt x="2313" y="2943"/>
                </a:lnTo>
                <a:lnTo>
                  <a:pt x="2310" y="2944"/>
                </a:lnTo>
                <a:lnTo>
                  <a:pt x="2306" y="2946"/>
                </a:lnTo>
                <a:lnTo>
                  <a:pt x="2303" y="2947"/>
                </a:lnTo>
                <a:lnTo>
                  <a:pt x="2298" y="2949"/>
                </a:lnTo>
                <a:lnTo>
                  <a:pt x="2293" y="2949"/>
                </a:lnTo>
                <a:lnTo>
                  <a:pt x="2280" y="2948"/>
                </a:lnTo>
                <a:lnTo>
                  <a:pt x="2280" y="2949"/>
                </a:lnTo>
                <a:lnTo>
                  <a:pt x="2274" y="2951"/>
                </a:lnTo>
                <a:lnTo>
                  <a:pt x="2272" y="2951"/>
                </a:lnTo>
                <a:lnTo>
                  <a:pt x="2271" y="2949"/>
                </a:lnTo>
                <a:lnTo>
                  <a:pt x="2269" y="2947"/>
                </a:lnTo>
                <a:lnTo>
                  <a:pt x="2270" y="2946"/>
                </a:lnTo>
                <a:lnTo>
                  <a:pt x="2244" y="2928"/>
                </a:lnTo>
                <a:lnTo>
                  <a:pt x="2242" y="2927"/>
                </a:lnTo>
                <a:lnTo>
                  <a:pt x="2231" y="2928"/>
                </a:lnTo>
                <a:lnTo>
                  <a:pt x="2226" y="2928"/>
                </a:lnTo>
                <a:lnTo>
                  <a:pt x="2226" y="2927"/>
                </a:lnTo>
                <a:lnTo>
                  <a:pt x="2227" y="2927"/>
                </a:lnTo>
                <a:lnTo>
                  <a:pt x="2228" y="2927"/>
                </a:lnTo>
                <a:lnTo>
                  <a:pt x="2229" y="2927"/>
                </a:lnTo>
                <a:lnTo>
                  <a:pt x="2226" y="2924"/>
                </a:lnTo>
                <a:lnTo>
                  <a:pt x="2224" y="2922"/>
                </a:lnTo>
                <a:lnTo>
                  <a:pt x="2218" y="2903"/>
                </a:lnTo>
                <a:lnTo>
                  <a:pt x="2218" y="2901"/>
                </a:lnTo>
                <a:lnTo>
                  <a:pt x="2216" y="2893"/>
                </a:lnTo>
                <a:lnTo>
                  <a:pt x="2216" y="2889"/>
                </a:lnTo>
                <a:lnTo>
                  <a:pt x="2216" y="2884"/>
                </a:lnTo>
                <a:lnTo>
                  <a:pt x="2216" y="2879"/>
                </a:lnTo>
                <a:lnTo>
                  <a:pt x="2216" y="2876"/>
                </a:lnTo>
                <a:lnTo>
                  <a:pt x="2216" y="2874"/>
                </a:lnTo>
                <a:lnTo>
                  <a:pt x="2215" y="2874"/>
                </a:lnTo>
                <a:lnTo>
                  <a:pt x="2213" y="2874"/>
                </a:lnTo>
                <a:lnTo>
                  <a:pt x="2212" y="2874"/>
                </a:lnTo>
                <a:lnTo>
                  <a:pt x="2211" y="2874"/>
                </a:lnTo>
                <a:lnTo>
                  <a:pt x="2210" y="2874"/>
                </a:lnTo>
                <a:lnTo>
                  <a:pt x="2208" y="2874"/>
                </a:lnTo>
                <a:lnTo>
                  <a:pt x="2207" y="2874"/>
                </a:lnTo>
                <a:lnTo>
                  <a:pt x="2207" y="2873"/>
                </a:lnTo>
                <a:lnTo>
                  <a:pt x="2206" y="2873"/>
                </a:lnTo>
                <a:lnTo>
                  <a:pt x="2205" y="2873"/>
                </a:lnTo>
                <a:lnTo>
                  <a:pt x="2203" y="2873"/>
                </a:lnTo>
                <a:lnTo>
                  <a:pt x="2189" y="2874"/>
                </a:lnTo>
                <a:lnTo>
                  <a:pt x="2189" y="2877"/>
                </a:lnTo>
                <a:lnTo>
                  <a:pt x="2187" y="2878"/>
                </a:lnTo>
                <a:lnTo>
                  <a:pt x="2187" y="2879"/>
                </a:lnTo>
                <a:lnTo>
                  <a:pt x="2187" y="2880"/>
                </a:lnTo>
                <a:lnTo>
                  <a:pt x="2186" y="2880"/>
                </a:lnTo>
                <a:lnTo>
                  <a:pt x="2186" y="2882"/>
                </a:lnTo>
                <a:lnTo>
                  <a:pt x="2186" y="2883"/>
                </a:lnTo>
                <a:lnTo>
                  <a:pt x="2185" y="2883"/>
                </a:lnTo>
                <a:lnTo>
                  <a:pt x="2185" y="2884"/>
                </a:lnTo>
                <a:lnTo>
                  <a:pt x="2185" y="2885"/>
                </a:lnTo>
                <a:lnTo>
                  <a:pt x="2184" y="2888"/>
                </a:lnTo>
                <a:lnTo>
                  <a:pt x="2183" y="2889"/>
                </a:lnTo>
                <a:lnTo>
                  <a:pt x="2183" y="2890"/>
                </a:lnTo>
                <a:lnTo>
                  <a:pt x="2181" y="2892"/>
                </a:lnTo>
                <a:lnTo>
                  <a:pt x="2181" y="2893"/>
                </a:lnTo>
                <a:lnTo>
                  <a:pt x="2180" y="2893"/>
                </a:lnTo>
                <a:lnTo>
                  <a:pt x="2178" y="2898"/>
                </a:lnTo>
                <a:lnTo>
                  <a:pt x="2178" y="2899"/>
                </a:lnTo>
                <a:lnTo>
                  <a:pt x="2176" y="2899"/>
                </a:lnTo>
                <a:lnTo>
                  <a:pt x="2176" y="2900"/>
                </a:lnTo>
                <a:lnTo>
                  <a:pt x="2175" y="2901"/>
                </a:lnTo>
                <a:lnTo>
                  <a:pt x="2175" y="2903"/>
                </a:lnTo>
                <a:lnTo>
                  <a:pt x="2174" y="2903"/>
                </a:lnTo>
                <a:lnTo>
                  <a:pt x="2174" y="2904"/>
                </a:lnTo>
                <a:lnTo>
                  <a:pt x="2174" y="2905"/>
                </a:lnTo>
                <a:lnTo>
                  <a:pt x="2173" y="2905"/>
                </a:lnTo>
                <a:lnTo>
                  <a:pt x="2171" y="2906"/>
                </a:lnTo>
                <a:lnTo>
                  <a:pt x="2170" y="2908"/>
                </a:lnTo>
                <a:lnTo>
                  <a:pt x="2169" y="2909"/>
                </a:lnTo>
                <a:lnTo>
                  <a:pt x="2169" y="2910"/>
                </a:lnTo>
                <a:lnTo>
                  <a:pt x="2168" y="2910"/>
                </a:lnTo>
                <a:lnTo>
                  <a:pt x="2168" y="2911"/>
                </a:lnTo>
                <a:lnTo>
                  <a:pt x="2168" y="2912"/>
                </a:lnTo>
                <a:lnTo>
                  <a:pt x="2168" y="2914"/>
                </a:lnTo>
                <a:lnTo>
                  <a:pt x="2169" y="2914"/>
                </a:lnTo>
                <a:lnTo>
                  <a:pt x="2169" y="2915"/>
                </a:lnTo>
                <a:lnTo>
                  <a:pt x="2168" y="2917"/>
                </a:lnTo>
                <a:lnTo>
                  <a:pt x="2168" y="2919"/>
                </a:lnTo>
                <a:lnTo>
                  <a:pt x="2168" y="2920"/>
                </a:lnTo>
                <a:lnTo>
                  <a:pt x="2168" y="2921"/>
                </a:lnTo>
                <a:lnTo>
                  <a:pt x="2167" y="2924"/>
                </a:lnTo>
                <a:lnTo>
                  <a:pt x="2167" y="2925"/>
                </a:lnTo>
                <a:lnTo>
                  <a:pt x="2165" y="2930"/>
                </a:lnTo>
                <a:lnTo>
                  <a:pt x="2164" y="2935"/>
                </a:lnTo>
                <a:lnTo>
                  <a:pt x="2164" y="2936"/>
                </a:lnTo>
                <a:lnTo>
                  <a:pt x="2165" y="2937"/>
                </a:lnTo>
                <a:lnTo>
                  <a:pt x="2164" y="2937"/>
                </a:lnTo>
                <a:lnTo>
                  <a:pt x="2164" y="2938"/>
                </a:lnTo>
                <a:lnTo>
                  <a:pt x="2164" y="2941"/>
                </a:lnTo>
                <a:lnTo>
                  <a:pt x="2164" y="2942"/>
                </a:lnTo>
                <a:lnTo>
                  <a:pt x="2164" y="2943"/>
                </a:lnTo>
                <a:lnTo>
                  <a:pt x="2164" y="2944"/>
                </a:lnTo>
                <a:lnTo>
                  <a:pt x="2164" y="2946"/>
                </a:lnTo>
                <a:lnTo>
                  <a:pt x="2164" y="2947"/>
                </a:lnTo>
                <a:lnTo>
                  <a:pt x="2164" y="2948"/>
                </a:lnTo>
                <a:lnTo>
                  <a:pt x="2163" y="2949"/>
                </a:lnTo>
                <a:lnTo>
                  <a:pt x="2163" y="2951"/>
                </a:lnTo>
                <a:lnTo>
                  <a:pt x="2163" y="2952"/>
                </a:lnTo>
                <a:lnTo>
                  <a:pt x="2164" y="2954"/>
                </a:lnTo>
                <a:lnTo>
                  <a:pt x="2165" y="2956"/>
                </a:lnTo>
                <a:lnTo>
                  <a:pt x="2165" y="2957"/>
                </a:lnTo>
                <a:lnTo>
                  <a:pt x="2167" y="2958"/>
                </a:lnTo>
                <a:lnTo>
                  <a:pt x="2168" y="2960"/>
                </a:lnTo>
                <a:lnTo>
                  <a:pt x="2168" y="2962"/>
                </a:lnTo>
                <a:lnTo>
                  <a:pt x="2168" y="2963"/>
                </a:lnTo>
                <a:lnTo>
                  <a:pt x="2169" y="2963"/>
                </a:lnTo>
                <a:lnTo>
                  <a:pt x="2169" y="2964"/>
                </a:lnTo>
                <a:lnTo>
                  <a:pt x="2169" y="2965"/>
                </a:lnTo>
                <a:lnTo>
                  <a:pt x="2170" y="2965"/>
                </a:lnTo>
                <a:lnTo>
                  <a:pt x="2170" y="2967"/>
                </a:lnTo>
                <a:lnTo>
                  <a:pt x="2170" y="2968"/>
                </a:lnTo>
                <a:lnTo>
                  <a:pt x="2170" y="2969"/>
                </a:lnTo>
                <a:lnTo>
                  <a:pt x="2171" y="2972"/>
                </a:lnTo>
                <a:lnTo>
                  <a:pt x="2173" y="2973"/>
                </a:lnTo>
                <a:lnTo>
                  <a:pt x="2173" y="2974"/>
                </a:lnTo>
                <a:lnTo>
                  <a:pt x="2171" y="2975"/>
                </a:lnTo>
                <a:lnTo>
                  <a:pt x="2169" y="2978"/>
                </a:lnTo>
                <a:lnTo>
                  <a:pt x="2168" y="2978"/>
                </a:lnTo>
                <a:lnTo>
                  <a:pt x="2168" y="2979"/>
                </a:lnTo>
                <a:lnTo>
                  <a:pt x="2165" y="2980"/>
                </a:lnTo>
                <a:lnTo>
                  <a:pt x="2164" y="2981"/>
                </a:lnTo>
                <a:lnTo>
                  <a:pt x="2164" y="2983"/>
                </a:lnTo>
                <a:lnTo>
                  <a:pt x="2160" y="2988"/>
                </a:lnTo>
                <a:lnTo>
                  <a:pt x="2159" y="2990"/>
                </a:lnTo>
                <a:lnTo>
                  <a:pt x="2158" y="2992"/>
                </a:lnTo>
                <a:lnTo>
                  <a:pt x="2154" y="2997"/>
                </a:lnTo>
                <a:lnTo>
                  <a:pt x="2152" y="3002"/>
                </a:lnTo>
                <a:lnTo>
                  <a:pt x="2152" y="3006"/>
                </a:lnTo>
                <a:lnTo>
                  <a:pt x="2153" y="3010"/>
                </a:lnTo>
                <a:lnTo>
                  <a:pt x="2153" y="3011"/>
                </a:lnTo>
                <a:lnTo>
                  <a:pt x="2153" y="3013"/>
                </a:lnTo>
                <a:lnTo>
                  <a:pt x="2152" y="3017"/>
                </a:lnTo>
                <a:lnTo>
                  <a:pt x="2149" y="3023"/>
                </a:lnTo>
                <a:lnTo>
                  <a:pt x="2149" y="3024"/>
                </a:lnTo>
                <a:lnTo>
                  <a:pt x="2149" y="3026"/>
                </a:lnTo>
                <a:lnTo>
                  <a:pt x="2148" y="3027"/>
                </a:lnTo>
                <a:lnTo>
                  <a:pt x="2147" y="3028"/>
                </a:lnTo>
                <a:lnTo>
                  <a:pt x="2144" y="3031"/>
                </a:lnTo>
                <a:lnTo>
                  <a:pt x="2143" y="3032"/>
                </a:lnTo>
                <a:lnTo>
                  <a:pt x="2141" y="3034"/>
                </a:lnTo>
                <a:lnTo>
                  <a:pt x="2141" y="3036"/>
                </a:lnTo>
                <a:lnTo>
                  <a:pt x="2139" y="3038"/>
                </a:lnTo>
                <a:lnTo>
                  <a:pt x="2138" y="3038"/>
                </a:lnTo>
                <a:lnTo>
                  <a:pt x="2138" y="3039"/>
                </a:lnTo>
                <a:lnTo>
                  <a:pt x="2137" y="3039"/>
                </a:lnTo>
                <a:lnTo>
                  <a:pt x="2136" y="3042"/>
                </a:lnTo>
                <a:lnTo>
                  <a:pt x="2135" y="3042"/>
                </a:lnTo>
                <a:lnTo>
                  <a:pt x="2133" y="3043"/>
                </a:lnTo>
                <a:lnTo>
                  <a:pt x="2132" y="3043"/>
                </a:lnTo>
                <a:lnTo>
                  <a:pt x="2131" y="3043"/>
                </a:lnTo>
                <a:lnTo>
                  <a:pt x="2131" y="3044"/>
                </a:lnTo>
                <a:lnTo>
                  <a:pt x="2130" y="3044"/>
                </a:lnTo>
                <a:lnTo>
                  <a:pt x="2128" y="3044"/>
                </a:lnTo>
                <a:lnTo>
                  <a:pt x="2127" y="3044"/>
                </a:lnTo>
                <a:lnTo>
                  <a:pt x="2127" y="3043"/>
                </a:lnTo>
                <a:lnTo>
                  <a:pt x="2126" y="3043"/>
                </a:lnTo>
                <a:lnTo>
                  <a:pt x="2125" y="3043"/>
                </a:lnTo>
                <a:lnTo>
                  <a:pt x="2123" y="3043"/>
                </a:lnTo>
                <a:lnTo>
                  <a:pt x="2122" y="3043"/>
                </a:lnTo>
                <a:lnTo>
                  <a:pt x="2121" y="3043"/>
                </a:lnTo>
                <a:lnTo>
                  <a:pt x="2120" y="3044"/>
                </a:lnTo>
                <a:lnTo>
                  <a:pt x="2119" y="3044"/>
                </a:lnTo>
                <a:lnTo>
                  <a:pt x="2117" y="3045"/>
                </a:lnTo>
                <a:lnTo>
                  <a:pt x="2116" y="3045"/>
                </a:lnTo>
                <a:lnTo>
                  <a:pt x="2114" y="3048"/>
                </a:lnTo>
                <a:lnTo>
                  <a:pt x="2112" y="3049"/>
                </a:lnTo>
                <a:lnTo>
                  <a:pt x="2111" y="3050"/>
                </a:lnTo>
                <a:lnTo>
                  <a:pt x="2110" y="3052"/>
                </a:lnTo>
                <a:lnTo>
                  <a:pt x="2109" y="3052"/>
                </a:lnTo>
                <a:lnTo>
                  <a:pt x="2107" y="3053"/>
                </a:lnTo>
                <a:lnTo>
                  <a:pt x="2106" y="3054"/>
                </a:lnTo>
                <a:lnTo>
                  <a:pt x="2105" y="3055"/>
                </a:lnTo>
                <a:lnTo>
                  <a:pt x="2104" y="3056"/>
                </a:lnTo>
                <a:lnTo>
                  <a:pt x="2101" y="3059"/>
                </a:lnTo>
                <a:lnTo>
                  <a:pt x="2101" y="3060"/>
                </a:lnTo>
                <a:lnTo>
                  <a:pt x="2100" y="3061"/>
                </a:lnTo>
                <a:lnTo>
                  <a:pt x="2100" y="3063"/>
                </a:lnTo>
                <a:lnTo>
                  <a:pt x="2099" y="3063"/>
                </a:lnTo>
                <a:lnTo>
                  <a:pt x="2099" y="3064"/>
                </a:lnTo>
                <a:lnTo>
                  <a:pt x="2098" y="3065"/>
                </a:lnTo>
                <a:lnTo>
                  <a:pt x="2096" y="3066"/>
                </a:lnTo>
                <a:lnTo>
                  <a:pt x="2095" y="3068"/>
                </a:lnTo>
                <a:lnTo>
                  <a:pt x="2094" y="3069"/>
                </a:lnTo>
                <a:lnTo>
                  <a:pt x="2091" y="3065"/>
                </a:lnTo>
                <a:lnTo>
                  <a:pt x="2089" y="3063"/>
                </a:lnTo>
                <a:lnTo>
                  <a:pt x="2088" y="3061"/>
                </a:lnTo>
                <a:lnTo>
                  <a:pt x="2084" y="3056"/>
                </a:lnTo>
                <a:lnTo>
                  <a:pt x="2080" y="3050"/>
                </a:lnTo>
                <a:lnTo>
                  <a:pt x="2077" y="3053"/>
                </a:lnTo>
                <a:lnTo>
                  <a:pt x="2074" y="3054"/>
                </a:lnTo>
                <a:lnTo>
                  <a:pt x="2069" y="3059"/>
                </a:lnTo>
                <a:lnTo>
                  <a:pt x="2068" y="3059"/>
                </a:lnTo>
                <a:lnTo>
                  <a:pt x="2067" y="3060"/>
                </a:lnTo>
                <a:lnTo>
                  <a:pt x="2066" y="3060"/>
                </a:lnTo>
                <a:lnTo>
                  <a:pt x="2066" y="3061"/>
                </a:lnTo>
                <a:lnTo>
                  <a:pt x="2064" y="3061"/>
                </a:lnTo>
                <a:lnTo>
                  <a:pt x="2063" y="3063"/>
                </a:lnTo>
                <a:lnTo>
                  <a:pt x="2062" y="3064"/>
                </a:lnTo>
                <a:lnTo>
                  <a:pt x="2061" y="3065"/>
                </a:lnTo>
                <a:lnTo>
                  <a:pt x="2061" y="3066"/>
                </a:lnTo>
                <a:lnTo>
                  <a:pt x="2062" y="3066"/>
                </a:lnTo>
                <a:lnTo>
                  <a:pt x="2063" y="3068"/>
                </a:lnTo>
                <a:lnTo>
                  <a:pt x="2066" y="3071"/>
                </a:lnTo>
                <a:lnTo>
                  <a:pt x="2066" y="3072"/>
                </a:lnTo>
                <a:lnTo>
                  <a:pt x="2068" y="3072"/>
                </a:lnTo>
                <a:lnTo>
                  <a:pt x="2071" y="3074"/>
                </a:lnTo>
                <a:lnTo>
                  <a:pt x="2072" y="3082"/>
                </a:lnTo>
                <a:lnTo>
                  <a:pt x="2073" y="3084"/>
                </a:lnTo>
                <a:lnTo>
                  <a:pt x="2074" y="3084"/>
                </a:lnTo>
                <a:lnTo>
                  <a:pt x="2073" y="3091"/>
                </a:lnTo>
                <a:lnTo>
                  <a:pt x="2073" y="3092"/>
                </a:lnTo>
                <a:lnTo>
                  <a:pt x="2075" y="3092"/>
                </a:lnTo>
                <a:lnTo>
                  <a:pt x="2077" y="3093"/>
                </a:lnTo>
                <a:lnTo>
                  <a:pt x="2078" y="3096"/>
                </a:lnTo>
                <a:lnTo>
                  <a:pt x="2079" y="3097"/>
                </a:lnTo>
                <a:lnTo>
                  <a:pt x="2080" y="3098"/>
                </a:lnTo>
                <a:lnTo>
                  <a:pt x="2080" y="3100"/>
                </a:lnTo>
                <a:lnTo>
                  <a:pt x="2080" y="3101"/>
                </a:lnTo>
                <a:lnTo>
                  <a:pt x="2080" y="3102"/>
                </a:lnTo>
                <a:lnTo>
                  <a:pt x="2080" y="3103"/>
                </a:lnTo>
                <a:lnTo>
                  <a:pt x="2080" y="3105"/>
                </a:lnTo>
                <a:lnTo>
                  <a:pt x="2080" y="3106"/>
                </a:lnTo>
                <a:lnTo>
                  <a:pt x="2082" y="3107"/>
                </a:lnTo>
                <a:lnTo>
                  <a:pt x="2082" y="3108"/>
                </a:lnTo>
                <a:lnTo>
                  <a:pt x="2082" y="3112"/>
                </a:lnTo>
                <a:lnTo>
                  <a:pt x="2080" y="3114"/>
                </a:lnTo>
                <a:lnTo>
                  <a:pt x="2072" y="3122"/>
                </a:lnTo>
                <a:lnTo>
                  <a:pt x="2072" y="3123"/>
                </a:lnTo>
                <a:lnTo>
                  <a:pt x="2071" y="3123"/>
                </a:lnTo>
                <a:lnTo>
                  <a:pt x="2069" y="3124"/>
                </a:lnTo>
                <a:lnTo>
                  <a:pt x="2068" y="3124"/>
                </a:lnTo>
                <a:lnTo>
                  <a:pt x="2067" y="3125"/>
                </a:lnTo>
                <a:lnTo>
                  <a:pt x="2066" y="3125"/>
                </a:lnTo>
                <a:lnTo>
                  <a:pt x="2066" y="3127"/>
                </a:lnTo>
                <a:lnTo>
                  <a:pt x="2064" y="3127"/>
                </a:lnTo>
                <a:lnTo>
                  <a:pt x="2062" y="3130"/>
                </a:lnTo>
                <a:lnTo>
                  <a:pt x="2061" y="3132"/>
                </a:lnTo>
                <a:lnTo>
                  <a:pt x="2058" y="3135"/>
                </a:lnTo>
                <a:lnTo>
                  <a:pt x="2058" y="3137"/>
                </a:lnTo>
                <a:lnTo>
                  <a:pt x="2057" y="3137"/>
                </a:lnTo>
                <a:lnTo>
                  <a:pt x="2056" y="3138"/>
                </a:lnTo>
                <a:lnTo>
                  <a:pt x="2055" y="3139"/>
                </a:lnTo>
                <a:lnTo>
                  <a:pt x="2053" y="3139"/>
                </a:lnTo>
                <a:lnTo>
                  <a:pt x="2052" y="3140"/>
                </a:lnTo>
                <a:lnTo>
                  <a:pt x="2050" y="3143"/>
                </a:lnTo>
                <a:lnTo>
                  <a:pt x="2048" y="3143"/>
                </a:lnTo>
                <a:lnTo>
                  <a:pt x="2047" y="3144"/>
                </a:lnTo>
                <a:lnTo>
                  <a:pt x="2046" y="3144"/>
                </a:lnTo>
                <a:lnTo>
                  <a:pt x="2046" y="3145"/>
                </a:lnTo>
                <a:lnTo>
                  <a:pt x="2045" y="3145"/>
                </a:lnTo>
                <a:lnTo>
                  <a:pt x="2045" y="3146"/>
                </a:lnTo>
                <a:lnTo>
                  <a:pt x="2046" y="3146"/>
                </a:lnTo>
                <a:lnTo>
                  <a:pt x="2046" y="3148"/>
                </a:lnTo>
                <a:lnTo>
                  <a:pt x="2046" y="3150"/>
                </a:lnTo>
                <a:lnTo>
                  <a:pt x="2046" y="3151"/>
                </a:lnTo>
                <a:lnTo>
                  <a:pt x="2047" y="3154"/>
                </a:lnTo>
                <a:lnTo>
                  <a:pt x="2047" y="3155"/>
                </a:lnTo>
                <a:lnTo>
                  <a:pt x="2047" y="3156"/>
                </a:lnTo>
                <a:lnTo>
                  <a:pt x="2048" y="3157"/>
                </a:lnTo>
                <a:lnTo>
                  <a:pt x="2048" y="3160"/>
                </a:lnTo>
                <a:lnTo>
                  <a:pt x="2048" y="3161"/>
                </a:lnTo>
                <a:lnTo>
                  <a:pt x="2051" y="3167"/>
                </a:lnTo>
                <a:lnTo>
                  <a:pt x="2046" y="3166"/>
                </a:lnTo>
                <a:lnTo>
                  <a:pt x="2045" y="3166"/>
                </a:lnTo>
                <a:lnTo>
                  <a:pt x="2043" y="3166"/>
                </a:lnTo>
                <a:lnTo>
                  <a:pt x="2042" y="3166"/>
                </a:lnTo>
                <a:lnTo>
                  <a:pt x="2041" y="3165"/>
                </a:lnTo>
                <a:lnTo>
                  <a:pt x="2039" y="3165"/>
                </a:lnTo>
                <a:lnTo>
                  <a:pt x="2037" y="3165"/>
                </a:lnTo>
                <a:lnTo>
                  <a:pt x="2037" y="3164"/>
                </a:lnTo>
                <a:lnTo>
                  <a:pt x="2036" y="3164"/>
                </a:lnTo>
                <a:lnTo>
                  <a:pt x="2035" y="3164"/>
                </a:lnTo>
                <a:lnTo>
                  <a:pt x="2034" y="3164"/>
                </a:lnTo>
                <a:lnTo>
                  <a:pt x="2032" y="3164"/>
                </a:lnTo>
                <a:lnTo>
                  <a:pt x="2031" y="3162"/>
                </a:lnTo>
                <a:lnTo>
                  <a:pt x="2030" y="3164"/>
                </a:lnTo>
                <a:lnTo>
                  <a:pt x="2030" y="3162"/>
                </a:lnTo>
                <a:lnTo>
                  <a:pt x="2029" y="3162"/>
                </a:lnTo>
                <a:lnTo>
                  <a:pt x="2027" y="3162"/>
                </a:lnTo>
                <a:lnTo>
                  <a:pt x="2027" y="3161"/>
                </a:lnTo>
                <a:lnTo>
                  <a:pt x="2026" y="3161"/>
                </a:lnTo>
                <a:lnTo>
                  <a:pt x="2025" y="3161"/>
                </a:lnTo>
                <a:lnTo>
                  <a:pt x="2024" y="3160"/>
                </a:lnTo>
                <a:lnTo>
                  <a:pt x="2020" y="3160"/>
                </a:lnTo>
                <a:lnTo>
                  <a:pt x="2019" y="3160"/>
                </a:lnTo>
                <a:lnTo>
                  <a:pt x="2018" y="3160"/>
                </a:lnTo>
                <a:lnTo>
                  <a:pt x="2016" y="3160"/>
                </a:lnTo>
                <a:lnTo>
                  <a:pt x="2015" y="3160"/>
                </a:lnTo>
                <a:lnTo>
                  <a:pt x="2014" y="3160"/>
                </a:lnTo>
                <a:lnTo>
                  <a:pt x="2013" y="3160"/>
                </a:lnTo>
                <a:lnTo>
                  <a:pt x="2011" y="3160"/>
                </a:lnTo>
                <a:lnTo>
                  <a:pt x="2010" y="3160"/>
                </a:lnTo>
                <a:lnTo>
                  <a:pt x="2009" y="3160"/>
                </a:lnTo>
                <a:lnTo>
                  <a:pt x="2008" y="3160"/>
                </a:lnTo>
                <a:lnTo>
                  <a:pt x="2005" y="3160"/>
                </a:lnTo>
                <a:lnTo>
                  <a:pt x="2004" y="3161"/>
                </a:lnTo>
                <a:lnTo>
                  <a:pt x="2003" y="3161"/>
                </a:lnTo>
                <a:lnTo>
                  <a:pt x="2002" y="3161"/>
                </a:lnTo>
                <a:lnTo>
                  <a:pt x="2000" y="3161"/>
                </a:lnTo>
                <a:lnTo>
                  <a:pt x="1997" y="3162"/>
                </a:lnTo>
                <a:lnTo>
                  <a:pt x="1993" y="3165"/>
                </a:lnTo>
                <a:lnTo>
                  <a:pt x="1991" y="3167"/>
                </a:lnTo>
                <a:lnTo>
                  <a:pt x="1987" y="3169"/>
                </a:lnTo>
                <a:lnTo>
                  <a:pt x="1986" y="3170"/>
                </a:lnTo>
                <a:lnTo>
                  <a:pt x="1984" y="3171"/>
                </a:lnTo>
                <a:lnTo>
                  <a:pt x="1983" y="3172"/>
                </a:lnTo>
                <a:lnTo>
                  <a:pt x="1982" y="3175"/>
                </a:lnTo>
                <a:lnTo>
                  <a:pt x="1981" y="3177"/>
                </a:lnTo>
                <a:lnTo>
                  <a:pt x="1981" y="3181"/>
                </a:lnTo>
                <a:lnTo>
                  <a:pt x="1979" y="3182"/>
                </a:lnTo>
                <a:lnTo>
                  <a:pt x="1978" y="3185"/>
                </a:lnTo>
                <a:lnTo>
                  <a:pt x="1976" y="3186"/>
                </a:lnTo>
                <a:lnTo>
                  <a:pt x="1975" y="3187"/>
                </a:lnTo>
                <a:lnTo>
                  <a:pt x="1973" y="3188"/>
                </a:lnTo>
                <a:lnTo>
                  <a:pt x="1972" y="3191"/>
                </a:lnTo>
                <a:lnTo>
                  <a:pt x="1971" y="3192"/>
                </a:lnTo>
                <a:lnTo>
                  <a:pt x="1971" y="3193"/>
                </a:lnTo>
                <a:lnTo>
                  <a:pt x="1970" y="3194"/>
                </a:lnTo>
                <a:lnTo>
                  <a:pt x="1970" y="3196"/>
                </a:lnTo>
                <a:lnTo>
                  <a:pt x="1968" y="3197"/>
                </a:lnTo>
                <a:lnTo>
                  <a:pt x="1967" y="3197"/>
                </a:lnTo>
                <a:lnTo>
                  <a:pt x="1967" y="3198"/>
                </a:lnTo>
                <a:lnTo>
                  <a:pt x="1966" y="3198"/>
                </a:lnTo>
                <a:lnTo>
                  <a:pt x="1966" y="3199"/>
                </a:lnTo>
                <a:lnTo>
                  <a:pt x="1965" y="3201"/>
                </a:lnTo>
                <a:lnTo>
                  <a:pt x="1965" y="3202"/>
                </a:lnTo>
                <a:lnTo>
                  <a:pt x="1963" y="3202"/>
                </a:lnTo>
                <a:lnTo>
                  <a:pt x="1962" y="3202"/>
                </a:lnTo>
                <a:lnTo>
                  <a:pt x="1961" y="3202"/>
                </a:lnTo>
                <a:lnTo>
                  <a:pt x="1960" y="3202"/>
                </a:lnTo>
                <a:lnTo>
                  <a:pt x="1957" y="3202"/>
                </a:lnTo>
                <a:lnTo>
                  <a:pt x="1956" y="3202"/>
                </a:lnTo>
                <a:lnTo>
                  <a:pt x="1955" y="3202"/>
                </a:lnTo>
                <a:lnTo>
                  <a:pt x="1952" y="3202"/>
                </a:lnTo>
                <a:lnTo>
                  <a:pt x="1950" y="3202"/>
                </a:lnTo>
                <a:lnTo>
                  <a:pt x="1947" y="3202"/>
                </a:lnTo>
                <a:lnTo>
                  <a:pt x="1946" y="3202"/>
                </a:lnTo>
                <a:lnTo>
                  <a:pt x="1945" y="3203"/>
                </a:lnTo>
                <a:lnTo>
                  <a:pt x="1944" y="3203"/>
                </a:lnTo>
                <a:lnTo>
                  <a:pt x="1940" y="3205"/>
                </a:lnTo>
                <a:lnTo>
                  <a:pt x="1938" y="3207"/>
                </a:lnTo>
                <a:lnTo>
                  <a:pt x="1936" y="3207"/>
                </a:lnTo>
                <a:lnTo>
                  <a:pt x="1935" y="3205"/>
                </a:lnTo>
                <a:lnTo>
                  <a:pt x="1934" y="3204"/>
                </a:lnTo>
                <a:lnTo>
                  <a:pt x="1933" y="3204"/>
                </a:lnTo>
                <a:lnTo>
                  <a:pt x="1932" y="3204"/>
                </a:lnTo>
                <a:lnTo>
                  <a:pt x="1930" y="3205"/>
                </a:lnTo>
                <a:lnTo>
                  <a:pt x="1929" y="3207"/>
                </a:lnTo>
                <a:lnTo>
                  <a:pt x="1927" y="3208"/>
                </a:lnTo>
                <a:lnTo>
                  <a:pt x="1924" y="3209"/>
                </a:lnTo>
                <a:lnTo>
                  <a:pt x="1924" y="3210"/>
                </a:lnTo>
                <a:lnTo>
                  <a:pt x="1923" y="3210"/>
                </a:lnTo>
                <a:lnTo>
                  <a:pt x="1922" y="3213"/>
                </a:lnTo>
                <a:lnTo>
                  <a:pt x="1920" y="3213"/>
                </a:lnTo>
                <a:lnTo>
                  <a:pt x="1918" y="3214"/>
                </a:lnTo>
                <a:lnTo>
                  <a:pt x="1917" y="3214"/>
                </a:lnTo>
                <a:lnTo>
                  <a:pt x="1914" y="3214"/>
                </a:lnTo>
                <a:lnTo>
                  <a:pt x="1912" y="3215"/>
                </a:lnTo>
                <a:lnTo>
                  <a:pt x="1909" y="3217"/>
                </a:lnTo>
                <a:lnTo>
                  <a:pt x="1908" y="3218"/>
                </a:lnTo>
                <a:lnTo>
                  <a:pt x="1907" y="3219"/>
                </a:lnTo>
                <a:lnTo>
                  <a:pt x="1907" y="3220"/>
                </a:lnTo>
                <a:lnTo>
                  <a:pt x="1906" y="3221"/>
                </a:lnTo>
                <a:lnTo>
                  <a:pt x="1906" y="3224"/>
                </a:lnTo>
                <a:lnTo>
                  <a:pt x="1904" y="3226"/>
                </a:lnTo>
                <a:lnTo>
                  <a:pt x="1903" y="3226"/>
                </a:lnTo>
                <a:lnTo>
                  <a:pt x="1903" y="3229"/>
                </a:lnTo>
                <a:lnTo>
                  <a:pt x="1902" y="3229"/>
                </a:lnTo>
                <a:lnTo>
                  <a:pt x="1902" y="3231"/>
                </a:lnTo>
                <a:lnTo>
                  <a:pt x="1901" y="3231"/>
                </a:lnTo>
                <a:lnTo>
                  <a:pt x="1901" y="3234"/>
                </a:lnTo>
                <a:lnTo>
                  <a:pt x="1901" y="3236"/>
                </a:lnTo>
                <a:lnTo>
                  <a:pt x="1900" y="3237"/>
                </a:lnTo>
                <a:lnTo>
                  <a:pt x="1900" y="3239"/>
                </a:lnTo>
                <a:lnTo>
                  <a:pt x="1900" y="3240"/>
                </a:lnTo>
                <a:lnTo>
                  <a:pt x="1901" y="3241"/>
                </a:lnTo>
                <a:lnTo>
                  <a:pt x="1901" y="3242"/>
                </a:lnTo>
                <a:lnTo>
                  <a:pt x="1900" y="3244"/>
                </a:lnTo>
                <a:lnTo>
                  <a:pt x="1900" y="3245"/>
                </a:lnTo>
                <a:lnTo>
                  <a:pt x="1898" y="3245"/>
                </a:lnTo>
                <a:lnTo>
                  <a:pt x="1900" y="3246"/>
                </a:lnTo>
                <a:lnTo>
                  <a:pt x="1901" y="3246"/>
                </a:lnTo>
                <a:lnTo>
                  <a:pt x="1901" y="3247"/>
                </a:lnTo>
                <a:lnTo>
                  <a:pt x="1901" y="3249"/>
                </a:lnTo>
                <a:lnTo>
                  <a:pt x="1902" y="3250"/>
                </a:lnTo>
                <a:lnTo>
                  <a:pt x="1902" y="3251"/>
                </a:lnTo>
                <a:lnTo>
                  <a:pt x="1902" y="3252"/>
                </a:lnTo>
                <a:lnTo>
                  <a:pt x="1902" y="3255"/>
                </a:lnTo>
                <a:lnTo>
                  <a:pt x="1902" y="3256"/>
                </a:lnTo>
                <a:lnTo>
                  <a:pt x="1902" y="3257"/>
                </a:lnTo>
                <a:lnTo>
                  <a:pt x="1902" y="3258"/>
                </a:lnTo>
                <a:lnTo>
                  <a:pt x="1902" y="3260"/>
                </a:lnTo>
                <a:lnTo>
                  <a:pt x="1902" y="3261"/>
                </a:lnTo>
                <a:lnTo>
                  <a:pt x="1902" y="3262"/>
                </a:lnTo>
                <a:lnTo>
                  <a:pt x="1902" y="3263"/>
                </a:lnTo>
                <a:lnTo>
                  <a:pt x="1902" y="3265"/>
                </a:lnTo>
                <a:lnTo>
                  <a:pt x="1902" y="3266"/>
                </a:lnTo>
                <a:lnTo>
                  <a:pt x="1901" y="3267"/>
                </a:lnTo>
                <a:lnTo>
                  <a:pt x="1901" y="3268"/>
                </a:lnTo>
                <a:lnTo>
                  <a:pt x="1901" y="3269"/>
                </a:lnTo>
                <a:lnTo>
                  <a:pt x="1901" y="3271"/>
                </a:lnTo>
                <a:lnTo>
                  <a:pt x="1901" y="3272"/>
                </a:lnTo>
                <a:lnTo>
                  <a:pt x="1901" y="3273"/>
                </a:lnTo>
                <a:lnTo>
                  <a:pt x="1901" y="3278"/>
                </a:lnTo>
                <a:lnTo>
                  <a:pt x="1901" y="3279"/>
                </a:lnTo>
                <a:lnTo>
                  <a:pt x="1900" y="3279"/>
                </a:lnTo>
                <a:lnTo>
                  <a:pt x="1898" y="3281"/>
                </a:lnTo>
                <a:lnTo>
                  <a:pt x="1897" y="3282"/>
                </a:lnTo>
                <a:lnTo>
                  <a:pt x="1882" y="3294"/>
                </a:lnTo>
                <a:lnTo>
                  <a:pt x="1882" y="3295"/>
                </a:lnTo>
                <a:lnTo>
                  <a:pt x="1881" y="3295"/>
                </a:lnTo>
                <a:lnTo>
                  <a:pt x="1881" y="3297"/>
                </a:lnTo>
                <a:lnTo>
                  <a:pt x="1881" y="3298"/>
                </a:lnTo>
                <a:lnTo>
                  <a:pt x="1880" y="3298"/>
                </a:lnTo>
                <a:lnTo>
                  <a:pt x="1880" y="3299"/>
                </a:lnTo>
                <a:lnTo>
                  <a:pt x="1879" y="3299"/>
                </a:lnTo>
                <a:lnTo>
                  <a:pt x="1879" y="3300"/>
                </a:lnTo>
                <a:lnTo>
                  <a:pt x="1877" y="3300"/>
                </a:lnTo>
                <a:lnTo>
                  <a:pt x="1877" y="3301"/>
                </a:lnTo>
                <a:lnTo>
                  <a:pt x="1876" y="3303"/>
                </a:lnTo>
                <a:lnTo>
                  <a:pt x="1876" y="3304"/>
                </a:lnTo>
                <a:lnTo>
                  <a:pt x="1875" y="3304"/>
                </a:lnTo>
                <a:lnTo>
                  <a:pt x="1875" y="3305"/>
                </a:lnTo>
                <a:lnTo>
                  <a:pt x="1874" y="3306"/>
                </a:lnTo>
                <a:lnTo>
                  <a:pt x="1874" y="3308"/>
                </a:lnTo>
                <a:lnTo>
                  <a:pt x="1872" y="3308"/>
                </a:lnTo>
                <a:lnTo>
                  <a:pt x="1872" y="3309"/>
                </a:lnTo>
                <a:lnTo>
                  <a:pt x="1871" y="3309"/>
                </a:lnTo>
                <a:lnTo>
                  <a:pt x="1871" y="3310"/>
                </a:lnTo>
                <a:lnTo>
                  <a:pt x="1870" y="3310"/>
                </a:lnTo>
                <a:lnTo>
                  <a:pt x="1870" y="3311"/>
                </a:lnTo>
                <a:lnTo>
                  <a:pt x="1869" y="3311"/>
                </a:lnTo>
                <a:lnTo>
                  <a:pt x="1869" y="3313"/>
                </a:lnTo>
                <a:lnTo>
                  <a:pt x="1868" y="3314"/>
                </a:lnTo>
                <a:lnTo>
                  <a:pt x="1866" y="3314"/>
                </a:lnTo>
                <a:lnTo>
                  <a:pt x="1866" y="3315"/>
                </a:lnTo>
                <a:lnTo>
                  <a:pt x="1865" y="3316"/>
                </a:lnTo>
                <a:lnTo>
                  <a:pt x="1865" y="3317"/>
                </a:lnTo>
                <a:lnTo>
                  <a:pt x="1864" y="3317"/>
                </a:lnTo>
                <a:lnTo>
                  <a:pt x="1864" y="3319"/>
                </a:lnTo>
                <a:lnTo>
                  <a:pt x="1863" y="3319"/>
                </a:lnTo>
                <a:lnTo>
                  <a:pt x="1861" y="3320"/>
                </a:lnTo>
                <a:lnTo>
                  <a:pt x="1861" y="3321"/>
                </a:lnTo>
                <a:lnTo>
                  <a:pt x="1860" y="3321"/>
                </a:lnTo>
                <a:lnTo>
                  <a:pt x="1860" y="3322"/>
                </a:lnTo>
                <a:lnTo>
                  <a:pt x="1859" y="3322"/>
                </a:lnTo>
                <a:lnTo>
                  <a:pt x="1859" y="3324"/>
                </a:lnTo>
                <a:lnTo>
                  <a:pt x="1858" y="3325"/>
                </a:lnTo>
                <a:lnTo>
                  <a:pt x="1858" y="3326"/>
                </a:lnTo>
                <a:lnTo>
                  <a:pt x="1856" y="3327"/>
                </a:lnTo>
                <a:lnTo>
                  <a:pt x="1856" y="3329"/>
                </a:lnTo>
                <a:lnTo>
                  <a:pt x="1855" y="3329"/>
                </a:lnTo>
                <a:lnTo>
                  <a:pt x="1855" y="3330"/>
                </a:lnTo>
                <a:lnTo>
                  <a:pt x="1854" y="3330"/>
                </a:lnTo>
                <a:lnTo>
                  <a:pt x="1853" y="3330"/>
                </a:lnTo>
                <a:lnTo>
                  <a:pt x="1852" y="3331"/>
                </a:lnTo>
                <a:lnTo>
                  <a:pt x="1850" y="3331"/>
                </a:lnTo>
                <a:lnTo>
                  <a:pt x="1849" y="3332"/>
                </a:lnTo>
                <a:lnTo>
                  <a:pt x="1848" y="3332"/>
                </a:lnTo>
                <a:lnTo>
                  <a:pt x="1848" y="3333"/>
                </a:lnTo>
                <a:lnTo>
                  <a:pt x="1847" y="3333"/>
                </a:lnTo>
                <a:lnTo>
                  <a:pt x="1847" y="3335"/>
                </a:lnTo>
                <a:lnTo>
                  <a:pt x="1845" y="3335"/>
                </a:lnTo>
                <a:lnTo>
                  <a:pt x="1844" y="3336"/>
                </a:lnTo>
                <a:lnTo>
                  <a:pt x="1843" y="3336"/>
                </a:lnTo>
                <a:lnTo>
                  <a:pt x="1842" y="3337"/>
                </a:lnTo>
                <a:lnTo>
                  <a:pt x="1840" y="3337"/>
                </a:lnTo>
                <a:lnTo>
                  <a:pt x="1840" y="3338"/>
                </a:lnTo>
                <a:lnTo>
                  <a:pt x="1839" y="3338"/>
                </a:lnTo>
                <a:lnTo>
                  <a:pt x="1838" y="3340"/>
                </a:lnTo>
                <a:lnTo>
                  <a:pt x="1837" y="3340"/>
                </a:lnTo>
                <a:lnTo>
                  <a:pt x="1836" y="3341"/>
                </a:lnTo>
                <a:lnTo>
                  <a:pt x="1834" y="3341"/>
                </a:lnTo>
                <a:lnTo>
                  <a:pt x="1834" y="3342"/>
                </a:lnTo>
                <a:lnTo>
                  <a:pt x="1833" y="3342"/>
                </a:lnTo>
                <a:lnTo>
                  <a:pt x="1832" y="3342"/>
                </a:lnTo>
                <a:lnTo>
                  <a:pt x="1831" y="3343"/>
                </a:lnTo>
                <a:lnTo>
                  <a:pt x="1829" y="3345"/>
                </a:lnTo>
                <a:lnTo>
                  <a:pt x="1829" y="3346"/>
                </a:lnTo>
                <a:lnTo>
                  <a:pt x="1828" y="3346"/>
                </a:lnTo>
                <a:lnTo>
                  <a:pt x="1827" y="3347"/>
                </a:lnTo>
                <a:lnTo>
                  <a:pt x="1826" y="3347"/>
                </a:lnTo>
                <a:lnTo>
                  <a:pt x="1824" y="3347"/>
                </a:lnTo>
                <a:lnTo>
                  <a:pt x="1823" y="3347"/>
                </a:lnTo>
                <a:lnTo>
                  <a:pt x="1822" y="3347"/>
                </a:lnTo>
                <a:lnTo>
                  <a:pt x="1821" y="3347"/>
                </a:lnTo>
                <a:lnTo>
                  <a:pt x="1820" y="3347"/>
                </a:lnTo>
                <a:lnTo>
                  <a:pt x="1820" y="3348"/>
                </a:lnTo>
                <a:lnTo>
                  <a:pt x="1818" y="3348"/>
                </a:lnTo>
                <a:lnTo>
                  <a:pt x="1818" y="3350"/>
                </a:lnTo>
                <a:lnTo>
                  <a:pt x="1817" y="3350"/>
                </a:lnTo>
                <a:lnTo>
                  <a:pt x="1817" y="3351"/>
                </a:lnTo>
                <a:lnTo>
                  <a:pt x="1817" y="3352"/>
                </a:lnTo>
                <a:lnTo>
                  <a:pt x="1817" y="3353"/>
                </a:lnTo>
                <a:lnTo>
                  <a:pt x="1817" y="3354"/>
                </a:lnTo>
                <a:lnTo>
                  <a:pt x="1816" y="3354"/>
                </a:lnTo>
                <a:lnTo>
                  <a:pt x="1815" y="3354"/>
                </a:lnTo>
                <a:lnTo>
                  <a:pt x="1813" y="3356"/>
                </a:lnTo>
                <a:lnTo>
                  <a:pt x="1812" y="3356"/>
                </a:lnTo>
                <a:lnTo>
                  <a:pt x="1812" y="3357"/>
                </a:lnTo>
                <a:lnTo>
                  <a:pt x="1811" y="3357"/>
                </a:lnTo>
                <a:lnTo>
                  <a:pt x="1810" y="3357"/>
                </a:lnTo>
                <a:lnTo>
                  <a:pt x="1808" y="3358"/>
                </a:lnTo>
                <a:lnTo>
                  <a:pt x="1808" y="3359"/>
                </a:lnTo>
                <a:lnTo>
                  <a:pt x="1807" y="3359"/>
                </a:lnTo>
                <a:lnTo>
                  <a:pt x="1807" y="3361"/>
                </a:lnTo>
                <a:lnTo>
                  <a:pt x="1807" y="3362"/>
                </a:lnTo>
                <a:lnTo>
                  <a:pt x="1806" y="3363"/>
                </a:lnTo>
                <a:lnTo>
                  <a:pt x="1806" y="3364"/>
                </a:lnTo>
                <a:lnTo>
                  <a:pt x="1806" y="3366"/>
                </a:lnTo>
                <a:lnTo>
                  <a:pt x="1805" y="3366"/>
                </a:lnTo>
                <a:lnTo>
                  <a:pt x="1804" y="3366"/>
                </a:lnTo>
                <a:lnTo>
                  <a:pt x="1802" y="3366"/>
                </a:lnTo>
                <a:lnTo>
                  <a:pt x="1801" y="3366"/>
                </a:lnTo>
                <a:lnTo>
                  <a:pt x="1800" y="3366"/>
                </a:lnTo>
                <a:lnTo>
                  <a:pt x="1799" y="3366"/>
                </a:lnTo>
                <a:lnTo>
                  <a:pt x="1797" y="3367"/>
                </a:lnTo>
                <a:lnTo>
                  <a:pt x="1797" y="3368"/>
                </a:lnTo>
                <a:lnTo>
                  <a:pt x="1796" y="3368"/>
                </a:lnTo>
                <a:lnTo>
                  <a:pt x="1796" y="3369"/>
                </a:lnTo>
                <a:lnTo>
                  <a:pt x="1796" y="3370"/>
                </a:lnTo>
                <a:lnTo>
                  <a:pt x="1796" y="3372"/>
                </a:lnTo>
                <a:lnTo>
                  <a:pt x="1795" y="3373"/>
                </a:lnTo>
                <a:lnTo>
                  <a:pt x="1795" y="3374"/>
                </a:lnTo>
                <a:lnTo>
                  <a:pt x="1795" y="3375"/>
                </a:lnTo>
                <a:lnTo>
                  <a:pt x="1794" y="3375"/>
                </a:lnTo>
                <a:lnTo>
                  <a:pt x="1794" y="3377"/>
                </a:lnTo>
                <a:lnTo>
                  <a:pt x="1792" y="3377"/>
                </a:lnTo>
                <a:lnTo>
                  <a:pt x="1791" y="3377"/>
                </a:lnTo>
                <a:lnTo>
                  <a:pt x="1790" y="3375"/>
                </a:lnTo>
                <a:lnTo>
                  <a:pt x="1789" y="3375"/>
                </a:lnTo>
                <a:lnTo>
                  <a:pt x="1788" y="3375"/>
                </a:lnTo>
                <a:lnTo>
                  <a:pt x="1786" y="3377"/>
                </a:lnTo>
                <a:lnTo>
                  <a:pt x="1785" y="3377"/>
                </a:lnTo>
                <a:lnTo>
                  <a:pt x="1785" y="3378"/>
                </a:lnTo>
                <a:lnTo>
                  <a:pt x="1784" y="3378"/>
                </a:lnTo>
                <a:lnTo>
                  <a:pt x="1783" y="3378"/>
                </a:lnTo>
                <a:lnTo>
                  <a:pt x="1781" y="3379"/>
                </a:lnTo>
                <a:lnTo>
                  <a:pt x="1780" y="3379"/>
                </a:lnTo>
                <a:lnTo>
                  <a:pt x="1779" y="3379"/>
                </a:lnTo>
                <a:lnTo>
                  <a:pt x="1778" y="3379"/>
                </a:lnTo>
                <a:lnTo>
                  <a:pt x="1775" y="3379"/>
                </a:lnTo>
                <a:lnTo>
                  <a:pt x="1773" y="3379"/>
                </a:lnTo>
                <a:lnTo>
                  <a:pt x="1772" y="3379"/>
                </a:lnTo>
                <a:lnTo>
                  <a:pt x="1770" y="3379"/>
                </a:lnTo>
                <a:lnTo>
                  <a:pt x="1769" y="3379"/>
                </a:lnTo>
                <a:lnTo>
                  <a:pt x="1768" y="3379"/>
                </a:lnTo>
                <a:lnTo>
                  <a:pt x="1767" y="3379"/>
                </a:lnTo>
                <a:lnTo>
                  <a:pt x="1764" y="3379"/>
                </a:lnTo>
                <a:lnTo>
                  <a:pt x="1764" y="3380"/>
                </a:lnTo>
                <a:lnTo>
                  <a:pt x="1763" y="3380"/>
                </a:lnTo>
                <a:lnTo>
                  <a:pt x="1760" y="3380"/>
                </a:lnTo>
                <a:lnTo>
                  <a:pt x="1760" y="3382"/>
                </a:lnTo>
                <a:lnTo>
                  <a:pt x="1759" y="3382"/>
                </a:lnTo>
                <a:lnTo>
                  <a:pt x="1758" y="3382"/>
                </a:lnTo>
                <a:lnTo>
                  <a:pt x="1758" y="3384"/>
                </a:lnTo>
                <a:lnTo>
                  <a:pt x="1757" y="3389"/>
                </a:lnTo>
                <a:lnTo>
                  <a:pt x="1757" y="3390"/>
                </a:lnTo>
                <a:lnTo>
                  <a:pt x="1756" y="3390"/>
                </a:lnTo>
                <a:lnTo>
                  <a:pt x="1756" y="3391"/>
                </a:lnTo>
                <a:lnTo>
                  <a:pt x="1756" y="3393"/>
                </a:lnTo>
                <a:lnTo>
                  <a:pt x="1754" y="3393"/>
                </a:lnTo>
                <a:lnTo>
                  <a:pt x="1753" y="3393"/>
                </a:lnTo>
                <a:lnTo>
                  <a:pt x="1752" y="3393"/>
                </a:lnTo>
                <a:lnTo>
                  <a:pt x="1752" y="3394"/>
                </a:lnTo>
                <a:lnTo>
                  <a:pt x="1751" y="3394"/>
                </a:lnTo>
                <a:lnTo>
                  <a:pt x="1751" y="3395"/>
                </a:lnTo>
                <a:lnTo>
                  <a:pt x="1751" y="3396"/>
                </a:lnTo>
                <a:lnTo>
                  <a:pt x="1749" y="3396"/>
                </a:lnTo>
                <a:lnTo>
                  <a:pt x="1748" y="3396"/>
                </a:lnTo>
                <a:lnTo>
                  <a:pt x="1748" y="3395"/>
                </a:lnTo>
                <a:lnTo>
                  <a:pt x="1747" y="3395"/>
                </a:lnTo>
                <a:lnTo>
                  <a:pt x="1747" y="3396"/>
                </a:lnTo>
                <a:lnTo>
                  <a:pt x="1746" y="3396"/>
                </a:lnTo>
                <a:lnTo>
                  <a:pt x="1746" y="3398"/>
                </a:lnTo>
                <a:lnTo>
                  <a:pt x="1744" y="3399"/>
                </a:lnTo>
                <a:lnTo>
                  <a:pt x="1743" y="3400"/>
                </a:lnTo>
                <a:lnTo>
                  <a:pt x="1742" y="3400"/>
                </a:lnTo>
                <a:lnTo>
                  <a:pt x="1742" y="3401"/>
                </a:lnTo>
                <a:lnTo>
                  <a:pt x="1741" y="3401"/>
                </a:lnTo>
                <a:lnTo>
                  <a:pt x="1740" y="3401"/>
                </a:lnTo>
                <a:lnTo>
                  <a:pt x="1738" y="3401"/>
                </a:lnTo>
                <a:lnTo>
                  <a:pt x="1737" y="3402"/>
                </a:lnTo>
                <a:lnTo>
                  <a:pt x="1736" y="3402"/>
                </a:lnTo>
                <a:lnTo>
                  <a:pt x="1735" y="3404"/>
                </a:lnTo>
                <a:lnTo>
                  <a:pt x="1733" y="3404"/>
                </a:lnTo>
                <a:lnTo>
                  <a:pt x="1732" y="3405"/>
                </a:lnTo>
                <a:lnTo>
                  <a:pt x="1731" y="3406"/>
                </a:lnTo>
                <a:lnTo>
                  <a:pt x="1730" y="3406"/>
                </a:lnTo>
                <a:lnTo>
                  <a:pt x="1728" y="3406"/>
                </a:lnTo>
                <a:lnTo>
                  <a:pt x="1727" y="3406"/>
                </a:lnTo>
                <a:lnTo>
                  <a:pt x="1726" y="3406"/>
                </a:lnTo>
                <a:lnTo>
                  <a:pt x="1725" y="3407"/>
                </a:lnTo>
                <a:lnTo>
                  <a:pt x="1725" y="3409"/>
                </a:lnTo>
                <a:lnTo>
                  <a:pt x="1725" y="3410"/>
                </a:lnTo>
                <a:lnTo>
                  <a:pt x="1724" y="3410"/>
                </a:lnTo>
                <a:lnTo>
                  <a:pt x="1722" y="3412"/>
                </a:lnTo>
                <a:lnTo>
                  <a:pt x="1721" y="3412"/>
                </a:lnTo>
                <a:lnTo>
                  <a:pt x="1721" y="3414"/>
                </a:lnTo>
                <a:lnTo>
                  <a:pt x="1720" y="3415"/>
                </a:lnTo>
                <a:lnTo>
                  <a:pt x="1720" y="3416"/>
                </a:lnTo>
                <a:lnTo>
                  <a:pt x="1719" y="3416"/>
                </a:lnTo>
                <a:lnTo>
                  <a:pt x="1717" y="3417"/>
                </a:lnTo>
                <a:lnTo>
                  <a:pt x="1717" y="3418"/>
                </a:lnTo>
                <a:lnTo>
                  <a:pt x="1716" y="3420"/>
                </a:lnTo>
                <a:lnTo>
                  <a:pt x="1715" y="3420"/>
                </a:lnTo>
                <a:lnTo>
                  <a:pt x="1715" y="3421"/>
                </a:lnTo>
                <a:lnTo>
                  <a:pt x="1719" y="3428"/>
                </a:lnTo>
                <a:lnTo>
                  <a:pt x="1720" y="3431"/>
                </a:lnTo>
                <a:lnTo>
                  <a:pt x="1721" y="3432"/>
                </a:lnTo>
                <a:lnTo>
                  <a:pt x="1725" y="3436"/>
                </a:lnTo>
                <a:lnTo>
                  <a:pt x="1726" y="3437"/>
                </a:lnTo>
                <a:lnTo>
                  <a:pt x="1727" y="3437"/>
                </a:lnTo>
                <a:lnTo>
                  <a:pt x="1728" y="3438"/>
                </a:lnTo>
                <a:lnTo>
                  <a:pt x="1737" y="3447"/>
                </a:lnTo>
                <a:lnTo>
                  <a:pt x="1738" y="3448"/>
                </a:lnTo>
                <a:lnTo>
                  <a:pt x="1738" y="3449"/>
                </a:lnTo>
                <a:lnTo>
                  <a:pt x="1740" y="3450"/>
                </a:lnTo>
                <a:lnTo>
                  <a:pt x="1740" y="3453"/>
                </a:lnTo>
                <a:lnTo>
                  <a:pt x="1740" y="3454"/>
                </a:lnTo>
                <a:lnTo>
                  <a:pt x="1738" y="3454"/>
                </a:lnTo>
                <a:lnTo>
                  <a:pt x="1740" y="3457"/>
                </a:lnTo>
                <a:lnTo>
                  <a:pt x="1741" y="3458"/>
                </a:lnTo>
                <a:lnTo>
                  <a:pt x="1741" y="3459"/>
                </a:lnTo>
                <a:lnTo>
                  <a:pt x="1742" y="3462"/>
                </a:lnTo>
                <a:lnTo>
                  <a:pt x="1741" y="3462"/>
                </a:lnTo>
                <a:lnTo>
                  <a:pt x="1735" y="3464"/>
                </a:lnTo>
                <a:lnTo>
                  <a:pt x="1733" y="3465"/>
                </a:lnTo>
                <a:lnTo>
                  <a:pt x="1717" y="3471"/>
                </a:lnTo>
                <a:lnTo>
                  <a:pt x="1706" y="3476"/>
                </a:lnTo>
                <a:lnTo>
                  <a:pt x="1698" y="3480"/>
                </a:lnTo>
                <a:lnTo>
                  <a:pt x="1698" y="3481"/>
                </a:lnTo>
                <a:lnTo>
                  <a:pt x="1696" y="3481"/>
                </a:lnTo>
                <a:lnTo>
                  <a:pt x="1694" y="3482"/>
                </a:lnTo>
                <a:lnTo>
                  <a:pt x="1687" y="3485"/>
                </a:lnTo>
                <a:lnTo>
                  <a:pt x="1685" y="3485"/>
                </a:lnTo>
                <a:lnTo>
                  <a:pt x="1684" y="3485"/>
                </a:lnTo>
                <a:lnTo>
                  <a:pt x="1684" y="3486"/>
                </a:lnTo>
                <a:lnTo>
                  <a:pt x="1684" y="3487"/>
                </a:lnTo>
                <a:lnTo>
                  <a:pt x="1684" y="3489"/>
                </a:lnTo>
                <a:lnTo>
                  <a:pt x="1684" y="3490"/>
                </a:lnTo>
                <a:lnTo>
                  <a:pt x="1684" y="3491"/>
                </a:lnTo>
                <a:lnTo>
                  <a:pt x="1685" y="3494"/>
                </a:lnTo>
                <a:lnTo>
                  <a:pt x="1687" y="3497"/>
                </a:lnTo>
                <a:lnTo>
                  <a:pt x="1688" y="3500"/>
                </a:lnTo>
                <a:lnTo>
                  <a:pt x="1689" y="3501"/>
                </a:lnTo>
                <a:lnTo>
                  <a:pt x="1689" y="3502"/>
                </a:lnTo>
                <a:lnTo>
                  <a:pt x="1689" y="3503"/>
                </a:lnTo>
                <a:lnTo>
                  <a:pt x="1688" y="3505"/>
                </a:lnTo>
                <a:lnTo>
                  <a:pt x="1688" y="3506"/>
                </a:lnTo>
                <a:lnTo>
                  <a:pt x="1687" y="3507"/>
                </a:lnTo>
                <a:lnTo>
                  <a:pt x="1685" y="3508"/>
                </a:lnTo>
                <a:lnTo>
                  <a:pt x="1684" y="3508"/>
                </a:lnTo>
                <a:lnTo>
                  <a:pt x="1683" y="3508"/>
                </a:lnTo>
                <a:lnTo>
                  <a:pt x="1683" y="3510"/>
                </a:lnTo>
                <a:lnTo>
                  <a:pt x="1682" y="3510"/>
                </a:lnTo>
                <a:lnTo>
                  <a:pt x="1680" y="3510"/>
                </a:lnTo>
                <a:lnTo>
                  <a:pt x="1679" y="3510"/>
                </a:lnTo>
                <a:lnTo>
                  <a:pt x="1679" y="3511"/>
                </a:lnTo>
                <a:lnTo>
                  <a:pt x="1680" y="3512"/>
                </a:lnTo>
                <a:lnTo>
                  <a:pt x="1680" y="3513"/>
                </a:lnTo>
                <a:lnTo>
                  <a:pt x="1680" y="3514"/>
                </a:lnTo>
                <a:lnTo>
                  <a:pt x="1680" y="3516"/>
                </a:lnTo>
                <a:lnTo>
                  <a:pt x="1682" y="3516"/>
                </a:lnTo>
                <a:lnTo>
                  <a:pt x="1680" y="3516"/>
                </a:lnTo>
                <a:lnTo>
                  <a:pt x="1680" y="3517"/>
                </a:lnTo>
                <a:lnTo>
                  <a:pt x="1679" y="3517"/>
                </a:lnTo>
                <a:lnTo>
                  <a:pt x="1678" y="3517"/>
                </a:lnTo>
                <a:lnTo>
                  <a:pt x="1678" y="3518"/>
                </a:lnTo>
                <a:lnTo>
                  <a:pt x="1678" y="3517"/>
                </a:lnTo>
                <a:lnTo>
                  <a:pt x="1677" y="3517"/>
                </a:lnTo>
                <a:lnTo>
                  <a:pt x="1677" y="3516"/>
                </a:lnTo>
                <a:lnTo>
                  <a:pt x="1676" y="3516"/>
                </a:lnTo>
                <a:lnTo>
                  <a:pt x="1676" y="3514"/>
                </a:lnTo>
                <a:lnTo>
                  <a:pt x="1674" y="3514"/>
                </a:lnTo>
                <a:lnTo>
                  <a:pt x="1674" y="3516"/>
                </a:lnTo>
                <a:lnTo>
                  <a:pt x="1673" y="3516"/>
                </a:lnTo>
                <a:lnTo>
                  <a:pt x="1673" y="3517"/>
                </a:lnTo>
                <a:lnTo>
                  <a:pt x="1673" y="3518"/>
                </a:lnTo>
                <a:lnTo>
                  <a:pt x="1672" y="3518"/>
                </a:lnTo>
                <a:lnTo>
                  <a:pt x="1671" y="3517"/>
                </a:lnTo>
                <a:lnTo>
                  <a:pt x="1671" y="3516"/>
                </a:lnTo>
                <a:lnTo>
                  <a:pt x="1669" y="3516"/>
                </a:lnTo>
                <a:lnTo>
                  <a:pt x="1669" y="3514"/>
                </a:lnTo>
                <a:lnTo>
                  <a:pt x="1668" y="3514"/>
                </a:lnTo>
                <a:lnTo>
                  <a:pt x="1667" y="3514"/>
                </a:lnTo>
                <a:lnTo>
                  <a:pt x="1666" y="3513"/>
                </a:lnTo>
                <a:lnTo>
                  <a:pt x="1664" y="3513"/>
                </a:lnTo>
                <a:lnTo>
                  <a:pt x="1666" y="3513"/>
                </a:lnTo>
                <a:lnTo>
                  <a:pt x="1666" y="3512"/>
                </a:lnTo>
                <a:lnTo>
                  <a:pt x="1666" y="3511"/>
                </a:lnTo>
                <a:lnTo>
                  <a:pt x="1666" y="3510"/>
                </a:lnTo>
                <a:lnTo>
                  <a:pt x="1664" y="3510"/>
                </a:lnTo>
                <a:lnTo>
                  <a:pt x="1664" y="3511"/>
                </a:lnTo>
                <a:lnTo>
                  <a:pt x="1663" y="3511"/>
                </a:lnTo>
                <a:lnTo>
                  <a:pt x="1662" y="3511"/>
                </a:lnTo>
                <a:lnTo>
                  <a:pt x="1661" y="3511"/>
                </a:lnTo>
                <a:lnTo>
                  <a:pt x="1661" y="3512"/>
                </a:lnTo>
                <a:lnTo>
                  <a:pt x="1661" y="3513"/>
                </a:lnTo>
                <a:lnTo>
                  <a:pt x="1660" y="3513"/>
                </a:lnTo>
                <a:lnTo>
                  <a:pt x="1658" y="3513"/>
                </a:lnTo>
                <a:lnTo>
                  <a:pt x="1657" y="3513"/>
                </a:lnTo>
                <a:lnTo>
                  <a:pt x="1656" y="3512"/>
                </a:lnTo>
                <a:lnTo>
                  <a:pt x="1656" y="3511"/>
                </a:lnTo>
                <a:lnTo>
                  <a:pt x="1657" y="3511"/>
                </a:lnTo>
                <a:lnTo>
                  <a:pt x="1658" y="3510"/>
                </a:lnTo>
                <a:lnTo>
                  <a:pt x="1660" y="3510"/>
                </a:lnTo>
                <a:lnTo>
                  <a:pt x="1660" y="3508"/>
                </a:lnTo>
                <a:lnTo>
                  <a:pt x="1661" y="3507"/>
                </a:lnTo>
                <a:lnTo>
                  <a:pt x="1661" y="3506"/>
                </a:lnTo>
                <a:lnTo>
                  <a:pt x="1662" y="3505"/>
                </a:lnTo>
                <a:lnTo>
                  <a:pt x="1663" y="3505"/>
                </a:lnTo>
                <a:lnTo>
                  <a:pt x="1663" y="3506"/>
                </a:lnTo>
                <a:lnTo>
                  <a:pt x="1663" y="3505"/>
                </a:lnTo>
                <a:lnTo>
                  <a:pt x="1664" y="3505"/>
                </a:lnTo>
                <a:lnTo>
                  <a:pt x="1663" y="3505"/>
                </a:lnTo>
                <a:lnTo>
                  <a:pt x="1663" y="3503"/>
                </a:lnTo>
                <a:lnTo>
                  <a:pt x="1662" y="3502"/>
                </a:lnTo>
                <a:lnTo>
                  <a:pt x="1661" y="3502"/>
                </a:lnTo>
                <a:lnTo>
                  <a:pt x="1660" y="3503"/>
                </a:lnTo>
                <a:lnTo>
                  <a:pt x="1660" y="3502"/>
                </a:lnTo>
                <a:lnTo>
                  <a:pt x="1658" y="3502"/>
                </a:lnTo>
                <a:lnTo>
                  <a:pt x="1657" y="3502"/>
                </a:lnTo>
                <a:lnTo>
                  <a:pt x="1656" y="3502"/>
                </a:lnTo>
                <a:lnTo>
                  <a:pt x="1656" y="3501"/>
                </a:lnTo>
                <a:lnTo>
                  <a:pt x="1656" y="3500"/>
                </a:lnTo>
                <a:lnTo>
                  <a:pt x="1655" y="3500"/>
                </a:lnTo>
                <a:lnTo>
                  <a:pt x="1653" y="3500"/>
                </a:lnTo>
                <a:lnTo>
                  <a:pt x="1653" y="3501"/>
                </a:lnTo>
                <a:lnTo>
                  <a:pt x="1652" y="3501"/>
                </a:lnTo>
                <a:lnTo>
                  <a:pt x="1651" y="3501"/>
                </a:lnTo>
                <a:lnTo>
                  <a:pt x="1651" y="3502"/>
                </a:lnTo>
                <a:lnTo>
                  <a:pt x="1651" y="3501"/>
                </a:lnTo>
                <a:lnTo>
                  <a:pt x="1651" y="3500"/>
                </a:lnTo>
                <a:lnTo>
                  <a:pt x="1650" y="3498"/>
                </a:lnTo>
                <a:lnTo>
                  <a:pt x="1650" y="3497"/>
                </a:lnTo>
                <a:lnTo>
                  <a:pt x="1648" y="3497"/>
                </a:lnTo>
                <a:lnTo>
                  <a:pt x="1647" y="3497"/>
                </a:lnTo>
                <a:lnTo>
                  <a:pt x="1646" y="3497"/>
                </a:lnTo>
                <a:lnTo>
                  <a:pt x="1646" y="3496"/>
                </a:lnTo>
                <a:lnTo>
                  <a:pt x="1646" y="3495"/>
                </a:lnTo>
                <a:lnTo>
                  <a:pt x="1647" y="3495"/>
                </a:lnTo>
                <a:lnTo>
                  <a:pt x="1647" y="3494"/>
                </a:lnTo>
                <a:lnTo>
                  <a:pt x="1646" y="3494"/>
                </a:lnTo>
                <a:lnTo>
                  <a:pt x="1645" y="3494"/>
                </a:lnTo>
                <a:lnTo>
                  <a:pt x="1645" y="3495"/>
                </a:lnTo>
                <a:lnTo>
                  <a:pt x="1644" y="3495"/>
                </a:lnTo>
                <a:lnTo>
                  <a:pt x="1644" y="3496"/>
                </a:lnTo>
                <a:lnTo>
                  <a:pt x="1644" y="3497"/>
                </a:lnTo>
                <a:lnTo>
                  <a:pt x="1642" y="3497"/>
                </a:lnTo>
                <a:lnTo>
                  <a:pt x="1641" y="3497"/>
                </a:lnTo>
                <a:lnTo>
                  <a:pt x="1640" y="3498"/>
                </a:lnTo>
                <a:lnTo>
                  <a:pt x="1639" y="3498"/>
                </a:lnTo>
                <a:lnTo>
                  <a:pt x="1639" y="3497"/>
                </a:lnTo>
                <a:lnTo>
                  <a:pt x="1637" y="3496"/>
                </a:lnTo>
                <a:lnTo>
                  <a:pt x="1636" y="3496"/>
                </a:lnTo>
                <a:lnTo>
                  <a:pt x="1635" y="3495"/>
                </a:lnTo>
                <a:lnTo>
                  <a:pt x="1634" y="3495"/>
                </a:lnTo>
                <a:lnTo>
                  <a:pt x="1634" y="3494"/>
                </a:lnTo>
                <a:lnTo>
                  <a:pt x="1635" y="3494"/>
                </a:lnTo>
                <a:lnTo>
                  <a:pt x="1635" y="3492"/>
                </a:lnTo>
                <a:lnTo>
                  <a:pt x="1635" y="3491"/>
                </a:lnTo>
                <a:lnTo>
                  <a:pt x="1634" y="3491"/>
                </a:lnTo>
                <a:lnTo>
                  <a:pt x="1633" y="3491"/>
                </a:lnTo>
                <a:lnTo>
                  <a:pt x="1633" y="3492"/>
                </a:lnTo>
                <a:lnTo>
                  <a:pt x="1631" y="3492"/>
                </a:lnTo>
                <a:lnTo>
                  <a:pt x="1631" y="3494"/>
                </a:lnTo>
                <a:lnTo>
                  <a:pt x="1633" y="3494"/>
                </a:lnTo>
                <a:lnTo>
                  <a:pt x="1633" y="3495"/>
                </a:lnTo>
                <a:lnTo>
                  <a:pt x="1631" y="3495"/>
                </a:lnTo>
                <a:lnTo>
                  <a:pt x="1631" y="3496"/>
                </a:lnTo>
                <a:lnTo>
                  <a:pt x="1630" y="3497"/>
                </a:lnTo>
                <a:lnTo>
                  <a:pt x="1630" y="3498"/>
                </a:lnTo>
                <a:lnTo>
                  <a:pt x="1631" y="3498"/>
                </a:lnTo>
                <a:lnTo>
                  <a:pt x="1631" y="3500"/>
                </a:lnTo>
                <a:lnTo>
                  <a:pt x="1630" y="3500"/>
                </a:lnTo>
                <a:lnTo>
                  <a:pt x="1629" y="3500"/>
                </a:lnTo>
                <a:lnTo>
                  <a:pt x="1629" y="3498"/>
                </a:lnTo>
                <a:lnTo>
                  <a:pt x="1629" y="3497"/>
                </a:lnTo>
                <a:lnTo>
                  <a:pt x="1628" y="3497"/>
                </a:lnTo>
                <a:lnTo>
                  <a:pt x="1628" y="3496"/>
                </a:lnTo>
                <a:lnTo>
                  <a:pt x="1629" y="3496"/>
                </a:lnTo>
                <a:lnTo>
                  <a:pt x="1629" y="3495"/>
                </a:lnTo>
                <a:lnTo>
                  <a:pt x="1628" y="3495"/>
                </a:lnTo>
                <a:lnTo>
                  <a:pt x="1626" y="3495"/>
                </a:lnTo>
                <a:lnTo>
                  <a:pt x="1626" y="3494"/>
                </a:lnTo>
                <a:lnTo>
                  <a:pt x="1625" y="3494"/>
                </a:lnTo>
                <a:lnTo>
                  <a:pt x="1625" y="3492"/>
                </a:lnTo>
                <a:lnTo>
                  <a:pt x="1625" y="3491"/>
                </a:lnTo>
                <a:lnTo>
                  <a:pt x="1625" y="3490"/>
                </a:lnTo>
                <a:lnTo>
                  <a:pt x="1624" y="3490"/>
                </a:lnTo>
                <a:lnTo>
                  <a:pt x="1624" y="3489"/>
                </a:lnTo>
                <a:lnTo>
                  <a:pt x="1624" y="3487"/>
                </a:lnTo>
                <a:lnTo>
                  <a:pt x="1623" y="3487"/>
                </a:lnTo>
                <a:lnTo>
                  <a:pt x="1624" y="3487"/>
                </a:lnTo>
                <a:lnTo>
                  <a:pt x="1623" y="3486"/>
                </a:lnTo>
                <a:lnTo>
                  <a:pt x="1621" y="3486"/>
                </a:lnTo>
                <a:lnTo>
                  <a:pt x="1621" y="3487"/>
                </a:lnTo>
                <a:lnTo>
                  <a:pt x="1620" y="3487"/>
                </a:lnTo>
                <a:lnTo>
                  <a:pt x="1619" y="3487"/>
                </a:lnTo>
                <a:lnTo>
                  <a:pt x="1619" y="3486"/>
                </a:lnTo>
                <a:lnTo>
                  <a:pt x="1620" y="3486"/>
                </a:lnTo>
                <a:lnTo>
                  <a:pt x="1620" y="3485"/>
                </a:lnTo>
                <a:lnTo>
                  <a:pt x="1619" y="3485"/>
                </a:lnTo>
                <a:lnTo>
                  <a:pt x="1618" y="3485"/>
                </a:lnTo>
                <a:lnTo>
                  <a:pt x="1617" y="3486"/>
                </a:lnTo>
                <a:lnTo>
                  <a:pt x="1617" y="3487"/>
                </a:lnTo>
                <a:lnTo>
                  <a:pt x="1617" y="3489"/>
                </a:lnTo>
                <a:lnTo>
                  <a:pt x="1618" y="3489"/>
                </a:lnTo>
                <a:lnTo>
                  <a:pt x="1618" y="3490"/>
                </a:lnTo>
                <a:lnTo>
                  <a:pt x="1617" y="3490"/>
                </a:lnTo>
                <a:lnTo>
                  <a:pt x="1615" y="3490"/>
                </a:lnTo>
                <a:lnTo>
                  <a:pt x="1614" y="3490"/>
                </a:lnTo>
                <a:lnTo>
                  <a:pt x="1613" y="3490"/>
                </a:lnTo>
                <a:lnTo>
                  <a:pt x="1612" y="3490"/>
                </a:lnTo>
                <a:lnTo>
                  <a:pt x="1610" y="3490"/>
                </a:lnTo>
                <a:lnTo>
                  <a:pt x="1610" y="3491"/>
                </a:lnTo>
                <a:lnTo>
                  <a:pt x="1609" y="3491"/>
                </a:lnTo>
                <a:lnTo>
                  <a:pt x="1609" y="3492"/>
                </a:lnTo>
                <a:lnTo>
                  <a:pt x="1609" y="3494"/>
                </a:lnTo>
                <a:lnTo>
                  <a:pt x="1608" y="3494"/>
                </a:lnTo>
                <a:lnTo>
                  <a:pt x="1608" y="3495"/>
                </a:lnTo>
                <a:lnTo>
                  <a:pt x="1608" y="3496"/>
                </a:lnTo>
                <a:lnTo>
                  <a:pt x="1608" y="3497"/>
                </a:lnTo>
                <a:lnTo>
                  <a:pt x="1607" y="3497"/>
                </a:lnTo>
                <a:lnTo>
                  <a:pt x="1605" y="3497"/>
                </a:lnTo>
                <a:lnTo>
                  <a:pt x="1605" y="3496"/>
                </a:lnTo>
                <a:lnTo>
                  <a:pt x="1605" y="3497"/>
                </a:lnTo>
                <a:lnTo>
                  <a:pt x="1604" y="3497"/>
                </a:lnTo>
                <a:lnTo>
                  <a:pt x="1604" y="3498"/>
                </a:lnTo>
                <a:lnTo>
                  <a:pt x="1605" y="3498"/>
                </a:lnTo>
                <a:lnTo>
                  <a:pt x="1605" y="3500"/>
                </a:lnTo>
                <a:lnTo>
                  <a:pt x="1605" y="3501"/>
                </a:lnTo>
                <a:lnTo>
                  <a:pt x="1605" y="3502"/>
                </a:lnTo>
                <a:lnTo>
                  <a:pt x="1604" y="3502"/>
                </a:lnTo>
                <a:lnTo>
                  <a:pt x="1604" y="3503"/>
                </a:lnTo>
                <a:lnTo>
                  <a:pt x="1604" y="3505"/>
                </a:lnTo>
                <a:lnTo>
                  <a:pt x="1604" y="3506"/>
                </a:lnTo>
                <a:lnTo>
                  <a:pt x="1605" y="3507"/>
                </a:lnTo>
                <a:lnTo>
                  <a:pt x="1604" y="3507"/>
                </a:lnTo>
                <a:lnTo>
                  <a:pt x="1603" y="3507"/>
                </a:lnTo>
                <a:lnTo>
                  <a:pt x="1603" y="3508"/>
                </a:lnTo>
                <a:lnTo>
                  <a:pt x="1602" y="3508"/>
                </a:lnTo>
                <a:lnTo>
                  <a:pt x="1601" y="3508"/>
                </a:lnTo>
                <a:lnTo>
                  <a:pt x="1601" y="3510"/>
                </a:lnTo>
                <a:lnTo>
                  <a:pt x="1599" y="3511"/>
                </a:lnTo>
                <a:lnTo>
                  <a:pt x="1599" y="3512"/>
                </a:lnTo>
                <a:lnTo>
                  <a:pt x="1598" y="3512"/>
                </a:lnTo>
                <a:lnTo>
                  <a:pt x="1597" y="3512"/>
                </a:lnTo>
                <a:lnTo>
                  <a:pt x="1596" y="3512"/>
                </a:lnTo>
                <a:lnTo>
                  <a:pt x="1594" y="3512"/>
                </a:lnTo>
                <a:lnTo>
                  <a:pt x="1593" y="3512"/>
                </a:lnTo>
                <a:lnTo>
                  <a:pt x="1592" y="3512"/>
                </a:lnTo>
                <a:lnTo>
                  <a:pt x="1591" y="3511"/>
                </a:lnTo>
                <a:lnTo>
                  <a:pt x="1591" y="3510"/>
                </a:lnTo>
                <a:lnTo>
                  <a:pt x="1589" y="3510"/>
                </a:lnTo>
                <a:lnTo>
                  <a:pt x="1588" y="3510"/>
                </a:lnTo>
                <a:lnTo>
                  <a:pt x="1588" y="3511"/>
                </a:lnTo>
                <a:lnTo>
                  <a:pt x="1587" y="3511"/>
                </a:lnTo>
                <a:lnTo>
                  <a:pt x="1587" y="3512"/>
                </a:lnTo>
                <a:lnTo>
                  <a:pt x="1587" y="3513"/>
                </a:lnTo>
                <a:lnTo>
                  <a:pt x="1586" y="3514"/>
                </a:lnTo>
                <a:lnTo>
                  <a:pt x="1586" y="3516"/>
                </a:lnTo>
                <a:lnTo>
                  <a:pt x="1585" y="3516"/>
                </a:lnTo>
                <a:lnTo>
                  <a:pt x="1583" y="3516"/>
                </a:lnTo>
                <a:lnTo>
                  <a:pt x="1582" y="3514"/>
                </a:lnTo>
                <a:lnTo>
                  <a:pt x="1581" y="3514"/>
                </a:lnTo>
                <a:lnTo>
                  <a:pt x="1580" y="3516"/>
                </a:lnTo>
                <a:lnTo>
                  <a:pt x="1578" y="3516"/>
                </a:lnTo>
                <a:lnTo>
                  <a:pt x="1578" y="3517"/>
                </a:lnTo>
                <a:lnTo>
                  <a:pt x="1578" y="3518"/>
                </a:lnTo>
                <a:lnTo>
                  <a:pt x="1578" y="3519"/>
                </a:lnTo>
                <a:lnTo>
                  <a:pt x="1577" y="3519"/>
                </a:lnTo>
                <a:lnTo>
                  <a:pt x="1576" y="3518"/>
                </a:lnTo>
                <a:lnTo>
                  <a:pt x="1575" y="3517"/>
                </a:lnTo>
                <a:lnTo>
                  <a:pt x="1573" y="3517"/>
                </a:lnTo>
                <a:lnTo>
                  <a:pt x="1573" y="3516"/>
                </a:lnTo>
                <a:lnTo>
                  <a:pt x="1573" y="3514"/>
                </a:lnTo>
                <a:lnTo>
                  <a:pt x="1572" y="3513"/>
                </a:lnTo>
                <a:lnTo>
                  <a:pt x="1571" y="3513"/>
                </a:lnTo>
                <a:lnTo>
                  <a:pt x="1570" y="3513"/>
                </a:lnTo>
                <a:lnTo>
                  <a:pt x="1570" y="3514"/>
                </a:lnTo>
                <a:lnTo>
                  <a:pt x="1569" y="3516"/>
                </a:lnTo>
                <a:lnTo>
                  <a:pt x="1567" y="3516"/>
                </a:lnTo>
                <a:lnTo>
                  <a:pt x="1566" y="3516"/>
                </a:lnTo>
                <a:lnTo>
                  <a:pt x="1565" y="3516"/>
                </a:lnTo>
                <a:lnTo>
                  <a:pt x="1564" y="3516"/>
                </a:lnTo>
                <a:lnTo>
                  <a:pt x="1559" y="3516"/>
                </a:lnTo>
                <a:lnTo>
                  <a:pt x="1557" y="3516"/>
                </a:lnTo>
                <a:lnTo>
                  <a:pt x="1554" y="3514"/>
                </a:lnTo>
                <a:lnTo>
                  <a:pt x="1554" y="3516"/>
                </a:lnTo>
                <a:lnTo>
                  <a:pt x="1553" y="3516"/>
                </a:lnTo>
                <a:lnTo>
                  <a:pt x="1553" y="3517"/>
                </a:lnTo>
                <a:lnTo>
                  <a:pt x="1553" y="3518"/>
                </a:lnTo>
                <a:lnTo>
                  <a:pt x="1553" y="3519"/>
                </a:lnTo>
                <a:lnTo>
                  <a:pt x="1551" y="3519"/>
                </a:lnTo>
                <a:lnTo>
                  <a:pt x="1550" y="3521"/>
                </a:lnTo>
                <a:lnTo>
                  <a:pt x="1549" y="3522"/>
                </a:lnTo>
                <a:lnTo>
                  <a:pt x="1549" y="3521"/>
                </a:lnTo>
                <a:lnTo>
                  <a:pt x="1548" y="3521"/>
                </a:lnTo>
                <a:lnTo>
                  <a:pt x="1548" y="3519"/>
                </a:lnTo>
                <a:lnTo>
                  <a:pt x="1546" y="3519"/>
                </a:lnTo>
                <a:lnTo>
                  <a:pt x="1545" y="3521"/>
                </a:lnTo>
                <a:lnTo>
                  <a:pt x="1545" y="3522"/>
                </a:lnTo>
                <a:lnTo>
                  <a:pt x="1544" y="3523"/>
                </a:lnTo>
                <a:lnTo>
                  <a:pt x="1544" y="3524"/>
                </a:lnTo>
                <a:lnTo>
                  <a:pt x="1543" y="3524"/>
                </a:lnTo>
                <a:lnTo>
                  <a:pt x="1541" y="3524"/>
                </a:lnTo>
                <a:lnTo>
                  <a:pt x="1540" y="3524"/>
                </a:lnTo>
                <a:lnTo>
                  <a:pt x="1539" y="3524"/>
                </a:lnTo>
                <a:lnTo>
                  <a:pt x="1539" y="3526"/>
                </a:lnTo>
                <a:lnTo>
                  <a:pt x="1541" y="3526"/>
                </a:lnTo>
                <a:lnTo>
                  <a:pt x="1541" y="3527"/>
                </a:lnTo>
                <a:lnTo>
                  <a:pt x="1543" y="3527"/>
                </a:lnTo>
                <a:lnTo>
                  <a:pt x="1544" y="3527"/>
                </a:lnTo>
                <a:lnTo>
                  <a:pt x="1544" y="3528"/>
                </a:lnTo>
                <a:lnTo>
                  <a:pt x="1545" y="3529"/>
                </a:lnTo>
                <a:lnTo>
                  <a:pt x="1545" y="3530"/>
                </a:lnTo>
                <a:lnTo>
                  <a:pt x="1543" y="3532"/>
                </a:lnTo>
                <a:lnTo>
                  <a:pt x="1543" y="3533"/>
                </a:lnTo>
                <a:lnTo>
                  <a:pt x="1540" y="3533"/>
                </a:lnTo>
                <a:lnTo>
                  <a:pt x="1540" y="3534"/>
                </a:lnTo>
                <a:lnTo>
                  <a:pt x="1540" y="3533"/>
                </a:lnTo>
                <a:lnTo>
                  <a:pt x="1539" y="3533"/>
                </a:lnTo>
                <a:lnTo>
                  <a:pt x="1538" y="3533"/>
                </a:lnTo>
                <a:lnTo>
                  <a:pt x="1538" y="3532"/>
                </a:lnTo>
                <a:lnTo>
                  <a:pt x="1537" y="3532"/>
                </a:lnTo>
                <a:lnTo>
                  <a:pt x="1537" y="3533"/>
                </a:lnTo>
                <a:lnTo>
                  <a:pt x="1535" y="3533"/>
                </a:lnTo>
                <a:lnTo>
                  <a:pt x="1534" y="3533"/>
                </a:lnTo>
                <a:lnTo>
                  <a:pt x="1533" y="3534"/>
                </a:lnTo>
                <a:lnTo>
                  <a:pt x="1533" y="3535"/>
                </a:lnTo>
                <a:lnTo>
                  <a:pt x="1532" y="3535"/>
                </a:lnTo>
                <a:lnTo>
                  <a:pt x="1532" y="3534"/>
                </a:lnTo>
                <a:lnTo>
                  <a:pt x="1529" y="3534"/>
                </a:lnTo>
                <a:lnTo>
                  <a:pt x="1529" y="3535"/>
                </a:lnTo>
                <a:lnTo>
                  <a:pt x="1529" y="3537"/>
                </a:lnTo>
                <a:lnTo>
                  <a:pt x="1530" y="3539"/>
                </a:lnTo>
                <a:lnTo>
                  <a:pt x="1532" y="3539"/>
                </a:lnTo>
                <a:lnTo>
                  <a:pt x="1532" y="3540"/>
                </a:lnTo>
                <a:lnTo>
                  <a:pt x="1530" y="3542"/>
                </a:lnTo>
                <a:lnTo>
                  <a:pt x="1530" y="3543"/>
                </a:lnTo>
                <a:lnTo>
                  <a:pt x="1529" y="3543"/>
                </a:lnTo>
                <a:lnTo>
                  <a:pt x="1529" y="3544"/>
                </a:lnTo>
                <a:lnTo>
                  <a:pt x="1528" y="3543"/>
                </a:lnTo>
                <a:lnTo>
                  <a:pt x="1527" y="3543"/>
                </a:lnTo>
                <a:lnTo>
                  <a:pt x="1524" y="3543"/>
                </a:lnTo>
                <a:lnTo>
                  <a:pt x="1523" y="3543"/>
                </a:lnTo>
                <a:lnTo>
                  <a:pt x="1523" y="3544"/>
                </a:lnTo>
                <a:lnTo>
                  <a:pt x="1524" y="3545"/>
                </a:lnTo>
                <a:lnTo>
                  <a:pt x="1525" y="3546"/>
                </a:lnTo>
                <a:lnTo>
                  <a:pt x="1527" y="3548"/>
                </a:lnTo>
                <a:lnTo>
                  <a:pt x="1525" y="3548"/>
                </a:lnTo>
                <a:lnTo>
                  <a:pt x="1524" y="3549"/>
                </a:lnTo>
                <a:lnTo>
                  <a:pt x="1523" y="3549"/>
                </a:lnTo>
                <a:lnTo>
                  <a:pt x="1522" y="3548"/>
                </a:lnTo>
                <a:lnTo>
                  <a:pt x="1521" y="3548"/>
                </a:lnTo>
                <a:lnTo>
                  <a:pt x="1521" y="3550"/>
                </a:lnTo>
                <a:lnTo>
                  <a:pt x="1519" y="3550"/>
                </a:lnTo>
                <a:lnTo>
                  <a:pt x="1518" y="3550"/>
                </a:lnTo>
                <a:lnTo>
                  <a:pt x="1517" y="3550"/>
                </a:lnTo>
                <a:lnTo>
                  <a:pt x="1516" y="3551"/>
                </a:lnTo>
                <a:lnTo>
                  <a:pt x="1513" y="3550"/>
                </a:lnTo>
                <a:lnTo>
                  <a:pt x="1512" y="3550"/>
                </a:lnTo>
                <a:lnTo>
                  <a:pt x="1511" y="3550"/>
                </a:lnTo>
                <a:lnTo>
                  <a:pt x="1511" y="3551"/>
                </a:lnTo>
                <a:lnTo>
                  <a:pt x="1511" y="3553"/>
                </a:lnTo>
                <a:lnTo>
                  <a:pt x="1511" y="3554"/>
                </a:lnTo>
                <a:lnTo>
                  <a:pt x="1511" y="3555"/>
                </a:lnTo>
                <a:lnTo>
                  <a:pt x="1509" y="3555"/>
                </a:lnTo>
                <a:lnTo>
                  <a:pt x="1508" y="3555"/>
                </a:lnTo>
                <a:lnTo>
                  <a:pt x="1507" y="3554"/>
                </a:lnTo>
                <a:lnTo>
                  <a:pt x="1507" y="3551"/>
                </a:lnTo>
                <a:lnTo>
                  <a:pt x="1506" y="3550"/>
                </a:lnTo>
                <a:lnTo>
                  <a:pt x="1505" y="3550"/>
                </a:lnTo>
                <a:lnTo>
                  <a:pt x="1505" y="3549"/>
                </a:lnTo>
                <a:lnTo>
                  <a:pt x="1503" y="3549"/>
                </a:lnTo>
                <a:lnTo>
                  <a:pt x="1503" y="3548"/>
                </a:lnTo>
                <a:lnTo>
                  <a:pt x="1503" y="3546"/>
                </a:lnTo>
                <a:lnTo>
                  <a:pt x="1502" y="3546"/>
                </a:lnTo>
                <a:lnTo>
                  <a:pt x="1501" y="3546"/>
                </a:lnTo>
                <a:lnTo>
                  <a:pt x="1500" y="3546"/>
                </a:lnTo>
                <a:lnTo>
                  <a:pt x="1498" y="3546"/>
                </a:lnTo>
                <a:lnTo>
                  <a:pt x="1497" y="3546"/>
                </a:lnTo>
                <a:lnTo>
                  <a:pt x="1497" y="3548"/>
                </a:lnTo>
                <a:lnTo>
                  <a:pt x="1497" y="3549"/>
                </a:lnTo>
                <a:lnTo>
                  <a:pt x="1497" y="3550"/>
                </a:lnTo>
                <a:lnTo>
                  <a:pt x="1496" y="3550"/>
                </a:lnTo>
                <a:lnTo>
                  <a:pt x="1495" y="3550"/>
                </a:lnTo>
                <a:lnTo>
                  <a:pt x="1493" y="3549"/>
                </a:lnTo>
                <a:lnTo>
                  <a:pt x="1493" y="3548"/>
                </a:lnTo>
                <a:lnTo>
                  <a:pt x="1492" y="3548"/>
                </a:lnTo>
                <a:lnTo>
                  <a:pt x="1492" y="3549"/>
                </a:lnTo>
                <a:lnTo>
                  <a:pt x="1492" y="3550"/>
                </a:lnTo>
                <a:lnTo>
                  <a:pt x="1493" y="3550"/>
                </a:lnTo>
                <a:lnTo>
                  <a:pt x="1493" y="3551"/>
                </a:lnTo>
                <a:lnTo>
                  <a:pt x="1495" y="3551"/>
                </a:lnTo>
                <a:lnTo>
                  <a:pt x="1495" y="3553"/>
                </a:lnTo>
                <a:lnTo>
                  <a:pt x="1493" y="3553"/>
                </a:lnTo>
                <a:lnTo>
                  <a:pt x="1491" y="3553"/>
                </a:lnTo>
                <a:lnTo>
                  <a:pt x="1490" y="3553"/>
                </a:lnTo>
                <a:lnTo>
                  <a:pt x="1489" y="3553"/>
                </a:lnTo>
                <a:lnTo>
                  <a:pt x="1487" y="3553"/>
                </a:lnTo>
                <a:lnTo>
                  <a:pt x="1487" y="3554"/>
                </a:lnTo>
                <a:lnTo>
                  <a:pt x="1487" y="3555"/>
                </a:lnTo>
                <a:lnTo>
                  <a:pt x="1489" y="3555"/>
                </a:lnTo>
                <a:lnTo>
                  <a:pt x="1489" y="3556"/>
                </a:lnTo>
                <a:lnTo>
                  <a:pt x="1487" y="3556"/>
                </a:lnTo>
                <a:lnTo>
                  <a:pt x="1486" y="3556"/>
                </a:lnTo>
                <a:lnTo>
                  <a:pt x="1482" y="3555"/>
                </a:lnTo>
                <a:lnTo>
                  <a:pt x="1481" y="3555"/>
                </a:lnTo>
                <a:lnTo>
                  <a:pt x="1481" y="3556"/>
                </a:lnTo>
                <a:lnTo>
                  <a:pt x="1481" y="3558"/>
                </a:lnTo>
                <a:lnTo>
                  <a:pt x="1481" y="3559"/>
                </a:lnTo>
                <a:lnTo>
                  <a:pt x="1480" y="3559"/>
                </a:lnTo>
                <a:lnTo>
                  <a:pt x="1480" y="3560"/>
                </a:lnTo>
                <a:lnTo>
                  <a:pt x="1480" y="3561"/>
                </a:lnTo>
                <a:lnTo>
                  <a:pt x="1479" y="3561"/>
                </a:lnTo>
                <a:lnTo>
                  <a:pt x="1479" y="3562"/>
                </a:lnTo>
                <a:lnTo>
                  <a:pt x="1477" y="3562"/>
                </a:lnTo>
                <a:lnTo>
                  <a:pt x="1476" y="3561"/>
                </a:lnTo>
                <a:lnTo>
                  <a:pt x="1476" y="3562"/>
                </a:lnTo>
                <a:lnTo>
                  <a:pt x="1475" y="3562"/>
                </a:lnTo>
                <a:lnTo>
                  <a:pt x="1475" y="3564"/>
                </a:lnTo>
                <a:lnTo>
                  <a:pt x="1475" y="3566"/>
                </a:lnTo>
                <a:lnTo>
                  <a:pt x="1475" y="3567"/>
                </a:lnTo>
                <a:lnTo>
                  <a:pt x="1475" y="3569"/>
                </a:lnTo>
                <a:lnTo>
                  <a:pt x="1474" y="3570"/>
                </a:lnTo>
                <a:lnTo>
                  <a:pt x="1473" y="3569"/>
                </a:lnTo>
                <a:lnTo>
                  <a:pt x="1471" y="3569"/>
                </a:lnTo>
                <a:lnTo>
                  <a:pt x="1471" y="3567"/>
                </a:lnTo>
                <a:lnTo>
                  <a:pt x="1470" y="3566"/>
                </a:lnTo>
                <a:lnTo>
                  <a:pt x="1469" y="3566"/>
                </a:lnTo>
                <a:lnTo>
                  <a:pt x="1466" y="3565"/>
                </a:lnTo>
                <a:lnTo>
                  <a:pt x="1465" y="3565"/>
                </a:lnTo>
                <a:lnTo>
                  <a:pt x="1463" y="3569"/>
                </a:lnTo>
                <a:lnTo>
                  <a:pt x="1463" y="3570"/>
                </a:lnTo>
                <a:lnTo>
                  <a:pt x="1460" y="3571"/>
                </a:lnTo>
                <a:lnTo>
                  <a:pt x="1459" y="3572"/>
                </a:lnTo>
                <a:lnTo>
                  <a:pt x="1458" y="3574"/>
                </a:lnTo>
                <a:lnTo>
                  <a:pt x="1455" y="3577"/>
                </a:lnTo>
                <a:lnTo>
                  <a:pt x="1455" y="3578"/>
                </a:lnTo>
                <a:lnTo>
                  <a:pt x="1454" y="3578"/>
                </a:lnTo>
                <a:lnTo>
                  <a:pt x="1453" y="3578"/>
                </a:lnTo>
                <a:lnTo>
                  <a:pt x="1453" y="3580"/>
                </a:lnTo>
                <a:lnTo>
                  <a:pt x="1452" y="3580"/>
                </a:lnTo>
                <a:lnTo>
                  <a:pt x="1450" y="3580"/>
                </a:lnTo>
                <a:lnTo>
                  <a:pt x="1449" y="3580"/>
                </a:lnTo>
                <a:lnTo>
                  <a:pt x="1448" y="3580"/>
                </a:lnTo>
                <a:lnTo>
                  <a:pt x="1447" y="3580"/>
                </a:lnTo>
                <a:lnTo>
                  <a:pt x="1445" y="3578"/>
                </a:lnTo>
                <a:lnTo>
                  <a:pt x="1443" y="3580"/>
                </a:lnTo>
                <a:lnTo>
                  <a:pt x="1442" y="3580"/>
                </a:lnTo>
                <a:lnTo>
                  <a:pt x="1442" y="3578"/>
                </a:lnTo>
                <a:lnTo>
                  <a:pt x="1441" y="3578"/>
                </a:lnTo>
                <a:lnTo>
                  <a:pt x="1441" y="3577"/>
                </a:lnTo>
                <a:lnTo>
                  <a:pt x="1439" y="3577"/>
                </a:lnTo>
                <a:lnTo>
                  <a:pt x="1439" y="3576"/>
                </a:lnTo>
                <a:lnTo>
                  <a:pt x="1438" y="3575"/>
                </a:lnTo>
                <a:lnTo>
                  <a:pt x="1437" y="3574"/>
                </a:lnTo>
                <a:lnTo>
                  <a:pt x="1437" y="3572"/>
                </a:lnTo>
                <a:lnTo>
                  <a:pt x="1436" y="3572"/>
                </a:lnTo>
                <a:lnTo>
                  <a:pt x="1436" y="3571"/>
                </a:lnTo>
                <a:lnTo>
                  <a:pt x="1434" y="3570"/>
                </a:lnTo>
                <a:lnTo>
                  <a:pt x="1434" y="3569"/>
                </a:lnTo>
                <a:lnTo>
                  <a:pt x="1433" y="3569"/>
                </a:lnTo>
                <a:lnTo>
                  <a:pt x="1432" y="3567"/>
                </a:lnTo>
                <a:lnTo>
                  <a:pt x="1431" y="3567"/>
                </a:lnTo>
                <a:lnTo>
                  <a:pt x="1431" y="3566"/>
                </a:lnTo>
                <a:lnTo>
                  <a:pt x="1429" y="3566"/>
                </a:lnTo>
                <a:lnTo>
                  <a:pt x="1429" y="3565"/>
                </a:lnTo>
                <a:lnTo>
                  <a:pt x="1428" y="3564"/>
                </a:lnTo>
                <a:lnTo>
                  <a:pt x="1428" y="3562"/>
                </a:lnTo>
                <a:lnTo>
                  <a:pt x="1427" y="3562"/>
                </a:lnTo>
                <a:lnTo>
                  <a:pt x="1427" y="3561"/>
                </a:lnTo>
                <a:lnTo>
                  <a:pt x="1426" y="3561"/>
                </a:lnTo>
                <a:lnTo>
                  <a:pt x="1426" y="3560"/>
                </a:lnTo>
                <a:lnTo>
                  <a:pt x="1425" y="3560"/>
                </a:lnTo>
                <a:lnTo>
                  <a:pt x="1425" y="3559"/>
                </a:lnTo>
                <a:lnTo>
                  <a:pt x="1423" y="3558"/>
                </a:lnTo>
                <a:lnTo>
                  <a:pt x="1422" y="3556"/>
                </a:lnTo>
                <a:lnTo>
                  <a:pt x="1422" y="3555"/>
                </a:lnTo>
                <a:lnTo>
                  <a:pt x="1421" y="3555"/>
                </a:lnTo>
                <a:lnTo>
                  <a:pt x="1421" y="3554"/>
                </a:lnTo>
                <a:lnTo>
                  <a:pt x="1420" y="3553"/>
                </a:lnTo>
                <a:lnTo>
                  <a:pt x="1418" y="3553"/>
                </a:lnTo>
                <a:lnTo>
                  <a:pt x="1418" y="3551"/>
                </a:lnTo>
                <a:lnTo>
                  <a:pt x="1417" y="3551"/>
                </a:lnTo>
                <a:lnTo>
                  <a:pt x="1417" y="3550"/>
                </a:lnTo>
                <a:lnTo>
                  <a:pt x="1416" y="3550"/>
                </a:lnTo>
                <a:lnTo>
                  <a:pt x="1416" y="3549"/>
                </a:lnTo>
                <a:lnTo>
                  <a:pt x="1415" y="3548"/>
                </a:lnTo>
                <a:lnTo>
                  <a:pt x="1413" y="3546"/>
                </a:lnTo>
                <a:lnTo>
                  <a:pt x="1413" y="3545"/>
                </a:lnTo>
                <a:lnTo>
                  <a:pt x="1412" y="3545"/>
                </a:lnTo>
                <a:lnTo>
                  <a:pt x="1412" y="3544"/>
                </a:lnTo>
                <a:lnTo>
                  <a:pt x="1411" y="3543"/>
                </a:lnTo>
                <a:lnTo>
                  <a:pt x="1411" y="3542"/>
                </a:lnTo>
                <a:lnTo>
                  <a:pt x="1410" y="3542"/>
                </a:lnTo>
                <a:lnTo>
                  <a:pt x="1410" y="3540"/>
                </a:lnTo>
                <a:lnTo>
                  <a:pt x="1409" y="3539"/>
                </a:lnTo>
                <a:lnTo>
                  <a:pt x="1409" y="3538"/>
                </a:lnTo>
                <a:lnTo>
                  <a:pt x="1407" y="3538"/>
                </a:lnTo>
                <a:lnTo>
                  <a:pt x="1407" y="3537"/>
                </a:lnTo>
                <a:lnTo>
                  <a:pt x="1406" y="3535"/>
                </a:lnTo>
                <a:lnTo>
                  <a:pt x="1406" y="3534"/>
                </a:lnTo>
                <a:lnTo>
                  <a:pt x="1405" y="3534"/>
                </a:lnTo>
                <a:lnTo>
                  <a:pt x="1405" y="3533"/>
                </a:lnTo>
                <a:lnTo>
                  <a:pt x="1405" y="3532"/>
                </a:lnTo>
                <a:lnTo>
                  <a:pt x="1406" y="3532"/>
                </a:lnTo>
                <a:lnTo>
                  <a:pt x="1407" y="3530"/>
                </a:lnTo>
                <a:lnTo>
                  <a:pt x="1407" y="3529"/>
                </a:lnTo>
                <a:lnTo>
                  <a:pt x="1407" y="3528"/>
                </a:lnTo>
                <a:lnTo>
                  <a:pt x="1406" y="3528"/>
                </a:lnTo>
                <a:lnTo>
                  <a:pt x="1406" y="3527"/>
                </a:lnTo>
                <a:lnTo>
                  <a:pt x="1405" y="3526"/>
                </a:lnTo>
                <a:lnTo>
                  <a:pt x="1405" y="3524"/>
                </a:lnTo>
                <a:lnTo>
                  <a:pt x="1404" y="3523"/>
                </a:lnTo>
                <a:lnTo>
                  <a:pt x="1404" y="3522"/>
                </a:lnTo>
                <a:lnTo>
                  <a:pt x="1402" y="3521"/>
                </a:lnTo>
                <a:lnTo>
                  <a:pt x="1402" y="3519"/>
                </a:lnTo>
                <a:lnTo>
                  <a:pt x="1401" y="3518"/>
                </a:lnTo>
                <a:lnTo>
                  <a:pt x="1400" y="3517"/>
                </a:lnTo>
                <a:lnTo>
                  <a:pt x="1399" y="3513"/>
                </a:lnTo>
                <a:lnTo>
                  <a:pt x="1397" y="3511"/>
                </a:lnTo>
                <a:lnTo>
                  <a:pt x="1396" y="3511"/>
                </a:lnTo>
                <a:lnTo>
                  <a:pt x="1396" y="3510"/>
                </a:lnTo>
                <a:lnTo>
                  <a:pt x="1395" y="3508"/>
                </a:lnTo>
                <a:lnTo>
                  <a:pt x="1394" y="3506"/>
                </a:lnTo>
                <a:lnTo>
                  <a:pt x="1394" y="3505"/>
                </a:lnTo>
                <a:lnTo>
                  <a:pt x="1393" y="3505"/>
                </a:lnTo>
                <a:lnTo>
                  <a:pt x="1393" y="3503"/>
                </a:lnTo>
                <a:lnTo>
                  <a:pt x="1391" y="3501"/>
                </a:lnTo>
                <a:lnTo>
                  <a:pt x="1390" y="3500"/>
                </a:lnTo>
                <a:lnTo>
                  <a:pt x="1389" y="3497"/>
                </a:lnTo>
                <a:lnTo>
                  <a:pt x="1389" y="3496"/>
                </a:lnTo>
                <a:lnTo>
                  <a:pt x="1388" y="3495"/>
                </a:lnTo>
                <a:lnTo>
                  <a:pt x="1388" y="3494"/>
                </a:lnTo>
                <a:lnTo>
                  <a:pt x="1388" y="3492"/>
                </a:lnTo>
                <a:lnTo>
                  <a:pt x="1388" y="3491"/>
                </a:lnTo>
                <a:lnTo>
                  <a:pt x="1386" y="3491"/>
                </a:lnTo>
                <a:lnTo>
                  <a:pt x="1386" y="3490"/>
                </a:lnTo>
                <a:lnTo>
                  <a:pt x="1385" y="3489"/>
                </a:lnTo>
                <a:lnTo>
                  <a:pt x="1384" y="3486"/>
                </a:lnTo>
                <a:lnTo>
                  <a:pt x="1384" y="3485"/>
                </a:lnTo>
                <a:lnTo>
                  <a:pt x="1381" y="3487"/>
                </a:lnTo>
                <a:lnTo>
                  <a:pt x="1380" y="3489"/>
                </a:lnTo>
                <a:lnTo>
                  <a:pt x="1378" y="3491"/>
                </a:lnTo>
                <a:lnTo>
                  <a:pt x="1377" y="3492"/>
                </a:lnTo>
                <a:lnTo>
                  <a:pt x="1375" y="3492"/>
                </a:lnTo>
                <a:lnTo>
                  <a:pt x="1375" y="3491"/>
                </a:lnTo>
                <a:lnTo>
                  <a:pt x="1375" y="3490"/>
                </a:lnTo>
                <a:lnTo>
                  <a:pt x="1374" y="3490"/>
                </a:lnTo>
                <a:lnTo>
                  <a:pt x="1367" y="3494"/>
                </a:lnTo>
                <a:lnTo>
                  <a:pt x="1365" y="3495"/>
                </a:lnTo>
                <a:lnTo>
                  <a:pt x="1365" y="3496"/>
                </a:lnTo>
                <a:lnTo>
                  <a:pt x="1361" y="3498"/>
                </a:lnTo>
                <a:lnTo>
                  <a:pt x="1361" y="3500"/>
                </a:lnTo>
                <a:lnTo>
                  <a:pt x="1362" y="3501"/>
                </a:lnTo>
                <a:lnTo>
                  <a:pt x="1362" y="3502"/>
                </a:lnTo>
                <a:lnTo>
                  <a:pt x="1364" y="3506"/>
                </a:lnTo>
                <a:lnTo>
                  <a:pt x="1364" y="3507"/>
                </a:lnTo>
                <a:lnTo>
                  <a:pt x="1359" y="3508"/>
                </a:lnTo>
                <a:lnTo>
                  <a:pt x="1351" y="3496"/>
                </a:lnTo>
                <a:lnTo>
                  <a:pt x="1349" y="3496"/>
                </a:lnTo>
                <a:lnTo>
                  <a:pt x="1345" y="3503"/>
                </a:lnTo>
                <a:lnTo>
                  <a:pt x="1342" y="3506"/>
                </a:lnTo>
                <a:lnTo>
                  <a:pt x="1342" y="3507"/>
                </a:lnTo>
                <a:lnTo>
                  <a:pt x="1341" y="3507"/>
                </a:lnTo>
                <a:lnTo>
                  <a:pt x="1336" y="3497"/>
                </a:lnTo>
                <a:lnTo>
                  <a:pt x="1335" y="3498"/>
                </a:lnTo>
                <a:lnTo>
                  <a:pt x="1331" y="3507"/>
                </a:lnTo>
                <a:lnTo>
                  <a:pt x="1329" y="3507"/>
                </a:lnTo>
                <a:lnTo>
                  <a:pt x="1324" y="3508"/>
                </a:lnTo>
                <a:lnTo>
                  <a:pt x="1320" y="3508"/>
                </a:lnTo>
                <a:lnTo>
                  <a:pt x="1318" y="3508"/>
                </a:lnTo>
                <a:lnTo>
                  <a:pt x="1316" y="3510"/>
                </a:lnTo>
                <a:lnTo>
                  <a:pt x="1315" y="3510"/>
                </a:lnTo>
                <a:lnTo>
                  <a:pt x="1303" y="3511"/>
                </a:lnTo>
                <a:lnTo>
                  <a:pt x="1300" y="3510"/>
                </a:lnTo>
                <a:lnTo>
                  <a:pt x="1299" y="3508"/>
                </a:lnTo>
                <a:lnTo>
                  <a:pt x="1298" y="3506"/>
                </a:lnTo>
                <a:lnTo>
                  <a:pt x="1297" y="3505"/>
                </a:lnTo>
                <a:lnTo>
                  <a:pt x="1295" y="3502"/>
                </a:lnTo>
                <a:lnTo>
                  <a:pt x="1294" y="3500"/>
                </a:lnTo>
                <a:lnTo>
                  <a:pt x="1292" y="3496"/>
                </a:lnTo>
                <a:lnTo>
                  <a:pt x="1289" y="3492"/>
                </a:lnTo>
                <a:lnTo>
                  <a:pt x="1289" y="3491"/>
                </a:lnTo>
                <a:lnTo>
                  <a:pt x="1284" y="3484"/>
                </a:lnTo>
                <a:lnTo>
                  <a:pt x="1282" y="3480"/>
                </a:lnTo>
                <a:lnTo>
                  <a:pt x="1281" y="3476"/>
                </a:lnTo>
                <a:lnTo>
                  <a:pt x="1279" y="3471"/>
                </a:lnTo>
                <a:lnTo>
                  <a:pt x="1279" y="3470"/>
                </a:lnTo>
                <a:lnTo>
                  <a:pt x="1278" y="3469"/>
                </a:lnTo>
                <a:lnTo>
                  <a:pt x="1278" y="3466"/>
                </a:lnTo>
                <a:lnTo>
                  <a:pt x="1277" y="3464"/>
                </a:lnTo>
                <a:lnTo>
                  <a:pt x="1273" y="3454"/>
                </a:lnTo>
                <a:lnTo>
                  <a:pt x="1271" y="3448"/>
                </a:lnTo>
                <a:lnTo>
                  <a:pt x="1270" y="3443"/>
                </a:lnTo>
                <a:lnTo>
                  <a:pt x="1270" y="3442"/>
                </a:lnTo>
                <a:lnTo>
                  <a:pt x="1267" y="3434"/>
                </a:lnTo>
                <a:lnTo>
                  <a:pt x="1266" y="3432"/>
                </a:lnTo>
                <a:lnTo>
                  <a:pt x="1263" y="3425"/>
                </a:lnTo>
                <a:lnTo>
                  <a:pt x="1261" y="3416"/>
                </a:lnTo>
                <a:lnTo>
                  <a:pt x="1257" y="3407"/>
                </a:lnTo>
                <a:lnTo>
                  <a:pt x="1257" y="3405"/>
                </a:lnTo>
                <a:lnTo>
                  <a:pt x="1256" y="3399"/>
                </a:lnTo>
                <a:lnTo>
                  <a:pt x="1255" y="3395"/>
                </a:lnTo>
                <a:lnTo>
                  <a:pt x="1258" y="3394"/>
                </a:lnTo>
                <a:lnTo>
                  <a:pt x="1258" y="3393"/>
                </a:lnTo>
                <a:lnTo>
                  <a:pt x="1257" y="3393"/>
                </a:lnTo>
                <a:lnTo>
                  <a:pt x="1256" y="3393"/>
                </a:lnTo>
                <a:lnTo>
                  <a:pt x="1255" y="3391"/>
                </a:lnTo>
                <a:lnTo>
                  <a:pt x="1250" y="3390"/>
                </a:lnTo>
                <a:lnTo>
                  <a:pt x="1246" y="3388"/>
                </a:lnTo>
                <a:lnTo>
                  <a:pt x="1226" y="3382"/>
                </a:lnTo>
                <a:lnTo>
                  <a:pt x="1209" y="3375"/>
                </a:lnTo>
                <a:lnTo>
                  <a:pt x="1206" y="3373"/>
                </a:lnTo>
                <a:lnTo>
                  <a:pt x="1203" y="3370"/>
                </a:lnTo>
                <a:lnTo>
                  <a:pt x="1202" y="3369"/>
                </a:lnTo>
                <a:lnTo>
                  <a:pt x="1198" y="3368"/>
                </a:lnTo>
                <a:lnTo>
                  <a:pt x="1197" y="3367"/>
                </a:lnTo>
                <a:lnTo>
                  <a:pt x="1196" y="3366"/>
                </a:lnTo>
                <a:lnTo>
                  <a:pt x="1194" y="3364"/>
                </a:lnTo>
                <a:lnTo>
                  <a:pt x="1193" y="3363"/>
                </a:lnTo>
                <a:lnTo>
                  <a:pt x="1191" y="3362"/>
                </a:lnTo>
                <a:lnTo>
                  <a:pt x="1190" y="3361"/>
                </a:lnTo>
                <a:lnTo>
                  <a:pt x="1188" y="3361"/>
                </a:lnTo>
                <a:lnTo>
                  <a:pt x="1188" y="3359"/>
                </a:lnTo>
                <a:lnTo>
                  <a:pt x="1188" y="3357"/>
                </a:lnTo>
                <a:lnTo>
                  <a:pt x="1187" y="3354"/>
                </a:lnTo>
                <a:lnTo>
                  <a:pt x="1187" y="3353"/>
                </a:lnTo>
                <a:lnTo>
                  <a:pt x="1187" y="3352"/>
                </a:lnTo>
                <a:lnTo>
                  <a:pt x="1185" y="3350"/>
                </a:lnTo>
                <a:lnTo>
                  <a:pt x="1183" y="3348"/>
                </a:lnTo>
                <a:lnTo>
                  <a:pt x="1182" y="3347"/>
                </a:lnTo>
                <a:lnTo>
                  <a:pt x="1177" y="3345"/>
                </a:lnTo>
                <a:lnTo>
                  <a:pt x="1174" y="3343"/>
                </a:lnTo>
                <a:lnTo>
                  <a:pt x="1172" y="3345"/>
                </a:lnTo>
                <a:lnTo>
                  <a:pt x="1171" y="3345"/>
                </a:lnTo>
                <a:lnTo>
                  <a:pt x="1170" y="3345"/>
                </a:lnTo>
                <a:lnTo>
                  <a:pt x="1169" y="3345"/>
                </a:lnTo>
                <a:lnTo>
                  <a:pt x="1169" y="3343"/>
                </a:lnTo>
                <a:lnTo>
                  <a:pt x="1161" y="3340"/>
                </a:lnTo>
                <a:lnTo>
                  <a:pt x="1156" y="3337"/>
                </a:lnTo>
                <a:lnTo>
                  <a:pt x="1151" y="3335"/>
                </a:lnTo>
                <a:lnTo>
                  <a:pt x="1149" y="3336"/>
                </a:lnTo>
                <a:lnTo>
                  <a:pt x="1148" y="3336"/>
                </a:lnTo>
                <a:lnTo>
                  <a:pt x="1146" y="3336"/>
                </a:lnTo>
                <a:lnTo>
                  <a:pt x="1145" y="3336"/>
                </a:lnTo>
                <a:lnTo>
                  <a:pt x="1145" y="3337"/>
                </a:lnTo>
                <a:lnTo>
                  <a:pt x="1144" y="3336"/>
                </a:lnTo>
                <a:lnTo>
                  <a:pt x="1144" y="3335"/>
                </a:lnTo>
                <a:lnTo>
                  <a:pt x="1143" y="3335"/>
                </a:lnTo>
                <a:lnTo>
                  <a:pt x="1142" y="3335"/>
                </a:lnTo>
                <a:lnTo>
                  <a:pt x="1140" y="3335"/>
                </a:lnTo>
                <a:lnTo>
                  <a:pt x="1139" y="3336"/>
                </a:lnTo>
                <a:lnTo>
                  <a:pt x="1138" y="3336"/>
                </a:lnTo>
                <a:lnTo>
                  <a:pt x="1138" y="3335"/>
                </a:lnTo>
                <a:lnTo>
                  <a:pt x="1137" y="3335"/>
                </a:lnTo>
                <a:lnTo>
                  <a:pt x="1135" y="3333"/>
                </a:lnTo>
                <a:lnTo>
                  <a:pt x="1134" y="3332"/>
                </a:lnTo>
                <a:lnTo>
                  <a:pt x="1133" y="3332"/>
                </a:lnTo>
                <a:lnTo>
                  <a:pt x="1133" y="3331"/>
                </a:lnTo>
                <a:lnTo>
                  <a:pt x="1132" y="3331"/>
                </a:lnTo>
                <a:lnTo>
                  <a:pt x="1130" y="3331"/>
                </a:lnTo>
                <a:lnTo>
                  <a:pt x="1129" y="3330"/>
                </a:lnTo>
                <a:lnTo>
                  <a:pt x="1129" y="3329"/>
                </a:lnTo>
                <a:lnTo>
                  <a:pt x="1128" y="3327"/>
                </a:lnTo>
                <a:lnTo>
                  <a:pt x="1128" y="3326"/>
                </a:lnTo>
                <a:lnTo>
                  <a:pt x="1128" y="3325"/>
                </a:lnTo>
                <a:lnTo>
                  <a:pt x="1128" y="3321"/>
                </a:lnTo>
                <a:lnTo>
                  <a:pt x="1127" y="3320"/>
                </a:lnTo>
                <a:lnTo>
                  <a:pt x="1127" y="3319"/>
                </a:lnTo>
                <a:lnTo>
                  <a:pt x="1126" y="3319"/>
                </a:lnTo>
                <a:lnTo>
                  <a:pt x="1123" y="3317"/>
                </a:lnTo>
                <a:lnTo>
                  <a:pt x="1121" y="3316"/>
                </a:lnTo>
                <a:lnTo>
                  <a:pt x="1119" y="3315"/>
                </a:lnTo>
                <a:lnTo>
                  <a:pt x="1118" y="3314"/>
                </a:lnTo>
                <a:lnTo>
                  <a:pt x="1116" y="3313"/>
                </a:lnTo>
                <a:lnTo>
                  <a:pt x="1114" y="3311"/>
                </a:lnTo>
                <a:lnTo>
                  <a:pt x="1113" y="3311"/>
                </a:lnTo>
                <a:lnTo>
                  <a:pt x="1113" y="3310"/>
                </a:lnTo>
                <a:lnTo>
                  <a:pt x="1111" y="3303"/>
                </a:lnTo>
                <a:lnTo>
                  <a:pt x="1111" y="3301"/>
                </a:lnTo>
                <a:lnTo>
                  <a:pt x="1111" y="3300"/>
                </a:lnTo>
                <a:lnTo>
                  <a:pt x="1100" y="3299"/>
                </a:lnTo>
                <a:lnTo>
                  <a:pt x="1098" y="3299"/>
                </a:lnTo>
                <a:lnTo>
                  <a:pt x="1098" y="3298"/>
                </a:lnTo>
                <a:lnTo>
                  <a:pt x="1098" y="3297"/>
                </a:lnTo>
                <a:lnTo>
                  <a:pt x="1097" y="3297"/>
                </a:lnTo>
                <a:lnTo>
                  <a:pt x="1096" y="3297"/>
                </a:lnTo>
                <a:lnTo>
                  <a:pt x="1070" y="3299"/>
                </a:lnTo>
                <a:lnTo>
                  <a:pt x="1070" y="3298"/>
                </a:lnTo>
                <a:lnTo>
                  <a:pt x="1070" y="3297"/>
                </a:lnTo>
                <a:lnTo>
                  <a:pt x="1070" y="3295"/>
                </a:lnTo>
                <a:lnTo>
                  <a:pt x="1070" y="3294"/>
                </a:lnTo>
                <a:lnTo>
                  <a:pt x="1069" y="3293"/>
                </a:lnTo>
                <a:lnTo>
                  <a:pt x="1069" y="3292"/>
                </a:lnTo>
                <a:lnTo>
                  <a:pt x="1069" y="3290"/>
                </a:lnTo>
                <a:lnTo>
                  <a:pt x="1069" y="3289"/>
                </a:lnTo>
                <a:lnTo>
                  <a:pt x="1069" y="3288"/>
                </a:lnTo>
                <a:lnTo>
                  <a:pt x="1069" y="3287"/>
                </a:lnTo>
                <a:lnTo>
                  <a:pt x="1069" y="3285"/>
                </a:lnTo>
                <a:lnTo>
                  <a:pt x="1069" y="3284"/>
                </a:lnTo>
                <a:lnTo>
                  <a:pt x="1069" y="3283"/>
                </a:lnTo>
                <a:lnTo>
                  <a:pt x="1069" y="3282"/>
                </a:lnTo>
                <a:lnTo>
                  <a:pt x="1069" y="3281"/>
                </a:lnTo>
                <a:lnTo>
                  <a:pt x="1068" y="3279"/>
                </a:lnTo>
                <a:lnTo>
                  <a:pt x="1068" y="3278"/>
                </a:lnTo>
                <a:lnTo>
                  <a:pt x="1068" y="3277"/>
                </a:lnTo>
                <a:lnTo>
                  <a:pt x="1068" y="3276"/>
                </a:lnTo>
                <a:lnTo>
                  <a:pt x="1068" y="3274"/>
                </a:lnTo>
                <a:lnTo>
                  <a:pt x="1068" y="3273"/>
                </a:lnTo>
                <a:lnTo>
                  <a:pt x="1068" y="3272"/>
                </a:lnTo>
                <a:lnTo>
                  <a:pt x="1068" y="3271"/>
                </a:lnTo>
                <a:lnTo>
                  <a:pt x="1068" y="3269"/>
                </a:lnTo>
                <a:lnTo>
                  <a:pt x="1068" y="3268"/>
                </a:lnTo>
                <a:lnTo>
                  <a:pt x="1068" y="3267"/>
                </a:lnTo>
                <a:lnTo>
                  <a:pt x="1066" y="3266"/>
                </a:lnTo>
                <a:lnTo>
                  <a:pt x="1066" y="3265"/>
                </a:lnTo>
                <a:lnTo>
                  <a:pt x="1066" y="3263"/>
                </a:lnTo>
                <a:lnTo>
                  <a:pt x="1066" y="3262"/>
                </a:lnTo>
                <a:lnTo>
                  <a:pt x="1066" y="3261"/>
                </a:lnTo>
                <a:lnTo>
                  <a:pt x="1066" y="3260"/>
                </a:lnTo>
                <a:lnTo>
                  <a:pt x="1066" y="3258"/>
                </a:lnTo>
                <a:lnTo>
                  <a:pt x="1066" y="3257"/>
                </a:lnTo>
                <a:lnTo>
                  <a:pt x="1065" y="3256"/>
                </a:lnTo>
                <a:lnTo>
                  <a:pt x="1065" y="3255"/>
                </a:lnTo>
                <a:lnTo>
                  <a:pt x="1065" y="3253"/>
                </a:lnTo>
                <a:lnTo>
                  <a:pt x="1065" y="3252"/>
                </a:lnTo>
                <a:lnTo>
                  <a:pt x="1065" y="3251"/>
                </a:lnTo>
                <a:lnTo>
                  <a:pt x="1065" y="3250"/>
                </a:lnTo>
                <a:lnTo>
                  <a:pt x="1065" y="3249"/>
                </a:lnTo>
                <a:lnTo>
                  <a:pt x="1065" y="3247"/>
                </a:lnTo>
                <a:lnTo>
                  <a:pt x="1065" y="3246"/>
                </a:lnTo>
                <a:lnTo>
                  <a:pt x="1064" y="3245"/>
                </a:lnTo>
                <a:lnTo>
                  <a:pt x="1064" y="3244"/>
                </a:lnTo>
                <a:lnTo>
                  <a:pt x="1064" y="3242"/>
                </a:lnTo>
                <a:lnTo>
                  <a:pt x="1064" y="3241"/>
                </a:lnTo>
                <a:lnTo>
                  <a:pt x="1064" y="3240"/>
                </a:lnTo>
                <a:lnTo>
                  <a:pt x="1064" y="3239"/>
                </a:lnTo>
                <a:lnTo>
                  <a:pt x="1064" y="3237"/>
                </a:lnTo>
                <a:lnTo>
                  <a:pt x="1064" y="3236"/>
                </a:lnTo>
                <a:lnTo>
                  <a:pt x="1064" y="3235"/>
                </a:lnTo>
                <a:lnTo>
                  <a:pt x="1063" y="3234"/>
                </a:lnTo>
                <a:lnTo>
                  <a:pt x="1063" y="3233"/>
                </a:lnTo>
                <a:lnTo>
                  <a:pt x="1063" y="3231"/>
                </a:lnTo>
                <a:lnTo>
                  <a:pt x="1063" y="3230"/>
                </a:lnTo>
                <a:lnTo>
                  <a:pt x="1063" y="3229"/>
                </a:lnTo>
                <a:lnTo>
                  <a:pt x="1063" y="3228"/>
                </a:lnTo>
                <a:lnTo>
                  <a:pt x="1063" y="3226"/>
                </a:lnTo>
                <a:lnTo>
                  <a:pt x="1063" y="3225"/>
                </a:lnTo>
                <a:lnTo>
                  <a:pt x="1063" y="3224"/>
                </a:lnTo>
                <a:lnTo>
                  <a:pt x="1062" y="3223"/>
                </a:lnTo>
                <a:lnTo>
                  <a:pt x="1062" y="3221"/>
                </a:lnTo>
                <a:lnTo>
                  <a:pt x="1062" y="3220"/>
                </a:lnTo>
                <a:lnTo>
                  <a:pt x="1062" y="3219"/>
                </a:lnTo>
                <a:lnTo>
                  <a:pt x="1062" y="3218"/>
                </a:lnTo>
                <a:lnTo>
                  <a:pt x="1062" y="3217"/>
                </a:lnTo>
                <a:lnTo>
                  <a:pt x="1062" y="3215"/>
                </a:lnTo>
                <a:lnTo>
                  <a:pt x="1062" y="3214"/>
                </a:lnTo>
                <a:lnTo>
                  <a:pt x="1062" y="3213"/>
                </a:lnTo>
                <a:lnTo>
                  <a:pt x="1062" y="3212"/>
                </a:lnTo>
                <a:lnTo>
                  <a:pt x="1062" y="3210"/>
                </a:lnTo>
                <a:lnTo>
                  <a:pt x="1060" y="3209"/>
                </a:lnTo>
                <a:lnTo>
                  <a:pt x="1060" y="3208"/>
                </a:lnTo>
                <a:lnTo>
                  <a:pt x="1060" y="3207"/>
                </a:lnTo>
                <a:lnTo>
                  <a:pt x="1060" y="3205"/>
                </a:lnTo>
                <a:lnTo>
                  <a:pt x="1060" y="3204"/>
                </a:lnTo>
                <a:lnTo>
                  <a:pt x="1060" y="3203"/>
                </a:lnTo>
                <a:lnTo>
                  <a:pt x="1060" y="3202"/>
                </a:lnTo>
                <a:lnTo>
                  <a:pt x="1060" y="3201"/>
                </a:lnTo>
                <a:lnTo>
                  <a:pt x="1060" y="3199"/>
                </a:lnTo>
                <a:lnTo>
                  <a:pt x="1060" y="3198"/>
                </a:lnTo>
                <a:lnTo>
                  <a:pt x="1060" y="3197"/>
                </a:lnTo>
                <a:lnTo>
                  <a:pt x="1060" y="3196"/>
                </a:lnTo>
                <a:lnTo>
                  <a:pt x="1060" y="3194"/>
                </a:lnTo>
                <a:lnTo>
                  <a:pt x="1060" y="3193"/>
                </a:lnTo>
                <a:lnTo>
                  <a:pt x="1059" y="3192"/>
                </a:lnTo>
                <a:lnTo>
                  <a:pt x="1059" y="3191"/>
                </a:lnTo>
                <a:lnTo>
                  <a:pt x="1059" y="3189"/>
                </a:lnTo>
                <a:lnTo>
                  <a:pt x="1059" y="3188"/>
                </a:lnTo>
                <a:lnTo>
                  <a:pt x="1059" y="3187"/>
                </a:lnTo>
                <a:lnTo>
                  <a:pt x="1059" y="3186"/>
                </a:lnTo>
                <a:lnTo>
                  <a:pt x="1059" y="3185"/>
                </a:lnTo>
                <a:lnTo>
                  <a:pt x="1059" y="3183"/>
                </a:lnTo>
                <a:lnTo>
                  <a:pt x="1059" y="3182"/>
                </a:lnTo>
                <a:lnTo>
                  <a:pt x="1059" y="3181"/>
                </a:lnTo>
                <a:lnTo>
                  <a:pt x="1059" y="3180"/>
                </a:lnTo>
                <a:lnTo>
                  <a:pt x="1059" y="3178"/>
                </a:lnTo>
                <a:lnTo>
                  <a:pt x="1059" y="3177"/>
                </a:lnTo>
                <a:lnTo>
                  <a:pt x="1059" y="3176"/>
                </a:lnTo>
                <a:lnTo>
                  <a:pt x="1059" y="3175"/>
                </a:lnTo>
                <a:lnTo>
                  <a:pt x="1059" y="3173"/>
                </a:lnTo>
                <a:lnTo>
                  <a:pt x="1058" y="3173"/>
                </a:lnTo>
                <a:lnTo>
                  <a:pt x="1058" y="3172"/>
                </a:lnTo>
                <a:lnTo>
                  <a:pt x="1058" y="3171"/>
                </a:lnTo>
                <a:lnTo>
                  <a:pt x="1058" y="3170"/>
                </a:lnTo>
                <a:lnTo>
                  <a:pt x="1058" y="3169"/>
                </a:lnTo>
                <a:lnTo>
                  <a:pt x="1058" y="3167"/>
                </a:lnTo>
                <a:lnTo>
                  <a:pt x="1058" y="3166"/>
                </a:lnTo>
                <a:lnTo>
                  <a:pt x="1058" y="3165"/>
                </a:lnTo>
                <a:lnTo>
                  <a:pt x="1058" y="3164"/>
                </a:lnTo>
                <a:lnTo>
                  <a:pt x="1058" y="3162"/>
                </a:lnTo>
                <a:lnTo>
                  <a:pt x="1058" y="3161"/>
                </a:lnTo>
                <a:lnTo>
                  <a:pt x="1058" y="3160"/>
                </a:lnTo>
                <a:lnTo>
                  <a:pt x="1058" y="3159"/>
                </a:lnTo>
                <a:lnTo>
                  <a:pt x="1058" y="3157"/>
                </a:lnTo>
                <a:lnTo>
                  <a:pt x="1057" y="3156"/>
                </a:lnTo>
                <a:lnTo>
                  <a:pt x="1057" y="3155"/>
                </a:lnTo>
                <a:lnTo>
                  <a:pt x="1057" y="3154"/>
                </a:lnTo>
                <a:lnTo>
                  <a:pt x="1057" y="3153"/>
                </a:lnTo>
                <a:lnTo>
                  <a:pt x="1057" y="3151"/>
                </a:lnTo>
                <a:lnTo>
                  <a:pt x="1057" y="3150"/>
                </a:lnTo>
                <a:lnTo>
                  <a:pt x="1057" y="3149"/>
                </a:lnTo>
                <a:lnTo>
                  <a:pt x="1057" y="3148"/>
                </a:lnTo>
                <a:lnTo>
                  <a:pt x="1057" y="3146"/>
                </a:lnTo>
                <a:lnTo>
                  <a:pt x="1057" y="3145"/>
                </a:lnTo>
                <a:lnTo>
                  <a:pt x="1057" y="3144"/>
                </a:lnTo>
                <a:lnTo>
                  <a:pt x="1057" y="3143"/>
                </a:lnTo>
                <a:lnTo>
                  <a:pt x="1055" y="3141"/>
                </a:lnTo>
                <a:lnTo>
                  <a:pt x="1055" y="3140"/>
                </a:lnTo>
                <a:lnTo>
                  <a:pt x="1055" y="3139"/>
                </a:lnTo>
                <a:lnTo>
                  <a:pt x="1055" y="3138"/>
                </a:lnTo>
                <a:lnTo>
                  <a:pt x="1055" y="3137"/>
                </a:lnTo>
                <a:lnTo>
                  <a:pt x="1055" y="3135"/>
                </a:lnTo>
                <a:lnTo>
                  <a:pt x="1055" y="3134"/>
                </a:lnTo>
                <a:lnTo>
                  <a:pt x="1055" y="3133"/>
                </a:lnTo>
                <a:lnTo>
                  <a:pt x="1055" y="3132"/>
                </a:lnTo>
                <a:lnTo>
                  <a:pt x="1055" y="3130"/>
                </a:lnTo>
                <a:lnTo>
                  <a:pt x="1055" y="3129"/>
                </a:lnTo>
                <a:lnTo>
                  <a:pt x="1055" y="3128"/>
                </a:lnTo>
                <a:lnTo>
                  <a:pt x="1054" y="3127"/>
                </a:lnTo>
                <a:lnTo>
                  <a:pt x="1054" y="3125"/>
                </a:lnTo>
                <a:lnTo>
                  <a:pt x="1054" y="3124"/>
                </a:lnTo>
                <a:lnTo>
                  <a:pt x="1054" y="3123"/>
                </a:lnTo>
                <a:lnTo>
                  <a:pt x="1054" y="3122"/>
                </a:lnTo>
                <a:lnTo>
                  <a:pt x="1054" y="3121"/>
                </a:lnTo>
                <a:lnTo>
                  <a:pt x="1054" y="3119"/>
                </a:lnTo>
                <a:lnTo>
                  <a:pt x="1054" y="3118"/>
                </a:lnTo>
                <a:lnTo>
                  <a:pt x="1054" y="3117"/>
                </a:lnTo>
                <a:lnTo>
                  <a:pt x="1054" y="3116"/>
                </a:lnTo>
                <a:lnTo>
                  <a:pt x="1054" y="3114"/>
                </a:lnTo>
                <a:lnTo>
                  <a:pt x="1054" y="3113"/>
                </a:lnTo>
                <a:lnTo>
                  <a:pt x="1054" y="3112"/>
                </a:lnTo>
                <a:lnTo>
                  <a:pt x="1054" y="3111"/>
                </a:lnTo>
                <a:lnTo>
                  <a:pt x="1054" y="3109"/>
                </a:lnTo>
                <a:lnTo>
                  <a:pt x="1053" y="3108"/>
                </a:lnTo>
                <a:lnTo>
                  <a:pt x="1053" y="3107"/>
                </a:lnTo>
                <a:lnTo>
                  <a:pt x="1053" y="3106"/>
                </a:lnTo>
                <a:lnTo>
                  <a:pt x="1053" y="3105"/>
                </a:lnTo>
                <a:lnTo>
                  <a:pt x="1053" y="3103"/>
                </a:lnTo>
                <a:lnTo>
                  <a:pt x="1053" y="3102"/>
                </a:lnTo>
                <a:lnTo>
                  <a:pt x="1053" y="3101"/>
                </a:lnTo>
                <a:lnTo>
                  <a:pt x="1053" y="3100"/>
                </a:lnTo>
                <a:lnTo>
                  <a:pt x="1053" y="3098"/>
                </a:lnTo>
                <a:lnTo>
                  <a:pt x="1053" y="3097"/>
                </a:lnTo>
                <a:lnTo>
                  <a:pt x="1053" y="3096"/>
                </a:lnTo>
                <a:lnTo>
                  <a:pt x="1053" y="3095"/>
                </a:lnTo>
                <a:lnTo>
                  <a:pt x="1053" y="3093"/>
                </a:lnTo>
                <a:lnTo>
                  <a:pt x="1053" y="3092"/>
                </a:lnTo>
                <a:lnTo>
                  <a:pt x="1053" y="3091"/>
                </a:lnTo>
                <a:lnTo>
                  <a:pt x="1053" y="3090"/>
                </a:lnTo>
                <a:lnTo>
                  <a:pt x="1053" y="3089"/>
                </a:lnTo>
                <a:lnTo>
                  <a:pt x="1053" y="3087"/>
                </a:lnTo>
                <a:lnTo>
                  <a:pt x="1053" y="3086"/>
                </a:lnTo>
                <a:lnTo>
                  <a:pt x="1053" y="3085"/>
                </a:lnTo>
                <a:lnTo>
                  <a:pt x="1053" y="3084"/>
                </a:lnTo>
                <a:lnTo>
                  <a:pt x="1053" y="3082"/>
                </a:lnTo>
                <a:lnTo>
                  <a:pt x="1053" y="3081"/>
                </a:lnTo>
                <a:lnTo>
                  <a:pt x="1053" y="3080"/>
                </a:lnTo>
                <a:lnTo>
                  <a:pt x="1053" y="3079"/>
                </a:lnTo>
                <a:lnTo>
                  <a:pt x="1053" y="3077"/>
                </a:lnTo>
                <a:lnTo>
                  <a:pt x="1053" y="3076"/>
                </a:lnTo>
                <a:lnTo>
                  <a:pt x="1053" y="3075"/>
                </a:lnTo>
                <a:lnTo>
                  <a:pt x="1053" y="3074"/>
                </a:lnTo>
                <a:lnTo>
                  <a:pt x="1053" y="3072"/>
                </a:lnTo>
                <a:lnTo>
                  <a:pt x="1053" y="3071"/>
                </a:lnTo>
                <a:lnTo>
                  <a:pt x="1053" y="3070"/>
                </a:lnTo>
                <a:lnTo>
                  <a:pt x="1053" y="3069"/>
                </a:lnTo>
                <a:lnTo>
                  <a:pt x="1053" y="3068"/>
                </a:lnTo>
                <a:lnTo>
                  <a:pt x="1053" y="3066"/>
                </a:lnTo>
                <a:lnTo>
                  <a:pt x="1053" y="3065"/>
                </a:lnTo>
                <a:lnTo>
                  <a:pt x="1053" y="3064"/>
                </a:lnTo>
                <a:lnTo>
                  <a:pt x="1053" y="3063"/>
                </a:lnTo>
                <a:lnTo>
                  <a:pt x="1053" y="3061"/>
                </a:lnTo>
                <a:lnTo>
                  <a:pt x="1053" y="3060"/>
                </a:lnTo>
                <a:lnTo>
                  <a:pt x="1053" y="3059"/>
                </a:lnTo>
                <a:lnTo>
                  <a:pt x="1053" y="3058"/>
                </a:lnTo>
                <a:lnTo>
                  <a:pt x="1053" y="3056"/>
                </a:lnTo>
                <a:lnTo>
                  <a:pt x="1053" y="3055"/>
                </a:lnTo>
                <a:lnTo>
                  <a:pt x="1053" y="3054"/>
                </a:lnTo>
                <a:lnTo>
                  <a:pt x="1053" y="3053"/>
                </a:lnTo>
                <a:lnTo>
                  <a:pt x="1053" y="3052"/>
                </a:lnTo>
                <a:lnTo>
                  <a:pt x="1053" y="3050"/>
                </a:lnTo>
                <a:lnTo>
                  <a:pt x="1053" y="3049"/>
                </a:lnTo>
                <a:lnTo>
                  <a:pt x="1053" y="3048"/>
                </a:lnTo>
                <a:lnTo>
                  <a:pt x="1054" y="3027"/>
                </a:lnTo>
                <a:lnTo>
                  <a:pt x="1055" y="3011"/>
                </a:lnTo>
                <a:lnTo>
                  <a:pt x="1058" y="2999"/>
                </a:lnTo>
                <a:lnTo>
                  <a:pt x="1060" y="2984"/>
                </a:lnTo>
                <a:lnTo>
                  <a:pt x="1062" y="2974"/>
                </a:lnTo>
                <a:lnTo>
                  <a:pt x="1066" y="2952"/>
                </a:lnTo>
                <a:lnTo>
                  <a:pt x="1070" y="2938"/>
                </a:lnTo>
                <a:lnTo>
                  <a:pt x="1071" y="2933"/>
                </a:lnTo>
                <a:lnTo>
                  <a:pt x="1076" y="2919"/>
                </a:lnTo>
                <a:lnTo>
                  <a:pt x="1086" y="2889"/>
                </a:lnTo>
                <a:lnTo>
                  <a:pt x="1092" y="2871"/>
                </a:lnTo>
                <a:lnTo>
                  <a:pt x="1095" y="2867"/>
                </a:lnTo>
                <a:lnTo>
                  <a:pt x="1116" y="2830"/>
                </a:lnTo>
                <a:lnTo>
                  <a:pt x="1117" y="2829"/>
                </a:lnTo>
                <a:lnTo>
                  <a:pt x="1121" y="2823"/>
                </a:lnTo>
                <a:lnTo>
                  <a:pt x="1137" y="2802"/>
                </a:lnTo>
                <a:lnTo>
                  <a:pt x="1162" y="2773"/>
                </a:lnTo>
                <a:lnTo>
                  <a:pt x="1165" y="2771"/>
                </a:lnTo>
                <a:lnTo>
                  <a:pt x="1166" y="2768"/>
                </a:lnTo>
                <a:lnTo>
                  <a:pt x="1174" y="2761"/>
                </a:lnTo>
                <a:lnTo>
                  <a:pt x="1197" y="2745"/>
                </a:lnTo>
                <a:lnTo>
                  <a:pt x="1233" y="2725"/>
                </a:lnTo>
                <a:lnTo>
                  <a:pt x="1246" y="2722"/>
                </a:lnTo>
                <a:lnTo>
                  <a:pt x="1292" y="2703"/>
                </a:lnTo>
                <a:lnTo>
                  <a:pt x="1335" y="2685"/>
                </a:lnTo>
                <a:lnTo>
                  <a:pt x="1334" y="2683"/>
                </a:lnTo>
                <a:lnTo>
                  <a:pt x="1321" y="2660"/>
                </a:lnTo>
                <a:lnTo>
                  <a:pt x="1321" y="2659"/>
                </a:lnTo>
                <a:lnTo>
                  <a:pt x="1319" y="2655"/>
                </a:lnTo>
                <a:lnTo>
                  <a:pt x="1319" y="2654"/>
                </a:lnTo>
                <a:lnTo>
                  <a:pt x="1318" y="2651"/>
                </a:lnTo>
                <a:lnTo>
                  <a:pt x="1314" y="2644"/>
                </a:lnTo>
                <a:lnTo>
                  <a:pt x="1302" y="2621"/>
                </a:lnTo>
                <a:lnTo>
                  <a:pt x="1294" y="2597"/>
                </a:lnTo>
                <a:lnTo>
                  <a:pt x="1289" y="2589"/>
                </a:lnTo>
                <a:lnTo>
                  <a:pt x="1283" y="2576"/>
                </a:lnTo>
                <a:lnTo>
                  <a:pt x="1278" y="2564"/>
                </a:lnTo>
                <a:lnTo>
                  <a:pt x="1277" y="2563"/>
                </a:lnTo>
                <a:lnTo>
                  <a:pt x="1271" y="2549"/>
                </a:lnTo>
                <a:lnTo>
                  <a:pt x="1270" y="2547"/>
                </a:lnTo>
                <a:lnTo>
                  <a:pt x="1268" y="2542"/>
                </a:lnTo>
                <a:lnTo>
                  <a:pt x="1266" y="2534"/>
                </a:lnTo>
                <a:lnTo>
                  <a:pt x="1265" y="2526"/>
                </a:lnTo>
                <a:lnTo>
                  <a:pt x="1257" y="2518"/>
                </a:lnTo>
                <a:lnTo>
                  <a:pt x="1257" y="2517"/>
                </a:lnTo>
                <a:lnTo>
                  <a:pt x="1256" y="2516"/>
                </a:lnTo>
                <a:lnTo>
                  <a:pt x="1244" y="2501"/>
                </a:lnTo>
                <a:lnTo>
                  <a:pt x="1242" y="2500"/>
                </a:lnTo>
                <a:lnTo>
                  <a:pt x="1241" y="2498"/>
                </a:lnTo>
                <a:lnTo>
                  <a:pt x="1240" y="2498"/>
                </a:lnTo>
                <a:lnTo>
                  <a:pt x="1240" y="2496"/>
                </a:lnTo>
                <a:lnTo>
                  <a:pt x="1235" y="2491"/>
                </a:lnTo>
                <a:lnTo>
                  <a:pt x="1233" y="2489"/>
                </a:lnTo>
                <a:lnTo>
                  <a:pt x="1230" y="2485"/>
                </a:lnTo>
                <a:lnTo>
                  <a:pt x="1226" y="2483"/>
                </a:lnTo>
                <a:lnTo>
                  <a:pt x="1225" y="2482"/>
                </a:lnTo>
                <a:lnTo>
                  <a:pt x="1222" y="2478"/>
                </a:lnTo>
                <a:lnTo>
                  <a:pt x="1220" y="2477"/>
                </a:lnTo>
                <a:lnTo>
                  <a:pt x="1214" y="2472"/>
                </a:lnTo>
                <a:lnTo>
                  <a:pt x="1218" y="2468"/>
                </a:lnTo>
                <a:lnTo>
                  <a:pt x="1219" y="2466"/>
                </a:lnTo>
                <a:lnTo>
                  <a:pt x="1222" y="2464"/>
                </a:lnTo>
                <a:lnTo>
                  <a:pt x="1224" y="2463"/>
                </a:lnTo>
                <a:lnTo>
                  <a:pt x="1226" y="2462"/>
                </a:lnTo>
                <a:lnTo>
                  <a:pt x="1229" y="2461"/>
                </a:lnTo>
                <a:lnTo>
                  <a:pt x="1231" y="2459"/>
                </a:lnTo>
                <a:lnTo>
                  <a:pt x="1234" y="2458"/>
                </a:lnTo>
                <a:lnTo>
                  <a:pt x="1238" y="2457"/>
                </a:lnTo>
                <a:lnTo>
                  <a:pt x="1239" y="2456"/>
                </a:lnTo>
                <a:lnTo>
                  <a:pt x="1242" y="2454"/>
                </a:lnTo>
                <a:lnTo>
                  <a:pt x="1247" y="2453"/>
                </a:lnTo>
                <a:lnTo>
                  <a:pt x="1250" y="2452"/>
                </a:lnTo>
                <a:lnTo>
                  <a:pt x="1250" y="2448"/>
                </a:lnTo>
                <a:lnTo>
                  <a:pt x="1251" y="2443"/>
                </a:lnTo>
                <a:lnTo>
                  <a:pt x="1251" y="2441"/>
                </a:lnTo>
                <a:lnTo>
                  <a:pt x="1251" y="2440"/>
                </a:lnTo>
                <a:lnTo>
                  <a:pt x="1251" y="2437"/>
                </a:lnTo>
                <a:lnTo>
                  <a:pt x="1250" y="2435"/>
                </a:lnTo>
                <a:lnTo>
                  <a:pt x="1249" y="2429"/>
                </a:lnTo>
                <a:lnTo>
                  <a:pt x="1247" y="2426"/>
                </a:lnTo>
                <a:lnTo>
                  <a:pt x="1246" y="2426"/>
                </a:lnTo>
                <a:lnTo>
                  <a:pt x="1245" y="2425"/>
                </a:lnTo>
                <a:lnTo>
                  <a:pt x="1242" y="2424"/>
                </a:lnTo>
                <a:lnTo>
                  <a:pt x="1238" y="2420"/>
                </a:lnTo>
                <a:lnTo>
                  <a:pt x="1231" y="2414"/>
                </a:lnTo>
                <a:lnTo>
                  <a:pt x="1230" y="2413"/>
                </a:lnTo>
                <a:lnTo>
                  <a:pt x="1225" y="2409"/>
                </a:lnTo>
                <a:lnTo>
                  <a:pt x="1226" y="2405"/>
                </a:lnTo>
                <a:lnTo>
                  <a:pt x="1228" y="2404"/>
                </a:lnTo>
                <a:lnTo>
                  <a:pt x="1228" y="2403"/>
                </a:lnTo>
                <a:lnTo>
                  <a:pt x="1228" y="2402"/>
                </a:lnTo>
                <a:lnTo>
                  <a:pt x="1226" y="2400"/>
                </a:lnTo>
                <a:lnTo>
                  <a:pt x="1225" y="2399"/>
                </a:lnTo>
                <a:lnTo>
                  <a:pt x="1224" y="2397"/>
                </a:lnTo>
                <a:lnTo>
                  <a:pt x="1223" y="2394"/>
                </a:lnTo>
                <a:lnTo>
                  <a:pt x="1222" y="2390"/>
                </a:lnTo>
                <a:lnTo>
                  <a:pt x="1220" y="2389"/>
                </a:lnTo>
                <a:lnTo>
                  <a:pt x="1219" y="2386"/>
                </a:lnTo>
                <a:lnTo>
                  <a:pt x="1219" y="2384"/>
                </a:lnTo>
                <a:lnTo>
                  <a:pt x="1219" y="2383"/>
                </a:lnTo>
                <a:lnTo>
                  <a:pt x="1219" y="2377"/>
                </a:lnTo>
                <a:lnTo>
                  <a:pt x="1219" y="2373"/>
                </a:lnTo>
                <a:lnTo>
                  <a:pt x="1220" y="2371"/>
                </a:lnTo>
                <a:lnTo>
                  <a:pt x="1220" y="2370"/>
                </a:lnTo>
                <a:lnTo>
                  <a:pt x="1220" y="2368"/>
                </a:lnTo>
                <a:lnTo>
                  <a:pt x="1219" y="2367"/>
                </a:lnTo>
                <a:lnTo>
                  <a:pt x="1219" y="2366"/>
                </a:lnTo>
                <a:lnTo>
                  <a:pt x="1219" y="2365"/>
                </a:lnTo>
                <a:lnTo>
                  <a:pt x="1218" y="2363"/>
                </a:lnTo>
                <a:lnTo>
                  <a:pt x="1218" y="2362"/>
                </a:lnTo>
                <a:lnTo>
                  <a:pt x="1217" y="2361"/>
                </a:lnTo>
                <a:lnTo>
                  <a:pt x="1215" y="2361"/>
                </a:lnTo>
                <a:lnTo>
                  <a:pt x="1214" y="2360"/>
                </a:lnTo>
                <a:lnTo>
                  <a:pt x="1213" y="2360"/>
                </a:lnTo>
                <a:lnTo>
                  <a:pt x="1212" y="2360"/>
                </a:lnTo>
                <a:lnTo>
                  <a:pt x="1210" y="2360"/>
                </a:lnTo>
                <a:lnTo>
                  <a:pt x="1209" y="2358"/>
                </a:lnTo>
                <a:lnTo>
                  <a:pt x="1208" y="2358"/>
                </a:lnTo>
                <a:lnTo>
                  <a:pt x="1207" y="2357"/>
                </a:lnTo>
                <a:lnTo>
                  <a:pt x="1206" y="2356"/>
                </a:lnTo>
                <a:lnTo>
                  <a:pt x="1206" y="2355"/>
                </a:lnTo>
                <a:lnTo>
                  <a:pt x="1204" y="2354"/>
                </a:lnTo>
                <a:lnTo>
                  <a:pt x="1204" y="2352"/>
                </a:lnTo>
                <a:lnTo>
                  <a:pt x="1203" y="2350"/>
                </a:lnTo>
                <a:lnTo>
                  <a:pt x="1202" y="2347"/>
                </a:lnTo>
                <a:lnTo>
                  <a:pt x="1201" y="2345"/>
                </a:lnTo>
                <a:lnTo>
                  <a:pt x="1199" y="2341"/>
                </a:lnTo>
                <a:lnTo>
                  <a:pt x="1198" y="2339"/>
                </a:lnTo>
                <a:lnTo>
                  <a:pt x="1196" y="2335"/>
                </a:lnTo>
                <a:lnTo>
                  <a:pt x="1192" y="2328"/>
                </a:lnTo>
                <a:lnTo>
                  <a:pt x="1191" y="2325"/>
                </a:lnTo>
                <a:lnTo>
                  <a:pt x="1196" y="2325"/>
                </a:lnTo>
                <a:lnTo>
                  <a:pt x="1196" y="2324"/>
                </a:lnTo>
                <a:lnTo>
                  <a:pt x="1194" y="2323"/>
                </a:lnTo>
                <a:lnTo>
                  <a:pt x="1193" y="2322"/>
                </a:lnTo>
                <a:lnTo>
                  <a:pt x="1193" y="2320"/>
                </a:lnTo>
                <a:lnTo>
                  <a:pt x="1192" y="2320"/>
                </a:lnTo>
                <a:lnTo>
                  <a:pt x="1192" y="2319"/>
                </a:lnTo>
                <a:lnTo>
                  <a:pt x="1192" y="2318"/>
                </a:lnTo>
                <a:lnTo>
                  <a:pt x="1192" y="2317"/>
                </a:lnTo>
                <a:lnTo>
                  <a:pt x="1192" y="2315"/>
                </a:lnTo>
                <a:lnTo>
                  <a:pt x="1192" y="2314"/>
                </a:lnTo>
                <a:lnTo>
                  <a:pt x="1191" y="2312"/>
                </a:lnTo>
                <a:lnTo>
                  <a:pt x="1190" y="2312"/>
                </a:lnTo>
                <a:lnTo>
                  <a:pt x="1188" y="2310"/>
                </a:lnTo>
                <a:lnTo>
                  <a:pt x="1187" y="2309"/>
                </a:lnTo>
                <a:lnTo>
                  <a:pt x="1187" y="2308"/>
                </a:lnTo>
                <a:lnTo>
                  <a:pt x="1187" y="2307"/>
                </a:lnTo>
                <a:lnTo>
                  <a:pt x="1186" y="2304"/>
                </a:lnTo>
                <a:lnTo>
                  <a:pt x="1186" y="2303"/>
                </a:lnTo>
                <a:lnTo>
                  <a:pt x="1185" y="2302"/>
                </a:lnTo>
                <a:lnTo>
                  <a:pt x="1183" y="2301"/>
                </a:lnTo>
                <a:lnTo>
                  <a:pt x="1182" y="2298"/>
                </a:lnTo>
                <a:lnTo>
                  <a:pt x="1181" y="2296"/>
                </a:lnTo>
                <a:lnTo>
                  <a:pt x="1181" y="2293"/>
                </a:lnTo>
                <a:lnTo>
                  <a:pt x="1181" y="2292"/>
                </a:lnTo>
                <a:lnTo>
                  <a:pt x="1181" y="2288"/>
                </a:lnTo>
                <a:lnTo>
                  <a:pt x="1180" y="2286"/>
                </a:lnTo>
                <a:lnTo>
                  <a:pt x="1181" y="2283"/>
                </a:lnTo>
                <a:lnTo>
                  <a:pt x="1181" y="2282"/>
                </a:lnTo>
                <a:lnTo>
                  <a:pt x="1181" y="2280"/>
                </a:lnTo>
                <a:lnTo>
                  <a:pt x="1181" y="2277"/>
                </a:lnTo>
                <a:lnTo>
                  <a:pt x="1181" y="2276"/>
                </a:lnTo>
                <a:lnTo>
                  <a:pt x="1181" y="2275"/>
                </a:lnTo>
                <a:lnTo>
                  <a:pt x="1181" y="2273"/>
                </a:lnTo>
                <a:lnTo>
                  <a:pt x="1181" y="2272"/>
                </a:lnTo>
                <a:lnTo>
                  <a:pt x="1181" y="2271"/>
                </a:lnTo>
                <a:lnTo>
                  <a:pt x="1181" y="2270"/>
                </a:lnTo>
                <a:lnTo>
                  <a:pt x="1181" y="2267"/>
                </a:lnTo>
                <a:lnTo>
                  <a:pt x="1182" y="2265"/>
                </a:lnTo>
                <a:lnTo>
                  <a:pt x="1182" y="2264"/>
                </a:lnTo>
                <a:lnTo>
                  <a:pt x="1182" y="2261"/>
                </a:lnTo>
                <a:lnTo>
                  <a:pt x="1182" y="2260"/>
                </a:lnTo>
                <a:lnTo>
                  <a:pt x="1182" y="2257"/>
                </a:lnTo>
                <a:lnTo>
                  <a:pt x="1182" y="2256"/>
                </a:lnTo>
                <a:lnTo>
                  <a:pt x="1181" y="2255"/>
                </a:lnTo>
                <a:lnTo>
                  <a:pt x="1176" y="2255"/>
                </a:lnTo>
                <a:lnTo>
                  <a:pt x="1174" y="2256"/>
                </a:lnTo>
                <a:lnTo>
                  <a:pt x="1169" y="2260"/>
                </a:lnTo>
                <a:lnTo>
                  <a:pt x="1158" y="2259"/>
                </a:lnTo>
                <a:lnTo>
                  <a:pt x="1153" y="2259"/>
                </a:lnTo>
                <a:lnTo>
                  <a:pt x="1150" y="2257"/>
                </a:lnTo>
                <a:lnTo>
                  <a:pt x="1151" y="2256"/>
                </a:lnTo>
                <a:lnTo>
                  <a:pt x="1151" y="2255"/>
                </a:lnTo>
                <a:lnTo>
                  <a:pt x="1153" y="2254"/>
                </a:lnTo>
                <a:lnTo>
                  <a:pt x="1153" y="2253"/>
                </a:lnTo>
                <a:lnTo>
                  <a:pt x="1154" y="2251"/>
                </a:lnTo>
                <a:lnTo>
                  <a:pt x="1155" y="2250"/>
                </a:lnTo>
                <a:lnTo>
                  <a:pt x="1155" y="2249"/>
                </a:lnTo>
                <a:lnTo>
                  <a:pt x="1156" y="2249"/>
                </a:lnTo>
                <a:lnTo>
                  <a:pt x="1158" y="2248"/>
                </a:lnTo>
                <a:lnTo>
                  <a:pt x="1159" y="2246"/>
                </a:lnTo>
                <a:lnTo>
                  <a:pt x="1160" y="2246"/>
                </a:lnTo>
                <a:lnTo>
                  <a:pt x="1161" y="2245"/>
                </a:lnTo>
                <a:lnTo>
                  <a:pt x="1162" y="2245"/>
                </a:lnTo>
                <a:lnTo>
                  <a:pt x="1165" y="2244"/>
                </a:lnTo>
                <a:lnTo>
                  <a:pt x="1166" y="2244"/>
                </a:lnTo>
                <a:lnTo>
                  <a:pt x="1167" y="2243"/>
                </a:lnTo>
                <a:lnTo>
                  <a:pt x="1169" y="2243"/>
                </a:lnTo>
                <a:lnTo>
                  <a:pt x="1169" y="2241"/>
                </a:lnTo>
                <a:lnTo>
                  <a:pt x="1170" y="2240"/>
                </a:lnTo>
                <a:lnTo>
                  <a:pt x="1171" y="2239"/>
                </a:lnTo>
                <a:lnTo>
                  <a:pt x="1171" y="2238"/>
                </a:lnTo>
                <a:lnTo>
                  <a:pt x="1172" y="2238"/>
                </a:lnTo>
                <a:lnTo>
                  <a:pt x="1172" y="2237"/>
                </a:lnTo>
                <a:lnTo>
                  <a:pt x="1171" y="2234"/>
                </a:lnTo>
                <a:lnTo>
                  <a:pt x="1171" y="2233"/>
                </a:lnTo>
                <a:lnTo>
                  <a:pt x="1171" y="2232"/>
                </a:lnTo>
                <a:lnTo>
                  <a:pt x="1170" y="2230"/>
                </a:lnTo>
                <a:lnTo>
                  <a:pt x="1170" y="2229"/>
                </a:lnTo>
                <a:lnTo>
                  <a:pt x="1170" y="2228"/>
                </a:lnTo>
                <a:lnTo>
                  <a:pt x="1170" y="2227"/>
                </a:lnTo>
                <a:lnTo>
                  <a:pt x="1171" y="2225"/>
                </a:lnTo>
                <a:lnTo>
                  <a:pt x="1174" y="2221"/>
                </a:lnTo>
                <a:lnTo>
                  <a:pt x="1175" y="2218"/>
                </a:lnTo>
                <a:lnTo>
                  <a:pt x="1176" y="2217"/>
                </a:lnTo>
                <a:lnTo>
                  <a:pt x="1176" y="2216"/>
                </a:lnTo>
                <a:lnTo>
                  <a:pt x="1176" y="2214"/>
                </a:lnTo>
                <a:lnTo>
                  <a:pt x="1177" y="2213"/>
                </a:lnTo>
                <a:lnTo>
                  <a:pt x="1176" y="2211"/>
                </a:lnTo>
                <a:lnTo>
                  <a:pt x="1177" y="2209"/>
                </a:lnTo>
                <a:lnTo>
                  <a:pt x="1178" y="2208"/>
                </a:lnTo>
                <a:lnTo>
                  <a:pt x="1178" y="2207"/>
                </a:lnTo>
                <a:lnTo>
                  <a:pt x="1180" y="2207"/>
                </a:lnTo>
                <a:lnTo>
                  <a:pt x="1181" y="2206"/>
                </a:lnTo>
                <a:lnTo>
                  <a:pt x="1183" y="2205"/>
                </a:lnTo>
                <a:lnTo>
                  <a:pt x="1185" y="2205"/>
                </a:lnTo>
                <a:lnTo>
                  <a:pt x="1186" y="2203"/>
                </a:lnTo>
                <a:lnTo>
                  <a:pt x="1187" y="2203"/>
                </a:lnTo>
                <a:lnTo>
                  <a:pt x="1190" y="2202"/>
                </a:lnTo>
                <a:lnTo>
                  <a:pt x="1190" y="2201"/>
                </a:lnTo>
                <a:lnTo>
                  <a:pt x="1191" y="2201"/>
                </a:lnTo>
                <a:lnTo>
                  <a:pt x="1192" y="2200"/>
                </a:lnTo>
                <a:lnTo>
                  <a:pt x="1193" y="2198"/>
                </a:lnTo>
                <a:lnTo>
                  <a:pt x="1193" y="2197"/>
                </a:lnTo>
                <a:lnTo>
                  <a:pt x="1193" y="2196"/>
                </a:lnTo>
                <a:lnTo>
                  <a:pt x="1194" y="2195"/>
                </a:lnTo>
                <a:lnTo>
                  <a:pt x="1194" y="2193"/>
                </a:lnTo>
                <a:lnTo>
                  <a:pt x="1194" y="2191"/>
                </a:lnTo>
                <a:lnTo>
                  <a:pt x="1194" y="2190"/>
                </a:lnTo>
                <a:lnTo>
                  <a:pt x="1194" y="2189"/>
                </a:lnTo>
                <a:lnTo>
                  <a:pt x="1196" y="2187"/>
                </a:lnTo>
                <a:lnTo>
                  <a:pt x="1196" y="2186"/>
                </a:lnTo>
                <a:lnTo>
                  <a:pt x="1196" y="2185"/>
                </a:lnTo>
                <a:lnTo>
                  <a:pt x="1198" y="2180"/>
                </a:lnTo>
                <a:lnTo>
                  <a:pt x="1199" y="2179"/>
                </a:lnTo>
                <a:lnTo>
                  <a:pt x="1201" y="2177"/>
                </a:lnTo>
                <a:lnTo>
                  <a:pt x="1202" y="2176"/>
                </a:lnTo>
                <a:lnTo>
                  <a:pt x="1203" y="2175"/>
                </a:lnTo>
                <a:lnTo>
                  <a:pt x="1204" y="2175"/>
                </a:lnTo>
                <a:lnTo>
                  <a:pt x="1206" y="2174"/>
                </a:lnTo>
                <a:lnTo>
                  <a:pt x="1207" y="2174"/>
                </a:lnTo>
                <a:lnTo>
                  <a:pt x="1208" y="2175"/>
                </a:lnTo>
                <a:lnTo>
                  <a:pt x="1209" y="2175"/>
                </a:lnTo>
                <a:lnTo>
                  <a:pt x="1212" y="2175"/>
                </a:lnTo>
                <a:lnTo>
                  <a:pt x="1213" y="2176"/>
                </a:lnTo>
                <a:lnTo>
                  <a:pt x="1214" y="2176"/>
                </a:lnTo>
                <a:lnTo>
                  <a:pt x="1219" y="2176"/>
                </a:lnTo>
                <a:lnTo>
                  <a:pt x="1220" y="2175"/>
                </a:lnTo>
                <a:lnTo>
                  <a:pt x="1222" y="2175"/>
                </a:lnTo>
                <a:lnTo>
                  <a:pt x="1223" y="2174"/>
                </a:lnTo>
                <a:lnTo>
                  <a:pt x="1218" y="2158"/>
                </a:lnTo>
                <a:lnTo>
                  <a:pt x="1222" y="2155"/>
                </a:lnTo>
                <a:lnTo>
                  <a:pt x="1240" y="2143"/>
                </a:lnTo>
                <a:lnTo>
                  <a:pt x="1249" y="2137"/>
                </a:lnTo>
                <a:lnTo>
                  <a:pt x="1251" y="2134"/>
                </a:lnTo>
                <a:lnTo>
                  <a:pt x="1256" y="2131"/>
                </a:lnTo>
                <a:lnTo>
                  <a:pt x="1260" y="2127"/>
                </a:lnTo>
                <a:lnTo>
                  <a:pt x="1284" y="2101"/>
                </a:lnTo>
                <a:lnTo>
                  <a:pt x="1283" y="2100"/>
                </a:lnTo>
                <a:lnTo>
                  <a:pt x="1273" y="2095"/>
                </a:lnTo>
                <a:lnTo>
                  <a:pt x="1271" y="2094"/>
                </a:lnTo>
                <a:lnTo>
                  <a:pt x="1245" y="2080"/>
                </a:lnTo>
                <a:lnTo>
                  <a:pt x="1220" y="2062"/>
                </a:lnTo>
                <a:lnTo>
                  <a:pt x="1159" y="2008"/>
                </a:lnTo>
                <a:lnTo>
                  <a:pt x="1081" y="1948"/>
                </a:lnTo>
                <a:lnTo>
                  <a:pt x="1010" y="1919"/>
                </a:lnTo>
                <a:lnTo>
                  <a:pt x="959" y="1904"/>
                </a:lnTo>
                <a:lnTo>
                  <a:pt x="955" y="1902"/>
                </a:lnTo>
                <a:lnTo>
                  <a:pt x="900" y="1887"/>
                </a:lnTo>
                <a:lnTo>
                  <a:pt x="847" y="1875"/>
                </a:lnTo>
                <a:lnTo>
                  <a:pt x="820" y="1856"/>
                </a:lnTo>
                <a:lnTo>
                  <a:pt x="799" y="1832"/>
                </a:lnTo>
                <a:lnTo>
                  <a:pt x="793" y="1760"/>
                </a:lnTo>
                <a:lnTo>
                  <a:pt x="803" y="1735"/>
                </a:lnTo>
                <a:lnTo>
                  <a:pt x="862" y="1651"/>
                </a:lnTo>
                <a:lnTo>
                  <a:pt x="929" y="1557"/>
                </a:lnTo>
                <a:lnTo>
                  <a:pt x="948" y="1529"/>
                </a:lnTo>
                <a:lnTo>
                  <a:pt x="973" y="1456"/>
                </a:lnTo>
                <a:lnTo>
                  <a:pt x="973" y="1406"/>
                </a:lnTo>
                <a:lnTo>
                  <a:pt x="952" y="1365"/>
                </a:lnTo>
                <a:lnTo>
                  <a:pt x="877" y="1306"/>
                </a:lnTo>
                <a:lnTo>
                  <a:pt x="859" y="1292"/>
                </a:lnTo>
                <a:lnTo>
                  <a:pt x="788" y="1253"/>
                </a:lnTo>
                <a:lnTo>
                  <a:pt x="787" y="1253"/>
                </a:lnTo>
                <a:lnTo>
                  <a:pt x="744" y="1229"/>
                </a:lnTo>
                <a:lnTo>
                  <a:pt x="636" y="1173"/>
                </a:lnTo>
                <a:lnTo>
                  <a:pt x="609" y="1158"/>
                </a:lnTo>
                <a:lnTo>
                  <a:pt x="553" y="1035"/>
                </a:lnTo>
                <a:lnTo>
                  <a:pt x="531" y="861"/>
                </a:lnTo>
                <a:lnTo>
                  <a:pt x="516" y="763"/>
                </a:lnTo>
                <a:lnTo>
                  <a:pt x="508" y="703"/>
                </a:lnTo>
                <a:lnTo>
                  <a:pt x="423" y="554"/>
                </a:lnTo>
                <a:lnTo>
                  <a:pt x="390" y="520"/>
                </a:lnTo>
                <a:lnTo>
                  <a:pt x="232" y="360"/>
                </a:lnTo>
                <a:lnTo>
                  <a:pt x="124" y="295"/>
                </a:lnTo>
                <a:lnTo>
                  <a:pt x="87" y="272"/>
                </a:lnTo>
                <a:lnTo>
                  <a:pt x="42" y="199"/>
                </a:lnTo>
                <a:lnTo>
                  <a:pt x="22" y="140"/>
                </a:lnTo>
                <a:lnTo>
                  <a:pt x="6" y="81"/>
                </a:lnTo>
                <a:lnTo>
                  <a:pt x="0" y="55"/>
                </a:lnTo>
                <a:lnTo>
                  <a:pt x="125" y="49"/>
                </a:lnTo>
                <a:lnTo>
                  <a:pt x="246" y="41"/>
                </a:lnTo>
                <a:lnTo>
                  <a:pt x="261" y="41"/>
                </a:lnTo>
                <a:lnTo>
                  <a:pt x="445" y="30"/>
                </a:lnTo>
                <a:lnTo>
                  <a:pt x="450" y="30"/>
                </a:lnTo>
                <a:lnTo>
                  <a:pt x="502" y="28"/>
                </a:lnTo>
                <a:lnTo>
                  <a:pt x="510" y="27"/>
                </a:lnTo>
                <a:lnTo>
                  <a:pt x="572" y="23"/>
                </a:lnTo>
                <a:lnTo>
                  <a:pt x="721" y="16"/>
                </a:lnTo>
                <a:lnTo>
                  <a:pt x="723" y="16"/>
                </a:lnTo>
                <a:lnTo>
                  <a:pt x="845" y="8"/>
                </a:lnTo>
                <a:lnTo>
                  <a:pt x="988" y="5"/>
                </a:lnTo>
                <a:lnTo>
                  <a:pt x="1064" y="1"/>
                </a:lnTo>
                <a:lnTo>
                  <a:pt x="1117" y="0"/>
                </a:lnTo>
                <a:lnTo>
                  <a:pt x="1124" y="33"/>
                </a:lnTo>
                <a:lnTo>
                  <a:pt x="1124" y="35"/>
                </a:lnTo>
                <a:lnTo>
                  <a:pt x="1143" y="123"/>
                </a:lnTo>
                <a:lnTo>
                  <a:pt x="1159" y="200"/>
                </a:lnTo>
                <a:lnTo>
                  <a:pt x="1176" y="285"/>
                </a:lnTo>
                <a:lnTo>
                  <a:pt x="1177" y="295"/>
                </a:lnTo>
                <a:lnTo>
                  <a:pt x="1180" y="305"/>
                </a:lnTo>
                <a:lnTo>
                  <a:pt x="1180" y="306"/>
                </a:lnTo>
                <a:lnTo>
                  <a:pt x="1187" y="305"/>
                </a:lnTo>
                <a:lnTo>
                  <a:pt x="1188" y="305"/>
                </a:lnTo>
                <a:lnTo>
                  <a:pt x="1204" y="304"/>
                </a:lnTo>
                <a:lnTo>
                  <a:pt x="1222" y="300"/>
                </a:lnTo>
                <a:lnTo>
                  <a:pt x="1230" y="298"/>
                </a:lnTo>
                <a:lnTo>
                  <a:pt x="1236" y="296"/>
                </a:lnTo>
                <a:lnTo>
                  <a:pt x="1255" y="289"/>
                </a:lnTo>
                <a:lnTo>
                  <a:pt x="1272" y="289"/>
                </a:lnTo>
                <a:lnTo>
                  <a:pt x="1273" y="295"/>
                </a:lnTo>
                <a:lnTo>
                  <a:pt x="1293" y="298"/>
                </a:lnTo>
                <a:lnTo>
                  <a:pt x="1310" y="300"/>
                </a:lnTo>
                <a:lnTo>
                  <a:pt x="1310" y="299"/>
                </a:lnTo>
                <a:lnTo>
                  <a:pt x="1327" y="301"/>
                </a:lnTo>
                <a:lnTo>
                  <a:pt x="1331" y="301"/>
                </a:lnTo>
                <a:lnTo>
                  <a:pt x="1342" y="302"/>
                </a:lnTo>
                <a:lnTo>
                  <a:pt x="1356" y="304"/>
                </a:lnTo>
                <a:lnTo>
                  <a:pt x="1363" y="305"/>
                </a:lnTo>
                <a:lnTo>
                  <a:pt x="1373" y="309"/>
                </a:lnTo>
                <a:lnTo>
                  <a:pt x="1381" y="307"/>
                </a:lnTo>
                <a:lnTo>
                  <a:pt x="1385" y="307"/>
                </a:lnTo>
                <a:lnTo>
                  <a:pt x="1386" y="307"/>
                </a:lnTo>
                <a:lnTo>
                  <a:pt x="1388" y="309"/>
                </a:lnTo>
                <a:lnTo>
                  <a:pt x="1389" y="310"/>
                </a:lnTo>
                <a:lnTo>
                  <a:pt x="1394" y="310"/>
                </a:lnTo>
                <a:lnTo>
                  <a:pt x="1397" y="310"/>
                </a:lnTo>
                <a:lnTo>
                  <a:pt x="1400" y="310"/>
                </a:lnTo>
                <a:lnTo>
                  <a:pt x="1401" y="310"/>
                </a:lnTo>
                <a:lnTo>
                  <a:pt x="1405" y="309"/>
                </a:lnTo>
                <a:lnTo>
                  <a:pt x="1406" y="310"/>
                </a:lnTo>
                <a:lnTo>
                  <a:pt x="1407" y="310"/>
                </a:lnTo>
                <a:lnTo>
                  <a:pt x="1409" y="310"/>
                </a:lnTo>
                <a:lnTo>
                  <a:pt x="1411" y="310"/>
                </a:lnTo>
                <a:lnTo>
                  <a:pt x="1412" y="311"/>
                </a:lnTo>
                <a:lnTo>
                  <a:pt x="1413" y="311"/>
                </a:lnTo>
                <a:lnTo>
                  <a:pt x="1417" y="312"/>
                </a:lnTo>
                <a:lnTo>
                  <a:pt x="1420" y="311"/>
                </a:lnTo>
                <a:lnTo>
                  <a:pt x="1422" y="311"/>
                </a:lnTo>
                <a:lnTo>
                  <a:pt x="1423" y="311"/>
                </a:lnTo>
                <a:lnTo>
                  <a:pt x="1425" y="311"/>
                </a:lnTo>
                <a:lnTo>
                  <a:pt x="1427" y="314"/>
                </a:lnTo>
                <a:lnTo>
                  <a:pt x="1428" y="315"/>
                </a:lnTo>
                <a:lnTo>
                  <a:pt x="1431" y="316"/>
                </a:lnTo>
                <a:lnTo>
                  <a:pt x="1432" y="316"/>
                </a:lnTo>
                <a:lnTo>
                  <a:pt x="1433" y="317"/>
                </a:lnTo>
                <a:lnTo>
                  <a:pt x="1438" y="330"/>
                </a:lnTo>
                <a:lnTo>
                  <a:pt x="1425" y="339"/>
                </a:lnTo>
                <a:lnTo>
                  <a:pt x="1375" y="378"/>
                </a:lnTo>
                <a:lnTo>
                  <a:pt x="1374" y="378"/>
                </a:lnTo>
                <a:lnTo>
                  <a:pt x="1365" y="385"/>
                </a:lnTo>
                <a:lnTo>
                  <a:pt x="1343" y="402"/>
                </a:lnTo>
                <a:lnTo>
                  <a:pt x="1342" y="402"/>
                </a:lnTo>
                <a:lnTo>
                  <a:pt x="1341" y="403"/>
                </a:lnTo>
                <a:lnTo>
                  <a:pt x="1336" y="407"/>
                </a:lnTo>
                <a:lnTo>
                  <a:pt x="1330" y="411"/>
                </a:lnTo>
                <a:lnTo>
                  <a:pt x="1324" y="416"/>
                </a:lnTo>
                <a:lnTo>
                  <a:pt x="1310" y="426"/>
                </a:lnTo>
                <a:lnTo>
                  <a:pt x="1309" y="427"/>
                </a:lnTo>
                <a:lnTo>
                  <a:pt x="1308" y="429"/>
                </a:lnTo>
                <a:lnTo>
                  <a:pt x="1305" y="430"/>
                </a:lnTo>
                <a:lnTo>
                  <a:pt x="1303" y="432"/>
                </a:lnTo>
                <a:lnTo>
                  <a:pt x="1300" y="434"/>
                </a:lnTo>
                <a:lnTo>
                  <a:pt x="1298" y="435"/>
                </a:lnTo>
                <a:lnTo>
                  <a:pt x="1295" y="438"/>
                </a:lnTo>
                <a:lnTo>
                  <a:pt x="1294" y="439"/>
                </a:lnTo>
                <a:lnTo>
                  <a:pt x="1292" y="440"/>
                </a:lnTo>
                <a:lnTo>
                  <a:pt x="1290" y="442"/>
                </a:lnTo>
                <a:lnTo>
                  <a:pt x="1289" y="443"/>
                </a:lnTo>
                <a:lnTo>
                  <a:pt x="1288" y="444"/>
                </a:lnTo>
                <a:lnTo>
                  <a:pt x="1286" y="445"/>
                </a:lnTo>
                <a:lnTo>
                  <a:pt x="1284" y="445"/>
                </a:lnTo>
                <a:lnTo>
                  <a:pt x="1283" y="448"/>
                </a:lnTo>
                <a:lnTo>
                  <a:pt x="1282" y="448"/>
                </a:lnTo>
                <a:lnTo>
                  <a:pt x="1281" y="449"/>
                </a:lnTo>
                <a:lnTo>
                  <a:pt x="1279" y="450"/>
                </a:lnTo>
                <a:lnTo>
                  <a:pt x="1278" y="451"/>
                </a:lnTo>
                <a:lnTo>
                  <a:pt x="1277" y="451"/>
                </a:lnTo>
                <a:lnTo>
                  <a:pt x="1277" y="453"/>
                </a:lnTo>
                <a:lnTo>
                  <a:pt x="1276" y="453"/>
                </a:lnTo>
                <a:lnTo>
                  <a:pt x="1274" y="454"/>
                </a:lnTo>
                <a:lnTo>
                  <a:pt x="1273" y="455"/>
                </a:lnTo>
                <a:lnTo>
                  <a:pt x="1271" y="456"/>
                </a:lnTo>
                <a:lnTo>
                  <a:pt x="1270" y="458"/>
                </a:lnTo>
                <a:lnTo>
                  <a:pt x="1268" y="459"/>
                </a:lnTo>
                <a:lnTo>
                  <a:pt x="1267" y="460"/>
                </a:lnTo>
                <a:lnTo>
                  <a:pt x="1266" y="460"/>
                </a:lnTo>
                <a:lnTo>
                  <a:pt x="1265" y="461"/>
                </a:lnTo>
                <a:lnTo>
                  <a:pt x="1262" y="464"/>
                </a:lnTo>
                <a:lnTo>
                  <a:pt x="1261" y="464"/>
                </a:lnTo>
                <a:lnTo>
                  <a:pt x="1257" y="466"/>
                </a:lnTo>
                <a:lnTo>
                  <a:pt x="1255" y="469"/>
                </a:lnTo>
                <a:lnTo>
                  <a:pt x="1251" y="471"/>
                </a:lnTo>
                <a:lnTo>
                  <a:pt x="1249" y="474"/>
                </a:lnTo>
                <a:lnTo>
                  <a:pt x="1245" y="476"/>
                </a:lnTo>
                <a:lnTo>
                  <a:pt x="1244" y="477"/>
                </a:lnTo>
                <a:lnTo>
                  <a:pt x="1242" y="477"/>
                </a:lnTo>
                <a:lnTo>
                  <a:pt x="1240" y="480"/>
                </a:lnTo>
                <a:lnTo>
                  <a:pt x="1238" y="482"/>
                </a:lnTo>
                <a:lnTo>
                  <a:pt x="1235" y="483"/>
                </a:lnTo>
                <a:lnTo>
                  <a:pt x="1233" y="485"/>
                </a:lnTo>
                <a:lnTo>
                  <a:pt x="1231" y="486"/>
                </a:lnTo>
                <a:lnTo>
                  <a:pt x="1229" y="488"/>
                </a:lnTo>
                <a:lnTo>
                  <a:pt x="1218" y="497"/>
                </a:lnTo>
                <a:lnTo>
                  <a:pt x="1217" y="498"/>
                </a:lnTo>
                <a:lnTo>
                  <a:pt x="1213" y="501"/>
                </a:lnTo>
                <a:lnTo>
                  <a:pt x="1212" y="502"/>
                </a:lnTo>
                <a:lnTo>
                  <a:pt x="1208" y="504"/>
                </a:lnTo>
                <a:lnTo>
                  <a:pt x="1204" y="507"/>
                </a:lnTo>
                <a:lnTo>
                  <a:pt x="1198" y="512"/>
                </a:lnTo>
                <a:lnTo>
                  <a:pt x="1197" y="513"/>
                </a:lnTo>
                <a:lnTo>
                  <a:pt x="1192" y="517"/>
                </a:lnTo>
                <a:lnTo>
                  <a:pt x="1187" y="520"/>
                </a:lnTo>
                <a:lnTo>
                  <a:pt x="1185" y="523"/>
                </a:lnTo>
                <a:lnTo>
                  <a:pt x="1180" y="525"/>
                </a:lnTo>
                <a:lnTo>
                  <a:pt x="1174" y="530"/>
                </a:lnTo>
                <a:lnTo>
                  <a:pt x="1166" y="536"/>
                </a:lnTo>
                <a:lnTo>
                  <a:pt x="1159" y="543"/>
                </a:lnTo>
                <a:lnTo>
                  <a:pt x="1153" y="547"/>
                </a:lnTo>
                <a:lnTo>
                  <a:pt x="1151" y="547"/>
                </a:lnTo>
                <a:lnTo>
                  <a:pt x="1145" y="552"/>
                </a:lnTo>
                <a:lnTo>
                  <a:pt x="1144" y="554"/>
                </a:lnTo>
                <a:lnTo>
                  <a:pt x="1138" y="559"/>
                </a:lnTo>
                <a:lnTo>
                  <a:pt x="1135" y="560"/>
                </a:lnTo>
                <a:lnTo>
                  <a:pt x="1134" y="561"/>
                </a:lnTo>
                <a:lnTo>
                  <a:pt x="1133" y="562"/>
                </a:lnTo>
                <a:lnTo>
                  <a:pt x="1130" y="563"/>
                </a:lnTo>
                <a:lnTo>
                  <a:pt x="1128" y="566"/>
                </a:lnTo>
                <a:lnTo>
                  <a:pt x="1124" y="568"/>
                </a:lnTo>
                <a:lnTo>
                  <a:pt x="1122" y="571"/>
                </a:lnTo>
                <a:lnTo>
                  <a:pt x="1118" y="573"/>
                </a:lnTo>
                <a:lnTo>
                  <a:pt x="1116" y="576"/>
                </a:lnTo>
                <a:lnTo>
                  <a:pt x="1113" y="577"/>
                </a:lnTo>
                <a:lnTo>
                  <a:pt x="1112" y="577"/>
                </a:lnTo>
                <a:lnTo>
                  <a:pt x="1107" y="582"/>
                </a:lnTo>
                <a:lnTo>
                  <a:pt x="1101" y="586"/>
                </a:lnTo>
                <a:lnTo>
                  <a:pt x="1095" y="592"/>
                </a:lnTo>
                <a:lnTo>
                  <a:pt x="1092" y="593"/>
                </a:lnTo>
                <a:lnTo>
                  <a:pt x="1091" y="594"/>
                </a:lnTo>
                <a:lnTo>
                  <a:pt x="1090" y="595"/>
                </a:lnTo>
                <a:lnTo>
                  <a:pt x="1086" y="597"/>
                </a:lnTo>
                <a:lnTo>
                  <a:pt x="1084" y="599"/>
                </a:lnTo>
                <a:lnTo>
                  <a:pt x="1079" y="603"/>
                </a:lnTo>
                <a:lnTo>
                  <a:pt x="1076" y="604"/>
                </a:lnTo>
                <a:lnTo>
                  <a:pt x="1074" y="607"/>
                </a:lnTo>
                <a:lnTo>
                  <a:pt x="1071" y="609"/>
                </a:lnTo>
                <a:lnTo>
                  <a:pt x="1070" y="609"/>
                </a:lnTo>
                <a:lnTo>
                  <a:pt x="1062" y="616"/>
                </a:lnTo>
                <a:lnTo>
                  <a:pt x="1046" y="627"/>
                </a:lnTo>
                <a:lnTo>
                  <a:pt x="1042" y="630"/>
                </a:lnTo>
                <a:lnTo>
                  <a:pt x="1039" y="631"/>
                </a:lnTo>
                <a:lnTo>
                  <a:pt x="1037" y="636"/>
                </a:lnTo>
                <a:lnTo>
                  <a:pt x="1037" y="639"/>
                </a:lnTo>
                <a:lnTo>
                  <a:pt x="1037" y="637"/>
                </a:lnTo>
                <a:lnTo>
                  <a:pt x="1038" y="637"/>
                </a:lnTo>
                <a:lnTo>
                  <a:pt x="1048" y="634"/>
                </a:lnTo>
                <a:lnTo>
                  <a:pt x="1049" y="634"/>
                </a:lnTo>
                <a:lnTo>
                  <a:pt x="1057" y="632"/>
                </a:lnTo>
                <a:lnTo>
                  <a:pt x="1069" y="648"/>
                </a:lnTo>
                <a:lnTo>
                  <a:pt x="1070" y="651"/>
                </a:lnTo>
                <a:lnTo>
                  <a:pt x="1122" y="646"/>
                </a:lnTo>
                <a:lnTo>
                  <a:pt x="1128" y="646"/>
                </a:lnTo>
                <a:lnTo>
                  <a:pt x="1129" y="643"/>
                </a:lnTo>
                <a:lnTo>
                  <a:pt x="1162" y="639"/>
                </a:lnTo>
                <a:lnTo>
                  <a:pt x="1190" y="666"/>
                </a:lnTo>
                <a:lnTo>
                  <a:pt x="1239" y="722"/>
                </a:lnTo>
                <a:lnTo>
                  <a:pt x="1240" y="724"/>
                </a:lnTo>
                <a:lnTo>
                  <a:pt x="1246" y="742"/>
                </a:lnTo>
                <a:lnTo>
                  <a:pt x="1247" y="746"/>
                </a:lnTo>
                <a:lnTo>
                  <a:pt x="1254" y="764"/>
                </a:lnTo>
                <a:lnTo>
                  <a:pt x="1256" y="775"/>
                </a:lnTo>
                <a:lnTo>
                  <a:pt x="1260" y="794"/>
                </a:lnTo>
                <a:lnTo>
                  <a:pt x="1260" y="796"/>
                </a:lnTo>
                <a:lnTo>
                  <a:pt x="1273" y="866"/>
                </a:lnTo>
                <a:lnTo>
                  <a:pt x="1270" y="881"/>
                </a:lnTo>
                <a:lnTo>
                  <a:pt x="1279" y="895"/>
                </a:lnTo>
                <a:lnTo>
                  <a:pt x="1311" y="936"/>
                </a:lnTo>
                <a:lnTo>
                  <a:pt x="1309" y="940"/>
                </a:lnTo>
                <a:lnTo>
                  <a:pt x="1308" y="948"/>
                </a:lnTo>
                <a:lnTo>
                  <a:pt x="1309" y="954"/>
                </a:lnTo>
                <a:lnTo>
                  <a:pt x="1310" y="961"/>
                </a:lnTo>
                <a:lnTo>
                  <a:pt x="1313" y="967"/>
                </a:lnTo>
                <a:lnTo>
                  <a:pt x="1315" y="973"/>
                </a:lnTo>
                <a:lnTo>
                  <a:pt x="1318" y="977"/>
                </a:lnTo>
                <a:lnTo>
                  <a:pt x="1318" y="978"/>
                </a:lnTo>
                <a:lnTo>
                  <a:pt x="1319" y="980"/>
                </a:lnTo>
                <a:lnTo>
                  <a:pt x="1319" y="981"/>
                </a:lnTo>
                <a:lnTo>
                  <a:pt x="1320" y="983"/>
                </a:lnTo>
                <a:lnTo>
                  <a:pt x="1324" y="988"/>
                </a:lnTo>
                <a:lnTo>
                  <a:pt x="1327" y="994"/>
                </a:lnTo>
                <a:lnTo>
                  <a:pt x="1332" y="999"/>
                </a:lnTo>
                <a:lnTo>
                  <a:pt x="1336" y="1003"/>
                </a:lnTo>
                <a:lnTo>
                  <a:pt x="1340" y="1008"/>
                </a:lnTo>
                <a:lnTo>
                  <a:pt x="1354" y="1020"/>
                </a:lnTo>
                <a:lnTo>
                  <a:pt x="1359" y="1025"/>
                </a:lnTo>
                <a:lnTo>
                  <a:pt x="1365" y="1029"/>
                </a:lnTo>
                <a:lnTo>
                  <a:pt x="1369" y="1031"/>
                </a:lnTo>
                <a:lnTo>
                  <a:pt x="1374" y="1034"/>
                </a:lnTo>
                <a:lnTo>
                  <a:pt x="1375" y="1035"/>
                </a:lnTo>
                <a:lnTo>
                  <a:pt x="1381" y="1039"/>
                </a:lnTo>
                <a:lnTo>
                  <a:pt x="1388" y="1042"/>
                </a:lnTo>
                <a:lnTo>
                  <a:pt x="1423" y="1061"/>
                </a:lnTo>
                <a:lnTo>
                  <a:pt x="1436" y="1068"/>
                </a:lnTo>
                <a:lnTo>
                  <a:pt x="1521" y="1115"/>
                </a:lnTo>
                <a:lnTo>
                  <a:pt x="1523" y="1116"/>
                </a:lnTo>
                <a:lnTo>
                  <a:pt x="1637" y="1180"/>
                </a:lnTo>
                <a:lnTo>
                  <a:pt x="1640" y="1181"/>
                </a:lnTo>
                <a:lnTo>
                  <a:pt x="1715" y="1223"/>
                </a:lnTo>
                <a:lnTo>
                  <a:pt x="1724" y="1228"/>
                </a:lnTo>
                <a:lnTo>
                  <a:pt x="1731" y="1226"/>
                </a:lnTo>
                <a:lnTo>
                  <a:pt x="1743" y="1220"/>
                </a:lnTo>
                <a:lnTo>
                  <a:pt x="1763" y="1210"/>
                </a:lnTo>
                <a:lnTo>
                  <a:pt x="1765" y="1209"/>
                </a:lnTo>
                <a:lnTo>
                  <a:pt x="1780" y="1193"/>
                </a:lnTo>
                <a:lnTo>
                  <a:pt x="1786" y="1185"/>
                </a:lnTo>
                <a:lnTo>
                  <a:pt x="1794" y="1183"/>
                </a:lnTo>
                <a:lnTo>
                  <a:pt x="1799" y="1180"/>
                </a:lnTo>
                <a:lnTo>
                  <a:pt x="1802" y="1179"/>
                </a:lnTo>
                <a:lnTo>
                  <a:pt x="1804" y="1178"/>
                </a:lnTo>
                <a:lnTo>
                  <a:pt x="1808" y="1174"/>
                </a:lnTo>
                <a:lnTo>
                  <a:pt x="1815" y="1170"/>
                </a:lnTo>
                <a:lnTo>
                  <a:pt x="1831" y="1161"/>
                </a:lnTo>
                <a:lnTo>
                  <a:pt x="1839" y="1156"/>
                </a:lnTo>
                <a:lnTo>
                  <a:pt x="1843" y="1153"/>
                </a:lnTo>
                <a:lnTo>
                  <a:pt x="1844" y="1153"/>
                </a:lnTo>
                <a:lnTo>
                  <a:pt x="1842" y="1147"/>
                </a:lnTo>
                <a:lnTo>
                  <a:pt x="1840" y="1141"/>
                </a:lnTo>
                <a:lnTo>
                  <a:pt x="1839" y="1138"/>
                </a:lnTo>
                <a:lnTo>
                  <a:pt x="1842" y="1137"/>
                </a:lnTo>
                <a:lnTo>
                  <a:pt x="1853" y="1130"/>
                </a:lnTo>
                <a:lnTo>
                  <a:pt x="1864" y="1122"/>
                </a:lnTo>
                <a:lnTo>
                  <a:pt x="1866" y="1119"/>
                </a:lnTo>
                <a:lnTo>
                  <a:pt x="1874" y="1110"/>
                </a:lnTo>
                <a:lnTo>
                  <a:pt x="1874" y="1109"/>
                </a:lnTo>
                <a:lnTo>
                  <a:pt x="1876" y="1106"/>
                </a:lnTo>
                <a:lnTo>
                  <a:pt x="1886" y="1098"/>
                </a:lnTo>
                <a:lnTo>
                  <a:pt x="1896" y="1089"/>
                </a:lnTo>
                <a:lnTo>
                  <a:pt x="1901" y="1087"/>
                </a:lnTo>
                <a:lnTo>
                  <a:pt x="1906" y="1082"/>
                </a:lnTo>
                <a:lnTo>
                  <a:pt x="1906" y="1083"/>
                </a:lnTo>
                <a:lnTo>
                  <a:pt x="1908" y="1085"/>
                </a:lnTo>
                <a:lnTo>
                  <a:pt x="1912" y="1083"/>
                </a:lnTo>
                <a:lnTo>
                  <a:pt x="1919" y="1095"/>
                </a:lnTo>
                <a:lnTo>
                  <a:pt x="1920" y="1097"/>
                </a:lnTo>
                <a:lnTo>
                  <a:pt x="1922" y="1101"/>
                </a:lnTo>
                <a:lnTo>
                  <a:pt x="1924" y="1113"/>
                </a:lnTo>
                <a:lnTo>
                  <a:pt x="1925" y="1115"/>
                </a:lnTo>
                <a:lnTo>
                  <a:pt x="1927" y="1119"/>
                </a:lnTo>
                <a:lnTo>
                  <a:pt x="1934" y="1146"/>
                </a:lnTo>
                <a:lnTo>
                  <a:pt x="1934" y="1147"/>
                </a:lnTo>
                <a:lnTo>
                  <a:pt x="1935" y="1152"/>
                </a:lnTo>
                <a:lnTo>
                  <a:pt x="1938" y="1163"/>
                </a:lnTo>
                <a:lnTo>
                  <a:pt x="1941" y="1174"/>
                </a:lnTo>
                <a:lnTo>
                  <a:pt x="1941" y="1178"/>
                </a:lnTo>
                <a:lnTo>
                  <a:pt x="1943" y="1179"/>
                </a:lnTo>
                <a:lnTo>
                  <a:pt x="1944" y="1188"/>
                </a:lnTo>
                <a:lnTo>
                  <a:pt x="1945" y="1189"/>
                </a:lnTo>
                <a:lnTo>
                  <a:pt x="1946" y="1194"/>
                </a:lnTo>
                <a:lnTo>
                  <a:pt x="1962" y="1190"/>
                </a:lnTo>
                <a:lnTo>
                  <a:pt x="1967" y="1207"/>
                </a:lnTo>
                <a:lnTo>
                  <a:pt x="1973" y="1225"/>
                </a:lnTo>
                <a:lnTo>
                  <a:pt x="1977" y="1244"/>
                </a:lnTo>
                <a:lnTo>
                  <a:pt x="1978" y="1248"/>
                </a:lnTo>
                <a:lnTo>
                  <a:pt x="1978" y="1249"/>
                </a:lnTo>
                <a:lnTo>
                  <a:pt x="1978" y="1264"/>
                </a:lnTo>
                <a:lnTo>
                  <a:pt x="1978" y="1273"/>
                </a:lnTo>
                <a:lnTo>
                  <a:pt x="1977" y="1284"/>
                </a:lnTo>
                <a:lnTo>
                  <a:pt x="1977" y="1298"/>
                </a:lnTo>
                <a:lnTo>
                  <a:pt x="1978" y="1298"/>
                </a:lnTo>
                <a:lnTo>
                  <a:pt x="1979" y="1296"/>
                </a:lnTo>
                <a:lnTo>
                  <a:pt x="1987" y="1294"/>
                </a:lnTo>
                <a:lnTo>
                  <a:pt x="1991" y="1291"/>
                </a:lnTo>
                <a:lnTo>
                  <a:pt x="1992" y="1290"/>
                </a:lnTo>
                <a:lnTo>
                  <a:pt x="1993" y="1289"/>
                </a:lnTo>
                <a:lnTo>
                  <a:pt x="1994" y="1289"/>
                </a:lnTo>
                <a:lnTo>
                  <a:pt x="1995" y="1287"/>
                </a:lnTo>
                <a:lnTo>
                  <a:pt x="1997" y="1286"/>
                </a:lnTo>
                <a:lnTo>
                  <a:pt x="1998" y="1285"/>
                </a:lnTo>
                <a:lnTo>
                  <a:pt x="1999" y="1285"/>
                </a:lnTo>
                <a:lnTo>
                  <a:pt x="2000" y="1284"/>
                </a:lnTo>
                <a:lnTo>
                  <a:pt x="2002" y="1284"/>
                </a:lnTo>
                <a:lnTo>
                  <a:pt x="2002" y="1282"/>
                </a:lnTo>
                <a:lnTo>
                  <a:pt x="2003" y="1281"/>
                </a:lnTo>
                <a:lnTo>
                  <a:pt x="2004" y="1280"/>
                </a:lnTo>
                <a:lnTo>
                  <a:pt x="2005" y="1280"/>
                </a:lnTo>
                <a:lnTo>
                  <a:pt x="2005" y="1279"/>
                </a:lnTo>
                <a:lnTo>
                  <a:pt x="2007" y="1278"/>
                </a:lnTo>
                <a:lnTo>
                  <a:pt x="2008" y="1278"/>
                </a:lnTo>
                <a:lnTo>
                  <a:pt x="2009" y="1276"/>
                </a:lnTo>
                <a:lnTo>
                  <a:pt x="2009" y="1275"/>
                </a:lnTo>
                <a:lnTo>
                  <a:pt x="2010" y="1275"/>
                </a:lnTo>
                <a:lnTo>
                  <a:pt x="2010" y="1274"/>
                </a:lnTo>
                <a:lnTo>
                  <a:pt x="2011" y="1273"/>
                </a:lnTo>
                <a:lnTo>
                  <a:pt x="2013" y="1271"/>
                </a:lnTo>
                <a:lnTo>
                  <a:pt x="2014" y="1271"/>
                </a:lnTo>
                <a:lnTo>
                  <a:pt x="2014" y="1270"/>
                </a:lnTo>
                <a:lnTo>
                  <a:pt x="2015" y="1269"/>
                </a:lnTo>
                <a:lnTo>
                  <a:pt x="2015" y="1268"/>
                </a:lnTo>
                <a:lnTo>
                  <a:pt x="2015" y="1266"/>
                </a:lnTo>
                <a:lnTo>
                  <a:pt x="2016" y="1266"/>
                </a:lnTo>
                <a:lnTo>
                  <a:pt x="2019" y="1266"/>
                </a:lnTo>
                <a:lnTo>
                  <a:pt x="2021" y="1268"/>
                </a:lnTo>
                <a:lnTo>
                  <a:pt x="2023" y="1268"/>
                </a:lnTo>
                <a:lnTo>
                  <a:pt x="2024" y="1269"/>
                </a:lnTo>
                <a:lnTo>
                  <a:pt x="2025" y="1268"/>
                </a:lnTo>
                <a:lnTo>
                  <a:pt x="2026" y="1266"/>
                </a:lnTo>
                <a:lnTo>
                  <a:pt x="2027" y="1266"/>
                </a:lnTo>
                <a:lnTo>
                  <a:pt x="2029" y="1266"/>
                </a:lnTo>
                <a:lnTo>
                  <a:pt x="2030" y="1266"/>
                </a:lnTo>
                <a:lnTo>
                  <a:pt x="2031" y="1266"/>
                </a:lnTo>
                <a:lnTo>
                  <a:pt x="2031" y="1265"/>
                </a:lnTo>
                <a:lnTo>
                  <a:pt x="2031" y="1264"/>
                </a:lnTo>
                <a:lnTo>
                  <a:pt x="2032" y="1263"/>
                </a:lnTo>
                <a:lnTo>
                  <a:pt x="2034" y="1263"/>
                </a:lnTo>
                <a:lnTo>
                  <a:pt x="2035" y="1263"/>
                </a:lnTo>
                <a:lnTo>
                  <a:pt x="2036" y="1263"/>
                </a:lnTo>
                <a:lnTo>
                  <a:pt x="2037" y="1263"/>
                </a:lnTo>
                <a:lnTo>
                  <a:pt x="2039" y="1262"/>
                </a:lnTo>
                <a:lnTo>
                  <a:pt x="2040" y="1262"/>
                </a:lnTo>
                <a:lnTo>
                  <a:pt x="2040" y="1260"/>
                </a:lnTo>
                <a:lnTo>
                  <a:pt x="2041" y="1260"/>
                </a:lnTo>
                <a:lnTo>
                  <a:pt x="2041" y="1262"/>
                </a:lnTo>
                <a:lnTo>
                  <a:pt x="2042" y="1263"/>
                </a:lnTo>
                <a:lnTo>
                  <a:pt x="2043" y="1264"/>
                </a:lnTo>
                <a:lnTo>
                  <a:pt x="2046" y="1265"/>
                </a:lnTo>
                <a:lnTo>
                  <a:pt x="2047" y="1266"/>
                </a:lnTo>
                <a:lnTo>
                  <a:pt x="2047" y="1268"/>
                </a:lnTo>
                <a:lnTo>
                  <a:pt x="2048" y="1268"/>
                </a:lnTo>
                <a:lnTo>
                  <a:pt x="2048" y="1269"/>
                </a:lnTo>
                <a:lnTo>
                  <a:pt x="2050" y="1269"/>
                </a:lnTo>
                <a:lnTo>
                  <a:pt x="2050" y="1270"/>
                </a:lnTo>
                <a:lnTo>
                  <a:pt x="2050" y="1271"/>
                </a:lnTo>
                <a:lnTo>
                  <a:pt x="2051" y="1271"/>
                </a:lnTo>
                <a:lnTo>
                  <a:pt x="2051" y="1273"/>
                </a:lnTo>
                <a:lnTo>
                  <a:pt x="2052" y="1273"/>
                </a:lnTo>
                <a:lnTo>
                  <a:pt x="2053" y="1273"/>
                </a:lnTo>
                <a:lnTo>
                  <a:pt x="2055" y="1274"/>
                </a:lnTo>
                <a:lnTo>
                  <a:pt x="2055" y="1275"/>
                </a:lnTo>
                <a:lnTo>
                  <a:pt x="2055" y="1276"/>
                </a:lnTo>
                <a:lnTo>
                  <a:pt x="2056" y="1276"/>
                </a:lnTo>
                <a:lnTo>
                  <a:pt x="2057" y="1275"/>
                </a:lnTo>
                <a:lnTo>
                  <a:pt x="2057" y="1274"/>
                </a:lnTo>
                <a:lnTo>
                  <a:pt x="2058" y="1274"/>
                </a:lnTo>
                <a:lnTo>
                  <a:pt x="2059" y="1274"/>
                </a:lnTo>
                <a:lnTo>
                  <a:pt x="2059" y="1273"/>
                </a:lnTo>
                <a:lnTo>
                  <a:pt x="2061" y="1271"/>
                </a:lnTo>
                <a:lnTo>
                  <a:pt x="2062" y="1271"/>
                </a:lnTo>
                <a:lnTo>
                  <a:pt x="2062" y="1270"/>
                </a:lnTo>
                <a:lnTo>
                  <a:pt x="2063" y="1270"/>
                </a:lnTo>
                <a:lnTo>
                  <a:pt x="2063" y="1269"/>
                </a:lnTo>
                <a:lnTo>
                  <a:pt x="2064" y="1268"/>
                </a:lnTo>
                <a:lnTo>
                  <a:pt x="2064" y="1266"/>
                </a:lnTo>
                <a:lnTo>
                  <a:pt x="2066" y="1266"/>
                </a:lnTo>
                <a:lnTo>
                  <a:pt x="2066" y="1265"/>
                </a:lnTo>
                <a:lnTo>
                  <a:pt x="2067" y="1265"/>
                </a:lnTo>
                <a:lnTo>
                  <a:pt x="2068" y="1265"/>
                </a:lnTo>
                <a:lnTo>
                  <a:pt x="2069" y="1264"/>
                </a:lnTo>
                <a:lnTo>
                  <a:pt x="2071" y="1264"/>
                </a:lnTo>
                <a:lnTo>
                  <a:pt x="2071" y="1263"/>
                </a:lnTo>
                <a:lnTo>
                  <a:pt x="2072" y="1262"/>
                </a:lnTo>
                <a:lnTo>
                  <a:pt x="2073" y="1262"/>
                </a:lnTo>
                <a:lnTo>
                  <a:pt x="2073" y="1260"/>
                </a:lnTo>
                <a:lnTo>
                  <a:pt x="2073" y="1259"/>
                </a:lnTo>
                <a:lnTo>
                  <a:pt x="2073" y="1258"/>
                </a:lnTo>
                <a:lnTo>
                  <a:pt x="2074" y="1258"/>
                </a:lnTo>
                <a:lnTo>
                  <a:pt x="2075" y="1258"/>
                </a:lnTo>
                <a:lnTo>
                  <a:pt x="2077" y="1257"/>
                </a:lnTo>
                <a:lnTo>
                  <a:pt x="2078" y="1257"/>
                </a:lnTo>
                <a:lnTo>
                  <a:pt x="2079" y="1257"/>
                </a:lnTo>
                <a:lnTo>
                  <a:pt x="2078" y="1255"/>
                </a:lnTo>
                <a:lnTo>
                  <a:pt x="2078" y="1254"/>
                </a:lnTo>
                <a:lnTo>
                  <a:pt x="2079" y="1254"/>
                </a:lnTo>
                <a:lnTo>
                  <a:pt x="2080" y="1254"/>
                </a:lnTo>
                <a:lnTo>
                  <a:pt x="2082" y="1253"/>
                </a:lnTo>
                <a:lnTo>
                  <a:pt x="2082" y="1252"/>
                </a:lnTo>
                <a:lnTo>
                  <a:pt x="2083" y="1252"/>
                </a:lnTo>
                <a:lnTo>
                  <a:pt x="2084" y="1250"/>
                </a:lnTo>
                <a:lnTo>
                  <a:pt x="2084" y="1249"/>
                </a:lnTo>
                <a:lnTo>
                  <a:pt x="2085" y="1249"/>
                </a:lnTo>
                <a:lnTo>
                  <a:pt x="2085" y="1248"/>
                </a:lnTo>
                <a:lnTo>
                  <a:pt x="2087" y="1248"/>
                </a:lnTo>
                <a:lnTo>
                  <a:pt x="2088" y="1247"/>
                </a:lnTo>
                <a:lnTo>
                  <a:pt x="2089" y="1247"/>
                </a:lnTo>
                <a:lnTo>
                  <a:pt x="2089" y="1246"/>
                </a:lnTo>
                <a:lnTo>
                  <a:pt x="2090" y="1246"/>
                </a:lnTo>
                <a:lnTo>
                  <a:pt x="2090" y="1244"/>
                </a:lnTo>
                <a:lnTo>
                  <a:pt x="2091" y="1244"/>
                </a:lnTo>
                <a:lnTo>
                  <a:pt x="2091" y="1243"/>
                </a:lnTo>
                <a:lnTo>
                  <a:pt x="2093" y="1243"/>
                </a:lnTo>
                <a:lnTo>
                  <a:pt x="2093" y="1242"/>
                </a:lnTo>
                <a:lnTo>
                  <a:pt x="2094" y="1242"/>
                </a:lnTo>
                <a:lnTo>
                  <a:pt x="2095" y="1242"/>
                </a:lnTo>
                <a:lnTo>
                  <a:pt x="2095" y="1241"/>
                </a:lnTo>
                <a:lnTo>
                  <a:pt x="2096" y="1239"/>
                </a:lnTo>
                <a:lnTo>
                  <a:pt x="2098" y="1238"/>
                </a:lnTo>
                <a:lnTo>
                  <a:pt x="2099" y="1238"/>
                </a:lnTo>
                <a:lnTo>
                  <a:pt x="2099" y="1237"/>
                </a:lnTo>
                <a:lnTo>
                  <a:pt x="2100" y="1237"/>
                </a:lnTo>
                <a:lnTo>
                  <a:pt x="2101" y="1234"/>
                </a:lnTo>
                <a:lnTo>
                  <a:pt x="2103" y="1233"/>
                </a:lnTo>
                <a:lnTo>
                  <a:pt x="2104" y="1232"/>
                </a:lnTo>
                <a:lnTo>
                  <a:pt x="2105" y="1232"/>
                </a:lnTo>
                <a:lnTo>
                  <a:pt x="2105" y="1231"/>
                </a:lnTo>
                <a:lnTo>
                  <a:pt x="2106" y="1229"/>
                </a:lnTo>
                <a:lnTo>
                  <a:pt x="2107" y="1229"/>
                </a:lnTo>
                <a:lnTo>
                  <a:pt x="2107" y="1228"/>
                </a:lnTo>
                <a:lnTo>
                  <a:pt x="2109" y="1228"/>
                </a:lnTo>
                <a:lnTo>
                  <a:pt x="2110" y="1228"/>
                </a:lnTo>
                <a:lnTo>
                  <a:pt x="2111" y="1227"/>
                </a:lnTo>
                <a:lnTo>
                  <a:pt x="2112" y="1226"/>
                </a:lnTo>
                <a:lnTo>
                  <a:pt x="2112" y="1225"/>
                </a:lnTo>
                <a:lnTo>
                  <a:pt x="2114" y="1223"/>
                </a:lnTo>
                <a:lnTo>
                  <a:pt x="2117" y="1221"/>
                </a:lnTo>
                <a:lnTo>
                  <a:pt x="2121" y="1222"/>
                </a:lnTo>
                <a:lnTo>
                  <a:pt x="2122" y="1222"/>
                </a:lnTo>
                <a:lnTo>
                  <a:pt x="2125" y="1222"/>
                </a:lnTo>
                <a:lnTo>
                  <a:pt x="2125" y="1223"/>
                </a:lnTo>
                <a:lnTo>
                  <a:pt x="2127" y="1223"/>
                </a:lnTo>
                <a:lnTo>
                  <a:pt x="2128" y="1222"/>
                </a:lnTo>
                <a:lnTo>
                  <a:pt x="2135" y="1234"/>
                </a:lnTo>
                <a:lnTo>
                  <a:pt x="2135" y="1236"/>
                </a:lnTo>
                <a:lnTo>
                  <a:pt x="2135" y="1237"/>
                </a:lnTo>
                <a:lnTo>
                  <a:pt x="2136" y="1238"/>
                </a:lnTo>
                <a:lnTo>
                  <a:pt x="2136" y="1239"/>
                </a:lnTo>
                <a:lnTo>
                  <a:pt x="2137" y="1241"/>
                </a:lnTo>
                <a:lnTo>
                  <a:pt x="2137" y="1242"/>
                </a:lnTo>
                <a:lnTo>
                  <a:pt x="2138" y="1243"/>
                </a:lnTo>
                <a:lnTo>
                  <a:pt x="2138" y="1244"/>
                </a:lnTo>
                <a:lnTo>
                  <a:pt x="2139" y="1246"/>
                </a:lnTo>
                <a:lnTo>
                  <a:pt x="2139" y="1247"/>
                </a:lnTo>
                <a:lnTo>
                  <a:pt x="2141" y="1248"/>
                </a:lnTo>
                <a:lnTo>
                  <a:pt x="2141" y="1249"/>
                </a:lnTo>
                <a:lnTo>
                  <a:pt x="2141" y="1250"/>
                </a:lnTo>
                <a:lnTo>
                  <a:pt x="2142" y="1250"/>
                </a:lnTo>
                <a:lnTo>
                  <a:pt x="2142" y="1252"/>
                </a:lnTo>
                <a:lnTo>
                  <a:pt x="2143" y="1254"/>
                </a:lnTo>
                <a:lnTo>
                  <a:pt x="2143" y="1255"/>
                </a:lnTo>
                <a:lnTo>
                  <a:pt x="2144" y="1258"/>
                </a:lnTo>
                <a:lnTo>
                  <a:pt x="2146" y="1260"/>
                </a:lnTo>
                <a:lnTo>
                  <a:pt x="2147" y="1262"/>
                </a:lnTo>
                <a:lnTo>
                  <a:pt x="2147" y="1263"/>
                </a:lnTo>
                <a:lnTo>
                  <a:pt x="2148" y="1265"/>
                </a:lnTo>
                <a:lnTo>
                  <a:pt x="2149" y="1269"/>
                </a:lnTo>
                <a:lnTo>
                  <a:pt x="2151" y="1271"/>
                </a:lnTo>
                <a:lnTo>
                  <a:pt x="2152" y="1275"/>
                </a:lnTo>
                <a:lnTo>
                  <a:pt x="2154" y="1279"/>
                </a:lnTo>
                <a:lnTo>
                  <a:pt x="2155" y="1281"/>
                </a:lnTo>
                <a:lnTo>
                  <a:pt x="2157" y="1284"/>
                </a:lnTo>
                <a:lnTo>
                  <a:pt x="2157" y="1285"/>
                </a:lnTo>
                <a:lnTo>
                  <a:pt x="2158" y="1286"/>
                </a:lnTo>
                <a:lnTo>
                  <a:pt x="2159" y="1289"/>
                </a:lnTo>
                <a:lnTo>
                  <a:pt x="2159" y="1290"/>
                </a:lnTo>
                <a:lnTo>
                  <a:pt x="2160" y="1294"/>
                </a:lnTo>
                <a:lnTo>
                  <a:pt x="2162" y="1296"/>
                </a:lnTo>
                <a:lnTo>
                  <a:pt x="2163" y="1297"/>
                </a:lnTo>
                <a:lnTo>
                  <a:pt x="2164" y="1300"/>
                </a:lnTo>
                <a:lnTo>
                  <a:pt x="2165" y="1303"/>
                </a:lnTo>
                <a:lnTo>
                  <a:pt x="2169" y="1312"/>
                </a:lnTo>
                <a:lnTo>
                  <a:pt x="2175" y="1324"/>
                </a:lnTo>
                <a:lnTo>
                  <a:pt x="2176" y="1328"/>
                </a:lnTo>
                <a:lnTo>
                  <a:pt x="2178" y="1329"/>
                </a:lnTo>
                <a:lnTo>
                  <a:pt x="2179" y="1333"/>
                </a:lnTo>
                <a:lnTo>
                  <a:pt x="2180" y="1337"/>
                </a:lnTo>
                <a:lnTo>
                  <a:pt x="2181" y="1339"/>
                </a:lnTo>
                <a:lnTo>
                  <a:pt x="2183" y="1342"/>
                </a:lnTo>
                <a:lnTo>
                  <a:pt x="2184" y="1343"/>
                </a:lnTo>
                <a:lnTo>
                  <a:pt x="2184" y="1345"/>
                </a:lnTo>
                <a:lnTo>
                  <a:pt x="2185" y="1346"/>
                </a:lnTo>
                <a:lnTo>
                  <a:pt x="2185" y="1348"/>
                </a:lnTo>
                <a:lnTo>
                  <a:pt x="2186" y="1349"/>
                </a:lnTo>
                <a:lnTo>
                  <a:pt x="2187" y="1351"/>
                </a:lnTo>
                <a:lnTo>
                  <a:pt x="2187" y="1353"/>
                </a:lnTo>
                <a:lnTo>
                  <a:pt x="2189" y="1355"/>
                </a:lnTo>
                <a:lnTo>
                  <a:pt x="2190" y="1356"/>
                </a:lnTo>
                <a:lnTo>
                  <a:pt x="2190" y="1359"/>
                </a:lnTo>
                <a:lnTo>
                  <a:pt x="2191" y="1360"/>
                </a:lnTo>
                <a:lnTo>
                  <a:pt x="2191" y="1361"/>
                </a:lnTo>
                <a:lnTo>
                  <a:pt x="2192" y="1364"/>
                </a:lnTo>
                <a:lnTo>
                  <a:pt x="2194" y="1365"/>
                </a:lnTo>
                <a:lnTo>
                  <a:pt x="2194" y="1366"/>
                </a:lnTo>
                <a:lnTo>
                  <a:pt x="2195" y="1369"/>
                </a:lnTo>
                <a:lnTo>
                  <a:pt x="2196" y="1370"/>
                </a:lnTo>
                <a:lnTo>
                  <a:pt x="2196" y="1372"/>
                </a:lnTo>
                <a:lnTo>
                  <a:pt x="2197" y="1372"/>
                </a:lnTo>
                <a:lnTo>
                  <a:pt x="2197" y="1374"/>
                </a:lnTo>
                <a:lnTo>
                  <a:pt x="2197" y="1375"/>
                </a:lnTo>
                <a:lnTo>
                  <a:pt x="2199" y="1377"/>
                </a:lnTo>
                <a:lnTo>
                  <a:pt x="2200" y="1378"/>
                </a:lnTo>
                <a:lnTo>
                  <a:pt x="2200" y="1380"/>
                </a:lnTo>
                <a:lnTo>
                  <a:pt x="2201" y="1381"/>
                </a:lnTo>
                <a:lnTo>
                  <a:pt x="2201" y="1383"/>
                </a:lnTo>
                <a:lnTo>
                  <a:pt x="2202" y="1385"/>
                </a:lnTo>
                <a:lnTo>
                  <a:pt x="2203" y="1387"/>
                </a:lnTo>
                <a:lnTo>
                  <a:pt x="2205" y="1390"/>
                </a:lnTo>
                <a:lnTo>
                  <a:pt x="2205" y="1391"/>
                </a:lnTo>
                <a:lnTo>
                  <a:pt x="2206" y="1393"/>
                </a:lnTo>
                <a:lnTo>
                  <a:pt x="2207" y="1396"/>
                </a:lnTo>
                <a:lnTo>
                  <a:pt x="2208" y="1398"/>
                </a:lnTo>
                <a:lnTo>
                  <a:pt x="2210" y="1401"/>
                </a:lnTo>
                <a:lnTo>
                  <a:pt x="2211" y="1404"/>
                </a:lnTo>
                <a:lnTo>
                  <a:pt x="2212" y="1408"/>
                </a:lnTo>
                <a:lnTo>
                  <a:pt x="2215" y="1412"/>
                </a:lnTo>
                <a:lnTo>
                  <a:pt x="2216" y="1414"/>
                </a:lnTo>
                <a:lnTo>
                  <a:pt x="2217" y="1417"/>
                </a:lnTo>
                <a:lnTo>
                  <a:pt x="2226" y="1436"/>
                </a:lnTo>
                <a:lnTo>
                  <a:pt x="2227" y="1440"/>
                </a:lnTo>
                <a:lnTo>
                  <a:pt x="2229" y="1445"/>
                </a:lnTo>
                <a:lnTo>
                  <a:pt x="2232" y="1449"/>
                </a:lnTo>
                <a:lnTo>
                  <a:pt x="2233" y="1454"/>
                </a:lnTo>
                <a:lnTo>
                  <a:pt x="2235" y="1460"/>
                </a:lnTo>
                <a:lnTo>
                  <a:pt x="2238" y="1465"/>
                </a:lnTo>
                <a:lnTo>
                  <a:pt x="2240" y="1468"/>
                </a:lnTo>
                <a:lnTo>
                  <a:pt x="2240" y="1470"/>
                </a:lnTo>
                <a:lnTo>
                  <a:pt x="2242" y="1471"/>
                </a:lnTo>
                <a:lnTo>
                  <a:pt x="2243" y="1473"/>
                </a:lnTo>
                <a:lnTo>
                  <a:pt x="2243" y="1476"/>
                </a:lnTo>
                <a:lnTo>
                  <a:pt x="2244" y="1478"/>
                </a:lnTo>
                <a:lnTo>
                  <a:pt x="2248" y="1483"/>
                </a:lnTo>
                <a:lnTo>
                  <a:pt x="2250" y="1488"/>
                </a:lnTo>
                <a:lnTo>
                  <a:pt x="2250" y="1489"/>
                </a:lnTo>
                <a:lnTo>
                  <a:pt x="2251" y="1492"/>
                </a:lnTo>
                <a:lnTo>
                  <a:pt x="2251" y="1497"/>
                </a:lnTo>
                <a:lnTo>
                  <a:pt x="2253" y="1500"/>
                </a:lnTo>
                <a:lnTo>
                  <a:pt x="2254" y="1502"/>
                </a:lnTo>
                <a:lnTo>
                  <a:pt x="2255" y="1508"/>
                </a:lnTo>
                <a:lnTo>
                  <a:pt x="2274" y="1547"/>
                </a:lnTo>
                <a:lnTo>
                  <a:pt x="2285" y="1573"/>
                </a:lnTo>
                <a:lnTo>
                  <a:pt x="2286" y="1575"/>
                </a:lnTo>
                <a:lnTo>
                  <a:pt x="2287" y="1579"/>
                </a:lnTo>
                <a:lnTo>
                  <a:pt x="2290" y="1583"/>
                </a:lnTo>
                <a:lnTo>
                  <a:pt x="2290" y="1585"/>
                </a:lnTo>
                <a:lnTo>
                  <a:pt x="2291" y="1588"/>
                </a:lnTo>
                <a:lnTo>
                  <a:pt x="2293" y="1591"/>
                </a:lnTo>
                <a:lnTo>
                  <a:pt x="2293" y="1594"/>
                </a:lnTo>
                <a:lnTo>
                  <a:pt x="2294" y="1595"/>
                </a:lnTo>
                <a:lnTo>
                  <a:pt x="2297" y="1600"/>
                </a:lnTo>
                <a:lnTo>
                  <a:pt x="2322" y="1657"/>
                </a:lnTo>
                <a:lnTo>
                  <a:pt x="2322" y="1658"/>
                </a:lnTo>
                <a:lnTo>
                  <a:pt x="2323" y="1659"/>
                </a:lnTo>
                <a:lnTo>
                  <a:pt x="2325" y="1663"/>
                </a:lnTo>
                <a:lnTo>
                  <a:pt x="2325" y="1664"/>
                </a:lnTo>
                <a:lnTo>
                  <a:pt x="2328" y="1670"/>
                </a:lnTo>
                <a:lnTo>
                  <a:pt x="2328" y="1671"/>
                </a:lnTo>
                <a:lnTo>
                  <a:pt x="2329" y="1674"/>
                </a:lnTo>
                <a:lnTo>
                  <a:pt x="2339" y="1680"/>
                </a:lnTo>
                <a:lnTo>
                  <a:pt x="2345" y="1685"/>
                </a:lnTo>
                <a:lnTo>
                  <a:pt x="2346" y="1687"/>
                </a:lnTo>
                <a:lnTo>
                  <a:pt x="2349" y="1713"/>
                </a:lnTo>
                <a:lnTo>
                  <a:pt x="2358" y="1798"/>
                </a:lnTo>
                <a:lnTo>
                  <a:pt x="2357" y="1806"/>
                </a:lnTo>
                <a:lnTo>
                  <a:pt x="2356" y="1809"/>
                </a:lnTo>
                <a:lnTo>
                  <a:pt x="2355" y="1812"/>
                </a:lnTo>
                <a:lnTo>
                  <a:pt x="2355" y="1817"/>
                </a:lnTo>
                <a:lnTo>
                  <a:pt x="2354" y="1823"/>
                </a:lnTo>
                <a:lnTo>
                  <a:pt x="2354" y="1828"/>
                </a:lnTo>
                <a:lnTo>
                  <a:pt x="2352" y="1834"/>
                </a:lnTo>
                <a:lnTo>
                  <a:pt x="2352" y="1839"/>
                </a:lnTo>
                <a:lnTo>
                  <a:pt x="2352" y="1840"/>
                </a:lnTo>
                <a:lnTo>
                  <a:pt x="2352" y="1841"/>
                </a:lnTo>
                <a:lnTo>
                  <a:pt x="2354" y="1841"/>
                </a:lnTo>
                <a:lnTo>
                  <a:pt x="2354" y="1845"/>
                </a:lnTo>
                <a:lnTo>
                  <a:pt x="2354" y="1846"/>
                </a:lnTo>
                <a:lnTo>
                  <a:pt x="2356" y="1859"/>
                </a:lnTo>
                <a:lnTo>
                  <a:pt x="2357" y="1862"/>
                </a:lnTo>
                <a:lnTo>
                  <a:pt x="2358" y="1866"/>
                </a:lnTo>
                <a:lnTo>
                  <a:pt x="2358" y="1871"/>
                </a:lnTo>
                <a:lnTo>
                  <a:pt x="2360" y="1873"/>
                </a:lnTo>
                <a:lnTo>
                  <a:pt x="2360" y="1875"/>
                </a:lnTo>
                <a:lnTo>
                  <a:pt x="2360" y="1876"/>
                </a:lnTo>
                <a:lnTo>
                  <a:pt x="2360" y="1877"/>
                </a:lnTo>
                <a:lnTo>
                  <a:pt x="2358" y="1877"/>
                </a:lnTo>
                <a:lnTo>
                  <a:pt x="2358" y="1878"/>
                </a:lnTo>
                <a:lnTo>
                  <a:pt x="2358" y="1880"/>
                </a:lnTo>
                <a:lnTo>
                  <a:pt x="2358" y="1881"/>
                </a:lnTo>
                <a:lnTo>
                  <a:pt x="2358" y="1882"/>
                </a:lnTo>
                <a:lnTo>
                  <a:pt x="2358" y="1883"/>
                </a:lnTo>
                <a:lnTo>
                  <a:pt x="2357" y="1886"/>
                </a:lnTo>
                <a:lnTo>
                  <a:pt x="2356" y="1887"/>
                </a:lnTo>
                <a:lnTo>
                  <a:pt x="2355" y="1888"/>
                </a:lnTo>
                <a:lnTo>
                  <a:pt x="2379" y="1948"/>
                </a:lnTo>
                <a:lnTo>
                  <a:pt x="2357" y="1961"/>
                </a:lnTo>
                <a:lnTo>
                  <a:pt x="2346" y="1967"/>
                </a:lnTo>
                <a:lnTo>
                  <a:pt x="2320" y="1982"/>
                </a:lnTo>
                <a:lnTo>
                  <a:pt x="2314" y="1985"/>
                </a:lnTo>
                <a:lnTo>
                  <a:pt x="2313" y="1987"/>
                </a:lnTo>
                <a:lnTo>
                  <a:pt x="2317" y="1996"/>
                </a:lnTo>
                <a:lnTo>
                  <a:pt x="2315" y="1998"/>
                </a:lnTo>
                <a:lnTo>
                  <a:pt x="2314" y="1998"/>
                </a:lnTo>
                <a:lnTo>
                  <a:pt x="2314" y="1999"/>
                </a:lnTo>
                <a:lnTo>
                  <a:pt x="2313" y="2000"/>
                </a:lnTo>
                <a:lnTo>
                  <a:pt x="2312" y="2000"/>
                </a:lnTo>
                <a:lnTo>
                  <a:pt x="2310" y="2000"/>
                </a:lnTo>
                <a:lnTo>
                  <a:pt x="2309" y="2000"/>
                </a:lnTo>
                <a:lnTo>
                  <a:pt x="2307" y="2000"/>
                </a:lnTo>
                <a:lnTo>
                  <a:pt x="2306" y="2000"/>
                </a:lnTo>
                <a:lnTo>
                  <a:pt x="2304" y="2000"/>
                </a:lnTo>
                <a:lnTo>
                  <a:pt x="2303" y="2001"/>
                </a:lnTo>
                <a:lnTo>
                  <a:pt x="2301" y="2003"/>
                </a:lnTo>
                <a:lnTo>
                  <a:pt x="2299" y="2004"/>
                </a:lnTo>
                <a:lnTo>
                  <a:pt x="2297" y="2005"/>
                </a:lnTo>
                <a:lnTo>
                  <a:pt x="2296" y="2005"/>
                </a:lnTo>
                <a:lnTo>
                  <a:pt x="2294" y="2005"/>
                </a:lnTo>
                <a:lnTo>
                  <a:pt x="2293" y="2006"/>
                </a:lnTo>
                <a:lnTo>
                  <a:pt x="2292" y="2006"/>
                </a:lnTo>
                <a:lnTo>
                  <a:pt x="2292" y="2008"/>
                </a:lnTo>
                <a:lnTo>
                  <a:pt x="2291" y="2009"/>
                </a:lnTo>
                <a:lnTo>
                  <a:pt x="2290" y="2010"/>
                </a:lnTo>
                <a:lnTo>
                  <a:pt x="2288" y="2011"/>
                </a:lnTo>
                <a:lnTo>
                  <a:pt x="2288" y="2012"/>
                </a:lnTo>
                <a:lnTo>
                  <a:pt x="2287" y="2012"/>
                </a:lnTo>
                <a:lnTo>
                  <a:pt x="2286" y="2012"/>
                </a:lnTo>
                <a:lnTo>
                  <a:pt x="2285" y="2012"/>
                </a:lnTo>
                <a:lnTo>
                  <a:pt x="2283" y="2014"/>
                </a:lnTo>
                <a:lnTo>
                  <a:pt x="2281" y="2015"/>
                </a:lnTo>
                <a:lnTo>
                  <a:pt x="2281" y="2016"/>
                </a:lnTo>
                <a:lnTo>
                  <a:pt x="2281" y="2017"/>
                </a:lnTo>
                <a:lnTo>
                  <a:pt x="2281" y="2019"/>
                </a:lnTo>
                <a:lnTo>
                  <a:pt x="2282" y="2021"/>
                </a:lnTo>
                <a:lnTo>
                  <a:pt x="2286" y="2027"/>
                </a:lnTo>
                <a:lnTo>
                  <a:pt x="2286" y="2029"/>
                </a:lnTo>
                <a:lnTo>
                  <a:pt x="2286" y="2030"/>
                </a:lnTo>
                <a:lnTo>
                  <a:pt x="2286" y="2031"/>
                </a:lnTo>
                <a:lnTo>
                  <a:pt x="2285" y="2032"/>
                </a:lnTo>
                <a:lnTo>
                  <a:pt x="2283" y="2035"/>
                </a:lnTo>
                <a:lnTo>
                  <a:pt x="2282" y="2036"/>
                </a:lnTo>
                <a:lnTo>
                  <a:pt x="2278" y="2041"/>
                </a:lnTo>
                <a:lnTo>
                  <a:pt x="2277" y="2043"/>
                </a:lnTo>
                <a:lnTo>
                  <a:pt x="2276" y="2043"/>
                </a:lnTo>
                <a:lnTo>
                  <a:pt x="2276" y="2045"/>
                </a:lnTo>
                <a:lnTo>
                  <a:pt x="2275" y="2047"/>
                </a:lnTo>
                <a:lnTo>
                  <a:pt x="2274" y="2047"/>
                </a:lnTo>
                <a:lnTo>
                  <a:pt x="2274" y="2048"/>
                </a:lnTo>
                <a:lnTo>
                  <a:pt x="2274" y="2049"/>
                </a:lnTo>
                <a:lnTo>
                  <a:pt x="2275" y="2051"/>
                </a:lnTo>
                <a:lnTo>
                  <a:pt x="2275" y="2052"/>
                </a:lnTo>
                <a:lnTo>
                  <a:pt x="2276" y="2053"/>
                </a:lnTo>
                <a:lnTo>
                  <a:pt x="2276" y="2054"/>
                </a:lnTo>
                <a:lnTo>
                  <a:pt x="2276" y="2056"/>
                </a:lnTo>
                <a:lnTo>
                  <a:pt x="2276" y="2057"/>
                </a:lnTo>
                <a:lnTo>
                  <a:pt x="2276" y="2058"/>
                </a:lnTo>
                <a:lnTo>
                  <a:pt x="2277" y="2062"/>
                </a:lnTo>
                <a:lnTo>
                  <a:pt x="2277" y="2063"/>
                </a:lnTo>
                <a:lnTo>
                  <a:pt x="2277" y="2064"/>
                </a:lnTo>
                <a:lnTo>
                  <a:pt x="2278" y="2065"/>
                </a:lnTo>
                <a:lnTo>
                  <a:pt x="2278" y="2067"/>
                </a:lnTo>
                <a:lnTo>
                  <a:pt x="2278" y="2068"/>
                </a:lnTo>
                <a:lnTo>
                  <a:pt x="2278" y="2069"/>
                </a:lnTo>
                <a:lnTo>
                  <a:pt x="2278" y="2070"/>
                </a:lnTo>
                <a:lnTo>
                  <a:pt x="2280" y="2070"/>
                </a:lnTo>
                <a:lnTo>
                  <a:pt x="2280" y="2072"/>
                </a:lnTo>
                <a:lnTo>
                  <a:pt x="2280" y="2074"/>
                </a:lnTo>
                <a:lnTo>
                  <a:pt x="2280" y="2077"/>
                </a:lnTo>
                <a:lnTo>
                  <a:pt x="2281" y="2079"/>
                </a:lnTo>
                <a:lnTo>
                  <a:pt x="2282" y="2081"/>
                </a:lnTo>
                <a:lnTo>
                  <a:pt x="2283" y="2084"/>
                </a:lnTo>
                <a:lnTo>
                  <a:pt x="2285" y="2088"/>
                </a:lnTo>
                <a:lnTo>
                  <a:pt x="2286" y="2088"/>
                </a:lnTo>
                <a:lnTo>
                  <a:pt x="2287" y="2089"/>
                </a:lnTo>
                <a:lnTo>
                  <a:pt x="2287" y="2090"/>
                </a:lnTo>
                <a:lnTo>
                  <a:pt x="2287" y="2091"/>
                </a:lnTo>
                <a:lnTo>
                  <a:pt x="2287" y="2093"/>
                </a:lnTo>
                <a:lnTo>
                  <a:pt x="2287" y="2094"/>
                </a:lnTo>
                <a:lnTo>
                  <a:pt x="2288" y="2094"/>
                </a:lnTo>
                <a:lnTo>
                  <a:pt x="2287" y="2095"/>
                </a:lnTo>
                <a:lnTo>
                  <a:pt x="2287" y="2096"/>
                </a:lnTo>
                <a:lnTo>
                  <a:pt x="2287" y="2097"/>
                </a:lnTo>
                <a:lnTo>
                  <a:pt x="2287" y="2099"/>
                </a:lnTo>
                <a:lnTo>
                  <a:pt x="2287" y="2100"/>
                </a:lnTo>
                <a:lnTo>
                  <a:pt x="2287" y="2101"/>
                </a:lnTo>
                <a:lnTo>
                  <a:pt x="2287" y="2102"/>
                </a:lnTo>
                <a:lnTo>
                  <a:pt x="2287" y="2104"/>
                </a:lnTo>
                <a:lnTo>
                  <a:pt x="2286" y="2105"/>
                </a:lnTo>
                <a:lnTo>
                  <a:pt x="2286" y="2106"/>
                </a:lnTo>
                <a:lnTo>
                  <a:pt x="2286" y="2107"/>
                </a:lnTo>
                <a:lnTo>
                  <a:pt x="2287" y="2107"/>
                </a:lnTo>
                <a:lnTo>
                  <a:pt x="2287" y="2109"/>
                </a:lnTo>
                <a:lnTo>
                  <a:pt x="2287" y="2115"/>
                </a:lnTo>
                <a:lnTo>
                  <a:pt x="2288" y="2116"/>
                </a:lnTo>
                <a:lnTo>
                  <a:pt x="2290" y="2118"/>
                </a:lnTo>
                <a:lnTo>
                  <a:pt x="2290" y="2121"/>
                </a:lnTo>
                <a:lnTo>
                  <a:pt x="2291" y="2122"/>
                </a:lnTo>
                <a:lnTo>
                  <a:pt x="2292" y="2123"/>
                </a:lnTo>
                <a:lnTo>
                  <a:pt x="2296" y="2128"/>
                </a:lnTo>
                <a:lnTo>
                  <a:pt x="2301" y="2133"/>
                </a:lnTo>
                <a:lnTo>
                  <a:pt x="2303" y="2133"/>
                </a:lnTo>
                <a:lnTo>
                  <a:pt x="2304" y="2132"/>
                </a:lnTo>
                <a:lnTo>
                  <a:pt x="2310" y="2129"/>
                </a:lnTo>
                <a:lnTo>
                  <a:pt x="2313" y="2129"/>
                </a:lnTo>
                <a:lnTo>
                  <a:pt x="2314" y="2129"/>
                </a:lnTo>
                <a:lnTo>
                  <a:pt x="2314" y="2131"/>
                </a:lnTo>
                <a:lnTo>
                  <a:pt x="2314" y="2132"/>
                </a:lnTo>
                <a:lnTo>
                  <a:pt x="2315" y="2132"/>
                </a:lnTo>
                <a:lnTo>
                  <a:pt x="2317" y="2132"/>
                </a:lnTo>
                <a:lnTo>
                  <a:pt x="2318" y="2132"/>
                </a:lnTo>
                <a:lnTo>
                  <a:pt x="2319" y="2132"/>
                </a:lnTo>
                <a:lnTo>
                  <a:pt x="2320" y="2132"/>
                </a:lnTo>
                <a:lnTo>
                  <a:pt x="2322" y="2132"/>
                </a:lnTo>
                <a:lnTo>
                  <a:pt x="2323" y="2132"/>
                </a:lnTo>
                <a:lnTo>
                  <a:pt x="2324" y="2132"/>
                </a:lnTo>
                <a:lnTo>
                  <a:pt x="2325" y="2132"/>
                </a:lnTo>
                <a:lnTo>
                  <a:pt x="2326" y="2132"/>
                </a:lnTo>
                <a:lnTo>
                  <a:pt x="2328" y="2132"/>
                </a:lnTo>
                <a:lnTo>
                  <a:pt x="2329" y="2132"/>
                </a:lnTo>
                <a:lnTo>
                  <a:pt x="2330" y="2133"/>
                </a:lnTo>
                <a:lnTo>
                  <a:pt x="2331" y="2133"/>
                </a:lnTo>
                <a:lnTo>
                  <a:pt x="2333" y="2133"/>
                </a:lnTo>
                <a:lnTo>
                  <a:pt x="2334" y="2133"/>
                </a:lnTo>
                <a:lnTo>
                  <a:pt x="2335" y="2133"/>
                </a:lnTo>
                <a:lnTo>
                  <a:pt x="2335" y="2134"/>
                </a:lnTo>
                <a:lnTo>
                  <a:pt x="2336" y="2134"/>
                </a:lnTo>
                <a:lnTo>
                  <a:pt x="2338" y="2133"/>
                </a:lnTo>
                <a:lnTo>
                  <a:pt x="2339" y="2132"/>
                </a:lnTo>
                <a:lnTo>
                  <a:pt x="2340" y="2132"/>
                </a:lnTo>
                <a:lnTo>
                  <a:pt x="2341" y="2132"/>
                </a:lnTo>
                <a:lnTo>
                  <a:pt x="2341" y="2131"/>
                </a:lnTo>
                <a:lnTo>
                  <a:pt x="2342" y="2131"/>
                </a:lnTo>
                <a:lnTo>
                  <a:pt x="2344" y="2129"/>
                </a:lnTo>
                <a:lnTo>
                  <a:pt x="2345" y="2129"/>
                </a:lnTo>
                <a:lnTo>
                  <a:pt x="2346" y="2129"/>
                </a:lnTo>
                <a:lnTo>
                  <a:pt x="2347" y="2129"/>
                </a:lnTo>
                <a:lnTo>
                  <a:pt x="2349" y="2129"/>
                </a:lnTo>
                <a:lnTo>
                  <a:pt x="2349" y="2128"/>
                </a:lnTo>
                <a:lnTo>
                  <a:pt x="2347" y="2128"/>
                </a:lnTo>
                <a:lnTo>
                  <a:pt x="2349" y="2127"/>
                </a:lnTo>
                <a:lnTo>
                  <a:pt x="2351" y="2126"/>
                </a:lnTo>
                <a:lnTo>
                  <a:pt x="2352" y="2125"/>
                </a:lnTo>
                <a:lnTo>
                  <a:pt x="2352" y="2126"/>
                </a:lnTo>
                <a:lnTo>
                  <a:pt x="2354" y="2125"/>
                </a:lnTo>
                <a:lnTo>
                  <a:pt x="2355" y="2125"/>
                </a:lnTo>
                <a:lnTo>
                  <a:pt x="2356" y="2123"/>
                </a:lnTo>
                <a:lnTo>
                  <a:pt x="2357" y="2125"/>
                </a:lnTo>
                <a:lnTo>
                  <a:pt x="2357" y="2126"/>
                </a:lnTo>
                <a:lnTo>
                  <a:pt x="2357" y="2127"/>
                </a:lnTo>
                <a:lnTo>
                  <a:pt x="2358" y="2127"/>
                </a:lnTo>
                <a:lnTo>
                  <a:pt x="2360" y="2127"/>
                </a:lnTo>
                <a:lnTo>
                  <a:pt x="2360" y="2128"/>
                </a:lnTo>
                <a:lnTo>
                  <a:pt x="2361" y="2128"/>
                </a:lnTo>
                <a:lnTo>
                  <a:pt x="2361" y="2127"/>
                </a:lnTo>
                <a:lnTo>
                  <a:pt x="2362" y="2127"/>
                </a:lnTo>
                <a:lnTo>
                  <a:pt x="2363" y="2127"/>
                </a:lnTo>
                <a:lnTo>
                  <a:pt x="2365" y="2127"/>
                </a:lnTo>
                <a:lnTo>
                  <a:pt x="2365" y="2126"/>
                </a:lnTo>
                <a:lnTo>
                  <a:pt x="2366" y="2126"/>
                </a:lnTo>
                <a:lnTo>
                  <a:pt x="2367" y="2126"/>
                </a:lnTo>
                <a:lnTo>
                  <a:pt x="2368" y="2126"/>
                </a:lnTo>
                <a:lnTo>
                  <a:pt x="2370" y="2126"/>
                </a:lnTo>
                <a:lnTo>
                  <a:pt x="2370" y="2125"/>
                </a:lnTo>
                <a:lnTo>
                  <a:pt x="2371" y="2125"/>
                </a:lnTo>
                <a:lnTo>
                  <a:pt x="2372" y="2123"/>
                </a:lnTo>
                <a:lnTo>
                  <a:pt x="2374" y="2123"/>
                </a:lnTo>
                <a:lnTo>
                  <a:pt x="2376" y="2122"/>
                </a:lnTo>
                <a:lnTo>
                  <a:pt x="2377" y="2122"/>
                </a:lnTo>
                <a:lnTo>
                  <a:pt x="2378" y="2122"/>
                </a:lnTo>
                <a:lnTo>
                  <a:pt x="2379" y="2122"/>
                </a:lnTo>
                <a:lnTo>
                  <a:pt x="2381" y="2122"/>
                </a:lnTo>
                <a:lnTo>
                  <a:pt x="2382" y="2122"/>
                </a:lnTo>
                <a:lnTo>
                  <a:pt x="2384" y="2121"/>
                </a:lnTo>
                <a:lnTo>
                  <a:pt x="2386" y="2121"/>
                </a:lnTo>
                <a:lnTo>
                  <a:pt x="2387" y="2121"/>
                </a:lnTo>
                <a:lnTo>
                  <a:pt x="2388" y="2121"/>
                </a:lnTo>
                <a:lnTo>
                  <a:pt x="2389" y="2121"/>
                </a:lnTo>
                <a:lnTo>
                  <a:pt x="2390" y="2121"/>
                </a:lnTo>
                <a:lnTo>
                  <a:pt x="2390" y="2122"/>
                </a:lnTo>
                <a:lnTo>
                  <a:pt x="2392" y="2122"/>
                </a:lnTo>
                <a:lnTo>
                  <a:pt x="2393" y="2122"/>
                </a:lnTo>
                <a:lnTo>
                  <a:pt x="2393" y="2123"/>
                </a:lnTo>
                <a:lnTo>
                  <a:pt x="2394" y="2126"/>
                </a:lnTo>
                <a:lnTo>
                  <a:pt x="2394" y="2127"/>
                </a:lnTo>
                <a:lnTo>
                  <a:pt x="2394" y="2128"/>
                </a:lnTo>
                <a:lnTo>
                  <a:pt x="2395" y="2128"/>
                </a:lnTo>
                <a:lnTo>
                  <a:pt x="2397" y="2128"/>
                </a:lnTo>
                <a:lnTo>
                  <a:pt x="2398" y="2129"/>
                </a:lnTo>
                <a:lnTo>
                  <a:pt x="2399" y="2129"/>
                </a:lnTo>
                <a:lnTo>
                  <a:pt x="2400" y="2129"/>
                </a:lnTo>
                <a:lnTo>
                  <a:pt x="2402" y="2131"/>
                </a:lnTo>
                <a:lnTo>
                  <a:pt x="2405" y="2132"/>
                </a:lnTo>
                <a:lnTo>
                  <a:pt x="2406" y="2133"/>
                </a:lnTo>
                <a:lnTo>
                  <a:pt x="2408" y="2133"/>
                </a:lnTo>
                <a:lnTo>
                  <a:pt x="2409" y="2133"/>
                </a:lnTo>
                <a:lnTo>
                  <a:pt x="2409" y="2134"/>
                </a:lnTo>
                <a:lnTo>
                  <a:pt x="2410" y="2136"/>
                </a:lnTo>
                <a:lnTo>
                  <a:pt x="2411" y="2136"/>
                </a:lnTo>
                <a:lnTo>
                  <a:pt x="2411" y="2137"/>
                </a:lnTo>
                <a:lnTo>
                  <a:pt x="2413" y="2137"/>
                </a:lnTo>
                <a:lnTo>
                  <a:pt x="2416" y="2138"/>
                </a:lnTo>
                <a:lnTo>
                  <a:pt x="2418" y="2138"/>
                </a:lnTo>
                <a:lnTo>
                  <a:pt x="2419" y="2138"/>
                </a:lnTo>
                <a:lnTo>
                  <a:pt x="2420" y="2138"/>
                </a:lnTo>
                <a:lnTo>
                  <a:pt x="2420" y="2139"/>
                </a:lnTo>
                <a:lnTo>
                  <a:pt x="2421" y="2139"/>
                </a:lnTo>
                <a:lnTo>
                  <a:pt x="2421" y="2141"/>
                </a:lnTo>
                <a:lnTo>
                  <a:pt x="2422" y="2142"/>
                </a:lnTo>
                <a:lnTo>
                  <a:pt x="2424" y="2142"/>
                </a:lnTo>
                <a:lnTo>
                  <a:pt x="2424" y="2143"/>
                </a:lnTo>
                <a:lnTo>
                  <a:pt x="2426" y="2143"/>
                </a:lnTo>
                <a:lnTo>
                  <a:pt x="2427" y="2143"/>
                </a:lnTo>
                <a:lnTo>
                  <a:pt x="2429" y="2143"/>
                </a:lnTo>
                <a:lnTo>
                  <a:pt x="2430" y="2143"/>
                </a:lnTo>
                <a:lnTo>
                  <a:pt x="2431" y="2143"/>
                </a:lnTo>
                <a:lnTo>
                  <a:pt x="2432" y="2144"/>
                </a:lnTo>
                <a:lnTo>
                  <a:pt x="2434" y="2145"/>
                </a:lnTo>
                <a:lnTo>
                  <a:pt x="2435" y="2147"/>
                </a:lnTo>
                <a:lnTo>
                  <a:pt x="2436" y="2147"/>
                </a:lnTo>
                <a:lnTo>
                  <a:pt x="2438" y="2147"/>
                </a:lnTo>
                <a:lnTo>
                  <a:pt x="2440" y="2147"/>
                </a:lnTo>
                <a:lnTo>
                  <a:pt x="2442" y="2147"/>
                </a:lnTo>
                <a:lnTo>
                  <a:pt x="2443" y="2148"/>
                </a:lnTo>
                <a:lnTo>
                  <a:pt x="2445" y="2148"/>
                </a:lnTo>
                <a:lnTo>
                  <a:pt x="2446" y="2148"/>
                </a:lnTo>
                <a:lnTo>
                  <a:pt x="2447" y="2148"/>
                </a:lnTo>
                <a:lnTo>
                  <a:pt x="2448" y="2148"/>
                </a:lnTo>
                <a:lnTo>
                  <a:pt x="2450" y="2148"/>
                </a:lnTo>
                <a:lnTo>
                  <a:pt x="2451" y="2148"/>
                </a:lnTo>
                <a:lnTo>
                  <a:pt x="2452" y="2148"/>
                </a:lnTo>
                <a:lnTo>
                  <a:pt x="2453" y="2148"/>
                </a:lnTo>
                <a:lnTo>
                  <a:pt x="2453" y="2147"/>
                </a:lnTo>
                <a:lnTo>
                  <a:pt x="2453" y="2145"/>
                </a:lnTo>
                <a:lnTo>
                  <a:pt x="2453" y="2144"/>
                </a:lnTo>
                <a:lnTo>
                  <a:pt x="2454" y="2144"/>
                </a:lnTo>
                <a:lnTo>
                  <a:pt x="2454" y="2143"/>
                </a:lnTo>
                <a:lnTo>
                  <a:pt x="2456" y="2143"/>
                </a:lnTo>
                <a:lnTo>
                  <a:pt x="2457" y="2143"/>
                </a:lnTo>
                <a:lnTo>
                  <a:pt x="2458" y="2143"/>
                </a:lnTo>
                <a:lnTo>
                  <a:pt x="2459" y="2143"/>
                </a:lnTo>
                <a:lnTo>
                  <a:pt x="2461" y="2143"/>
                </a:lnTo>
                <a:lnTo>
                  <a:pt x="2462" y="2143"/>
                </a:lnTo>
                <a:lnTo>
                  <a:pt x="2463" y="2143"/>
                </a:lnTo>
                <a:lnTo>
                  <a:pt x="2466" y="2143"/>
                </a:lnTo>
                <a:lnTo>
                  <a:pt x="2467" y="2143"/>
                </a:lnTo>
                <a:lnTo>
                  <a:pt x="2469" y="2143"/>
                </a:lnTo>
                <a:lnTo>
                  <a:pt x="2470" y="2142"/>
                </a:lnTo>
                <a:lnTo>
                  <a:pt x="2472" y="2142"/>
                </a:lnTo>
                <a:lnTo>
                  <a:pt x="2473" y="2143"/>
                </a:lnTo>
                <a:lnTo>
                  <a:pt x="2474" y="2143"/>
                </a:lnTo>
                <a:lnTo>
                  <a:pt x="2475" y="2144"/>
                </a:lnTo>
                <a:lnTo>
                  <a:pt x="2480" y="2144"/>
                </a:lnTo>
                <a:lnTo>
                  <a:pt x="2483" y="2144"/>
                </a:lnTo>
                <a:lnTo>
                  <a:pt x="2485" y="2143"/>
                </a:lnTo>
                <a:lnTo>
                  <a:pt x="2490" y="2143"/>
                </a:lnTo>
                <a:lnTo>
                  <a:pt x="2491" y="2143"/>
                </a:lnTo>
                <a:lnTo>
                  <a:pt x="2494" y="2143"/>
                </a:lnTo>
                <a:lnTo>
                  <a:pt x="2495" y="2143"/>
                </a:lnTo>
                <a:lnTo>
                  <a:pt x="2495" y="2142"/>
                </a:lnTo>
                <a:lnTo>
                  <a:pt x="2496" y="2142"/>
                </a:lnTo>
                <a:lnTo>
                  <a:pt x="2498" y="2139"/>
                </a:lnTo>
                <a:lnTo>
                  <a:pt x="2499" y="2139"/>
                </a:lnTo>
                <a:lnTo>
                  <a:pt x="2501" y="2137"/>
                </a:lnTo>
                <a:lnTo>
                  <a:pt x="2502" y="2136"/>
                </a:lnTo>
                <a:lnTo>
                  <a:pt x="2502" y="2134"/>
                </a:lnTo>
                <a:lnTo>
                  <a:pt x="2502" y="2133"/>
                </a:lnTo>
                <a:lnTo>
                  <a:pt x="2502" y="2132"/>
                </a:lnTo>
                <a:lnTo>
                  <a:pt x="2504" y="2132"/>
                </a:lnTo>
                <a:lnTo>
                  <a:pt x="2504" y="2131"/>
                </a:lnTo>
                <a:lnTo>
                  <a:pt x="2505" y="2131"/>
                </a:lnTo>
                <a:lnTo>
                  <a:pt x="2506" y="2132"/>
                </a:lnTo>
                <a:lnTo>
                  <a:pt x="2507" y="2132"/>
                </a:lnTo>
                <a:lnTo>
                  <a:pt x="2507" y="2131"/>
                </a:lnTo>
                <a:lnTo>
                  <a:pt x="2509" y="2131"/>
                </a:lnTo>
                <a:lnTo>
                  <a:pt x="2509" y="2129"/>
                </a:lnTo>
                <a:lnTo>
                  <a:pt x="2510" y="2129"/>
                </a:lnTo>
                <a:lnTo>
                  <a:pt x="2511" y="2129"/>
                </a:lnTo>
                <a:lnTo>
                  <a:pt x="2511" y="2128"/>
                </a:lnTo>
                <a:lnTo>
                  <a:pt x="2512" y="2128"/>
                </a:lnTo>
                <a:lnTo>
                  <a:pt x="2514" y="2127"/>
                </a:lnTo>
                <a:lnTo>
                  <a:pt x="2515" y="2127"/>
                </a:lnTo>
                <a:lnTo>
                  <a:pt x="2515" y="2126"/>
                </a:lnTo>
                <a:lnTo>
                  <a:pt x="2516" y="2126"/>
                </a:lnTo>
                <a:lnTo>
                  <a:pt x="2516" y="2127"/>
                </a:lnTo>
                <a:lnTo>
                  <a:pt x="2516" y="2128"/>
                </a:lnTo>
                <a:lnTo>
                  <a:pt x="2517" y="2129"/>
                </a:lnTo>
                <a:lnTo>
                  <a:pt x="2517" y="2131"/>
                </a:lnTo>
                <a:lnTo>
                  <a:pt x="2518" y="2131"/>
                </a:lnTo>
                <a:lnTo>
                  <a:pt x="2520" y="2132"/>
                </a:lnTo>
                <a:lnTo>
                  <a:pt x="2521" y="2132"/>
                </a:lnTo>
                <a:lnTo>
                  <a:pt x="2522" y="2133"/>
                </a:lnTo>
                <a:lnTo>
                  <a:pt x="2522" y="2134"/>
                </a:lnTo>
                <a:lnTo>
                  <a:pt x="2523" y="2134"/>
                </a:lnTo>
                <a:lnTo>
                  <a:pt x="2525" y="2134"/>
                </a:lnTo>
                <a:lnTo>
                  <a:pt x="2525" y="2133"/>
                </a:lnTo>
                <a:lnTo>
                  <a:pt x="2525" y="2132"/>
                </a:lnTo>
                <a:lnTo>
                  <a:pt x="2525" y="2131"/>
                </a:lnTo>
                <a:lnTo>
                  <a:pt x="2526" y="2132"/>
                </a:lnTo>
                <a:lnTo>
                  <a:pt x="2530" y="2136"/>
                </a:lnTo>
                <a:lnTo>
                  <a:pt x="2531" y="2137"/>
                </a:lnTo>
                <a:lnTo>
                  <a:pt x="2534" y="2142"/>
                </a:lnTo>
                <a:lnTo>
                  <a:pt x="2537" y="2144"/>
                </a:lnTo>
                <a:lnTo>
                  <a:pt x="2538" y="2145"/>
                </a:lnTo>
                <a:lnTo>
                  <a:pt x="2549" y="2158"/>
                </a:lnTo>
                <a:lnTo>
                  <a:pt x="2550" y="2159"/>
                </a:lnTo>
                <a:lnTo>
                  <a:pt x="2554" y="2163"/>
                </a:lnTo>
                <a:lnTo>
                  <a:pt x="2555" y="2164"/>
                </a:lnTo>
                <a:lnTo>
                  <a:pt x="2560" y="2168"/>
                </a:lnTo>
                <a:lnTo>
                  <a:pt x="2566" y="2175"/>
                </a:lnTo>
                <a:lnTo>
                  <a:pt x="2579" y="2186"/>
                </a:lnTo>
                <a:lnTo>
                  <a:pt x="2580" y="2187"/>
                </a:lnTo>
                <a:lnTo>
                  <a:pt x="2576" y="2201"/>
                </a:lnTo>
                <a:lnTo>
                  <a:pt x="2568" y="2211"/>
                </a:lnTo>
                <a:lnTo>
                  <a:pt x="2568" y="2212"/>
                </a:lnTo>
                <a:lnTo>
                  <a:pt x="2568" y="2214"/>
                </a:lnTo>
                <a:lnTo>
                  <a:pt x="2568" y="2216"/>
                </a:lnTo>
                <a:lnTo>
                  <a:pt x="2568" y="2217"/>
                </a:lnTo>
                <a:lnTo>
                  <a:pt x="2558" y="2270"/>
                </a:lnTo>
                <a:lnTo>
                  <a:pt x="2557" y="2270"/>
                </a:lnTo>
                <a:lnTo>
                  <a:pt x="2555" y="2276"/>
                </a:lnTo>
                <a:lnTo>
                  <a:pt x="2549" y="2297"/>
                </a:lnTo>
                <a:lnTo>
                  <a:pt x="2548" y="2319"/>
                </a:lnTo>
                <a:lnTo>
                  <a:pt x="2548" y="2323"/>
                </a:lnTo>
                <a:lnTo>
                  <a:pt x="2557" y="2319"/>
                </a:lnTo>
                <a:lnTo>
                  <a:pt x="2560" y="2318"/>
                </a:lnTo>
                <a:lnTo>
                  <a:pt x="2570" y="2314"/>
                </a:lnTo>
                <a:lnTo>
                  <a:pt x="2573" y="2313"/>
                </a:lnTo>
                <a:lnTo>
                  <a:pt x="2581" y="2309"/>
                </a:lnTo>
                <a:lnTo>
                  <a:pt x="2589" y="2307"/>
                </a:lnTo>
                <a:lnTo>
                  <a:pt x="2593" y="2306"/>
                </a:lnTo>
                <a:lnTo>
                  <a:pt x="2597" y="2303"/>
                </a:lnTo>
                <a:lnTo>
                  <a:pt x="2600" y="2303"/>
                </a:lnTo>
                <a:lnTo>
                  <a:pt x="2602" y="2302"/>
                </a:lnTo>
                <a:lnTo>
                  <a:pt x="2607" y="2302"/>
                </a:lnTo>
                <a:lnTo>
                  <a:pt x="2612" y="2301"/>
                </a:lnTo>
                <a:lnTo>
                  <a:pt x="2616" y="2301"/>
                </a:lnTo>
                <a:lnTo>
                  <a:pt x="2621" y="2299"/>
                </a:lnTo>
                <a:lnTo>
                  <a:pt x="2624" y="2299"/>
                </a:lnTo>
                <a:lnTo>
                  <a:pt x="2628" y="2298"/>
                </a:lnTo>
                <a:lnTo>
                  <a:pt x="2632" y="2298"/>
                </a:lnTo>
                <a:lnTo>
                  <a:pt x="2635" y="2297"/>
                </a:lnTo>
                <a:lnTo>
                  <a:pt x="2638" y="2297"/>
                </a:lnTo>
                <a:lnTo>
                  <a:pt x="2641" y="2296"/>
                </a:lnTo>
                <a:lnTo>
                  <a:pt x="2648" y="2294"/>
                </a:lnTo>
                <a:lnTo>
                  <a:pt x="2654" y="2293"/>
                </a:lnTo>
                <a:lnTo>
                  <a:pt x="2659" y="2293"/>
                </a:lnTo>
                <a:lnTo>
                  <a:pt x="2662" y="2292"/>
                </a:lnTo>
                <a:lnTo>
                  <a:pt x="2664" y="2292"/>
                </a:lnTo>
                <a:lnTo>
                  <a:pt x="2665" y="2292"/>
                </a:lnTo>
                <a:lnTo>
                  <a:pt x="2669" y="2291"/>
                </a:lnTo>
                <a:lnTo>
                  <a:pt x="2669" y="2292"/>
                </a:lnTo>
                <a:lnTo>
                  <a:pt x="2669" y="2293"/>
                </a:lnTo>
                <a:lnTo>
                  <a:pt x="2670" y="2298"/>
                </a:lnTo>
                <a:lnTo>
                  <a:pt x="2671" y="2303"/>
                </a:lnTo>
                <a:lnTo>
                  <a:pt x="2673" y="2331"/>
                </a:lnTo>
                <a:lnTo>
                  <a:pt x="2672" y="2333"/>
                </a:lnTo>
                <a:lnTo>
                  <a:pt x="2678" y="2358"/>
                </a:lnTo>
                <a:lnTo>
                  <a:pt x="2678" y="2360"/>
                </a:lnTo>
                <a:lnTo>
                  <a:pt x="2678" y="2361"/>
                </a:lnTo>
                <a:lnTo>
                  <a:pt x="2678" y="2363"/>
                </a:lnTo>
                <a:lnTo>
                  <a:pt x="2680" y="2367"/>
                </a:lnTo>
                <a:lnTo>
                  <a:pt x="2683" y="2387"/>
                </a:lnTo>
                <a:lnTo>
                  <a:pt x="2683" y="2388"/>
                </a:lnTo>
                <a:lnTo>
                  <a:pt x="2683" y="2389"/>
                </a:lnTo>
                <a:lnTo>
                  <a:pt x="2682" y="2389"/>
                </a:lnTo>
                <a:lnTo>
                  <a:pt x="2682" y="2390"/>
                </a:lnTo>
                <a:lnTo>
                  <a:pt x="2681" y="2392"/>
                </a:lnTo>
                <a:lnTo>
                  <a:pt x="2681" y="2393"/>
                </a:lnTo>
                <a:lnTo>
                  <a:pt x="2680" y="2393"/>
                </a:lnTo>
                <a:lnTo>
                  <a:pt x="2680" y="2394"/>
                </a:lnTo>
                <a:lnTo>
                  <a:pt x="2680" y="2395"/>
                </a:lnTo>
                <a:lnTo>
                  <a:pt x="2678" y="2395"/>
                </a:lnTo>
                <a:lnTo>
                  <a:pt x="2678" y="2397"/>
                </a:lnTo>
                <a:lnTo>
                  <a:pt x="2677" y="2397"/>
                </a:lnTo>
                <a:lnTo>
                  <a:pt x="2677" y="2398"/>
                </a:lnTo>
                <a:lnTo>
                  <a:pt x="2676" y="2399"/>
                </a:lnTo>
                <a:lnTo>
                  <a:pt x="2676" y="2400"/>
                </a:lnTo>
                <a:lnTo>
                  <a:pt x="2675" y="2400"/>
                </a:lnTo>
                <a:lnTo>
                  <a:pt x="2662" y="2409"/>
                </a:lnTo>
                <a:lnTo>
                  <a:pt x="2661" y="2409"/>
                </a:lnTo>
                <a:lnTo>
                  <a:pt x="2660" y="2410"/>
                </a:lnTo>
                <a:lnTo>
                  <a:pt x="2659" y="2410"/>
                </a:lnTo>
                <a:lnTo>
                  <a:pt x="2659" y="2411"/>
                </a:lnTo>
                <a:lnTo>
                  <a:pt x="2660" y="2414"/>
                </a:lnTo>
                <a:lnTo>
                  <a:pt x="2661" y="2418"/>
                </a:lnTo>
                <a:lnTo>
                  <a:pt x="2662" y="2420"/>
                </a:lnTo>
                <a:lnTo>
                  <a:pt x="2662" y="2422"/>
                </a:lnTo>
                <a:lnTo>
                  <a:pt x="2664" y="2424"/>
                </a:lnTo>
                <a:lnTo>
                  <a:pt x="2664" y="2425"/>
                </a:lnTo>
                <a:lnTo>
                  <a:pt x="2664" y="2426"/>
                </a:lnTo>
                <a:lnTo>
                  <a:pt x="2662" y="2426"/>
                </a:lnTo>
                <a:lnTo>
                  <a:pt x="2660" y="2426"/>
                </a:lnTo>
                <a:lnTo>
                  <a:pt x="2659" y="2427"/>
                </a:lnTo>
                <a:lnTo>
                  <a:pt x="2657" y="2427"/>
                </a:lnTo>
                <a:lnTo>
                  <a:pt x="2656" y="2429"/>
                </a:lnTo>
                <a:lnTo>
                  <a:pt x="2655" y="2429"/>
                </a:lnTo>
                <a:lnTo>
                  <a:pt x="2655" y="2430"/>
                </a:lnTo>
                <a:lnTo>
                  <a:pt x="2654" y="2430"/>
                </a:lnTo>
                <a:lnTo>
                  <a:pt x="2657" y="2440"/>
                </a:lnTo>
                <a:lnTo>
                  <a:pt x="2664" y="2450"/>
                </a:lnTo>
                <a:lnTo>
                  <a:pt x="2661" y="2462"/>
                </a:lnTo>
                <a:lnTo>
                  <a:pt x="2660" y="2463"/>
                </a:lnTo>
                <a:lnTo>
                  <a:pt x="2659" y="2466"/>
                </a:lnTo>
                <a:lnTo>
                  <a:pt x="2657" y="2467"/>
                </a:lnTo>
                <a:lnTo>
                  <a:pt x="2655" y="2469"/>
                </a:lnTo>
                <a:lnTo>
                  <a:pt x="2653" y="2472"/>
                </a:lnTo>
                <a:lnTo>
                  <a:pt x="2651" y="2473"/>
                </a:lnTo>
                <a:lnTo>
                  <a:pt x="2650" y="2474"/>
                </a:lnTo>
                <a:lnTo>
                  <a:pt x="2649" y="2474"/>
                </a:lnTo>
                <a:lnTo>
                  <a:pt x="2648" y="2474"/>
                </a:lnTo>
                <a:lnTo>
                  <a:pt x="2646" y="2474"/>
                </a:lnTo>
                <a:lnTo>
                  <a:pt x="2645" y="2474"/>
                </a:lnTo>
                <a:lnTo>
                  <a:pt x="2644" y="2474"/>
                </a:lnTo>
                <a:lnTo>
                  <a:pt x="2641" y="2475"/>
                </a:lnTo>
                <a:lnTo>
                  <a:pt x="2640" y="2475"/>
                </a:lnTo>
                <a:lnTo>
                  <a:pt x="2634" y="2474"/>
                </a:lnTo>
                <a:lnTo>
                  <a:pt x="2630" y="2474"/>
                </a:lnTo>
                <a:lnTo>
                  <a:pt x="2627" y="2475"/>
                </a:lnTo>
                <a:lnTo>
                  <a:pt x="2623" y="2475"/>
                </a:lnTo>
                <a:lnTo>
                  <a:pt x="2619" y="2474"/>
                </a:lnTo>
                <a:lnTo>
                  <a:pt x="2618" y="2474"/>
                </a:lnTo>
                <a:lnTo>
                  <a:pt x="2613" y="2473"/>
                </a:lnTo>
                <a:lnTo>
                  <a:pt x="2612" y="2473"/>
                </a:lnTo>
                <a:lnTo>
                  <a:pt x="2612" y="2474"/>
                </a:lnTo>
                <a:lnTo>
                  <a:pt x="2611" y="2475"/>
                </a:lnTo>
                <a:lnTo>
                  <a:pt x="2609" y="2477"/>
                </a:lnTo>
                <a:lnTo>
                  <a:pt x="2607" y="2478"/>
                </a:lnTo>
                <a:lnTo>
                  <a:pt x="2606" y="2479"/>
                </a:lnTo>
                <a:lnTo>
                  <a:pt x="2607" y="2480"/>
                </a:lnTo>
                <a:lnTo>
                  <a:pt x="2608" y="2480"/>
                </a:lnTo>
                <a:lnTo>
                  <a:pt x="2608" y="2482"/>
                </a:lnTo>
                <a:lnTo>
                  <a:pt x="2608" y="2483"/>
                </a:lnTo>
                <a:lnTo>
                  <a:pt x="2608" y="2484"/>
                </a:lnTo>
                <a:lnTo>
                  <a:pt x="2606" y="2485"/>
                </a:lnTo>
                <a:lnTo>
                  <a:pt x="2602" y="2485"/>
                </a:lnTo>
                <a:lnTo>
                  <a:pt x="2600" y="2485"/>
                </a:lnTo>
                <a:lnTo>
                  <a:pt x="2600" y="2486"/>
                </a:lnTo>
                <a:lnTo>
                  <a:pt x="2597" y="2488"/>
                </a:lnTo>
                <a:lnTo>
                  <a:pt x="2596" y="2488"/>
                </a:lnTo>
                <a:lnTo>
                  <a:pt x="2593" y="2488"/>
                </a:lnTo>
                <a:lnTo>
                  <a:pt x="2592" y="2488"/>
                </a:lnTo>
                <a:lnTo>
                  <a:pt x="2592" y="2490"/>
                </a:lnTo>
                <a:lnTo>
                  <a:pt x="2592" y="2493"/>
                </a:lnTo>
                <a:lnTo>
                  <a:pt x="2593" y="2494"/>
                </a:lnTo>
                <a:lnTo>
                  <a:pt x="2595" y="2494"/>
                </a:lnTo>
                <a:lnTo>
                  <a:pt x="2596" y="2494"/>
                </a:lnTo>
                <a:lnTo>
                  <a:pt x="2597" y="2495"/>
                </a:lnTo>
                <a:lnTo>
                  <a:pt x="2596" y="2496"/>
                </a:lnTo>
                <a:lnTo>
                  <a:pt x="2595" y="2496"/>
                </a:lnTo>
                <a:lnTo>
                  <a:pt x="2593" y="2496"/>
                </a:lnTo>
                <a:lnTo>
                  <a:pt x="2591" y="2496"/>
                </a:lnTo>
                <a:lnTo>
                  <a:pt x="2590" y="2496"/>
                </a:lnTo>
                <a:lnTo>
                  <a:pt x="2589" y="2496"/>
                </a:lnTo>
                <a:lnTo>
                  <a:pt x="2587" y="2496"/>
                </a:lnTo>
                <a:lnTo>
                  <a:pt x="2585" y="2495"/>
                </a:lnTo>
                <a:lnTo>
                  <a:pt x="2579" y="2494"/>
                </a:lnTo>
                <a:lnTo>
                  <a:pt x="2577" y="2494"/>
                </a:lnTo>
                <a:lnTo>
                  <a:pt x="2576" y="2494"/>
                </a:lnTo>
                <a:lnTo>
                  <a:pt x="2576" y="2495"/>
                </a:lnTo>
                <a:lnTo>
                  <a:pt x="2577" y="2496"/>
                </a:lnTo>
                <a:lnTo>
                  <a:pt x="2577" y="2498"/>
                </a:lnTo>
                <a:lnTo>
                  <a:pt x="2576" y="2498"/>
                </a:lnTo>
                <a:lnTo>
                  <a:pt x="2574" y="2498"/>
                </a:lnTo>
                <a:lnTo>
                  <a:pt x="2571" y="2499"/>
                </a:lnTo>
                <a:lnTo>
                  <a:pt x="2570" y="2499"/>
                </a:lnTo>
                <a:lnTo>
                  <a:pt x="2569" y="2499"/>
                </a:lnTo>
                <a:lnTo>
                  <a:pt x="2568" y="2499"/>
                </a:lnTo>
                <a:lnTo>
                  <a:pt x="2568" y="2500"/>
                </a:lnTo>
                <a:lnTo>
                  <a:pt x="2566" y="2501"/>
                </a:lnTo>
                <a:lnTo>
                  <a:pt x="2566" y="2502"/>
                </a:lnTo>
                <a:lnTo>
                  <a:pt x="2565" y="2504"/>
                </a:lnTo>
                <a:lnTo>
                  <a:pt x="2564" y="2504"/>
                </a:lnTo>
                <a:lnTo>
                  <a:pt x="2564" y="2502"/>
                </a:lnTo>
                <a:lnTo>
                  <a:pt x="2563" y="2501"/>
                </a:lnTo>
                <a:lnTo>
                  <a:pt x="2563" y="2500"/>
                </a:lnTo>
                <a:lnTo>
                  <a:pt x="2561" y="2500"/>
                </a:lnTo>
                <a:lnTo>
                  <a:pt x="2559" y="2501"/>
                </a:lnTo>
                <a:lnTo>
                  <a:pt x="2558" y="2502"/>
                </a:lnTo>
                <a:lnTo>
                  <a:pt x="2557" y="2502"/>
                </a:lnTo>
                <a:lnTo>
                  <a:pt x="2555" y="2502"/>
                </a:lnTo>
                <a:lnTo>
                  <a:pt x="2554" y="2504"/>
                </a:lnTo>
                <a:lnTo>
                  <a:pt x="2553" y="2504"/>
                </a:lnTo>
                <a:lnTo>
                  <a:pt x="2550" y="2504"/>
                </a:lnTo>
                <a:lnTo>
                  <a:pt x="2549" y="2505"/>
                </a:lnTo>
                <a:lnTo>
                  <a:pt x="2548" y="2506"/>
                </a:lnTo>
                <a:lnTo>
                  <a:pt x="2549" y="2507"/>
                </a:lnTo>
                <a:lnTo>
                  <a:pt x="2550" y="2507"/>
                </a:lnTo>
                <a:lnTo>
                  <a:pt x="2550" y="2509"/>
                </a:lnTo>
                <a:lnTo>
                  <a:pt x="2552" y="2510"/>
                </a:lnTo>
                <a:lnTo>
                  <a:pt x="2553" y="2510"/>
                </a:lnTo>
                <a:lnTo>
                  <a:pt x="2554" y="2510"/>
                </a:lnTo>
                <a:lnTo>
                  <a:pt x="2554" y="2509"/>
                </a:lnTo>
                <a:lnTo>
                  <a:pt x="2555" y="2509"/>
                </a:lnTo>
                <a:lnTo>
                  <a:pt x="2555" y="2510"/>
                </a:lnTo>
                <a:lnTo>
                  <a:pt x="2554" y="2511"/>
                </a:lnTo>
                <a:lnTo>
                  <a:pt x="2554" y="2512"/>
                </a:lnTo>
                <a:lnTo>
                  <a:pt x="2555" y="2512"/>
                </a:lnTo>
                <a:lnTo>
                  <a:pt x="2555" y="2514"/>
                </a:lnTo>
                <a:lnTo>
                  <a:pt x="2557" y="2515"/>
                </a:lnTo>
                <a:lnTo>
                  <a:pt x="2557" y="2516"/>
                </a:lnTo>
                <a:lnTo>
                  <a:pt x="2555" y="2516"/>
                </a:lnTo>
                <a:lnTo>
                  <a:pt x="2554" y="2516"/>
                </a:lnTo>
                <a:lnTo>
                  <a:pt x="2554" y="2517"/>
                </a:lnTo>
                <a:lnTo>
                  <a:pt x="2555" y="2517"/>
                </a:lnTo>
                <a:lnTo>
                  <a:pt x="2555" y="2518"/>
                </a:lnTo>
                <a:lnTo>
                  <a:pt x="2554" y="2518"/>
                </a:lnTo>
                <a:lnTo>
                  <a:pt x="2553" y="2518"/>
                </a:lnTo>
                <a:lnTo>
                  <a:pt x="2553" y="2520"/>
                </a:lnTo>
                <a:lnTo>
                  <a:pt x="2553" y="2521"/>
                </a:lnTo>
                <a:lnTo>
                  <a:pt x="2552" y="2521"/>
                </a:lnTo>
                <a:lnTo>
                  <a:pt x="2552" y="2522"/>
                </a:lnTo>
                <a:lnTo>
                  <a:pt x="2552" y="2523"/>
                </a:lnTo>
                <a:lnTo>
                  <a:pt x="2552" y="2526"/>
                </a:lnTo>
                <a:lnTo>
                  <a:pt x="2552" y="2527"/>
                </a:lnTo>
                <a:lnTo>
                  <a:pt x="2553" y="2527"/>
                </a:lnTo>
                <a:lnTo>
                  <a:pt x="2552" y="2528"/>
                </a:lnTo>
                <a:lnTo>
                  <a:pt x="2552" y="2530"/>
                </a:lnTo>
                <a:lnTo>
                  <a:pt x="2552" y="2531"/>
                </a:lnTo>
                <a:lnTo>
                  <a:pt x="2552" y="2532"/>
                </a:lnTo>
                <a:lnTo>
                  <a:pt x="2552" y="2533"/>
                </a:lnTo>
                <a:lnTo>
                  <a:pt x="2550" y="2533"/>
                </a:lnTo>
                <a:lnTo>
                  <a:pt x="2550" y="2534"/>
                </a:lnTo>
                <a:lnTo>
                  <a:pt x="2550" y="2536"/>
                </a:lnTo>
                <a:lnTo>
                  <a:pt x="2552" y="2536"/>
                </a:lnTo>
                <a:lnTo>
                  <a:pt x="2552" y="2537"/>
                </a:lnTo>
                <a:lnTo>
                  <a:pt x="2550" y="2537"/>
                </a:lnTo>
                <a:lnTo>
                  <a:pt x="2550" y="2538"/>
                </a:lnTo>
                <a:lnTo>
                  <a:pt x="2550" y="2539"/>
                </a:lnTo>
                <a:lnTo>
                  <a:pt x="2552" y="2539"/>
                </a:lnTo>
                <a:lnTo>
                  <a:pt x="2552" y="2541"/>
                </a:lnTo>
                <a:lnTo>
                  <a:pt x="2550" y="2542"/>
                </a:lnTo>
                <a:lnTo>
                  <a:pt x="2550" y="2543"/>
                </a:lnTo>
                <a:lnTo>
                  <a:pt x="2549" y="2543"/>
                </a:lnTo>
                <a:lnTo>
                  <a:pt x="2549" y="2544"/>
                </a:lnTo>
                <a:lnTo>
                  <a:pt x="2548" y="2544"/>
                </a:lnTo>
                <a:lnTo>
                  <a:pt x="2548" y="2546"/>
                </a:lnTo>
                <a:lnTo>
                  <a:pt x="2547" y="2547"/>
                </a:lnTo>
                <a:lnTo>
                  <a:pt x="2545" y="2546"/>
                </a:lnTo>
                <a:lnTo>
                  <a:pt x="2544" y="2546"/>
                </a:lnTo>
                <a:lnTo>
                  <a:pt x="2543" y="2547"/>
                </a:lnTo>
                <a:lnTo>
                  <a:pt x="2543" y="2548"/>
                </a:lnTo>
                <a:lnTo>
                  <a:pt x="2544" y="2548"/>
                </a:lnTo>
                <a:lnTo>
                  <a:pt x="2544" y="2547"/>
                </a:lnTo>
                <a:lnTo>
                  <a:pt x="2545" y="2548"/>
                </a:lnTo>
                <a:lnTo>
                  <a:pt x="2544" y="2548"/>
                </a:lnTo>
                <a:lnTo>
                  <a:pt x="2543" y="2549"/>
                </a:lnTo>
                <a:lnTo>
                  <a:pt x="2542" y="2549"/>
                </a:lnTo>
                <a:lnTo>
                  <a:pt x="2542" y="2551"/>
                </a:lnTo>
                <a:lnTo>
                  <a:pt x="2543" y="2552"/>
                </a:lnTo>
                <a:lnTo>
                  <a:pt x="2542" y="2552"/>
                </a:lnTo>
                <a:lnTo>
                  <a:pt x="2541" y="2553"/>
                </a:lnTo>
                <a:lnTo>
                  <a:pt x="2541" y="2554"/>
                </a:lnTo>
                <a:lnTo>
                  <a:pt x="2541" y="2555"/>
                </a:lnTo>
                <a:lnTo>
                  <a:pt x="2542" y="2555"/>
                </a:lnTo>
                <a:lnTo>
                  <a:pt x="2543" y="2555"/>
                </a:lnTo>
                <a:lnTo>
                  <a:pt x="2543" y="2557"/>
                </a:lnTo>
                <a:lnTo>
                  <a:pt x="2544" y="2558"/>
                </a:lnTo>
                <a:lnTo>
                  <a:pt x="2545" y="2559"/>
                </a:lnTo>
                <a:lnTo>
                  <a:pt x="2547" y="2559"/>
                </a:lnTo>
                <a:lnTo>
                  <a:pt x="2548" y="2559"/>
                </a:lnTo>
                <a:lnTo>
                  <a:pt x="2549" y="2559"/>
                </a:lnTo>
                <a:lnTo>
                  <a:pt x="2549" y="2560"/>
                </a:lnTo>
                <a:lnTo>
                  <a:pt x="2550" y="2560"/>
                </a:lnTo>
                <a:lnTo>
                  <a:pt x="2552" y="2560"/>
                </a:lnTo>
                <a:lnTo>
                  <a:pt x="2552" y="2562"/>
                </a:lnTo>
                <a:lnTo>
                  <a:pt x="2552" y="2563"/>
                </a:lnTo>
                <a:lnTo>
                  <a:pt x="2552" y="2564"/>
                </a:lnTo>
                <a:lnTo>
                  <a:pt x="2550" y="2564"/>
                </a:lnTo>
                <a:lnTo>
                  <a:pt x="2552" y="2565"/>
                </a:lnTo>
                <a:lnTo>
                  <a:pt x="2553" y="2565"/>
                </a:lnTo>
                <a:lnTo>
                  <a:pt x="2553" y="2567"/>
                </a:lnTo>
                <a:lnTo>
                  <a:pt x="2554" y="2567"/>
                </a:lnTo>
                <a:lnTo>
                  <a:pt x="2554" y="2568"/>
                </a:lnTo>
                <a:lnTo>
                  <a:pt x="2555" y="2568"/>
                </a:lnTo>
                <a:lnTo>
                  <a:pt x="2555" y="2569"/>
                </a:lnTo>
                <a:lnTo>
                  <a:pt x="2557" y="2569"/>
                </a:lnTo>
                <a:lnTo>
                  <a:pt x="2558" y="2569"/>
                </a:lnTo>
                <a:lnTo>
                  <a:pt x="2559" y="2570"/>
                </a:lnTo>
                <a:lnTo>
                  <a:pt x="2559" y="2571"/>
                </a:lnTo>
                <a:lnTo>
                  <a:pt x="2559" y="2573"/>
                </a:lnTo>
                <a:lnTo>
                  <a:pt x="2558" y="2574"/>
                </a:lnTo>
                <a:lnTo>
                  <a:pt x="2558" y="2575"/>
                </a:lnTo>
                <a:lnTo>
                  <a:pt x="2559" y="2575"/>
                </a:lnTo>
                <a:lnTo>
                  <a:pt x="2559" y="2576"/>
                </a:lnTo>
                <a:lnTo>
                  <a:pt x="2558" y="2576"/>
                </a:lnTo>
                <a:lnTo>
                  <a:pt x="2558" y="2578"/>
                </a:lnTo>
                <a:lnTo>
                  <a:pt x="2558" y="2579"/>
                </a:lnTo>
                <a:lnTo>
                  <a:pt x="2557" y="2580"/>
                </a:lnTo>
                <a:lnTo>
                  <a:pt x="2558" y="2580"/>
                </a:lnTo>
                <a:lnTo>
                  <a:pt x="2559" y="2580"/>
                </a:lnTo>
                <a:lnTo>
                  <a:pt x="2559" y="2581"/>
                </a:lnTo>
                <a:lnTo>
                  <a:pt x="2560" y="2581"/>
                </a:lnTo>
                <a:lnTo>
                  <a:pt x="2561" y="2581"/>
                </a:lnTo>
                <a:lnTo>
                  <a:pt x="2561" y="2580"/>
                </a:lnTo>
                <a:lnTo>
                  <a:pt x="2561" y="2581"/>
                </a:lnTo>
                <a:lnTo>
                  <a:pt x="2563" y="2581"/>
                </a:lnTo>
                <a:lnTo>
                  <a:pt x="2563" y="2583"/>
                </a:lnTo>
                <a:lnTo>
                  <a:pt x="2564" y="2583"/>
                </a:lnTo>
                <a:lnTo>
                  <a:pt x="2564" y="2584"/>
                </a:lnTo>
                <a:lnTo>
                  <a:pt x="2564" y="2585"/>
                </a:lnTo>
                <a:lnTo>
                  <a:pt x="2563" y="2585"/>
                </a:lnTo>
                <a:lnTo>
                  <a:pt x="2563" y="2584"/>
                </a:lnTo>
                <a:lnTo>
                  <a:pt x="2561" y="2584"/>
                </a:lnTo>
                <a:lnTo>
                  <a:pt x="2561" y="2585"/>
                </a:lnTo>
                <a:lnTo>
                  <a:pt x="2561" y="2586"/>
                </a:lnTo>
                <a:lnTo>
                  <a:pt x="2560" y="2586"/>
                </a:lnTo>
                <a:lnTo>
                  <a:pt x="2559" y="2586"/>
                </a:lnTo>
                <a:lnTo>
                  <a:pt x="2559" y="2587"/>
                </a:lnTo>
                <a:lnTo>
                  <a:pt x="2559" y="2589"/>
                </a:lnTo>
                <a:lnTo>
                  <a:pt x="2560" y="2589"/>
                </a:lnTo>
                <a:lnTo>
                  <a:pt x="2561" y="2589"/>
                </a:lnTo>
                <a:lnTo>
                  <a:pt x="2563" y="2589"/>
                </a:lnTo>
                <a:lnTo>
                  <a:pt x="2563" y="2590"/>
                </a:lnTo>
                <a:lnTo>
                  <a:pt x="2564" y="2590"/>
                </a:lnTo>
                <a:lnTo>
                  <a:pt x="2564" y="2591"/>
                </a:lnTo>
                <a:lnTo>
                  <a:pt x="2563" y="2592"/>
                </a:lnTo>
                <a:lnTo>
                  <a:pt x="2563" y="2594"/>
                </a:lnTo>
                <a:lnTo>
                  <a:pt x="2561" y="2594"/>
                </a:lnTo>
                <a:lnTo>
                  <a:pt x="2561" y="2595"/>
                </a:lnTo>
                <a:lnTo>
                  <a:pt x="2560" y="2595"/>
                </a:lnTo>
                <a:lnTo>
                  <a:pt x="2559" y="2595"/>
                </a:lnTo>
                <a:lnTo>
                  <a:pt x="2559" y="2596"/>
                </a:lnTo>
                <a:lnTo>
                  <a:pt x="2559" y="2597"/>
                </a:lnTo>
                <a:lnTo>
                  <a:pt x="2558" y="2597"/>
                </a:lnTo>
                <a:lnTo>
                  <a:pt x="2558" y="2599"/>
                </a:lnTo>
                <a:lnTo>
                  <a:pt x="2559" y="2600"/>
                </a:lnTo>
                <a:lnTo>
                  <a:pt x="2559" y="2601"/>
                </a:lnTo>
                <a:lnTo>
                  <a:pt x="2558" y="2601"/>
                </a:lnTo>
                <a:lnTo>
                  <a:pt x="2558" y="2602"/>
                </a:lnTo>
                <a:lnTo>
                  <a:pt x="2558" y="2603"/>
                </a:lnTo>
                <a:lnTo>
                  <a:pt x="2559" y="2603"/>
                </a:lnTo>
                <a:lnTo>
                  <a:pt x="2559" y="2602"/>
                </a:lnTo>
                <a:lnTo>
                  <a:pt x="2560" y="2602"/>
                </a:lnTo>
                <a:lnTo>
                  <a:pt x="2560" y="2603"/>
                </a:lnTo>
                <a:lnTo>
                  <a:pt x="2561" y="2603"/>
                </a:lnTo>
                <a:lnTo>
                  <a:pt x="2561" y="2605"/>
                </a:lnTo>
                <a:lnTo>
                  <a:pt x="2560" y="2605"/>
                </a:lnTo>
                <a:lnTo>
                  <a:pt x="2560" y="2606"/>
                </a:lnTo>
                <a:lnTo>
                  <a:pt x="2561" y="2606"/>
                </a:lnTo>
                <a:lnTo>
                  <a:pt x="2561" y="2607"/>
                </a:lnTo>
                <a:lnTo>
                  <a:pt x="2563" y="2607"/>
                </a:lnTo>
                <a:lnTo>
                  <a:pt x="2563" y="2608"/>
                </a:lnTo>
                <a:lnTo>
                  <a:pt x="2564" y="2608"/>
                </a:lnTo>
                <a:lnTo>
                  <a:pt x="2563" y="2610"/>
                </a:lnTo>
                <a:lnTo>
                  <a:pt x="2564" y="2610"/>
                </a:lnTo>
                <a:lnTo>
                  <a:pt x="2564" y="2611"/>
                </a:lnTo>
                <a:lnTo>
                  <a:pt x="2564" y="2612"/>
                </a:lnTo>
                <a:lnTo>
                  <a:pt x="2564" y="2613"/>
                </a:lnTo>
                <a:lnTo>
                  <a:pt x="2563" y="2613"/>
                </a:lnTo>
                <a:lnTo>
                  <a:pt x="2561" y="2613"/>
                </a:lnTo>
                <a:lnTo>
                  <a:pt x="2561" y="2615"/>
                </a:lnTo>
                <a:lnTo>
                  <a:pt x="2561" y="2616"/>
                </a:lnTo>
                <a:lnTo>
                  <a:pt x="2560" y="2616"/>
                </a:lnTo>
                <a:lnTo>
                  <a:pt x="2559" y="2616"/>
                </a:lnTo>
                <a:lnTo>
                  <a:pt x="2559" y="2617"/>
                </a:lnTo>
                <a:lnTo>
                  <a:pt x="2558" y="2617"/>
                </a:lnTo>
                <a:lnTo>
                  <a:pt x="2558" y="2618"/>
                </a:lnTo>
                <a:lnTo>
                  <a:pt x="2558" y="2619"/>
                </a:lnTo>
                <a:lnTo>
                  <a:pt x="2557" y="2619"/>
                </a:lnTo>
                <a:lnTo>
                  <a:pt x="2557" y="2621"/>
                </a:lnTo>
                <a:lnTo>
                  <a:pt x="2558" y="2621"/>
                </a:lnTo>
                <a:lnTo>
                  <a:pt x="2558" y="2622"/>
                </a:lnTo>
                <a:lnTo>
                  <a:pt x="2557" y="2623"/>
                </a:lnTo>
                <a:lnTo>
                  <a:pt x="2555" y="2624"/>
                </a:lnTo>
                <a:lnTo>
                  <a:pt x="2555" y="2626"/>
                </a:lnTo>
                <a:lnTo>
                  <a:pt x="2557" y="2627"/>
                </a:lnTo>
                <a:lnTo>
                  <a:pt x="2555" y="2627"/>
                </a:lnTo>
                <a:lnTo>
                  <a:pt x="2555" y="2628"/>
                </a:lnTo>
                <a:lnTo>
                  <a:pt x="2554" y="2629"/>
                </a:lnTo>
                <a:lnTo>
                  <a:pt x="2554" y="2631"/>
                </a:lnTo>
                <a:lnTo>
                  <a:pt x="2554" y="2632"/>
                </a:lnTo>
                <a:lnTo>
                  <a:pt x="2555" y="2632"/>
                </a:lnTo>
                <a:lnTo>
                  <a:pt x="2557" y="2632"/>
                </a:lnTo>
                <a:lnTo>
                  <a:pt x="2557" y="2633"/>
                </a:lnTo>
                <a:lnTo>
                  <a:pt x="2557" y="2634"/>
                </a:lnTo>
                <a:lnTo>
                  <a:pt x="2555" y="2634"/>
                </a:lnTo>
                <a:lnTo>
                  <a:pt x="2555" y="2635"/>
                </a:lnTo>
                <a:lnTo>
                  <a:pt x="2557" y="2637"/>
                </a:lnTo>
                <a:lnTo>
                  <a:pt x="2555" y="2637"/>
                </a:lnTo>
                <a:lnTo>
                  <a:pt x="2555" y="2638"/>
                </a:lnTo>
                <a:lnTo>
                  <a:pt x="2554" y="2638"/>
                </a:lnTo>
                <a:lnTo>
                  <a:pt x="2553" y="2638"/>
                </a:lnTo>
                <a:lnTo>
                  <a:pt x="2552" y="2639"/>
                </a:lnTo>
                <a:lnTo>
                  <a:pt x="2552" y="2642"/>
                </a:lnTo>
                <a:lnTo>
                  <a:pt x="2552" y="2643"/>
                </a:lnTo>
                <a:lnTo>
                  <a:pt x="2550" y="2643"/>
                </a:lnTo>
                <a:lnTo>
                  <a:pt x="2550" y="2644"/>
                </a:lnTo>
                <a:lnTo>
                  <a:pt x="2549" y="2644"/>
                </a:lnTo>
                <a:lnTo>
                  <a:pt x="2548" y="2644"/>
                </a:lnTo>
                <a:lnTo>
                  <a:pt x="2547" y="2644"/>
                </a:lnTo>
                <a:lnTo>
                  <a:pt x="2545" y="2644"/>
                </a:lnTo>
                <a:lnTo>
                  <a:pt x="2544" y="2644"/>
                </a:lnTo>
                <a:lnTo>
                  <a:pt x="2543" y="2644"/>
                </a:lnTo>
                <a:lnTo>
                  <a:pt x="2543" y="2645"/>
                </a:lnTo>
                <a:lnTo>
                  <a:pt x="2541" y="2648"/>
                </a:lnTo>
                <a:lnTo>
                  <a:pt x="2541" y="2649"/>
                </a:lnTo>
                <a:lnTo>
                  <a:pt x="2539" y="2649"/>
                </a:lnTo>
                <a:lnTo>
                  <a:pt x="2539" y="2650"/>
                </a:lnTo>
                <a:lnTo>
                  <a:pt x="2538" y="2650"/>
                </a:lnTo>
                <a:lnTo>
                  <a:pt x="2538" y="2651"/>
                </a:lnTo>
                <a:lnTo>
                  <a:pt x="2537" y="2653"/>
                </a:lnTo>
                <a:lnTo>
                  <a:pt x="2537" y="2656"/>
                </a:lnTo>
                <a:lnTo>
                  <a:pt x="2536" y="2656"/>
                </a:lnTo>
                <a:lnTo>
                  <a:pt x="2533" y="2655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FE80DD1E-19F3-0D29-206A-3A1EC9482940}"/>
              </a:ext>
            </a:extLst>
          </p:cNvPr>
          <p:cNvSpPr>
            <a:spLocks/>
          </p:cNvSpPr>
          <p:nvPr/>
        </p:nvSpPr>
        <p:spPr bwMode="auto">
          <a:xfrm>
            <a:off x="5076056" y="1131590"/>
            <a:ext cx="2808312" cy="3603497"/>
          </a:xfrm>
          <a:custGeom>
            <a:avLst/>
            <a:gdLst>
              <a:gd name="T0" fmla="*/ 2659 w 2790"/>
              <a:gd name="T1" fmla="*/ 2752 h 3580"/>
              <a:gd name="T2" fmla="*/ 2779 w 2790"/>
              <a:gd name="T3" fmla="*/ 2904 h 3580"/>
              <a:gd name="T4" fmla="*/ 2666 w 2790"/>
              <a:gd name="T5" fmla="*/ 2975 h 3580"/>
              <a:gd name="T6" fmla="*/ 2592 w 2790"/>
              <a:gd name="T7" fmla="*/ 2999 h 3580"/>
              <a:gd name="T8" fmla="*/ 2531 w 2790"/>
              <a:gd name="T9" fmla="*/ 2979 h 3580"/>
              <a:gd name="T10" fmla="*/ 2399 w 2790"/>
              <a:gd name="T11" fmla="*/ 2928 h 3580"/>
              <a:gd name="T12" fmla="*/ 2205 w 2790"/>
              <a:gd name="T13" fmla="*/ 2873 h 3580"/>
              <a:gd name="T14" fmla="*/ 2164 w 2790"/>
              <a:gd name="T15" fmla="*/ 2946 h 3580"/>
              <a:gd name="T16" fmla="*/ 2133 w 2790"/>
              <a:gd name="T17" fmla="*/ 3043 h 3580"/>
              <a:gd name="T18" fmla="*/ 2066 w 2790"/>
              <a:gd name="T19" fmla="*/ 3071 h 3580"/>
              <a:gd name="T20" fmla="*/ 2047 w 2790"/>
              <a:gd name="T21" fmla="*/ 3156 h 3580"/>
              <a:gd name="T22" fmla="*/ 1975 w 2790"/>
              <a:gd name="T23" fmla="*/ 3187 h 3580"/>
              <a:gd name="T24" fmla="*/ 1902 w 2790"/>
              <a:gd name="T25" fmla="*/ 3229 h 3580"/>
              <a:gd name="T26" fmla="*/ 1875 w 2790"/>
              <a:gd name="T27" fmla="*/ 3305 h 3580"/>
              <a:gd name="T28" fmla="*/ 1829 w 2790"/>
              <a:gd name="T29" fmla="*/ 3345 h 3580"/>
              <a:gd name="T30" fmla="*/ 1786 w 2790"/>
              <a:gd name="T31" fmla="*/ 3377 h 3580"/>
              <a:gd name="T32" fmla="*/ 1731 w 2790"/>
              <a:gd name="T33" fmla="*/ 3406 h 3580"/>
              <a:gd name="T34" fmla="*/ 1685 w 2790"/>
              <a:gd name="T35" fmla="*/ 3494 h 3580"/>
              <a:gd name="T36" fmla="*/ 1661 w 2790"/>
              <a:gd name="T37" fmla="*/ 3512 h 3580"/>
              <a:gd name="T38" fmla="*/ 1639 w 2790"/>
              <a:gd name="T39" fmla="*/ 3498 h 3580"/>
              <a:gd name="T40" fmla="*/ 1617 w 2790"/>
              <a:gd name="T41" fmla="*/ 3489 h 3580"/>
              <a:gd name="T42" fmla="*/ 1586 w 2790"/>
              <a:gd name="T43" fmla="*/ 3516 h 3580"/>
              <a:gd name="T44" fmla="*/ 1545 w 2790"/>
              <a:gd name="T45" fmla="*/ 3530 h 3580"/>
              <a:gd name="T46" fmla="*/ 1507 w 2790"/>
              <a:gd name="T47" fmla="*/ 3551 h 3580"/>
              <a:gd name="T48" fmla="*/ 1474 w 2790"/>
              <a:gd name="T49" fmla="*/ 3570 h 3580"/>
              <a:gd name="T50" fmla="*/ 1421 w 2790"/>
              <a:gd name="T51" fmla="*/ 3555 h 3580"/>
              <a:gd name="T52" fmla="*/ 1388 w 2790"/>
              <a:gd name="T53" fmla="*/ 3494 h 3580"/>
              <a:gd name="T54" fmla="*/ 1279 w 2790"/>
              <a:gd name="T55" fmla="*/ 3470 h 3580"/>
              <a:gd name="T56" fmla="*/ 1148 w 2790"/>
              <a:gd name="T57" fmla="*/ 3336 h 3580"/>
              <a:gd name="T58" fmla="*/ 1069 w 2790"/>
              <a:gd name="T59" fmla="*/ 3287 h 3580"/>
              <a:gd name="T60" fmla="*/ 1062 w 2790"/>
              <a:gd name="T61" fmla="*/ 3219 h 3580"/>
              <a:gd name="T62" fmla="*/ 1057 w 2790"/>
              <a:gd name="T63" fmla="*/ 3153 h 3580"/>
              <a:gd name="T64" fmla="*/ 1053 w 2790"/>
              <a:gd name="T65" fmla="*/ 3085 h 3580"/>
              <a:gd name="T66" fmla="*/ 1335 w 2790"/>
              <a:gd name="T67" fmla="*/ 2685 h 3580"/>
              <a:gd name="T68" fmla="*/ 1247 w 2790"/>
              <a:gd name="T69" fmla="*/ 2426 h 3580"/>
              <a:gd name="T70" fmla="*/ 1193 w 2790"/>
              <a:gd name="T71" fmla="*/ 2322 h 3580"/>
              <a:gd name="T72" fmla="*/ 1156 w 2790"/>
              <a:gd name="T73" fmla="*/ 2249 h 3580"/>
              <a:gd name="T74" fmla="*/ 1198 w 2790"/>
              <a:gd name="T75" fmla="*/ 2180 h 3580"/>
              <a:gd name="T76" fmla="*/ 531 w 2790"/>
              <a:gd name="T77" fmla="*/ 861 h 3580"/>
              <a:gd name="T78" fmla="*/ 1388 w 2790"/>
              <a:gd name="T79" fmla="*/ 309 h 3580"/>
              <a:gd name="T80" fmla="*/ 1277 w 2790"/>
              <a:gd name="T81" fmla="*/ 453 h 3580"/>
              <a:gd name="T82" fmla="*/ 1112 w 2790"/>
              <a:gd name="T83" fmla="*/ 577 h 3580"/>
              <a:gd name="T84" fmla="*/ 1324 w 2790"/>
              <a:gd name="T85" fmla="*/ 988 h 3580"/>
              <a:gd name="T86" fmla="*/ 1920 w 2790"/>
              <a:gd name="T87" fmla="*/ 1097 h 3580"/>
              <a:gd name="T88" fmla="*/ 2015 w 2790"/>
              <a:gd name="T89" fmla="*/ 1266 h 3580"/>
              <a:gd name="T90" fmla="*/ 2066 w 2790"/>
              <a:gd name="T91" fmla="*/ 1265 h 3580"/>
              <a:gd name="T92" fmla="*/ 2111 w 2790"/>
              <a:gd name="T93" fmla="*/ 1227 h 3580"/>
              <a:gd name="T94" fmla="*/ 2181 w 2790"/>
              <a:gd name="T95" fmla="*/ 1339 h 3580"/>
              <a:gd name="T96" fmla="*/ 2250 w 2790"/>
              <a:gd name="T97" fmla="*/ 1488 h 3580"/>
              <a:gd name="T98" fmla="*/ 2358 w 2790"/>
              <a:gd name="T99" fmla="*/ 1881 h 3580"/>
              <a:gd name="T100" fmla="*/ 2276 w 2790"/>
              <a:gd name="T101" fmla="*/ 2045 h 3580"/>
              <a:gd name="T102" fmla="*/ 2301 w 2790"/>
              <a:gd name="T103" fmla="*/ 2133 h 3580"/>
              <a:gd name="T104" fmla="*/ 2362 w 2790"/>
              <a:gd name="T105" fmla="*/ 2127 h 3580"/>
              <a:gd name="T106" fmla="*/ 2424 w 2790"/>
              <a:gd name="T107" fmla="*/ 2143 h 3580"/>
              <a:gd name="T108" fmla="*/ 2502 w 2790"/>
              <a:gd name="T109" fmla="*/ 2134 h 3580"/>
              <a:gd name="T110" fmla="*/ 2555 w 2790"/>
              <a:gd name="T111" fmla="*/ 2276 h 3580"/>
              <a:gd name="T112" fmla="*/ 2677 w 2790"/>
              <a:gd name="T113" fmla="*/ 2398 h 3580"/>
              <a:gd name="T114" fmla="*/ 2608 w 2790"/>
              <a:gd name="T115" fmla="*/ 2480 h 3580"/>
              <a:gd name="T116" fmla="*/ 2548 w 2790"/>
              <a:gd name="T117" fmla="*/ 2506 h 3580"/>
              <a:gd name="T118" fmla="*/ 2543 w 2790"/>
              <a:gd name="T119" fmla="*/ 2547 h 3580"/>
              <a:gd name="T120" fmla="*/ 2561 w 2790"/>
              <a:gd name="T121" fmla="*/ 2581 h 3580"/>
              <a:gd name="T122" fmla="*/ 2561 w 2790"/>
              <a:gd name="T123" fmla="*/ 2613 h 35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90" h="3580">
                <a:moveTo>
                  <a:pt x="2533" y="2655"/>
                </a:moveTo>
                <a:lnTo>
                  <a:pt x="2534" y="2655"/>
                </a:lnTo>
                <a:lnTo>
                  <a:pt x="2534" y="2656"/>
                </a:lnTo>
                <a:lnTo>
                  <a:pt x="2536" y="2658"/>
                </a:lnTo>
                <a:lnTo>
                  <a:pt x="2537" y="2659"/>
                </a:lnTo>
                <a:lnTo>
                  <a:pt x="2538" y="2660"/>
                </a:lnTo>
                <a:lnTo>
                  <a:pt x="2539" y="2661"/>
                </a:lnTo>
                <a:lnTo>
                  <a:pt x="2541" y="2663"/>
                </a:lnTo>
                <a:lnTo>
                  <a:pt x="2542" y="2664"/>
                </a:lnTo>
                <a:lnTo>
                  <a:pt x="2543" y="2664"/>
                </a:lnTo>
                <a:lnTo>
                  <a:pt x="2543" y="2665"/>
                </a:lnTo>
                <a:lnTo>
                  <a:pt x="2545" y="2665"/>
                </a:lnTo>
                <a:lnTo>
                  <a:pt x="2547" y="2665"/>
                </a:lnTo>
                <a:lnTo>
                  <a:pt x="2548" y="2665"/>
                </a:lnTo>
                <a:lnTo>
                  <a:pt x="2549" y="2665"/>
                </a:lnTo>
                <a:lnTo>
                  <a:pt x="2553" y="2665"/>
                </a:lnTo>
                <a:lnTo>
                  <a:pt x="2554" y="2665"/>
                </a:lnTo>
                <a:lnTo>
                  <a:pt x="2555" y="2666"/>
                </a:lnTo>
                <a:lnTo>
                  <a:pt x="2558" y="2670"/>
                </a:lnTo>
                <a:lnTo>
                  <a:pt x="2561" y="2674"/>
                </a:lnTo>
                <a:lnTo>
                  <a:pt x="2566" y="2680"/>
                </a:lnTo>
                <a:lnTo>
                  <a:pt x="2569" y="2682"/>
                </a:lnTo>
                <a:lnTo>
                  <a:pt x="2570" y="2683"/>
                </a:lnTo>
                <a:lnTo>
                  <a:pt x="2571" y="2685"/>
                </a:lnTo>
                <a:lnTo>
                  <a:pt x="2573" y="2685"/>
                </a:lnTo>
                <a:lnTo>
                  <a:pt x="2575" y="2688"/>
                </a:lnTo>
                <a:lnTo>
                  <a:pt x="2577" y="2690"/>
                </a:lnTo>
                <a:lnTo>
                  <a:pt x="2580" y="2692"/>
                </a:lnTo>
                <a:lnTo>
                  <a:pt x="2591" y="2702"/>
                </a:lnTo>
                <a:lnTo>
                  <a:pt x="2597" y="2707"/>
                </a:lnTo>
                <a:lnTo>
                  <a:pt x="2600" y="2709"/>
                </a:lnTo>
                <a:lnTo>
                  <a:pt x="2606" y="2714"/>
                </a:lnTo>
                <a:lnTo>
                  <a:pt x="2609" y="2718"/>
                </a:lnTo>
                <a:lnTo>
                  <a:pt x="2612" y="2720"/>
                </a:lnTo>
                <a:lnTo>
                  <a:pt x="2613" y="2722"/>
                </a:lnTo>
                <a:lnTo>
                  <a:pt x="2614" y="2722"/>
                </a:lnTo>
                <a:lnTo>
                  <a:pt x="2616" y="2723"/>
                </a:lnTo>
                <a:lnTo>
                  <a:pt x="2618" y="2725"/>
                </a:lnTo>
                <a:lnTo>
                  <a:pt x="2619" y="2725"/>
                </a:lnTo>
                <a:lnTo>
                  <a:pt x="2622" y="2727"/>
                </a:lnTo>
                <a:lnTo>
                  <a:pt x="2625" y="2730"/>
                </a:lnTo>
                <a:lnTo>
                  <a:pt x="2628" y="2731"/>
                </a:lnTo>
                <a:lnTo>
                  <a:pt x="2630" y="2733"/>
                </a:lnTo>
                <a:lnTo>
                  <a:pt x="2633" y="2735"/>
                </a:lnTo>
                <a:lnTo>
                  <a:pt x="2637" y="2738"/>
                </a:lnTo>
                <a:lnTo>
                  <a:pt x="2639" y="2739"/>
                </a:lnTo>
                <a:lnTo>
                  <a:pt x="2640" y="2740"/>
                </a:lnTo>
                <a:lnTo>
                  <a:pt x="2641" y="2740"/>
                </a:lnTo>
                <a:lnTo>
                  <a:pt x="2643" y="2741"/>
                </a:lnTo>
                <a:lnTo>
                  <a:pt x="2645" y="2743"/>
                </a:lnTo>
                <a:lnTo>
                  <a:pt x="2648" y="2745"/>
                </a:lnTo>
                <a:lnTo>
                  <a:pt x="2650" y="2747"/>
                </a:lnTo>
                <a:lnTo>
                  <a:pt x="2653" y="2749"/>
                </a:lnTo>
                <a:lnTo>
                  <a:pt x="2654" y="2750"/>
                </a:lnTo>
                <a:lnTo>
                  <a:pt x="2659" y="2752"/>
                </a:lnTo>
                <a:lnTo>
                  <a:pt x="2661" y="2755"/>
                </a:lnTo>
                <a:lnTo>
                  <a:pt x="2665" y="2757"/>
                </a:lnTo>
                <a:lnTo>
                  <a:pt x="2666" y="2759"/>
                </a:lnTo>
                <a:lnTo>
                  <a:pt x="2670" y="2761"/>
                </a:lnTo>
                <a:lnTo>
                  <a:pt x="2671" y="2762"/>
                </a:lnTo>
                <a:lnTo>
                  <a:pt x="2675" y="2763"/>
                </a:lnTo>
                <a:lnTo>
                  <a:pt x="2676" y="2765"/>
                </a:lnTo>
                <a:lnTo>
                  <a:pt x="2678" y="2765"/>
                </a:lnTo>
                <a:lnTo>
                  <a:pt x="2680" y="2766"/>
                </a:lnTo>
                <a:lnTo>
                  <a:pt x="2687" y="2770"/>
                </a:lnTo>
                <a:lnTo>
                  <a:pt x="2689" y="2771"/>
                </a:lnTo>
                <a:lnTo>
                  <a:pt x="2691" y="2771"/>
                </a:lnTo>
                <a:lnTo>
                  <a:pt x="2692" y="2772"/>
                </a:lnTo>
                <a:lnTo>
                  <a:pt x="2694" y="2773"/>
                </a:lnTo>
                <a:lnTo>
                  <a:pt x="2696" y="2773"/>
                </a:lnTo>
                <a:lnTo>
                  <a:pt x="2697" y="2773"/>
                </a:lnTo>
                <a:lnTo>
                  <a:pt x="2698" y="2775"/>
                </a:lnTo>
                <a:lnTo>
                  <a:pt x="2699" y="2775"/>
                </a:lnTo>
                <a:lnTo>
                  <a:pt x="2701" y="2775"/>
                </a:lnTo>
                <a:lnTo>
                  <a:pt x="2702" y="2776"/>
                </a:lnTo>
                <a:lnTo>
                  <a:pt x="2702" y="2777"/>
                </a:lnTo>
                <a:lnTo>
                  <a:pt x="2702" y="2778"/>
                </a:lnTo>
                <a:lnTo>
                  <a:pt x="2702" y="2779"/>
                </a:lnTo>
                <a:lnTo>
                  <a:pt x="2702" y="2781"/>
                </a:lnTo>
                <a:lnTo>
                  <a:pt x="2702" y="2786"/>
                </a:lnTo>
                <a:lnTo>
                  <a:pt x="2702" y="2788"/>
                </a:lnTo>
                <a:lnTo>
                  <a:pt x="2702" y="2791"/>
                </a:lnTo>
                <a:lnTo>
                  <a:pt x="2702" y="2793"/>
                </a:lnTo>
                <a:lnTo>
                  <a:pt x="2702" y="2795"/>
                </a:lnTo>
                <a:lnTo>
                  <a:pt x="2702" y="2798"/>
                </a:lnTo>
                <a:lnTo>
                  <a:pt x="2702" y="2807"/>
                </a:lnTo>
                <a:lnTo>
                  <a:pt x="2702" y="2831"/>
                </a:lnTo>
                <a:lnTo>
                  <a:pt x="2701" y="2839"/>
                </a:lnTo>
                <a:lnTo>
                  <a:pt x="2726" y="2839"/>
                </a:lnTo>
                <a:lnTo>
                  <a:pt x="2726" y="2840"/>
                </a:lnTo>
                <a:lnTo>
                  <a:pt x="2724" y="2884"/>
                </a:lnTo>
                <a:lnTo>
                  <a:pt x="2752" y="2876"/>
                </a:lnTo>
                <a:lnTo>
                  <a:pt x="2790" y="2863"/>
                </a:lnTo>
                <a:lnTo>
                  <a:pt x="2790" y="2864"/>
                </a:lnTo>
                <a:lnTo>
                  <a:pt x="2790" y="2866"/>
                </a:lnTo>
                <a:lnTo>
                  <a:pt x="2790" y="2868"/>
                </a:lnTo>
                <a:lnTo>
                  <a:pt x="2790" y="2869"/>
                </a:lnTo>
                <a:lnTo>
                  <a:pt x="2789" y="2872"/>
                </a:lnTo>
                <a:lnTo>
                  <a:pt x="2789" y="2874"/>
                </a:lnTo>
                <a:lnTo>
                  <a:pt x="2787" y="2879"/>
                </a:lnTo>
                <a:lnTo>
                  <a:pt x="2787" y="2880"/>
                </a:lnTo>
                <a:lnTo>
                  <a:pt x="2785" y="2883"/>
                </a:lnTo>
                <a:lnTo>
                  <a:pt x="2785" y="2885"/>
                </a:lnTo>
                <a:lnTo>
                  <a:pt x="2784" y="2887"/>
                </a:lnTo>
                <a:lnTo>
                  <a:pt x="2784" y="2890"/>
                </a:lnTo>
                <a:lnTo>
                  <a:pt x="2783" y="2892"/>
                </a:lnTo>
                <a:lnTo>
                  <a:pt x="2782" y="2896"/>
                </a:lnTo>
                <a:lnTo>
                  <a:pt x="2781" y="2899"/>
                </a:lnTo>
                <a:lnTo>
                  <a:pt x="2779" y="2903"/>
                </a:lnTo>
                <a:lnTo>
                  <a:pt x="2779" y="2904"/>
                </a:lnTo>
                <a:lnTo>
                  <a:pt x="2778" y="2908"/>
                </a:lnTo>
                <a:lnTo>
                  <a:pt x="2777" y="2909"/>
                </a:lnTo>
                <a:lnTo>
                  <a:pt x="2777" y="2910"/>
                </a:lnTo>
                <a:lnTo>
                  <a:pt x="2776" y="2911"/>
                </a:lnTo>
                <a:lnTo>
                  <a:pt x="2776" y="2915"/>
                </a:lnTo>
                <a:lnTo>
                  <a:pt x="2774" y="2919"/>
                </a:lnTo>
                <a:lnTo>
                  <a:pt x="2772" y="2924"/>
                </a:lnTo>
                <a:lnTo>
                  <a:pt x="2772" y="2927"/>
                </a:lnTo>
                <a:lnTo>
                  <a:pt x="2768" y="2935"/>
                </a:lnTo>
                <a:lnTo>
                  <a:pt x="2768" y="2937"/>
                </a:lnTo>
                <a:lnTo>
                  <a:pt x="2767" y="2936"/>
                </a:lnTo>
                <a:lnTo>
                  <a:pt x="2757" y="2944"/>
                </a:lnTo>
                <a:lnTo>
                  <a:pt x="2752" y="2949"/>
                </a:lnTo>
                <a:lnTo>
                  <a:pt x="2751" y="2949"/>
                </a:lnTo>
                <a:lnTo>
                  <a:pt x="2750" y="2952"/>
                </a:lnTo>
                <a:lnTo>
                  <a:pt x="2750" y="2953"/>
                </a:lnTo>
                <a:lnTo>
                  <a:pt x="2747" y="2956"/>
                </a:lnTo>
                <a:lnTo>
                  <a:pt x="2740" y="2959"/>
                </a:lnTo>
                <a:lnTo>
                  <a:pt x="2737" y="2960"/>
                </a:lnTo>
                <a:lnTo>
                  <a:pt x="2736" y="2960"/>
                </a:lnTo>
                <a:lnTo>
                  <a:pt x="2735" y="2960"/>
                </a:lnTo>
                <a:lnTo>
                  <a:pt x="2730" y="2958"/>
                </a:lnTo>
                <a:lnTo>
                  <a:pt x="2729" y="2958"/>
                </a:lnTo>
                <a:lnTo>
                  <a:pt x="2729" y="2957"/>
                </a:lnTo>
                <a:lnTo>
                  <a:pt x="2728" y="2957"/>
                </a:lnTo>
                <a:lnTo>
                  <a:pt x="2726" y="2957"/>
                </a:lnTo>
                <a:lnTo>
                  <a:pt x="2726" y="2956"/>
                </a:lnTo>
                <a:lnTo>
                  <a:pt x="2725" y="2956"/>
                </a:lnTo>
                <a:lnTo>
                  <a:pt x="2720" y="2957"/>
                </a:lnTo>
                <a:lnTo>
                  <a:pt x="2719" y="2957"/>
                </a:lnTo>
                <a:lnTo>
                  <a:pt x="2714" y="2958"/>
                </a:lnTo>
                <a:lnTo>
                  <a:pt x="2713" y="2958"/>
                </a:lnTo>
                <a:lnTo>
                  <a:pt x="2712" y="2958"/>
                </a:lnTo>
                <a:lnTo>
                  <a:pt x="2703" y="2960"/>
                </a:lnTo>
                <a:lnTo>
                  <a:pt x="2699" y="2962"/>
                </a:lnTo>
                <a:lnTo>
                  <a:pt x="2698" y="2962"/>
                </a:lnTo>
                <a:lnTo>
                  <a:pt x="2697" y="2962"/>
                </a:lnTo>
                <a:lnTo>
                  <a:pt x="2693" y="2962"/>
                </a:lnTo>
                <a:lnTo>
                  <a:pt x="2692" y="2962"/>
                </a:lnTo>
                <a:lnTo>
                  <a:pt x="2691" y="2962"/>
                </a:lnTo>
                <a:lnTo>
                  <a:pt x="2688" y="2963"/>
                </a:lnTo>
                <a:lnTo>
                  <a:pt x="2685" y="2964"/>
                </a:lnTo>
                <a:lnTo>
                  <a:pt x="2682" y="2965"/>
                </a:lnTo>
                <a:lnTo>
                  <a:pt x="2681" y="2967"/>
                </a:lnTo>
                <a:lnTo>
                  <a:pt x="2677" y="2969"/>
                </a:lnTo>
                <a:lnTo>
                  <a:pt x="2676" y="2970"/>
                </a:lnTo>
                <a:lnTo>
                  <a:pt x="2673" y="2972"/>
                </a:lnTo>
                <a:lnTo>
                  <a:pt x="2672" y="2972"/>
                </a:lnTo>
                <a:lnTo>
                  <a:pt x="2672" y="2973"/>
                </a:lnTo>
                <a:lnTo>
                  <a:pt x="2671" y="2973"/>
                </a:lnTo>
                <a:lnTo>
                  <a:pt x="2670" y="2973"/>
                </a:lnTo>
                <a:lnTo>
                  <a:pt x="2670" y="2974"/>
                </a:lnTo>
                <a:lnTo>
                  <a:pt x="2669" y="2974"/>
                </a:lnTo>
                <a:lnTo>
                  <a:pt x="2667" y="2974"/>
                </a:lnTo>
                <a:lnTo>
                  <a:pt x="2666" y="2975"/>
                </a:lnTo>
                <a:lnTo>
                  <a:pt x="2665" y="2975"/>
                </a:lnTo>
                <a:lnTo>
                  <a:pt x="2664" y="2976"/>
                </a:lnTo>
                <a:lnTo>
                  <a:pt x="2662" y="2978"/>
                </a:lnTo>
                <a:lnTo>
                  <a:pt x="2661" y="2978"/>
                </a:lnTo>
                <a:lnTo>
                  <a:pt x="2660" y="2979"/>
                </a:lnTo>
                <a:lnTo>
                  <a:pt x="2659" y="2979"/>
                </a:lnTo>
                <a:lnTo>
                  <a:pt x="2657" y="2980"/>
                </a:lnTo>
                <a:lnTo>
                  <a:pt x="2654" y="2983"/>
                </a:lnTo>
                <a:lnTo>
                  <a:pt x="2653" y="2983"/>
                </a:lnTo>
                <a:lnTo>
                  <a:pt x="2651" y="2984"/>
                </a:lnTo>
                <a:lnTo>
                  <a:pt x="2649" y="2984"/>
                </a:lnTo>
                <a:lnTo>
                  <a:pt x="2648" y="2985"/>
                </a:lnTo>
                <a:lnTo>
                  <a:pt x="2646" y="2985"/>
                </a:lnTo>
                <a:lnTo>
                  <a:pt x="2645" y="2985"/>
                </a:lnTo>
                <a:lnTo>
                  <a:pt x="2645" y="2986"/>
                </a:lnTo>
                <a:lnTo>
                  <a:pt x="2644" y="2986"/>
                </a:lnTo>
                <a:lnTo>
                  <a:pt x="2643" y="2986"/>
                </a:lnTo>
                <a:lnTo>
                  <a:pt x="2640" y="2986"/>
                </a:lnTo>
                <a:lnTo>
                  <a:pt x="2639" y="2986"/>
                </a:lnTo>
                <a:lnTo>
                  <a:pt x="2638" y="2986"/>
                </a:lnTo>
                <a:lnTo>
                  <a:pt x="2637" y="2986"/>
                </a:lnTo>
                <a:lnTo>
                  <a:pt x="2635" y="2986"/>
                </a:lnTo>
                <a:lnTo>
                  <a:pt x="2634" y="2985"/>
                </a:lnTo>
                <a:lnTo>
                  <a:pt x="2633" y="2985"/>
                </a:lnTo>
                <a:lnTo>
                  <a:pt x="2630" y="2985"/>
                </a:lnTo>
                <a:lnTo>
                  <a:pt x="2629" y="2984"/>
                </a:lnTo>
                <a:lnTo>
                  <a:pt x="2628" y="2984"/>
                </a:lnTo>
                <a:lnTo>
                  <a:pt x="2627" y="2984"/>
                </a:lnTo>
                <a:lnTo>
                  <a:pt x="2625" y="2984"/>
                </a:lnTo>
                <a:lnTo>
                  <a:pt x="2624" y="2984"/>
                </a:lnTo>
                <a:lnTo>
                  <a:pt x="2623" y="2984"/>
                </a:lnTo>
                <a:lnTo>
                  <a:pt x="2622" y="2984"/>
                </a:lnTo>
                <a:lnTo>
                  <a:pt x="2621" y="2984"/>
                </a:lnTo>
                <a:lnTo>
                  <a:pt x="2619" y="2984"/>
                </a:lnTo>
                <a:lnTo>
                  <a:pt x="2618" y="2984"/>
                </a:lnTo>
                <a:lnTo>
                  <a:pt x="2617" y="2984"/>
                </a:lnTo>
                <a:lnTo>
                  <a:pt x="2616" y="2984"/>
                </a:lnTo>
                <a:lnTo>
                  <a:pt x="2614" y="2985"/>
                </a:lnTo>
                <a:lnTo>
                  <a:pt x="2613" y="2985"/>
                </a:lnTo>
                <a:lnTo>
                  <a:pt x="2612" y="2986"/>
                </a:lnTo>
                <a:lnTo>
                  <a:pt x="2611" y="2986"/>
                </a:lnTo>
                <a:lnTo>
                  <a:pt x="2606" y="2989"/>
                </a:lnTo>
                <a:lnTo>
                  <a:pt x="2605" y="2990"/>
                </a:lnTo>
                <a:lnTo>
                  <a:pt x="2603" y="2990"/>
                </a:lnTo>
                <a:lnTo>
                  <a:pt x="2603" y="2991"/>
                </a:lnTo>
                <a:lnTo>
                  <a:pt x="2602" y="2991"/>
                </a:lnTo>
                <a:lnTo>
                  <a:pt x="2601" y="2992"/>
                </a:lnTo>
                <a:lnTo>
                  <a:pt x="2601" y="2994"/>
                </a:lnTo>
                <a:lnTo>
                  <a:pt x="2600" y="2994"/>
                </a:lnTo>
                <a:lnTo>
                  <a:pt x="2598" y="2995"/>
                </a:lnTo>
                <a:lnTo>
                  <a:pt x="2597" y="2996"/>
                </a:lnTo>
                <a:lnTo>
                  <a:pt x="2596" y="2997"/>
                </a:lnTo>
                <a:lnTo>
                  <a:pt x="2595" y="2999"/>
                </a:lnTo>
                <a:lnTo>
                  <a:pt x="2593" y="2999"/>
                </a:lnTo>
                <a:lnTo>
                  <a:pt x="2592" y="2999"/>
                </a:lnTo>
                <a:lnTo>
                  <a:pt x="2591" y="3000"/>
                </a:lnTo>
                <a:lnTo>
                  <a:pt x="2590" y="3000"/>
                </a:lnTo>
                <a:lnTo>
                  <a:pt x="2589" y="3000"/>
                </a:lnTo>
                <a:lnTo>
                  <a:pt x="2587" y="3001"/>
                </a:lnTo>
                <a:lnTo>
                  <a:pt x="2586" y="3001"/>
                </a:lnTo>
                <a:lnTo>
                  <a:pt x="2585" y="3002"/>
                </a:lnTo>
                <a:lnTo>
                  <a:pt x="2584" y="3002"/>
                </a:lnTo>
                <a:lnTo>
                  <a:pt x="2582" y="3002"/>
                </a:lnTo>
                <a:lnTo>
                  <a:pt x="2580" y="3002"/>
                </a:lnTo>
                <a:lnTo>
                  <a:pt x="2579" y="3004"/>
                </a:lnTo>
                <a:lnTo>
                  <a:pt x="2576" y="3004"/>
                </a:lnTo>
                <a:lnTo>
                  <a:pt x="2576" y="3005"/>
                </a:lnTo>
                <a:lnTo>
                  <a:pt x="2575" y="3005"/>
                </a:lnTo>
                <a:lnTo>
                  <a:pt x="2574" y="3005"/>
                </a:lnTo>
                <a:lnTo>
                  <a:pt x="2571" y="3006"/>
                </a:lnTo>
                <a:lnTo>
                  <a:pt x="2569" y="3007"/>
                </a:lnTo>
                <a:lnTo>
                  <a:pt x="2566" y="3008"/>
                </a:lnTo>
                <a:lnTo>
                  <a:pt x="2565" y="3008"/>
                </a:lnTo>
                <a:lnTo>
                  <a:pt x="2564" y="3010"/>
                </a:lnTo>
                <a:lnTo>
                  <a:pt x="2563" y="3010"/>
                </a:lnTo>
                <a:lnTo>
                  <a:pt x="2561" y="3010"/>
                </a:lnTo>
                <a:lnTo>
                  <a:pt x="2560" y="3010"/>
                </a:lnTo>
                <a:lnTo>
                  <a:pt x="2559" y="3010"/>
                </a:lnTo>
                <a:lnTo>
                  <a:pt x="2557" y="3010"/>
                </a:lnTo>
                <a:lnTo>
                  <a:pt x="2554" y="3010"/>
                </a:lnTo>
                <a:lnTo>
                  <a:pt x="2550" y="3010"/>
                </a:lnTo>
                <a:lnTo>
                  <a:pt x="2549" y="3007"/>
                </a:lnTo>
                <a:lnTo>
                  <a:pt x="2549" y="3006"/>
                </a:lnTo>
                <a:lnTo>
                  <a:pt x="2548" y="3006"/>
                </a:lnTo>
                <a:lnTo>
                  <a:pt x="2547" y="3005"/>
                </a:lnTo>
                <a:lnTo>
                  <a:pt x="2541" y="3006"/>
                </a:lnTo>
                <a:lnTo>
                  <a:pt x="2538" y="3006"/>
                </a:lnTo>
                <a:lnTo>
                  <a:pt x="2537" y="3006"/>
                </a:lnTo>
                <a:lnTo>
                  <a:pt x="2536" y="3006"/>
                </a:lnTo>
                <a:lnTo>
                  <a:pt x="2534" y="3002"/>
                </a:lnTo>
                <a:lnTo>
                  <a:pt x="2534" y="3001"/>
                </a:lnTo>
                <a:lnTo>
                  <a:pt x="2534" y="3000"/>
                </a:lnTo>
                <a:lnTo>
                  <a:pt x="2534" y="2999"/>
                </a:lnTo>
                <a:lnTo>
                  <a:pt x="2533" y="2997"/>
                </a:lnTo>
                <a:lnTo>
                  <a:pt x="2533" y="2996"/>
                </a:lnTo>
                <a:lnTo>
                  <a:pt x="2533" y="2995"/>
                </a:lnTo>
                <a:lnTo>
                  <a:pt x="2532" y="2994"/>
                </a:lnTo>
                <a:lnTo>
                  <a:pt x="2532" y="2992"/>
                </a:lnTo>
                <a:lnTo>
                  <a:pt x="2532" y="2991"/>
                </a:lnTo>
                <a:lnTo>
                  <a:pt x="2531" y="2991"/>
                </a:lnTo>
                <a:lnTo>
                  <a:pt x="2531" y="2990"/>
                </a:lnTo>
                <a:lnTo>
                  <a:pt x="2531" y="2989"/>
                </a:lnTo>
                <a:lnTo>
                  <a:pt x="2531" y="2988"/>
                </a:lnTo>
                <a:lnTo>
                  <a:pt x="2531" y="2986"/>
                </a:lnTo>
                <a:lnTo>
                  <a:pt x="2531" y="2985"/>
                </a:lnTo>
                <a:lnTo>
                  <a:pt x="2531" y="2984"/>
                </a:lnTo>
                <a:lnTo>
                  <a:pt x="2531" y="2983"/>
                </a:lnTo>
                <a:lnTo>
                  <a:pt x="2531" y="2981"/>
                </a:lnTo>
                <a:lnTo>
                  <a:pt x="2531" y="2980"/>
                </a:lnTo>
                <a:lnTo>
                  <a:pt x="2531" y="2979"/>
                </a:lnTo>
                <a:lnTo>
                  <a:pt x="2531" y="2978"/>
                </a:lnTo>
                <a:lnTo>
                  <a:pt x="2530" y="2978"/>
                </a:lnTo>
                <a:lnTo>
                  <a:pt x="2530" y="2976"/>
                </a:lnTo>
                <a:lnTo>
                  <a:pt x="2530" y="2975"/>
                </a:lnTo>
                <a:lnTo>
                  <a:pt x="2530" y="2974"/>
                </a:lnTo>
                <a:lnTo>
                  <a:pt x="2530" y="2973"/>
                </a:lnTo>
                <a:lnTo>
                  <a:pt x="2528" y="2972"/>
                </a:lnTo>
                <a:lnTo>
                  <a:pt x="2528" y="2970"/>
                </a:lnTo>
                <a:lnTo>
                  <a:pt x="2528" y="2969"/>
                </a:lnTo>
                <a:lnTo>
                  <a:pt x="2528" y="2968"/>
                </a:lnTo>
                <a:lnTo>
                  <a:pt x="2528" y="2965"/>
                </a:lnTo>
                <a:lnTo>
                  <a:pt x="2528" y="2964"/>
                </a:lnTo>
                <a:lnTo>
                  <a:pt x="2528" y="2957"/>
                </a:lnTo>
                <a:lnTo>
                  <a:pt x="2520" y="2952"/>
                </a:lnTo>
                <a:lnTo>
                  <a:pt x="2510" y="2946"/>
                </a:lnTo>
                <a:lnTo>
                  <a:pt x="2505" y="2930"/>
                </a:lnTo>
                <a:lnTo>
                  <a:pt x="2504" y="2927"/>
                </a:lnTo>
                <a:lnTo>
                  <a:pt x="2504" y="2926"/>
                </a:lnTo>
                <a:lnTo>
                  <a:pt x="2504" y="2925"/>
                </a:lnTo>
                <a:lnTo>
                  <a:pt x="2502" y="2925"/>
                </a:lnTo>
                <a:lnTo>
                  <a:pt x="2501" y="2924"/>
                </a:lnTo>
                <a:lnTo>
                  <a:pt x="2500" y="2921"/>
                </a:lnTo>
                <a:lnTo>
                  <a:pt x="2499" y="2921"/>
                </a:lnTo>
                <a:lnTo>
                  <a:pt x="2499" y="2920"/>
                </a:lnTo>
                <a:lnTo>
                  <a:pt x="2499" y="2919"/>
                </a:lnTo>
                <a:lnTo>
                  <a:pt x="2479" y="2896"/>
                </a:lnTo>
                <a:lnTo>
                  <a:pt x="2478" y="2899"/>
                </a:lnTo>
                <a:lnTo>
                  <a:pt x="2478" y="2900"/>
                </a:lnTo>
                <a:lnTo>
                  <a:pt x="2477" y="2901"/>
                </a:lnTo>
                <a:lnTo>
                  <a:pt x="2475" y="2903"/>
                </a:lnTo>
                <a:lnTo>
                  <a:pt x="2475" y="2904"/>
                </a:lnTo>
                <a:lnTo>
                  <a:pt x="2474" y="2905"/>
                </a:lnTo>
                <a:lnTo>
                  <a:pt x="2473" y="2906"/>
                </a:lnTo>
                <a:lnTo>
                  <a:pt x="2470" y="2909"/>
                </a:lnTo>
                <a:lnTo>
                  <a:pt x="2468" y="2910"/>
                </a:lnTo>
                <a:lnTo>
                  <a:pt x="2467" y="2911"/>
                </a:lnTo>
                <a:lnTo>
                  <a:pt x="2466" y="2911"/>
                </a:lnTo>
                <a:lnTo>
                  <a:pt x="2464" y="2911"/>
                </a:lnTo>
                <a:lnTo>
                  <a:pt x="2462" y="2911"/>
                </a:lnTo>
                <a:lnTo>
                  <a:pt x="2462" y="2912"/>
                </a:lnTo>
                <a:lnTo>
                  <a:pt x="2461" y="2912"/>
                </a:lnTo>
                <a:lnTo>
                  <a:pt x="2459" y="2912"/>
                </a:lnTo>
                <a:lnTo>
                  <a:pt x="2458" y="2912"/>
                </a:lnTo>
                <a:lnTo>
                  <a:pt x="2454" y="2914"/>
                </a:lnTo>
                <a:lnTo>
                  <a:pt x="2452" y="2914"/>
                </a:lnTo>
                <a:lnTo>
                  <a:pt x="2450" y="2915"/>
                </a:lnTo>
                <a:lnTo>
                  <a:pt x="2445" y="2916"/>
                </a:lnTo>
                <a:lnTo>
                  <a:pt x="2443" y="2917"/>
                </a:lnTo>
                <a:lnTo>
                  <a:pt x="2441" y="2920"/>
                </a:lnTo>
                <a:lnTo>
                  <a:pt x="2440" y="2922"/>
                </a:lnTo>
                <a:lnTo>
                  <a:pt x="2437" y="2925"/>
                </a:lnTo>
                <a:lnTo>
                  <a:pt x="2434" y="2925"/>
                </a:lnTo>
                <a:lnTo>
                  <a:pt x="2403" y="2927"/>
                </a:lnTo>
                <a:lnTo>
                  <a:pt x="2400" y="2928"/>
                </a:lnTo>
                <a:lnTo>
                  <a:pt x="2399" y="2928"/>
                </a:lnTo>
                <a:lnTo>
                  <a:pt x="2400" y="2914"/>
                </a:lnTo>
                <a:lnTo>
                  <a:pt x="2399" y="2914"/>
                </a:lnTo>
                <a:lnTo>
                  <a:pt x="2392" y="2916"/>
                </a:lnTo>
                <a:lnTo>
                  <a:pt x="2378" y="2908"/>
                </a:lnTo>
                <a:lnTo>
                  <a:pt x="2373" y="2905"/>
                </a:lnTo>
                <a:lnTo>
                  <a:pt x="2345" y="2895"/>
                </a:lnTo>
                <a:lnTo>
                  <a:pt x="2342" y="2894"/>
                </a:lnTo>
                <a:lnTo>
                  <a:pt x="2342" y="2896"/>
                </a:lnTo>
                <a:lnTo>
                  <a:pt x="2336" y="2904"/>
                </a:lnTo>
                <a:lnTo>
                  <a:pt x="2334" y="2906"/>
                </a:lnTo>
                <a:lnTo>
                  <a:pt x="2329" y="2919"/>
                </a:lnTo>
                <a:lnTo>
                  <a:pt x="2326" y="2921"/>
                </a:lnTo>
                <a:lnTo>
                  <a:pt x="2322" y="2928"/>
                </a:lnTo>
                <a:lnTo>
                  <a:pt x="2315" y="2936"/>
                </a:lnTo>
                <a:lnTo>
                  <a:pt x="2313" y="2943"/>
                </a:lnTo>
                <a:lnTo>
                  <a:pt x="2310" y="2944"/>
                </a:lnTo>
                <a:lnTo>
                  <a:pt x="2306" y="2946"/>
                </a:lnTo>
                <a:lnTo>
                  <a:pt x="2303" y="2947"/>
                </a:lnTo>
                <a:lnTo>
                  <a:pt x="2298" y="2949"/>
                </a:lnTo>
                <a:lnTo>
                  <a:pt x="2293" y="2949"/>
                </a:lnTo>
                <a:lnTo>
                  <a:pt x="2280" y="2948"/>
                </a:lnTo>
                <a:lnTo>
                  <a:pt x="2280" y="2949"/>
                </a:lnTo>
                <a:lnTo>
                  <a:pt x="2274" y="2951"/>
                </a:lnTo>
                <a:lnTo>
                  <a:pt x="2272" y="2951"/>
                </a:lnTo>
                <a:lnTo>
                  <a:pt x="2271" y="2949"/>
                </a:lnTo>
                <a:lnTo>
                  <a:pt x="2269" y="2947"/>
                </a:lnTo>
                <a:lnTo>
                  <a:pt x="2270" y="2946"/>
                </a:lnTo>
                <a:lnTo>
                  <a:pt x="2244" y="2928"/>
                </a:lnTo>
                <a:lnTo>
                  <a:pt x="2242" y="2927"/>
                </a:lnTo>
                <a:lnTo>
                  <a:pt x="2231" y="2928"/>
                </a:lnTo>
                <a:lnTo>
                  <a:pt x="2226" y="2928"/>
                </a:lnTo>
                <a:lnTo>
                  <a:pt x="2226" y="2927"/>
                </a:lnTo>
                <a:lnTo>
                  <a:pt x="2227" y="2927"/>
                </a:lnTo>
                <a:lnTo>
                  <a:pt x="2228" y="2927"/>
                </a:lnTo>
                <a:lnTo>
                  <a:pt x="2229" y="2927"/>
                </a:lnTo>
                <a:lnTo>
                  <a:pt x="2226" y="2924"/>
                </a:lnTo>
                <a:lnTo>
                  <a:pt x="2224" y="2922"/>
                </a:lnTo>
                <a:lnTo>
                  <a:pt x="2218" y="2903"/>
                </a:lnTo>
                <a:lnTo>
                  <a:pt x="2218" y="2901"/>
                </a:lnTo>
                <a:lnTo>
                  <a:pt x="2216" y="2893"/>
                </a:lnTo>
                <a:lnTo>
                  <a:pt x="2216" y="2889"/>
                </a:lnTo>
                <a:lnTo>
                  <a:pt x="2216" y="2884"/>
                </a:lnTo>
                <a:lnTo>
                  <a:pt x="2216" y="2879"/>
                </a:lnTo>
                <a:lnTo>
                  <a:pt x="2216" y="2876"/>
                </a:lnTo>
                <a:lnTo>
                  <a:pt x="2216" y="2874"/>
                </a:lnTo>
                <a:lnTo>
                  <a:pt x="2215" y="2874"/>
                </a:lnTo>
                <a:lnTo>
                  <a:pt x="2213" y="2874"/>
                </a:lnTo>
                <a:lnTo>
                  <a:pt x="2212" y="2874"/>
                </a:lnTo>
                <a:lnTo>
                  <a:pt x="2211" y="2874"/>
                </a:lnTo>
                <a:lnTo>
                  <a:pt x="2210" y="2874"/>
                </a:lnTo>
                <a:lnTo>
                  <a:pt x="2208" y="2874"/>
                </a:lnTo>
                <a:lnTo>
                  <a:pt x="2207" y="2874"/>
                </a:lnTo>
                <a:lnTo>
                  <a:pt x="2207" y="2873"/>
                </a:lnTo>
                <a:lnTo>
                  <a:pt x="2206" y="2873"/>
                </a:lnTo>
                <a:lnTo>
                  <a:pt x="2205" y="2873"/>
                </a:lnTo>
                <a:lnTo>
                  <a:pt x="2203" y="2873"/>
                </a:lnTo>
                <a:lnTo>
                  <a:pt x="2189" y="2874"/>
                </a:lnTo>
                <a:lnTo>
                  <a:pt x="2189" y="2877"/>
                </a:lnTo>
                <a:lnTo>
                  <a:pt x="2187" y="2878"/>
                </a:lnTo>
                <a:lnTo>
                  <a:pt x="2187" y="2879"/>
                </a:lnTo>
                <a:lnTo>
                  <a:pt x="2187" y="2880"/>
                </a:lnTo>
                <a:lnTo>
                  <a:pt x="2186" y="2880"/>
                </a:lnTo>
                <a:lnTo>
                  <a:pt x="2186" y="2882"/>
                </a:lnTo>
                <a:lnTo>
                  <a:pt x="2186" y="2883"/>
                </a:lnTo>
                <a:lnTo>
                  <a:pt x="2185" y="2883"/>
                </a:lnTo>
                <a:lnTo>
                  <a:pt x="2185" y="2884"/>
                </a:lnTo>
                <a:lnTo>
                  <a:pt x="2185" y="2885"/>
                </a:lnTo>
                <a:lnTo>
                  <a:pt x="2184" y="2888"/>
                </a:lnTo>
                <a:lnTo>
                  <a:pt x="2183" y="2889"/>
                </a:lnTo>
                <a:lnTo>
                  <a:pt x="2183" y="2890"/>
                </a:lnTo>
                <a:lnTo>
                  <a:pt x="2181" y="2892"/>
                </a:lnTo>
                <a:lnTo>
                  <a:pt x="2181" y="2893"/>
                </a:lnTo>
                <a:lnTo>
                  <a:pt x="2180" y="2893"/>
                </a:lnTo>
                <a:lnTo>
                  <a:pt x="2178" y="2898"/>
                </a:lnTo>
                <a:lnTo>
                  <a:pt x="2178" y="2899"/>
                </a:lnTo>
                <a:lnTo>
                  <a:pt x="2176" y="2899"/>
                </a:lnTo>
                <a:lnTo>
                  <a:pt x="2176" y="2900"/>
                </a:lnTo>
                <a:lnTo>
                  <a:pt x="2175" y="2901"/>
                </a:lnTo>
                <a:lnTo>
                  <a:pt x="2175" y="2903"/>
                </a:lnTo>
                <a:lnTo>
                  <a:pt x="2174" y="2903"/>
                </a:lnTo>
                <a:lnTo>
                  <a:pt x="2174" y="2904"/>
                </a:lnTo>
                <a:lnTo>
                  <a:pt x="2174" y="2905"/>
                </a:lnTo>
                <a:lnTo>
                  <a:pt x="2173" y="2905"/>
                </a:lnTo>
                <a:lnTo>
                  <a:pt x="2171" y="2906"/>
                </a:lnTo>
                <a:lnTo>
                  <a:pt x="2170" y="2908"/>
                </a:lnTo>
                <a:lnTo>
                  <a:pt x="2169" y="2909"/>
                </a:lnTo>
                <a:lnTo>
                  <a:pt x="2169" y="2910"/>
                </a:lnTo>
                <a:lnTo>
                  <a:pt x="2168" y="2910"/>
                </a:lnTo>
                <a:lnTo>
                  <a:pt x="2168" y="2911"/>
                </a:lnTo>
                <a:lnTo>
                  <a:pt x="2168" y="2912"/>
                </a:lnTo>
                <a:lnTo>
                  <a:pt x="2168" y="2914"/>
                </a:lnTo>
                <a:lnTo>
                  <a:pt x="2169" y="2914"/>
                </a:lnTo>
                <a:lnTo>
                  <a:pt x="2169" y="2915"/>
                </a:lnTo>
                <a:lnTo>
                  <a:pt x="2168" y="2917"/>
                </a:lnTo>
                <a:lnTo>
                  <a:pt x="2168" y="2919"/>
                </a:lnTo>
                <a:lnTo>
                  <a:pt x="2168" y="2920"/>
                </a:lnTo>
                <a:lnTo>
                  <a:pt x="2168" y="2921"/>
                </a:lnTo>
                <a:lnTo>
                  <a:pt x="2167" y="2924"/>
                </a:lnTo>
                <a:lnTo>
                  <a:pt x="2167" y="2925"/>
                </a:lnTo>
                <a:lnTo>
                  <a:pt x="2165" y="2930"/>
                </a:lnTo>
                <a:lnTo>
                  <a:pt x="2164" y="2935"/>
                </a:lnTo>
                <a:lnTo>
                  <a:pt x="2164" y="2936"/>
                </a:lnTo>
                <a:lnTo>
                  <a:pt x="2165" y="2937"/>
                </a:lnTo>
                <a:lnTo>
                  <a:pt x="2164" y="2937"/>
                </a:lnTo>
                <a:lnTo>
                  <a:pt x="2164" y="2938"/>
                </a:lnTo>
                <a:lnTo>
                  <a:pt x="2164" y="2941"/>
                </a:lnTo>
                <a:lnTo>
                  <a:pt x="2164" y="2942"/>
                </a:lnTo>
                <a:lnTo>
                  <a:pt x="2164" y="2943"/>
                </a:lnTo>
                <a:lnTo>
                  <a:pt x="2164" y="2944"/>
                </a:lnTo>
                <a:lnTo>
                  <a:pt x="2164" y="2946"/>
                </a:lnTo>
                <a:lnTo>
                  <a:pt x="2164" y="2947"/>
                </a:lnTo>
                <a:lnTo>
                  <a:pt x="2164" y="2948"/>
                </a:lnTo>
                <a:lnTo>
                  <a:pt x="2163" y="2949"/>
                </a:lnTo>
                <a:lnTo>
                  <a:pt x="2163" y="2951"/>
                </a:lnTo>
                <a:lnTo>
                  <a:pt x="2163" y="2952"/>
                </a:lnTo>
                <a:lnTo>
                  <a:pt x="2164" y="2954"/>
                </a:lnTo>
                <a:lnTo>
                  <a:pt x="2165" y="2956"/>
                </a:lnTo>
                <a:lnTo>
                  <a:pt x="2165" y="2957"/>
                </a:lnTo>
                <a:lnTo>
                  <a:pt x="2167" y="2958"/>
                </a:lnTo>
                <a:lnTo>
                  <a:pt x="2168" y="2960"/>
                </a:lnTo>
                <a:lnTo>
                  <a:pt x="2168" y="2962"/>
                </a:lnTo>
                <a:lnTo>
                  <a:pt x="2168" y="2963"/>
                </a:lnTo>
                <a:lnTo>
                  <a:pt x="2169" y="2963"/>
                </a:lnTo>
                <a:lnTo>
                  <a:pt x="2169" y="2964"/>
                </a:lnTo>
                <a:lnTo>
                  <a:pt x="2169" y="2965"/>
                </a:lnTo>
                <a:lnTo>
                  <a:pt x="2170" y="2965"/>
                </a:lnTo>
                <a:lnTo>
                  <a:pt x="2170" y="2967"/>
                </a:lnTo>
                <a:lnTo>
                  <a:pt x="2170" y="2968"/>
                </a:lnTo>
                <a:lnTo>
                  <a:pt x="2170" y="2969"/>
                </a:lnTo>
                <a:lnTo>
                  <a:pt x="2171" y="2972"/>
                </a:lnTo>
                <a:lnTo>
                  <a:pt x="2173" y="2973"/>
                </a:lnTo>
                <a:lnTo>
                  <a:pt x="2173" y="2974"/>
                </a:lnTo>
                <a:lnTo>
                  <a:pt x="2171" y="2975"/>
                </a:lnTo>
                <a:lnTo>
                  <a:pt x="2169" y="2978"/>
                </a:lnTo>
                <a:lnTo>
                  <a:pt x="2168" y="2978"/>
                </a:lnTo>
                <a:lnTo>
                  <a:pt x="2168" y="2979"/>
                </a:lnTo>
                <a:lnTo>
                  <a:pt x="2165" y="2980"/>
                </a:lnTo>
                <a:lnTo>
                  <a:pt x="2164" y="2981"/>
                </a:lnTo>
                <a:lnTo>
                  <a:pt x="2164" y="2983"/>
                </a:lnTo>
                <a:lnTo>
                  <a:pt x="2160" y="2988"/>
                </a:lnTo>
                <a:lnTo>
                  <a:pt x="2159" y="2990"/>
                </a:lnTo>
                <a:lnTo>
                  <a:pt x="2158" y="2992"/>
                </a:lnTo>
                <a:lnTo>
                  <a:pt x="2154" y="2997"/>
                </a:lnTo>
                <a:lnTo>
                  <a:pt x="2152" y="3002"/>
                </a:lnTo>
                <a:lnTo>
                  <a:pt x="2152" y="3006"/>
                </a:lnTo>
                <a:lnTo>
                  <a:pt x="2153" y="3010"/>
                </a:lnTo>
                <a:lnTo>
                  <a:pt x="2153" y="3011"/>
                </a:lnTo>
                <a:lnTo>
                  <a:pt x="2153" y="3013"/>
                </a:lnTo>
                <a:lnTo>
                  <a:pt x="2152" y="3017"/>
                </a:lnTo>
                <a:lnTo>
                  <a:pt x="2149" y="3023"/>
                </a:lnTo>
                <a:lnTo>
                  <a:pt x="2149" y="3024"/>
                </a:lnTo>
                <a:lnTo>
                  <a:pt x="2149" y="3026"/>
                </a:lnTo>
                <a:lnTo>
                  <a:pt x="2148" y="3027"/>
                </a:lnTo>
                <a:lnTo>
                  <a:pt x="2147" y="3028"/>
                </a:lnTo>
                <a:lnTo>
                  <a:pt x="2144" y="3031"/>
                </a:lnTo>
                <a:lnTo>
                  <a:pt x="2143" y="3032"/>
                </a:lnTo>
                <a:lnTo>
                  <a:pt x="2141" y="3034"/>
                </a:lnTo>
                <a:lnTo>
                  <a:pt x="2141" y="3036"/>
                </a:lnTo>
                <a:lnTo>
                  <a:pt x="2139" y="3038"/>
                </a:lnTo>
                <a:lnTo>
                  <a:pt x="2138" y="3038"/>
                </a:lnTo>
                <a:lnTo>
                  <a:pt x="2138" y="3039"/>
                </a:lnTo>
                <a:lnTo>
                  <a:pt x="2137" y="3039"/>
                </a:lnTo>
                <a:lnTo>
                  <a:pt x="2136" y="3042"/>
                </a:lnTo>
                <a:lnTo>
                  <a:pt x="2135" y="3042"/>
                </a:lnTo>
                <a:lnTo>
                  <a:pt x="2133" y="3043"/>
                </a:lnTo>
                <a:lnTo>
                  <a:pt x="2132" y="3043"/>
                </a:lnTo>
                <a:lnTo>
                  <a:pt x="2131" y="3043"/>
                </a:lnTo>
                <a:lnTo>
                  <a:pt x="2131" y="3044"/>
                </a:lnTo>
                <a:lnTo>
                  <a:pt x="2130" y="3044"/>
                </a:lnTo>
                <a:lnTo>
                  <a:pt x="2128" y="3044"/>
                </a:lnTo>
                <a:lnTo>
                  <a:pt x="2127" y="3044"/>
                </a:lnTo>
                <a:lnTo>
                  <a:pt x="2127" y="3043"/>
                </a:lnTo>
                <a:lnTo>
                  <a:pt x="2126" y="3043"/>
                </a:lnTo>
                <a:lnTo>
                  <a:pt x="2125" y="3043"/>
                </a:lnTo>
                <a:lnTo>
                  <a:pt x="2123" y="3043"/>
                </a:lnTo>
                <a:lnTo>
                  <a:pt x="2122" y="3043"/>
                </a:lnTo>
                <a:lnTo>
                  <a:pt x="2121" y="3043"/>
                </a:lnTo>
                <a:lnTo>
                  <a:pt x="2120" y="3044"/>
                </a:lnTo>
                <a:lnTo>
                  <a:pt x="2119" y="3044"/>
                </a:lnTo>
                <a:lnTo>
                  <a:pt x="2117" y="3045"/>
                </a:lnTo>
                <a:lnTo>
                  <a:pt x="2116" y="3045"/>
                </a:lnTo>
                <a:lnTo>
                  <a:pt x="2114" y="3048"/>
                </a:lnTo>
                <a:lnTo>
                  <a:pt x="2112" y="3049"/>
                </a:lnTo>
                <a:lnTo>
                  <a:pt x="2111" y="3050"/>
                </a:lnTo>
                <a:lnTo>
                  <a:pt x="2110" y="3052"/>
                </a:lnTo>
                <a:lnTo>
                  <a:pt x="2109" y="3052"/>
                </a:lnTo>
                <a:lnTo>
                  <a:pt x="2107" y="3053"/>
                </a:lnTo>
                <a:lnTo>
                  <a:pt x="2106" y="3054"/>
                </a:lnTo>
                <a:lnTo>
                  <a:pt x="2105" y="3055"/>
                </a:lnTo>
                <a:lnTo>
                  <a:pt x="2104" y="3056"/>
                </a:lnTo>
                <a:lnTo>
                  <a:pt x="2101" y="3059"/>
                </a:lnTo>
                <a:lnTo>
                  <a:pt x="2101" y="3060"/>
                </a:lnTo>
                <a:lnTo>
                  <a:pt x="2100" y="3061"/>
                </a:lnTo>
                <a:lnTo>
                  <a:pt x="2100" y="3063"/>
                </a:lnTo>
                <a:lnTo>
                  <a:pt x="2099" y="3063"/>
                </a:lnTo>
                <a:lnTo>
                  <a:pt x="2099" y="3064"/>
                </a:lnTo>
                <a:lnTo>
                  <a:pt x="2098" y="3065"/>
                </a:lnTo>
                <a:lnTo>
                  <a:pt x="2096" y="3066"/>
                </a:lnTo>
                <a:lnTo>
                  <a:pt x="2095" y="3068"/>
                </a:lnTo>
                <a:lnTo>
                  <a:pt x="2094" y="3069"/>
                </a:lnTo>
                <a:lnTo>
                  <a:pt x="2091" y="3065"/>
                </a:lnTo>
                <a:lnTo>
                  <a:pt x="2089" y="3063"/>
                </a:lnTo>
                <a:lnTo>
                  <a:pt x="2088" y="3061"/>
                </a:lnTo>
                <a:lnTo>
                  <a:pt x="2084" y="3056"/>
                </a:lnTo>
                <a:lnTo>
                  <a:pt x="2080" y="3050"/>
                </a:lnTo>
                <a:lnTo>
                  <a:pt x="2077" y="3053"/>
                </a:lnTo>
                <a:lnTo>
                  <a:pt x="2074" y="3054"/>
                </a:lnTo>
                <a:lnTo>
                  <a:pt x="2069" y="3059"/>
                </a:lnTo>
                <a:lnTo>
                  <a:pt x="2068" y="3059"/>
                </a:lnTo>
                <a:lnTo>
                  <a:pt x="2067" y="3060"/>
                </a:lnTo>
                <a:lnTo>
                  <a:pt x="2066" y="3060"/>
                </a:lnTo>
                <a:lnTo>
                  <a:pt x="2066" y="3061"/>
                </a:lnTo>
                <a:lnTo>
                  <a:pt x="2064" y="3061"/>
                </a:lnTo>
                <a:lnTo>
                  <a:pt x="2063" y="3063"/>
                </a:lnTo>
                <a:lnTo>
                  <a:pt x="2062" y="3064"/>
                </a:lnTo>
                <a:lnTo>
                  <a:pt x="2061" y="3065"/>
                </a:lnTo>
                <a:lnTo>
                  <a:pt x="2061" y="3066"/>
                </a:lnTo>
                <a:lnTo>
                  <a:pt x="2062" y="3066"/>
                </a:lnTo>
                <a:lnTo>
                  <a:pt x="2063" y="3068"/>
                </a:lnTo>
                <a:lnTo>
                  <a:pt x="2066" y="3071"/>
                </a:lnTo>
                <a:lnTo>
                  <a:pt x="2066" y="3072"/>
                </a:lnTo>
                <a:lnTo>
                  <a:pt x="2068" y="3072"/>
                </a:lnTo>
                <a:lnTo>
                  <a:pt x="2071" y="3074"/>
                </a:lnTo>
                <a:lnTo>
                  <a:pt x="2072" y="3082"/>
                </a:lnTo>
                <a:lnTo>
                  <a:pt x="2073" y="3084"/>
                </a:lnTo>
                <a:lnTo>
                  <a:pt x="2074" y="3084"/>
                </a:lnTo>
                <a:lnTo>
                  <a:pt x="2073" y="3091"/>
                </a:lnTo>
                <a:lnTo>
                  <a:pt x="2073" y="3092"/>
                </a:lnTo>
                <a:lnTo>
                  <a:pt x="2075" y="3092"/>
                </a:lnTo>
                <a:lnTo>
                  <a:pt x="2077" y="3093"/>
                </a:lnTo>
                <a:lnTo>
                  <a:pt x="2078" y="3096"/>
                </a:lnTo>
                <a:lnTo>
                  <a:pt x="2079" y="3097"/>
                </a:lnTo>
                <a:lnTo>
                  <a:pt x="2080" y="3098"/>
                </a:lnTo>
                <a:lnTo>
                  <a:pt x="2080" y="3100"/>
                </a:lnTo>
                <a:lnTo>
                  <a:pt x="2080" y="3101"/>
                </a:lnTo>
                <a:lnTo>
                  <a:pt x="2080" y="3102"/>
                </a:lnTo>
                <a:lnTo>
                  <a:pt x="2080" y="3103"/>
                </a:lnTo>
                <a:lnTo>
                  <a:pt x="2080" y="3105"/>
                </a:lnTo>
                <a:lnTo>
                  <a:pt x="2080" y="3106"/>
                </a:lnTo>
                <a:lnTo>
                  <a:pt x="2082" y="3107"/>
                </a:lnTo>
                <a:lnTo>
                  <a:pt x="2082" y="3108"/>
                </a:lnTo>
                <a:lnTo>
                  <a:pt x="2082" y="3112"/>
                </a:lnTo>
                <a:lnTo>
                  <a:pt x="2080" y="3114"/>
                </a:lnTo>
                <a:lnTo>
                  <a:pt x="2072" y="3122"/>
                </a:lnTo>
                <a:lnTo>
                  <a:pt x="2072" y="3123"/>
                </a:lnTo>
                <a:lnTo>
                  <a:pt x="2071" y="3123"/>
                </a:lnTo>
                <a:lnTo>
                  <a:pt x="2069" y="3124"/>
                </a:lnTo>
                <a:lnTo>
                  <a:pt x="2068" y="3124"/>
                </a:lnTo>
                <a:lnTo>
                  <a:pt x="2067" y="3125"/>
                </a:lnTo>
                <a:lnTo>
                  <a:pt x="2066" y="3125"/>
                </a:lnTo>
                <a:lnTo>
                  <a:pt x="2066" y="3127"/>
                </a:lnTo>
                <a:lnTo>
                  <a:pt x="2064" y="3127"/>
                </a:lnTo>
                <a:lnTo>
                  <a:pt x="2062" y="3130"/>
                </a:lnTo>
                <a:lnTo>
                  <a:pt x="2061" y="3132"/>
                </a:lnTo>
                <a:lnTo>
                  <a:pt x="2058" y="3135"/>
                </a:lnTo>
                <a:lnTo>
                  <a:pt x="2058" y="3137"/>
                </a:lnTo>
                <a:lnTo>
                  <a:pt x="2057" y="3137"/>
                </a:lnTo>
                <a:lnTo>
                  <a:pt x="2056" y="3138"/>
                </a:lnTo>
                <a:lnTo>
                  <a:pt x="2055" y="3139"/>
                </a:lnTo>
                <a:lnTo>
                  <a:pt x="2053" y="3139"/>
                </a:lnTo>
                <a:lnTo>
                  <a:pt x="2052" y="3140"/>
                </a:lnTo>
                <a:lnTo>
                  <a:pt x="2050" y="3143"/>
                </a:lnTo>
                <a:lnTo>
                  <a:pt x="2048" y="3143"/>
                </a:lnTo>
                <a:lnTo>
                  <a:pt x="2047" y="3144"/>
                </a:lnTo>
                <a:lnTo>
                  <a:pt x="2046" y="3144"/>
                </a:lnTo>
                <a:lnTo>
                  <a:pt x="2046" y="3145"/>
                </a:lnTo>
                <a:lnTo>
                  <a:pt x="2045" y="3145"/>
                </a:lnTo>
                <a:lnTo>
                  <a:pt x="2045" y="3146"/>
                </a:lnTo>
                <a:lnTo>
                  <a:pt x="2046" y="3146"/>
                </a:lnTo>
                <a:lnTo>
                  <a:pt x="2046" y="3148"/>
                </a:lnTo>
                <a:lnTo>
                  <a:pt x="2046" y="3150"/>
                </a:lnTo>
                <a:lnTo>
                  <a:pt x="2046" y="3151"/>
                </a:lnTo>
                <a:lnTo>
                  <a:pt x="2047" y="3154"/>
                </a:lnTo>
                <a:lnTo>
                  <a:pt x="2047" y="3155"/>
                </a:lnTo>
                <a:lnTo>
                  <a:pt x="2047" y="3156"/>
                </a:lnTo>
                <a:lnTo>
                  <a:pt x="2048" y="3157"/>
                </a:lnTo>
                <a:lnTo>
                  <a:pt x="2048" y="3160"/>
                </a:lnTo>
                <a:lnTo>
                  <a:pt x="2048" y="3161"/>
                </a:lnTo>
                <a:lnTo>
                  <a:pt x="2051" y="3167"/>
                </a:lnTo>
                <a:lnTo>
                  <a:pt x="2046" y="3166"/>
                </a:lnTo>
                <a:lnTo>
                  <a:pt x="2045" y="3166"/>
                </a:lnTo>
                <a:lnTo>
                  <a:pt x="2043" y="3166"/>
                </a:lnTo>
                <a:lnTo>
                  <a:pt x="2042" y="3166"/>
                </a:lnTo>
                <a:lnTo>
                  <a:pt x="2041" y="3165"/>
                </a:lnTo>
                <a:lnTo>
                  <a:pt x="2039" y="3165"/>
                </a:lnTo>
                <a:lnTo>
                  <a:pt x="2037" y="3165"/>
                </a:lnTo>
                <a:lnTo>
                  <a:pt x="2037" y="3164"/>
                </a:lnTo>
                <a:lnTo>
                  <a:pt x="2036" y="3164"/>
                </a:lnTo>
                <a:lnTo>
                  <a:pt x="2035" y="3164"/>
                </a:lnTo>
                <a:lnTo>
                  <a:pt x="2034" y="3164"/>
                </a:lnTo>
                <a:lnTo>
                  <a:pt x="2032" y="3164"/>
                </a:lnTo>
                <a:lnTo>
                  <a:pt x="2031" y="3162"/>
                </a:lnTo>
                <a:lnTo>
                  <a:pt x="2030" y="3164"/>
                </a:lnTo>
                <a:lnTo>
                  <a:pt x="2030" y="3162"/>
                </a:lnTo>
                <a:lnTo>
                  <a:pt x="2029" y="3162"/>
                </a:lnTo>
                <a:lnTo>
                  <a:pt x="2027" y="3162"/>
                </a:lnTo>
                <a:lnTo>
                  <a:pt x="2027" y="3161"/>
                </a:lnTo>
                <a:lnTo>
                  <a:pt x="2026" y="3161"/>
                </a:lnTo>
                <a:lnTo>
                  <a:pt x="2025" y="3161"/>
                </a:lnTo>
                <a:lnTo>
                  <a:pt x="2024" y="3160"/>
                </a:lnTo>
                <a:lnTo>
                  <a:pt x="2020" y="3160"/>
                </a:lnTo>
                <a:lnTo>
                  <a:pt x="2019" y="3160"/>
                </a:lnTo>
                <a:lnTo>
                  <a:pt x="2018" y="3160"/>
                </a:lnTo>
                <a:lnTo>
                  <a:pt x="2016" y="3160"/>
                </a:lnTo>
                <a:lnTo>
                  <a:pt x="2015" y="3160"/>
                </a:lnTo>
                <a:lnTo>
                  <a:pt x="2014" y="3160"/>
                </a:lnTo>
                <a:lnTo>
                  <a:pt x="2013" y="3160"/>
                </a:lnTo>
                <a:lnTo>
                  <a:pt x="2011" y="3160"/>
                </a:lnTo>
                <a:lnTo>
                  <a:pt x="2010" y="3160"/>
                </a:lnTo>
                <a:lnTo>
                  <a:pt x="2009" y="3160"/>
                </a:lnTo>
                <a:lnTo>
                  <a:pt x="2008" y="3160"/>
                </a:lnTo>
                <a:lnTo>
                  <a:pt x="2005" y="3160"/>
                </a:lnTo>
                <a:lnTo>
                  <a:pt x="2004" y="3161"/>
                </a:lnTo>
                <a:lnTo>
                  <a:pt x="2003" y="3161"/>
                </a:lnTo>
                <a:lnTo>
                  <a:pt x="2002" y="3161"/>
                </a:lnTo>
                <a:lnTo>
                  <a:pt x="2000" y="3161"/>
                </a:lnTo>
                <a:lnTo>
                  <a:pt x="1997" y="3162"/>
                </a:lnTo>
                <a:lnTo>
                  <a:pt x="1993" y="3165"/>
                </a:lnTo>
                <a:lnTo>
                  <a:pt x="1991" y="3167"/>
                </a:lnTo>
                <a:lnTo>
                  <a:pt x="1987" y="3169"/>
                </a:lnTo>
                <a:lnTo>
                  <a:pt x="1986" y="3170"/>
                </a:lnTo>
                <a:lnTo>
                  <a:pt x="1984" y="3171"/>
                </a:lnTo>
                <a:lnTo>
                  <a:pt x="1983" y="3172"/>
                </a:lnTo>
                <a:lnTo>
                  <a:pt x="1982" y="3175"/>
                </a:lnTo>
                <a:lnTo>
                  <a:pt x="1981" y="3177"/>
                </a:lnTo>
                <a:lnTo>
                  <a:pt x="1981" y="3181"/>
                </a:lnTo>
                <a:lnTo>
                  <a:pt x="1979" y="3182"/>
                </a:lnTo>
                <a:lnTo>
                  <a:pt x="1978" y="3185"/>
                </a:lnTo>
                <a:lnTo>
                  <a:pt x="1976" y="3186"/>
                </a:lnTo>
                <a:lnTo>
                  <a:pt x="1975" y="3187"/>
                </a:lnTo>
                <a:lnTo>
                  <a:pt x="1973" y="3188"/>
                </a:lnTo>
                <a:lnTo>
                  <a:pt x="1972" y="3191"/>
                </a:lnTo>
                <a:lnTo>
                  <a:pt x="1971" y="3192"/>
                </a:lnTo>
                <a:lnTo>
                  <a:pt x="1971" y="3193"/>
                </a:lnTo>
                <a:lnTo>
                  <a:pt x="1970" y="3194"/>
                </a:lnTo>
                <a:lnTo>
                  <a:pt x="1970" y="3196"/>
                </a:lnTo>
                <a:lnTo>
                  <a:pt x="1968" y="3197"/>
                </a:lnTo>
                <a:lnTo>
                  <a:pt x="1967" y="3197"/>
                </a:lnTo>
                <a:lnTo>
                  <a:pt x="1967" y="3198"/>
                </a:lnTo>
                <a:lnTo>
                  <a:pt x="1966" y="3198"/>
                </a:lnTo>
                <a:lnTo>
                  <a:pt x="1966" y="3199"/>
                </a:lnTo>
                <a:lnTo>
                  <a:pt x="1965" y="3201"/>
                </a:lnTo>
                <a:lnTo>
                  <a:pt x="1965" y="3202"/>
                </a:lnTo>
                <a:lnTo>
                  <a:pt x="1963" y="3202"/>
                </a:lnTo>
                <a:lnTo>
                  <a:pt x="1962" y="3202"/>
                </a:lnTo>
                <a:lnTo>
                  <a:pt x="1961" y="3202"/>
                </a:lnTo>
                <a:lnTo>
                  <a:pt x="1960" y="3202"/>
                </a:lnTo>
                <a:lnTo>
                  <a:pt x="1957" y="3202"/>
                </a:lnTo>
                <a:lnTo>
                  <a:pt x="1956" y="3202"/>
                </a:lnTo>
                <a:lnTo>
                  <a:pt x="1955" y="3202"/>
                </a:lnTo>
                <a:lnTo>
                  <a:pt x="1952" y="3202"/>
                </a:lnTo>
                <a:lnTo>
                  <a:pt x="1950" y="3202"/>
                </a:lnTo>
                <a:lnTo>
                  <a:pt x="1947" y="3202"/>
                </a:lnTo>
                <a:lnTo>
                  <a:pt x="1946" y="3202"/>
                </a:lnTo>
                <a:lnTo>
                  <a:pt x="1945" y="3203"/>
                </a:lnTo>
                <a:lnTo>
                  <a:pt x="1944" y="3203"/>
                </a:lnTo>
                <a:lnTo>
                  <a:pt x="1940" y="3205"/>
                </a:lnTo>
                <a:lnTo>
                  <a:pt x="1938" y="3207"/>
                </a:lnTo>
                <a:lnTo>
                  <a:pt x="1936" y="3207"/>
                </a:lnTo>
                <a:lnTo>
                  <a:pt x="1935" y="3205"/>
                </a:lnTo>
                <a:lnTo>
                  <a:pt x="1934" y="3204"/>
                </a:lnTo>
                <a:lnTo>
                  <a:pt x="1933" y="3204"/>
                </a:lnTo>
                <a:lnTo>
                  <a:pt x="1932" y="3204"/>
                </a:lnTo>
                <a:lnTo>
                  <a:pt x="1930" y="3205"/>
                </a:lnTo>
                <a:lnTo>
                  <a:pt x="1929" y="3207"/>
                </a:lnTo>
                <a:lnTo>
                  <a:pt x="1927" y="3208"/>
                </a:lnTo>
                <a:lnTo>
                  <a:pt x="1924" y="3209"/>
                </a:lnTo>
                <a:lnTo>
                  <a:pt x="1924" y="3210"/>
                </a:lnTo>
                <a:lnTo>
                  <a:pt x="1923" y="3210"/>
                </a:lnTo>
                <a:lnTo>
                  <a:pt x="1922" y="3213"/>
                </a:lnTo>
                <a:lnTo>
                  <a:pt x="1920" y="3213"/>
                </a:lnTo>
                <a:lnTo>
                  <a:pt x="1918" y="3214"/>
                </a:lnTo>
                <a:lnTo>
                  <a:pt x="1917" y="3214"/>
                </a:lnTo>
                <a:lnTo>
                  <a:pt x="1914" y="3214"/>
                </a:lnTo>
                <a:lnTo>
                  <a:pt x="1912" y="3215"/>
                </a:lnTo>
                <a:lnTo>
                  <a:pt x="1909" y="3217"/>
                </a:lnTo>
                <a:lnTo>
                  <a:pt x="1908" y="3218"/>
                </a:lnTo>
                <a:lnTo>
                  <a:pt x="1907" y="3219"/>
                </a:lnTo>
                <a:lnTo>
                  <a:pt x="1907" y="3220"/>
                </a:lnTo>
                <a:lnTo>
                  <a:pt x="1906" y="3221"/>
                </a:lnTo>
                <a:lnTo>
                  <a:pt x="1906" y="3224"/>
                </a:lnTo>
                <a:lnTo>
                  <a:pt x="1904" y="3226"/>
                </a:lnTo>
                <a:lnTo>
                  <a:pt x="1903" y="3226"/>
                </a:lnTo>
                <a:lnTo>
                  <a:pt x="1903" y="3229"/>
                </a:lnTo>
                <a:lnTo>
                  <a:pt x="1902" y="3229"/>
                </a:lnTo>
                <a:lnTo>
                  <a:pt x="1902" y="3231"/>
                </a:lnTo>
                <a:lnTo>
                  <a:pt x="1901" y="3231"/>
                </a:lnTo>
                <a:lnTo>
                  <a:pt x="1901" y="3234"/>
                </a:lnTo>
                <a:lnTo>
                  <a:pt x="1901" y="3236"/>
                </a:lnTo>
                <a:lnTo>
                  <a:pt x="1900" y="3237"/>
                </a:lnTo>
                <a:lnTo>
                  <a:pt x="1900" y="3239"/>
                </a:lnTo>
                <a:lnTo>
                  <a:pt x="1900" y="3240"/>
                </a:lnTo>
                <a:lnTo>
                  <a:pt x="1901" y="3241"/>
                </a:lnTo>
                <a:lnTo>
                  <a:pt x="1901" y="3242"/>
                </a:lnTo>
                <a:lnTo>
                  <a:pt x="1900" y="3244"/>
                </a:lnTo>
                <a:lnTo>
                  <a:pt x="1900" y="3245"/>
                </a:lnTo>
                <a:lnTo>
                  <a:pt x="1898" y="3245"/>
                </a:lnTo>
                <a:lnTo>
                  <a:pt x="1900" y="3246"/>
                </a:lnTo>
                <a:lnTo>
                  <a:pt x="1901" y="3246"/>
                </a:lnTo>
                <a:lnTo>
                  <a:pt x="1901" y="3247"/>
                </a:lnTo>
                <a:lnTo>
                  <a:pt x="1901" y="3249"/>
                </a:lnTo>
                <a:lnTo>
                  <a:pt x="1902" y="3250"/>
                </a:lnTo>
                <a:lnTo>
                  <a:pt x="1902" y="3251"/>
                </a:lnTo>
                <a:lnTo>
                  <a:pt x="1902" y="3252"/>
                </a:lnTo>
                <a:lnTo>
                  <a:pt x="1902" y="3255"/>
                </a:lnTo>
                <a:lnTo>
                  <a:pt x="1902" y="3256"/>
                </a:lnTo>
                <a:lnTo>
                  <a:pt x="1902" y="3257"/>
                </a:lnTo>
                <a:lnTo>
                  <a:pt x="1902" y="3258"/>
                </a:lnTo>
                <a:lnTo>
                  <a:pt x="1902" y="3260"/>
                </a:lnTo>
                <a:lnTo>
                  <a:pt x="1902" y="3261"/>
                </a:lnTo>
                <a:lnTo>
                  <a:pt x="1902" y="3262"/>
                </a:lnTo>
                <a:lnTo>
                  <a:pt x="1902" y="3263"/>
                </a:lnTo>
                <a:lnTo>
                  <a:pt x="1902" y="3265"/>
                </a:lnTo>
                <a:lnTo>
                  <a:pt x="1902" y="3266"/>
                </a:lnTo>
                <a:lnTo>
                  <a:pt x="1901" y="3267"/>
                </a:lnTo>
                <a:lnTo>
                  <a:pt x="1901" y="3268"/>
                </a:lnTo>
                <a:lnTo>
                  <a:pt x="1901" y="3269"/>
                </a:lnTo>
                <a:lnTo>
                  <a:pt x="1901" y="3271"/>
                </a:lnTo>
                <a:lnTo>
                  <a:pt x="1901" y="3272"/>
                </a:lnTo>
                <a:lnTo>
                  <a:pt x="1901" y="3273"/>
                </a:lnTo>
                <a:lnTo>
                  <a:pt x="1901" y="3278"/>
                </a:lnTo>
                <a:lnTo>
                  <a:pt x="1901" y="3279"/>
                </a:lnTo>
                <a:lnTo>
                  <a:pt x="1900" y="3279"/>
                </a:lnTo>
                <a:lnTo>
                  <a:pt x="1898" y="3281"/>
                </a:lnTo>
                <a:lnTo>
                  <a:pt x="1897" y="3282"/>
                </a:lnTo>
                <a:lnTo>
                  <a:pt x="1882" y="3294"/>
                </a:lnTo>
                <a:lnTo>
                  <a:pt x="1882" y="3295"/>
                </a:lnTo>
                <a:lnTo>
                  <a:pt x="1881" y="3295"/>
                </a:lnTo>
                <a:lnTo>
                  <a:pt x="1881" y="3297"/>
                </a:lnTo>
                <a:lnTo>
                  <a:pt x="1881" y="3298"/>
                </a:lnTo>
                <a:lnTo>
                  <a:pt x="1880" y="3298"/>
                </a:lnTo>
                <a:lnTo>
                  <a:pt x="1880" y="3299"/>
                </a:lnTo>
                <a:lnTo>
                  <a:pt x="1879" y="3299"/>
                </a:lnTo>
                <a:lnTo>
                  <a:pt x="1879" y="3300"/>
                </a:lnTo>
                <a:lnTo>
                  <a:pt x="1877" y="3300"/>
                </a:lnTo>
                <a:lnTo>
                  <a:pt x="1877" y="3301"/>
                </a:lnTo>
                <a:lnTo>
                  <a:pt x="1876" y="3303"/>
                </a:lnTo>
                <a:lnTo>
                  <a:pt x="1876" y="3304"/>
                </a:lnTo>
                <a:lnTo>
                  <a:pt x="1875" y="3304"/>
                </a:lnTo>
                <a:lnTo>
                  <a:pt x="1875" y="3305"/>
                </a:lnTo>
                <a:lnTo>
                  <a:pt x="1874" y="3306"/>
                </a:lnTo>
                <a:lnTo>
                  <a:pt x="1874" y="3308"/>
                </a:lnTo>
                <a:lnTo>
                  <a:pt x="1872" y="3308"/>
                </a:lnTo>
                <a:lnTo>
                  <a:pt x="1872" y="3309"/>
                </a:lnTo>
                <a:lnTo>
                  <a:pt x="1871" y="3309"/>
                </a:lnTo>
                <a:lnTo>
                  <a:pt x="1871" y="3310"/>
                </a:lnTo>
                <a:lnTo>
                  <a:pt x="1870" y="3310"/>
                </a:lnTo>
                <a:lnTo>
                  <a:pt x="1870" y="3311"/>
                </a:lnTo>
                <a:lnTo>
                  <a:pt x="1869" y="3311"/>
                </a:lnTo>
                <a:lnTo>
                  <a:pt x="1869" y="3313"/>
                </a:lnTo>
                <a:lnTo>
                  <a:pt x="1868" y="3314"/>
                </a:lnTo>
                <a:lnTo>
                  <a:pt x="1866" y="3314"/>
                </a:lnTo>
                <a:lnTo>
                  <a:pt x="1866" y="3315"/>
                </a:lnTo>
                <a:lnTo>
                  <a:pt x="1865" y="3316"/>
                </a:lnTo>
                <a:lnTo>
                  <a:pt x="1865" y="3317"/>
                </a:lnTo>
                <a:lnTo>
                  <a:pt x="1864" y="3317"/>
                </a:lnTo>
                <a:lnTo>
                  <a:pt x="1864" y="3319"/>
                </a:lnTo>
                <a:lnTo>
                  <a:pt x="1863" y="3319"/>
                </a:lnTo>
                <a:lnTo>
                  <a:pt x="1861" y="3320"/>
                </a:lnTo>
                <a:lnTo>
                  <a:pt x="1861" y="3321"/>
                </a:lnTo>
                <a:lnTo>
                  <a:pt x="1860" y="3321"/>
                </a:lnTo>
                <a:lnTo>
                  <a:pt x="1860" y="3322"/>
                </a:lnTo>
                <a:lnTo>
                  <a:pt x="1859" y="3322"/>
                </a:lnTo>
                <a:lnTo>
                  <a:pt x="1859" y="3324"/>
                </a:lnTo>
                <a:lnTo>
                  <a:pt x="1858" y="3325"/>
                </a:lnTo>
                <a:lnTo>
                  <a:pt x="1858" y="3326"/>
                </a:lnTo>
                <a:lnTo>
                  <a:pt x="1856" y="3327"/>
                </a:lnTo>
                <a:lnTo>
                  <a:pt x="1856" y="3329"/>
                </a:lnTo>
                <a:lnTo>
                  <a:pt x="1855" y="3329"/>
                </a:lnTo>
                <a:lnTo>
                  <a:pt x="1855" y="3330"/>
                </a:lnTo>
                <a:lnTo>
                  <a:pt x="1854" y="3330"/>
                </a:lnTo>
                <a:lnTo>
                  <a:pt x="1853" y="3330"/>
                </a:lnTo>
                <a:lnTo>
                  <a:pt x="1852" y="3331"/>
                </a:lnTo>
                <a:lnTo>
                  <a:pt x="1850" y="3331"/>
                </a:lnTo>
                <a:lnTo>
                  <a:pt x="1849" y="3332"/>
                </a:lnTo>
                <a:lnTo>
                  <a:pt x="1848" y="3332"/>
                </a:lnTo>
                <a:lnTo>
                  <a:pt x="1848" y="3333"/>
                </a:lnTo>
                <a:lnTo>
                  <a:pt x="1847" y="3333"/>
                </a:lnTo>
                <a:lnTo>
                  <a:pt x="1847" y="3335"/>
                </a:lnTo>
                <a:lnTo>
                  <a:pt x="1845" y="3335"/>
                </a:lnTo>
                <a:lnTo>
                  <a:pt x="1844" y="3336"/>
                </a:lnTo>
                <a:lnTo>
                  <a:pt x="1843" y="3336"/>
                </a:lnTo>
                <a:lnTo>
                  <a:pt x="1842" y="3337"/>
                </a:lnTo>
                <a:lnTo>
                  <a:pt x="1840" y="3337"/>
                </a:lnTo>
                <a:lnTo>
                  <a:pt x="1840" y="3338"/>
                </a:lnTo>
                <a:lnTo>
                  <a:pt x="1839" y="3338"/>
                </a:lnTo>
                <a:lnTo>
                  <a:pt x="1838" y="3340"/>
                </a:lnTo>
                <a:lnTo>
                  <a:pt x="1837" y="3340"/>
                </a:lnTo>
                <a:lnTo>
                  <a:pt x="1836" y="3341"/>
                </a:lnTo>
                <a:lnTo>
                  <a:pt x="1834" y="3341"/>
                </a:lnTo>
                <a:lnTo>
                  <a:pt x="1834" y="3342"/>
                </a:lnTo>
                <a:lnTo>
                  <a:pt x="1833" y="3342"/>
                </a:lnTo>
                <a:lnTo>
                  <a:pt x="1832" y="3342"/>
                </a:lnTo>
                <a:lnTo>
                  <a:pt x="1831" y="3343"/>
                </a:lnTo>
                <a:lnTo>
                  <a:pt x="1829" y="3345"/>
                </a:lnTo>
                <a:lnTo>
                  <a:pt x="1829" y="3346"/>
                </a:lnTo>
                <a:lnTo>
                  <a:pt x="1828" y="3346"/>
                </a:lnTo>
                <a:lnTo>
                  <a:pt x="1827" y="3347"/>
                </a:lnTo>
                <a:lnTo>
                  <a:pt x="1826" y="3347"/>
                </a:lnTo>
                <a:lnTo>
                  <a:pt x="1824" y="3347"/>
                </a:lnTo>
                <a:lnTo>
                  <a:pt x="1823" y="3347"/>
                </a:lnTo>
                <a:lnTo>
                  <a:pt x="1822" y="3347"/>
                </a:lnTo>
                <a:lnTo>
                  <a:pt x="1821" y="3347"/>
                </a:lnTo>
                <a:lnTo>
                  <a:pt x="1820" y="3347"/>
                </a:lnTo>
                <a:lnTo>
                  <a:pt x="1820" y="3348"/>
                </a:lnTo>
                <a:lnTo>
                  <a:pt x="1818" y="3348"/>
                </a:lnTo>
                <a:lnTo>
                  <a:pt x="1818" y="3350"/>
                </a:lnTo>
                <a:lnTo>
                  <a:pt x="1817" y="3350"/>
                </a:lnTo>
                <a:lnTo>
                  <a:pt x="1817" y="3351"/>
                </a:lnTo>
                <a:lnTo>
                  <a:pt x="1817" y="3352"/>
                </a:lnTo>
                <a:lnTo>
                  <a:pt x="1817" y="3353"/>
                </a:lnTo>
                <a:lnTo>
                  <a:pt x="1817" y="3354"/>
                </a:lnTo>
                <a:lnTo>
                  <a:pt x="1816" y="3354"/>
                </a:lnTo>
                <a:lnTo>
                  <a:pt x="1815" y="3354"/>
                </a:lnTo>
                <a:lnTo>
                  <a:pt x="1813" y="3356"/>
                </a:lnTo>
                <a:lnTo>
                  <a:pt x="1812" y="3356"/>
                </a:lnTo>
                <a:lnTo>
                  <a:pt x="1812" y="3357"/>
                </a:lnTo>
                <a:lnTo>
                  <a:pt x="1811" y="3357"/>
                </a:lnTo>
                <a:lnTo>
                  <a:pt x="1810" y="3357"/>
                </a:lnTo>
                <a:lnTo>
                  <a:pt x="1808" y="3358"/>
                </a:lnTo>
                <a:lnTo>
                  <a:pt x="1808" y="3359"/>
                </a:lnTo>
                <a:lnTo>
                  <a:pt x="1807" y="3359"/>
                </a:lnTo>
                <a:lnTo>
                  <a:pt x="1807" y="3361"/>
                </a:lnTo>
                <a:lnTo>
                  <a:pt x="1807" y="3362"/>
                </a:lnTo>
                <a:lnTo>
                  <a:pt x="1806" y="3363"/>
                </a:lnTo>
                <a:lnTo>
                  <a:pt x="1806" y="3364"/>
                </a:lnTo>
                <a:lnTo>
                  <a:pt x="1806" y="3366"/>
                </a:lnTo>
                <a:lnTo>
                  <a:pt x="1805" y="3366"/>
                </a:lnTo>
                <a:lnTo>
                  <a:pt x="1804" y="3366"/>
                </a:lnTo>
                <a:lnTo>
                  <a:pt x="1802" y="3366"/>
                </a:lnTo>
                <a:lnTo>
                  <a:pt x="1801" y="3366"/>
                </a:lnTo>
                <a:lnTo>
                  <a:pt x="1800" y="3366"/>
                </a:lnTo>
                <a:lnTo>
                  <a:pt x="1799" y="3366"/>
                </a:lnTo>
                <a:lnTo>
                  <a:pt x="1797" y="3367"/>
                </a:lnTo>
                <a:lnTo>
                  <a:pt x="1797" y="3368"/>
                </a:lnTo>
                <a:lnTo>
                  <a:pt x="1796" y="3368"/>
                </a:lnTo>
                <a:lnTo>
                  <a:pt x="1796" y="3369"/>
                </a:lnTo>
                <a:lnTo>
                  <a:pt x="1796" y="3370"/>
                </a:lnTo>
                <a:lnTo>
                  <a:pt x="1796" y="3372"/>
                </a:lnTo>
                <a:lnTo>
                  <a:pt x="1795" y="3373"/>
                </a:lnTo>
                <a:lnTo>
                  <a:pt x="1795" y="3374"/>
                </a:lnTo>
                <a:lnTo>
                  <a:pt x="1795" y="3375"/>
                </a:lnTo>
                <a:lnTo>
                  <a:pt x="1794" y="3375"/>
                </a:lnTo>
                <a:lnTo>
                  <a:pt x="1794" y="3377"/>
                </a:lnTo>
                <a:lnTo>
                  <a:pt x="1792" y="3377"/>
                </a:lnTo>
                <a:lnTo>
                  <a:pt x="1791" y="3377"/>
                </a:lnTo>
                <a:lnTo>
                  <a:pt x="1790" y="3375"/>
                </a:lnTo>
                <a:lnTo>
                  <a:pt x="1789" y="3375"/>
                </a:lnTo>
                <a:lnTo>
                  <a:pt x="1788" y="3375"/>
                </a:lnTo>
                <a:lnTo>
                  <a:pt x="1786" y="3377"/>
                </a:lnTo>
                <a:lnTo>
                  <a:pt x="1785" y="3377"/>
                </a:lnTo>
                <a:lnTo>
                  <a:pt x="1785" y="3378"/>
                </a:lnTo>
                <a:lnTo>
                  <a:pt x="1784" y="3378"/>
                </a:lnTo>
                <a:lnTo>
                  <a:pt x="1783" y="3378"/>
                </a:lnTo>
                <a:lnTo>
                  <a:pt x="1781" y="3379"/>
                </a:lnTo>
                <a:lnTo>
                  <a:pt x="1780" y="3379"/>
                </a:lnTo>
                <a:lnTo>
                  <a:pt x="1779" y="3379"/>
                </a:lnTo>
                <a:lnTo>
                  <a:pt x="1778" y="3379"/>
                </a:lnTo>
                <a:lnTo>
                  <a:pt x="1775" y="3379"/>
                </a:lnTo>
                <a:lnTo>
                  <a:pt x="1773" y="3379"/>
                </a:lnTo>
                <a:lnTo>
                  <a:pt x="1772" y="3379"/>
                </a:lnTo>
                <a:lnTo>
                  <a:pt x="1770" y="3379"/>
                </a:lnTo>
                <a:lnTo>
                  <a:pt x="1769" y="3379"/>
                </a:lnTo>
                <a:lnTo>
                  <a:pt x="1768" y="3379"/>
                </a:lnTo>
                <a:lnTo>
                  <a:pt x="1767" y="3379"/>
                </a:lnTo>
                <a:lnTo>
                  <a:pt x="1764" y="3379"/>
                </a:lnTo>
                <a:lnTo>
                  <a:pt x="1764" y="3380"/>
                </a:lnTo>
                <a:lnTo>
                  <a:pt x="1763" y="3380"/>
                </a:lnTo>
                <a:lnTo>
                  <a:pt x="1760" y="3380"/>
                </a:lnTo>
                <a:lnTo>
                  <a:pt x="1760" y="3382"/>
                </a:lnTo>
                <a:lnTo>
                  <a:pt x="1759" y="3382"/>
                </a:lnTo>
                <a:lnTo>
                  <a:pt x="1758" y="3382"/>
                </a:lnTo>
                <a:lnTo>
                  <a:pt x="1758" y="3384"/>
                </a:lnTo>
                <a:lnTo>
                  <a:pt x="1757" y="3389"/>
                </a:lnTo>
                <a:lnTo>
                  <a:pt x="1757" y="3390"/>
                </a:lnTo>
                <a:lnTo>
                  <a:pt x="1756" y="3390"/>
                </a:lnTo>
                <a:lnTo>
                  <a:pt x="1756" y="3391"/>
                </a:lnTo>
                <a:lnTo>
                  <a:pt x="1756" y="3393"/>
                </a:lnTo>
                <a:lnTo>
                  <a:pt x="1754" y="3393"/>
                </a:lnTo>
                <a:lnTo>
                  <a:pt x="1753" y="3393"/>
                </a:lnTo>
                <a:lnTo>
                  <a:pt x="1752" y="3393"/>
                </a:lnTo>
                <a:lnTo>
                  <a:pt x="1752" y="3394"/>
                </a:lnTo>
                <a:lnTo>
                  <a:pt x="1751" y="3394"/>
                </a:lnTo>
                <a:lnTo>
                  <a:pt x="1751" y="3395"/>
                </a:lnTo>
                <a:lnTo>
                  <a:pt x="1751" y="3396"/>
                </a:lnTo>
                <a:lnTo>
                  <a:pt x="1749" y="3396"/>
                </a:lnTo>
                <a:lnTo>
                  <a:pt x="1748" y="3396"/>
                </a:lnTo>
                <a:lnTo>
                  <a:pt x="1748" y="3395"/>
                </a:lnTo>
                <a:lnTo>
                  <a:pt x="1747" y="3395"/>
                </a:lnTo>
                <a:lnTo>
                  <a:pt x="1747" y="3396"/>
                </a:lnTo>
                <a:lnTo>
                  <a:pt x="1746" y="3396"/>
                </a:lnTo>
                <a:lnTo>
                  <a:pt x="1746" y="3398"/>
                </a:lnTo>
                <a:lnTo>
                  <a:pt x="1744" y="3399"/>
                </a:lnTo>
                <a:lnTo>
                  <a:pt x="1743" y="3400"/>
                </a:lnTo>
                <a:lnTo>
                  <a:pt x="1742" y="3400"/>
                </a:lnTo>
                <a:lnTo>
                  <a:pt x="1742" y="3401"/>
                </a:lnTo>
                <a:lnTo>
                  <a:pt x="1741" y="3401"/>
                </a:lnTo>
                <a:lnTo>
                  <a:pt x="1740" y="3401"/>
                </a:lnTo>
                <a:lnTo>
                  <a:pt x="1738" y="3401"/>
                </a:lnTo>
                <a:lnTo>
                  <a:pt x="1737" y="3402"/>
                </a:lnTo>
                <a:lnTo>
                  <a:pt x="1736" y="3402"/>
                </a:lnTo>
                <a:lnTo>
                  <a:pt x="1735" y="3404"/>
                </a:lnTo>
                <a:lnTo>
                  <a:pt x="1733" y="3404"/>
                </a:lnTo>
                <a:lnTo>
                  <a:pt x="1732" y="3405"/>
                </a:lnTo>
                <a:lnTo>
                  <a:pt x="1731" y="3406"/>
                </a:lnTo>
                <a:lnTo>
                  <a:pt x="1730" y="3406"/>
                </a:lnTo>
                <a:lnTo>
                  <a:pt x="1728" y="3406"/>
                </a:lnTo>
                <a:lnTo>
                  <a:pt x="1727" y="3406"/>
                </a:lnTo>
                <a:lnTo>
                  <a:pt x="1726" y="3406"/>
                </a:lnTo>
                <a:lnTo>
                  <a:pt x="1725" y="3407"/>
                </a:lnTo>
                <a:lnTo>
                  <a:pt x="1725" y="3409"/>
                </a:lnTo>
                <a:lnTo>
                  <a:pt x="1725" y="3410"/>
                </a:lnTo>
                <a:lnTo>
                  <a:pt x="1724" y="3410"/>
                </a:lnTo>
                <a:lnTo>
                  <a:pt x="1722" y="3412"/>
                </a:lnTo>
                <a:lnTo>
                  <a:pt x="1721" y="3412"/>
                </a:lnTo>
                <a:lnTo>
                  <a:pt x="1721" y="3414"/>
                </a:lnTo>
                <a:lnTo>
                  <a:pt x="1720" y="3415"/>
                </a:lnTo>
                <a:lnTo>
                  <a:pt x="1720" y="3416"/>
                </a:lnTo>
                <a:lnTo>
                  <a:pt x="1719" y="3416"/>
                </a:lnTo>
                <a:lnTo>
                  <a:pt x="1717" y="3417"/>
                </a:lnTo>
                <a:lnTo>
                  <a:pt x="1717" y="3418"/>
                </a:lnTo>
                <a:lnTo>
                  <a:pt x="1716" y="3420"/>
                </a:lnTo>
                <a:lnTo>
                  <a:pt x="1715" y="3420"/>
                </a:lnTo>
                <a:lnTo>
                  <a:pt x="1715" y="3421"/>
                </a:lnTo>
                <a:lnTo>
                  <a:pt x="1719" y="3428"/>
                </a:lnTo>
                <a:lnTo>
                  <a:pt x="1720" y="3431"/>
                </a:lnTo>
                <a:lnTo>
                  <a:pt x="1721" y="3432"/>
                </a:lnTo>
                <a:lnTo>
                  <a:pt x="1725" y="3436"/>
                </a:lnTo>
                <a:lnTo>
                  <a:pt x="1726" y="3437"/>
                </a:lnTo>
                <a:lnTo>
                  <a:pt x="1727" y="3437"/>
                </a:lnTo>
                <a:lnTo>
                  <a:pt x="1728" y="3438"/>
                </a:lnTo>
                <a:lnTo>
                  <a:pt x="1737" y="3447"/>
                </a:lnTo>
                <a:lnTo>
                  <a:pt x="1738" y="3448"/>
                </a:lnTo>
                <a:lnTo>
                  <a:pt x="1738" y="3449"/>
                </a:lnTo>
                <a:lnTo>
                  <a:pt x="1740" y="3450"/>
                </a:lnTo>
                <a:lnTo>
                  <a:pt x="1740" y="3453"/>
                </a:lnTo>
                <a:lnTo>
                  <a:pt x="1740" y="3454"/>
                </a:lnTo>
                <a:lnTo>
                  <a:pt x="1738" y="3454"/>
                </a:lnTo>
                <a:lnTo>
                  <a:pt x="1740" y="3457"/>
                </a:lnTo>
                <a:lnTo>
                  <a:pt x="1741" y="3458"/>
                </a:lnTo>
                <a:lnTo>
                  <a:pt x="1741" y="3459"/>
                </a:lnTo>
                <a:lnTo>
                  <a:pt x="1742" y="3462"/>
                </a:lnTo>
                <a:lnTo>
                  <a:pt x="1741" y="3462"/>
                </a:lnTo>
                <a:lnTo>
                  <a:pt x="1735" y="3464"/>
                </a:lnTo>
                <a:lnTo>
                  <a:pt x="1733" y="3465"/>
                </a:lnTo>
                <a:lnTo>
                  <a:pt x="1717" y="3471"/>
                </a:lnTo>
                <a:lnTo>
                  <a:pt x="1706" y="3476"/>
                </a:lnTo>
                <a:lnTo>
                  <a:pt x="1698" y="3480"/>
                </a:lnTo>
                <a:lnTo>
                  <a:pt x="1698" y="3481"/>
                </a:lnTo>
                <a:lnTo>
                  <a:pt x="1696" y="3481"/>
                </a:lnTo>
                <a:lnTo>
                  <a:pt x="1694" y="3482"/>
                </a:lnTo>
                <a:lnTo>
                  <a:pt x="1687" y="3485"/>
                </a:lnTo>
                <a:lnTo>
                  <a:pt x="1685" y="3485"/>
                </a:lnTo>
                <a:lnTo>
                  <a:pt x="1684" y="3485"/>
                </a:lnTo>
                <a:lnTo>
                  <a:pt x="1684" y="3486"/>
                </a:lnTo>
                <a:lnTo>
                  <a:pt x="1684" y="3487"/>
                </a:lnTo>
                <a:lnTo>
                  <a:pt x="1684" y="3489"/>
                </a:lnTo>
                <a:lnTo>
                  <a:pt x="1684" y="3490"/>
                </a:lnTo>
                <a:lnTo>
                  <a:pt x="1684" y="3491"/>
                </a:lnTo>
                <a:lnTo>
                  <a:pt x="1685" y="3494"/>
                </a:lnTo>
                <a:lnTo>
                  <a:pt x="1687" y="3497"/>
                </a:lnTo>
                <a:lnTo>
                  <a:pt x="1688" y="3500"/>
                </a:lnTo>
                <a:lnTo>
                  <a:pt x="1689" y="3501"/>
                </a:lnTo>
                <a:lnTo>
                  <a:pt x="1689" y="3502"/>
                </a:lnTo>
                <a:lnTo>
                  <a:pt x="1689" y="3503"/>
                </a:lnTo>
                <a:lnTo>
                  <a:pt x="1688" y="3505"/>
                </a:lnTo>
                <a:lnTo>
                  <a:pt x="1688" y="3506"/>
                </a:lnTo>
                <a:lnTo>
                  <a:pt x="1687" y="3507"/>
                </a:lnTo>
                <a:lnTo>
                  <a:pt x="1685" y="3508"/>
                </a:lnTo>
                <a:lnTo>
                  <a:pt x="1684" y="3508"/>
                </a:lnTo>
                <a:lnTo>
                  <a:pt x="1683" y="3508"/>
                </a:lnTo>
                <a:lnTo>
                  <a:pt x="1683" y="3510"/>
                </a:lnTo>
                <a:lnTo>
                  <a:pt x="1682" y="3510"/>
                </a:lnTo>
                <a:lnTo>
                  <a:pt x="1680" y="3510"/>
                </a:lnTo>
                <a:lnTo>
                  <a:pt x="1679" y="3510"/>
                </a:lnTo>
                <a:lnTo>
                  <a:pt x="1679" y="3511"/>
                </a:lnTo>
                <a:lnTo>
                  <a:pt x="1680" y="3512"/>
                </a:lnTo>
                <a:lnTo>
                  <a:pt x="1680" y="3513"/>
                </a:lnTo>
                <a:lnTo>
                  <a:pt x="1680" y="3514"/>
                </a:lnTo>
                <a:lnTo>
                  <a:pt x="1680" y="3516"/>
                </a:lnTo>
                <a:lnTo>
                  <a:pt x="1682" y="3516"/>
                </a:lnTo>
                <a:lnTo>
                  <a:pt x="1680" y="3516"/>
                </a:lnTo>
                <a:lnTo>
                  <a:pt x="1680" y="3517"/>
                </a:lnTo>
                <a:lnTo>
                  <a:pt x="1679" y="3517"/>
                </a:lnTo>
                <a:lnTo>
                  <a:pt x="1678" y="3517"/>
                </a:lnTo>
                <a:lnTo>
                  <a:pt x="1678" y="3518"/>
                </a:lnTo>
                <a:lnTo>
                  <a:pt x="1678" y="3517"/>
                </a:lnTo>
                <a:lnTo>
                  <a:pt x="1677" y="3517"/>
                </a:lnTo>
                <a:lnTo>
                  <a:pt x="1677" y="3516"/>
                </a:lnTo>
                <a:lnTo>
                  <a:pt x="1676" y="3516"/>
                </a:lnTo>
                <a:lnTo>
                  <a:pt x="1676" y="3514"/>
                </a:lnTo>
                <a:lnTo>
                  <a:pt x="1674" y="3514"/>
                </a:lnTo>
                <a:lnTo>
                  <a:pt x="1674" y="3516"/>
                </a:lnTo>
                <a:lnTo>
                  <a:pt x="1673" y="3516"/>
                </a:lnTo>
                <a:lnTo>
                  <a:pt x="1673" y="3517"/>
                </a:lnTo>
                <a:lnTo>
                  <a:pt x="1673" y="3518"/>
                </a:lnTo>
                <a:lnTo>
                  <a:pt x="1672" y="3518"/>
                </a:lnTo>
                <a:lnTo>
                  <a:pt x="1671" y="3517"/>
                </a:lnTo>
                <a:lnTo>
                  <a:pt x="1671" y="3516"/>
                </a:lnTo>
                <a:lnTo>
                  <a:pt x="1669" y="3516"/>
                </a:lnTo>
                <a:lnTo>
                  <a:pt x="1669" y="3514"/>
                </a:lnTo>
                <a:lnTo>
                  <a:pt x="1668" y="3514"/>
                </a:lnTo>
                <a:lnTo>
                  <a:pt x="1667" y="3514"/>
                </a:lnTo>
                <a:lnTo>
                  <a:pt x="1666" y="3513"/>
                </a:lnTo>
                <a:lnTo>
                  <a:pt x="1664" y="3513"/>
                </a:lnTo>
                <a:lnTo>
                  <a:pt x="1666" y="3513"/>
                </a:lnTo>
                <a:lnTo>
                  <a:pt x="1666" y="3512"/>
                </a:lnTo>
                <a:lnTo>
                  <a:pt x="1666" y="3511"/>
                </a:lnTo>
                <a:lnTo>
                  <a:pt x="1666" y="3510"/>
                </a:lnTo>
                <a:lnTo>
                  <a:pt x="1664" y="3510"/>
                </a:lnTo>
                <a:lnTo>
                  <a:pt x="1664" y="3511"/>
                </a:lnTo>
                <a:lnTo>
                  <a:pt x="1663" y="3511"/>
                </a:lnTo>
                <a:lnTo>
                  <a:pt x="1662" y="3511"/>
                </a:lnTo>
                <a:lnTo>
                  <a:pt x="1661" y="3511"/>
                </a:lnTo>
                <a:lnTo>
                  <a:pt x="1661" y="3512"/>
                </a:lnTo>
                <a:lnTo>
                  <a:pt x="1661" y="3513"/>
                </a:lnTo>
                <a:lnTo>
                  <a:pt x="1660" y="3513"/>
                </a:lnTo>
                <a:lnTo>
                  <a:pt x="1658" y="3513"/>
                </a:lnTo>
                <a:lnTo>
                  <a:pt x="1657" y="3513"/>
                </a:lnTo>
                <a:lnTo>
                  <a:pt x="1656" y="3512"/>
                </a:lnTo>
                <a:lnTo>
                  <a:pt x="1656" y="3511"/>
                </a:lnTo>
                <a:lnTo>
                  <a:pt x="1657" y="3511"/>
                </a:lnTo>
                <a:lnTo>
                  <a:pt x="1658" y="3510"/>
                </a:lnTo>
                <a:lnTo>
                  <a:pt x="1660" y="3510"/>
                </a:lnTo>
                <a:lnTo>
                  <a:pt x="1660" y="3508"/>
                </a:lnTo>
                <a:lnTo>
                  <a:pt x="1661" y="3507"/>
                </a:lnTo>
                <a:lnTo>
                  <a:pt x="1661" y="3506"/>
                </a:lnTo>
                <a:lnTo>
                  <a:pt x="1662" y="3505"/>
                </a:lnTo>
                <a:lnTo>
                  <a:pt x="1663" y="3505"/>
                </a:lnTo>
                <a:lnTo>
                  <a:pt x="1663" y="3506"/>
                </a:lnTo>
                <a:lnTo>
                  <a:pt x="1663" y="3505"/>
                </a:lnTo>
                <a:lnTo>
                  <a:pt x="1664" y="3505"/>
                </a:lnTo>
                <a:lnTo>
                  <a:pt x="1663" y="3505"/>
                </a:lnTo>
                <a:lnTo>
                  <a:pt x="1663" y="3503"/>
                </a:lnTo>
                <a:lnTo>
                  <a:pt x="1662" y="3502"/>
                </a:lnTo>
                <a:lnTo>
                  <a:pt x="1661" y="3502"/>
                </a:lnTo>
                <a:lnTo>
                  <a:pt x="1660" y="3503"/>
                </a:lnTo>
                <a:lnTo>
                  <a:pt x="1660" y="3502"/>
                </a:lnTo>
                <a:lnTo>
                  <a:pt x="1658" y="3502"/>
                </a:lnTo>
                <a:lnTo>
                  <a:pt x="1657" y="3502"/>
                </a:lnTo>
                <a:lnTo>
                  <a:pt x="1656" y="3502"/>
                </a:lnTo>
                <a:lnTo>
                  <a:pt x="1656" y="3501"/>
                </a:lnTo>
                <a:lnTo>
                  <a:pt x="1656" y="3500"/>
                </a:lnTo>
                <a:lnTo>
                  <a:pt x="1655" y="3500"/>
                </a:lnTo>
                <a:lnTo>
                  <a:pt x="1653" y="3500"/>
                </a:lnTo>
                <a:lnTo>
                  <a:pt x="1653" y="3501"/>
                </a:lnTo>
                <a:lnTo>
                  <a:pt x="1652" y="3501"/>
                </a:lnTo>
                <a:lnTo>
                  <a:pt x="1651" y="3501"/>
                </a:lnTo>
                <a:lnTo>
                  <a:pt x="1651" y="3502"/>
                </a:lnTo>
                <a:lnTo>
                  <a:pt x="1651" y="3501"/>
                </a:lnTo>
                <a:lnTo>
                  <a:pt x="1651" y="3500"/>
                </a:lnTo>
                <a:lnTo>
                  <a:pt x="1650" y="3498"/>
                </a:lnTo>
                <a:lnTo>
                  <a:pt x="1650" y="3497"/>
                </a:lnTo>
                <a:lnTo>
                  <a:pt x="1648" y="3497"/>
                </a:lnTo>
                <a:lnTo>
                  <a:pt x="1647" y="3497"/>
                </a:lnTo>
                <a:lnTo>
                  <a:pt x="1646" y="3497"/>
                </a:lnTo>
                <a:lnTo>
                  <a:pt x="1646" y="3496"/>
                </a:lnTo>
                <a:lnTo>
                  <a:pt x="1646" y="3495"/>
                </a:lnTo>
                <a:lnTo>
                  <a:pt x="1647" y="3495"/>
                </a:lnTo>
                <a:lnTo>
                  <a:pt x="1647" y="3494"/>
                </a:lnTo>
                <a:lnTo>
                  <a:pt x="1646" y="3494"/>
                </a:lnTo>
                <a:lnTo>
                  <a:pt x="1645" y="3494"/>
                </a:lnTo>
                <a:lnTo>
                  <a:pt x="1645" y="3495"/>
                </a:lnTo>
                <a:lnTo>
                  <a:pt x="1644" y="3495"/>
                </a:lnTo>
                <a:lnTo>
                  <a:pt x="1644" y="3496"/>
                </a:lnTo>
                <a:lnTo>
                  <a:pt x="1644" y="3497"/>
                </a:lnTo>
                <a:lnTo>
                  <a:pt x="1642" y="3497"/>
                </a:lnTo>
                <a:lnTo>
                  <a:pt x="1641" y="3497"/>
                </a:lnTo>
                <a:lnTo>
                  <a:pt x="1640" y="3498"/>
                </a:lnTo>
                <a:lnTo>
                  <a:pt x="1639" y="3498"/>
                </a:lnTo>
                <a:lnTo>
                  <a:pt x="1639" y="3497"/>
                </a:lnTo>
                <a:lnTo>
                  <a:pt x="1637" y="3496"/>
                </a:lnTo>
                <a:lnTo>
                  <a:pt x="1636" y="3496"/>
                </a:lnTo>
                <a:lnTo>
                  <a:pt x="1635" y="3495"/>
                </a:lnTo>
                <a:lnTo>
                  <a:pt x="1634" y="3495"/>
                </a:lnTo>
                <a:lnTo>
                  <a:pt x="1634" y="3494"/>
                </a:lnTo>
                <a:lnTo>
                  <a:pt x="1635" y="3494"/>
                </a:lnTo>
                <a:lnTo>
                  <a:pt x="1635" y="3492"/>
                </a:lnTo>
                <a:lnTo>
                  <a:pt x="1635" y="3491"/>
                </a:lnTo>
                <a:lnTo>
                  <a:pt x="1634" y="3491"/>
                </a:lnTo>
                <a:lnTo>
                  <a:pt x="1633" y="3491"/>
                </a:lnTo>
                <a:lnTo>
                  <a:pt x="1633" y="3492"/>
                </a:lnTo>
                <a:lnTo>
                  <a:pt x="1631" y="3492"/>
                </a:lnTo>
                <a:lnTo>
                  <a:pt x="1631" y="3494"/>
                </a:lnTo>
                <a:lnTo>
                  <a:pt x="1633" y="3494"/>
                </a:lnTo>
                <a:lnTo>
                  <a:pt x="1633" y="3495"/>
                </a:lnTo>
                <a:lnTo>
                  <a:pt x="1631" y="3495"/>
                </a:lnTo>
                <a:lnTo>
                  <a:pt x="1631" y="3496"/>
                </a:lnTo>
                <a:lnTo>
                  <a:pt x="1630" y="3497"/>
                </a:lnTo>
                <a:lnTo>
                  <a:pt x="1630" y="3498"/>
                </a:lnTo>
                <a:lnTo>
                  <a:pt x="1631" y="3498"/>
                </a:lnTo>
                <a:lnTo>
                  <a:pt x="1631" y="3500"/>
                </a:lnTo>
                <a:lnTo>
                  <a:pt x="1630" y="3500"/>
                </a:lnTo>
                <a:lnTo>
                  <a:pt x="1629" y="3500"/>
                </a:lnTo>
                <a:lnTo>
                  <a:pt x="1629" y="3498"/>
                </a:lnTo>
                <a:lnTo>
                  <a:pt x="1629" y="3497"/>
                </a:lnTo>
                <a:lnTo>
                  <a:pt x="1628" y="3497"/>
                </a:lnTo>
                <a:lnTo>
                  <a:pt x="1628" y="3496"/>
                </a:lnTo>
                <a:lnTo>
                  <a:pt x="1629" y="3496"/>
                </a:lnTo>
                <a:lnTo>
                  <a:pt x="1629" y="3495"/>
                </a:lnTo>
                <a:lnTo>
                  <a:pt x="1628" y="3495"/>
                </a:lnTo>
                <a:lnTo>
                  <a:pt x="1626" y="3495"/>
                </a:lnTo>
                <a:lnTo>
                  <a:pt x="1626" y="3494"/>
                </a:lnTo>
                <a:lnTo>
                  <a:pt x="1625" y="3494"/>
                </a:lnTo>
                <a:lnTo>
                  <a:pt x="1625" y="3492"/>
                </a:lnTo>
                <a:lnTo>
                  <a:pt x="1625" y="3491"/>
                </a:lnTo>
                <a:lnTo>
                  <a:pt x="1625" y="3490"/>
                </a:lnTo>
                <a:lnTo>
                  <a:pt x="1624" y="3490"/>
                </a:lnTo>
                <a:lnTo>
                  <a:pt x="1624" y="3489"/>
                </a:lnTo>
                <a:lnTo>
                  <a:pt x="1624" y="3487"/>
                </a:lnTo>
                <a:lnTo>
                  <a:pt x="1623" y="3487"/>
                </a:lnTo>
                <a:lnTo>
                  <a:pt x="1624" y="3487"/>
                </a:lnTo>
                <a:lnTo>
                  <a:pt x="1623" y="3486"/>
                </a:lnTo>
                <a:lnTo>
                  <a:pt x="1621" y="3486"/>
                </a:lnTo>
                <a:lnTo>
                  <a:pt x="1621" y="3487"/>
                </a:lnTo>
                <a:lnTo>
                  <a:pt x="1620" y="3487"/>
                </a:lnTo>
                <a:lnTo>
                  <a:pt x="1619" y="3487"/>
                </a:lnTo>
                <a:lnTo>
                  <a:pt x="1619" y="3486"/>
                </a:lnTo>
                <a:lnTo>
                  <a:pt x="1620" y="3486"/>
                </a:lnTo>
                <a:lnTo>
                  <a:pt x="1620" y="3485"/>
                </a:lnTo>
                <a:lnTo>
                  <a:pt x="1619" y="3485"/>
                </a:lnTo>
                <a:lnTo>
                  <a:pt x="1618" y="3485"/>
                </a:lnTo>
                <a:lnTo>
                  <a:pt x="1617" y="3486"/>
                </a:lnTo>
                <a:lnTo>
                  <a:pt x="1617" y="3487"/>
                </a:lnTo>
                <a:lnTo>
                  <a:pt x="1617" y="3489"/>
                </a:lnTo>
                <a:lnTo>
                  <a:pt x="1618" y="3489"/>
                </a:lnTo>
                <a:lnTo>
                  <a:pt x="1618" y="3490"/>
                </a:lnTo>
                <a:lnTo>
                  <a:pt x="1617" y="3490"/>
                </a:lnTo>
                <a:lnTo>
                  <a:pt x="1615" y="3490"/>
                </a:lnTo>
                <a:lnTo>
                  <a:pt x="1614" y="3490"/>
                </a:lnTo>
                <a:lnTo>
                  <a:pt x="1613" y="3490"/>
                </a:lnTo>
                <a:lnTo>
                  <a:pt x="1612" y="3490"/>
                </a:lnTo>
                <a:lnTo>
                  <a:pt x="1610" y="3490"/>
                </a:lnTo>
                <a:lnTo>
                  <a:pt x="1610" y="3491"/>
                </a:lnTo>
                <a:lnTo>
                  <a:pt x="1609" y="3491"/>
                </a:lnTo>
                <a:lnTo>
                  <a:pt x="1609" y="3492"/>
                </a:lnTo>
                <a:lnTo>
                  <a:pt x="1609" y="3494"/>
                </a:lnTo>
                <a:lnTo>
                  <a:pt x="1608" y="3494"/>
                </a:lnTo>
                <a:lnTo>
                  <a:pt x="1608" y="3495"/>
                </a:lnTo>
                <a:lnTo>
                  <a:pt x="1608" y="3496"/>
                </a:lnTo>
                <a:lnTo>
                  <a:pt x="1608" y="3497"/>
                </a:lnTo>
                <a:lnTo>
                  <a:pt x="1607" y="3497"/>
                </a:lnTo>
                <a:lnTo>
                  <a:pt x="1605" y="3497"/>
                </a:lnTo>
                <a:lnTo>
                  <a:pt x="1605" y="3496"/>
                </a:lnTo>
                <a:lnTo>
                  <a:pt x="1605" y="3497"/>
                </a:lnTo>
                <a:lnTo>
                  <a:pt x="1604" y="3497"/>
                </a:lnTo>
                <a:lnTo>
                  <a:pt x="1604" y="3498"/>
                </a:lnTo>
                <a:lnTo>
                  <a:pt x="1605" y="3498"/>
                </a:lnTo>
                <a:lnTo>
                  <a:pt x="1605" y="3500"/>
                </a:lnTo>
                <a:lnTo>
                  <a:pt x="1605" y="3501"/>
                </a:lnTo>
                <a:lnTo>
                  <a:pt x="1605" y="3502"/>
                </a:lnTo>
                <a:lnTo>
                  <a:pt x="1604" y="3502"/>
                </a:lnTo>
                <a:lnTo>
                  <a:pt x="1604" y="3503"/>
                </a:lnTo>
                <a:lnTo>
                  <a:pt x="1604" y="3505"/>
                </a:lnTo>
                <a:lnTo>
                  <a:pt x="1604" y="3506"/>
                </a:lnTo>
                <a:lnTo>
                  <a:pt x="1605" y="3507"/>
                </a:lnTo>
                <a:lnTo>
                  <a:pt x="1604" y="3507"/>
                </a:lnTo>
                <a:lnTo>
                  <a:pt x="1603" y="3507"/>
                </a:lnTo>
                <a:lnTo>
                  <a:pt x="1603" y="3508"/>
                </a:lnTo>
                <a:lnTo>
                  <a:pt x="1602" y="3508"/>
                </a:lnTo>
                <a:lnTo>
                  <a:pt x="1601" y="3508"/>
                </a:lnTo>
                <a:lnTo>
                  <a:pt x="1601" y="3510"/>
                </a:lnTo>
                <a:lnTo>
                  <a:pt x="1599" y="3511"/>
                </a:lnTo>
                <a:lnTo>
                  <a:pt x="1599" y="3512"/>
                </a:lnTo>
                <a:lnTo>
                  <a:pt x="1598" y="3512"/>
                </a:lnTo>
                <a:lnTo>
                  <a:pt x="1597" y="3512"/>
                </a:lnTo>
                <a:lnTo>
                  <a:pt x="1596" y="3512"/>
                </a:lnTo>
                <a:lnTo>
                  <a:pt x="1594" y="3512"/>
                </a:lnTo>
                <a:lnTo>
                  <a:pt x="1593" y="3512"/>
                </a:lnTo>
                <a:lnTo>
                  <a:pt x="1592" y="3512"/>
                </a:lnTo>
                <a:lnTo>
                  <a:pt x="1591" y="3511"/>
                </a:lnTo>
                <a:lnTo>
                  <a:pt x="1591" y="3510"/>
                </a:lnTo>
                <a:lnTo>
                  <a:pt x="1589" y="3510"/>
                </a:lnTo>
                <a:lnTo>
                  <a:pt x="1588" y="3510"/>
                </a:lnTo>
                <a:lnTo>
                  <a:pt x="1588" y="3511"/>
                </a:lnTo>
                <a:lnTo>
                  <a:pt x="1587" y="3511"/>
                </a:lnTo>
                <a:lnTo>
                  <a:pt x="1587" y="3512"/>
                </a:lnTo>
                <a:lnTo>
                  <a:pt x="1587" y="3513"/>
                </a:lnTo>
                <a:lnTo>
                  <a:pt x="1586" y="3514"/>
                </a:lnTo>
                <a:lnTo>
                  <a:pt x="1586" y="3516"/>
                </a:lnTo>
                <a:lnTo>
                  <a:pt x="1585" y="3516"/>
                </a:lnTo>
                <a:lnTo>
                  <a:pt x="1583" y="3516"/>
                </a:lnTo>
                <a:lnTo>
                  <a:pt x="1582" y="3514"/>
                </a:lnTo>
                <a:lnTo>
                  <a:pt x="1581" y="3514"/>
                </a:lnTo>
                <a:lnTo>
                  <a:pt x="1580" y="3516"/>
                </a:lnTo>
                <a:lnTo>
                  <a:pt x="1578" y="3516"/>
                </a:lnTo>
                <a:lnTo>
                  <a:pt x="1578" y="3517"/>
                </a:lnTo>
                <a:lnTo>
                  <a:pt x="1578" y="3518"/>
                </a:lnTo>
                <a:lnTo>
                  <a:pt x="1578" y="3519"/>
                </a:lnTo>
                <a:lnTo>
                  <a:pt x="1577" y="3519"/>
                </a:lnTo>
                <a:lnTo>
                  <a:pt x="1576" y="3518"/>
                </a:lnTo>
                <a:lnTo>
                  <a:pt x="1575" y="3517"/>
                </a:lnTo>
                <a:lnTo>
                  <a:pt x="1573" y="3517"/>
                </a:lnTo>
                <a:lnTo>
                  <a:pt x="1573" y="3516"/>
                </a:lnTo>
                <a:lnTo>
                  <a:pt x="1573" y="3514"/>
                </a:lnTo>
                <a:lnTo>
                  <a:pt x="1572" y="3513"/>
                </a:lnTo>
                <a:lnTo>
                  <a:pt x="1571" y="3513"/>
                </a:lnTo>
                <a:lnTo>
                  <a:pt x="1570" y="3513"/>
                </a:lnTo>
                <a:lnTo>
                  <a:pt x="1570" y="3514"/>
                </a:lnTo>
                <a:lnTo>
                  <a:pt x="1569" y="3516"/>
                </a:lnTo>
                <a:lnTo>
                  <a:pt x="1567" y="3516"/>
                </a:lnTo>
                <a:lnTo>
                  <a:pt x="1566" y="3516"/>
                </a:lnTo>
                <a:lnTo>
                  <a:pt x="1565" y="3516"/>
                </a:lnTo>
                <a:lnTo>
                  <a:pt x="1564" y="3516"/>
                </a:lnTo>
                <a:lnTo>
                  <a:pt x="1559" y="3516"/>
                </a:lnTo>
                <a:lnTo>
                  <a:pt x="1557" y="3516"/>
                </a:lnTo>
                <a:lnTo>
                  <a:pt x="1554" y="3514"/>
                </a:lnTo>
                <a:lnTo>
                  <a:pt x="1554" y="3516"/>
                </a:lnTo>
                <a:lnTo>
                  <a:pt x="1553" y="3516"/>
                </a:lnTo>
                <a:lnTo>
                  <a:pt x="1553" y="3517"/>
                </a:lnTo>
                <a:lnTo>
                  <a:pt x="1553" y="3518"/>
                </a:lnTo>
                <a:lnTo>
                  <a:pt x="1553" y="3519"/>
                </a:lnTo>
                <a:lnTo>
                  <a:pt x="1551" y="3519"/>
                </a:lnTo>
                <a:lnTo>
                  <a:pt x="1550" y="3521"/>
                </a:lnTo>
                <a:lnTo>
                  <a:pt x="1549" y="3522"/>
                </a:lnTo>
                <a:lnTo>
                  <a:pt x="1549" y="3521"/>
                </a:lnTo>
                <a:lnTo>
                  <a:pt x="1548" y="3521"/>
                </a:lnTo>
                <a:lnTo>
                  <a:pt x="1548" y="3519"/>
                </a:lnTo>
                <a:lnTo>
                  <a:pt x="1546" y="3519"/>
                </a:lnTo>
                <a:lnTo>
                  <a:pt x="1545" y="3521"/>
                </a:lnTo>
                <a:lnTo>
                  <a:pt x="1545" y="3522"/>
                </a:lnTo>
                <a:lnTo>
                  <a:pt x="1544" y="3523"/>
                </a:lnTo>
                <a:lnTo>
                  <a:pt x="1544" y="3524"/>
                </a:lnTo>
                <a:lnTo>
                  <a:pt x="1543" y="3524"/>
                </a:lnTo>
                <a:lnTo>
                  <a:pt x="1541" y="3524"/>
                </a:lnTo>
                <a:lnTo>
                  <a:pt x="1540" y="3524"/>
                </a:lnTo>
                <a:lnTo>
                  <a:pt x="1539" y="3524"/>
                </a:lnTo>
                <a:lnTo>
                  <a:pt x="1539" y="3526"/>
                </a:lnTo>
                <a:lnTo>
                  <a:pt x="1541" y="3526"/>
                </a:lnTo>
                <a:lnTo>
                  <a:pt x="1541" y="3527"/>
                </a:lnTo>
                <a:lnTo>
                  <a:pt x="1543" y="3527"/>
                </a:lnTo>
                <a:lnTo>
                  <a:pt x="1544" y="3527"/>
                </a:lnTo>
                <a:lnTo>
                  <a:pt x="1544" y="3528"/>
                </a:lnTo>
                <a:lnTo>
                  <a:pt x="1545" y="3529"/>
                </a:lnTo>
                <a:lnTo>
                  <a:pt x="1545" y="3530"/>
                </a:lnTo>
                <a:lnTo>
                  <a:pt x="1543" y="3532"/>
                </a:lnTo>
                <a:lnTo>
                  <a:pt x="1543" y="3533"/>
                </a:lnTo>
                <a:lnTo>
                  <a:pt x="1540" y="3533"/>
                </a:lnTo>
                <a:lnTo>
                  <a:pt x="1540" y="3534"/>
                </a:lnTo>
                <a:lnTo>
                  <a:pt x="1540" y="3533"/>
                </a:lnTo>
                <a:lnTo>
                  <a:pt x="1539" y="3533"/>
                </a:lnTo>
                <a:lnTo>
                  <a:pt x="1538" y="3533"/>
                </a:lnTo>
                <a:lnTo>
                  <a:pt x="1538" y="3532"/>
                </a:lnTo>
                <a:lnTo>
                  <a:pt x="1537" y="3532"/>
                </a:lnTo>
                <a:lnTo>
                  <a:pt x="1537" y="3533"/>
                </a:lnTo>
                <a:lnTo>
                  <a:pt x="1535" y="3533"/>
                </a:lnTo>
                <a:lnTo>
                  <a:pt x="1534" y="3533"/>
                </a:lnTo>
                <a:lnTo>
                  <a:pt x="1533" y="3534"/>
                </a:lnTo>
                <a:lnTo>
                  <a:pt x="1533" y="3535"/>
                </a:lnTo>
                <a:lnTo>
                  <a:pt x="1532" y="3535"/>
                </a:lnTo>
                <a:lnTo>
                  <a:pt x="1532" y="3534"/>
                </a:lnTo>
                <a:lnTo>
                  <a:pt x="1529" y="3534"/>
                </a:lnTo>
                <a:lnTo>
                  <a:pt x="1529" y="3535"/>
                </a:lnTo>
                <a:lnTo>
                  <a:pt x="1529" y="3537"/>
                </a:lnTo>
                <a:lnTo>
                  <a:pt x="1530" y="3539"/>
                </a:lnTo>
                <a:lnTo>
                  <a:pt x="1532" y="3539"/>
                </a:lnTo>
                <a:lnTo>
                  <a:pt x="1532" y="3540"/>
                </a:lnTo>
                <a:lnTo>
                  <a:pt x="1530" y="3542"/>
                </a:lnTo>
                <a:lnTo>
                  <a:pt x="1530" y="3543"/>
                </a:lnTo>
                <a:lnTo>
                  <a:pt x="1529" y="3543"/>
                </a:lnTo>
                <a:lnTo>
                  <a:pt x="1529" y="3544"/>
                </a:lnTo>
                <a:lnTo>
                  <a:pt x="1528" y="3543"/>
                </a:lnTo>
                <a:lnTo>
                  <a:pt x="1527" y="3543"/>
                </a:lnTo>
                <a:lnTo>
                  <a:pt x="1524" y="3543"/>
                </a:lnTo>
                <a:lnTo>
                  <a:pt x="1523" y="3543"/>
                </a:lnTo>
                <a:lnTo>
                  <a:pt x="1523" y="3544"/>
                </a:lnTo>
                <a:lnTo>
                  <a:pt x="1524" y="3545"/>
                </a:lnTo>
                <a:lnTo>
                  <a:pt x="1525" y="3546"/>
                </a:lnTo>
                <a:lnTo>
                  <a:pt x="1527" y="3548"/>
                </a:lnTo>
                <a:lnTo>
                  <a:pt x="1525" y="3548"/>
                </a:lnTo>
                <a:lnTo>
                  <a:pt x="1524" y="3549"/>
                </a:lnTo>
                <a:lnTo>
                  <a:pt x="1523" y="3549"/>
                </a:lnTo>
                <a:lnTo>
                  <a:pt x="1522" y="3548"/>
                </a:lnTo>
                <a:lnTo>
                  <a:pt x="1521" y="3548"/>
                </a:lnTo>
                <a:lnTo>
                  <a:pt x="1521" y="3550"/>
                </a:lnTo>
                <a:lnTo>
                  <a:pt x="1519" y="3550"/>
                </a:lnTo>
                <a:lnTo>
                  <a:pt x="1518" y="3550"/>
                </a:lnTo>
                <a:lnTo>
                  <a:pt x="1517" y="3550"/>
                </a:lnTo>
                <a:lnTo>
                  <a:pt x="1516" y="3551"/>
                </a:lnTo>
                <a:lnTo>
                  <a:pt x="1513" y="3550"/>
                </a:lnTo>
                <a:lnTo>
                  <a:pt x="1512" y="3550"/>
                </a:lnTo>
                <a:lnTo>
                  <a:pt x="1511" y="3550"/>
                </a:lnTo>
                <a:lnTo>
                  <a:pt x="1511" y="3551"/>
                </a:lnTo>
                <a:lnTo>
                  <a:pt x="1511" y="3553"/>
                </a:lnTo>
                <a:lnTo>
                  <a:pt x="1511" y="3554"/>
                </a:lnTo>
                <a:lnTo>
                  <a:pt x="1511" y="3555"/>
                </a:lnTo>
                <a:lnTo>
                  <a:pt x="1509" y="3555"/>
                </a:lnTo>
                <a:lnTo>
                  <a:pt x="1508" y="3555"/>
                </a:lnTo>
                <a:lnTo>
                  <a:pt x="1507" y="3554"/>
                </a:lnTo>
                <a:lnTo>
                  <a:pt x="1507" y="3551"/>
                </a:lnTo>
                <a:lnTo>
                  <a:pt x="1506" y="3550"/>
                </a:lnTo>
                <a:lnTo>
                  <a:pt x="1505" y="3550"/>
                </a:lnTo>
                <a:lnTo>
                  <a:pt x="1505" y="3549"/>
                </a:lnTo>
                <a:lnTo>
                  <a:pt x="1503" y="3549"/>
                </a:lnTo>
                <a:lnTo>
                  <a:pt x="1503" y="3548"/>
                </a:lnTo>
                <a:lnTo>
                  <a:pt x="1503" y="3546"/>
                </a:lnTo>
                <a:lnTo>
                  <a:pt x="1502" y="3546"/>
                </a:lnTo>
                <a:lnTo>
                  <a:pt x="1501" y="3546"/>
                </a:lnTo>
                <a:lnTo>
                  <a:pt x="1500" y="3546"/>
                </a:lnTo>
                <a:lnTo>
                  <a:pt x="1498" y="3546"/>
                </a:lnTo>
                <a:lnTo>
                  <a:pt x="1497" y="3546"/>
                </a:lnTo>
                <a:lnTo>
                  <a:pt x="1497" y="3548"/>
                </a:lnTo>
                <a:lnTo>
                  <a:pt x="1497" y="3549"/>
                </a:lnTo>
                <a:lnTo>
                  <a:pt x="1497" y="3550"/>
                </a:lnTo>
                <a:lnTo>
                  <a:pt x="1496" y="3550"/>
                </a:lnTo>
                <a:lnTo>
                  <a:pt x="1495" y="3550"/>
                </a:lnTo>
                <a:lnTo>
                  <a:pt x="1493" y="3549"/>
                </a:lnTo>
                <a:lnTo>
                  <a:pt x="1493" y="3548"/>
                </a:lnTo>
                <a:lnTo>
                  <a:pt x="1492" y="3548"/>
                </a:lnTo>
                <a:lnTo>
                  <a:pt x="1492" y="3549"/>
                </a:lnTo>
                <a:lnTo>
                  <a:pt x="1492" y="3550"/>
                </a:lnTo>
                <a:lnTo>
                  <a:pt x="1493" y="3550"/>
                </a:lnTo>
                <a:lnTo>
                  <a:pt x="1493" y="3551"/>
                </a:lnTo>
                <a:lnTo>
                  <a:pt x="1495" y="3551"/>
                </a:lnTo>
                <a:lnTo>
                  <a:pt x="1495" y="3553"/>
                </a:lnTo>
                <a:lnTo>
                  <a:pt x="1493" y="3553"/>
                </a:lnTo>
                <a:lnTo>
                  <a:pt x="1491" y="3553"/>
                </a:lnTo>
                <a:lnTo>
                  <a:pt x="1490" y="3553"/>
                </a:lnTo>
                <a:lnTo>
                  <a:pt x="1489" y="3553"/>
                </a:lnTo>
                <a:lnTo>
                  <a:pt x="1487" y="3553"/>
                </a:lnTo>
                <a:lnTo>
                  <a:pt x="1487" y="3554"/>
                </a:lnTo>
                <a:lnTo>
                  <a:pt x="1487" y="3555"/>
                </a:lnTo>
                <a:lnTo>
                  <a:pt x="1489" y="3555"/>
                </a:lnTo>
                <a:lnTo>
                  <a:pt x="1489" y="3556"/>
                </a:lnTo>
                <a:lnTo>
                  <a:pt x="1487" y="3556"/>
                </a:lnTo>
                <a:lnTo>
                  <a:pt x="1486" y="3556"/>
                </a:lnTo>
                <a:lnTo>
                  <a:pt x="1482" y="3555"/>
                </a:lnTo>
                <a:lnTo>
                  <a:pt x="1481" y="3555"/>
                </a:lnTo>
                <a:lnTo>
                  <a:pt x="1481" y="3556"/>
                </a:lnTo>
                <a:lnTo>
                  <a:pt x="1481" y="3558"/>
                </a:lnTo>
                <a:lnTo>
                  <a:pt x="1481" y="3559"/>
                </a:lnTo>
                <a:lnTo>
                  <a:pt x="1480" y="3559"/>
                </a:lnTo>
                <a:lnTo>
                  <a:pt x="1480" y="3560"/>
                </a:lnTo>
                <a:lnTo>
                  <a:pt x="1480" y="3561"/>
                </a:lnTo>
                <a:lnTo>
                  <a:pt x="1479" y="3561"/>
                </a:lnTo>
                <a:lnTo>
                  <a:pt x="1479" y="3562"/>
                </a:lnTo>
                <a:lnTo>
                  <a:pt x="1477" y="3562"/>
                </a:lnTo>
                <a:lnTo>
                  <a:pt x="1476" y="3561"/>
                </a:lnTo>
                <a:lnTo>
                  <a:pt x="1476" y="3562"/>
                </a:lnTo>
                <a:lnTo>
                  <a:pt x="1475" y="3562"/>
                </a:lnTo>
                <a:lnTo>
                  <a:pt x="1475" y="3564"/>
                </a:lnTo>
                <a:lnTo>
                  <a:pt x="1475" y="3566"/>
                </a:lnTo>
                <a:lnTo>
                  <a:pt x="1475" y="3567"/>
                </a:lnTo>
                <a:lnTo>
                  <a:pt x="1475" y="3569"/>
                </a:lnTo>
                <a:lnTo>
                  <a:pt x="1474" y="3570"/>
                </a:lnTo>
                <a:lnTo>
                  <a:pt x="1473" y="3569"/>
                </a:lnTo>
                <a:lnTo>
                  <a:pt x="1471" y="3569"/>
                </a:lnTo>
                <a:lnTo>
                  <a:pt x="1471" y="3567"/>
                </a:lnTo>
                <a:lnTo>
                  <a:pt x="1470" y="3566"/>
                </a:lnTo>
                <a:lnTo>
                  <a:pt x="1469" y="3566"/>
                </a:lnTo>
                <a:lnTo>
                  <a:pt x="1466" y="3565"/>
                </a:lnTo>
                <a:lnTo>
                  <a:pt x="1465" y="3565"/>
                </a:lnTo>
                <a:lnTo>
                  <a:pt x="1463" y="3569"/>
                </a:lnTo>
                <a:lnTo>
                  <a:pt x="1463" y="3570"/>
                </a:lnTo>
                <a:lnTo>
                  <a:pt x="1460" y="3571"/>
                </a:lnTo>
                <a:lnTo>
                  <a:pt x="1459" y="3572"/>
                </a:lnTo>
                <a:lnTo>
                  <a:pt x="1458" y="3574"/>
                </a:lnTo>
                <a:lnTo>
                  <a:pt x="1455" y="3577"/>
                </a:lnTo>
                <a:lnTo>
                  <a:pt x="1455" y="3578"/>
                </a:lnTo>
                <a:lnTo>
                  <a:pt x="1454" y="3578"/>
                </a:lnTo>
                <a:lnTo>
                  <a:pt x="1453" y="3578"/>
                </a:lnTo>
                <a:lnTo>
                  <a:pt x="1453" y="3580"/>
                </a:lnTo>
                <a:lnTo>
                  <a:pt x="1452" y="3580"/>
                </a:lnTo>
                <a:lnTo>
                  <a:pt x="1450" y="3580"/>
                </a:lnTo>
                <a:lnTo>
                  <a:pt x="1449" y="3580"/>
                </a:lnTo>
                <a:lnTo>
                  <a:pt x="1448" y="3580"/>
                </a:lnTo>
                <a:lnTo>
                  <a:pt x="1447" y="3580"/>
                </a:lnTo>
                <a:lnTo>
                  <a:pt x="1445" y="3578"/>
                </a:lnTo>
                <a:lnTo>
                  <a:pt x="1443" y="3580"/>
                </a:lnTo>
                <a:lnTo>
                  <a:pt x="1442" y="3580"/>
                </a:lnTo>
                <a:lnTo>
                  <a:pt x="1442" y="3578"/>
                </a:lnTo>
                <a:lnTo>
                  <a:pt x="1441" y="3578"/>
                </a:lnTo>
                <a:lnTo>
                  <a:pt x="1441" y="3577"/>
                </a:lnTo>
                <a:lnTo>
                  <a:pt x="1439" y="3577"/>
                </a:lnTo>
                <a:lnTo>
                  <a:pt x="1439" y="3576"/>
                </a:lnTo>
                <a:lnTo>
                  <a:pt x="1438" y="3575"/>
                </a:lnTo>
                <a:lnTo>
                  <a:pt x="1437" y="3574"/>
                </a:lnTo>
                <a:lnTo>
                  <a:pt x="1437" y="3572"/>
                </a:lnTo>
                <a:lnTo>
                  <a:pt x="1436" y="3572"/>
                </a:lnTo>
                <a:lnTo>
                  <a:pt x="1436" y="3571"/>
                </a:lnTo>
                <a:lnTo>
                  <a:pt x="1434" y="3570"/>
                </a:lnTo>
                <a:lnTo>
                  <a:pt x="1434" y="3569"/>
                </a:lnTo>
                <a:lnTo>
                  <a:pt x="1433" y="3569"/>
                </a:lnTo>
                <a:lnTo>
                  <a:pt x="1432" y="3567"/>
                </a:lnTo>
                <a:lnTo>
                  <a:pt x="1431" y="3567"/>
                </a:lnTo>
                <a:lnTo>
                  <a:pt x="1431" y="3566"/>
                </a:lnTo>
                <a:lnTo>
                  <a:pt x="1429" y="3566"/>
                </a:lnTo>
                <a:lnTo>
                  <a:pt x="1429" y="3565"/>
                </a:lnTo>
                <a:lnTo>
                  <a:pt x="1428" y="3564"/>
                </a:lnTo>
                <a:lnTo>
                  <a:pt x="1428" y="3562"/>
                </a:lnTo>
                <a:lnTo>
                  <a:pt x="1427" y="3562"/>
                </a:lnTo>
                <a:lnTo>
                  <a:pt x="1427" y="3561"/>
                </a:lnTo>
                <a:lnTo>
                  <a:pt x="1426" y="3561"/>
                </a:lnTo>
                <a:lnTo>
                  <a:pt x="1426" y="3560"/>
                </a:lnTo>
                <a:lnTo>
                  <a:pt x="1425" y="3560"/>
                </a:lnTo>
                <a:lnTo>
                  <a:pt x="1425" y="3559"/>
                </a:lnTo>
                <a:lnTo>
                  <a:pt x="1423" y="3558"/>
                </a:lnTo>
                <a:lnTo>
                  <a:pt x="1422" y="3556"/>
                </a:lnTo>
                <a:lnTo>
                  <a:pt x="1422" y="3555"/>
                </a:lnTo>
                <a:lnTo>
                  <a:pt x="1421" y="3555"/>
                </a:lnTo>
                <a:lnTo>
                  <a:pt x="1421" y="3554"/>
                </a:lnTo>
                <a:lnTo>
                  <a:pt x="1420" y="3553"/>
                </a:lnTo>
                <a:lnTo>
                  <a:pt x="1418" y="3553"/>
                </a:lnTo>
                <a:lnTo>
                  <a:pt x="1418" y="3551"/>
                </a:lnTo>
                <a:lnTo>
                  <a:pt x="1417" y="3551"/>
                </a:lnTo>
                <a:lnTo>
                  <a:pt x="1417" y="3550"/>
                </a:lnTo>
                <a:lnTo>
                  <a:pt x="1416" y="3550"/>
                </a:lnTo>
                <a:lnTo>
                  <a:pt x="1416" y="3549"/>
                </a:lnTo>
                <a:lnTo>
                  <a:pt x="1415" y="3548"/>
                </a:lnTo>
                <a:lnTo>
                  <a:pt x="1413" y="3546"/>
                </a:lnTo>
                <a:lnTo>
                  <a:pt x="1413" y="3545"/>
                </a:lnTo>
                <a:lnTo>
                  <a:pt x="1412" y="3545"/>
                </a:lnTo>
                <a:lnTo>
                  <a:pt x="1412" y="3544"/>
                </a:lnTo>
                <a:lnTo>
                  <a:pt x="1411" y="3543"/>
                </a:lnTo>
                <a:lnTo>
                  <a:pt x="1411" y="3542"/>
                </a:lnTo>
                <a:lnTo>
                  <a:pt x="1410" y="3542"/>
                </a:lnTo>
                <a:lnTo>
                  <a:pt x="1410" y="3540"/>
                </a:lnTo>
                <a:lnTo>
                  <a:pt x="1409" y="3539"/>
                </a:lnTo>
                <a:lnTo>
                  <a:pt x="1409" y="3538"/>
                </a:lnTo>
                <a:lnTo>
                  <a:pt x="1407" y="3538"/>
                </a:lnTo>
                <a:lnTo>
                  <a:pt x="1407" y="3537"/>
                </a:lnTo>
                <a:lnTo>
                  <a:pt x="1406" y="3535"/>
                </a:lnTo>
                <a:lnTo>
                  <a:pt x="1406" y="3534"/>
                </a:lnTo>
                <a:lnTo>
                  <a:pt x="1405" y="3534"/>
                </a:lnTo>
                <a:lnTo>
                  <a:pt x="1405" y="3533"/>
                </a:lnTo>
                <a:lnTo>
                  <a:pt x="1405" y="3532"/>
                </a:lnTo>
                <a:lnTo>
                  <a:pt x="1406" y="3532"/>
                </a:lnTo>
                <a:lnTo>
                  <a:pt x="1407" y="3530"/>
                </a:lnTo>
                <a:lnTo>
                  <a:pt x="1407" y="3529"/>
                </a:lnTo>
                <a:lnTo>
                  <a:pt x="1407" y="3528"/>
                </a:lnTo>
                <a:lnTo>
                  <a:pt x="1406" y="3528"/>
                </a:lnTo>
                <a:lnTo>
                  <a:pt x="1406" y="3527"/>
                </a:lnTo>
                <a:lnTo>
                  <a:pt x="1405" y="3526"/>
                </a:lnTo>
                <a:lnTo>
                  <a:pt x="1405" y="3524"/>
                </a:lnTo>
                <a:lnTo>
                  <a:pt x="1404" y="3523"/>
                </a:lnTo>
                <a:lnTo>
                  <a:pt x="1404" y="3522"/>
                </a:lnTo>
                <a:lnTo>
                  <a:pt x="1402" y="3521"/>
                </a:lnTo>
                <a:lnTo>
                  <a:pt x="1402" y="3519"/>
                </a:lnTo>
                <a:lnTo>
                  <a:pt x="1401" y="3518"/>
                </a:lnTo>
                <a:lnTo>
                  <a:pt x="1400" y="3517"/>
                </a:lnTo>
                <a:lnTo>
                  <a:pt x="1399" y="3513"/>
                </a:lnTo>
                <a:lnTo>
                  <a:pt x="1397" y="3511"/>
                </a:lnTo>
                <a:lnTo>
                  <a:pt x="1396" y="3511"/>
                </a:lnTo>
                <a:lnTo>
                  <a:pt x="1396" y="3510"/>
                </a:lnTo>
                <a:lnTo>
                  <a:pt x="1395" y="3508"/>
                </a:lnTo>
                <a:lnTo>
                  <a:pt x="1394" y="3506"/>
                </a:lnTo>
                <a:lnTo>
                  <a:pt x="1394" y="3505"/>
                </a:lnTo>
                <a:lnTo>
                  <a:pt x="1393" y="3505"/>
                </a:lnTo>
                <a:lnTo>
                  <a:pt x="1393" y="3503"/>
                </a:lnTo>
                <a:lnTo>
                  <a:pt x="1391" y="3501"/>
                </a:lnTo>
                <a:lnTo>
                  <a:pt x="1390" y="3500"/>
                </a:lnTo>
                <a:lnTo>
                  <a:pt x="1389" y="3497"/>
                </a:lnTo>
                <a:lnTo>
                  <a:pt x="1389" y="3496"/>
                </a:lnTo>
                <a:lnTo>
                  <a:pt x="1388" y="3495"/>
                </a:lnTo>
                <a:lnTo>
                  <a:pt x="1388" y="3494"/>
                </a:lnTo>
                <a:lnTo>
                  <a:pt x="1388" y="3492"/>
                </a:lnTo>
                <a:lnTo>
                  <a:pt x="1388" y="3491"/>
                </a:lnTo>
                <a:lnTo>
                  <a:pt x="1386" y="3491"/>
                </a:lnTo>
                <a:lnTo>
                  <a:pt x="1386" y="3490"/>
                </a:lnTo>
                <a:lnTo>
                  <a:pt x="1385" y="3489"/>
                </a:lnTo>
                <a:lnTo>
                  <a:pt x="1384" y="3486"/>
                </a:lnTo>
                <a:lnTo>
                  <a:pt x="1384" y="3485"/>
                </a:lnTo>
                <a:lnTo>
                  <a:pt x="1381" y="3487"/>
                </a:lnTo>
                <a:lnTo>
                  <a:pt x="1380" y="3489"/>
                </a:lnTo>
                <a:lnTo>
                  <a:pt x="1378" y="3491"/>
                </a:lnTo>
                <a:lnTo>
                  <a:pt x="1377" y="3492"/>
                </a:lnTo>
                <a:lnTo>
                  <a:pt x="1375" y="3492"/>
                </a:lnTo>
                <a:lnTo>
                  <a:pt x="1375" y="3491"/>
                </a:lnTo>
                <a:lnTo>
                  <a:pt x="1375" y="3490"/>
                </a:lnTo>
                <a:lnTo>
                  <a:pt x="1374" y="3490"/>
                </a:lnTo>
                <a:lnTo>
                  <a:pt x="1367" y="3494"/>
                </a:lnTo>
                <a:lnTo>
                  <a:pt x="1365" y="3495"/>
                </a:lnTo>
                <a:lnTo>
                  <a:pt x="1365" y="3496"/>
                </a:lnTo>
                <a:lnTo>
                  <a:pt x="1361" y="3498"/>
                </a:lnTo>
                <a:lnTo>
                  <a:pt x="1361" y="3500"/>
                </a:lnTo>
                <a:lnTo>
                  <a:pt x="1362" y="3501"/>
                </a:lnTo>
                <a:lnTo>
                  <a:pt x="1362" y="3502"/>
                </a:lnTo>
                <a:lnTo>
                  <a:pt x="1364" y="3506"/>
                </a:lnTo>
                <a:lnTo>
                  <a:pt x="1364" y="3507"/>
                </a:lnTo>
                <a:lnTo>
                  <a:pt x="1359" y="3508"/>
                </a:lnTo>
                <a:lnTo>
                  <a:pt x="1351" y="3496"/>
                </a:lnTo>
                <a:lnTo>
                  <a:pt x="1349" y="3496"/>
                </a:lnTo>
                <a:lnTo>
                  <a:pt x="1345" y="3503"/>
                </a:lnTo>
                <a:lnTo>
                  <a:pt x="1342" y="3506"/>
                </a:lnTo>
                <a:lnTo>
                  <a:pt x="1342" y="3507"/>
                </a:lnTo>
                <a:lnTo>
                  <a:pt x="1341" y="3507"/>
                </a:lnTo>
                <a:lnTo>
                  <a:pt x="1336" y="3497"/>
                </a:lnTo>
                <a:lnTo>
                  <a:pt x="1335" y="3498"/>
                </a:lnTo>
                <a:lnTo>
                  <a:pt x="1331" y="3507"/>
                </a:lnTo>
                <a:lnTo>
                  <a:pt x="1329" y="3507"/>
                </a:lnTo>
                <a:lnTo>
                  <a:pt x="1324" y="3508"/>
                </a:lnTo>
                <a:lnTo>
                  <a:pt x="1320" y="3508"/>
                </a:lnTo>
                <a:lnTo>
                  <a:pt x="1318" y="3508"/>
                </a:lnTo>
                <a:lnTo>
                  <a:pt x="1316" y="3510"/>
                </a:lnTo>
                <a:lnTo>
                  <a:pt x="1315" y="3510"/>
                </a:lnTo>
                <a:lnTo>
                  <a:pt x="1303" y="3511"/>
                </a:lnTo>
                <a:lnTo>
                  <a:pt x="1300" y="3510"/>
                </a:lnTo>
                <a:lnTo>
                  <a:pt x="1299" y="3508"/>
                </a:lnTo>
                <a:lnTo>
                  <a:pt x="1298" y="3506"/>
                </a:lnTo>
                <a:lnTo>
                  <a:pt x="1297" y="3505"/>
                </a:lnTo>
                <a:lnTo>
                  <a:pt x="1295" y="3502"/>
                </a:lnTo>
                <a:lnTo>
                  <a:pt x="1294" y="3500"/>
                </a:lnTo>
                <a:lnTo>
                  <a:pt x="1292" y="3496"/>
                </a:lnTo>
                <a:lnTo>
                  <a:pt x="1289" y="3492"/>
                </a:lnTo>
                <a:lnTo>
                  <a:pt x="1289" y="3491"/>
                </a:lnTo>
                <a:lnTo>
                  <a:pt x="1284" y="3484"/>
                </a:lnTo>
                <a:lnTo>
                  <a:pt x="1282" y="3480"/>
                </a:lnTo>
                <a:lnTo>
                  <a:pt x="1281" y="3476"/>
                </a:lnTo>
                <a:lnTo>
                  <a:pt x="1279" y="3471"/>
                </a:lnTo>
                <a:lnTo>
                  <a:pt x="1279" y="3470"/>
                </a:lnTo>
                <a:lnTo>
                  <a:pt x="1278" y="3469"/>
                </a:lnTo>
                <a:lnTo>
                  <a:pt x="1278" y="3466"/>
                </a:lnTo>
                <a:lnTo>
                  <a:pt x="1277" y="3464"/>
                </a:lnTo>
                <a:lnTo>
                  <a:pt x="1273" y="3454"/>
                </a:lnTo>
                <a:lnTo>
                  <a:pt x="1271" y="3448"/>
                </a:lnTo>
                <a:lnTo>
                  <a:pt x="1270" y="3443"/>
                </a:lnTo>
                <a:lnTo>
                  <a:pt x="1270" y="3442"/>
                </a:lnTo>
                <a:lnTo>
                  <a:pt x="1267" y="3434"/>
                </a:lnTo>
                <a:lnTo>
                  <a:pt x="1266" y="3432"/>
                </a:lnTo>
                <a:lnTo>
                  <a:pt x="1263" y="3425"/>
                </a:lnTo>
                <a:lnTo>
                  <a:pt x="1261" y="3416"/>
                </a:lnTo>
                <a:lnTo>
                  <a:pt x="1257" y="3407"/>
                </a:lnTo>
                <a:lnTo>
                  <a:pt x="1257" y="3405"/>
                </a:lnTo>
                <a:lnTo>
                  <a:pt x="1256" y="3399"/>
                </a:lnTo>
                <a:lnTo>
                  <a:pt x="1255" y="3395"/>
                </a:lnTo>
                <a:lnTo>
                  <a:pt x="1258" y="3394"/>
                </a:lnTo>
                <a:lnTo>
                  <a:pt x="1258" y="3393"/>
                </a:lnTo>
                <a:lnTo>
                  <a:pt x="1257" y="3393"/>
                </a:lnTo>
                <a:lnTo>
                  <a:pt x="1256" y="3393"/>
                </a:lnTo>
                <a:lnTo>
                  <a:pt x="1255" y="3391"/>
                </a:lnTo>
                <a:lnTo>
                  <a:pt x="1250" y="3390"/>
                </a:lnTo>
                <a:lnTo>
                  <a:pt x="1246" y="3388"/>
                </a:lnTo>
                <a:lnTo>
                  <a:pt x="1226" y="3382"/>
                </a:lnTo>
                <a:lnTo>
                  <a:pt x="1209" y="3375"/>
                </a:lnTo>
                <a:lnTo>
                  <a:pt x="1206" y="3373"/>
                </a:lnTo>
                <a:lnTo>
                  <a:pt x="1203" y="3370"/>
                </a:lnTo>
                <a:lnTo>
                  <a:pt x="1202" y="3369"/>
                </a:lnTo>
                <a:lnTo>
                  <a:pt x="1198" y="3368"/>
                </a:lnTo>
                <a:lnTo>
                  <a:pt x="1197" y="3367"/>
                </a:lnTo>
                <a:lnTo>
                  <a:pt x="1196" y="3366"/>
                </a:lnTo>
                <a:lnTo>
                  <a:pt x="1194" y="3364"/>
                </a:lnTo>
                <a:lnTo>
                  <a:pt x="1193" y="3363"/>
                </a:lnTo>
                <a:lnTo>
                  <a:pt x="1191" y="3362"/>
                </a:lnTo>
                <a:lnTo>
                  <a:pt x="1190" y="3361"/>
                </a:lnTo>
                <a:lnTo>
                  <a:pt x="1188" y="3361"/>
                </a:lnTo>
                <a:lnTo>
                  <a:pt x="1188" y="3359"/>
                </a:lnTo>
                <a:lnTo>
                  <a:pt x="1188" y="3357"/>
                </a:lnTo>
                <a:lnTo>
                  <a:pt x="1187" y="3354"/>
                </a:lnTo>
                <a:lnTo>
                  <a:pt x="1187" y="3353"/>
                </a:lnTo>
                <a:lnTo>
                  <a:pt x="1187" y="3352"/>
                </a:lnTo>
                <a:lnTo>
                  <a:pt x="1185" y="3350"/>
                </a:lnTo>
                <a:lnTo>
                  <a:pt x="1183" y="3348"/>
                </a:lnTo>
                <a:lnTo>
                  <a:pt x="1182" y="3347"/>
                </a:lnTo>
                <a:lnTo>
                  <a:pt x="1177" y="3345"/>
                </a:lnTo>
                <a:lnTo>
                  <a:pt x="1174" y="3343"/>
                </a:lnTo>
                <a:lnTo>
                  <a:pt x="1172" y="3345"/>
                </a:lnTo>
                <a:lnTo>
                  <a:pt x="1171" y="3345"/>
                </a:lnTo>
                <a:lnTo>
                  <a:pt x="1170" y="3345"/>
                </a:lnTo>
                <a:lnTo>
                  <a:pt x="1169" y="3345"/>
                </a:lnTo>
                <a:lnTo>
                  <a:pt x="1169" y="3343"/>
                </a:lnTo>
                <a:lnTo>
                  <a:pt x="1161" y="3340"/>
                </a:lnTo>
                <a:lnTo>
                  <a:pt x="1156" y="3337"/>
                </a:lnTo>
                <a:lnTo>
                  <a:pt x="1151" y="3335"/>
                </a:lnTo>
                <a:lnTo>
                  <a:pt x="1149" y="3336"/>
                </a:lnTo>
                <a:lnTo>
                  <a:pt x="1148" y="3336"/>
                </a:lnTo>
                <a:lnTo>
                  <a:pt x="1146" y="3336"/>
                </a:lnTo>
                <a:lnTo>
                  <a:pt x="1145" y="3336"/>
                </a:lnTo>
                <a:lnTo>
                  <a:pt x="1145" y="3337"/>
                </a:lnTo>
                <a:lnTo>
                  <a:pt x="1144" y="3336"/>
                </a:lnTo>
                <a:lnTo>
                  <a:pt x="1144" y="3335"/>
                </a:lnTo>
                <a:lnTo>
                  <a:pt x="1143" y="3335"/>
                </a:lnTo>
                <a:lnTo>
                  <a:pt x="1142" y="3335"/>
                </a:lnTo>
                <a:lnTo>
                  <a:pt x="1140" y="3335"/>
                </a:lnTo>
                <a:lnTo>
                  <a:pt x="1139" y="3336"/>
                </a:lnTo>
                <a:lnTo>
                  <a:pt x="1138" y="3336"/>
                </a:lnTo>
                <a:lnTo>
                  <a:pt x="1138" y="3335"/>
                </a:lnTo>
                <a:lnTo>
                  <a:pt x="1137" y="3335"/>
                </a:lnTo>
                <a:lnTo>
                  <a:pt x="1135" y="3333"/>
                </a:lnTo>
                <a:lnTo>
                  <a:pt x="1134" y="3332"/>
                </a:lnTo>
                <a:lnTo>
                  <a:pt x="1133" y="3332"/>
                </a:lnTo>
                <a:lnTo>
                  <a:pt x="1133" y="3331"/>
                </a:lnTo>
                <a:lnTo>
                  <a:pt x="1132" y="3331"/>
                </a:lnTo>
                <a:lnTo>
                  <a:pt x="1130" y="3331"/>
                </a:lnTo>
                <a:lnTo>
                  <a:pt x="1129" y="3330"/>
                </a:lnTo>
                <a:lnTo>
                  <a:pt x="1129" y="3329"/>
                </a:lnTo>
                <a:lnTo>
                  <a:pt x="1128" y="3327"/>
                </a:lnTo>
                <a:lnTo>
                  <a:pt x="1128" y="3326"/>
                </a:lnTo>
                <a:lnTo>
                  <a:pt x="1128" y="3325"/>
                </a:lnTo>
                <a:lnTo>
                  <a:pt x="1128" y="3321"/>
                </a:lnTo>
                <a:lnTo>
                  <a:pt x="1127" y="3320"/>
                </a:lnTo>
                <a:lnTo>
                  <a:pt x="1127" y="3319"/>
                </a:lnTo>
                <a:lnTo>
                  <a:pt x="1126" y="3319"/>
                </a:lnTo>
                <a:lnTo>
                  <a:pt x="1123" y="3317"/>
                </a:lnTo>
                <a:lnTo>
                  <a:pt x="1121" y="3316"/>
                </a:lnTo>
                <a:lnTo>
                  <a:pt x="1119" y="3315"/>
                </a:lnTo>
                <a:lnTo>
                  <a:pt x="1118" y="3314"/>
                </a:lnTo>
                <a:lnTo>
                  <a:pt x="1116" y="3313"/>
                </a:lnTo>
                <a:lnTo>
                  <a:pt x="1114" y="3311"/>
                </a:lnTo>
                <a:lnTo>
                  <a:pt x="1113" y="3311"/>
                </a:lnTo>
                <a:lnTo>
                  <a:pt x="1113" y="3310"/>
                </a:lnTo>
                <a:lnTo>
                  <a:pt x="1111" y="3303"/>
                </a:lnTo>
                <a:lnTo>
                  <a:pt x="1111" y="3301"/>
                </a:lnTo>
                <a:lnTo>
                  <a:pt x="1111" y="3300"/>
                </a:lnTo>
                <a:lnTo>
                  <a:pt x="1100" y="3299"/>
                </a:lnTo>
                <a:lnTo>
                  <a:pt x="1098" y="3299"/>
                </a:lnTo>
                <a:lnTo>
                  <a:pt x="1098" y="3298"/>
                </a:lnTo>
                <a:lnTo>
                  <a:pt x="1098" y="3297"/>
                </a:lnTo>
                <a:lnTo>
                  <a:pt x="1097" y="3297"/>
                </a:lnTo>
                <a:lnTo>
                  <a:pt x="1096" y="3297"/>
                </a:lnTo>
                <a:lnTo>
                  <a:pt x="1070" y="3299"/>
                </a:lnTo>
                <a:lnTo>
                  <a:pt x="1070" y="3298"/>
                </a:lnTo>
                <a:lnTo>
                  <a:pt x="1070" y="3297"/>
                </a:lnTo>
                <a:lnTo>
                  <a:pt x="1070" y="3295"/>
                </a:lnTo>
                <a:lnTo>
                  <a:pt x="1070" y="3294"/>
                </a:lnTo>
                <a:lnTo>
                  <a:pt x="1069" y="3293"/>
                </a:lnTo>
                <a:lnTo>
                  <a:pt x="1069" y="3292"/>
                </a:lnTo>
                <a:lnTo>
                  <a:pt x="1069" y="3290"/>
                </a:lnTo>
                <a:lnTo>
                  <a:pt x="1069" y="3289"/>
                </a:lnTo>
                <a:lnTo>
                  <a:pt x="1069" y="3288"/>
                </a:lnTo>
                <a:lnTo>
                  <a:pt x="1069" y="3287"/>
                </a:lnTo>
                <a:lnTo>
                  <a:pt x="1069" y="3285"/>
                </a:lnTo>
                <a:lnTo>
                  <a:pt x="1069" y="3284"/>
                </a:lnTo>
                <a:lnTo>
                  <a:pt x="1069" y="3283"/>
                </a:lnTo>
                <a:lnTo>
                  <a:pt x="1069" y="3282"/>
                </a:lnTo>
                <a:lnTo>
                  <a:pt x="1069" y="3281"/>
                </a:lnTo>
                <a:lnTo>
                  <a:pt x="1068" y="3279"/>
                </a:lnTo>
                <a:lnTo>
                  <a:pt x="1068" y="3278"/>
                </a:lnTo>
                <a:lnTo>
                  <a:pt x="1068" y="3277"/>
                </a:lnTo>
                <a:lnTo>
                  <a:pt x="1068" y="3276"/>
                </a:lnTo>
                <a:lnTo>
                  <a:pt x="1068" y="3274"/>
                </a:lnTo>
                <a:lnTo>
                  <a:pt x="1068" y="3273"/>
                </a:lnTo>
                <a:lnTo>
                  <a:pt x="1068" y="3272"/>
                </a:lnTo>
                <a:lnTo>
                  <a:pt x="1068" y="3271"/>
                </a:lnTo>
                <a:lnTo>
                  <a:pt x="1068" y="3269"/>
                </a:lnTo>
                <a:lnTo>
                  <a:pt x="1068" y="3268"/>
                </a:lnTo>
                <a:lnTo>
                  <a:pt x="1068" y="3267"/>
                </a:lnTo>
                <a:lnTo>
                  <a:pt x="1066" y="3266"/>
                </a:lnTo>
                <a:lnTo>
                  <a:pt x="1066" y="3265"/>
                </a:lnTo>
                <a:lnTo>
                  <a:pt x="1066" y="3263"/>
                </a:lnTo>
                <a:lnTo>
                  <a:pt x="1066" y="3262"/>
                </a:lnTo>
                <a:lnTo>
                  <a:pt x="1066" y="3261"/>
                </a:lnTo>
                <a:lnTo>
                  <a:pt x="1066" y="3260"/>
                </a:lnTo>
                <a:lnTo>
                  <a:pt x="1066" y="3258"/>
                </a:lnTo>
                <a:lnTo>
                  <a:pt x="1066" y="3257"/>
                </a:lnTo>
                <a:lnTo>
                  <a:pt x="1065" y="3256"/>
                </a:lnTo>
                <a:lnTo>
                  <a:pt x="1065" y="3255"/>
                </a:lnTo>
                <a:lnTo>
                  <a:pt x="1065" y="3253"/>
                </a:lnTo>
                <a:lnTo>
                  <a:pt x="1065" y="3252"/>
                </a:lnTo>
                <a:lnTo>
                  <a:pt x="1065" y="3251"/>
                </a:lnTo>
                <a:lnTo>
                  <a:pt x="1065" y="3250"/>
                </a:lnTo>
                <a:lnTo>
                  <a:pt x="1065" y="3249"/>
                </a:lnTo>
                <a:lnTo>
                  <a:pt x="1065" y="3247"/>
                </a:lnTo>
                <a:lnTo>
                  <a:pt x="1065" y="3246"/>
                </a:lnTo>
                <a:lnTo>
                  <a:pt x="1064" y="3245"/>
                </a:lnTo>
                <a:lnTo>
                  <a:pt x="1064" y="3244"/>
                </a:lnTo>
                <a:lnTo>
                  <a:pt x="1064" y="3242"/>
                </a:lnTo>
                <a:lnTo>
                  <a:pt x="1064" y="3241"/>
                </a:lnTo>
                <a:lnTo>
                  <a:pt x="1064" y="3240"/>
                </a:lnTo>
                <a:lnTo>
                  <a:pt x="1064" y="3239"/>
                </a:lnTo>
                <a:lnTo>
                  <a:pt x="1064" y="3237"/>
                </a:lnTo>
                <a:lnTo>
                  <a:pt x="1064" y="3236"/>
                </a:lnTo>
                <a:lnTo>
                  <a:pt x="1064" y="3235"/>
                </a:lnTo>
                <a:lnTo>
                  <a:pt x="1063" y="3234"/>
                </a:lnTo>
                <a:lnTo>
                  <a:pt x="1063" y="3233"/>
                </a:lnTo>
                <a:lnTo>
                  <a:pt x="1063" y="3231"/>
                </a:lnTo>
                <a:lnTo>
                  <a:pt x="1063" y="3230"/>
                </a:lnTo>
                <a:lnTo>
                  <a:pt x="1063" y="3229"/>
                </a:lnTo>
                <a:lnTo>
                  <a:pt x="1063" y="3228"/>
                </a:lnTo>
                <a:lnTo>
                  <a:pt x="1063" y="3226"/>
                </a:lnTo>
                <a:lnTo>
                  <a:pt x="1063" y="3225"/>
                </a:lnTo>
                <a:lnTo>
                  <a:pt x="1063" y="3224"/>
                </a:lnTo>
                <a:lnTo>
                  <a:pt x="1062" y="3223"/>
                </a:lnTo>
                <a:lnTo>
                  <a:pt x="1062" y="3221"/>
                </a:lnTo>
                <a:lnTo>
                  <a:pt x="1062" y="3220"/>
                </a:lnTo>
                <a:lnTo>
                  <a:pt x="1062" y="3219"/>
                </a:lnTo>
                <a:lnTo>
                  <a:pt x="1062" y="3218"/>
                </a:lnTo>
                <a:lnTo>
                  <a:pt x="1062" y="3217"/>
                </a:lnTo>
                <a:lnTo>
                  <a:pt x="1062" y="3215"/>
                </a:lnTo>
                <a:lnTo>
                  <a:pt x="1062" y="3214"/>
                </a:lnTo>
                <a:lnTo>
                  <a:pt x="1062" y="3213"/>
                </a:lnTo>
                <a:lnTo>
                  <a:pt x="1062" y="3212"/>
                </a:lnTo>
                <a:lnTo>
                  <a:pt x="1062" y="3210"/>
                </a:lnTo>
                <a:lnTo>
                  <a:pt x="1060" y="3209"/>
                </a:lnTo>
                <a:lnTo>
                  <a:pt x="1060" y="3208"/>
                </a:lnTo>
                <a:lnTo>
                  <a:pt x="1060" y="3207"/>
                </a:lnTo>
                <a:lnTo>
                  <a:pt x="1060" y="3205"/>
                </a:lnTo>
                <a:lnTo>
                  <a:pt x="1060" y="3204"/>
                </a:lnTo>
                <a:lnTo>
                  <a:pt x="1060" y="3203"/>
                </a:lnTo>
                <a:lnTo>
                  <a:pt x="1060" y="3202"/>
                </a:lnTo>
                <a:lnTo>
                  <a:pt x="1060" y="3201"/>
                </a:lnTo>
                <a:lnTo>
                  <a:pt x="1060" y="3199"/>
                </a:lnTo>
                <a:lnTo>
                  <a:pt x="1060" y="3198"/>
                </a:lnTo>
                <a:lnTo>
                  <a:pt x="1060" y="3197"/>
                </a:lnTo>
                <a:lnTo>
                  <a:pt x="1060" y="3196"/>
                </a:lnTo>
                <a:lnTo>
                  <a:pt x="1060" y="3194"/>
                </a:lnTo>
                <a:lnTo>
                  <a:pt x="1060" y="3193"/>
                </a:lnTo>
                <a:lnTo>
                  <a:pt x="1059" y="3192"/>
                </a:lnTo>
                <a:lnTo>
                  <a:pt x="1059" y="3191"/>
                </a:lnTo>
                <a:lnTo>
                  <a:pt x="1059" y="3189"/>
                </a:lnTo>
                <a:lnTo>
                  <a:pt x="1059" y="3188"/>
                </a:lnTo>
                <a:lnTo>
                  <a:pt x="1059" y="3187"/>
                </a:lnTo>
                <a:lnTo>
                  <a:pt x="1059" y="3186"/>
                </a:lnTo>
                <a:lnTo>
                  <a:pt x="1059" y="3185"/>
                </a:lnTo>
                <a:lnTo>
                  <a:pt x="1059" y="3183"/>
                </a:lnTo>
                <a:lnTo>
                  <a:pt x="1059" y="3182"/>
                </a:lnTo>
                <a:lnTo>
                  <a:pt x="1059" y="3181"/>
                </a:lnTo>
                <a:lnTo>
                  <a:pt x="1059" y="3180"/>
                </a:lnTo>
                <a:lnTo>
                  <a:pt x="1059" y="3178"/>
                </a:lnTo>
                <a:lnTo>
                  <a:pt x="1059" y="3177"/>
                </a:lnTo>
                <a:lnTo>
                  <a:pt x="1059" y="3176"/>
                </a:lnTo>
                <a:lnTo>
                  <a:pt x="1059" y="3175"/>
                </a:lnTo>
                <a:lnTo>
                  <a:pt x="1059" y="3173"/>
                </a:lnTo>
                <a:lnTo>
                  <a:pt x="1058" y="3173"/>
                </a:lnTo>
                <a:lnTo>
                  <a:pt x="1058" y="3172"/>
                </a:lnTo>
                <a:lnTo>
                  <a:pt x="1058" y="3171"/>
                </a:lnTo>
                <a:lnTo>
                  <a:pt x="1058" y="3170"/>
                </a:lnTo>
                <a:lnTo>
                  <a:pt x="1058" y="3169"/>
                </a:lnTo>
                <a:lnTo>
                  <a:pt x="1058" y="3167"/>
                </a:lnTo>
                <a:lnTo>
                  <a:pt x="1058" y="3166"/>
                </a:lnTo>
                <a:lnTo>
                  <a:pt x="1058" y="3165"/>
                </a:lnTo>
                <a:lnTo>
                  <a:pt x="1058" y="3164"/>
                </a:lnTo>
                <a:lnTo>
                  <a:pt x="1058" y="3162"/>
                </a:lnTo>
                <a:lnTo>
                  <a:pt x="1058" y="3161"/>
                </a:lnTo>
                <a:lnTo>
                  <a:pt x="1058" y="3160"/>
                </a:lnTo>
                <a:lnTo>
                  <a:pt x="1058" y="3159"/>
                </a:lnTo>
                <a:lnTo>
                  <a:pt x="1058" y="3157"/>
                </a:lnTo>
                <a:lnTo>
                  <a:pt x="1057" y="3156"/>
                </a:lnTo>
                <a:lnTo>
                  <a:pt x="1057" y="3155"/>
                </a:lnTo>
                <a:lnTo>
                  <a:pt x="1057" y="3154"/>
                </a:lnTo>
                <a:lnTo>
                  <a:pt x="1057" y="3153"/>
                </a:lnTo>
                <a:lnTo>
                  <a:pt x="1057" y="3151"/>
                </a:lnTo>
                <a:lnTo>
                  <a:pt x="1057" y="3150"/>
                </a:lnTo>
                <a:lnTo>
                  <a:pt x="1057" y="3149"/>
                </a:lnTo>
                <a:lnTo>
                  <a:pt x="1057" y="3148"/>
                </a:lnTo>
                <a:lnTo>
                  <a:pt x="1057" y="3146"/>
                </a:lnTo>
                <a:lnTo>
                  <a:pt x="1057" y="3145"/>
                </a:lnTo>
                <a:lnTo>
                  <a:pt x="1057" y="3144"/>
                </a:lnTo>
                <a:lnTo>
                  <a:pt x="1057" y="3143"/>
                </a:lnTo>
                <a:lnTo>
                  <a:pt x="1055" y="3141"/>
                </a:lnTo>
                <a:lnTo>
                  <a:pt x="1055" y="3140"/>
                </a:lnTo>
                <a:lnTo>
                  <a:pt x="1055" y="3139"/>
                </a:lnTo>
                <a:lnTo>
                  <a:pt x="1055" y="3138"/>
                </a:lnTo>
                <a:lnTo>
                  <a:pt x="1055" y="3137"/>
                </a:lnTo>
                <a:lnTo>
                  <a:pt x="1055" y="3135"/>
                </a:lnTo>
                <a:lnTo>
                  <a:pt x="1055" y="3134"/>
                </a:lnTo>
                <a:lnTo>
                  <a:pt x="1055" y="3133"/>
                </a:lnTo>
                <a:lnTo>
                  <a:pt x="1055" y="3132"/>
                </a:lnTo>
                <a:lnTo>
                  <a:pt x="1055" y="3130"/>
                </a:lnTo>
                <a:lnTo>
                  <a:pt x="1055" y="3129"/>
                </a:lnTo>
                <a:lnTo>
                  <a:pt x="1055" y="3128"/>
                </a:lnTo>
                <a:lnTo>
                  <a:pt x="1054" y="3127"/>
                </a:lnTo>
                <a:lnTo>
                  <a:pt x="1054" y="3125"/>
                </a:lnTo>
                <a:lnTo>
                  <a:pt x="1054" y="3124"/>
                </a:lnTo>
                <a:lnTo>
                  <a:pt x="1054" y="3123"/>
                </a:lnTo>
                <a:lnTo>
                  <a:pt x="1054" y="3122"/>
                </a:lnTo>
                <a:lnTo>
                  <a:pt x="1054" y="3121"/>
                </a:lnTo>
                <a:lnTo>
                  <a:pt x="1054" y="3119"/>
                </a:lnTo>
                <a:lnTo>
                  <a:pt x="1054" y="3118"/>
                </a:lnTo>
                <a:lnTo>
                  <a:pt x="1054" y="3117"/>
                </a:lnTo>
                <a:lnTo>
                  <a:pt x="1054" y="3116"/>
                </a:lnTo>
                <a:lnTo>
                  <a:pt x="1054" y="3114"/>
                </a:lnTo>
                <a:lnTo>
                  <a:pt x="1054" y="3113"/>
                </a:lnTo>
                <a:lnTo>
                  <a:pt x="1054" y="3112"/>
                </a:lnTo>
                <a:lnTo>
                  <a:pt x="1054" y="3111"/>
                </a:lnTo>
                <a:lnTo>
                  <a:pt x="1054" y="3109"/>
                </a:lnTo>
                <a:lnTo>
                  <a:pt x="1053" y="3108"/>
                </a:lnTo>
                <a:lnTo>
                  <a:pt x="1053" y="3107"/>
                </a:lnTo>
                <a:lnTo>
                  <a:pt x="1053" y="3106"/>
                </a:lnTo>
                <a:lnTo>
                  <a:pt x="1053" y="3105"/>
                </a:lnTo>
                <a:lnTo>
                  <a:pt x="1053" y="3103"/>
                </a:lnTo>
                <a:lnTo>
                  <a:pt x="1053" y="3102"/>
                </a:lnTo>
                <a:lnTo>
                  <a:pt x="1053" y="3101"/>
                </a:lnTo>
                <a:lnTo>
                  <a:pt x="1053" y="3100"/>
                </a:lnTo>
                <a:lnTo>
                  <a:pt x="1053" y="3098"/>
                </a:lnTo>
                <a:lnTo>
                  <a:pt x="1053" y="3097"/>
                </a:lnTo>
                <a:lnTo>
                  <a:pt x="1053" y="3096"/>
                </a:lnTo>
                <a:lnTo>
                  <a:pt x="1053" y="3095"/>
                </a:lnTo>
                <a:lnTo>
                  <a:pt x="1053" y="3093"/>
                </a:lnTo>
                <a:lnTo>
                  <a:pt x="1053" y="3092"/>
                </a:lnTo>
                <a:lnTo>
                  <a:pt x="1053" y="3091"/>
                </a:lnTo>
                <a:lnTo>
                  <a:pt x="1053" y="3090"/>
                </a:lnTo>
                <a:lnTo>
                  <a:pt x="1053" y="3089"/>
                </a:lnTo>
                <a:lnTo>
                  <a:pt x="1053" y="3087"/>
                </a:lnTo>
                <a:lnTo>
                  <a:pt x="1053" y="3086"/>
                </a:lnTo>
                <a:lnTo>
                  <a:pt x="1053" y="3085"/>
                </a:lnTo>
                <a:lnTo>
                  <a:pt x="1053" y="3084"/>
                </a:lnTo>
                <a:lnTo>
                  <a:pt x="1053" y="3082"/>
                </a:lnTo>
                <a:lnTo>
                  <a:pt x="1053" y="3081"/>
                </a:lnTo>
                <a:lnTo>
                  <a:pt x="1053" y="3080"/>
                </a:lnTo>
                <a:lnTo>
                  <a:pt x="1053" y="3079"/>
                </a:lnTo>
                <a:lnTo>
                  <a:pt x="1053" y="3077"/>
                </a:lnTo>
                <a:lnTo>
                  <a:pt x="1053" y="3076"/>
                </a:lnTo>
                <a:lnTo>
                  <a:pt x="1053" y="3075"/>
                </a:lnTo>
                <a:lnTo>
                  <a:pt x="1053" y="3074"/>
                </a:lnTo>
                <a:lnTo>
                  <a:pt x="1053" y="3072"/>
                </a:lnTo>
                <a:lnTo>
                  <a:pt x="1053" y="3071"/>
                </a:lnTo>
                <a:lnTo>
                  <a:pt x="1053" y="3070"/>
                </a:lnTo>
                <a:lnTo>
                  <a:pt x="1053" y="3069"/>
                </a:lnTo>
                <a:lnTo>
                  <a:pt x="1053" y="3068"/>
                </a:lnTo>
                <a:lnTo>
                  <a:pt x="1053" y="3066"/>
                </a:lnTo>
                <a:lnTo>
                  <a:pt x="1053" y="3065"/>
                </a:lnTo>
                <a:lnTo>
                  <a:pt x="1053" y="3064"/>
                </a:lnTo>
                <a:lnTo>
                  <a:pt x="1053" y="3063"/>
                </a:lnTo>
                <a:lnTo>
                  <a:pt x="1053" y="3061"/>
                </a:lnTo>
                <a:lnTo>
                  <a:pt x="1053" y="3060"/>
                </a:lnTo>
                <a:lnTo>
                  <a:pt x="1053" y="3059"/>
                </a:lnTo>
                <a:lnTo>
                  <a:pt x="1053" y="3058"/>
                </a:lnTo>
                <a:lnTo>
                  <a:pt x="1053" y="3056"/>
                </a:lnTo>
                <a:lnTo>
                  <a:pt x="1053" y="3055"/>
                </a:lnTo>
                <a:lnTo>
                  <a:pt x="1053" y="3054"/>
                </a:lnTo>
                <a:lnTo>
                  <a:pt x="1053" y="3053"/>
                </a:lnTo>
                <a:lnTo>
                  <a:pt x="1053" y="3052"/>
                </a:lnTo>
                <a:lnTo>
                  <a:pt x="1053" y="3050"/>
                </a:lnTo>
                <a:lnTo>
                  <a:pt x="1053" y="3049"/>
                </a:lnTo>
                <a:lnTo>
                  <a:pt x="1053" y="3048"/>
                </a:lnTo>
                <a:lnTo>
                  <a:pt x="1054" y="3027"/>
                </a:lnTo>
                <a:lnTo>
                  <a:pt x="1055" y="3011"/>
                </a:lnTo>
                <a:lnTo>
                  <a:pt x="1058" y="2999"/>
                </a:lnTo>
                <a:lnTo>
                  <a:pt x="1060" y="2984"/>
                </a:lnTo>
                <a:lnTo>
                  <a:pt x="1062" y="2974"/>
                </a:lnTo>
                <a:lnTo>
                  <a:pt x="1066" y="2952"/>
                </a:lnTo>
                <a:lnTo>
                  <a:pt x="1070" y="2938"/>
                </a:lnTo>
                <a:lnTo>
                  <a:pt x="1071" y="2933"/>
                </a:lnTo>
                <a:lnTo>
                  <a:pt x="1076" y="2919"/>
                </a:lnTo>
                <a:lnTo>
                  <a:pt x="1086" y="2889"/>
                </a:lnTo>
                <a:lnTo>
                  <a:pt x="1092" y="2871"/>
                </a:lnTo>
                <a:lnTo>
                  <a:pt x="1095" y="2867"/>
                </a:lnTo>
                <a:lnTo>
                  <a:pt x="1116" y="2830"/>
                </a:lnTo>
                <a:lnTo>
                  <a:pt x="1117" y="2829"/>
                </a:lnTo>
                <a:lnTo>
                  <a:pt x="1121" y="2823"/>
                </a:lnTo>
                <a:lnTo>
                  <a:pt x="1137" y="2802"/>
                </a:lnTo>
                <a:lnTo>
                  <a:pt x="1162" y="2773"/>
                </a:lnTo>
                <a:lnTo>
                  <a:pt x="1165" y="2771"/>
                </a:lnTo>
                <a:lnTo>
                  <a:pt x="1166" y="2768"/>
                </a:lnTo>
                <a:lnTo>
                  <a:pt x="1174" y="2761"/>
                </a:lnTo>
                <a:lnTo>
                  <a:pt x="1197" y="2745"/>
                </a:lnTo>
                <a:lnTo>
                  <a:pt x="1233" y="2725"/>
                </a:lnTo>
                <a:lnTo>
                  <a:pt x="1246" y="2722"/>
                </a:lnTo>
                <a:lnTo>
                  <a:pt x="1292" y="2703"/>
                </a:lnTo>
                <a:lnTo>
                  <a:pt x="1335" y="2685"/>
                </a:lnTo>
                <a:lnTo>
                  <a:pt x="1334" y="2683"/>
                </a:lnTo>
                <a:lnTo>
                  <a:pt x="1321" y="2660"/>
                </a:lnTo>
                <a:lnTo>
                  <a:pt x="1321" y="2659"/>
                </a:lnTo>
                <a:lnTo>
                  <a:pt x="1319" y="2655"/>
                </a:lnTo>
                <a:lnTo>
                  <a:pt x="1319" y="2654"/>
                </a:lnTo>
                <a:lnTo>
                  <a:pt x="1318" y="2651"/>
                </a:lnTo>
                <a:lnTo>
                  <a:pt x="1314" y="2644"/>
                </a:lnTo>
                <a:lnTo>
                  <a:pt x="1302" y="2621"/>
                </a:lnTo>
                <a:lnTo>
                  <a:pt x="1294" y="2597"/>
                </a:lnTo>
                <a:lnTo>
                  <a:pt x="1289" y="2589"/>
                </a:lnTo>
                <a:lnTo>
                  <a:pt x="1283" y="2576"/>
                </a:lnTo>
                <a:lnTo>
                  <a:pt x="1278" y="2564"/>
                </a:lnTo>
                <a:lnTo>
                  <a:pt x="1277" y="2563"/>
                </a:lnTo>
                <a:lnTo>
                  <a:pt x="1271" y="2549"/>
                </a:lnTo>
                <a:lnTo>
                  <a:pt x="1270" y="2547"/>
                </a:lnTo>
                <a:lnTo>
                  <a:pt x="1268" y="2542"/>
                </a:lnTo>
                <a:lnTo>
                  <a:pt x="1266" y="2534"/>
                </a:lnTo>
                <a:lnTo>
                  <a:pt x="1265" y="2526"/>
                </a:lnTo>
                <a:lnTo>
                  <a:pt x="1257" y="2518"/>
                </a:lnTo>
                <a:lnTo>
                  <a:pt x="1257" y="2517"/>
                </a:lnTo>
                <a:lnTo>
                  <a:pt x="1256" y="2516"/>
                </a:lnTo>
                <a:lnTo>
                  <a:pt x="1244" y="2501"/>
                </a:lnTo>
                <a:lnTo>
                  <a:pt x="1242" y="2500"/>
                </a:lnTo>
                <a:lnTo>
                  <a:pt x="1241" y="2498"/>
                </a:lnTo>
                <a:lnTo>
                  <a:pt x="1240" y="2498"/>
                </a:lnTo>
                <a:lnTo>
                  <a:pt x="1240" y="2496"/>
                </a:lnTo>
                <a:lnTo>
                  <a:pt x="1235" y="2491"/>
                </a:lnTo>
                <a:lnTo>
                  <a:pt x="1233" y="2489"/>
                </a:lnTo>
                <a:lnTo>
                  <a:pt x="1230" y="2485"/>
                </a:lnTo>
                <a:lnTo>
                  <a:pt x="1226" y="2483"/>
                </a:lnTo>
                <a:lnTo>
                  <a:pt x="1225" y="2482"/>
                </a:lnTo>
                <a:lnTo>
                  <a:pt x="1222" y="2478"/>
                </a:lnTo>
                <a:lnTo>
                  <a:pt x="1220" y="2477"/>
                </a:lnTo>
                <a:lnTo>
                  <a:pt x="1214" y="2472"/>
                </a:lnTo>
                <a:lnTo>
                  <a:pt x="1218" y="2468"/>
                </a:lnTo>
                <a:lnTo>
                  <a:pt x="1219" y="2466"/>
                </a:lnTo>
                <a:lnTo>
                  <a:pt x="1222" y="2464"/>
                </a:lnTo>
                <a:lnTo>
                  <a:pt x="1224" y="2463"/>
                </a:lnTo>
                <a:lnTo>
                  <a:pt x="1226" y="2462"/>
                </a:lnTo>
                <a:lnTo>
                  <a:pt x="1229" y="2461"/>
                </a:lnTo>
                <a:lnTo>
                  <a:pt x="1231" y="2459"/>
                </a:lnTo>
                <a:lnTo>
                  <a:pt x="1234" y="2458"/>
                </a:lnTo>
                <a:lnTo>
                  <a:pt x="1238" y="2457"/>
                </a:lnTo>
                <a:lnTo>
                  <a:pt x="1239" y="2456"/>
                </a:lnTo>
                <a:lnTo>
                  <a:pt x="1242" y="2454"/>
                </a:lnTo>
                <a:lnTo>
                  <a:pt x="1247" y="2453"/>
                </a:lnTo>
                <a:lnTo>
                  <a:pt x="1250" y="2452"/>
                </a:lnTo>
                <a:lnTo>
                  <a:pt x="1250" y="2448"/>
                </a:lnTo>
                <a:lnTo>
                  <a:pt x="1251" y="2443"/>
                </a:lnTo>
                <a:lnTo>
                  <a:pt x="1251" y="2441"/>
                </a:lnTo>
                <a:lnTo>
                  <a:pt x="1251" y="2440"/>
                </a:lnTo>
                <a:lnTo>
                  <a:pt x="1251" y="2437"/>
                </a:lnTo>
                <a:lnTo>
                  <a:pt x="1250" y="2435"/>
                </a:lnTo>
                <a:lnTo>
                  <a:pt x="1249" y="2429"/>
                </a:lnTo>
                <a:lnTo>
                  <a:pt x="1247" y="2426"/>
                </a:lnTo>
                <a:lnTo>
                  <a:pt x="1246" y="2426"/>
                </a:lnTo>
                <a:lnTo>
                  <a:pt x="1245" y="2425"/>
                </a:lnTo>
                <a:lnTo>
                  <a:pt x="1242" y="2424"/>
                </a:lnTo>
                <a:lnTo>
                  <a:pt x="1238" y="2420"/>
                </a:lnTo>
                <a:lnTo>
                  <a:pt x="1231" y="2414"/>
                </a:lnTo>
                <a:lnTo>
                  <a:pt x="1230" y="2413"/>
                </a:lnTo>
                <a:lnTo>
                  <a:pt x="1225" y="2409"/>
                </a:lnTo>
                <a:lnTo>
                  <a:pt x="1226" y="2405"/>
                </a:lnTo>
                <a:lnTo>
                  <a:pt x="1228" y="2404"/>
                </a:lnTo>
                <a:lnTo>
                  <a:pt x="1228" y="2403"/>
                </a:lnTo>
                <a:lnTo>
                  <a:pt x="1228" y="2402"/>
                </a:lnTo>
                <a:lnTo>
                  <a:pt x="1226" y="2400"/>
                </a:lnTo>
                <a:lnTo>
                  <a:pt x="1225" y="2399"/>
                </a:lnTo>
                <a:lnTo>
                  <a:pt x="1224" y="2397"/>
                </a:lnTo>
                <a:lnTo>
                  <a:pt x="1223" y="2394"/>
                </a:lnTo>
                <a:lnTo>
                  <a:pt x="1222" y="2390"/>
                </a:lnTo>
                <a:lnTo>
                  <a:pt x="1220" y="2389"/>
                </a:lnTo>
                <a:lnTo>
                  <a:pt x="1219" y="2386"/>
                </a:lnTo>
                <a:lnTo>
                  <a:pt x="1219" y="2384"/>
                </a:lnTo>
                <a:lnTo>
                  <a:pt x="1219" y="2383"/>
                </a:lnTo>
                <a:lnTo>
                  <a:pt x="1219" y="2377"/>
                </a:lnTo>
                <a:lnTo>
                  <a:pt x="1219" y="2373"/>
                </a:lnTo>
                <a:lnTo>
                  <a:pt x="1220" y="2371"/>
                </a:lnTo>
                <a:lnTo>
                  <a:pt x="1220" y="2370"/>
                </a:lnTo>
                <a:lnTo>
                  <a:pt x="1220" y="2368"/>
                </a:lnTo>
                <a:lnTo>
                  <a:pt x="1219" y="2367"/>
                </a:lnTo>
                <a:lnTo>
                  <a:pt x="1219" y="2366"/>
                </a:lnTo>
                <a:lnTo>
                  <a:pt x="1219" y="2365"/>
                </a:lnTo>
                <a:lnTo>
                  <a:pt x="1218" y="2363"/>
                </a:lnTo>
                <a:lnTo>
                  <a:pt x="1218" y="2362"/>
                </a:lnTo>
                <a:lnTo>
                  <a:pt x="1217" y="2361"/>
                </a:lnTo>
                <a:lnTo>
                  <a:pt x="1215" y="2361"/>
                </a:lnTo>
                <a:lnTo>
                  <a:pt x="1214" y="2360"/>
                </a:lnTo>
                <a:lnTo>
                  <a:pt x="1213" y="2360"/>
                </a:lnTo>
                <a:lnTo>
                  <a:pt x="1212" y="2360"/>
                </a:lnTo>
                <a:lnTo>
                  <a:pt x="1210" y="2360"/>
                </a:lnTo>
                <a:lnTo>
                  <a:pt x="1209" y="2358"/>
                </a:lnTo>
                <a:lnTo>
                  <a:pt x="1208" y="2358"/>
                </a:lnTo>
                <a:lnTo>
                  <a:pt x="1207" y="2357"/>
                </a:lnTo>
                <a:lnTo>
                  <a:pt x="1206" y="2356"/>
                </a:lnTo>
                <a:lnTo>
                  <a:pt x="1206" y="2355"/>
                </a:lnTo>
                <a:lnTo>
                  <a:pt x="1204" y="2354"/>
                </a:lnTo>
                <a:lnTo>
                  <a:pt x="1204" y="2352"/>
                </a:lnTo>
                <a:lnTo>
                  <a:pt x="1203" y="2350"/>
                </a:lnTo>
                <a:lnTo>
                  <a:pt x="1202" y="2347"/>
                </a:lnTo>
                <a:lnTo>
                  <a:pt x="1201" y="2345"/>
                </a:lnTo>
                <a:lnTo>
                  <a:pt x="1199" y="2341"/>
                </a:lnTo>
                <a:lnTo>
                  <a:pt x="1198" y="2339"/>
                </a:lnTo>
                <a:lnTo>
                  <a:pt x="1196" y="2335"/>
                </a:lnTo>
                <a:lnTo>
                  <a:pt x="1192" y="2328"/>
                </a:lnTo>
                <a:lnTo>
                  <a:pt x="1191" y="2325"/>
                </a:lnTo>
                <a:lnTo>
                  <a:pt x="1196" y="2325"/>
                </a:lnTo>
                <a:lnTo>
                  <a:pt x="1196" y="2324"/>
                </a:lnTo>
                <a:lnTo>
                  <a:pt x="1194" y="2323"/>
                </a:lnTo>
                <a:lnTo>
                  <a:pt x="1193" y="2322"/>
                </a:lnTo>
                <a:lnTo>
                  <a:pt x="1193" y="2320"/>
                </a:lnTo>
                <a:lnTo>
                  <a:pt x="1192" y="2320"/>
                </a:lnTo>
                <a:lnTo>
                  <a:pt x="1192" y="2319"/>
                </a:lnTo>
                <a:lnTo>
                  <a:pt x="1192" y="2318"/>
                </a:lnTo>
                <a:lnTo>
                  <a:pt x="1192" y="2317"/>
                </a:lnTo>
                <a:lnTo>
                  <a:pt x="1192" y="2315"/>
                </a:lnTo>
                <a:lnTo>
                  <a:pt x="1192" y="2314"/>
                </a:lnTo>
                <a:lnTo>
                  <a:pt x="1191" y="2312"/>
                </a:lnTo>
                <a:lnTo>
                  <a:pt x="1190" y="2312"/>
                </a:lnTo>
                <a:lnTo>
                  <a:pt x="1188" y="2310"/>
                </a:lnTo>
                <a:lnTo>
                  <a:pt x="1187" y="2309"/>
                </a:lnTo>
                <a:lnTo>
                  <a:pt x="1187" y="2308"/>
                </a:lnTo>
                <a:lnTo>
                  <a:pt x="1187" y="2307"/>
                </a:lnTo>
                <a:lnTo>
                  <a:pt x="1186" y="2304"/>
                </a:lnTo>
                <a:lnTo>
                  <a:pt x="1186" y="2303"/>
                </a:lnTo>
                <a:lnTo>
                  <a:pt x="1185" y="2302"/>
                </a:lnTo>
                <a:lnTo>
                  <a:pt x="1183" y="2301"/>
                </a:lnTo>
                <a:lnTo>
                  <a:pt x="1182" y="2298"/>
                </a:lnTo>
                <a:lnTo>
                  <a:pt x="1181" y="2296"/>
                </a:lnTo>
                <a:lnTo>
                  <a:pt x="1181" y="2293"/>
                </a:lnTo>
                <a:lnTo>
                  <a:pt x="1181" y="2292"/>
                </a:lnTo>
                <a:lnTo>
                  <a:pt x="1181" y="2288"/>
                </a:lnTo>
                <a:lnTo>
                  <a:pt x="1180" y="2286"/>
                </a:lnTo>
                <a:lnTo>
                  <a:pt x="1181" y="2283"/>
                </a:lnTo>
                <a:lnTo>
                  <a:pt x="1181" y="2282"/>
                </a:lnTo>
                <a:lnTo>
                  <a:pt x="1181" y="2280"/>
                </a:lnTo>
                <a:lnTo>
                  <a:pt x="1181" y="2277"/>
                </a:lnTo>
                <a:lnTo>
                  <a:pt x="1181" y="2276"/>
                </a:lnTo>
                <a:lnTo>
                  <a:pt x="1181" y="2275"/>
                </a:lnTo>
                <a:lnTo>
                  <a:pt x="1181" y="2273"/>
                </a:lnTo>
                <a:lnTo>
                  <a:pt x="1181" y="2272"/>
                </a:lnTo>
                <a:lnTo>
                  <a:pt x="1181" y="2271"/>
                </a:lnTo>
                <a:lnTo>
                  <a:pt x="1181" y="2270"/>
                </a:lnTo>
                <a:lnTo>
                  <a:pt x="1181" y="2267"/>
                </a:lnTo>
                <a:lnTo>
                  <a:pt x="1182" y="2265"/>
                </a:lnTo>
                <a:lnTo>
                  <a:pt x="1182" y="2264"/>
                </a:lnTo>
                <a:lnTo>
                  <a:pt x="1182" y="2261"/>
                </a:lnTo>
                <a:lnTo>
                  <a:pt x="1182" y="2260"/>
                </a:lnTo>
                <a:lnTo>
                  <a:pt x="1182" y="2257"/>
                </a:lnTo>
                <a:lnTo>
                  <a:pt x="1182" y="2256"/>
                </a:lnTo>
                <a:lnTo>
                  <a:pt x="1181" y="2255"/>
                </a:lnTo>
                <a:lnTo>
                  <a:pt x="1176" y="2255"/>
                </a:lnTo>
                <a:lnTo>
                  <a:pt x="1174" y="2256"/>
                </a:lnTo>
                <a:lnTo>
                  <a:pt x="1169" y="2260"/>
                </a:lnTo>
                <a:lnTo>
                  <a:pt x="1158" y="2259"/>
                </a:lnTo>
                <a:lnTo>
                  <a:pt x="1153" y="2259"/>
                </a:lnTo>
                <a:lnTo>
                  <a:pt x="1150" y="2257"/>
                </a:lnTo>
                <a:lnTo>
                  <a:pt x="1151" y="2256"/>
                </a:lnTo>
                <a:lnTo>
                  <a:pt x="1151" y="2255"/>
                </a:lnTo>
                <a:lnTo>
                  <a:pt x="1153" y="2254"/>
                </a:lnTo>
                <a:lnTo>
                  <a:pt x="1153" y="2253"/>
                </a:lnTo>
                <a:lnTo>
                  <a:pt x="1154" y="2251"/>
                </a:lnTo>
                <a:lnTo>
                  <a:pt x="1155" y="2250"/>
                </a:lnTo>
                <a:lnTo>
                  <a:pt x="1155" y="2249"/>
                </a:lnTo>
                <a:lnTo>
                  <a:pt x="1156" y="2249"/>
                </a:lnTo>
                <a:lnTo>
                  <a:pt x="1158" y="2248"/>
                </a:lnTo>
                <a:lnTo>
                  <a:pt x="1159" y="2246"/>
                </a:lnTo>
                <a:lnTo>
                  <a:pt x="1160" y="2246"/>
                </a:lnTo>
                <a:lnTo>
                  <a:pt x="1161" y="2245"/>
                </a:lnTo>
                <a:lnTo>
                  <a:pt x="1162" y="2245"/>
                </a:lnTo>
                <a:lnTo>
                  <a:pt x="1165" y="2244"/>
                </a:lnTo>
                <a:lnTo>
                  <a:pt x="1166" y="2244"/>
                </a:lnTo>
                <a:lnTo>
                  <a:pt x="1167" y="2243"/>
                </a:lnTo>
                <a:lnTo>
                  <a:pt x="1169" y="2243"/>
                </a:lnTo>
                <a:lnTo>
                  <a:pt x="1169" y="2241"/>
                </a:lnTo>
                <a:lnTo>
                  <a:pt x="1170" y="2240"/>
                </a:lnTo>
                <a:lnTo>
                  <a:pt x="1171" y="2239"/>
                </a:lnTo>
                <a:lnTo>
                  <a:pt x="1171" y="2238"/>
                </a:lnTo>
                <a:lnTo>
                  <a:pt x="1172" y="2238"/>
                </a:lnTo>
                <a:lnTo>
                  <a:pt x="1172" y="2237"/>
                </a:lnTo>
                <a:lnTo>
                  <a:pt x="1171" y="2234"/>
                </a:lnTo>
                <a:lnTo>
                  <a:pt x="1171" y="2233"/>
                </a:lnTo>
                <a:lnTo>
                  <a:pt x="1171" y="2232"/>
                </a:lnTo>
                <a:lnTo>
                  <a:pt x="1170" y="2230"/>
                </a:lnTo>
                <a:lnTo>
                  <a:pt x="1170" y="2229"/>
                </a:lnTo>
                <a:lnTo>
                  <a:pt x="1170" y="2228"/>
                </a:lnTo>
                <a:lnTo>
                  <a:pt x="1170" y="2227"/>
                </a:lnTo>
                <a:lnTo>
                  <a:pt x="1171" y="2225"/>
                </a:lnTo>
                <a:lnTo>
                  <a:pt x="1174" y="2221"/>
                </a:lnTo>
                <a:lnTo>
                  <a:pt x="1175" y="2218"/>
                </a:lnTo>
                <a:lnTo>
                  <a:pt x="1176" y="2217"/>
                </a:lnTo>
                <a:lnTo>
                  <a:pt x="1176" y="2216"/>
                </a:lnTo>
                <a:lnTo>
                  <a:pt x="1176" y="2214"/>
                </a:lnTo>
                <a:lnTo>
                  <a:pt x="1177" y="2213"/>
                </a:lnTo>
                <a:lnTo>
                  <a:pt x="1176" y="2211"/>
                </a:lnTo>
                <a:lnTo>
                  <a:pt x="1177" y="2209"/>
                </a:lnTo>
                <a:lnTo>
                  <a:pt x="1178" y="2208"/>
                </a:lnTo>
                <a:lnTo>
                  <a:pt x="1178" y="2207"/>
                </a:lnTo>
                <a:lnTo>
                  <a:pt x="1180" y="2207"/>
                </a:lnTo>
                <a:lnTo>
                  <a:pt x="1181" y="2206"/>
                </a:lnTo>
                <a:lnTo>
                  <a:pt x="1183" y="2205"/>
                </a:lnTo>
                <a:lnTo>
                  <a:pt x="1185" y="2205"/>
                </a:lnTo>
                <a:lnTo>
                  <a:pt x="1186" y="2203"/>
                </a:lnTo>
                <a:lnTo>
                  <a:pt x="1187" y="2203"/>
                </a:lnTo>
                <a:lnTo>
                  <a:pt x="1190" y="2202"/>
                </a:lnTo>
                <a:lnTo>
                  <a:pt x="1190" y="2201"/>
                </a:lnTo>
                <a:lnTo>
                  <a:pt x="1191" y="2201"/>
                </a:lnTo>
                <a:lnTo>
                  <a:pt x="1192" y="2200"/>
                </a:lnTo>
                <a:lnTo>
                  <a:pt x="1193" y="2198"/>
                </a:lnTo>
                <a:lnTo>
                  <a:pt x="1193" y="2197"/>
                </a:lnTo>
                <a:lnTo>
                  <a:pt x="1193" y="2196"/>
                </a:lnTo>
                <a:lnTo>
                  <a:pt x="1194" y="2195"/>
                </a:lnTo>
                <a:lnTo>
                  <a:pt x="1194" y="2193"/>
                </a:lnTo>
                <a:lnTo>
                  <a:pt x="1194" y="2191"/>
                </a:lnTo>
                <a:lnTo>
                  <a:pt x="1194" y="2190"/>
                </a:lnTo>
                <a:lnTo>
                  <a:pt x="1194" y="2189"/>
                </a:lnTo>
                <a:lnTo>
                  <a:pt x="1196" y="2187"/>
                </a:lnTo>
                <a:lnTo>
                  <a:pt x="1196" y="2186"/>
                </a:lnTo>
                <a:lnTo>
                  <a:pt x="1196" y="2185"/>
                </a:lnTo>
                <a:lnTo>
                  <a:pt x="1198" y="2180"/>
                </a:lnTo>
                <a:lnTo>
                  <a:pt x="1199" y="2179"/>
                </a:lnTo>
                <a:lnTo>
                  <a:pt x="1201" y="2177"/>
                </a:lnTo>
                <a:lnTo>
                  <a:pt x="1202" y="2176"/>
                </a:lnTo>
                <a:lnTo>
                  <a:pt x="1203" y="2175"/>
                </a:lnTo>
                <a:lnTo>
                  <a:pt x="1204" y="2175"/>
                </a:lnTo>
                <a:lnTo>
                  <a:pt x="1206" y="2174"/>
                </a:lnTo>
                <a:lnTo>
                  <a:pt x="1207" y="2174"/>
                </a:lnTo>
                <a:lnTo>
                  <a:pt x="1208" y="2175"/>
                </a:lnTo>
                <a:lnTo>
                  <a:pt x="1209" y="2175"/>
                </a:lnTo>
                <a:lnTo>
                  <a:pt x="1212" y="2175"/>
                </a:lnTo>
                <a:lnTo>
                  <a:pt x="1213" y="2176"/>
                </a:lnTo>
                <a:lnTo>
                  <a:pt x="1214" y="2176"/>
                </a:lnTo>
                <a:lnTo>
                  <a:pt x="1219" y="2176"/>
                </a:lnTo>
                <a:lnTo>
                  <a:pt x="1220" y="2175"/>
                </a:lnTo>
                <a:lnTo>
                  <a:pt x="1222" y="2175"/>
                </a:lnTo>
                <a:lnTo>
                  <a:pt x="1223" y="2174"/>
                </a:lnTo>
                <a:lnTo>
                  <a:pt x="1218" y="2158"/>
                </a:lnTo>
                <a:lnTo>
                  <a:pt x="1222" y="2155"/>
                </a:lnTo>
                <a:lnTo>
                  <a:pt x="1240" y="2143"/>
                </a:lnTo>
                <a:lnTo>
                  <a:pt x="1249" y="2137"/>
                </a:lnTo>
                <a:lnTo>
                  <a:pt x="1251" y="2134"/>
                </a:lnTo>
                <a:lnTo>
                  <a:pt x="1256" y="2131"/>
                </a:lnTo>
                <a:lnTo>
                  <a:pt x="1260" y="2127"/>
                </a:lnTo>
                <a:lnTo>
                  <a:pt x="1284" y="2101"/>
                </a:lnTo>
                <a:lnTo>
                  <a:pt x="1283" y="2100"/>
                </a:lnTo>
                <a:lnTo>
                  <a:pt x="1273" y="2095"/>
                </a:lnTo>
                <a:lnTo>
                  <a:pt x="1271" y="2094"/>
                </a:lnTo>
                <a:lnTo>
                  <a:pt x="1245" y="2080"/>
                </a:lnTo>
                <a:lnTo>
                  <a:pt x="1220" y="2062"/>
                </a:lnTo>
                <a:lnTo>
                  <a:pt x="1159" y="2008"/>
                </a:lnTo>
                <a:lnTo>
                  <a:pt x="1081" y="1948"/>
                </a:lnTo>
                <a:lnTo>
                  <a:pt x="1010" y="1919"/>
                </a:lnTo>
                <a:lnTo>
                  <a:pt x="959" y="1904"/>
                </a:lnTo>
                <a:lnTo>
                  <a:pt x="955" y="1902"/>
                </a:lnTo>
                <a:lnTo>
                  <a:pt x="900" y="1887"/>
                </a:lnTo>
                <a:lnTo>
                  <a:pt x="847" y="1875"/>
                </a:lnTo>
                <a:lnTo>
                  <a:pt x="820" y="1856"/>
                </a:lnTo>
                <a:lnTo>
                  <a:pt x="799" y="1832"/>
                </a:lnTo>
                <a:lnTo>
                  <a:pt x="793" y="1760"/>
                </a:lnTo>
                <a:lnTo>
                  <a:pt x="803" y="1735"/>
                </a:lnTo>
                <a:lnTo>
                  <a:pt x="862" y="1651"/>
                </a:lnTo>
                <a:lnTo>
                  <a:pt x="929" y="1557"/>
                </a:lnTo>
                <a:lnTo>
                  <a:pt x="948" y="1529"/>
                </a:lnTo>
                <a:lnTo>
                  <a:pt x="973" y="1456"/>
                </a:lnTo>
                <a:lnTo>
                  <a:pt x="973" y="1406"/>
                </a:lnTo>
                <a:lnTo>
                  <a:pt x="952" y="1365"/>
                </a:lnTo>
                <a:lnTo>
                  <a:pt x="877" y="1306"/>
                </a:lnTo>
                <a:lnTo>
                  <a:pt x="859" y="1292"/>
                </a:lnTo>
                <a:lnTo>
                  <a:pt x="788" y="1253"/>
                </a:lnTo>
                <a:lnTo>
                  <a:pt x="787" y="1253"/>
                </a:lnTo>
                <a:lnTo>
                  <a:pt x="744" y="1229"/>
                </a:lnTo>
                <a:lnTo>
                  <a:pt x="636" y="1173"/>
                </a:lnTo>
                <a:lnTo>
                  <a:pt x="609" y="1158"/>
                </a:lnTo>
                <a:lnTo>
                  <a:pt x="553" y="1035"/>
                </a:lnTo>
                <a:lnTo>
                  <a:pt x="531" y="861"/>
                </a:lnTo>
                <a:lnTo>
                  <a:pt x="516" y="763"/>
                </a:lnTo>
                <a:lnTo>
                  <a:pt x="508" y="703"/>
                </a:lnTo>
                <a:lnTo>
                  <a:pt x="423" y="554"/>
                </a:lnTo>
                <a:lnTo>
                  <a:pt x="390" y="520"/>
                </a:lnTo>
                <a:lnTo>
                  <a:pt x="232" y="360"/>
                </a:lnTo>
                <a:lnTo>
                  <a:pt x="124" y="295"/>
                </a:lnTo>
                <a:lnTo>
                  <a:pt x="87" y="272"/>
                </a:lnTo>
                <a:lnTo>
                  <a:pt x="42" y="199"/>
                </a:lnTo>
                <a:lnTo>
                  <a:pt x="22" y="140"/>
                </a:lnTo>
                <a:lnTo>
                  <a:pt x="6" y="81"/>
                </a:lnTo>
                <a:lnTo>
                  <a:pt x="0" y="55"/>
                </a:lnTo>
                <a:lnTo>
                  <a:pt x="125" y="49"/>
                </a:lnTo>
                <a:lnTo>
                  <a:pt x="246" y="41"/>
                </a:lnTo>
                <a:lnTo>
                  <a:pt x="261" y="41"/>
                </a:lnTo>
                <a:lnTo>
                  <a:pt x="445" y="30"/>
                </a:lnTo>
                <a:lnTo>
                  <a:pt x="450" y="30"/>
                </a:lnTo>
                <a:lnTo>
                  <a:pt x="502" y="28"/>
                </a:lnTo>
                <a:lnTo>
                  <a:pt x="510" y="27"/>
                </a:lnTo>
                <a:lnTo>
                  <a:pt x="572" y="23"/>
                </a:lnTo>
                <a:lnTo>
                  <a:pt x="721" y="16"/>
                </a:lnTo>
                <a:lnTo>
                  <a:pt x="723" y="16"/>
                </a:lnTo>
                <a:lnTo>
                  <a:pt x="845" y="8"/>
                </a:lnTo>
                <a:lnTo>
                  <a:pt x="988" y="5"/>
                </a:lnTo>
                <a:lnTo>
                  <a:pt x="1064" y="1"/>
                </a:lnTo>
                <a:lnTo>
                  <a:pt x="1117" y="0"/>
                </a:lnTo>
                <a:lnTo>
                  <a:pt x="1124" y="33"/>
                </a:lnTo>
                <a:lnTo>
                  <a:pt x="1124" y="35"/>
                </a:lnTo>
                <a:lnTo>
                  <a:pt x="1143" y="123"/>
                </a:lnTo>
                <a:lnTo>
                  <a:pt x="1159" y="200"/>
                </a:lnTo>
                <a:lnTo>
                  <a:pt x="1176" y="285"/>
                </a:lnTo>
                <a:lnTo>
                  <a:pt x="1177" y="295"/>
                </a:lnTo>
                <a:lnTo>
                  <a:pt x="1180" y="305"/>
                </a:lnTo>
                <a:lnTo>
                  <a:pt x="1180" y="306"/>
                </a:lnTo>
                <a:lnTo>
                  <a:pt x="1187" y="305"/>
                </a:lnTo>
                <a:lnTo>
                  <a:pt x="1188" y="305"/>
                </a:lnTo>
                <a:lnTo>
                  <a:pt x="1204" y="304"/>
                </a:lnTo>
                <a:lnTo>
                  <a:pt x="1222" y="300"/>
                </a:lnTo>
                <a:lnTo>
                  <a:pt x="1230" y="298"/>
                </a:lnTo>
                <a:lnTo>
                  <a:pt x="1236" y="296"/>
                </a:lnTo>
                <a:lnTo>
                  <a:pt x="1255" y="289"/>
                </a:lnTo>
                <a:lnTo>
                  <a:pt x="1272" y="289"/>
                </a:lnTo>
                <a:lnTo>
                  <a:pt x="1273" y="295"/>
                </a:lnTo>
                <a:lnTo>
                  <a:pt x="1293" y="298"/>
                </a:lnTo>
                <a:lnTo>
                  <a:pt x="1310" y="300"/>
                </a:lnTo>
                <a:lnTo>
                  <a:pt x="1310" y="299"/>
                </a:lnTo>
                <a:lnTo>
                  <a:pt x="1327" y="301"/>
                </a:lnTo>
                <a:lnTo>
                  <a:pt x="1331" y="301"/>
                </a:lnTo>
                <a:lnTo>
                  <a:pt x="1342" y="302"/>
                </a:lnTo>
                <a:lnTo>
                  <a:pt x="1356" y="304"/>
                </a:lnTo>
                <a:lnTo>
                  <a:pt x="1363" y="305"/>
                </a:lnTo>
                <a:lnTo>
                  <a:pt x="1373" y="309"/>
                </a:lnTo>
                <a:lnTo>
                  <a:pt x="1381" y="307"/>
                </a:lnTo>
                <a:lnTo>
                  <a:pt x="1385" y="307"/>
                </a:lnTo>
                <a:lnTo>
                  <a:pt x="1386" y="307"/>
                </a:lnTo>
                <a:lnTo>
                  <a:pt x="1388" y="309"/>
                </a:lnTo>
                <a:lnTo>
                  <a:pt x="1389" y="310"/>
                </a:lnTo>
                <a:lnTo>
                  <a:pt x="1394" y="310"/>
                </a:lnTo>
                <a:lnTo>
                  <a:pt x="1397" y="310"/>
                </a:lnTo>
                <a:lnTo>
                  <a:pt x="1400" y="310"/>
                </a:lnTo>
                <a:lnTo>
                  <a:pt x="1401" y="310"/>
                </a:lnTo>
                <a:lnTo>
                  <a:pt x="1405" y="309"/>
                </a:lnTo>
                <a:lnTo>
                  <a:pt x="1406" y="310"/>
                </a:lnTo>
                <a:lnTo>
                  <a:pt x="1407" y="310"/>
                </a:lnTo>
                <a:lnTo>
                  <a:pt x="1409" y="310"/>
                </a:lnTo>
                <a:lnTo>
                  <a:pt x="1411" y="310"/>
                </a:lnTo>
                <a:lnTo>
                  <a:pt x="1412" y="311"/>
                </a:lnTo>
                <a:lnTo>
                  <a:pt x="1413" y="311"/>
                </a:lnTo>
                <a:lnTo>
                  <a:pt x="1417" y="312"/>
                </a:lnTo>
                <a:lnTo>
                  <a:pt x="1420" y="311"/>
                </a:lnTo>
                <a:lnTo>
                  <a:pt x="1422" y="311"/>
                </a:lnTo>
                <a:lnTo>
                  <a:pt x="1423" y="311"/>
                </a:lnTo>
                <a:lnTo>
                  <a:pt x="1425" y="311"/>
                </a:lnTo>
                <a:lnTo>
                  <a:pt x="1427" y="314"/>
                </a:lnTo>
                <a:lnTo>
                  <a:pt x="1428" y="315"/>
                </a:lnTo>
                <a:lnTo>
                  <a:pt x="1431" y="316"/>
                </a:lnTo>
                <a:lnTo>
                  <a:pt x="1432" y="316"/>
                </a:lnTo>
                <a:lnTo>
                  <a:pt x="1433" y="317"/>
                </a:lnTo>
                <a:lnTo>
                  <a:pt x="1438" y="330"/>
                </a:lnTo>
                <a:lnTo>
                  <a:pt x="1425" y="339"/>
                </a:lnTo>
                <a:lnTo>
                  <a:pt x="1375" y="378"/>
                </a:lnTo>
                <a:lnTo>
                  <a:pt x="1374" y="378"/>
                </a:lnTo>
                <a:lnTo>
                  <a:pt x="1365" y="385"/>
                </a:lnTo>
                <a:lnTo>
                  <a:pt x="1343" y="402"/>
                </a:lnTo>
                <a:lnTo>
                  <a:pt x="1342" y="402"/>
                </a:lnTo>
                <a:lnTo>
                  <a:pt x="1341" y="403"/>
                </a:lnTo>
                <a:lnTo>
                  <a:pt x="1336" y="407"/>
                </a:lnTo>
                <a:lnTo>
                  <a:pt x="1330" y="411"/>
                </a:lnTo>
                <a:lnTo>
                  <a:pt x="1324" y="416"/>
                </a:lnTo>
                <a:lnTo>
                  <a:pt x="1310" y="426"/>
                </a:lnTo>
                <a:lnTo>
                  <a:pt x="1309" y="427"/>
                </a:lnTo>
                <a:lnTo>
                  <a:pt x="1308" y="429"/>
                </a:lnTo>
                <a:lnTo>
                  <a:pt x="1305" y="430"/>
                </a:lnTo>
                <a:lnTo>
                  <a:pt x="1303" y="432"/>
                </a:lnTo>
                <a:lnTo>
                  <a:pt x="1300" y="434"/>
                </a:lnTo>
                <a:lnTo>
                  <a:pt x="1298" y="435"/>
                </a:lnTo>
                <a:lnTo>
                  <a:pt x="1295" y="438"/>
                </a:lnTo>
                <a:lnTo>
                  <a:pt x="1294" y="439"/>
                </a:lnTo>
                <a:lnTo>
                  <a:pt x="1292" y="440"/>
                </a:lnTo>
                <a:lnTo>
                  <a:pt x="1290" y="442"/>
                </a:lnTo>
                <a:lnTo>
                  <a:pt x="1289" y="443"/>
                </a:lnTo>
                <a:lnTo>
                  <a:pt x="1288" y="444"/>
                </a:lnTo>
                <a:lnTo>
                  <a:pt x="1286" y="445"/>
                </a:lnTo>
                <a:lnTo>
                  <a:pt x="1284" y="445"/>
                </a:lnTo>
                <a:lnTo>
                  <a:pt x="1283" y="448"/>
                </a:lnTo>
                <a:lnTo>
                  <a:pt x="1282" y="448"/>
                </a:lnTo>
                <a:lnTo>
                  <a:pt x="1281" y="449"/>
                </a:lnTo>
                <a:lnTo>
                  <a:pt x="1279" y="450"/>
                </a:lnTo>
                <a:lnTo>
                  <a:pt x="1278" y="451"/>
                </a:lnTo>
                <a:lnTo>
                  <a:pt x="1277" y="451"/>
                </a:lnTo>
                <a:lnTo>
                  <a:pt x="1277" y="453"/>
                </a:lnTo>
                <a:lnTo>
                  <a:pt x="1276" y="453"/>
                </a:lnTo>
                <a:lnTo>
                  <a:pt x="1274" y="454"/>
                </a:lnTo>
                <a:lnTo>
                  <a:pt x="1273" y="455"/>
                </a:lnTo>
                <a:lnTo>
                  <a:pt x="1271" y="456"/>
                </a:lnTo>
                <a:lnTo>
                  <a:pt x="1270" y="458"/>
                </a:lnTo>
                <a:lnTo>
                  <a:pt x="1268" y="459"/>
                </a:lnTo>
                <a:lnTo>
                  <a:pt x="1267" y="460"/>
                </a:lnTo>
                <a:lnTo>
                  <a:pt x="1266" y="460"/>
                </a:lnTo>
                <a:lnTo>
                  <a:pt x="1265" y="461"/>
                </a:lnTo>
                <a:lnTo>
                  <a:pt x="1262" y="464"/>
                </a:lnTo>
                <a:lnTo>
                  <a:pt x="1261" y="464"/>
                </a:lnTo>
                <a:lnTo>
                  <a:pt x="1257" y="466"/>
                </a:lnTo>
                <a:lnTo>
                  <a:pt x="1255" y="469"/>
                </a:lnTo>
                <a:lnTo>
                  <a:pt x="1251" y="471"/>
                </a:lnTo>
                <a:lnTo>
                  <a:pt x="1249" y="474"/>
                </a:lnTo>
                <a:lnTo>
                  <a:pt x="1245" y="476"/>
                </a:lnTo>
                <a:lnTo>
                  <a:pt x="1244" y="477"/>
                </a:lnTo>
                <a:lnTo>
                  <a:pt x="1242" y="477"/>
                </a:lnTo>
                <a:lnTo>
                  <a:pt x="1240" y="480"/>
                </a:lnTo>
                <a:lnTo>
                  <a:pt x="1238" y="482"/>
                </a:lnTo>
                <a:lnTo>
                  <a:pt x="1235" y="483"/>
                </a:lnTo>
                <a:lnTo>
                  <a:pt x="1233" y="485"/>
                </a:lnTo>
                <a:lnTo>
                  <a:pt x="1231" y="486"/>
                </a:lnTo>
                <a:lnTo>
                  <a:pt x="1229" y="488"/>
                </a:lnTo>
                <a:lnTo>
                  <a:pt x="1218" y="497"/>
                </a:lnTo>
                <a:lnTo>
                  <a:pt x="1217" y="498"/>
                </a:lnTo>
                <a:lnTo>
                  <a:pt x="1213" y="501"/>
                </a:lnTo>
                <a:lnTo>
                  <a:pt x="1212" y="502"/>
                </a:lnTo>
                <a:lnTo>
                  <a:pt x="1208" y="504"/>
                </a:lnTo>
                <a:lnTo>
                  <a:pt x="1204" y="507"/>
                </a:lnTo>
                <a:lnTo>
                  <a:pt x="1198" y="512"/>
                </a:lnTo>
                <a:lnTo>
                  <a:pt x="1197" y="513"/>
                </a:lnTo>
                <a:lnTo>
                  <a:pt x="1192" y="517"/>
                </a:lnTo>
                <a:lnTo>
                  <a:pt x="1187" y="520"/>
                </a:lnTo>
                <a:lnTo>
                  <a:pt x="1185" y="523"/>
                </a:lnTo>
                <a:lnTo>
                  <a:pt x="1180" y="525"/>
                </a:lnTo>
                <a:lnTo>
                  <a:pt x="1174" y="530"/>
                </a:lnTo>
                <a:lnTo>
                  <a:pt x="1166" y="536"/>
                </a:lnTo>
                <a:lnTo>
                  <a:pt x="1159" y="543"/>
                </a:lnTo>
                <a:lnTo>
                  <a:pt x="1153" y="547"/>
                </a:lnTo>
                <a:lnTo>
                  <a:pt x="1151" y="547"/>
                </a:lnTo>
                <a:lnTo>
                  <a:pt x="1145" y="552"/>
                </a:lnTo>
                <a:lnTo>
                  <a:pt x="1144" y="554"/>
                </a:lnTo>
                <a:lnTo>
                  <a:pt x="1138" y="559"/>
                </a:lnTo>
                <a:lnTo>
                  <a:pt x="1135" y="560"/>
                </a:lnTo>
                <a:lnTo>
                  <a:pt x="1134" y="561"/>
                </a:lnTo>
                <a:lnTo>
                  <a:pt x="1133" y="562"/>
                </a:lnTo>
                <a:lnTo>
                  <a:pt x="1130" y="563"/>
                </a:lnTo>
                <a:lnTo>
                  <a:pt x="1128" y="566"/>
                </a:lnTo>
                <a:lnTo>
                  <a:pt x="1124" y="568"/>
                </a:lnTo>
                <a:lnTo>
                  <a:pt x="1122" y="571"/>
                </a:lnTo>
                <a:lnTo>
                  <a:pt x="1118" y="573"/>
                </a:lnTo>
                <a:lnTo>
                  <a:pt x="1116" y="576"/>
                </a:lnTo>
                <a:lnTo>
                  <a:pt x="1113" y="577"/>
                </a:lnTo>
                <a:lnTo>
                  <a:pt x="1112" y="577"/>
                </a:lnTo>
                <a:lnTo>
                  <a:pt x="1107" y="582"/>
                </a:lnTo>
                <a:lnTo>
                  <a:pt x="1101" y="586"/>
                </a:lnTo>
                <a:lnTo>
                  <a:pt x="1095" y="592"/>
                </a:lnTo>
                <a:lnTo>
                  <a:pt x="1092" y="593"/>
                </a:lnTo>
                <a:lnTo>
                  <a:pt x="1091" y="594"/>
                </a:lnTo>
                <a:lnTo>
                  <a:pt x="1090" y="595"/>
                </a:lnTo>
                <a:lnTo>
                  <a:pt x="1086" y="597"/>
                </a:lnTo>
                <a:lnTo>
                  <a:pt x="1084" y="599"/>
                </a:lnTo>
                <a:lnTo>
                  <a:pt x="1079" y="603"/>
                </a:lnTo>
                <a:lnTo>
                  <a:pt x="1076" y="604"/>
                </a:lnTo>
                <a:lnTo>
                  <a:pt x="1074" y="607"/>
                </a:lnTo>
                <a:lnTo>
                  <a:pt x="1071" y="609"/>
                </a:lnTo>
                <a:lnTo>
                  <a:pt x="1070" y="609"/>
                </a:lnTo>
                <a:lnTo>
                  <a:pt x="1062" y="616"/>
                </a:lnTo>
                <a:lnTo>
                  <a:pt x="1046" y="627"/>
                </a:lnTo>
                <a:lnTo>
                  <a:pt x="1042" y="630"/>
                </a:lnTo>
                <a:lnTo>
                  <a:pt x="1039" y="631"/>
                </a:lnTo>
                <a:lnTo>
                  <a:pt x="1037" y="636"/>
                </a:lnTo>
                <a:lnTo>
                  <a:pt x="1037" y="639"/>
                </a:lnTo>
                <a:lnTo>
                  <a:pt x="1037" y="637"/>
                </a:lnTo>
                <a:lnTo>
                  <a:pt x="1038" y="637"/>
                </a:lnTo>
                <a:lnTo>
                  <a:pt x="1048" y="634"/>
                </a:lnTo>
                <a:lnTo>
                  <a:pt x="1049" y="634"/>
                </a:lnTo>
                <a:lnTo>
                  <a:pt x="1057" y="632"/>
                </a:lnTo>
                <a:lnTo>
                  <a:pt x="1069" y="648"/>
                </a:lnTo>
                <a:lnTo>
                  <a:pt x="1070" y="651"/>
                </a:lnTo>
                <a:lnTo>
                  <a:pt x="1122" y="646"/>
                </a:lnTo>
                <a:lnTo>
                  <a:pt x="1128" y="646"/>
                </a:lnTo>
                <a:lnTo>
                  <a:pt x="1129" y="643"/>
                </a:lnTo>
                <a:lnTo>
                  <a:pt x="1162" y="639"/>
                </a:lnTo>
                <a:lnTo>
                  <a:pt x="1190" y="666"/>
                </a:lnTo>
                <a:lnTo>
                  <a:pt x="1239" y="722"/>
                </a:lnTo>
                <a:lnTo>
                  <a:pt x="1240" y="724"/>
                </a:lnTo>
                <a:lnTo>
                  <a:pt x="1246" y="742"/>
                </a:lnTo>
                <a:lnTo>
                  <a:pt x="1247" y="746"/>
                </a:lnTo>
                <a:lnTo>
                  <a:pt x="1254" y="764"/>
                </a:lnTo>
                <a:lnTo>
                  <a:pt x="1256" y="775"/>
                </a:lnTo>
                <a:lnTo>
                  <a:pt x="1260" y="794"/>
                </a:lnTo>
                <a:lnTo>
                  <a:pt x="1260" y="796"/>
                </a:lnTo>
                <a:lnTo>
                  <a:pt x="1273" y="866"/>
                </a:lnTo>
                <a:lnTo>
                  <a:pt x="1270" y="881"/>
                </a:lnTo>
                <a:lnTo>
                  <a:pt x="1279" y="895"/>
                </a:lnTo>
                <a:lnTo>
                  <a:pt x="1311" y="936"/>
                </a:lnTo>
                <a:lnTo>
                  <a:pt x="1309" y="940"/>
                </a:lnTo>
                <a:lnTo>
                  <a:pt x="1308" y="948"/>
                </a:lnTo>
                <a:lnTo>
                  <a:pt x="1309" y="954"/>
                </a:lnTo>
                <a:lnTo>
                  <a:pt x="1310" y="961"/>
                </a:lnTo>
                <a:lnTo>
                  <a:pt x="1313" y="967"/>
                </a:lnTo>
                <a:lnTo>
                  <a:pt x="1315" y="973"/>
                </a:lnTo>
                <a:lnTo>
                  <a:pt x="1318" y="977"/>
                </a:lnTo>
                <a:lnTo>
                  <a:pt x="1318" y="978"/>
                </a:lnTo>
                <a:lnTo>
                  <a:pt x="1319" y="980"/>
                </a:lnTo>
                <a:lnTo>
                  <a:pt x="1319" y="981"/>
                </a:lnTo>
                <a:lnTo>
                  <a:pt x="1320" y="983"/>
                </a:lnTo>
                <a:lnTo>
                  <a:pt x="1324" y="988"/>
                </a:lnTo>
                <a:lnTo>
                  <a:pt x="1327" y="994"/>
                </a:lnTo>
                <a:lnTo>
                  <a:pt x="1332" y="999"/>
                </a:lnTo>
                <a:lnTo>
                  <a:pt x="1336" y="1003"/>
                </a:lnTo>
                <a:lnTo>
                  <a:pt x="1340" y="1008"/>
                </a:lnTo>
                <a:lnTo>
                  <a:pt x="1354" y="1020"/>
                </a:lnTo>
                <a:lnTo>
                  <a:pt x="1359" y="1025"/>
                </a:lnTo>
                <a:lnTo>
                  <a:pt x="1365" y="1029"/>
                </a:lnTo>
                <a:lnTo>
                  <a:pt x="1369" y="1031"/>
                </a:lnTo>
                <a:lnTo>
                  <a:pt x="1374" y="1034"/>
                </a:lnTo>
                <a:lnTo>
                  <a:pt x="1375" y="1035"/>
                </a:lnTo>
                <a:lnTo>
                  <a:pt x="1381" y="1039"/>
                </a:lnTo>
                <a:lnTo>
                  <a:pt x="1388" y="1042"/>
                </a:lnTo>
                <a:lnTo>
                  <a:pt x="1423" y="1061"/>
                </a:lnTo>
                <a:lnTo>
                  <a:pt x="1436" y="1068"/>
                </a:lnTo>
                <a:lnTo>
                  <a:pt x="1521" y="1115"/>
                </a:lnTo>
                <a:lnTo>
                  <a:pt x="1523" y="1116"/>
                </a:lnTo>
                <a:lnTo>
                  <a:pt x="1637" y="1180"/>
                </a:lnTo>
                <a:lnTo>
                  <a:pt x="1640" y="1181"/>
                </a:lnTo>
                <a:lnTo>
                  <a:pt x="1715" y="1223"/>
                </a:lnTo>
                <a:lnTo>
                  <a:pt x="1724" y="1228"/>
                </a:lnTo>
                <a:lnTo>
                  <a:pt x="1731" y="1226"/>
                </a:lnTo>
                <a:lnTo>
                  <a:pt x="1743" y="1220"/>
                </a:lnTo>
                <a:lnTo>
                  <a:pt x="1763" y="1210"/>
                </a:lnTo>
                <a:lnTo>
                  <a:pt x="1765" y="1209"/>
                </a:lnTo>
                <a:lnTo>
                  <a:pt x="1780" y="1193"/>
                </a:lnTo>
                <a:lnTo>
                  <a:pt x="1786" y="1185"/>
                </a:lnTo>
                <a:lnTo>
                  <a:pt x="1794" y="1183"/>
                </a:lnTo>
                <a:lnTo>
                  <a:pt x="1799" y="1180"/>
                </a:lnTo>
                <a:lnTo>
                  <a:pt x="1802" y="1179"/>
                </a:lnTo>
                <a:lnTo>
                  <a:pt x="1804" y="1178"/>
                </a:lnTo>
                <a:lnTo>
                  <a:pt x="1808" y="1174"/>
                </a:lnTo>
                <a:lnTo>
                  <a:pt x="1815" y="1170"/>
                </a:lnTo>
                <a:lnTo>
                  <a:pt x="1831" y="1161"/>
                </a:lnTo>
                <a:lnTo>
                  <a:pt x="1839" y="1156"/>
                </a:lnTo>
                <a:lnTo>
                  <a:pt x="1843" y="1153"/>
                </a:lnTo>
                <a:lnTo>
                  <a:pt x="1844" y="1153"/>
                </a:lnTo>
                <a:lnTo>
                  <a:pt x="1842" y="1147"/>
                </a:lnTo>
                <a:lnTo>
                  <a:pt x="1840" y="1141"/>
                </a:lnTo>
                <a:lnTo>
                  <a:pt x="1839" y="1138"/>
                </a:lnTo>
                <a:lnTo>
                  <a:pt x="1842" y="1137"/>
                </a:lnTo>
                <a:lnTo>
                  <a:pt x="1853" y="1130"/>
                </a:lnTo>
                <a:lnTo>
                  <a:pt x="1864" y="1122"/>
                </a:lnTo>
                <a:lnTo>
                  <a:pt x="1866" y="1119"/>
                </a:lnTo>
                <a:lnTo>
                  <a:pt x="1874" y="1110"/>
                </a:lnTo>
                <a:lnTo>
                  <a:pt x="1874" y="1109"/>
                </a:lnTo>
                <a:lnTo>
                  <a:pt x="1876" y="1106"/>
                </a:lnTo>
                <a:lnTo>
                  <a:pt x="1886" y="1098"/>
                </a:lnTo>
                <a:lnTo>
                  <a:pt x="1896" y="1089"/>
                </a:lnTo>
                <a:lnTo>
                  <a:pt x="1901" y="1087"/>
                </a:lnTo>
                <a:lnTo>
                  <a:pt x="1906" y="1082"/>
                </a:lnTo>
                <a:lnTo>
                  <a:pt x="1906" y="1083"/>
                </a:lnTo>
                <a:lnTo>
                  <a:pt x="1908" y="1085"/>
                </a:lnTo>
                <a:lnTo>
                  <a:pt x="1912" y="1083"/>
                </a:lnTo>
                <a:lnTo>
                  <a:pt x="1919" y="1095"/>
                </a:lnTo>
                <a:lnTo>
                  <a:pt x="1920" y="1097"/>
                </a:lnTo>
                <a:lnTo>
                  <a:pt x="1922" y="1101"/>
                </a:lnTo>
                <a:lnTo>
                  <a:pt x="1924" y="1113"/>
                </a:lnTo>
                <a:lnTo>
                  <a:pt x="1925" y="1115"/>
                </a:lnTo>
                <a:lnTo>
                  <a:pt x="1927" y="1119"/>
                </a:lnTo>
                <a:lnTo>
                  <a:pt x="1934" y="1146"/>
                </a:lnTo>
                <a:lnTo>
                  <a:pt x="1934" y="1147"/>
                </a:lnTo>
                <a:lnTo>
                  <a:pt x="1935" y="1152"/>
                </a:lnTo>
                <a:lnTo>
                  <a:pt x="1938" y="1163"/>
                </a:lnTo>
                <a:lnTo>
                  <a:pt x="1941" y="1174"/>
                </a:lnTo>
                <a:lnTo>
                  <a:pt x="1941" y="1178"/>
                </a:lnTo>
                <a:lnTo>
                  <a:pt x="1943" y="1179"/>
                </a:lnTo>
                <a:lnTo>
                  <a:pt x="1944" y="1188"/>
                </a:lnTo>
                <a:lnTo>
                  <a:pt x="1945" y="1189"/>
                </a:lnTo>
                <a:lnTo>
                  <a:pt x="1946" y="1194"/>
                </a:lnTo>
                <a:lnTo>
                  <a:pt x="1962" y="1190"/>
                </a:lnTo>
                <a:lnTo>
                  <a:pt x="1967" y="1207"/>
                </a:lnTo>
                <a:lnTo>
                  <a:pt x="1973" y="1225"/>
                </a:lnTo>
                <a:lnTo>
                  <a:pt x="1977" y="1244"/>
                </a:lnTo>
                <a:lnTo>
                  <a:pt x="1978" y="1248"/>
                </a:lnTo>
                <a:lnTo>
                  <a:pt x="1978" y="1249"/>
                </a:lnTo>
                <a:lnTo>
                  <a:pt x="1978" y="1264"/>
                </a:lnTo>
                <a:lnTo>
                  <a:pt x="1978" y="1273"/>
                </a:lnTo>
                <a:lnTo>
                  <a:pt x="1977" y="1284"/>
                </a:lnTo>
                <a:lnTo>
                  <a:pt x="1977" y="1298"/>
                </a:lnTo>
                <a:lnTo>
                  <a:pt x="1978" y="1298"/>
                </a:lnTo>
                <a:lnTo>
                  <a:pt x="1979" y="1296"/>
                </a:lnTo>
                <a:lnTo>
                  <a:pt x="1987" y="1294"/>
                </a:lnTo>
                <a:lnTo>
                  <a:pt x="1991" y="1291"/>
                </a:lnTo>
                <a:lnTo>
                  <a:pt x="1992" y="1290"/>
                </a:lnTo>
                <a:lnTo>
                  <a:pt x="1993" y="1289"/>
                </a:lnTo>
                <a:lnTo>
                  <a:pt x="1994" y="1289"/>
                </a:lnTo>
                <a:lnTo>
                  <a:pt x="1995" y="1287"/>
                </a:lnTo>
                <a:lnTo>
                  <a:pt x="1997" y="1286"/>
                </a:lnTo>
                <a:lnTo>
                  <a:pt x="1998" y="1285"/>
                </a:lnTo>
                <a:lnTo>
                  <a:pt x="1999" y="1285"/>
                </a:lnTo>
                <a:lnTo>
                  <a:pt x="2000" y="1284"/>
                </a:lnTo>
                <a:lnTo>
                  <a:pt x="2002" y="1284"/>
                </a:lnTo>
                <a:lnTo>
                  <a:pt x="2002" y="1282"/>
                </a:lnTo>
                <a:lnTo>
                  <a:pt x="2003" y="1281"/>
                </a:lnTo>
                <a:lnTo>
                  <a:pt x="2004" y="1280"/>
                </a:lnTo>
                <a:lnTo>
                  <a:pt x="2005" y="1280"/>
                </a:lnTo>
                <a:lnTo>
                  <a:pt x="2005" y="1279"/>
                </a:lnTo>
                <a:lnTo>
                  <a:pt x="2007" y="1278"/>
                </a:lnTo>
                <a:lnTo>
                  <a:pt x="2008" y="1278"/>
                </a:lnTo>
                <a:lnTo>
                  <a:pt x="2009" y="1276"/>
                </a:lnTo>
                <a:lnTo>
                  <a:pt x="2009" y="1275"/>
                </a:lnTo>
                <a:lnTo>
                  <a:pt x="2010" y="1275"/>
                </a:lnTo>
                <a:lnTo>
                  <a:pt x="2010" y="1274"/>
                </a:lnTo>
                <a:lnTo>
                  <a:pt x="2011" y="1273"/>
                </a:lnTo>
                <a:lnTo>
                  <a:pt x="2013" y="1271"/>
                </a:lnTo>
                <a:lnTo>
                  <a:pt x="2014" y="1271"/>
                </a:lnTo>
                <a:lnTo>
                  <a:pt x="2014" y="1270"/>
                </a:lnTo>
                <a:lnTo>
                  <a:pt x="2015" y="1269"/>
                </a:lnTo>
                <a:lnTo>
                  <a:pt x="2015" y="1268"/>
                </a:lnTo>
                <a:lnTo>
                  <a:pt x="2015" y="1266"/>
                </a:lnTo>
                <a:lnTo>
                  <a:pt x="2016" y="1266"/>
                </a:lnTo>
                <a:lnTo>
                  <a:pt x="2019" y="1266"/>
                </a:lnTo>
                <a:lnTo>
                  <a:pt x="2021" y="1268"/>
                </a:lnTo>
                <a:lnTo>
                  <a:pt x="2023" y="1268"/>
                </a:lnTo>
                <a:lnTo>
                  <a:pt x="2024" y="1269"/>
                </a:lnTo>
                <a:lnTo>
                  <a:pt x="2025" y="1268"/>
                </a:lnTo>
                <a:lnTo>
                  <a:pt x="2026" y="1266"/>
                </a:lnTo>
                <a:lnTo>
                  <a:pt x="2027" y="1266"/>
                </a:lnTo>
                <a:lnTo>
                  <a:pt x="2029" y="1266"/>
                </a:lnTo>
                <a:lnTo>
                  <a:pt x="2030" y="1266"/>
                </a:lnTo>
                <a:lnTo>
                  <a:pt x="2031" y="1266"/>
                </a:lnTo>
                <a:lnTo>
                  <a:pt x="2031" y="1265"/>
                </a:lnTo>
                <a:lnTo>
                  <a:pt x="2031" y="1264"/>
                </a:lnTo>
                <a:lnTo>
                  <a:pt x="2032" y="1263"/>
                </a:lnTo>
                <a:lnTo>
                  <a:pt x="2034" y="1263"/>
                </a:lnTo>
                <a:lnTo>
                  <a:pt x="2035" y="1263"/>
                </a:lnTo>
                <a:lnTo>
                  <a:pt x="2036" y="1263"/>
                </a:lnTo>
                <a:lnTo>
                  <a:pt x="2037" y="1263"/>
                </a:lnTo>
                <a:lnTo>
                  <a:pt x="2039" y="1262"/>
                </a:lnTo>
                <a:lnTo>
                  <a:pt x="2040" y="1262"/>
                </a:lnTo>
                <a:lnTo>
                  <a:pt x="2040" y="1260"/>
                </a:lnTo>
                <a:lnTo>
                  <a:pt x="2041" y="1260"/>
                </a:lnTo>
                <a:lnTo>
                  <a:pt x="2041" y="1262"/>
                </a:lnTo>
                <a:lnTo>
                  <a:pt x="2042" y="1263"/>
                </a:lnTo>
                <a:lnTo>
                  <a:pt x="2043" y="1264"/>
                </a:lnTo>
                <a:lnTo>
                  <a:pt x="2046" y="1265"/>
                </a:lnTo>
                <a:lnTo>
                  <a:pt x="2047" y="1266"/>
                </a:lnTo>
                <a:lnTo>
                  <a:pt x="2047" y="1268"/>
                </a:lnTo>
                <a:lnTo>
                  <a:pt x="2048" y="1268"/>
                </a:lnTo>
                <a:lnTo>
                  <a:pt x="2048" y="1269"/>
                </a:lnTo>
                <a:lnTo>
                  <a:pt x="2050" y="1269"/>
                </a:lnTo>
                <a:lnTo>
                  <a:pt x="2050" y="1270"/>
                </a:lnTo>
                <a:lnTo>
                  <a:pt x="2050" y="1271"/>
                </a:lnTo>
                <a:lnTo>
                  <a:pt x="2051" y="1271"/>
                </a:lnTo>
                <a:lnTo>
                  <a:pt x="2051" y="1273"/>
                </a:lnTo>
                <a:lnTo>
                  <a:pt x="2052" y="1273"/>
                </a:lnTo>
                <a:lnTo>
                  <a:pt x="2053" y="1273"/>
                </a:lnTo>
                <a:lnTo>
                  <a:pt x="2055" y="1274"/>
                </a:lnTo>
                <a:lnTo>
                  <a:pt x="2055" y="1275"/>
                </a:lnTo>
                <a:lnTo>
                  <a:pt x="2055" y="1276"/>
                </a:lnTo>
                <a:lnTo>
                  <a:pt x="2056" y="1276"/>
                </a:lnTo>
                <a:lnTo>
                  <a:pt x="2057" y="1275"/>
                </a:lnTo>
                <a:lnTo>
                  <a:pt x="2057" y="1274"/>
                </a:lnTo>
                <a:lnTo>
                  <a:pt x="2058" y="1274"/>
                </a:lnTo>
                <a:lnTo>
                  <a:pt x="2059" y="1274"/>
                </a:lnTo>
                <a:lnTo>
                  <a:pt x="2059" y="1273"/>
                </a:lnTo>
                <a:lnTo>
                  <a:pt x="2061" y="1271"/>
                </a:lnTo>
                <a:lnTo>
                  <a:pt x="2062" y="1271"/>
                </a:lnTo>
                <a:lnTo>
                  <a:pt x="2062" y="1270"/>
                </a:lnTo>
                <a:lnTo>
                  <a:pt x="2063" y="1270"/>
                </a:lnTo>
                <a:lnTo>
                  <a:pt x="2063" y="1269"/>
                </a:lnTo>
                <a:lnTo>
                  <a:pt x="2064" y="1268"/>
                </a:lnTo>
                <a:lnTo>
                  <a:pt x="2064" y="1266"/>
                </a:lnTo>
                <a:lnTo>
                  <a:pt x="2066" y="1266"/>
                </a:lnTo>
                <a:lnTo>
                  <a:pt x="2066" y="1265"/>
                </a:lnTo>
                <a:lnTo>
                  <a:pt x="2067" y="1265"/>
                </a:lnTo>
                <a:lnTo>
                  <a:pt x="2068" y="1265"/>
                </a:lnTo>
                <a:lnTo>
                  <a:pt x="2069" y="1264"/>
                </a:lnTo>
                <a:lnTo>
                  <a:pt x="2071" y="1264"/>
                </a:lnTo>
                <a:lnTo>
                  <a:pt x="2071" y="1263"/>
                </a:lnTo>
                <a:lnTo>
                  <a:pt x="2072" y="1262"/>
                </a:lnTo>
                <a:lnTo>
                  <a:pt x="2073" y="1262"/>
                </a:lnTo>
                <a:lnTo>
                  <a:pt x="2073" y="1260"/>
                </a:lnTo>
                <a:lnTo>
                  <a:pt x="2073" y="1259"/>
                </a:lnTo>
                <a:lnTo>
                  <a:pt x="2073" y="1258"/>
                </a:lnTo>
                <a:lnTo>
                  <a:pt x="2074" y="1258"/>
                </a:lnTo>
                <a:lnTo>
                  <a:pt x="2075" y="1258"/>
                </a:lnTo>
                <a:lnTo>
                  <a:pt x="2077" y="1257"/>
                </a:lnTo>
                <a:lnTo>
                  <a:pt x="2078" y="1257"/>
                </a:lnTo>
                <a:lnTo>
                  <a:pt x="2079" y="1257"/>
                </a:lnTo>
                <a:lnTo>
                  <a:pt x="2078" y="1255"/>
                </a:lnTo>
                <a:lnTo>
                  <a:pt x="2078" y="1254"/>
                </a:lnTo>
                <a:lnTo>
                  <a:pt x="2079" y="1254"/>
                </a:lnTo>
                <a:lnTo>
                  <a:pt x="2080" y="1254"/>
                </a:lnTo>
                <a:lnTo>
                  <a:pt x="2082" y="1253"/>
                </a:lnTo>
                <a:lnTo>
                  <a:pt x="2082" y="1252"/>
                </a:lnTo>
                <a:lnTo>
                  <a:pt x="2083" y="1252"/>
                </a:lnTo>
                <a:lnTo>
                  <a:pt x="2084" y="1250"/>
                </a:lnTo>
                <a:lnTo>
                  <a:pt x="2084" y="1249"/>
                </a:lnTo>
                <a:lnTo>
                  <a:pt x="2085" y="1249"/>
                </a:lnTo>
                <a:lnTo>
                  <a:pt x="2085" y="1248"/>
                </a:lnTo>
                <a:lnTo>
                  <a:pt x="2087" y="1248"/>
                </a:lnTo>
                <a:lnTo>
                  <a:pt x="2088" y="1247"/>
                </a:lnTo>
                <a:lnTo>
                  <a:pt x="2089" y="1247"/>
                </a:lnTo>
                <a:lnTo>
                  <a:pt x="2089" y="1246"/>
                </a:lnTo>
                <a:lnTo>
                  <a:pt x="2090" y="1246"/>
                </a:lnTo>
                <a:lnTo>
                  <a:pt x="2090" y="1244"/>
                </a:lnTo>
                <a:lnTo>
                  <a:pt x="2091" y="1244"/>
                </a:lnTo>
                <a:lnTo>
                  <a:pt x="2091" y="1243"/>
                </a:lnTo>
                <a:lnTo>
                  <a:pt x="2093" y="1243"/>
                </a:lnTo>
                <a:lnTo>
                  <a:pt x="2093" y="1242"/>
                </a:lnTo>
                <a:lnTo>
                  <a:pt x="2094" y="1242"/>
                </a:lnTo>
                <a:lnTo>
                  <a:pt x="2095" y="1242"/>
                </a:lnTo>
                <a:lnTo>
                  <a:pt x="2095" y="1241"/>
                </a:lnTo>
                <a:lnTo>
                  <a:pt x="2096" y="1239"/>
                </a:lnTo>
                <a:lnTo>
                  <a:pt x="2098" y="1238"/>
                </a:lnTo>
                <a:lnTo>
                  <a:pt x="2099" y="1238"/>
                </a:lnTo>
                <a:lnTo>
                  <a:pt x="2099" y="1237"/>
                </a:lnTo>
                <a:lnTo>
                  <a:pt x="2100" y="1237"/>
                </a:lnTo>
                <a:lnTo>
                  <a:pt x="2101" y="1234"/>
                </a:lnTo>
                <a:lnTo>
                  <a:pt x="2103" y="1233"/>
                </a:lnTo>
                <a:lnTo>
                  <a:pt x="2104" y="1232"/>
                </a:lnTo>
                <a:lnTo>
                  <a:pt x="2105" y="1232"/>
                </a:lnTo>
                <a:lnTo>
                  <a:pt x="2105" y="1231"/>
                </a:lnTo>
                <a:lnTo>
                  <a:pt x="2106" y="1229"/>
                </a:lnTo>
                <a:lnTo>
                  <a:pt x="2107" y="1229"/>
                </a:lnTo>
                <a:lnTo>
                  <a:pt x="2107" y="1228"/>
                </a:lnTo>
                <a:lnTo>
                  <a:pt x="2109" y="1228"/>
                </a:lnTo>
                <a:lnTo>
                  <a:pt x="2110" y="1228"/>
                </a:lnTo>
                <a:lnTo>
                  <a:pt x="2111" y="1227"/>
                </a:lnTo>
                <a:lnTo>
                  <a:pt x="2112" y="1226"/>
                </a:lnTo>
                <a:lnTo>
                  <a:pt x="2112" y="1225"/>
                </a:lnTo>
                <a:lnTo>
                  <a:pt x="2114" y="1223"/>
                </a:lnTo>
                <a:lnTo>
                  <a:pt x="2117" y="1221"/>
                </a:lnTo>
                <a:lnTo>
                  <a:pt x="2121" y="1222"/>
                </a:lnTo>
                <a:lnTo>
                  <a:pt x="2122" y="1222"/>
                </a:lnTo>
                <a:lnTo>
                  <a:pt x="2125" y="1222"/>
                </a:lnTo>
                <a:lnTo>
                  <a:pt x="2125" y="1223"/>
                </a:lnTo>
                <a:lnTo>
                  <a:pt x="2127" y="1223"/>
                </a:lnTo>
                <a:lnTo>
                  <a:pt x="2128" y="1222"/>
                </a:lnTo>
                <a:lnTo>
                  <a:pt x="2135" y="1234"/>
                </a:lnTo>
                <a:lnTo>
                  <a:pt x="2135" y="1236"/>
                </a:lnTo>
                <a:lnTo>
                  <a:pt x="2135" y="1237"/>
                </a:lnTo>
                <a:lnTo>
                  <a:pt x="2136" y="1238"/>
                </a:lnTo>
                <a:lnTo>
                  <a:pt x="2136" y="1239"/>
                </a:lnTo>
                <a:lnTo>
                  <a:pt x="2137" y="1241"/>
                </a:lnTo>
                <a:lnTo>
                  <a:pt x="2137" y="1242"/>
                </a:lnTo>
                <a:lnTo>
                  <a:pt x="2138" y="1243"/>
                </a:lnTo>
                <a:lnTo>
                  <a:pt x="2138" y="1244"/>
                </a:lnTo>
                <a:lnTo>
                  <a:pt x="2139" y="1246"/>
                </a:lnTo>
                <a:lnTo>
                  <a:pt x="2139" y="1247"/>
                </a:lnTo>
                <a:lnTo>
                  <a:pt x="2141" y="1248"/>
                </a:lnTo>
                <a:lnTo>
                  <a:pt x="2141" y="1249"/>
                </a:lnTo>
                <a:lnTo>
                  <a:pt x="2141" y="1250"/>
                </a:lnTo>
                <a:lnTo>
                  <a:pt x="2142" y="1250"/>
                </a:lnTo>
                <a:lnTo>
                  <a:pt x="2142" y="1252"/>
                </a:lnTo>
                <a:lnTo>
                  <a:pt x="2143" y="1254"/>
                </a:lnTo>
                <a:lnTo>
                  <a:pt x="2143" y="1255"/>
                </a:lnTo>
                <a:lnTo>
                  <a:pt x="2144" y="1258"/>
                </a:lnTo>
                <a:lnTo>
                  <a:pt x="2146" y="1260"/>
                </a:lnTo>
                <a:lnTo>
                  <a:pt x="2147" y="1262"/>
                </a:lnTo>
                <a:lnTo>
                  <a:pt x="2147" y="1263"/>
                </a:lnTo>
                <a:lnTo>
                  <a:pt x="2148" y="1265"/>
                </a:lnTo>
                <a:lnTo>
                  <a:pt x="2149" y="1269"/>
                </a:lnTo>
                <a:lnTo>
                  <a:pt x="2151" y="1271"/>
                </a:lnTo>
                <a:lnTo>
                  <a:pt x="2152" y="1275"/>
                </a:lnTo>
                <a:lnTo>
                  <a:pt x="2154" y="1279"/>
                </a:lnTo>
                <a:lnTo>
                  <a:pt x="2155" y="1281"/>
                </a:lnTo>
                <a:lnTo>
                  <a:pt x="2157" y="1284"/>
                </a:lnTo>
                <a:lnTo>
                  <a:pt x="2157" y="1285"/>
                </a:lnTo>
                <a:lnTo>
                  <a:pt x="2158" y="1286"/>
                </a:lnTo>
                <a:lnTo>
                  <a:pt x="2159" y="1289"/>
                </a:lnTo>
                <a:lnTo>
                  <a:pt x="2159" y="1290"/>
                </a:lnTo>
                <a:lnTo>
                  <a:pt x="2160" y="1294"/>
                </a:lnTo>
                <a:lnTo>
                  <a:pt x="2162" y="1296"/>
                </a:lnTo>
                <a:lnTo>
                  <a:pt x="2163" y="1297"/>
                </a:lnTo>
                <a:lnTo>
                  <a:pt x="2164" y="1300"/>
                </a:lnTo>
                <a:lnTo>
                  <a:pt x="2165" y="1303"/>
                </a:lnTo>
                <a:lnTo>
                  <a:pt x="2169" y="1312"/>
                </a:lnTo>
                <a:lnTo>
                  <a:pt x="2175" y="1324"/>
                </a:lnTo>
                <a:lnTo>
                  <a:pt x="2176" y="1328"/>
                </a:lnTo>
                <a:lnTo>
                  <a:pt x="2178" y="1329"/>
                </a:lnTo>
                <a:lnTo>
                  <a:pt x="2179" y="1333"/>
                </a:lnTo>
                <a:lnTo>
                  <a:pt x="2180" y="1337"/>
                </a:lnTo>
                <a:lnTo>
                  <a:pt x="2181" y="1339"/>
                </a:lnTo>
                <a:lnTo>
                  <a:pt x="2183" y="1342"/>
                </a:lnTo>
                <a:lnTo>
                  <a:pt x="2184" y="1343"/>
                </a:lnTo>
                <a:lnTo>
                  <a:pt x="2184" y="1345"/>
                </a:lnTo>
                <a:lnTo>
                  <a:pt x="2185" y="1346"/>
                </a:lnTo>
                <a:lnTo>
                  <a:pt x="2185" y="1348"/>
                </a:lnTo>
                <a:lnTo>
                  <a:pt x="2186" y="1349"/>
                </a:lnTo>
                <a:lnTo>
                  <a:pt x="2187" y="1351"/>
                </a:lnTo>
                <a:lnTo>
                  <a:pt x="2187" y="1353"/>
                </a:lnTo>
                <a:lnTo>
                  <a:pt x="2189" y="1355"/>
                </a:lnTo>
                <a:lnTo>
                  <a:pt x="2190" y="1356"/>
                </a:lnTo>
                <a:lnTo>
                  <a:pt x="2190" y="1359"/>
                </a:lnTo>
                <a:lnTo>
                  <a:pt x="2191" y="1360"/>
                </a:lnTo>
                <a:lnTo>
                  <a:pt x="2191" y="1361"/>
                </a:lnTo>
                <a:lnTo>
                  <a:pt x="2192" y="1364"/>
                </a:lnTo>
                <a:lnTo>
                  <a:pt x="2194" y="1365"/>
                </a:lnTo>
                <a:lnTo>
                  <a:pt x="2194" y="1366"/>
                </a:lnTo>
                <a:lnTo>
                  <a:pt x="2195" y="1369"/>
                </a:lnTo>
                <a:lnTo>
                  <a:pt x="2196" y="1370"/>
                </a:lnTo>
                <a:lnTo>
                  <a:pt x="2196" y="1372"/>
                </a:lnTo>
                <a:lnTo>
                  <a:pt x="2197" y="1372"/>
                </a:lnTo>
                <a:lnTo>
                  <a:pt x="2197" y="1374"/>
                </a:lnTo>
                <a:lnTo>
                  <a:pt x="2197" y="1375"/>
                </a:lnTo>
                <a:lnTo>
                  <a:pt x="2199" y="1377"/>
                </a:lnTo>
                <a:lnTo>
                  <a:pt x="2200" y="1378"/>
                </a:lnTo>
                <a:lnTo>
                  <a:pt x="2200" y="1380"/>
                </a:lnTo>
                <a:lnTo>
                  <a:pt x="2201" y="1381"/>
                </a:lnTo>
                <a:lnTo>
                  <a:pt x="2201" y="1383"/>
                </a:lnTo>
                <a:lnTo>
                  <a:pt x="2202" y="1385"/>
                </a:lnTo>
                <a:lnTo>
                  <a:pt x="2203" y="1387"/>
                </a:lnTo>
                <a:lnTo>
                  <a:pt x="2205" y="1390"/>
                </a:lnTo>
                <a:lnTo>
                  <a:pt x="2205" y="1391"/>
                </a:lnTo>
                <a:lnTo>
                  <a:pt x="2206" y="1393"/>
                </a:lnTo>
                <a:lnTo>
                  <a:pt x="2207" y="1396"/>
                </a:lnTo>
                <a:lnTo>
                  <a:pt x="2208" y="1398"/>
                </a:lnTo>
                <a:lnTo>
                  <a:pt x="2210" y="1401"/>
                </a:lnTo>
                <a:lnTo>
                  <a:pt x="2211" y="1404"/>
                </a:lnTo>
                <a:lnTo>
                  <a:pt x="2212" y="1408"/>
                </a:lnTo>
                <a:lnTo>
                  <a:pt x="2215" y="1412"/>
                </a:lnTo>
                <a:lnTo>
                  <a:pt x="2216" y="1414"/>
                </a:lnTo>
                <a:lnTo>
                  <a:pt x="2217" y="1417"/>
                </a:lnTo>
                <a:lnTo>
                  <a:pt x="2226" y="1436"/>
                </a:lnTo>
                <a:lnTo>
                  <a:pt x="2227" y="1440"/>
                </a:lnTo>
                <a:lnTo>
                  <a:pt x="2229" y="1445"/>
                </a:lnTo>
                <a:lnTo>
                  <a:pt x="2232" y="1449"/>
                </a:lnTo>
                <a:lnTo>
                  <a:pt x="2233" y="1454"/>
                </a:lnTo>
                <a:lnTo>
                  <a:pt x="2235" y="1460"/>
                </a:lnTo>
                <a:lnTo>
                  <a:pt x="2238" y="1465"/>
                </a:lnTo>
                <a:lnTo>
                  <a:pt x="2240" y="1468"/>
                </a:lnTo>
                <a:lnTo>
                  <a:pt x="2240" y="1470"/>
                </a:lnTo>
                <a:lnTo>
                  <a:pt x="2242" y="1471"/>
                </a:lnTo>
                <a:lnTo>
                  <a:pt x="2243" y="1473"/>
                </a:lnTo>
                <a:lnTo>
                  <a:pt x="2243" y="1476"/>
                </a:lnTo>
                <a:lnTo>
                  <a:pt x="2244" y="1478"/>
                </a:lnTo>
                <a:lnTo>
                  <a:pt x="2248" y="1483"/>
                </a:lnTo>
                <a:lnTo>
                  <a:pt x="2250" y="1488"/>
                </a:lnTo>
                <a:lnTo>
                  <a:pt x="2250" y="1489"/>
                </a:lnTo>
                <a:lnTo>
                  <a:pt x="2251" y="1492"/>
                </a:lnTo>
                <a:lnTo>
                  <a:pt x="2251" y="1497"/>
                </a:lnTo>
                <a:lnTo>
                  <a:pt x="2253" y="1500"/>
                </a:lnTo>
                <a:lnTo>
                  <a:pt x="2254" y="1502"/>
                </a:lnTo>
                <a:lnTo>
                  <a:pt x="2255" y="1508"/>
                </a:lnTo>
                <a:lnTo>
                  <a:pt x="2274" y="1547"/>
                </a:lnTo>
                <a:lnTo>
                  <a:pt x="2285" y="1573"/>
                </a:lnTo>
                <a:lnTo>
                  <a:pt x="2286" y="1575"/>
                </a:lnTo>
                <a:lnTo>
                  <a:pt x="2287" y="1579"/>
                </a:lnTo>
                <a:lnTo>
                  <a:pt x="2290" y="1583"/>
                </a:lnTo>
                <a:lnTo>
                  <a:pt x="2290" y="1585"/>
                </a:lnTo>
                <a:lnTo>
                  <a:pt x="2291" y="1588"/>
                </a:lnTo>
                <a:lnTo>
                  <a:pt x="2293" y="1591"/>
                </a:lnTo>
                <a:lnTo>
                  <a:pt x="2293" y="1594"/>
                </a:lnTo>
                <a:lnTo>
                  <a:pt x="2294" y="1595"/>
                </a:lnTo>
                <a:lnTo>
                  <a:pt x="2297" y="1600"/>
                </a:lnTo>
                <a:lnTo>
                  <a:pt x="2322" y="1657"/>
                </a:lnTo>
                <a:lnTo>
                  <a:pt x="2322" y="1658"/>
                </a:lnTo>
                <a:lnTo>
                  <a:pt x="2323" y="1659"/>
                </a:lnTo>
                <a:lnTo>
                  <a:pt x="2325" y="1663"/>
                </a:lnTo>
                <a:lnTo>
                  <a:pt x="2325" y="1664"/>
                </a:lnTo>
                <a:lnTo>
                  <a:pt x="2328" y="1670"/>
                </a:lnTo>
                <a:lnTo>
                  <a:pt x="2328" y="1671"/>
                </a:lnTo>
                <a:lnTo>
                  <a:pt x="2329" y="1674"/>
                </a:lnTo>
                <a:lnTo>
                  <a:pt x="2339" y="1680"/>
                </a:lnTo>
                <a:lnTo>
                  <a:pt x="2345" y="1685"/>
                </a:lnTo>
                <a:lnTo>
                  <a:pt x="2346" y="1687"/>
                </a:lnTo>
                <a:lnTo>
                  <a:pt x="2349" y="1713"/>
                </a:lnTo>
                <a:lnTo>
                  <a:pt x="2358" y="1798"/>
                </a:lnTo>
                <a:lnTo>
                  <a:pt x="2357" y="1806"/>
                </a:lnTo>
                <a:lnTo>
                  <a:pt x="2356" y="1809"/>
                </a:lnTo>
                <a:lnTo>
                  <a:pt x="2355" y="1812"/>
                </a:lnTo>
                <a:lnTo>
                  <a:pt x="2355" y="1817"/>
                </a:lnTo>
                <a:lnTo>
                  <a:pt x="2354" y="1823"/>
                </a:lnTo>
                <a:lnTo>
                  <a:pt x="2354" y="1828"/>
                </a:lnTo>
                <a:lnTo>
                  <a:pt x="2352" y="1834"/>
                </a:lnTo>
                <a:lnTo>
                  <a:pt x="2352" y="1839"/>
                </a:lnTo>
                <a:lnTo>
                  <a:pt x="2352" y="1840"/>
                </a:lnTo>
                <a:lnTo>
                  <a:pt x="2352" y="1841"/>
                </a:lnTo>
                <a:lnTo>
                  <a:pt x="2354" y="1841"/>
                </a:lnTo>
                <a:lnTo>
                  <a:pt x="2354" y="1845"/>
                </a:lnTo>
                <a:lnTo>
                  <a:pt x="2354" y="1846"/>
                </a:lnTo>
                <a:lnTo>
                  <a:pt x="2356" y="1859"/>
                </a:lnTo>
                <a:lnTo>
                  <a:pt x="2357" y="1862"/>
                </a:lnTo>
                <a:lnTo>
                  <a:pt x="2358" y="1866"/>
                </a:lnTo>
                <a:lnTo>
                  <a:pt x="2358" y="1871"/>
                </a:lnTo>
                <a:lnTo>
                  <a:pt x="2360" y="1873"/>
                </a:lnTo>
                <a:lnTo>
                  <a:pt x="2360" y="1875"/>
                </a:lnTo>
                <a:lnTo>
                  <a:pt x="2360" y="1876"/>
                </a:lnTo>
                <a:lnTo>
                  <a:pt x="2360" y="1877"/>
                </a:lnTo>
                <a:lnTo>
                  <a:pt x="2358" y="1877"/>
                </a:lnTo>
                <a:lnTo>
                  <a:pt x="2358" y="1878"/>
                </a:lnTo>
                <a:lnTo>
                  <a:pt x="2358" y="1880"/>
                </a:lnTo>
                <a:lnTo>
                  <a:pt x="2358" y="1881"/>
                </a:lnTo>
                <a:lnTo>
                  <a:pt x="2358" y="1882"/>
                </a:lnTo>
                <a:lnTo>
                  <a:pt x="2358" y="1883"/>
                </a:lnTo>
                <a:lnTo>
                  <a:pt x="2357" y="1886"/>
                </a:lnTo>
                <a:lnTo>
                  <a:pt x="2356" y="1887"/>
                </a:lnTo>
                <a:lnTo>
                  <a:pt x="2355" y="1888"/>
                </a:lnTo>
                <a:lnTo>
                  <a:pt x="2379" y="1948"/>
                </a:lnTo>
                <a:lnTo>
                  <a:pt x="2357" y="1961"/>
                </a:lnTo>
                <a:lnTo>
                  <a:pt x="2346" y="1967"/>
                </a:lnTo>
                <a:lnTo>
                  <a:pt x="2320" y="1982"/>
                </a:lnTo>
                <a:lnTo>
                  <a:pt x="2314" y="1985"/>
                </a:lnTo>
                <a:lnTo>
                  <a:pt x="2313" y="1987"/>
                </a:lnTo>
                <a:lnTo>
                  <a:pt x="2317" y="1996"/>
                </a:lnTo>
                <a:lnTo>
                  <a:pt x="2315" y="1998"/>
                </a:lnTo>
                <a:lnTo>
                  <a:pt x="2314" y="1998"/>
                </a:lnTo>
                <a:lnTo>
                  <a:pt x="2314" y="1999"/>
                </a:lnTo>
                <a:lnTo>
                  <a:pt x="2313" y="2000"/>
                </a:lnTo>
                <a:lnTo>
                  <a:pt x="2312" y="2000"/>
                </a:lnTo>
                <a:lnTo>
                  <a:pt x="2310" y="2000"/>
                </a:lnTo>
                <a:lnTo>
                  <a:pt x="2309" y="2000"/>
                </a:lnTo>
                <a:lnTo>
                  <a:pt x="2307" y="2000"/>
                </a:lnTo>
                <a:lnTo>
                  <a:pt x="2306" y="2000"/>
                </a:lnTo>
                <a:lnTo>
                  <a:pt x="2304" y="2000"/>
                </a:lnTo>
                <a:lnTo>
                  <a:pt x="2303" y="2001"/>
                </a:lnTo>
                <a:lnTo>
                  <a:pt x="2301" y="2003"/>
                </a:lnTo>
                <a:lnTo>
                  <a:pt x="2299" y="2004"/>
                </a:lnTo>
                <a:lnTo>
                  <a:pt x="2297" y="2005"/>
                </a:lnTo>
                <a:lnTo>
                  <a:pt x="2296" y="2005"/>
                </a:lnTo>
                <a:lnTo>
                  <a:pt x="2294" y="2005"/>
                </a:lnTo>
                <a:lnTo>
                  <a:pt x="2293" y="2006"/>
                </a:lnTo>
                <a:lnTo>
                  <a:pt x="2292" y="2006"/>
                </a:lnTo>
                <a:lnTo>
                  <a:pt x="2292" y="2008"/>
                </a:lnTo>
                <a:lnTo>
                  <a:pt x="2291" y="2009"/>
                </a:lnTo>
                <a:lnTo>
                  <a:pt x="2290" y="2010"/>
                </a:lnTo>
                <a:lnTo>
                  <a:pt x="2288" y="2011"/>
                </a:lnTo>
                <a:lnTo>
                  <a:pt x="2288" y="2012"/>
                </a:lnTo>
                <a:lnTo>
                  <a:pt x="2287" y="2012"/>
                </a:lnTo>
                <a:lnTo>
                  <a:pt x="2286" y="2012"/>
                </a:lnTo>
                <a:lnTo>
                  <a:pt x="2285" y="2012"/>
                </a:lnTo>
                <a:lnTo>
                  <a:pt x="2283" y="2014"/>
                </a:lnTo>
                <a:lnTo>
                  <a:pt x="2281" y="2015"/>
                </a:lnTo>
                <a:lnTo>
                  <a:pt x="2281" y="2016"/>
                </a:lnTo>
                <a:lnTo>
                  <a:pt x="2281" y="2017"/>
                </a:lnTo>
                <a:lnTo>
                  <a:pt x="2281" y="2019"/>
                </a:lnTo>
                <a:lnTo>
                  <a:pt x="2282" y="2021"/>
                </a:lnTo>
                <a:lnTo>
                  <a:pt x="2286" y="2027"/>
                </a:lnTo>
                <a:lnTo>
                  <a:pt x="2286" y="2029"/>
                </a:lnTo>
                <a:lnTo>
                  <a:pt x="2286" y="2030"/>
                </a:lnTo>
                <a:lnTo>
                  <a:pt x="2286" y="2031"/>
                </a:lnTo>
                <a:lnTo>
                  <a:pt x="2285" y="2032"/>
                </a:lnTo>
                <a:lnTo>
                  <a:pt x="2283" y="2035"/>
                </a:lnTo>
                <a:lnTo>
                  <a:pt x="2282" y="2036"/>
                </a:lnTo>
                <a:lnTo>
                  <a:pt x="2278" y="2041"/>
                </a:lnTo>
                <a:lnTo>
                  <a:pt x="2277" y="2043"/>
                </a:lnTo>
                <a:lnTo>
                  <a:pt x="2276" y="2043"/>
                </a:lnTo>
                <a:lnTo>
                  <a:pt x="2276" y="2045"/>
                </a:lnTo>
                <a:lnTo>
                  <a:pt x="2275" y="2047"/>
                </a:lnTo>
                <a:lnTo>
                  <a:pt x="2274" y="2047"/>
                </a:lnTo>
                <a:lnTo>
                  <a:pt x="2274" y="2048"/>
                </a:lnTo>
                <a:lnTo>
                  <a:pt x="2274" y="2049"/>
                </a:lnTo>
                <a:lnTo>
                  <a:pt x="2275" y="2051"/>
                </a:lnTo>
                <a:lnTo>
                  <a:pt x="2275" y="2052"/>
                </a:lnTo>
                <a:lnTo>
                  <a:pt x="2276" y="2053"/>
                </a:lnTo>
                <a:lnTo>
                  <a:pt x="2276" y="2054"/>
                </a:lnTo>
                <a:lnTo>
                  <a:pt x="2276" y="2056"/>
                </a:lnTo>
                <a:lnTo>
                  <a:pt x="2276" y="2057"/>
                </a:lnTo>
                <a:lnTo>
                  <a:pt x="2276" y="2058"/>
                </a:lnTo>
                <a:lnTo>
                  <a:pt x="2277" y="2062"/>
                </a:lnTo>
                <a:lnTo>
                  <a:pt x="2277" y="2063"/>
                </a:lnTo>
                <a:lnTo>
                  <a:pt x="2277" y="2064"/>
                </a:lnTo>
                <a:lnTo>
                  <a:pt x="2278" y="2065"/>
                </a:lnTo>
                <a:lnTo>
                  <a:pt x="2278" y="2067"/>
                </a:lnTo>
                <a:lnTo>
                  <a:pt x="2278" y="2068"/>
                </a:lnTo>
                <a:lnTo>
                  <a:pt x="2278" y="2069"/>
                </a:lnTo>
                <a:lnTo>
                  <a:pt x="2278" y="2070"/>
                </a:lnTo>
                <a:lnTo>
                  <a:pt x="2280" y="2070"/>
                </a:lnTo>
                <a:lnTo>
                  <a:pt x="2280" y="2072"/>
                </a:lnTo>
                <a:lnTo>
                  <a:pt x="2280" y="2074"/>
                </a:lnTo>
                <a:lnTo>
                  <a:pt x="2280" y="2077"/>
                </a:lnTo>
                <a:lnTo>
                  <a:pt x="2281" y="2079"/>
                </a:lnTo>
                <a:lnTo>
                  <a:pt x="2282" y="2081"/>
                </a:lnTo>
                <a:lnTo>
                  <a:pt x="2283" y="2084"/>
                </a:lnTo>
                <a:lnTo>
                  <a:pt x="2285" y="2088"/>
                </a:lnTo>
                <a:lnTo>
                  <a:pt x="2286" y="2088"/>
                </a:lnTo>
                <a:lnTo>
                  <a:pt x="2287" y="2089"/>
                </a:lnTo>
                <a:lnTo>
                  <a:pt x="2287" y="2090"/>
                </a:lnTo>
                <a:lnTo>
                  <a:pt x="2287" y="2091"/>
                </a:lnTo>
                <a:lnTo>
                  <a:pt x="2287" y="2093"/>
                </a:lnTo>
                <a:lnTo>
                  <a:pt x="2287" y="2094"/>
                </a:lnTo>
                <a:lnTo>
                  <a:pt x="2288" y="2094"/>
                </a:lnTo>
                <a:lnTo>
                  <a:pt x="2287" y="2095"/>
                </a:lnTo>
                <a:lnTo>
                  <a:pt x="2287" y="2096"/>
                </a:lnTo>
                <a:lnTo>
                  <a:pt x="2287" y="2097"/>
                </a:lnTo>
                <a:lnTo>
                  <a:pt x="2287" y="2099"/>
                </a:lnTo>
                <a:lnTo>
                  <a:pt x="2287" y="2100"/>
                </a:lnTo>
                <a:lnTo>
                  <a:pt x="2287" y="2101"/>
                </a:lnTo>
                <a:lnTo>
                  <a:pt x="2287" y="2102"/>
                </a:lnTo>
                <a:lnTo>
                  <a:pt x="2287" y="2104"/>
                </a:lnTo>
                <a:lnTo>
                  <a:pt x="2286" y="2105"/>
                </a:lnTo>
                <a:lnTo>
                  <a:pt x="2286" y="2106"/>
                </a:lnTo>
                <a:lnTo>
                  <a:pt x="2286" y="2107"/>
                </a:lnTo>
                <a:lnTo>
                  <a:pt x="2287" y="2107"/>
                </a:lnTo>
                <a:lnTo>
                  <a:pt x="2287" y="2109"/>
                </a:lnTo>
                <a:lnTo>
                  <a:pt x="2287" y="2115"/>
                </a:lnTo>
                <a:lnTo>
                  <a:pt x="2288" y="2116"/>
                </a:lnTo>
                <a:lnTo>
                  <a:pt x="2290" y="2118"/>
                </a:lnTo>
                <a:lnTo>
                  <a:pt x="2290" y="2121"/>
                </a:lnTo>
                <a:lnTo>
                  <a:pt x="2291" y="2122"/>
                </a:lnTo>
                <a:lnTo>
                  <a:pt x="2292" y="2123"/>
                </a:lnTo>
                <a:lnTo>
                  <a:pt x="2296" y="2128"/>
                </a:lnTo>
                <a:lnTo>
                  <a:pt x="2301" y="2133"/>
                </a:lnTo>
                <a:lnTo>
                  <a:pt x="2303" y="2133"/>
                </a:lnTo>
                <a:lnTo>
                  <a:pt x="2304" y="2132"/>
                </a:lnTo>
                <a:lnTo>
                  <a:pt x="2310" y="2129"/>
                </a:lnTo>
                <a:lnTo>
                  <a:pt x="2313" y="2129"/>
                </a:lnTo>
                <a:lnTo>
                  <a:pt x="2314" y="2129"/>
                </a:lnTo>
                <a:lnTo>
                  <a:pt x="2314" y="2131"/>
                </a:lnTo>
                <a:lnTo>
                  <a:pt x="2314" y="2132"/>
                </a:lnTo>
                <a:lnTo>
                  <a:pt x="2315" y="2132"/>
                </a:lnTo>
                <a:lnTo>
                  <a:pt x="2317" y="2132"/>
                </a:lnTo>
                <a:lnTo>
                  <a:pt x="2318" y="2132"/>
                </a:lnTo>
                <a:lnTo>
                  <a:pt x="2319" y="2132"/>
                </a:lnTo>
                <a:lnTo>
                  <a:pt x="2320" y="2132"/>
                </a:lnTo>
                <a:lnTo>
                  <a:pt x="2322" y="2132"/>
                </a:lnTo>
                <a:lnTo>
                  <a:pt x="2323" y="2132"/>
                </a:lnTo>
                <a:lnTo>
                  <a:pt x="2324" y="2132"/>
                </a:lnTo>
                <a:lnTo>
                  <a:pt x="2325" y="2132"/>
                </a:lnTo>
                <a:lnTo>
                  <a:pt x="2326" y="2132"/>
                </a:lnTo>
                <a:lnTo>
                  <a:pt x="2328" y="2132"/>
                </a:lnTo>
                <a:lnTo>
                  <a:pt x="2329" y="2132"/>
                </a:lnTo>
                <a:lnTo>
                  <a:pt x="2330" y="2133"/>
                </a:lnTo>
                <a:lnTo>
                  <a:pt x="2331" y="2133"/>
                </a:lnTo>
                <a:lnTo>
                  <a:pt x="2333" y="2133"/>
                </a:lnTo>
                <a:lnTo>
                  <a:pt x="2334" y="2133"/>
                </a:lnTo>
                <a:lnTo>
                  <a:pt x="2335" y="2133"/>
                </a:lnTo>
                <a:lnTo>
                  <a:pt x="2335" y="2134"/>
                </a:lnTo>
                <a:lnTo>
                  <a:pt x="2336" y="2134"/>
                </a:lnTo>
                <a:lnTo>
                  <a:pt x="2338" y="2133"/>
                </a:lnTo>
                <a:lnTo>
                  <a:pt x="2339" y="2132"/>
                </a:lnTo>
                <a:lnTo>
                  <a:pt x="2340" y="2132"/>
                </a:lnTo>
                <a:lnTo>
                  <a:pt x="2341" y="2132"/>
                </a:lnTo>
                <a:lnTo>
                  <a:pt x="2341" y="2131"/>
                </a:lnTo>
                <a:lnTo>
                  <a:pt x="2342" y="2131"/>
                </a:lnTo>
                <a:lnTo>
                  <a:pt x="2344" y="2129"/>
                </a:lnTo>
                <a:lnTo>
                  <a:pt x="2345" y="2129"/>
                </a:lnTo>
                <a:lnTo>
                  <a:pt x="2346" y="2129"/>
                </a:lnTo>
                <a:lnTo>
                  <a:pt x="2347" y="2129"/>
                </a:lnTo>
                <a:lnTo>
                  <a:pt x="2349" y="2129"/>
                </a:lnTo>
                <a:lnTo>
                  <a:pt x="2349" y="2128"/>
                </a:lnTo>
                <a:lnTo>
                  <a:pt x="2347" y="2128"/>
                </a:lnTo>
                <a:lnTo>
                  <a:pt x="2349" y="2127"/>
                </a:lnTo>
                <a:lnTo>
                  <a:pt x="2351" y="2126"/>
                </a:lnTo>
                <a:lnTo>
                  <a:pt x="2352" y="2125"/>
                </a:lnTo>
                <a:lnTo>
                  <a:pt x="2352" y="2126"/>
                </a:lnTo>
                <a:lnTo>
                  <a:pt x="2354" y="2125"/>
                </a:lnTo>
                <a:lnTo>
                  <a:pt x="2355" y="2125"/>
                </a:lnTo>
                <a:lnTo>
                  <a:pt x="2356" y="2123"/>
                </a:lnTo>
                <a:lnTo>
                  <a:pt x="2357" y="2125"/>
                </a:lnTo>
                <a:lnTo>
                  <a:pt x="2357" y="2126"/>
                </a:lnTo>
                <a:lnTo>
                  <a:pt x="2357" y="2127"/>
                </a:lnTo>
                <a:lnTo>
                  <a:pt x="2358" y="2127"/>
                </a:lnTo>
                <a:lnTo>
                  <a:pt x="2360" y="2127"/>
                </a:lnTo>
                <a:lnTo>
                  <a:pt x="2360" y="2128"/>
                </a:lnTo>
                <a:lnTo>
                  <a:pt x="2361" y="2128"/>
                </a:lnTo>
                <a:lnTo>
                  <a:pt x="2361" y="2127"/>
                </a:lnTo>
                <a:lnTo>
                  <a:pt x="2362" y="2127"/>
                </a:lnTo>
                <a:lnTo>
                  <a:pt x="2363" y="2127"/>
                </a:lnTo>
                <a:lnTo>
                  <a:pt x="2365" y="2127"/>
                </a:lnTo>
                <a:lnTo>
                  <a:pt x="2365" y="2126"/>
                </a:lnTo>
                <a:lnTo>
                  <a:pt x="2366" y="2126"/>
                </a:lnTo>
                <a:lnTo>
                  <a:pt x="2367" y="2126"/>
                </a:lnTo>
                <a:lnTo>
                  <a:pt x="2368" y="2126"/>
                </a:lnTo>
                <a:lnTo>
                  <a:pt x="2370" y="2126"/>
                </a:lnTo>
                <a:lnTo>
                  <a:pt x="2370" y="2125"/>
                </a:lnTo>
                <a:lnTo>
                  <a:pt x="2371" y="2125"/>
                </a:lnTo>
                <a:lnTo>
                  <a:pt x="2372" y="2123"/>
                </a:lnTo>
                <a:lnTo>
                  <a:pt x="2374" y="2123"/>
                </a:lnTo>
                <a:lnTo>
                  <a:pt x="2376" y="2122"/>
                </a:lnTo>
                <a:lnTo>
                  <a:pt x="2377" y="2122"/>
                </a:lnTo>
                <a:lnTo>
                  <a:pt x="2378" y="2122"/>
                </a:lnTo>
                <a:lnTo>
                  <a:pt x="2379" y="2122"/>
                </a:lnTo>
                <a:lnTo>
                  <a:pt x="2381" y="2122"/>
                </a:lnTo>
                <a:lnTo>
                  <a:pt x="2382" y="2122"/>
                </a:lnTo>
                <a:lnTo>
                  <a:pt x="2384" y="2121"/>
                </a:lnTo>
                <a:lnTo>
                  <a:pt x="2386" y="2121"/>
                </a:lnTo>
                <a:lnTo>
                  <a:pt x="2387" y="2121"/>
                </a:lnTo>
                <a:lnTo>
                  <a:pt x="2388" y="2121"/>
                </a:lnTo>
                <a:lnTo>
                  <a:pt x="2389" y="2121"/>
                </a:lnTo>
                <a:lnTo>
                  <a:pt x="2390" y="2121"/>
                </a:lnTo>
                <a:lnTo>
                  <a:pt x="2390" y="2122"/>
                </a:lnTo>
                <a:lnTo>
                  <a:pt x="2392" y="2122"/>
                </a:lnTo>
                <a:lnTo>
                  <a:pt x="2393" y="2122"/>
                </a:lnTo>
                <a:lnTo>
                  <a:pt x="2393" y="2123"/>
                </a:lnTo>
                <a:lnTo>
                  <a:pt x="2394" y="2126"/>
                </a:lnTo>
                <a:lnTo>
                  <a:pt x="2394" y="2127"/>
                </a:lnTo>
                <a:lnTo>
                  <a:pt x="2394" y="2128"/>
                </a:lnTo>
                <a:lnTo>
                  <a:pt x="2395" y="2128"/>
                </a:lnTo>
                <a:lnTo>
                  <a:pt x="2397" y="2128"/>
                </a:lnTo>
                <a:lnTo>
                  <a:pt x="2398" y="2129"/>
                </a:lnTo>
                <a:lnTo>
                  <a:pt x="2399" y="2129"/>
                </a:lnTo>
                <a:lnTo>
                  <a:pt x="2400" y="2129"/>
                </a:lnTo>
                <a:lnTo>
                  <a:pt x="2402" y="2131"/>
                </a:lnTo>
                <a:lnTo>
                  <a:pt x="2405" y="2132"/>
                </a:lnTo>
                <a:lnTo>
                  <a:pt x="2406" y="2133"/>
                </a:lnTo>
                <a:lnTo>
                  <a:pt x="2408" y="2133"/>
                </a:lnTo>
                <a:lnTo>
                  <a:pt x="2409" y="2133"/>
                </a:lnTo>
                <a:lnTo>
                  <a:pt x="2409" y="2134"/>
                </a:lnTo>
                <a:lnTo>
                  <a:pt x="2410" y="2136"/>
                </a:lnTo>
                <a:lnTo>
                  <a:pt x="2411" y="2136"/>
                </a:lnTo>
                <a:lnTo>
                  <a:pt x="2411" y="2137"/>
                </a:lnTo>
                <a:lnTo>
                  <a:pt x="2413" y="2137"/>
                </a:lnTo>
                <a:lnTo>
                  <a:pt x="2416" y="2138"/>
                </a:lnTo>
                <a:lnTo>
                  <a:pt x="2418" y="2138"/>
                </a:lnTo>
                <a:lnTo>
                  <a:pt x="2419" y="2138"/>
                </a:lnTo>
                <a:lnTo>
                  <a:pt x="2420" y="2138"/>
                </a:lnTo>
                <a:lnTo>
                  <a:pt x="2420" y="2139"/>
                </a:lnTo>
                <a:lnTo>
                  <a:pt x="2421" y="2139"/>
                </a:lnTo>
                <a:lnTo>
                  <a:pt x="2421" y="2141"/>
                </a:lnTo>
                <a:lnTo>
                  <a:pt x="2422" y="2142"/>
                </a:lnTo>
                <a:lnTo>
                  <a:pt x="2424" y="2142"/>
                </a:lnTo>
                <a:lnTo>
                  <a:pt x="2424" y="2143"/>
                </a:lnTo>
                <a:lnTo>
                  <a:pt x="2426" y="2143"/>
                </a:lnTo>
                <a:lnTo>
                  <a:pt x="2427" y="2143"/>
                </a:lnTo>
                <a:lnTo>
                  <a:pt x="2429" y="2143"/>
                </a:lnTo>
                <a:lnTo>
                  <a:pt x="2430" y="2143"/>
                </a:lnTo>
                <a:lnTo>
                  <a:pt x="2431" y="2143"/>
                </a:lnTo>
                <a:lnTo>
                  <a:pt x="2432" y="2144"/>
                </a:lnTo>
                <a:lnTo>
                  <a:pt x="2434" y="2145"/>
                </a:lnTo>
                <a:lnTo>
                  <a:pt x="2435" y="2147"/>
                </a:lnTo>
                <a:lnTo>
                  <a:pt x="2436" y="2147"/>
                </a:lnTo>
                <a:lnTo>
                  <a:pt x="2438" y="2147"/>
                </a:lnTo>
                <a:lnTo>
                  <a:pt x="2440" y="2147"/>
                </a:lnTo>
                <a:lnTo>
                  <a:pt x="2442" y="2147"/>
                </a:lnTo>
                <a:lnTo>
                  <a:pt x="2443" y="2148"/>
                </a:lnTo>
                <a:lnTo>
                  <a:pt x="2445" y="2148"/>
                </a:lnTo>
                <a:lnTo>
                  <a:pt x="2446" y="2148"/>
                </a:lnTo>
                <a:lnTo>
                  <a:pt x="2447" y="2148"/>
                </a:lnTo>
                <a:lnTo>
                  <a:pt x="2448" y="2148"/>
                </a:lnTo>
                <a:lnTo>
                  <a:pt x="2450" y="2148"/>
                </a:lnTo>
                <a:lnTo>
                  <a:pt x="2451" y="2148"/>
                </a:lnTo>
                <a:lnTo>
                  <a:pt x="2452" y="2148"/>
                </a:lnTo>
                <a:lnTo>
                  <a:pt x="2453" y="2148"/>
                </a:lnTo>
                <a:lnTo>
                  <a:pt x="2453" y="2147"/>
                </a:lnTo>
                <a:lnTo>
                  <a:pt x="2453" y="2145"/>
                </a:lnTo>
                <a:lnTo>
                  <a:pt x="2453" y="2144"/>
                </a:lnTo>
                <a:lnTo>
                  <a:pt x="2454" y="2144"/>
                </a:lnTo>
                <a:lnTo>
                  <a:pt x="2454" y="2143"/>
                </a:lnTo>
                <a:lnTo>
                  <a:pt x="2456" y="2143"/>
                </a:lnTo>
                <a:lnTo>
                  <a:pt x="2457" y="2143"/>
                </a:lnTo>
                <a:lnTo>
                  <a:pt x="2458" y="2143"/>
                </a:lnTo>
                <a:lnTo>
                  <a:pt x="2459" y="2143"/>
                </a:lnTo>
                <a:lnTo>
                  <a:pt x="2461" y="2143"/>
                </a:lnTo>
                <a:lnTo>
                  <a:pt x="2462" y="2143"/>
                </a:lnTo>
                <a:lnTo>
                  <a:pt x="2463" y="2143"/>
                </a:lnTo>
                <a:lnTo>
                  <a:pt x="2466" y="2143"/>
                </a:lnTo>
                <a:lnTo>
                  <a:pt x="2467" y="2143"/>
                </a:lnTo>
                <a:lnTo>
                  <a:pt x="2469" y="2143"/>
                </a:lnTo>
                <a:lnTo>
                  <a:pt x="2470" y="2142"/>
                </a:lnTo>
                <a:lnTo>
                  <a:pt x="2472" y="2142"/>
                </a:lnTo>
                <a:lnTo>
                  <a:pt x="2473" y="2143"/>
                </a:lnTo>
                <a:lnTo>
                  <a:pt x="2474" y="2143"/>
                </a:lnTo>
                <a:lnTo>
                  <a:pt x="2475" y="2144"/>
                </a:lnTo>
                <a:lnTo>
                  <a:pt x="2480" y="2144"/>
                </a:lnTo>
                <a:lnTo>
                  <a:pt x="2483" y="2144"/>
                </a:lnTo>
                <a:lnTo>
                  <a:pt x="2485" y="2143"/>
                </a:lnTo>
                <a:lnTo>
                  <a:pt x="2490" y="2143"/>
                </a:lnTo>
                <a:lnTo>
                  <a:pt x="2491" y="2143"/>
                </a:lnTo>
                <a:lnTo>
                  <a:pt x="2494" y="2143"/>
                </a:lnTo>
                <a:lnTo>
                  <a:pt x="2495" y="2143"/>
                </a:lnTo>
                <a:lnTo>
                  <a:pt x="2495" y="2142"/>
                </a:lnTo>
                <a:lnTo>
                  <a:pt x="2496" y="2142"/>
                </a:lnTo>
                <a:lnTo>
                  <a:pt x="2498" y="2139"/>
                </a:lnTo>
                <a:lnTo>
                  <a:pt x="2499" y="2139"/>
                </a:lnTo>
                <a:lnTo>
                  <a:pt x="2501" y="2137"/>
                </a:lnTo>
                <a:lnTo>
                  <a:pt x="2502" y="2136"/>
                </a:lnTo>
                <a:lnTo>
                  <a:pt x="2502" y="2134"/>
                </a:lnTo>
                <a:lnTo>
                  <a:pt x="2502" y="2133"/>
                </a:lnTo>
                <a:lnTo>
                  <a:pt x="2502" y="2132"/>
                </a:lnTo>
                <a:lnTo>
                  <a:pt x="2504" y="2132"/>
                </a:lnTo>
                <a:lnTo>
                  <a:pt x="2504" y="2131"/>
                </a:lnTo>
                <a:lnTo>
                  <a:pt x="2505" y="2131"/>
                </a:lnTo>
                <a:lnTo>
                  <a:pt x="2506" y="2132"/>
                </a:lnTo>
                <a:lnTo>
                  <a:pt x="2507" y="2132"/>
                </a:lnTo>
                <a:lnTo>
                  <a:pt x="2507" y="2131"/>
                </a:lnTo>
                <a:lnTo>
                  <a:pt x="2509" y="2131"/>
                </a:lnTo>
                <a:lnTo>
                  <a:pt x="2509" y="2129"/>
                </a:lnTo>
                <a:lnTo>
                  <a:pt x="2510" y="2129"/>
                </a:lnTo>
                <a:lnTo>
                  <a:pt x="2511" y="2129"/>
                </a:lnTo>
                <a:lnTo>
                  <a:pt x="2511" y="2128"/>
                </a:lnTo>
                <a:lnTo>
                  <a:pt x="2512" y="2128"/>
                </a:lnTo>
                <a:lnTo>
                  <a:pt x="2514" y="2127"/>
                </a:lnTo>
                <a:lnTo>
                  <a:pt x="2515" y="2127"/>
                </a:lnTo>
                <a:lnTo>
                  <a:pt x="2515" y="2126"/>
                </a:lnTo>
                <a:lnTo>
                  <a:pt x="2516" y="2126"/>
                </a:lnTo>
                <a:lnTo>
                  <a:pt x="2516" y="2127"/>
                </a:lnTo>
                <a:lnTo>
                  <a:pt x="2516" y="2128"/>
                </a:lnTo>
                <a:lnTo>
                  <a:pt x="2517" y="2129"/>
                </a:lnTo>
                <a:lnTo>
                  <a:pt x="2517" y="2131"/>
                </a:lnTo>
                <a:lnTo>
                  <a:pt x="2518" y="2131"/>
                </a:lnTo>
                <a:lnTo>
                  <a:pt x="2520" y="2132"/>
                </a:lnTo>
                <a:lnTo>
                  <a:pt x="2521" y="2132"/>
                </a:lnTo>
                <a:lnTo>
                  <a:pt x="2522" y="2133"/>
                </a:lnTo>
                <a:lnTo>
                  <a:pt x="2522" y="2134"/>
                </a:lnTo>
                <a:lnTo>
                  <a:pt x="2523" y="2134"/>
                </a:lnTo>
                <a:lnTo>
                  <a:pt x="2525" y="2134"/>
                </a:lnTo>
                <a:lnTo>
                  <a:pt x="2525" y="2133"/>
                </a:lnTo>
                <a:lnTo>
                  <a:pt x="2525" y="2132"/>
                </a:lnTo>
                <a:lnTo>
                  <a:pt x="2525" y="2131"/>
                </a:lnTo>
                <a:lnTo>
                  <a:pt x="2526" y="2132"/>
                </a:lnTo>
                <a:lnTo>
                  <a:pt x="2530" y="2136"/>
                </a:lnTo>
                <a:lnTo>
                  <a:pt x="2531" y="2137"/>
                </a:lnTo>
                <a:lnTo>
                  <a:pt x="2534" y="2142"/>
                </a:lnTo>
                <a:lnTo>
                  <a:pt x="2537" y="2144"/>
                </a:lnTo>
                <a:lnTo>
                  <a:pt x="2538" y="2145"/>
                </a:lnTo>
                <a:lnTo>
                  <a:pt x="2549" y="2158"/>
                </a:lnTo>
                <a:lnTo>
                  <a:pt x="2550" y="2159"/>
                </a:lnTo>
                <a:lnTo>
                  <a:pt x="2554" y="2163"/>
                </a:lnTo>
                <a:lnTo>
                  <a:pt x="2555" y="2164"/>
                </a:lnTo>
                <a:lnTo>
                  <a:pt x="2560" y="2168"/>
                </a:lnTo>
                <a:lnTo>
                  <a:pt x="2566" y="2175"/>
                </a:lnTo>
                <a:lnTo>
                  <a:pt x="2579" y="2186"/>
                </a:lnTo>
                <a:lnTo>
                  <a:pt x="2580" y="2187"/>
                </a:lnTo>
                <a:lnTo>
                  <a:pt x="2576" y="2201"/>
                </a:lnTo>
                <a:lnTo>
                  <a:pt x="2568" y="2211"/>
                </a:lnTo>
                <a:lnTo>
                  <a:pt x="2568" y="2212"/>
                </a:lnTo>
                <a:lnTo>
                  <a:pt x="2568" y="2214"/>
                </a:lnTo>
                <a:lnTo>
                  <a:pt x="2568" y="2216"/>
                </a:lnTo>
                <a:lnTo>
                  <a:pt x="2568" y="2217"/>
                </a:lnTo>
                <a:lnTo>
                  <a:pt x="2558" y="2270"/>
                </a:lnTo>
                <a:lnTo>
                  <a:pt x="2557" y="2270"/>
                </a:lnTo>
                <a:lnTo>
                  <a:pt x="2555" y="2276"/>
                </a:lnTo>
                <a:lnTo>
                  <a:pt x="2549" y="2297"/>
                </a:lnTo>
                <a:lnTo>
                  <a:pt x="2548" y="2319"/>
                </a:lnTo>
                <a:lnTo>
                  <a:pt x="2548" y="2323"/>
                </a:lnTo>
                <a:lnTo>
                  <a:pt x="2557" y="2319"/>
                </a:lnTo>
                <a:lnTo>
                  <a:pt x="2560" y="2318"/>
                </a:lnTo>
                <a:lnTo>
                  <a:pt x="2570" y="2314"/>
                </a:lnTo>
                <a:lnTo>
                  <a:pt x="2573" y="2313"/>
                </a:lnTo>
                <a:lnTo>
                  <a:pt x="2581" y="2309"/>
                </a:lnTo>
                <a:lnTo>
                  <a:pt x="2589" y="2307"/>
                </a:lnTo>
                <a:lnTo>
                  <a:pt x="2593" y="2306"/>
                </a:lnTo>
                <a:lnTo>
                  <a:pt x="2597" y="2303"/>
                </a:lnTo>
                <a:lnTo>
                  <a:pt x="2600" y="2303"/>
                </a:lnTo>
                <a:lnTo>
                  <a:pt x="2602" y="2302"/>
                </a:lnTo>
                <a:lnTo>
                  <a:pt x="2607" y="2302"/>
                </a:lnTo>
                <a:lnTo>
                  <a:pt x="2612" y="2301"/>
                </a:lnTo>
                <a:lnTo>
                  <a:pt x="2616" y="2301"/>
                </a:lnTo>
                <a:lnTo>
                  <a:pt x="2621" y="2299"/>
                </a:lnTo>
                <a:lnTo>
                  <a:pt x="2624" y="2299"/>
                </a:lnTo>
                <a:lnTo>
                  <a:pt x="2628" y="2298"/>
                </a:lnTo>
                <a:lnTo>
                  <a:pt x="2632" y="2298"/>
                </a:lnTo>
                <a:lnTo>
                  <a:pt x="2635" y="2297"/>
                </a:lnTo>
                <a:lnTo>
                  <a:pt x="2638" y="2297"/>
                </a:lnTo>
                <a:lnTo>
                  <a:pt x="2641" y="2296"/>
                </a:lnTo>
                <a:lnTo>
                  <a:pt x="2648" y="2294"/>
                </a:lnTo>
                <a:lnTo>
                  <a:pt x="2654" y="2293"/>
                </a:lnTo>
                <a:lnTo>
                  <a:pt x="2659" y="2293"/>
                </a:lnTo>
                <a:lnTo>
                  <a:pt x="2662" y="2292"/>
                </a:lnTo>
                <a:lnTo>
                  <a:pt x="2664" y="2292"/>
                </a:lnTo>
                <a:lnTo>
                  <a:pt x="2665" y="2292"/>
                </a:lnTo>
                <a:lnTo>
                  <a:pt x="2669" y="2291"/>
                </a:lnTo>
                <a:lnTo>
                  <a:pt x="2669" y="2292"/>
                </a:lnTo>
                <a:lnTo>
                  <a:pt x="2669" y="2293"/>
                </a:lnTo>
                <a:lnTo>
                  <a:pt x="2670" y="2298"/>
                </a:lnTo>
                <a:lnTo>
                  <a:pt x="2671" y="2303"/>
                </a:lnTo>
                <a:lnTo>
                  <a:pt x="2673" y="2331"/>
                </a:lnTo>
                <a:lnTo>
                  <a:pt x="2672" y="2333"/>
                </a:lnTo>
                <a:lnTo>
                  <a:pt x="2678" y="2358"/>
                </a:lnTo>
                <a:lnTo>
                  <a:pt x="2678" y="2360"/>
                </a:lnTo>
                <a:lnTo>
                  <a:pt x="2678" y="2361"/>
                </a:lnTo>
                <a:lnTo>
                  <a:pt x="2678" y="2363"/>
                </a:lnTo>
                <a:lnTo>
                  <a:pt x="2680" y="2367"/>
                </a:lnTo>
                <a:lnTo>
                  <a:pt x="2683" y="2387"/>
                </a:lnTo>
                <a:lnTo>
                  <a:pt x="2683" y="2388"/>
                </a:lnTo>
                <a:lnTo>
                  <a:pt x="2683" y="2389"/>
                </a:lnTo>
                <a:lnTo>
                  <a:pt x="2682" y="2389"/>
                </a:lnTo>
                <a:lnTo>
                  <a:pt x="2682" y="2390"/>
                </a:lnTo>
                <a:lnTo>
                  <a:pt x="2681" y="2392"/>
                </a:lnTo>
                <a:lnTo>
                  <a:pt x="2681" y="2393"/>
                </a:lnTo>
                <a:lnTo>
                  <a:pt x="2680" y="2393"/>
                </a:lnTo>
                <a:lnTo>
                  <a:pt x="2680" y="2394"/>
                </a:lnTo>
                <a:lnTo>
                  <a:pt x="2680" y="2395"/>
                </a:lnTo>
                <a:lnTo>
                  <a:pt x="2678" y="2395"/>
                </a:lnTo>
                <a:lnTo>
                  <a:pt x="2678" y="2397"/>
                </a:lnTo>
                <a:lnTo>
                  <a:pt x="2677" y="2397"/>
                </a:lnTo>
                <a:lnTo>
                  <a:pt x="2677" y="2398"/>
                </a:lnTo>
                <a:lnTo>
                  <a:pt x="2676" y="2399"/>
                </a:lnTo>
                <a:lnTo>
                  <a:pt x="2676" y="2400"/>
                </a:lnTo>
                <a:lnTo>
                  <a:pt x="2675" y="2400"/>
                </a:lnTo>
                <a:lnTo>
                  <a:pt x="2662" y="2409"/>
                </a:lnTo>
                <a:lnTo>
                  <a:pt x="2661" y="2409"/>
                </a:lnTo>
                <a:lnTo>
                  <a:pt x="2660" y="2410"/>
                </a:lnTo>
                <a:lnTo>
                  <a:pt x="2659" y="2410"/>
                </a:lnTo>
                <a:lnTo>
                  <a:pt x="2659" y="2411"/>
                </a:lnTo>
                <a:lnTo>
                  <a:pt x="2660" y="2414"/>
                </a:lnTo>
                <a:lnTo>
                  <a:pt x="2661" y="2418"/>
                </a:lnTo>
                <a:lnTo>
                  <a:pt x="2662" y="2420"/>
                </a:lnTo>
                <a:lnTo>
                  <a:pt x="2662" y="2422"/>
                </a:lnTo>
                <a:lnTo>
                  <a:pt x="2664" y="2424"/>
                </a:lnTo>
                <a:lnTo>
                  <a:pt x="2664" y="2425"/>
                </a:lnTo>
                <a:lnTo>
                  <a:pt x="2664" y="2426"/>
                </a:lnTo>
                <a:lnTo>
                  <a:pt x="2662" y="2426"/>
                </a:lnTo>
                <a:lnTo>
                  <a:pt x="2660" y="2426"/>
                </a:lnTo>
                <a:lnTo>
                  <a:pt x="2659" y="2427"/>
                </a:lnTo>
                <a:lnTo>
                  <a:pt x="2657" y="2427"/>
                </a:lnTo>
                <a:lnTo>
                  <a:pt x="2656" y="2429"/>
                </a:lnTo>
                <a:lnTo>
                  <a:pt x="2655" y="2429"/>
                </a:lnTo>
                <a:lnTo>
                  <a:pt x="2655" y="2430"/>
                </a:lnTo>
                <a:lnTo>
                  <a:pt x="2654" y="2430"/>
                </a:lnTo>
                <a:lnTo>
                  <a:pt x="2657" y="2440"/>
                </a:lnTo>
                <a:lnTo>
                  <a:pt x="2664" y="2450"/>
                </a:lnTo>
                <a:lnTo>
                  <a:pt x="2661" y="2462"/>
                </a:lnTo>
                <a:lnTo>
                  <a:pt x="2660" y="2463"/>
                </a:lnTo>
                <a:lnTo>
                  <a:pt x="2659" y="2466"/>
                </a:lnTo>
                <a:lnTo>
                  <a:pt x="2657" y="2467"/>
                </a:lnTo>
                <a:lnTo>
                  <a:pt x="2655" y="2469"/>
                </a:lnTo>
                <a:lnTo>
                  <a:pt x="2653" y="2472"/>
                </a:lnTo>
                <a:lnTo>
                  <a:pt x="2651" y="2473"/>
                </a:lnTo>
                <a:lnTo>
                  <a:pt x="2650" y="2474"/>
                </a:lnTo>
                <a:lnTo>
                  <a:pt x="2649" y="2474"/>
                </a:lnTo>
                <a:lnTo>
                  <a:pt x="2648" y="2474"/>
                </a:lnTo>
                <a:lnTo>
                  <a:pt x="2646" y="2474"/>
                </a:lnTo>
                <a:lnTo>
                  <a:pt x="2645" y="2474"/>
                </a:lnTo>
                <a:lnTo>
                  <a:pt x="2644" y="2474"/>
                </a:lnTo>
                <a:lnTo>
                  <a:pt x="2641" y="2475"/>
                </a:lnTo>
                <a:lnTo>
                  <a:pt x="2640" y="2475"/>
                </a:lnTo>
                <a:lnTo>
                  <a:pt x="2634" y="2474"/>
                </a:lnTo>
                <a:lnTo>
                  <a:pt x="2630" y="2474"/>
                </a:lnTo>
                <a:lnTo>
                  <a:pt x="2627" y="2475"/>
                </a:lnTo>
                <a:lnTo>
                  <a:pt x="2623" y="2475"/>
                </a:lnTo>
                <a:lnTo>
                  <a:pt x="2619" y="2474"/>
                </a:lnTo>
                <a:lnTo>
                  <a:pt x="2618" y="2474"/>
                </a:lnTo>
                <a:lnTo>
                  <a:pt x="2613" y="2473"/>
                </a:lnTo>
                <a:lnTo>
                  <a:pt x="2612" y="2473"/>
                </a:lnTo>
                <a:lnTo>
                  <a:pt x="2612" y="2474"/>
                </a:lnTo>
                <a:lnTo>
                  <a:pt x="2611" y="2475"/>
                </a:lnTo>
                <a:lnTo>
                  <a:pt x="2609" y="2477"/>
                </a:lnTo>
                <a:lnTo>
                  <a:pt x="2607" y="2478"/>
                </a:lnTo>
                <a:lnTo>
                  <a:pt x="2606" y="2479"/>
                </a:lnTo>
                <a:lnTo>
                  <a:pt x="2607" y="2480"/>
                </a:lnTo>
                <a:lnTo>
                  <a:pt x="2608" y="2480"/>
                </a:lnTo>
                <a:lnTo>
                  <a:pt x="2608" y="2482"/>
                </a:lnTo>
                <a:lnTo>
                  <a:pt x="2608" y="2483"/>
                </a:lnTo>
                <a:lnTo>
                  <a:pt x="2608" y="2484"/>
                </a:lnTo>
                <a:lnTo>
                  <a:pt x="2606" y="2485"/>
                </a:lnTo>
                <a:lnTo>
                  <a:pt x="2602" y="2485"/>
                </a:lnTo>
                <a:lnTo>
                  <a:pt x="2600" y="2485"/>
                </a:lnTo>
                <a:lnTo>
                  <a:pt x="2600" y="2486"/>
                </a:lnTo>
                <a:lnTo>
                  <a:pt x="2597" y="2488"/>
                </a:lnTo>
                <a:lnTo>
                  <a:pt x="2596" y="2488"/>
                </a:lnTo>
                <a:lnTo>
                  <a:pt x="2593" y="2488"/>
                </a:lnTo>
                <a:lnTo>
                  <a:pt x="2592" y="2488"/>
                </a:lnTo>
                <a:lnTo>
                  <a:pt x="2592" y="2490"/>
                </a:lnTo>
                <a:lnTo>
                  <a:pt x="2592" y="2493"/>
                </a:lnTo>
                <a:lnTo>
                  <a:pt x="2593" y="2494"/>
                </a:lnTo>
                <a:lnTo>
                  <a:pt x="2595" y="2494"/>
                </a:lnTo>
                <a:lnTo>
                  <a:pt x="2596" y="2494"/>
                </a:lnTo>
                <a:lnTo>
                  <a:pt x="2597" y="2495"/>
                </a:lnTo>
                <a:lnTo>
                  <a:pt x="2596" y="2496"/>
                </a:lnTo>
                <a:lnTo>
                  <a:pt x="2595" y="2496"/>
                </a:lnTo>
                <a:lnTo>
                  <a:pt x="2593" y="2496"/>
                </a:lnTo>
                <a:lnTo>
                  <a:pt x="2591" y="2496"/>
                </a:lnTo>
                <a:lnTo>
                  <a:pt x="2590" y="2496"/>
                </a:lnTo>
                <a:lnTo>
                  <a:pt x="2589" y="2496"/>
                </a:lnTo>
                <a:lnTo>
                  <a:pt x="2587" y="2496"/>
                </a:lnTo>
                <a:lnTo>
                  <a:pt x="2585" y="2495"/>
                </a:lnTo>
                <a:lnTo>
                  <a:pt x="2579" y="2494"/>
                </a:lnTo>
                <a:lnTo>
                  <a:pt x="2577" y="2494"/>
                </a:lnTo>
                <a:lnTo>
                  <a:pt x="2576" y="2494"/>
                </a:lnTo>
                <a:lnTo>
                  <a:pt x="2576" y="2495"/>
                </a:lnTo>
                <a:lnTo>
                  <a:pt x="2577" y="2496"/>
                </a:lnTo>
                <a:lnTo>
                  <a:pt x="2577" y="2498"/>
                </a:lnTo>
                <a:lnTo>
                  <a:pt x="2576" y="2498"/>
                </a:lnTo>
                <a:lnTo>
                  <a:pt x="2574" y="2498"/>
                </a:lnTo>
                <a:lnTo>
                  <a:pt x="2571" y="2499"/>
                </a:lnTo>
                <a:lnTo>
                  <a:pt x="2570" y="2499"/>
                </a:lnTo>
                <a:lnTo>
                  <a:pt x="2569" y="2499"/>
                </a:lnTo>
                <a:lnTo>
                  <a:pt x="2568" y="2499"/>
                </a:lnTo>
                <a:lnTo>
                  <a:pt x="2568" y="2500"/>
                </a:lnTo>
                <a:lnTo>
                  <a:pt x="2566" y="2501"/>
                </a:lnTo>
                <a:lnTo>
                  <a:pt x="2566" y="2502"/>
                </a:lnTo>
                <a:lnTo>
                  <a:pt x="2565" y="2504"/>
                </a:lnTo>
                <a:lnTo>
                  <a:pt x="2564" y="2504"/>
                </a:lnTo>
                <a:lnTo>
                  <a:pt x="2564" y="2502"/>
                </a:lnTo>
                <a:lnTo>
                  <a:pt x="2563" y="2501"/>
                </a:lnTo>
                <a:lnTo>
                  <a:pt x="2563" y="2500"/>
                </a:lnTo>
                <a:lnTo>
                  <a:pt x="2561" y="2500"/>
                </a:lnTo>
                <a:lnTo>
                  <a:pt x="2559" y="2501"/>
                </a:lnTo>
                <a:lnTo>
                  <a:pt x="2558" y="2502"/>
                </a:lnTo>
                <a:lnTo>
                  <a:pt x="2557" y="2502"/>
                </a:lnTo>
                <a:lnTo>
                  <a:pt x="2555" y="2502"/>
                </a:lnTo>
                <a:lnTo>
                  <a:pt x="2554" y="2504"/>
                </a:lnTo>
                <a:lnTo>
                  <a:pt x="2553" y="2504"/>
                </a:lnTo>
                <a:lnTo>
                  <a:pt x="2550" y="2504"/>
                </a:lnTo>
                <a:lnTo>
                  <a:pt x="2549" y="2505"/>
                </a:lnTo>
                <a:lnTo>
                  <a:pt x="2548" y="2506"/>
                </a:lnTo>
                <a:lnTo>
                  <a:pt x="2549" y="2507"/>
                </a:lnTo>
                <a:lnTo>
                  <a:pt x="2550" y="2507"/>
                </a:lnTo>
                <a:lnTo>
                  <a:pt x="2550" y="2509"/>
                </a:lnTo>
                <a:lnTo>
                  <a:pt x="2552" y="2510"/>
                </a:lnTo>
                <a:lnTo>
                  <a:pt x="2553" y="2510"/>
                </a:lnTo>
                <a:lnTo>
                  <a:pt x="2554" y="2510"/>
                </a:lnTo>
                <a:lnTo>
                  <a:pt x="2554" y="2509"/>
                </a:lnTo>
                <a:lnTo>
                  <a:pt x="2555" y="2509"/>
                </a:lnTo>
                <a:lnTo>
                  <a:pt x="2555" y="2510"/>
                </a:lnTo>
                <a:lnTo>
                  <a:pt x="2554" y="2511"/>
                </a:lnTo>
                <a:lnTo>
                  <a:pt x="2554" y="2512"/>
                </a:lnTo>
                <a:lnTo>
                  <a:pt x="2555" y="2512"/>
                </a:lnTo>
                <a:lnTo>
                  <a:pt x="2555" y="2514"/>
                </a:lnTo>
                <a:lnTo>
                  <a:pt x="2557" y="2515"/>
                </a:lnTo>
                <a:lnTo>
                  <a:pt x="2557" y="2516"/>
                </a:lnTo>
                <a:lnTo>
                  <a:pt x="2555" y="2516"/>
                </a:lnTo>
                <a:lnTo>
                  <a:pt x="2554" y="2516"/>
                </a:lnTo>
                <a:lnTo>
                  <a:pt x="2554" y="2517"/>
                </a:lnTo>
                <a:lnTo>
                  <a:pt x="2555" y="2517"/>
                </a:lnTo>
                <a:lnTo>
                  <a:pt x="2555" y="2518"/>
                </a:lnTo>
                <a:lnTo>
                  <a:pt x="2554" y="2518"/>
                </a:lnTo>
                <a:lnTo>
                  <a:pt x="2553" y="2518"/>
                </a:lnTo>
                <a:lnTo>
                  <a:pt x="2553" y="2520"/>
                </a:lnTo>
                <a:lnTo>
                  <a:pt x="2553" y="2521"/>
                </a:lnTo>
                <a:lnTo>
                  <a:pt x="2552" y="2521"/>
                </a:lnTo>
                <a:lnTo>
                  <a:pt x="2552" y="2522"/>
                </a:lnTo>
                <a:lnTo>
                  <a:pt x="2552" y="2523"/>
                </a:lnTo>
                <a:lnTo>
                  <a:pt x="2552" y="2526"/>
                </a:lnTo>
                <a:lnTo>
                  <a:pt x="2552" y="2527"/>
                </a:lnTo>
                <a:lnTo>
                  <a:pt x="2553" y="2527"/>
                </a:lnTo>
                <a:lnTo>
                  <a:pt x="2552" y="2528"/>
                </a:lnTo>
                <a:lnTo>
                  <a:pt x="2552" y="2530"/>
                </a:lnTo>
                <a:lnTo>
                  <a:pt x="2552" y="2531"/>
                </a:lnTo>
                <a:lnTo>
                  <a:pt x="2552" y="2532"/>
                </a:lnTo>
                <a:lnTo>
                  <a:pt x="2552" y="2533"/>
                </a:lnTo>
                <a:lnTo>
                  <a:pt x="2550" y="2533"/>
                </a:lnTo>
                <a:lnTo>
                  <a:pt x="2550" y="2534"/>
                </a:lnTo>
                <a:lnTo>
                  <a:pt x="2550" y="2536"/>
                </a:lnTo>
                <a:lnTo>
                  <a:pt x="2552" y="2536"/>
                </a:lnTo>
                <a:lnTo>
                  <a:pt x="2552" y="2537"/>
                </a:lnTo>
                <a:lnTo>
                  <a:pt x="2550" y="2537"/>
                </a:lnTo>
                <a:lnTo>
                  <a:pt x="2550" y="2538"/>
                </a:lnTo>
                <a:lnTo>
                  <a:pt x="2550" y="2539"/>
                </a:lnTo>
                <a:lnTo>
                  <a:pt x="2552" y="2539"/>
                </a:lnTo>
                <a:lnTo>
                  <a:pt x="2552" y="2541"/>
                </a:lnTo>
                <a:lnTo>
                  <a:pt x="2550" y="2542"/>
                </a:lnTo>
                <a:lnTo>
                  <a:pt x="2550" y="2543"/>
                </a:lnTo>
                <a:lnTo>
                  <a:pt x="2549" y="2543"/>
                </a:lnTo>
                <a:lnTo>
                  <a:pt x="2549" y="2544"/>
                </a:lnTo>
                <a:lnTo>
                  <a:pt x="2548" y="2544"/>
                </a:lnTo>
                <a:lnTo>
                  <a:pt x="2548" y="2546"/>
                </a:lnTo>
                <a:lnTo>
                  <a:pt x="2547" y="2547"/>
                </a:lnTo>
                <a:lnTo>
                  <a:pt x="2545" y="2546"/>
                </a:lnTo>
                <a:lnTo>
                  <a:pt x="2544" y="2546"/>
                </a:lnTo>
                <a:lnTo>
                  <a:pt x="2543" y="2547"/>
                </a:lnTo>
                <a:lnTo>
                  <a:pt x="2543" y="2548"/>
                </a:lnTo>
                <a:lnTo>
                  <a:pt x="2544" y="2548"/>
                </a:lnTo>
                <a:lnTo>
                  <a:pt x="2544" y="2547"/>
                </a:lnTo>
                <a:lnTo>
                  <a:pt x="2545" y="2548"/>
                </a:lnTo>
                <a:lnTo>
                  <a:pt x="2544" y="2548"/>
                </a:lnTo>
                <a:lnTo>
                  <a:pt x="2543" y="2549"/>
                </a:lnTo>
                <a:lnTo>
                  <a:pt x="2542" y="2549"/>
                </a:lnTo>
                <a:lnTo>
                  <a:pt x="2542" y="2551"/>
                </a:lnTo>
                <a:lnTo>
                  <a:pt x="2543" y="2552"/>
                </a:lnTo>
                <a:lnTo>
                  <a:pt x="2542" y="2552"/>
                </a:lnTo>
                <a:lnTo>
                  <a:pt x="2541" y="2553"/>
                </a:lnTo>
                <a:lnTo>
                  <a:pt x="2541" y="2554"/>
                </a:lnTo>
                <a:lnTo>
                  <a:pt x="2541" y="2555"/>
                </a:lnTo>
                <a:lnTo>
                  <a:pt x="2542" y="2555"/>
                </a:lnTo>
                <a:lnTo>
                  <a:pt x="2543" y="2555"/>
                </a:lnTo>
                <a:lnTo>
                  <a:pt x="2543" y="2557"/>
                </a:lnTo>
                <a:lnTo>
                  <a:pt x="2544" y="2558"/>
                </a:lnTo>
                <a:lnTo>
                  <a:pt x="2545" y="2559"/>
                </a:lnTo>
                <a:lnTo>
                  <a:pt x="2547" y="2559"/>
                </a:lnTo>
                <a:lnTo>
                  <a:pt x="2548" y="2559"/>
                </a:lnTo>
                <a:lnTo>
                  <a:pt x="2549" y="2559"/>
                </a:lnTo>
                <a:lnTo>
                  <a:pt x="2549" y="2560"/>
                </a:lnTo>
                <a:lnTo>
                  <a:pt x="2550" y="2560"/>
                </a:lnTo>
                <a:lnTo>
                  <a:pt x="2552" y="2560"/>
                </a:lnTo>
                <a:lnTo>
                  <a:pt x="2552" y="2562"/>
                </a:lnTo>
                <a:lnTo>
                  <a:pt x="2552" y="2563"/>
                </a:lnTo>
                <a:lnTo>
                  <a:pt x="2552" y="2564"/>
                </a:lnTo>
                <a:lnTo>
                  <a:pt x="2550" y="2564"/>
                </a:lnTo>
                <a:lnTo>
                  <a:pt x="2552" y="2565"/>
                </a:lnTo>
                <a:lnTo>
                  <a:pt x="2553" y="2565"/>
                </a:lnTo>
                <a:lnTo>
                  <a:pt x="2553" y="2567"/>
                </a:lnTo>
                <a:lnTo>
                  <a:pt x="2554" y="2567"/>
                </a:lnTo>
                <a:lnTo>
                  <a:pt x="2554" y="2568"/>
                </a:lnTo>
                <a:lnTo>
                  <a:pt x="2555" y="2568"/>
                </a:lnTo>
                <a:lnTo>
                  <a:pt x="2555" y="2569"/>
                </a:lnTo>
                <a:lnTo>
                  <a:pt x="2557" y="2569"/>
                </a:lnTo>
                <a:lnTo>
                  <a:pt x="2558" y="2569"/>
                </a:lnTo>
                <a:lnTo>
                  <a:pt x="2559" y="2570"/>
                </a:lnTo>
                <a:lnTo>
                  <a:pt x="2559" y="2571"/>
                </a:lnTo>
                <a:lnTo>
                  <a:pt x="2559" y="2573"/>
                </a:lnTo>
                <a:lnTo>
                  <a:pt x="2558" y="2574"/>
                </a:lnTo>
                <a:lnTo>
                  <a:pt x="2558" y="2575"/>
                </a:lnTo>
                <a:lnTo>
                  <a:pt x="2559" y="2575"/>
                </a:lnTo>
                <a:lnTo>
                  <a:pt x="2559" y="2576"/>
                </a:lnTo>
                <a:lnTo>
                  <a:pt x="2558" y="2576"/>
                </a:lnTo>
                <a:lnTo>
                  <a:pt x="2558" y="2578"/>
                </a:lnTo>
                <a:lnTo>
                  <a:pt x="2558" y="2579"/>
                </a:lnTo>
                <a:lnTo>
                  <a:pt x="2557" y="2580"/>
                </a:lnTo>
                <a:lnTo>
                  <a:pt x="2558" y="2580"/>
                </a:lnTo>
                <a:lnTo>
                  <a:pt x="2559" y="2580"/>
                </a:lnTo>
                <a:lnTo>
                  <a:pt x="2559" y="2581"/>
                </a:lnTo>
                <a:lnTo>
                  <a:pt x="2560" y="2581"/>
                </a:lnTo>
                <a:lnTo>
                  <a:pt x="2561" y="2581"/>
                </a:lnTo>
                <a:lnTo>
                  <a:pt x="2561" y="2580"/>
                </a:lnTo>
                <a:lnTo>
                  <a:pt x="2561" y="2581"/>
                </a:lnTo>
                <a:lnTo>
                  <a:pt x="2563" y="2581"/>
                </a:lnTo>
                <a:lnTo>
                  <a:pt x="2563" y="2583"/>
                </a:lnTo>
                <a:lnTo>
                  <a:pt x="2564" y="2583"/>
                </a:lnTo>
                <a:lnTo>
                  <a:pt x="2564" y="2584"/>
                </a:lnTo>
                <a:lnTo>
                  <a:pt x="2564" y="2585"/>
                </a:lnTo>
                <a:lnTo>
                  <a:pt x="2563" y="2585"/>
                </a:lnTo>
                <a:lnTo>
                  <a:pt x="2563" y="2584"/>
                </a:lnTo>
                <a:lnTo>
                  <a:pt x="2561" y="2584"/>
                </a:lnTo>
                <a:lnTo>
                  <a:pt x="2561" y="2585"/>
                </a:lnTo>
                <a:lnTo>
                  <a:pt x="2561" y="2586"/>
                </a:lnTo>
                <a:lnTo>
                  <a:pt x="2560" y="2586"/>
                </a:lnTo>
                <a:lnTo>
                  <a:pt x="2559" y="2586"/>
                </a:lnTo>
                <a:lnTo>
                  <a:pt x="2559" y="2587"/>
                </a:lnTo>
                <a:lnTo>
                  <a:pt x="2559" y="2589"/>
                </a:lnTo>
                <a:lnTo>
                  <a:pt x="2560" y="2589"/>
                </a:lnTo>
                <a:lnTo>
                  <a:pt x="2561" y="2589"/>
                </a:lnTo>
                <a:lnTo>
                  <a:pt x="2563" y="2589"/>
                </a:lnTo>
                <a:lnTo>
                  <a:pt x="2563" y="2590"/>
                </a:lnTo>
                <a:lnTo>
                  <a:pt x="2564" y="2590"/>
                </a:lnTo>
                <a:lnTo>
                  <a:pt x="2564" y="2591"/>
                </a:lnTo>
                <a:lnTo>
                  <a:pt x="2563" y="2592"/>
                </a:lnTo>
                <a:lnTo>
                  <a:pt x="2563" y="2594"/>
                </a:lnTo>
                <a:lnTo>
                  <a:pt x="2561" y="2594"/>
                </a:lnTo>
                <a:lnTo>
                  <a:pt x="2561" y="2595"/>
                </a:lnTo>
                <a:lnTo>
                  <a:pt x="2560" y="2595"/>
                </a:lnTo>
                <a:lnTo>
                  <a:pt x="2559" y="2595"/>
                </a:lnTo>
                <a:lnTo>
                  <a:pt x="2559" y="2596"/>
                </a:lnTo>
                <a:lnTo>
                  <a:pt x="2559" y="2597"/>
                </a:lnTo>
                <a:lnTo>
                  <a:pt x="2558" y="2597"/>
                </a:lnTo>
                <a:lnTo>
                  <a:pt x="2558" y="2599"/>
                </a:lnTo>
                <a:lnTo>
                  <a:pt x="2559" y="2600"/>
                </a:lnTo>
                <a:lnTo>
                  <a:pt x="2559" y="2601"/>
                </a:lnTo>
                <a:lnTo>
                  <a:pt x="2558" y="2601"/>
                </a:lnTo>
                <a:lnTo>
                  <a:pt x="2558" y="2602"/>
                </a:lnTo>
                <a:lnTo>
                  <a:pt x="2558" y="2603"/>
                </a:lnTo>
                <a:lnTo>
                  <a:pt x="2559" y="2603"/>
                </a:lnTo>
                <a:lnTo>
                  <a:pt x="2559" y="2602"/>
                </a:lnTo>
                <a:lnTo>
                  <a:pt x="2560" y="2602"/>
                </a:lnTo>
                <a:lnTo>
                  <a:pt x="2560" y="2603"/>
                </a:lnTo>
                <a:lnTo>
                  <a:pt x="2561" y="2603"/>
                </a:lnTo>
                <a:lnTo>
                  <a:pt x="2561" y="2605"/>
                </a:lnTo>
                <a:lnTo>
                  <a:pt x="2560" y="2605"/>
                </a:lnTo>
                <a:lnTo>
                  <a:pt x="2560" y="2606"/>
                </a:lnTo>
                <a:lnTo>
                  <a:pt x="2561" y="2606"/>
                </a:lnTo>
                <a:lnTo>
                  <a:pt x="2561" y="2607"/>
                </a:lnTo>
                <a:lnTo>
                  <a:pt x="2563" y="2607"/>
                </a:lnTo>
                <a:lnTo>
                  <a:pt x="2563" y="2608"/>
                </a:lnTo>
                <a:lnTo>
                  <a:pt x="2564" y="2608"/>
                </a:lnTo>
                <a:lnTo>
                  <a:pt x="2563" y="2610"/>
                </a:lnTo>
                <a:lnTo>
                  <a:pt x="2564" y="2610"/>
                </a:lnTo>
                <a:lnTo>
                  <a:pt x="2564" y="2611"/>
                </a:lnTo>
                <a:lnTo>
                  <a:pt x="2564" y="2612"/>
                </a:lnTo>
                <a:lnTo>
                  <a:pt x="2564" y="2613"/>
                </a:lnTo>
                <a:lnTo>
                  <a:pt x="2563" y="2613"/>
                </a:lnTo>
                <a:lnTo>
                  <a:pt x="2561" y="2613"/>
                </a:lnTo>
                <a:lnTo>
                  <a:pt x="2561" y="2615"/>
                </a:lnTo>
                <a:lnTo>
                  <a:pt x="2561" y="2616"/>
                </a:lnTo>
                <a:lnTo>
                  <a:pt x="2560" y="2616"/>
                </a:lnTo>
                <a:lnTo>
                  <a:pt x="2559" y="2616"/>
                </a:lnTo>
                <a:lnTo>
                  <a:pt x="2559" y="2617"/>
                </a:lnTo>
                <a:lnTo>
                  <a:pt x="2558" y="2617"/>
                </a:lnTo>
                <a:lnTo>
                  <a:pt x="2558" y="2618"/>
                </a:lnTo>
                <a:lnTo>
                  <a:pt x="2558" y="2619"/>
                </a:lnTo>
                <a:lnTo>
                  <a:pt x="2557" y="2619"/>
                </a:lnTo>
                <a:lnTo>
                  <a:pt x="2557" y="2621"/>
                </a:lnTo>
                <a:lnTo>
                  <a:pt x="2558" y="2621"/>
                </a:lnTo>
                <a:lnTo>
                  <a:pt x="2558" y="2622"/>
                </a:lnTo>
                <a:lnTo>
                  <a:pt x="2557" y="2623"/>
                </a:lnTo>
                <a:lnTo>
                  <a:pt x="2555" y="2624"/>
                </a:lnTo>
                <a:lnTo>
                  <a:pt x="2555" y="2626"/>
                </a:lnTo>
                <a:lnTo>
                  <a:pt x="2557" y="2627"/>
                </a:lnTo>
                <a:lnTo>
                  <a:pt x="2555" y="2627"/>
                </a:lnTo>
                <a:lnTo>
                  <a:pt x="2555" y="2628"/>
                </a:lnTo>
                <a:lnTo>
                  <a:pt x="2554" y="2629"/>
                </a:lnTo>
                <a:lnTo>
                  <a:pt x="2554" y="2631"/>
                </a:lnTo>
                <a:lnTo>
                  <a:pt x="2554" y="2632"/>
                </a:lnTo>
                <a:lnTo>
                  <a:pt x="2555" y="2632"/>
                </a:lnTo>
                <a:lnTo>
                  <a:pt x="2557" y="2632"/>
                </a:lnTo>
                <a:lnTo>
                  <a:pt x="2557" y="2633"/>
                </a:lnTo>
                <a:lnTo>
                  <a:pt x="2557" y="2634"/>
                </a:lnTo>
                <a:lnTo>
                  <a:pt x="2555" y="2634"/>
                </a:lnTo>
                <a:lnTo>
                  <a:pt x="2555" y="2635"/>
                </a:lnTo>
                <a:lnTo>
                  <a:pt x="2557" y="2637"/>
                </a:lnTo>
                <a:lnTo>
                  <a:pt x="2555" y="2637"/>
                </a:lnTo>
                <a:lnTo>
                  <a:pt x="2555" y="2638"/>
                </a:lnTo>
                <a:lnTo>
                  <a:pt x="2554" y="2638"/>
                </a:lnTo>
                <a:lnTo>
                  <a:pt x="2553" y="2638"/>
                </a:lnTo>
                <a:lnTo>
                  <a:pt x="2552" y="2639"/>
                </a:lnTo>
                <a:lnTo>
                  <a:pt x="2552" y="2642"/>
                </a:lnTo>
                <a:lnTo>
                  <a:pt x="2552" y="2643"/>
                </a:lnTo>
                <a:lnTo>
                  <a:pt x="2550" y="2643"/>
                </a:lnTo>
                <a:lnTo>
                  <a:pt x="2550" y="2644"/>
                </a:lnTo>
                <a:lnTo>
                  <a:pt x="2549" y="2644"/>
                </a:lnTo>
                <a:lnTo>
                  <a:pt x="2548" y="2644"/>
                </a:lnTo>
                <a:lnTo>
                  <a:pt x="2547" y="2644"/>
                </a:lnTo>
                <a:lnTo>
                  <a:pt x="2545" y="2644"/>
                </a:lnTo>
                <a:lnTo>
                  <a:pt x="2544" y="2644"/>
                </a:lnTo>
                <a:lnTo>
                  <a:pt x="2543" y="2644"/>
                </a:lnTo>
                <a:lnTo>
                  <a:pt x="2543" y="2645"/>
                </a:lnTo>
                <a:lnTo>
                  <a:pt x="2541" y="2648"/>
                </a:lnTo>
                <a:lnTo>
                  <a:pt x="2541" y="2649"/>
                </a:lnTo>
                <a:lnTo>
                  <a:pt x="2539" y="2649"/>
                </a:lnTo>
                <a:lnTo>
                  <a:pt x="2539" y="2650"/>
                </a:lnTo>
                <a:lnTo>
                  <a:pt x="2538" y="2650"/>
                </a:lnTo>
                <a:lnTo>
                  <a:pt x="2538" y="2651"/>
                </a:lnTo>
                <a:lnTo>
                  <a:pt x="2537" y="2653"/>
                </a:lnTo>
                <a:lnTo>
                  <a:pt x="2537" y="2656"/>
                </a:lnTo>
                <a:lnTo>
                  <a:pt x="2536" y="2656"/>
                </a:lnTo>
                <a:lnTo>
                  <a:pt x="2533" y="2655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9177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A9027-B5E4-B378-68A1-D5FE0F1FA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EE630-D584-B041-72B3-295EB876E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zh-CN" dirty="0">
                <a:solidFill>
                  <a:srgbClr val="0F1115"/>
                </a:solidFill>
                <a:latin typeface="quote-cjk-patch"/>
              </a:rPr>
              <a:t>Ghent – Flanders Region</a:t>
            </a:r>
            <a:endParaRPr lang="en-US" altLang="zh-CN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D716CEC2-F2C3-8F59-9D8C-CD369AF689C7}"/>
              </a:ext>
            </a:extLst>
          </p:cNvPr>
          <p:cNvSpPr>
            <a:spLocks/>
          </p:cNvSpPr>
          <p:nvPr/>
        </p:nvSpPr>
        <p:spPr bwMode="auto">
          <a:xfrm>
            <a:off x="1043608" y="1203598"/>
            <a:ext cx="2820472" cy="3452888"/>
          </a:xfrm>
          <a:custGeom>
            <a:avLst/>
            <a:gdLst>
              <a:gd name="T0" fmla="*/ 1994 w 2832"/>
              <a:gd name="T1" fmla="*/ 2709 h 3467"/>
              <a:gd name="T2" fmla="*/ 1929 w 2832"/>
              <a:gd name="T3" fmla="*/ 2812 h 3467"/>
              <a:gd name="T4" fmla="*/ 1882 w 2832"/>
              <a:gd name="T5" fmla="*/ 2791 h 3467"/>
              <a:gd name="T6" fmla="*/ 1842 w 2832"/>
              <a:gd name="T7" fmla="*/ 2727 h 3467"/>
              <a:gd name="T8" fmla="*/ 1720 w 2832"/>
              <a:gd name="T9" fmla="*/ 2792 h 3467"/>
              <a:gd name="T10" fmla="*/ 1731 w 2832"/>
              <a:gd name="T11" fmla="*/ 3037 h 3467"/>
              <a:gd name="T12" fmla="*/ 1508 w 2832"/>
              <a:gd name="T13" fmla="*/ 3216 h 3467"/>
              <a:gd name="T14" fmla="*/ 1302 w 2832"/>
              <a:gd name="T15" fmla="*/ 3426 h 3467"/>
              <a:gd name="T16" fmla="*/ 1279 w 2832"/>
              <a:gd name="T17" fmla="*/ 3327 h 3467"/>
              <a:gd name="T18" fmla="*/ 1059 w 2832"/>
              <a:gd name="T19" fmla="*/ 3156 h 3467"/>
              <a:gd name="T20" fmla="*/ 809 w 2832"/>
              <a:gd name="T21" fmla="*/ 2988 h 3467"/>
              <a:gd name="T22" fmla="*/ 742 w 2832"/>
              <a:gd name="T23" fmla="*/ 2861 h 3467"/>
              <a:gd name="T24" fmla="*/ 675 w 2832"/>
              <a:gd name="T25" fmla="*/ 2736 h 3467"/>
              <a:gd name="T26" fmla="*/ 560 w 2832"/>
              <a:gd name="T27" fmla="*/ 2619 h 3467"/>
              <a:gd name="T28" fmla="*/ 429 w 2832"/>
              <a:gd name="T29" fmla="*/ 2557 h 3467"/>
              <a:gd name="T30" fmla="*/ 294 w 2832"/>
              <a:gd name="T31" fmla="*/ 2600 h 3467"/>
              <a:gd name="T32" fmla="*/ 188 w 2832"/>
              <a:gd name="T33" fmla="*/ 2739 h 3467"/>
              <a:gd name="T34" fmla="*/ 80 w 2832"/>
              <a:gd name="T35" fmla="*/ 2666 h 3467"/>
              <a:gd name="T36" fmla="*/ 34 w 2832"/>
              <a:gd name="T37" fmla="*/ 2544 h 3467"/>
              <a:gd name="T38" fmla="*/ 114 w 2832"/>
              <a:gd name="T39" fmla="*/ 2389 h 3467"/>
              <a:gd name="T40" fmla="*/ 230 w 2832"/>
              <a:gd name="T41" fmla="*/ 2315 h 3467"/>
              <a:gd name="T42" fmla="*/ 342 w 2832"/>
              <a:gd name="T43" fmla="*/ 2133 h 3467"/>
              <a:gd name="T44" fmla="*/ 231 w 2832"/>
              <a:gd name="T45" fmla="*/ 2025 h 3467"/>
              <a:gd name="T46" fmla="*/ 334 w 2832"/>
              <a:gd name="T47" fmla="*/ 1884 h 3467"/>
              <a:gd name="T48" fmla="*/ 417 w 2832"/>
              <a:gd name="T49" fmla="*/ 1831 h 3467"/>
              <a:gd name="T50" fmla="*/ 497 w 2832"/>
              <a:gd name="T51" fmla="*/ 1849 h 3467"/>
              <a:gd name="T52" fmla="*/ 558 w 2832"/>
              <a:gd name="T53" fmla="*/ 1748 h 3467"/>
              <a:gd name="T54" fmla="*/ 643 w 2832"/>
              <a:gd name="T55" fmla="*/ 1748 h 3467"/>
              <a:gd name="T56" fmla="*/ 705 w 2832"/>
              <a:gd name="T57" fmla="*/ 1812 h 3467"/>
              <a:gd name="T58" fmla="*/ 763 w 2832"/>
              <a:gd name="T59" fmla="*/ 1779 h 3467"/>
              <a:gd name="T60" fmla="*/ 856 w 2832"/>
              <a:gd name="T61" fmla="*/ 1691 h 3467"/>
              <a:gd name="T62" fmla="*/ 1164 w 2832"/>
              <a:gd name="T63" fmla="*/ 1555 h 3467"/>
              <a:gd name="T64" fmla="*/ 1362 w 2832"/>
              <a:gd name="T65" fmla="*/ 1409 h 3467"/>
              <a:gd name="T66" fmla="*/ 1480 w 2832"/>
              <a:gd name="T67" fmla="*/ 1388 h 3467"/>
              <a:gd name="T68" fmla="*/ 1570 w 2832"/>
              <a:gd name="T69" fmla="*/ 1302 h 3467"/>
              <a:gd name="T70" fmla="*/ 1667 w 2832"/>
              <a:gd name="T71" fmla="*/ 1260 h 3467"/>
              <a:gd name="T72" fmla="*/ 1844 w 2832"/>
              <a:gd name="T73" fmla="*/ 1097 h 3467"/>
              <a:gd name="T74" fmla="*/ 2063 w 2832"/>
              <a:gd name="T75" fmla="*/ 686 h 3467"/>
              <a:gd name="T76" fmla="*/ 1965 w 2832"/>
              <a:gd name="T77" fmla="*/ 709 h 3467"/>
              <a:gd name="T78" fmla="*/ 1863 w 2832"/>
              <a:gd name="T79" fmla="*/ 717 h 3467"/>
              <a:gd name="T80" fmla="*/ 1912 w 2832"/>
              <a:gd name="T81" fmla="*/ 569 h 3467"/>
              <a:gd name="T82" fmla="*/ 2007 w 2832"/>
              <a:gd name="T83" fmla="*/ 357 h 3467"/>
              <a:gd name="T84" fmla="*/ 2176 w 2832"/>
              <a:gd name="T85" fmla="*/ 301 h 3467"/>
              <a:gd name="T86" fmla="*/ 2234 w 2832"/>
              <a:gd name="T87" fmla="*/ 181 h 3467"/>
              <a:gd name="T88" fmla="*/ 2361 w 2832"/>
              <a:gd name="T89" fmla="*/ 91 h 3467"/>
              <a:gd name="T90" fmla="*/ 2655 w 2832"/>
              <a:gd name="T91" fmla="*/ 235 h 3467"/>
              <a:gd name="T92" fmla="*/ 2696 w 2832"/>
              <a:gd name="T93" fmla="*/ 441 h 3467"/>
              <a:gd name="T94" fmla="*/ 2816 w 2832"/>
              <a:gd name="T95" fmla="*/ 659 h 3467"/>
              <a:gd name="T96" fmla="*/ 2629 w 2832"/>
              <a:gd name="T97" fmla="*/ 720 h 3467"/>
              <a:gd name="T98" fmla="*/ 2542 w 2832"/>
              <a:gd name="T99" fmla="*/ 786 h 3467"/>
              <a:gd name="T100" fmla="*/ 2506 w 2832"/>
              <a:gd name="T101" fmla="*/ 1023 h 3467"/>
              <a:gd name="T102" fmla="*/ 2457 w 2832"/>
              <a:gd name="T103" fmla="*/ 1140 h 3467"/>
              <a:gd name="T104" fmla="*/ 2372 w 2832"/>
              <a:gd name="T105" fmla="*/ 1252 h 3467"/>
              <a:gd name="T106" fmla="*/ 2206 w 2832"/>
              <a:gd name="T107" fmla="*/ 1337 h 3467"/>
              <a:gd name="T108" fmla="*/ 2194 w 2832"/>
              <a:gd name="T109" fmla="*/ 1478 h 3467"/>
              <a:gd name="T110" fmla="*/ 2291 w 2832"/>
              <a:gd name="T111" fmla="*/ 1559 h 3467"/>
              <a:gd name="T112" fmla="*/ 2340 w 2832"/>
              <a:gd name="T113" fmla="*/ 1777 h 3467"/>
              <a:gd name="T114" fmla="*/ 2404 w 2832"/>
              <a:gd name="T115" fmla="*/ 1917 h 3467"/>
              <a:gd name="T116" fmla="*/ 2197 w 2832"/>
              <a:gd name="T117" fmla="*/ 2018 h 3467"/>
              <a:gd name="T118" fmla="*/ 2058 w 2832"/>
              <a:gd name="T119" fmla="*/ 2094 h 3467"/>
              <a:gd name="T120" fmla="*/ 1938 w 2832"/>
              <a:gd name="T121" fmla="*/ 2114 h 3467"/>
              <a:gd name="T122" fmla="*/ 1874 w 2832"/>
              <a:gd name="T123" fmla="*/ 2278 h 3467"/>
              <a:gd name="T124" fmla="*/ 2228 w 2832"/>
              <a:gd name="T125" fmla="*/ 2416 h 34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32" h="3467">
                <a:moveTo>
                  <a:pt x="2186" y="2621"/>
                </a:moveTo>
                <a:lnTo>
                  <a:pt x="2180" y="2621"/>
                </a:lnTo>
                <a:lnTo>
                  <a:pt x="2167" y="2620"/>
                </a:lnTo>
                <a:lnTo>
                  <a:pt x="2165" y="2627"/>
                </a:lnTo>
                <a:lnTo>
                  <a:pt x="2165" y="2631"/>
                </a:lnTo>
                <a:lnTo>
                  <a:pt x="2165" y="2632"/>
                </a:lnTo>
                <a:lnTo>
                  <a:pt x="2164" y="2636"/>
                </a:lnTo>
                <a:lnTo>
                  <a:pt x="2164" y="2640"/>
                </a:lnTo>
                <a:lnTo>
                  <a:pt x="2164" y="2641"/>
                </a:lnTo>
                <a:lnTo>
                  <a:pt x="2163" y="2640"/>
                </a:lnTo>
                <a:lnTo>
                  <a:pt x="2153" y="2640"/>
                </a:lnTo>
                <a:lnTo>
                  <a:pt x="2151" y="2640"/>
                </a:lnTo>
                <a:lnTo>
                  <a:pt x="2149" y="2640"/>
                </a:lnTo>
                <a:lnTo>
                  <a:pt x="2143" y="2640"/>
                </a:lnTo>
                <a:lnTo>
                  <a:pt x="2141" y="2640"/>
                </a:lnTo>
                <a:lnTo>
                  <a:pt x="2135" y="2641"/>
                </a:lnTo>
                <a:lnTo>
                  <a:pt x="2124" y="2645"/>
                </a:lnTo>
                <a:lnTo>
                  <a:pt x="2122" y="2642"/>
                </a:lnTo>
                <a:lnTo>
                  <a:pt x="2119" y="2641"/>
                </a:lnTo>
                <a:lnTo>
                  <a:pt x="2117" y="2641"/>
                </a:lnTo>
                <a:lnTo>
                  <a:pt x="2116" y="2641"/>
                </a:lnTo>
                <a:lnTo>
                  <a:pt x="2116" y="2640"/>
                </a:lnTo>
                <a:lnTo>
                  <a:pt x="2112" y="2634"/>
                </a:lnTo>
                <a:lnTo>
                  <a:pt x="2112" y="2632"/>
                </a:lnTo>
                <a:lnTo>
                  <a:pt x="2082" y="2641"/>
                </a:lnTo>
                <a:lnTo>
                  <a:pt x="2079" y="2641"/>
                </a:lnTo>
                <a:lnTo>
                  <a:pt x="2078" y="2642"/>
                </a:lnTo>
                <a:lnTo>
                  <a:pt x="2077" y="2643"/>
                </a:lnTo>
                <a:lnTo>
                  <a:pt x="2068" y="2648"/>
                </a:lnTo>
                <a:lnTo>
                  <a:pt x="2067" y="2650"/>
                </a:lnTo>
                <a:lnTo>
                  <a:pt x="2066" y="2650"/>
                </a:lnTo>
                <a:lnTo>
                  <a:pt x="2030" y="2674"/>
                </a:lnTo>
                <a:lnTo>
                  <a:pt x="2024" y="2678"/>
                </a:lnTo>
                <a:lnTo>
                  <a:pt x="2024" y="2679"/>
                </a:lnTo>
                <a:lnTo>
                  <a:pt x="2018" y="2683"/>
                </a:lnTo>
                <a:lnTo>
                  <a:pt x="2023" y="2687"/>
                </a:lnTo>
                <a:lnTo>
                  <a:pt x="2028" y="2690"/>
                </a:lnTo>
                <a:lnTo>
                  <a:pt x="2020" y="2695"/>
                </a:lnTo>
                <a:lnTo>
                  <a:pt x="2018" y="2696"/>
                </a:lnTo>
                <a:lnTo>
                  <a:pt x="2014" y="2699"/>
                </a:lnTo>
                <a:lnTo>
                  <a:pt x="2014" y="2700"/>
                </a:lnTo>
                <a:lnTo>
                  <a:pt x="2013" y="2700"/>
                </a:lnTo>
                <a:lnTo>
                  <a:pt x="2008" y="2704"/>
                </a:lnTo>
                <a:lnTo>
                  <a:pt x="2007" y="2704"/>
                </a:lnTo>
                <a:lnTo>
                  <a:pt x="2007" y="2705"/>
                </a:lnTo>
                <a:lnTo>
                  <a:pt x="2005" y="2705"/>
                </a:lnTo>
                <a:lnTo>
                  <a:pt x="2004" y="2706"/>
                </a:lnTo>
                <a:lnTo>
                  <a:pt x="2003" y="2707"/>
                </a:lnTo>
                <a:lnTo>
                  <a:pt x="2000" y="2709"/>
                </a:lnTo>
                <a:lnTo>
                  <a:pt x="1997" y="2707"/>
                </a:lnTo>
                <a:lnTo>
                  <a:pt x="1994" y="2709"/>
                </a:lnTo>
                <a:lnTo>
                  <a:pt x="1993" y="2709"/>
                </a:lnTo>
                <a:lnTo>
                  <a:pt x="1989" y="2709"/>
                </a:lnTo>
                <a:lnTo>
                  <a:pt x="1986" y="2710"/>
                </a:lnTo>
                <a:lnTo>
                  <a:pt x="1984" y="2710"/>
                </a:lnTo>
                <a:lnTo>
                  <a:pt x="1977" y="2711"/>
                </a:lnTo>
                <a:lnTo>
                  <a:pt x="1976" y="2712"/>
                </a:lnTo>
                <a:lnTo>
                  <a:pt x="1970" y="2714"/>
                </a:lnTo>
                <a:lnTo>
                  <a:pt x="1957" y="2715"/>
                </a:lnTo>
                <a:lnTo>
                  <a:pt x="1957" y="2716"/>
                </a:lnTo>
                <a:lnTo>
                  <a:pt x="1957" y="2717"/>
                </a:lnTo>
                <a:lnTo>
                  <a:pt x="1957" y="2723"/>
                </a:lnTo>
                <a:lnTo>
                  <a:pt x="1957" y="2725"/>
                </a:lnTo>
                <a:lnTo>
                  <a:pt x="1959" y="2726"/>
                </a:lnTo>
                <a:lnTo>
                  <a:pt x="1959" y="2727"/>
                </a:lnTo>
                <a:lnTo>
                  <a:pt x="1959" y="2728"/>
                </a:lnTo>
                <a:lnTo>
                  <a:pt x="1959" y="2730"/>
                </a:lnTo>
                <a:lnTo>
                  <a:pt x="1961" y="2732"/>
                </a:lnTo>
                <a:lnTo>
                  <a:pt x="1962" y="2736"/>
                </a:lnTo>
                <a:lnTo>
                  <a:pt x="1962" y="2738"/>
                </a:lnTo>
                <a:lnTo>
                  <a:pt x="1962" y="2742"/>
                </a:lnTo>
                <a:lnTo>
                  <a:pt x="1962" y="2743"/>
                </a:lnTo>
                <a:lnTo>
                  <a:pt x="1962" y="2746"/>
                </a:lnTo>
                <a:lnTo>
                  <a:pt x="1960" y="2747"/>
                </a:lnTo>
                <a:lnTo>
                  <a:pt x="1959" y="2747"/>
                </a:lnTo>
                <a:lnTo>
                  <a:pt x="1959" y="2748"/>
                </a:lnTo>
                <a:lnTo>
                  <a:pt x="1957" y="2751"/>
                </a:lnTo>
                <a:lnTo>
                  <a:pt x="1957" y="2754"/>
                </a:lnTo>
                <a:lnTo>
                  <a:pt x="1959" y="2755"/>
                </a:lnTo>
                <a:lnTo>
                  <a:pt x="1959" y="2758"/>
                </a:lnTo>
                <a:lnTo>
                  <a:pt x="1959" y="2759"/>
                </a:lnTo>
                <a:lnTo>
                  <a:pt x="1959" y="2760"/>
                </a:lnTo>
                <a:lnTo>
                  <a:pt x="1960" y="2762"/>
                </a:lnTo>
                <a:lnTo>
                  <a:pt x="1960" y="2764"/>
                </a:lnTo>
                <a:lnTo>
                  <a:pt x="1961" y="2770"/>
                </a:lnTo>
                <a:lnTo>
                  <a:pt x="1960" y="2769"/>
                </a:lnTo>
                <a:lnTo>
                  <a:pt x="1959" y="2769"/>
                </a:lnTo>
                <a:lnTo>
                  <a:pt x="1957" y="2769"/>
                </a:lnTo>
                <a:lnTo>
                  <a:pt x="1955" y="2769"/>
                </a:lnTo>
                <a:lnTo>
                  <a:pt x="1953" y="2769"/>
                </a:lnTo>
                <a:lnTo>
                  <a:pt x="1949" y="2769"/>
                </a:lnTo>
                <a:lnTo>
                  <a:pt x="1946" y="2769"/>
                </a:lnTo>
                <a:lnTo>
                  <a:pt x="1941" y="2772"/>
                </a:lnTo>
                <a:lnTo>
                  <a:pt x="1943" y="2775"/>
                </a:lnTo>
                <a:lnTo>
                  <a:pt x="1950" y="2795"/>
                </a:lnTo>
                <a:lnTo>
                  <a:pt x="1937" y="2807"/>
                </a:lnTo>
                <a:lnTo>
                  <a:pt x="1935" y="2807"/>
                </a:lnTo>
                <a:lnTo>
                  <a:pt x="1934" y="2808"/>
                </a:lnTo>
                <a:lnTo>
                  <a:pt x="1933" y="2810"/>
                </a:lnTo>
                <a:lnTo>
                  <a:pt x="1932" y="2810"/>
                </a:lnTo>
                <a:lnTo>
                  <a:pt x="1932" y="2811"/>
                </a:lnTo>
                <a:lnTo>
                  <a:pt x="1929" y="2812"/>
                </a:lnTo>
                <a:lnTo>
                  <a:pt x="1928" y="2813"/>
                </a:lnTo>
                <a:lnTo>
                  <a:pt x="1927" y="2815"/>
                </a:lnTo>
                <a:lnTo>
                  <a:pt x="1925" y="2815"/>
                </a:lnTo>
                <a:lnTo>
                  <a:pt x="1925" y="2816"/>
                </a:lnTo>
                <a:lnTo>
                  <a:pt x="1924" y="2816"/>
                </a:lnTo>
                <a:lnTo>
                  <a:pt x="1924" y="2817"/>
                </a:lnTo>
                <a:lnTo>
                  <a:pt x="1923" y="2817"/>
                </a:lnTo>
                <a:lnTo>
                  <a:pt x="1923" y="2818"/>
                </a:lnTo>
                <a:lnTo>
                  <a:pt x="1922" y="2818"/>
                </a:lnTo>
                <a:lnTo>
                  <a:pt x="1921" y="2820"/>
                </a:lnTo>
                <a:lnTo>
                  <a:pt x="1919" y="2821"/>
                </a:lnTo>
                <a:lnTo>
                  <a:pt x="1918" y="2821"/>
                </a:lnTo>
                <a:lnTo>
                  <a:pt x="1918" y="2822"/>
                </a:lnTo>
                <a:lnTo>
                  <a:pt x="1917" y="2822"/>
                </a:lnTo>
                <a:lnTo>
                  <a:pt x="1914" y="2823"/>
                </a:lnTo>
                <a:lnTo>
                  <a:pt x="1914" y="2824"/>
                </a:lnTo>
                <a:lnTo>
                  <a:pt x="1913" y="2824"/>
                </a:lnTo>
                <a:lnTo>
                  <a:pt x="1911" y="2820"/>
                </a:lnTo>
                <a:lnTo>
                  <a:pt x="1911" y="2818"/>
                </a:lnTo>
                <a:lnTo>
                  <a:pt x="1909" y="2816"/>
                </a:lnTo>
                <a:lnTo>
                  <a:pt x="1908" y="2812"/>
                </a:lnTo>
                <a:lnTo>
                  <a:pt x="1907" y="2812"/>
                </a:lnTo>
                <a:lnTo>
                  <a:pt x="1906" y="2813"/>
                </a:lnTo>
                <a:lnTo>
                  <a:pt x="1905" y="2813"/>
                </a:lnTo>
                <a:lnTo>
                  <a:pt x="1906" y="2813"/>
                </a:lnTo>
                <a:lnTo>
                  <a:pt x="1905" y="2813"/>
                </a:lnTo>
                <a:lnTo>
                  <a:pt x="1905" y="2815"/>
                </a:lnTo>
                <a:lnTo>
                  <a:pt x="1903" y="2815"/>
                </a:lnTo>
                <a:lnTo>
                  <a:pt x="1902" y="2815"/>
                </a:lnTo>
                <a:lnTo>
                  <a:pt x="1902" y="2816"/>
                </a:lnTo>
                <a:lnTo>
                  <a:pt x="1901" y="2816"/>
                </a:lnTo>
                <a:lnTo>
                  <a:pt x="1898" y="2817"/>
                </a:lnTo>
                <a:lnTo>
                  <a:pt x="1895" y="2812"/>
                </a:lnTo>
                <a:lnTo>
                  <a:pt x="1895" y="2811"/>
                </a:lnTo>
                <a:lnTo>
                  <a:pt x="1893" y="2810"/>
                </a:lnTo>
                <a:lnTo>
                  <a:pt x="1892" y="2808"/>
                </a:lnTo>
                <a:lnTo>
                  <a:pt x="1892" y="2807"/>
                </a:lnTo>
                <a:lnTo>
                  <a:pt x="1891" y="2806"/>
                </a:lnTo>
                <a:lnTo>
                  <a:pt x="1890" y="2805"/>
                </a:lnTo>
                <a:lnTo>
                  <a:pt x="1889" y="2804"/>
                </a:lnTo>
                <a:lnTo>
                  <a:pt x="1889" y="2802"/>
                </a:lnTo>
                <a:lnTo>
                  <a:pt x="1887" y="2801"/>
                </a:lnTo>
                <a:lnTo>
                  <a:pt x="1887" y="2800"/>
                </a:lnTo>
                <a:lnTo>
                  <a:pt x="1886" y="2799"/>
                </a:lnTo>
                <a:lnTo>
                  <a:pt x="1886" y="2797"/>
                </a:lnTo>
                <a:lnTo>
                  <a:pt x="1885" y="2797"/>
                </a:lnTo>
                <a:lnTo>
                  <a:pt x="1885" y="2796"/>
                </a:lnTo>
                <a:lnTo>
                  <a:pt x="1884" y="2795"/>
                </a:lnTo>
                <a:lnTo>
                  <a:pt x="1884" y="2794"/>
                </a:lnTo>
                <a:lnTo>
                  <a:pt x="1882" y="2792"/>
                </a:lnTo>
                <a:lnTo>
                  <a:pt x="1882" y="2791"/>
                </a:lnTo>
                <a:lnTo>
                  <a:pt x="1881" y="2791"/>
                </a:lnTo>
                <a:lnTo>
                  <a:pt x="1881" y="2790"/>
                </a:lnTo>
                <a:lnTo>
                  <a:pt x="1880" y="2789"/>
                </a:lnTo>
                <a:lnTo>
                  <a:pt x="1880" y="2788"/>
                </a:lnTo>
                <a:lnTo>
                  <a:pt x="1879" y="2788"/>
                </a:lnTo>
                <a:lnTo>
                  <a:pt x="1879" y="2786"/>
                </a:lnTo>
                <a:lnTo>
                  <a:pt x="1877" y="2785"/>
                </a:lnTo>
                <a:lnTo>
                  <a:pt x="1877" y="2784"/>
                </a:lnTo>
                <a:lnTo>
                  <a:pt x="1876" y="2784"/>
                </a:lnTo>
                <a:lnTo>
                  <a:pt x="1876" y="2783"/>
                </a:lnTo>
                <a:lnTo>
                  <a:pt x="1875" y="2781"/>
                </a:lnTo>
                <a:lnTo>
                  <a:pt x="1875" y="2780"/>
                </a:lnTo>
                <a:lnTo>
                  <a:pt x="1874" y="2780"/>
                </a:lnTo>
                <a:lnTo>
                  <a:pt x="1874" y="2779"/>
                </a:lnTo>
                <a:lnTo>
                  <a:pt x="1873" y="2778"/>
                </a:lnTo>
                <a:lnTo>
                  <a:pt x="1871" y="2775"/>
                </a:lnTo>
                <a:lnTo>
                  <a:pt x="1871" y="2774"/>
                </a:lnTo>
                <a:lnTo>
                  <a:pt x="1870" y="2773"/>
                </a:lnTo>
                <a:lnTo>
                  <a:pt x="1869" y="2772"/>
                </a:lnTo>
                <a:lnTo>
                  <a:pt x="1869" y="2770"/>
                </a:lnTo>
                <a:lnTo>
                  <a:pt x="1868" y="2769"/>
                </a:lnTo>
                <a:lnTo>
                  <a:pt x="1865" y="2765"/>
                </a:lnTo>
                <a:lnTo>
                  <a:pt x="1864" y="2764"/>
                </a:lnTo>
                <a:lnTo>
                  <a:pt x="1863" y="2763"/>
                </a:lnTo>
                <a:lnTo>
                  <a:pt x="1863" y="2762"/>
                </a:lnTo>
                <a:lnTo>
                  <a:pt x="1861" y="2759"/>
                </a:lnTo>
                <a:lnTo>
                  <a:pt x="1860" y="2758"/>
                </a:lnTo>
                <a:lnTo>
                  <a:pt x="1859" y="2757"/>
                </a:lnTo>
                <a:lnTo>
                  <a:pt x="1859" y="2755"/>
                </a:lnTo>
                <a:lnTo>
                  <a:pt x="1858" y="2754"/>
                </a:lnTo>
                <a:lnTo>
                  <a:pt x="1857" y="2753"/>
                </a:lnTo>
                <a:lnTo>
                  <a:pt x="1857" y="2752"/>
                </a:lnTo>
                <a:lnTo>
                  <a:pt x="1855" y="2751"/>
                </a:lnTo>
                <a:lnTo>
                  <a:pt x="1855" y="2749"/>
                </a:lnTo>
                <a:lnTo>
                  <a:pt x="1854" y="2749"/>
                </a:lnTo>
                <a:lnTo>
                  <a:pt x="1854" y="2748"/>
                </a:lnTo>
                <a:lnTo>
                  <a:pt x="1853" y="2747"/>
                </a:lnTo>
                <a:lnTo>
                  <a:pt x="1853" y="2746"/>
                </a:lnTo>
                <a:lnTo>
                  <a:pt x="1852" y="2744"/>
                </a:lnTo>
                <a:lnTo>
                  <a:pt x="1850" y="2743"/>
                </a:lnTo>
                <a:lnTo>
                  <a:pt x="1850" y="2742"/>
                </a:lnTo>
                <a:lnTo>
                  <a:pt x="1849" y="2742"/>
                </a:lnTo>
                <a:lnTo>
                  <a:pt x="1849" y="2741"/>
                </a:lnTo>
                <a:lnTo>
                  <a:pt x="1848" y="2739"/>
                </a:lnTo>
                <a:lnTo>
                  <a:pt x="1848" y="2738"/>
                </a:lnTo>
                <a:lnTo>
                  <a:pt x="1847" y="2738"/>
                </a:lnTo>
                <a:lnTo>
                  <a:pt x="1847" y="2737"/>
                </a:lnTo>
                <a:lnTo>
                  <a:pt x="1843" y="2731"/>
                </a:lnTo>
                <a:lnTo>
                  <a:pt x="1843" y="2730"/>
                </a:lnTo>
                <a:lnTo>
                  <a:pt x="1842" y="2728"/>
                </a:lnTo>
                <a:lnTo>
                  <a:pt x="1842" y="2727"/>
                </a:lnTo>
                <a:lnTo>
                  <a:pt x="1841" y="2726"/>
                </a:lnTo>
                <a:lnTo>
                  <a:pt x="1839" y="2725"/>
                </a:lnTo>
                <a:lnTo>
                  <a:pt x="1837" y="2728"/>
                </a:lnTo>
                <a:lnTo>
                  <a:pt x="1818" y="2752"/>
                </a:lnTo>
                <a:lnTo>
                  <a:pt x="1811" y="2762"/>
                </a:lnTo>
                <a:lnTo>
                  <a:pt x="1809" y="2764"/>
                </a:lnTo>
                <a:lnTo>
                  <a:pt x="1806" y="2767"/>
                </a:lnTo>
                <a:lnTo>
                  <a:pt x="1806" y="2764"/>
                </a:lnTo>
                <a:lnTo>
                  <a:pt x="1804" y="2754"/>
                </a:lnTo>
                <a:lnTo>
                  <a:pt x="1800" y="2747"/>
                </a:lnTo>
                <a:lnTo>
                  <a:pt x="1797" y="2742"/>
                </a:lnTo>
                <a:lnTo>
                  <a:pt x="1791" y="2737"/>
                </a:lnTo>
                <a:lnTo>
                  <a:pt x="1783" y="2728"/>
                </a:lnTo>
                <a:lnTo>
                  <a:pt x="1775" y="2720"/>
                </a:lnTo>
                <a:lnTo>
                  <a:pt x="1768" y="2712"/>
                </a:lnTo>
                <a:lnTo>
                  <a:pt x="1765" y="2710"/>
                </a:lnTo>
                <a:lnTo>
                  <a:pt x="1764" y="2707"/>
                </a:lnTo>
                <a:lnTo>
                  <a:pt x="1763" y="2703"/>
                </a:lnTo>
                <a:lnTo>
                  <a:pt x="1759" y="2696"/>
                </a:lnTo>
                <a:lnTo>
                  <a:pt x="1754" y="2684"/>
                </a:lnTo>
                <a:lnTo>
                  <a:pt x="1753" y="2682"/>
                </a:lnTo>
                <a:lnTo>
                  <a:pt x="1752" y="2679"/>
                </a:lnTo>
                <a:lnTo>
                  <a:pt x="1752" y="2678"/>
                </a:lnTo>
                <a:lnTo>
                  <a:pt x="1751" y="2679"/>
                </a:lnTo>
                <a:lnTo>
                  <a:pt x="1749" y="2679"/>
                </a:lnTo>
                <a:lnTo>
                  <a:pt x="1748" y="2679"/>
                </a:lnTo>
                <a:lnTo>
                  <a:pt x="1747" y="2679"/>
                </a:lnTo>
                <a:lnTo>
                  <a:pt x="1747" y="2680"/>
                </a:lnTo>
                <a:lnTo>
                  <a:pt x="1743" y="2680"/>
                </a:lnTo>
                <a:lnTo>
                  <a:pt x="1740" y="2682"/>
                </a:lnTo>
                <a:lnTo>
                  <a:pt x="1740" y="2683"/>
                </a:lnTo>
                <a:lnTo>
                  <a:pt x="1736" y="2684"/>
                </a:lnTo>
                <a:lnTo>
                  <a:pt x="1733" y="2684"/>
                </a:lnTo>
                <a:lnTo>
                  <a:pt x="1730" y="2685"/>
                </a:lnTo>
                <a:lnTo>
                  <a:pt x="1731" y="2689"/>
                </a:lnTo>
                <a:lnTo>
                  <a:pt x="1733" y="2699"/>
                </a:lnTo>
                <a:lnTo>
                  <a:pt x="1735" y="2705"/>
                </a:lnTo>
                <a:lnTo>
                  <a:pt x="1736" y="2715"/>
                </a:lnTo>
                <a:lnTo>
                  <a:pt x="1736" y="2725"/>
                </a:lnTo>
                <a:lnTo>
                  <a:pt x="1736" y="2730"/>
                </a:lnTo>
                <a:lnTo>
                  <a:pt x="1735" y="2735"/>
                </a:lnTo>
                <a:lnTo>
                  <a:pt x="1735" y="2741"/>
                </a:lnTo>
                <a:lnTo>
                  <a:pt x="1733" y="2744"/>
                </a:lnTo>
                <a:lnTo>
                  <a:pt x="1729" y="2759"/>
                </a:lnTo>
                <a:lnTo>
                  <a:pt x="1726" y="2764"/>
                </a:lnTo>
                <a:lnTo>
                  <a:pt x="1725" y="2770"/>
                </a:lnTo>
                <a:lnTo>
                  <a:pt x="1724" y="2775"/>
                </a:lnTo>
                <a:lnTo>
                  <a:pt x="1722" y="2780"/>
                </a:lnTo>
                <a:lnTo>
                  <a:pt x="1721" y="2785"/>
                </a:lnTo>
                <a:lnTo>
                  <a:pt x="1721" y="2790"/>
                </a:lnTo>
                <a:lnTo>
                  <a:pt x="1720" y="2792"/>
                </a:lnTo>
                <a:lnTo>
                  <a:pt x="1720" y="2795"/>
                </a:lnTo>
                <a:lnTo>
                  <a:pt x="1719" y="2797"/>
                </a:lnTo>
                <a:lnTo>
                  <a:pt x="1719" y="2802"/>
                </a:lnTo>
                <a:lnTo>
                  <a:pt x="1717" y="2806"/>
                </a:lnTo>
                <a:lnTo>
                  <a:pt x="1716" y="2811"/>
                </a:lnTo>
                <a:lnTo>
                  <a:pt x="1715" y="2815"/>
                </a:lnTo>
                <a:lnTo>
                  <a:pt x="1713" y="2820"/>
                </a:lnTo>
                <a:lnTo>
                  <a:pt x="1709" y="2828"/>
                </a:lnTo>
                <a:lnTo>
                  <a:pt x="1706" y="2833"/>
                </a:lnTo>
                <a:lnTo>
                  <a:pt x="1704" y="2842"/>
                </a:lnTo>
                <a:lnTo>
                  <a:pt x="1701" y="2847"/>
                </a:lnTo>
                <a:lnTo>
                  <a:pt x="1699" y="2850"/>
                </a:lnTo>
                <a:lnTo>
                  <a:pt x="1698" y="2855"/>
                </a:lnTo>
                <a:lnTo>
                  <a:pt x="1698" y="2860"/>
                </a:lnTo>
                <a:lnTo>
                  <a:pt x="1698" y="2864"/>
                </a:lnTo>
                <a:lnTo>
                  <a:pt x="1699" y="2868"/>
                </a:lnTo>
                <a:lnTo>
                  <a:pt x="1700" y="2872"/>
                </a:lnTo>
                <a:lnTo>
                  <a:pt x="1700" y="2877"/>
                </a:lnTo>
                <a:lnTo>
                  <a:pt x="1699" y="2880"/>
                </a:lnTo>
                <a:lnTo>
                  <a:pt x="1698" y="2885"/>
                </a:lnTo>
                <a:lnTo>
                  <a:pt x="1697" y="2888"/>
                </a:lnTo>
                <a:lnTo>
                  <a:pt x="1694" y="2892"/>
                </a:lnTo>
                <a:lnTo>
                  <a:pt x="1693" y="2896"/>
                </a:lnTo>
                <a:lnTo>
                  <a:pt x="1690" y="2900"/>
                </a:lnTo>
                <a:lnTo>
                  <a:pt x="1690" y="2901"/>
                </a:lnTo>
                <a:lnTo>
                  <a:pt x="1689" y="2903"/>
                </a:lnTo>
                <a:lnTo>
                  <a:pt x="1685" y="2908"/>
                </a:lnTo>
                <a:lnTo>
                  <a:pt x="1682" y="2912"/>
                </a:lnTo>
                <a:lnTo>
                  <a:pt x="1678" y="2916"/>
                </a:lnTo>
                <a:lnTo>
                  <a:pt x="1673" y="2919"/>
                </a:lnTo>
                <a:lnTo>
                  <a:pt x="1667" y="2924"/>
                </a:lnTo>
                <a:lnTo>
                  <a:pt x="1661" y="2929"/>
                </a:lnTo>
                <a:lnTo>
                  <a:pt x="1651" y="2936"/>
                </a:lnTo>
                <a:lnTo>
                  <a:pt x="1665" y="2943"/>
                </a:lnTo>
                <a:lnTo>
                  <a:pt x="1674" y="2948"/>
                </a:lnTo>
                <a:lnTo>
                  <a:pt x="1699" y="2959"/>
                </a:lnTo>
                <a:lnTo>
                  <a:pt x="1727" y="2972"/>
                </a:lnTo>
                <a:lnTo>
                  <a:pt x="1748" y="2982"/>
                </a:lnTo>
                <a:lnTo>
                  <a:pt x="1779" y="2996"/>
                </a:lnTo>
                <a:lnTo>
                  <a:pt x="1785" y="2998"/>
                </a:lnTo>
                <a:lnTo>
                  <a:pt x="1761" y="3002"/>
                </a:lnTo>
                <a:lnTo>
                  <a:pt x="1751" y="3004"/>
                </a:lnTo>
                <a:lnTo>
                  <a:pt x="1748" y="3004"/>
                </a:lnTo>
                <a:lnTo>
                  <a:pt x="1741" y="3009"/>
                </a:lnTo>
                <a:lnTo>
                  <a:pt x="1735" y="3016"/>
                </a:lnTo>
                <a:lnTo>
                  <a:pt x="1733" y="3020"/>
                </a:lnTo>
                <a:lnTo>
                  <a:pt x="1732" y="3024"/>
                </a:lnTo>
                <a:lnTo>
                  <a:pt x="1731" y="3030"/>
                </a:lnTo>
                <a:lnTo>
                  <a:pt x="1731" y="3033"/>
                </a:lnTo>
                <a:lnTo>
                  <a:pt x="1731" y="3034"/>
                </a:lnTo>
                <a:lnTo>
                  <a:pt x="1731" y="3037"/>
                </a:lnTo>
                <a:lnTo>
                  <a:pt x="1733" y="3046"/>
                </a:lnTo>
                <a:lnTo>
                  <a:pt x="1733" y="3052"/>
                </a:lnTo>
                <a:lnTo>
                  <a:pt x="1735" y="3058"/>
                </a:lnTo>
                <a:lnTo>
                  <a:pt x="1735" y="3066"/>
                </a:lnTo>
                <a:lnTo>
                  <a:pt x="1735" y="3071"/>
                </a:lnTo>
                <a:lnTo>
                  <a:pt x="1732" y="3077"/>
                </a:lnTo>
                <a:lnTo>
                  <a:pt x="1730" y="3085"/>
                </a:lnTo>
                <a:lnTo>
                  <a:pt x="1725" y="3090"/>
                </a:lnTo>
                <a:lnTo>
                  <a:pt x="1720" y="3097"/>
                </a:lnTo>
                <a:lnTo>
                  <a:pt x="1717" y="3098"/>
                </a:lnTo>
                <a:lnTo>
                  <a:pt x="1716" y="3099"/>
                </a:lnTo>
                <a:lnTo>
                  <a:pt x="1714" y="3100"/>
                </a:lnTo>
                <a:lnTo>
                  <a:pt x="1710" y="3103"/>
                </a:lnTo>
                <a:lnTo>
                  <a:pt x="1703" y="3104"/>
                </a:lnTo>
                <a:lnTo>
                  <a:pt x="1697" y="3105"/>
                </a:lnTo>
                <a:lnTo>
                  <a:pt x="1689" y="3105"/>
                </a:lnTo>
                <a:lnTo>
                  <a:pt x="1682" y="3104"/>
                </a:lnTo>
                <a:lnTo>
                  <a:pt x="1678" y="3104"/>
                </a:lnTo>
                <a:lnTo>
                  <a:pt x="1672" y="3104"/>
                </a:lnTo>
                <a:lnTo>
                  <a:pt x="1663" y="3103"/>
                </a:lnTo>
                <a:lnTo>
                  <a:pt x="1661" y="3101"/>
                </a:lnTo>
                <a:lnTo>
                  <a:pt x="1652" y="3100"/>
                </a:lnTo>
                <a:lnTo>
                  <a:pt x="1651" y="3099"/>
                </a:lnTo>
                <a:lnTo>
                  <a:pt x="1642" y="3097"/>
                </a:lnTo>
                <a:lnTo>
                  <a:pt x="1639" y="3097"/>
                </a:lnTo>
                <a:lnTo>
                  <a:pt x="1633" y="3094"/>
                </a:lnTo>
                <a:lnTo>
                  <a:pt x="1622" y="3088"/>
                </a:lnTo>
                <a:lnTo>
                  <a:pt x="1620" y="3088"/>
                </a:lnTo>
                <a:lnTo>
                  <a:pt x="1617" y="3087"/>
                </a:lnTo>
                <a:lnTo>
                  <a:pt x="1615" y="3085"/>
                </a:lnTo>
                <a:lnTo>
                  <a:pt x="1607" y="3083"/>
                </a:lnTo>
                <a:lnTo>
                  <a:pt x="1606" y="3082"/>
                </a:lnTo>
                <a:lnTo>
                  <a:pt x="1598" y="3081"/>
                </a:lnTo>
                <a:lnTo>
                  <a:pt x="1591" y="3079"/>
                </a:lnTo>
                <a:lnTo>
                  <a:pt x="1585" y="3078"/>
                </a:lnTo>
                <a:lnTo>
                  <a:pt x="1577" y="3078"/>
                </a:lnTo>
                <a:lnTo>
                  <a:pt x="1571" y="3079"/>
                </a:lnTo>
                <a:lnTo>
                  <a:pt x="1558" y="3084"/>
                </a:lnTo>
                <a:lnTo>
                  <a:pt x="1549" y="3088"/>
                </a:lnTo>
                <a:lnTo>
                  <a:pt x="1537" y="3098"/>
                </a:lnTo>
                <a:lnTo>
                  <a:pt x="1527" y="3108"/>
                </a:lnTo>
                <a:lnTo>
                  <a:pt x="1514" y="3125"/>
                </a:lnTo>
                <a:lnTo>
                  <a:pt x="1510" y="3131"/>
                </a:lnTo>
                <a:lnTo>
                  <a:pt x="1505" y="3143"/>
                </a:lnTo>
                <a:lnTo>
                  <a:pt x="1503" y="3151"/>
                </a:lnTo>
                <a:lnTo>
                  <a:pt x="1501" y="3163"/>
                </a:lnTo>
                <a:lnTo>
                  <a:pt x="1501" y="3174"/>
                </a:lnTo>
                <a:lnTo>
                  <a:pt x="1501" y="3181"/>
                </a:lnTo>
                <a:lnTo>
                  <a:pt x="1502" y="3189"/>
                </a:lnTo>
                <a:lnTo>
                  <a:pt x="1507" y="3206"/>
                </a:lnTo>
                <a:lnTo>
                  <a:pt x="1508" y="3216"/>
                </a:lnTo>
                <a:lnTo>
                  <a:pt x="1510" y="3225"/>
                </a:lnTo>
                <a:lnTo>
                  <a:pt x="1510" y="3227"/>
                </a:lnTo>
                <a:lnTo>
                  <a:pt x="1510" y="3232"/>
                </a:lnTo>
                <a:lnTo>
                  <a:pt x="1508" y="3242"/>
                </a:lnTo>
                <a:lnTo>
                  <a:pt x="1506" y="3248"/>
                </a:lnTo>
                <a:lnTo>
                  <a:pt x="1496" y="3265"/>
                </a:lnTo>
                <a:lnTo>
                  <a:pt x="1486" y="3285"/>
                </a:lnTo>
                <a:lnTo>
                  <a:pt x="1463" y="3324"/>
                </a:lnTo>
                <a:lnTo>
                  <a:pt x="1447" y="3351"/>
                </a:lnTo>
                <a:lnTo>
                  <a:pt x="1446" y="3354"/>
                </a:lnTo>
                <a:lnTo>
                  <a:pt x="1434" y="3374"/>
                </a:lnTo>
                <a:lnTo>
                  <a:pt x="1428" y="3383"/>
                </a:lnTo>
                <a:lnTo>
                  <a:pt x="1421" y="3396"/>
                </a:lnTo>
                <a:lnTo>
                  <a:pt x="1412" y="3408"/>
                </a:lnTo>
                <a:lnTo>
                  <a:pt x="1404" y="3420"/>
                </a:lnTo>
                <a:lnTo>
                  <a:pt x="1390" y="3438"/>
                </a:lnTo>
                <a:lnTo>
                  <a:pt x="1378" y="3452"/>
                </a:lnTo>
                <a:lnTo>
                  <a:pt x="1366" y="3467"/>
                </a:lnTo>
                <a:lnTo>
                  <a:pt x="1361" y="3461"/>
                </a:lnTo>
                <a:lnTo>
                  <a:pt x="1359" y="3458"/>
                </a:lnTo>
                <a:lnTo>
                  <a:pt x="1356" y="3455"/>
                </a:lnTo>
                <a:lnTo>
                  <a:pt x="1356" y="3454"/>
                </a:lnTo>
                <a:lnTo>
                  <a:pt x="1356" y="3452"/>
                </a:lnTo>
                <a:lnTo>
                  <a:pt x="1356" y="3450"/>
                </a:lnTo>
                <a:lnTo>
                  <a:pt x="1356" y="3447"/>
                </a:lnTo>
                <a:lnTo>
                  <a:pt x="1357" y="3444"/>
                </a:lnTo>
                <a:lnTo>
                  <a:pt x="1357" y="3442"/>
                </a:lnTo>
                <a:lnTo>
                  <a:pt x="1357" y="3441"/>
                </a:lnTo>
                <a:lnTo>
                  <a:pt x="1357" y="3440"/>
                </a:lnTo>
                <a:lnTo>
                  <a:pt x="1356" y="3438"/>
                </a:lnTo>
                <a:lnTo>
                  <a:pt x="1355" y="3436"/>
                </a:lnTo>
                <a:lnTo>
                  <a:pt x="1355" y="3435"/>
                </a:lnTo>
                <a:lnTo>
                  <a:pt x="1352" y="3434"/>
                </a:lnTo>
                <a:lnTo>
                  <a:pt x="1348" y="3433"/>
                </a:lnTo>
                <a:lnTo>
                  <a:pt x="1342" y="3434"/>
                </a:lnTo>
                <a:lnTo>
                  <a:pt x="1341" y="3434"/>
                </a:lnTo>
                <a:lnTo>
                  <a:pt x="1336" y="3436"/>
                </a:lnTo>
                <a:lnTo>
                  <a:pt x="1335" y="3438"/>
                </a:lnTo>
                <a:lnTo>
                  <a:pt x="1334" y="3438"/>
                </a:lnTo>
                <a:lnTo>
                  <a:pt x="1332" y="3439"/>
                </a:lnTo>
                <a:lnTo>
                  <a:pt x="1331" y="3440"/>
                </a:lnTo>
                <a:lnTo>
                  <a:pt x="1330" y="3442"/>
                </a:lnTo>
                <a:lnTo>
                  <a:pt x="1329" y="3444"/>
                </a:lnTo>
                <a:lnTo>
                  <a:pt x="1327" y="3442"/>
                </a:lnTo>
                <a:lnTo>
                  <a:pt x="1325" y="3438"/>
                </a:lnTo>
                <a:lnTo>
                  <a:pt x="1324" y="3438"/>
                </a:lnTo>
                <a:lnTo>
                  <a:pt x="1324" y="3436"/>
                </a:lnTo>
                <a:lnTo>
                  <a:pt x="1316" y="3426"/>
                </a:lnTo>
                <a:lnTo>
                  <a:pt x="1309" y="3433"/>
                </a:lnTo>
                <a:lnTo>
                  <a:pt x="1303" y="3428"/>
                </a:lnTo>
                <a:lnTo>
                  <a:pt x="1302" y="3426"/>
                </a:lnTo>
                <a:lnTo>
                  <a:pt x="1302" y="3425"/>
                </a:lnTo>
                <a:lnTo>
                  <a:pt x="1302" y="3424"/>
                </a:lnTo>
                <a:lnTo>
                  <a:pt x="1300" y="3423"/>
                </a:lnTo>
                <a:lnTo>
                  <a:pt x="1297" y="3419"/>
                </a:lnTo>
                <a:lnTo>
                  <a:pt x="1295" y="3418"/>
                </a:lnTo>
                <a:lnTo>
                  <a:pt x="1294" y="3417"/>
                </a:lnTo>
                <a:lnTo>
                  <a:pt x="1293" y="3415"/>
                </a:lnTo>
                <a:lnTo>
                  <a:pt x="1289" y="3414"/>
                </a:lnTo>
                <a:lnTo>
                  <a:pt x="1287" y="3413"/>
                </a:lnTo>
                <a:lnTo>
                  <a:pt x="1287" y="3412"/>
                </a:lnTo>
                <a:lnTo>
                  <a:pt x="1287" y="3413"/>
                </a:lnTo>
                <a:lnTo>
                  <a:pt x="1284" y="3414"/>
                </a:lnTo>
                <a:lnTo>
                  <a:pt x="1282" y="3418"/>
                </a:lnTo>
                <a:lnTo>
                  <a:pt x="1281" y="3418"/>
                </a:lnTo>
                <a:lnTo>
                  <a:pt x="1279" y="3415"/>
                </a:lnTo>
                <a:lnTo>
                  <a:pt x="1277" y="3414"/>
                </a:lnTo>
                <a:lnTo>
                  <a:pt x="1273" y="3410"/>
                </a:lnTo>
                <a:lnTo>
                  <a:pt x="1276" y="3406"/>
                </a:lnTo>
                <a:lnTo>
                  <a:pt x="1278" y="3402"/>
                </a:lnTo>
                <a:lnTo>
                  <a:pt x="1279" y="3401"/>
                </a:lnTo>
                <a:lnTo>
                  <a:pt x="1281" y="3398"/>
                </a:lnTo>
                <a:lnTo>
                  <a:pt x="1283" y="3396"/>
                </a:lnTo>
                <a:lnTo>
                  <a:pt x="1284" y="3394"/>
                </a:lnTo>
                <a:lnTo>
                  <a:pt x="1288" y="3391"/>
                </a:lnTo>
                <a:lnTo>
                  <a:pt x="1291" y="3387"/>
                </a:lnTo>
                <a:lnTo>
                  <a:pt x="1292" y="3386"/>
                </a:lnTo>
                <a:lnTo>
                  <a:pt x="1294" y="3382"/>
                </a:lnTo>
                <a:lnTo>
                  <a:pt x="1295" y="3381"/>
                </a:lnTo>
                <a:lnTo>
                  <a:pt x="1298" y="3377"/>
                </a:lnTo>
                <a:lnTo>
                  <a:pt x="1299" y="3375"/>
                </a:lnTo>
                <a:lnTo>
                  <a:pt x="1300" y="3372"/>
                </a:lnTo>
                <a:lnTo>
                  <a:pt x="1300" y="3370"/>
                </a:lnTo>
                <a:lnTo>
                  <a:pt x="1300" y="3369"/>
                </a:lnTo>
                <a:lnTo>
                  <a:pt x="1302" y="3367"/>
                </a:lnTo>
                <a:lnTo>
                  <a:pt x="1302" y="3366"/>
                </a:lnTo>
                <a:lnTo>
                  <a:pt x="1300" y="3361"/>
                </a:lnTo>
                <a:lnTo>
                  <a:pt x="1300" y="3360"/>
                </a:lnTo>
                <a:lnTo>
                  <a:pt x="1302" y="3356"/>
                </a:lnTo>
                <a:lnTo>
                  <a:pt x="1300" y="3351"/>
                </a:lnTo>
                <a:lnTo>
                  <a:pt x="1299" y="3350"/>
                </a:lnTo>
                <a:lnTo>
                  <a:pt x="1299" y="3345"/>
                </a:lnTo>
                <a:lnTo>
                  <a:pt x="1298" y="3344"/>
                </a:lnTo>
                <a:lnTo>
                  <a:pt x="1297" y="3342"/>
                </a:lnTo>
                <a:lnTo>
                  <a:pt x="1295" y="3340"/>
                </a:lnTo>
                <a:lnTo>
                  <a:pt x="1294" y="3339"/>
                </a:lnTo>
                <a:lnTo>
                  <a:pt x="1287" y="3332"/>
                </a:lnTo>
                <a:lnTo>
                  <a:pt x="1284" y="3330"/>
                </a:lnTo>
                <a:lnTo>
                  <a:pt x="1283" y="3329"/>
                </a:lnTo>
                <a:lnTo>
                  <a:pt x="1282" y="3329"/>
                </a:lnTo>
                <a:lnTo>
                  <a:pt x="1281" y="3328"/>
                </a:lnTo>
                <a:lnTo>
                  <a:pt x="1279" y="3327"/>
                </a:lnTo>
                <a:lnTo>
                  <a:pt x="1279" y="3326"/>
                </a:lnTo>
                <a:lnTo>
                  <a:pt x="1277" y="3324"/>
                </a:lnTo>
                <a:lnTo>
                  <a:pt x="1272" y="3322"/>
                </a:lnTo>
                <a:lnTo>
                  <a:pt x="1266" y="3318"/>
                </a:lnTo>
                <a:lnTo>
                  <a:pt x="1263" y="3314"/>
                </a:lnTo>
                <a:lnTo>
                  <a:pt x="1262" y="3312"/>
                </a:lnTo>
                <a:lnTo>
                  <a:pt x="1259" y="3307"/>
                </a:lnTo>
                <a:lnTo>
                  <a:pt x="1255" y="3302"/>
                </a:lnTo>
                <a:lnTo>
                  <a:pt x="1252" y="3297"/>
                </a:lnTo>
                <a:lnTo>
                  <a:pt x="1251" y="3291"/>
                </a:lnTo>
                <a:lnTo>
                  <a:pt x="1250" y="3286"/>
                </a:lnTo>
                <a:lnTo>
                  <a:pt x="1247" y="3282"/>
                </a:lnTo>
                <a:lnTo>
                  <a:pt x="1247" y="3280"/>
                </a:lnTo>
                <a:lnTo>
                  <a:pt x="1244" y="3274"/>
                </a:lnTo>
                <a:lnTo>
                  <a:pt x="1241" y="3271"/>
                </a:lnTo>
                <a:lnTo>
                  <a:pt x="1235" y="3263"/>
                </a:lnTo>
                <a:lnTo>
                  <a:pt x="1235" y="3261"/>
                </a:lnTo>
                <a:lnTo>
                  <a:pt x="1231" y="3258"/>
                </a:lnTo>
                <a:lnTo>
                  <a:pt x="1227" y="3252"/>
                </a:lnTo>
                <a:lnTo>
                  <a:pt x="1218" y="3242"/>
                </a:lnTo>
                <a:lnTo>
                  <a:pt x="1212" y="3234"/>
                </a:lnTo>
                <a:lnTo>
                  <a:pt x="1203" y="3223"/>
                </a:lnTo>
                <a:lnTo>
                  <a:pt x="1187" y="3205"/>
                </a:lnTo>
                <a:lnTo>
                  <a:pt x="1183" y="3206"/>
                </a:lnTo>
                <a:lnTo>
                  <a:pt x="1182" y="3206"/>
                </a:lnTo>
                <a:lnTo>
                  <a:pt x="1179" y="3206"/>
                </a:lnTo>
                <a:lnTo>
                  <a:pt x="1176" y="3207"/>
                </a:lnTo>
                <a:lnTo>
                  <a:pt x="1174" y="3206"/>
                </a:lnTo>
                <a:lnTo>
                  <a:pt x="1170" y="3205"/>
                </a:lnTo>
                <a:lnTo>
                  <a:pt x="1166" y="3202"/>
                </a:lnTo>
                <a:lnTo>
                  <a:pt x="1165" y="3201"/>
                </a:lnTo>
                <a:lnTo>
                  <a:pt x="1164" y="3201"/>
                </a:lnTo>
                <a:lnTo>
                  <a:pt x="1163" y="3201"/>
                </a:lnTo>
                <a:lnTo>
                  <a:pt x="1160" y="3200"/>
                </a:lnTo>
                <a:lnTo>
                  <a:pt x="1155" y="3197"/>
                </a:lnTo>
                <a:lnTo>
                  <a:pt x="1153" y="3196"/>
                </a:lnTo>
                <a:lnTo>
                  <a:pt x="1149" y="3194"/>
                </a:lnTo>
                <a:lnTo>
                  <a:pt x="1135" y="3188"/>
                </a:lnTo>
                <a:lnTo>
                  <a:pt x="1132" y="3186"/>
                </a:lnTo>
                <a:lnTo>
                  <a:pt x="1128" y="3185"/>
                </a:lnTo>
                <a:lnTo>
                  <a:pt x="1124" y="3184"/>
                </a:lnTo>
                <a:lnTo>
                  <a:pt x="1122" y="3183"/>
                </a:lnTo>
                <a:lnTo>
                  <a:pt x="1118" y="3181"/>
                </a:lnTo>
                <a:lnTo>
                  <a:pt x="1113" y="3180"/>
                </a:lnTo>
                <a:lnTo>
                  <a:pt x="1111" y="3179"/>
                </a:lnTo>
                <a:lnTo>
                  <a:pt x="1103" y="3175"/>
                </a:lnTo>
                <a:lnTo>
                  <a:pt x="1092" y="3170"/>
                </a:lnTo>
                <a:lnTo>
                  <a:pt x="1091" y="3169"/>
                </a:lnTo>
                <a:lnTo>
                  <a:pt x="1084" y="3167"/>
                </a:lnTo>
                <a:lnTo>
                  <a:pt x="1073" y="3162"/>
                </a:lnTo>
                <a:lnTo>
                  <a:pt x="1059" y="3156"/>
                </a:lnTo>
                <a:lnTo>
                  <a:pt x="1056" y="3153"/>
                </a:lnTo>
                <a:lnTo>
                  <a:pt x="1046" y="3136"/>
                </a:lnTo>
                <a:lnTo>
                  <a:pt x="1033" y="3114"/>
                </a:lnTo>
                <a:lnTo>
                  <a:pt x="1027" y="3106"/>
                </a:lnTo>
                <a:lnTo>
                  <a:pt x="1019" y="3092"/>
                </a:lnTo>
                <a:lnTo>
                  <a:pt x="1012" y="3082"/>
                </a:lnTo>
                <a:lnTo>
                  <a:pt x="1003" y="3065"/>
                </a:lnTo>
                <a:lnTo>
                  <a:pt x="999" y="3060"/>
                </a:lnTo>
                <a:lnTo>
                  <a:pt x="999" y="3055"/>
                </a:lnTo>
                <a:lnTo>
                  <a:pt x="999" y="3051"/>
                </a:lnTo>
                <a:lnTo>
                  <a:pt x="998" y="3041"/>
                </a:lnTo>
                <a:lnTo>
                  <a:pt x="996" y="3034"/>
                </a:lnTo>
                <a:lnTo>
                  <a:pt x="995" y="3028"/>
                </a:lnTo>
                <a:lnTo>
                  <a:pt x="993" y="3021"/>
                </a:lnTo>
                <a:lnTo>
                  <a:pt x="993" y="3020"/>
                </a:lnTo>
                <a:lnTo>
                  <a:pt x="992" y="3019"/>
                </a:lnTo>
                <a:lnTo>
                  <a:pt x="989" y="3016"/>
                </a:lnTo>
                <a:lnTo>
                  <a:pt x="983" y="3012"/>
                </a:lnTo>
                <a:lnTo>
                  <a:pt x="978" y="3007"/>
                </a:lnTo>
                <a:lnTo>
                  <a:pt x="972" y="3002"/>
                </a:lnTo>
                <a:lnTo>
                  <a:pt x="963" y="2994"/>
                </a:lnTo>
                <a:lnTo>
                  <a:pt x="956" y="2988"/>
                </a:lnTo>
                <a:lnTo>
                  <a:pt x="953" y="2987"/>
                </a:lnTo>
                <a:lnTo>
                  <a:pt x="947" y="2980"/>
                </a:lnTo>
                <a:lnTo>
                  <a:pt x="939" y="2973"/>
                </a:lnTo>
                <a:lnTo>
                  <a:pt x="925" y="2964"/>
                </a:lnTo>
                <a:lnTo>
                  <a:pt x="923" y="2959"/>
                </a:lnTo>
                <a:lnTo>
                  <a:pt x="915" y="2949"/>
                </a:lnTo>
                <a:lnTo>
                  <a:pt x="909" y="2944"/>
                </a:lnTo>
                <a:lnTo>
                  <a:pt x="899" y="2934"/>
                </a:lnTo>
                <a:lnTo>
                  <a:pt x="893" y="2928"/>
                </a:lnTo>
                <a:lnTo>
                  <a:pt x="889" y="2920"/>
                </a:lnTo>
                <a:lnTo>
                  <a:pt x="886" y="2912"/>
                </a:lnTo>
                <a:lnTo>
                  <a:pt x="882" y="2903"/>
                </a:lnTo>
                <a:lnTo>
                  <a:pt x="880" y="2896"/>
                </a:lnTo>
                <a:lnTo>
                  <a:pt x="878" y="2891"/>
                </a:lnTo>
                <a:lnTo>
                  <a:pt x="877" y="2888"/>
                </a:lnTo>
                <a:lnTo>
                  <a:pt x="877" y="2887"/>
                </a:lnTo>
                <a:lnTo>
                  <a:pt x="875" y="2886"/>
                </a:lnTo>
                <a:lnTo>
                  <a:pt x="872" y="2886"/>
                </a:lnTo>
                <a:lnTo>
                  <a:pt x="871" y="2886"/>
                </a:lnTo>
                <a:lnTo>
                  <a:pt x="866" y="2885"/>
                </a:lnTo>
                <a:lnTo>
                  <a:pt x="861" y="2898"/>
                </a:lnTo>
                <a:lnTo>
                  <a:pt x="857" y="2906"/>
                </a:lnTo>
                <a:lnTo>
                  <a:pt x="856" y="2911"/>
                </a:lnTo>
                <a:lnTo>
                  <a:pt x="848" y="2928"/>
                </a:lnTo>
                <a:lnTo>
                  <a:pt x="839" y="2948"/>
                </a:lnTo>
                <a:lnTo>
                  <a:pt x="836" y="2951"/>
                </a:lnTo>
                <a:lnTo>
                  <a:pt x="834" y="2955"/>
                </a:lnTo>
                <a:lnTo>
                  <a:pt x="813" y="2987"/>
                </a:lnTo>
                <a:lnTo>
                  <a:pt x="809" y="2988"/>
                </a:lnTo>
                <a:lnTo>
                  <a:pt x="806" y="2988"/>
                </a:lnTo>
                <a:lnTo>
                  <a:pt x="801" y="2989"/>
                </a:lnTo>
                <a:lnTo>
                  <a:pt x="791" y="2992"/>
                </a:lnTo>
                <a:lnTo>
                  <a:pt x="790" y="2992"/>
                </a:lnTo>
                <a:lnTo>
                  <a:pt x="788" y="2993"/>
                </a:lnTo>
                <a:lnTo>
                  <a:pt x="787" y="2993"/>
                </a:lnTo>
                <a:lnTo>
                  <a:pt x="785" y="2996"/>
                </a:lnTo>
                <a:lnTo>
                  <a:pt x="769" y="3007"/>
                </a:lnTo>
                <a:lnTo>
                  <a:pt x="761" y="3013"/>
                </a:lnTo>
                <a:lnTo>
                  <a:pt x="760" y="3010"/>
                </a:lnTo>
                <a:lnTo>
                  <a:pt x="758" y="3004"/>
                </a:lnTo>
                <a:lnTo>
                  <a:pt x="757" y="3000"/>
                </a:lnTo>
                <a:lnTo>
                  <a:pt x="755" y="2996"/>
                </a:lnTo>
                <a:lnTo>
                  <a:pt x="749" y="2978"/>
                </a:lnTo>
                <a:lnTo>
                  <a:pt x="744" y="2962"/>
                </a:lnTo>
                <a:lnTo>
                  <a:pt x="744" y="2961"/>
                </a:lnTo>
                <a:lnTo>
                  <a:pt x="743" y="2960"/>
                </a:lnTo>
                <a:lnTo>
                  <a:pt x="742" y="2955"/>
                </a:lnTo>
                <a:lnTo>
                  <a:pt x="741" y="2950"/>
                </a:lnTo>
                <a:lnTo>
                  <a:pt x="739" y="2948"/>
                </a:lnTo>
                <a:lnTo>
                  <a:pt x="738" y="2944"/>
                </a:lnTo>
                <a:lnTo>
                  <a:pt x="737" y="2940"/>
                </a:lnTo>
                <a:lnTo>
                  <a:pt x="736" y="2935"/>
                </a:lnTo>
                <a:lnTo>
                  <a:pt x="733" y="2929"/>
                </a:lnTo>
                <a:lnTo>
                  <a:pt x="733" y="2927"/>
                </a:lnTo>
                <a:lnTo>
                  <a:pt x="732" y="2923"/>
                </a:lnTo>
                <a:lnTo>
                  <a:pt x="731" y="2919"/>
                </a:lnTo>
                <a:lnTo>
                  <a:pt x="729" y="2918"/>
                </a:lnTo>
                <a:lnTo>
                  <a:pt x="729" y="2916"/>
                </a:lnTo>
                <a:lnTo>
                  <a:pt x="728" y="2916"/>
                </a:lnTo>
                <a:lnTo>
                  <a:pt x="728" y="2913"/>
                </a:lnTo>
                <a:lnTo>
                  <a:pt x="728" y="2912"/>
                </a:lnTo>
                <a:lnTo>
                  <a:pt x="729" y="2911"/>
                </a:lnTo>
                <a:lnTo>
                  <a:pt x="731" y="2907"/>
                </a:lnTo>
                <a:lnTo>
                  <a:pt x="731" y="2906"/>
                </a:lnTo>
                <a:lnTo>
                  <a:pt x="733" y="2901"/>
                </a:lnTo>
                <a:lnTo>
                  <a:pt x="734" y="2897"/>
                </a:lnTo>
                <a:lnTo>
                  <a:pt x="734" y="2892"/>
                </a:lnTo>
                <a:lnTo>
                  <a:pt x="737" y="2885"/>
                </a:lnTo>
                <a:lnTo>
                  <a:pt x="737" y="2884"/>
                </a:lnTo>
                <a:lnTo>
                  <a:pt x="737" y="2881"/>
                </a:lnTo>
                <a:lnTo>
                  <a:pt x="737" y="2879"/>
                </a:lnTo>
                <a:lnTo>
                  <a:pt x="737" y="2875"/>
                </a:lnTo>
                <a:lnTo>
                  <a:pt x="737" y="2874"/>
                </a:lnTo>
                <a:lnTo>
                  <a:pt x="737" y="2872"/>
                </a:lnTo>
                <a:lnTo>
                  <a:pt x="737" y="2870"/>
                </a:lnTo>
                <a:lnTo>
                  <a:pt x="738" y="2869"/>
                </a:lnTo>
                <a:lnTo>
                  <a:pt x="739" y="2866"/>
                </a:lnTo>
                <a:lnTo>
                  <a:pt x="739" y="2865"/>
                </a:lnTo>
                <a:lnTo>
                  <a:pt x="741" y="2864"/>
                </a:lnTo>
                <a:lnTo>
                  <a:pt x="742" y="2861"/>
                </a:lnTo>
                <a:lnTo>
                  <a:pt x="744" y="2859"/>
                </a:lnTo>
                <a:lnTo>
                  <a:pt x="752" y="2852"/>
                </a:lnTo>
                <a:lnTo>
                  <a:pt x="755" y="2848"/>
                </a:lnTo>
                <a:lnTo>
                  <a:pt x="759" y="2844"/>
                </a:lnTo>
                <a:lnTo>
                  <a:pt x="763" y="2840"/>
                </a:lnTo>
                <a:lnTo>
                  <a:pt x="765" y="2838"/>
                </a:lnTo>
                <a:lnTo>
                  <a:pt x="770" y="2832"/>
                </a:lnTo>
                <a:lnTo>
                  <a:pt x="776" y="2826"/>
                </a:lnTo>
                <a:lnTo>
                  <a:pt x="781" y="2818"/>
                </a:lnTo>
                <a:lnTo>
                  <a:pt x="785" y="2815"/>
                </a:lnTo>
                <a:lnTo>
                  <a:pt x="785" y="2813"/>
                </a:lnTo>
                <a:lnTo>
                  <a:pt x="781" y="2810"/>
                </a:lnTo>
                <a:lnTo>
                  <a:pt x="776" y="2802"/>
                </a:lnTo>
                <a:lnTo>
                  <a:pt x="775" y="2802"/>
                </a:lnTo>
                <a:lnTo>
                  <a:pt x="769" y="2807"/>
                </a:lnTo>
                <a:lnTo>
                  <a:pt x="768" y="2807"/>
                </a:lnTo>
                <a:lnTo>
                  <a:pt x="766" y="2807"/>
                </a:lnTo>
                <a:lnTo>
                  <a:pt x="766" y="2806"/>
                </a:lnTo>
                <a:lnTo>
                  <a:pt x="764" y="2806"/>
                </a:lnTo>
                <a:lnTo>
                  <a:pt x="763" y="2805"/>
                </a:lnTo>
                <a:lnTo>
                  <a:pt x="761" y="2804"/>
                </a:lnTo>
                <a:lnTo>
                  <a:pt x="760" y="2802"/>
                </a:lnTo>
                <a:lnTo>
                  <a:pt x="757" y="2796"/>
                </a:lnTo>
                <a:lnTo>
                  <a:pt x="755" y="2795"/>
                </a:lnTo>
                <a:lnTo>
                  <a:pt x="754" y="2791"/>
                </a:lnTo>
                <a:lnTo>
                  <a:pt x="753" y="2788"/>
                </a:lnTo>
                <a:lnTo>
                  <a:pt x="750" y="2784"/>
                </a:lnTo>
                <a:lnTo>
                  <a:pt x="747" y="2778"/>
                </a:lnTo>
                <a:lnTo>
                  <a:pt x="739" y="2767"/>
                </a:lnTo>
                <a:lnTo>
                  <a:pt x="736" y="2762"/>
                </a:lnTo>
                <a:lnTo>
                  <a:pt x="733" y="2759"/>
                </a:lnTo>
                <a:lnTo>
                  <a:pt x="729" y="2755"/>
                </a:lnTo>
                <a:lnTo>
                  <a:pt x="728" y="2753"/>
                </a:lnTo>
                <a:lnTo>
                  <a:pt x="721" y="2746"/>
                </a:lnTo>
                <a:lnTo>
                  <a:pt x="718" y="2743"/>
                </a:lnTo>
                <a:lnTo>
                  <a:pt x="717" y="2742"/>
                </a:lnTo>
                <a:lnTo>
                  <a:pt x="709" y="2733"/>
                </a:lnTo>
                <a:lnTo>
                  <a:pt x="694" y="2717"/>
                </a:lnTo>
                <a:lnTo>
                  <a:pt x="694" y="2716"/>
                </a:lnTo>
                <a:lnTo>
                  <a:pt x="683" y="2703"/>
                </a:lnTo>
                <a:lnTo>
                  <a:pt x="681" y="2700"/>
                </a:lnTo>
                <a:lnTo>
                  <a:pt x="679" y="2704"/>
                </a:lnTo>
                <a:lnTo>
                  <a:pt x="677" y="2707"/>
                </a:lnTo>
                <a:lnTo>
                  <a:pt x="675" y="2712"/>
                </a:lnTo>
                <a:lnTo>
                  <a:pt x="675" y="2714"/>
                </a:lnTo>
                <a:lnTo>
                  <a:pt x="675" y="2716"/>
                </a:lnTo>
                <a:lnTo>
                  <a:pt x="675" y="2719"/>
                </a:lnTo>
                <a:lnTo>
                  <a:pt x="677" y="2721"/>
                </a:lnTo>
                <a:lnTo>
                  <a:pt x="678" y="2723"/>
                </a:lnTo>
                <a:lnTo>
                  <a:pt x="678" y="2730"/>
                </a:lnTo>
                <a:lnTo>
                  <a:pt x="675" y="2736"/>
                </a:lnTo>
                <a:lnTo>
                  <a:pt x="673" y="2739"/>
                </a:lnTo>
                <a:lnTo>
                  <a:pt x="670" y="2743"/>
                </a:lnTo>
                <a:lnTo>
                  <a:pt x="667" y="2747"/>
                </a:lnTo>
                <a:lnTo>
                  <a:pt x="662" y="2751"/>
                </a:lnTo>
                <a:lnTo>
                  <a:pt x="652" y="2755"/>
                </a:lnTo>
                <a:lnTo>
                  <a:pt x="645" y="2758"/>
                </a:lnTo>
                <a:lnTo>
                  <a:pt x="642" y="2758"/>
                </a:lnTo>
                <a:lnTo>
                  <a:pt x="640" y="2759"/>
                </a:lnTo>
                <a:lnTo>
                  <a:pt x="636" y="2759"/>
                </a:lnTo>
                <a:lnTo>
                  <a:pt x="632" y="2758"/>
                </a:lnTo>
                <a:lnTo>
                  <a:pt x="629" y="2755"/>
                </a:lnTo>
                <a:lnTo>
                  <a:pt x="627" y="2753"/>
                </a:lnTo>
                <a:lnTo>
                  <a:pt x="626" y="2753"/>
                </a:lnTo>
                <a:lnTo>
                  <a:pt x="626" y="2749"/>
                </a:lnTo>
                <a:lnTo>
                  <a:pt x="626" y="2748"/>
                </a:lnTo>
                <a:lnTo>
                  <a:pt x="626" y="2747"/>
                </a:lnTo>
                <a:lnTo>
                  <a:pt x="629" y="2744"/>
                </a:lnTo>
                <a:lnTo>
                  <a:pt x="630" y="2742"/>
                </a:lnTo>
                <a:lnTo>
                  <a:pt x="630" y="2736"/>
                </a:lnTo>
                <a:lnTo>
                  <a:pt x="630" y="2727"/>
                </a:lnTo>
                <a:lnTo>
                  <a:pt x="629" y="2721"/>
                </a:lnTo>
                <a:lnTo>
                  <a:pt x="627" y="2716"/>
                </a:lnTo>
                <a:lnTo>
                  <a:pt x="625" y="2710"/>
                </a:lnTo>
                <a:lnTo>
                  <a:pt x="622" y="2706"/>
                </a:lnTo>
                <a:lnTo>
                  <a:pt x="620" y="2701"/>
                </a:lnTo>
                <a:lnTo>
                  <a:pt x="617" y="2696"/>
                </a:lnTo>
                <a:lnTo>
                  <a:pt x="613" y="2690"/>
                </a:lnTo>
                <a:lnTo>
                  <a:pt x="611" y="2687"/>
                </a:lnTo>
                <a:lnTo>
                  <a:pt x="600" y="2673"/>
                </a:lnTo>
                <a:lnTo>
                  <a:pt x="599" y="2672"/>
                </a:lnTo>
                <a:lnTo>
                  <a:pt x="598" y="2671"/>
                </a:lnTo>
                <a:lnTo>
                  <a:pt x="597" y="2669"/>
                </a:lnTo>
                <a:lnTo>
                  <a:pt x="595" y="2667"/>
                </a:lnTo>
                <a:lnTo>
                  <a:pt x="593" y="2666"/>
                </a:lnTo>
                <a:lnTo>
                  <a:pt x="590" y="2662"/>
                </a:lnTo>
                <a:lnTo>
                  <a:pt x="588" y="2658"/>
                </a:lnTo>
                <a:lnTo>
                  <a:pt x="585" y="2656"/>
                </a:lnTo>
                <a:lnTo>
                  <a:pt x="584" y="2653"/>
                </a:lnTo>
                <a:lnTo>
                  <a:pt x="584" y="2651"/>
                </a:lnTo>
                <a:lnTo>
                  <a:pt x="583" y="2647"/>
                </a:lnTo>
                <a:lnTo>
                  <a:pt x="583" y="2645"/>
                </a:lnTo>
                <a:lnTo>
                  <a:pt x="583" y="2643"/>
                </a:lnTo>
                <a:lnTo>
                  <a:pt x="582" y="2641"/>
                </a:lnTo>
                <a:lnTo>
                  <a:pt x="579" y="2639"/>
                </a:lnTo>
                <a:lnTo>
                  <a:pt x="578" y="2636"/>
                </a:lnTo>
                <a:lnTo>
                  <a:pt x="572" y="2630"/>
                </a:lnTo>
                <a:lnTo>
                  <a:pt x="568" y="2625"/>
                </a:lnTo>
                <a:lnTo>
                  <a:pt x="567" y="2624"/>
                </a:lnTo>
                <a:lnTo>
                  <a:pt x="566" y="2624"/>
                </a:lnTo>
                <a:lnTo>
                  <a:pt x="563" y="2621"/>
                </a:lnTo>
                <a:lnTo>
                  <a:pt x="560" y="2619"/>
                </a:lnTo>
                <a:lnTo>
                  <a:pt x="557" y="2618"/>
                </a:lnTo>
                <a:lnTo>
                  <a:pt x="553" y="2616"/>
                </a:lnTo>
                <a:lnTo>
                  <a:pt x="551" y="2616"/>
                </a:lnTo>
                <a:lnTo>
                  <a:pt x="550" y="2615"/>
                </a:lnTo>
                <a:lnTo>
                  <a:pt x="549" y="2615"/>
                </a:lnTo>
                <a:lnTo>
                  <a:pt x="546" y="2615"/>
                </a:lnTo>
                <a:lnTo>
                  <a:pt x="545" y="2615"/>
                </a:lnTo>
                <a:lnTo>
                  <a:pt x="544" y="2615"/>
                </a:lnTo>
                <a:lnTo>
                  <a:pt x="542" y="2615"/>
                </a:lnTo>
                <a:lnTo>
                  <a:pt x="540" y="2616"/>
                </a:lnTo>
                <a:lnTo>
                  <a:pt x="539" y="2618"/>
                </a:lnTo>
                <a:lnTo>
                  <a:pt x="537" y="2619"/>
                </a:lnTo>
                <a:lnTo>
                  <a:pt x="534" y="2623"/>
                </a:lnTo>
                <a:lnTo>
                  <a:pt x="530" y="2623"/>
                </a:lnTo>
                <a:lnTo>
                  <a:pt x="526" y="2621"/>
                </a:lnTo>
                <a:lnTo>
                  <a:pt x="521" y="2618"/>
                </a:lnTo>
                <a:lnTo>
                  <a:pt x="519" y="2616"/>
                </a:lnTo>
                <a:lnTo>
                  <a:pt x="515" y="2615"/>
                </a:lnTo>
                <a:lnTo>
                  <a:pt x="514" y="2614"/>
                </a:lnTo>
                <a:lnTo>
                  <a:pt x="512" y="2611"/>
                </a:lnTo>
                <a:lnTo>
                  <a:pt x="509" y="2609"/>
                </a:lnTo>
                <a:lnTo>
                  <a:pt x="505" y="2605"/>
                </a:lnTo>
                <a:lnTo>
                  <a:pt x="504" y="2604"/>
                </a:lnTo>
                <a:lnTo>
                  <a:pt x="502" y="2600"/>
                </a:lnTo>
                <a:lnTo>
                  <a:pt x="501" y="2599"/>
                </a:lnTo>
                <a:lnTo>
                  <a:pt x="499" y="2598"/>
                </a:lnTo>
                <a:lnTo>
                  <a:pt x="499" y="2597"/>
                </a:lnTo>
                <a:lnTo>
                  <a:pt x="498" y="2595"/>
                </a:lnTo>
                <a:lnTo>
                  <a:pt x="497" y="2593"/>
                </a:lnTo>
                <a:lnTo>
                  <a:pt x="497" y="2591"/>
                </a:lnTo>
                <a:lnTo>
                  <a:pt x="497" y="2588"/>
                </a:lnTo>
                <a:lnTo>
                  <a:pt x="497" y="2586"/>
                </a:lnTo>
                <a:lnTo>
                  <a:pt x="496" y="2584"/>
                </a:lnTo>
                <a:lnTo>
                  <a:pt x="492" y="2582"/>
                </a:lnTo>
                <a:lnTo>
                  <a:pt x="489" y="2581"/>
                </a:lnTo>
                <a:lnTo>
                  <a:pt x="488" y="2579"/>
                </a:lnTo>
                <a:lnTo>
                  <a:pt x="485" y="2577"/>
                </a:lnTo>
                <a:lnTo>
                  <a:pt x="480" y="2575"/>
                </a:lnTo>
                <a:lnTo>
                  <a:pt x="477" y="2573"/>
                </a:lnTo>
                <a:lnTo>
                  <a:pt x="472" y="2572"/>
                </a:lnTo>
                <a:lnTo>
                  <a:pt x="470" y="2571"/>
                </a:lnTo>
                <a:lnTo>
                  <a:pt x="462" y="2568"/>
                </a:lnTo>
                <a:lnTo>
                  <a:pt x="458" y="2566"/>
                </a:lnTo>
                <a:lnTo>
                  <a:pt x="455" y="2565"/>
                </a:lnTo>
                <a:lnTo>
                  <a:pt x="451" y="2565"/>
                </a:lnTo>
                <a:lnTo>
                  <a:pt x="445" y="2562"/>
                </a:lnTo>
                <a:lnTo>
                  <a:pt x="439" y="2561"/>
                </a:lnTo>
                <a:lnTo>
                  <a:pt x="435" y="2560"/>
                </a:lnTo>
                <a:lnTo>
                  <a:pt x="433" y="2559"/>
                </a:lnTo>
                <a:lnTo>
                  <a:pt x="430" y="2559"/>
                </a:lnTo>
                <a:lnTo>
                  <a:pt x="429" y="2557"/>
                </a:lnTo>
                <a:lnTo>
                  <a:pt x="428" y="2556"/>
                </a:lnTo>
                <a:lnTo>
                  <a:pt x="427" y="2555"/>
                </a:lnTo>
                <a:lnTo>
                  <a:pt x="426" y="2555"/>
                </a:lnTo>
                <a:lnTo>
                  <a:pt x="426" y="2554"/>
                </a:lnTo>
                <a:lnTo>
                  <a:pt x="424" y="2552"/>
                </a:lnTo>
                <a:lnTo>
                  <a:pt x="423" y="2551"/>
                </a:lnTo>
                <a:lnTo>
                  <a:pt x="423" y="2550"/>
                </a:lnTo>
                <a:lnTo>
                  <a:pt x="422" y="2549"/>
                </a:lnTo>
                <a:lnTo>
                  <a:pt x="422" y="2547"/>
                </a:lnTo>
                <a:lnTo>
                  <a:pt x="423" y="2545"/>
                </a:lnTo>
                <a:lnTo>
                  <a:pt x="423" y="2544"/>
                </a:lnTo>
                <a:lnTo>
                  <a:pt x="423" y="2543"/>
                </a:lnTo>
                <a:lnTo>
                  <a:pt x="423" y="2540"/>
                </a:lnTo>
                <a:lnTo>
                  <a:pt x="423" y="2539"/>
                </a:lnTo>
                <a:lnTo>
                  <a:pt x="422" y="2536"/>
                </a:lnTo>
                <a:lnTo>
                  <a:pt x="422" y="2535"/>
                </a:lnTo>
                <a:lnTo>
                  <a:pt x="421" y="2535"/>
                </a:lnTo>
                <a:lnTo>
                  <a:pt x="421" y="2534"/>
                </a:lnTo>
                <a:lnTo>
                  <a:pt x="419" y="2534"/>
                </a:lnTo>
                <a:lnTo>
                  <a:pt x="419" y="2533"/>
                </a:lnTo>
                <a:lnTo>
                  <a:pt x="418" y="2533"/>
                </a:lnTo>
                <a:lnTo>
                  <a:pt x="417" y="2533"/>
                </a:lnTo>
                <a:lnTo>
                  <a:pt x="411" y="2531"/>
                </a:lnTo>
                <a:lnTo>
                  <a:pt x="406" y="2531"/>
                </a:lnTo>
                <a:lnTo>
                  <a:pt x="398" y="2533"/>
                </a:lnTo>
                <a:lnTo>
                  <a:pt x="391" y="2533"/>
                </a:lnTo>
                <a:lnTo>
                  <a:pt x="385" y="2534"/>
                </a:lnTo>
                <a:lnTo>
                  <a:pt x="378" y="2536"/>
                </a:lnTo>
                <a:lnTo>
                  <a:pt x="373" y="2538"/>
                </a:lnTo>
                <a:lnTo>
                  <a:pt x="366" y="2540"/>
                </a:lnTo>
                <a:lnTo>
                  <a:pt x="362" y="2543"/>
                </a:lnTo>
                <a:lnTo>
                  <a:pt x="348" y="2552"/>
                </a:lnTo>
                <a:lnTo>
                  <a:pt x="342" y="2556"/>
                </a:lnTo>
                <a:lnTo>
                  <a:pt x="339" y="2557"/>
                </a:lnTo>
                <a:lnTo>
                  <a:pt x="334" y="2561"/>
                </a:lnTo>
                <a:lnTo>
                  <a:pt x="333" y="2562"/>
                </a:lnTo>
                <a:lnTo>
                  <a:pt x="330" y="2563"/>
                </a:lnTo>
                <a:lnTo>
                  <a:pt x="328" y="2565"/>
                </a:lnTo>
                <a:lnTo>
                  <a:pt x="325" y="2567"/>
                </a:lnTo>
                <a:lnTo>
                  <a:pt x="322" y="2570"/>
                </a:lnTo>
                <a:lnTo>
                  <a:pt x="321" y="2571"/>
                </a:lnTo>
                <a:lnTo>
                  <a:pt x="316" y="2575"/>
                </a:lnTo>
                <a:lnTo>
                  <a:pt x="312" y="2578"/>
                </a:lnTo>
                <a:lnTo>
                  <a:pt x="310" y="2579"/>
                </a:lnTo>
                <a:lnTo>
                  <a:pt x="306" y="2584"/>
                </a:lnTo>
                <a:lnTo>
                  <a:pt x="304" y="2587"/>
                </a:lnTo>
                <a:lnTo>
                  <a:pt x="301" y="2589"/>
                </a:lnTo>
                <a:lnTo>
                  <a:pt x="300" y="2592"/>
                </a:lnTo>
                <a:lnTo>
                  <a:pt x="298" y="2594"/>
                </a:lnTo>
                <a:lnTo>
                  <a:pt x="296" y="2597"/>
                </a:lnTo>
                <a:lnTo>
                  <a:pt x="294" y="2600"/>
                </a:lnTo>
                <a:lnTo>
                  <a:pt x="289" y="2609"/>
                </a:lnTo>
                <a:lnTo>
                  <a:pt x="285" y="2616"/>
                </a:lnTo>
                <a:lnTo>
                  <a:pt x="282" y="2624"/>
                </a:lnTo>
                <a:lnTo>
                  <a:pt x="278" y="2631"/>
                </a:lnTo>
                <a:lnTo>
                  <a:pt x="277" y="2632"/>
                </a:lnTo>
                <a:lnTo>
                  <a:pt x="277" y="2635"/>
                </a:lnTo>
                <a:lnTo>
                  <a:pt x="275" y="2637"/>
                </a:lnTo>
                <a:lnTo>
                  <a:pt x="275" y="2639"/>
                </a:lnTo>
                <a:lnTo>
                  <a:pt x="275" y="2641"/>
                </a:lnTo>
                <a:lnTo>
                  <a:pt x="275" y="2645"/>
                </a:lnTo>
                <a:lnTo>
                  <a:pt x="273" y="2645"/>
                </a:lnTo>
                <a:lnTo>
                  <a:pt x="269" y="2645"/>
                </a:lnTo>
                <a:lnTo>
                  <a:pt x="266" y="2645"/>
                </a:lnTo>
                <a:lnTo>
                  <a:pt x="258" y="2645"/>
                </a:lnTo>
                <a:lnTo>
                  <a:pt x="256" y="2643"/>
                </a:lnTo>
                <a:lnTo>
                  <a:pt x="253" y="2643"/>
                </a:lnTo>
                <a:lnTo>
                  <a:pt x="248" y="2642"/>
                </a:lnTo>
                <a:lnTo>
                  <a:pt x="247" y="2642"/>
                </a:lnTo>
                <a:lnTo>
                  <a:pt x="243" y="2657"/>
                </a:lnTo>
                <a:lnTo>
                  <a:pt x="242" y="2662"/>
                </a:lnTo>
                <a:lnTo>
                  <a:pt x="242" y="2664"/>
                </a:lnTo>
                <a:lnTo>
                  <a:pt x="242" y="2666"/>
                </a:lnTo>
                <a:lnTo>
                  <a:pt x="241" y="2668"/>
                </a:lnTo>
                <a:lnTo>
                  <a:pt x="237" y="2693"/>
                </a:lnTo>
                <a:lnTo>
                  <a:pt x="237" y="2695"/>
                </a:lnTo>
                <a:lnTo>
                  <a:pt x="237" y="2696"/>
                </a:lnTo>
                <a:lnTo>
                  <a:pt x="236" y="2698"/>
                </a:lnTo>
                <a:lnTo>
                  <a:pt x="236" y="2699"/>
                </a:lnTo>
                <a:lnTo>
                  <a:pt x="235" y="2700"/>
                </a:lnTo>
                <a:lnTo>
                  <a:pt x="235" y="2701"/>
                </a:lnTo>
                <a:lnTo>
                  <a:pt x="232" y="2705"/>
                </a:lnTo>
                <a:lnTo>
                  <a:pt x="229" y="2712"/>
                </a:lnTo>
                <a:lnTo>
                  <a:pt x="227" y="2714"/>
                </a:lnTo>
                <a:lnTo>
                  <a:pt x="227" y="2715"/>
                </a:lnTo>
                <a:lnTo>
                  <a:pt x="226" y="2717"/>
                </a:lnTo>
                <a:lnTo>
                  <a:pt x="225" y="2717"/>
                </a:lnTo>
                <a:lnTo>
                  <a:pt x="225" y="2720"/>
                </a:lnTo>
                <a:lnTo>
                  <a:pt x="224" y="2720"/>
                </a:lnTo>
                <a:lnTo>
                  <a:pt x="222" y="2722"/>
                </a:lnTo>
                <a:lnTo>
                  <a:pt x="221" y="2722"/>
                </a:lnTo>
                <a:lnTo>
                  <a:pt x="218" y="2726"/>
                </a:lnTo>
                <a:lnTo>
                  <a:pt x="218" y="2727"/>
                </a:lnTo>
                <a:lnTo>
                  <a:pt x="215" y="2730"/>
                </a:lnTo>
                <a:lnTo>
                  <a:pt x="209" y="2735"/>
                </a:lnTo>
                <a:lnTo>
                  <a:pt x="205" y="2738"/>
                </a:lnTo>
                <a:lnTo>
                  <a:pt x="205" y="2739"/>
                </a:lnTo>
                <a:lnTo>
                  <a:pt x="197" y="2748"/>
                </a:lnTo>
                <a:lnTo>
                  <a:pt x="195" y="2747"/>
                </a:lnTo>
                <a:lnTo>
                  <a:pt x="194" y="2746"/>
                </a:lnTo>
                <a:lnTo>
                  <a:pt x="192" y="2743"/>
                </a:lnTo>
                <a:lnTo>
                  <a:pt x="188" y="2739"/>
                </a:lnTo>
                <a:lnTo>
                  <a:pt x="187" y="2739"/>
                </a:lnTo>
                <a:lnTo>
                  <a:pt x="184" y="2737"/>
                </a:lnTo>
                <a:lnTo>
                  <a:pt x="183" y="2736"/>
                </a:lnTo>
                <a:lnTo>
                  <a:pt x="181" y="2735"/>
                </a:lnTo>
                <a:lnTo>
                  <a:pt x="178" y="2732"/>
                </a:lnTo>
                <a:lnTo>
                  <a:pt x="176" y="2730"/>
                </a:lnTo>
                <a:lnTo>
                  <a:pt x="172" y="2727"/>
                </a:lnTo>
                <a:lnTo>
                  <a:pt x="168" y="2725"/>
                </a:lnTo>
                <a:lnTo>
                  <a:pt x="165" y="2722"/>
                </a:lnTo>
                <a:lnTo>
                  <a:pt x="165" y="2721"/>
                </a:lnTo>
                <a:lnTo>
                  <a:pt x="160" y="2719"/>
                </a:lnTo>
                <a:lnTo>
                  <a:pt x="157" y="2715"/>
                </a:lnTo>
                <a:lnTo>
                  <a:pt x="156" y="2714"/>
                </a:lnTo>
                <a:lnTo>
                  <a:pt x="155" y="2714"/>
                </a:lnTo>
                <a:lnTo>
                  <a:pt x="155" y="2712"/>
                </a:lnTo>
                <a:lnTo>
                  <a:pt x="155" y="2711"/>
                </a:lnTo>
                <a:lnTo>
                  <a:pt x="154" y="2709"/>
                </a:lnTo>
                <a:lnTo>
                  <a:pt x="152" y="2707"/>
                </a:lnTo>
                <a:lnTo>
                  <a:pt x="151" y="2706"/>
                </a:lnTo>
                <a:lnTo>
                  <a:pt x="151" y="2705"/>
                </a:lnTo>
                <a:lnTo>
                  <a:pt x="150" y="2705"/>
                </a:lnTo>
                <a:lnTo>
                  <a:pt x="149" y="2705"/>
                </a:lnTo>
                <a:lnTo>
                  <a:pt x="144" y="2705"/>
                </a:lnTo>
                <a:lnTo>
                  <a:pt x="140" y="2706"/>
                </a:lnTo>
                <a:lnTo>
                  <a:pt x="139" y="2706"/>
                </a:lnTo>
                <a:lnTo>
                  <a:pt x="138" y="2705"/>
                </a:lnTo>
                <a:lnTo>
                  <a:pt x="136" y="2705"/>
                </a:lnTo>
                <a:lnTo>
                  <a:pt x="134" y="2704"/>
                </a:lnTo>
                <a:lnTo>
                  <a:pt x="131" y="2703"/>
                </a:lnTo>
                <a:lnTo>
                  <a:pt x="130" y="2701"/>
                </a:lnTo>
                <a:lnTo>
                  <a:pt x="129" y="2703"/>
                </a:lnTo>
                <a:lnTo>
                  <a:pt x="125" y="2705"/>
                </a:lnTo>
                <a:lnTo>
                  <a:pt x="123" y="2707"/>
                </a:lnTo>
                <a:lnTo>
                  <a:pt x="122" y="2709"/>
                </a:lnTo>
                <a:lnTo>
                  <a:pt x="120" y="2710"/>
                </a:lnTo>
                <a:lnTo>
                  <a:pt x="119" y="2710"/>
                </a:lnTo>
                <a:lnTo>
                  <a:pt x="118" y="2707"/>
                </a:lnTo>
                <a:lnTo>
                  <a:pt x="113" y="2701"/>
                </a:lnTo>
                <a:lnTo>
                  <a:pt x="112" y="2699"/>
                </a:lnTo>
                <a:lnTo>
                  <a:pt x="109" y="2695"/>
                </a:lnTo>
                <a:lnTo>
                  <a:pt x="108" y="2695"/>
                </a:lnTo>
                <a:lnTo>
                  <a:pt x="108" y="2694"/>
                </a:lnTo>
                <a:lnTo>
                  <a:pt x="107" y="2693"/>
                </a:lnTo>
                <a:lnTo>
                  <a:pt x="107" y="2691"/>
                </a:lnTo>
                <a:lnTo>
                  <a:pt x="104" y="2689"/>
                </a:lnTo>
                <a:lnTo>
                  <a:pt x="87" y="2673"/>
                </a:lnTo>
                <a:lnTo>
                  <a:pt x="87" y="2672"/>
                </a:lnTo>
                <a:lnTo>
                  <a:pt x="85" y="2669"/>
                </a:lnTo>
                <a:lnTo>
                  <a:pt x="82" y="2667"/>
                </a:lnTo>
                <a:lnTo>
                  <a:pt x="81" y="2667"/>
                </a:lnTo>
                <a:lnTo>
                  <a:pt x="80" y="2666"/>
                </a:lnTo>
                <a:lnTo>
                  <a:pt x="77" y="2663"/>
                </a:lnTo>
                <a:lnTo>
                  <a:pt x="76" y="2662"/>
                </a:lnTo>
                <a:lnTo>
                  <a:pt x="74" y="2661"/>
                </a:lnTo>
                <a:lnTo>
                  <a:pt x="70" y="2658"/>
                </a:lnTo>
                <a:lnTo>
                  <a:pt x="69" y="2657"/>
                </a:lnTo>
                <a:lnTo>
                  <a:pt x="64" y="2655"/>
                </a:lnTo>
                <a:lnTo>
                  <a:pt x="59" y="2651"/>
                </a:lnTo>
                <a:lnTo>
                  <a:pt x="56" y="2650"/>
                </a:lnTo>
                <a:lnTo>
                  <a:pt x="55" y="2648"/>
                </a:lnTo>
                <a:lnTo>
                  <a:pt x="54" y="2647"/>
                </a:lnTo>
                <a:lnTo>
                  <a:pt x="50" y="2646"/>
                </a:lnTo>
                <a:lnTo>
                  <a:pt x="47" y="2642"/>
                </a:lnTo>
                <a:lnTo>
                  <a:pt x="33" y="2634"/>
                </a:lnTo>
                <a:lnTo>
                  <a:pt x="31" y="2632"/>
                </a:lnTo>
                <a:lnTo>
                  <a:pt x="29" y="2631"/>
                </a:lnTo>
                <a:lnTo>
                  <a:pt x="26" y="2629"/>
                </a:lnTo>
                <a:lnTo>
                  <a:pt x="24" y="2627"/>
                </a:lnTo>
                <a:lnTo>
                  <a:pt x="21" y="2625"/>
                </a:lnTo>
                <a:lnTo>
                  <a:pt x="19" y="2625"/>
                </a:lnTo>
                <a:lnTo>
                  <a:pt x="18" y="2624"/>
                </a:lnTo>
                <a:lnTo>
                  <a:pt x="13" y="2621"/>
                </a:lnTo>
                <a:lnTo>
                  <a:pt x="13" y="2620"/>
                </a:lnTo>
                <a:lnTo>
                  <a:pt x="11" y="2620"/>
                </a:lnTo>
                <a:lnTo>
                  <a:pt x="3" y="2614"/>
                </a:lnTo>
                <a:lnTo>
                  <a:pt x="1" y="2613"/>
                </a:lnTo>
                <a:lnTo>
                  <a:pt x="0" y="2613"/>
                </a:lnTo>
                <a:lnTo>
                  <a:pt x="0" y="2611"/>
                </a:lnTo>
                <a:lnTo>
                  <a:pt x="2" y="2607"/>
                </a:lnTo>
                <a:lnTo>
                  <a:pt x="3" y="2604"/>
                </a:lnTo>
                <a:lnTo>
                  <a:pt x="5" y="2602"/>
                </a:lnTo>
                <a:lnTo>
                  <a:pt x="6" y="2599"/>
                </a:lnTo>
                <a:lnTo>
                  <a:pt x="7" y="2598"/>
                </a:lnTo>
                <a:lnTo>
                  <a:pt x="7" y="2595"/>
                </a:lnTo>
                <a:lnTo>
                  <a:pt x="12" y="2588"/>
                </a:lnTo>
                <a:lnTo>
                  <a:pt x="12" y="2587"/>
                </a:lnTo>
                <a:lnTo>
                  <a:pt x="13" y="2583"/>
                </a:lnTo>
                <a:lnTo>
                  <a:pt x="16" y="2581"/>
                </a:lnTo>
                <a:lnTo>
                  <a:pt x="17" y="2578"/>
                </a:lnTo>
                <a:lnTo>
                  <a:pt x="17" y="2577"/>
                </a:lnTo>
                <a:lnTo>
                  <a:pt x="18" y="2576"/>
                </a:lnTo>
                <a:lnTo>
                  <a:pt x="19" y="2573"/>
                </a:lnTo>
                <a:lnTo>
                  <a:pt x="21" y="2571"/>
                </a:lnTo>
                <a:lnTo>
                  <a:pt x="22" y="2567"/>
                </a:lnTo>
                <a:lnTo>
                  <a:pt x="23" y="2566"/>
                </a:lnTo>
                <a:lnTo>
                  <a:pt x="26" y="2562"/>
                </a:lnTo>
                <a:lnTo>
                  <a:pt x="26" y="2561"/>
                </a:lnTo>
                <a:lnTo>
                  <a:pt x="28" y="2557"/>
                </a:lnTo>
                <a:lnTo>
                  <a:pt x="29" y="2555"/>
                </a:lnTo>
                <a:lnTo>
                  <a:pt x="29" y="2552"/>
                </a:lnTo>
                <a:lnTo>
                  <a:pt x="33" y="2546"/>
                </a:lnTo>
                <a:lnTo>
                  <a:pt x="34" y="2544"/>
                </a:lnTo>
                <a:lnTo>
                  <a:pt x="37" y="2538"/>
                </a:lnTo>
                <a:lnTo>
                  <a:pt x="37" y="2536"/>
                </a:lnTo>
                <a:lnTo>
                  <a:pt x="39" y="2533"/>
                </a:lnTo>
                <a:lnTo>
                  <a:pt x="39" y="2531"/>
                </a:lnTo>
                <a:lnTo>
                  <a:pt x="42" y="2528"/>
                </a:lnTo>
                <a:lnTo>
                  <a:pt x="44" y="2523"/>
                </a:lnTo>
                <a:lnTo>
                  <a:pt x="44" y="2522"/>
                </a:lnTo>
                <a:lnTo>
                  <a:pt x="45" y="2519"/>
                </a:lnTo>
                <a:lnTo>
                  <a:pt x="48" y="2514"/>
                </a:lnTo>
                <a:lnTo>
                  <a:pt x="50" y="2512"/>
                </a:lnTo>
                <a:lnTo>
                  <a:pt x="50" y="2511"/>
                </a:lnTo>
                <a:lnTo>
                  <a:pt x="53" y="2506"/>
                </a:lnTo>
                <a:lnTo>
                  <a:pt x="56" y="2499"/>
                </a:lnTo>
                <a:lnTo>
                  <a:pt x="59" y="2495"/>
                </a:lnTo>
                <a:lnTo>
                  <a:pt x="61" y="2487"/>
                </a:lnTo>
                <a:lnTo>
                  <a:pt x="63" y="2486"/>
                </a:lnTo>
                <a:lnTo>
                  <a:pt x="63" y="2485"/>
                </a:lnTo>
                <a:lnTo>
                  <a:pt x="64" y="2482"/>
                </a:lnTo>
                <a:lnTo>
                  <a:pt x="66" y="2477"/>
                </a:lnTo>
                <a:lnTo>
                  <a:pt x="66" y="2476"/>
                </a:lnTo>
                <a:lnTo>
                  <a:pt x="67" y="2476"/>
                </a:lnTo>
                <a:lnTo>
                  <a:pt x="67" y="2475"/>
                </a:lnTo>
                <a:lnTo>
                  <a:pt x="69" y="2474"/>
                </a:lnTo>
                <a:lnTo>
                  <a:pt x="70" y="2472"/>
                </a:lnTo>
                <a:lnTo>
                  <a:pt x="71" y="2470"/>
                </a:lnTo>
                <a:lnTo>
                  <a:pt x="72" y="2469"/>
                </a:lnTo>
                <a:lnTo>
                  <a:pt x="74" y="2469"/>
                </a:lnTo>
                <a:lnTo>
                  <a:pt x="77" y="2466"/>
                </a:lnTo>
                <a:lnTo>
                  <a:pt x="83" y="2462"/>
                </a:lnTo>
                <a:lnTo>
                  <a:pt x="90" y="2459"/>
                </a:lnTo>
                <a:lnTo>
                  <a:pt x="92" y="2458"/>
                </a:lnTo>
                <a:lnTo>
                  <a:pt x="93" y="2456"/>
                </a:lnTo>
                <a:lnTo>
                  <a:pt x="98" y="2453"/>
                </a:lnTo>
                <a:lnTo>
                  <a:pt x="104" y="2450"/>
                </a:lnTo>
                <a:lnTo>
                  <a:pt x="107" y="2449"/>
                </a:lnTo>
                <a:lnTo>
                  <a:pt x="107" y="2448"/>
                </a:lnTo>
                <a:lnTo>
                  <a:pt x="109" y="2446"/>
                </a:lnTo>
                <a:lnTo>
                  <a:pt x="114" y="2444"/>
                </a:lnTo>
                <a:lnTo>
                  <a:pt x="115" y="2444"/>
                </a:lnTo>
                <a:lnTo>
                  <a:pt x="127" y="2437"/>
                </a:lnTo>
                <a:lnTo>
                  <a:pt x="127" y="2434"/>
                </a:lnTo>
                <a:lnTo>
                  <a:pt x="127" y="2432"/>
                </a:lnTo>
                <a:lnTo>
                  <a:pt x="125" y="2427"/>
                </a:lnTo>
                <a:lnTo>
                  <a:pt x="124" y="2418"/>
                </a:lnTo>
                <a:lnTo>
                  <a:pt x="122" y="2411"/>
                </a:lnTo>
                <a:lnTo>
                  <a:pt x="120" y="2403"/>
                </a:lnTo>
                <a:lnTo>
                  <a:pt x="120" y="2401"/>
                </a:lnTo>
                <a:lnTo>
                  <a:pt x="119" y="2398"/>
                </a:lnTo>
                <a:lnTo>
                  <a:pt x="119" y="2397"/>
                </a:lnTo>
                <a:lnTo>
                  <a:pt x="118" y="2396"/>
                </a:lnTo>
                <a:lnTo>
                  <a:pt x="114" y="2389"/>
                </a:lnTo>
                <a:lnTo>
                  <a:pt x="113" y="2387"/>
                </a:lnTo>
                <a:lnTo>
                  <a:pt x="113" y="2386"/>
                </a:lnTo>
                <a:lnTo>
                  <a:pt x="113" y="2385"/>
                </a:lnTo>
                <a:lnTo>
                  <a:pt x="112" y="2384"/>
                </a:lnTo>
                <a:lnTo>
                  <a:pt x="112" y="2382"/>
                </a:lnTo>
                <a:lnTo>
                  <a:pt x="111" y="2382"/>
                </a:lnTo>
                <a:lnTo>
                  <a:pt x="112" y="2381"/>
                </a:lnTo>
                <a:lnTo>
                  <a:pt x="133" y="2358"/>
                </a:lnTo>
                <a:lnTo>
                  <a:pt x="140" y="2362"/>
                </a:lnTo>
                <a:lnTo>
                  <a:pt x="144" y="2358"/>
                </a:lnTo>
                <a:lnTo>
                  <a:pt x="154" y="2347"/>
                </a:lnTo>
                <a:lnTo>
                  <a:pt x="156" y="2344"/>
                </a:lnTo>
                <a:lnTo>
                  <a:pt x="161" y="2338"/>
                </a:lnTo>
                <a:lnTo>
                  <a:pt x="161" y="2336"/>
                </a:lnTo>
                <a:lnTo>
                  <a:pt x="162" y="2336"/>
                </a:lnTo>
                <a:lnTo>
                  <a:pt x="162" y="2334"/>
                </a:lnTo>
                <a:lnTo>
                  <a:pt x="162" y="2333"/>
                </a:lnTo>
                <a:lnTo>
                  <a:pt x="165" y="2332"/>
                </a:lnTo>
                <a:lnTo>
                  <a:pt x="166" y="2331"/>
                </a:lnTo>
                <a:lnTo>
                  <a:pt x="166" y="2330"/>
                </a:lnTo>
                <a:lnTo>
                  <a:pt x="166" y="2328"/>
                </a:lnTo>
                <a:lnTo>
                  <a:pt x="166" y="2323"/>
                </a:lnTo>
                <a:lnTo>
                  <a:pt x="165" y="2317"/>
                </a:lnTo>
                <a:lnTo>
                  <a:pt x="165" y="2316"/>
                </a:lnTo>
                <a:lnTo>
                  <a:pt x="168" y="2315"/>
                </a:lnTo>
                <a:lnTo>
                  <a:pt x="170" y="2315"/>
                </a:lnTo>
                <a:lnTo>
                  <a:pt x="171" y="2312"/>
                </a:lnTo>
                <a:lnTo>
                  <a:pt x="172" y="2310"/>
                </a:lnTo>
                <a:lnTo>
                  <a:pt x="174" y="2306"/>
                </a:lnTo>
                <a:lnTo>
                  <a:pt x="176" y="2305"/>
                </a:lnTo>
                <a:lnTo>
                  <a:pt x="177" y="2304"/>
                </a:lnTo>
                <a:lnTo>
                  <a:pt x="178" y="2302"/>
                </a:lnTo>
                <a:lnTo>
                  <a:pt x="179" y="2300"/>
                </a:lnTo>
                <a:lnTo>
                  <a:pt x="182" y="2299"/>
                </a:lnTo>
                <a:lnTo>
                  <a:pt x="183" y="2298"/>
                </a:lnTo>
                <a:lnTo>
                  <a:pt x="184" y="2298"/>
                </a:lnTo>
                <a:lnTo>
                  <a:pt x="187" y="2295"/>
                </a:lnTo>
                <a:lnTo>
                  <a:pt x="188" y="2294"/>
                </a:lnTo>
                <a:lnTo>
                  <a:pt x="188" y="2293"/>
                </a:lnTo>
                <a:lnTo>
                  <a:pt x="190" y="2291"/>
                </a:lnTo>
                <a:lnTo>
                  <a:pt x="197" y="2293"/>
                </a:lnTo>
                <a:lnTo>
                  <a:pt x="200" y="2293"/>
                </a:lnTo>
                <a:lnTo>
                  <a:pt x="205" y="2295"/>
                </a:lnTo>
                <a:lnTo>
                  <a:pt x="214" y="2296"/>
                </a:lnTo>
                <a:lnTo>
                  <a:pt x="214" y="2298"/>
                </a:lnTo>
                <a:lnTo>
                  <a:pt x="219" y="2302"/>
                </a:lnTo>
                <a:lnTo>
                  <a:pt x="218" y="2304"/>
                </a:lnTo>
                <a:lnTo>
                  <a:pt x="220" y="2307"/>
                </a:lnTo>
                <a:lnTo>
                  <a:pt x="221" y="2309"/>
                </a:lnTo>
                <a:lnTo>
                  <a:pt x="224" y="2310"/>
                </a:lnTo>
                <a:lnTo>
                  <a:pt x="230" y="2315"/>
                </a:lnTo>
                <a:lnTo>
                  <a:pt x="231" y="2315"/>
                </a:lnTo>
                <a:lnTo>
                  <a:pt x="232" y="2316"/>
                </a:lnTo>
                <a:lnTo>
                  <a:pt x="234" y="2317"/>
                </a:lnTo>
                <a:lnTo>
                  <a:pt x="234" y="2315"/>
                </a:lnTo>
                <a:lnTo>
                  <a:pt x="240" y="2306"/>
                </a:lnTo>
                <a:lnTo>
                  <a:pt x="246" y="2298"/>
                </a:lnTo>
                <a:lnTo>
                  <a:pt x="250" y="2294"/>
                </a:lnTo>
                <a:lnTo>
                  <a:pt x="252" y="2291"/>
                </a:lnTo>
                <a:lnTo>
                  <a:pt x="254" y="2288"/>
                </a:lnTo>
                <a:lnTo>
                  <a:pt x="258" y="2282"/>
                </a:lnTo>
                <a:lnTo>
                  <a:pt x="264" y="2275"/>
                </a:lnTo>
                <a:lnTo>
                  <a:pt x="266" y="2273"/>
                </a:lnTo>
                <a:lnTo>
                  <a:pt x="267" y="2272"/>
                </a:lnTo>
                <a:lnTo>
                  <a:pt x="267" y="2269"/>
                </a:lnTo>
                <a:lnTo>
                  <a:pt x="269" y="2263"/>
                </a:lnTo>
                <a:lnTo>
                  <a:pt x="269" y="2261"/>
                </a:lnTo>
                <a:lnTo>
                  <a:pt x="275" y="2245"/>
                </a:lnTo>
                <a:lnTo>
                  <a:pt x="277" y="2245"/>
                </a:lnTo>
                <a:lnTo>
                  <a:pt x="280" y="2236"/>
                </a:lnTo>
                <a:lnTo>
                  <a:pt x="282" y="2235"/>
                </a:lnTo>
                <a:lnTo>
                  <a:pt x="283" y="2232"/>
                </a:lnTo>
                <a:lnTo>
                  <a:pt x="284" y="2231"/>
                </a:lnTo>
                <a:lnTo>
                  <a:pt x="285" y="2230"/>
                </a:lnTo>
                <a:lnTo>
                  <a:pt x="288" y="2227"/>
                </a:lnTo>
                <a:lnTo>
                  <a:pt x="289" y="2225"/>
                </a:lnTo>
                <a:lnTo>
                  <a:pt x="291" y="2224"/>
                </a:lnTo>
                <a:lnTo>
                  <a:pt x="293" y="2221"/>
                </a:lnTo>
                <a:lnTo>
                  <a:pt x="295" y="2219"/>
                </a:lnTo>
                <a:lnTo>
                  <a:pt x="296" y="2216"/>
                </a:lnTo>
                <a:lnTo>
                  <a:pt x="298" y="2214"/>
                </a:lnTo>
                <a:lnTo>
                  <a:pt x="301" y="2215"/>
                </a:lnTo>
                <a:lnTo>
                  <a:pt x="312" y="2205"/>
                </a:lnTo>
                <a:lnTo>
                  <a:pt x="315" y="2206"/>
                </a:lnTo>
                <a:lnTo>
                  <a:pt x="316" y="2201"/>
                </a:lnTo>
                <a:lnTo>
                  <a:pt x="318" y="2198"/>
                </a:lnTo>
                <a:lnTo>
                  <a:pt x="318" y="2197"/>
                </a:lnTo>
                <a:lnTo>
                  <a:pt x="299" y="2184"/>
                </a:lnTo>
                <a:lnTo>
                  <a:pt x="293" y="2181"/>
                </a:lnTo>
                <a:lnTo>
                  <a:pt x="294" y="2178"/>
                </a:lnTo>
                <a:lnTo>
                  <a:pt x="299" y="2174"/>
                </a:lnTo>
                <a:lnTo>
                  <a:pt x="304" y="2171"/>
                </a:lnTo>
                <a:lnTo>
                  <a:pt x="305" y="2169"/>
                </a:lnTo>
                <a:lnTo>
                  <a:pt x="309" y="2161"/>
                </a:lnTo>
                <a:lnTo>
                  <a:pt x="309" y="2160"/>
                </a:lnTo>
                <a:lnTo>
                  <a:pt x="315" y="2152"/>
                </a:lnTo>
                <a:lnTo>
                  <a:pt x="315" y="2153"/>
                </a:lnTo>
                <a:lnTo>
                  <a:pt x="316" y="2153"/>
                </a:lnTo>
                <a:lnTo>
                  <a:pt x="330" y="2162"/>
                </a:lnTo>
                <a:lnTo>
                  <a:pt x="334" y="2150"/>
                </a:lnTo>
                <a:lnTo>
                  <a:pt x="338" y="2141"/>
                </a:lnTo>
                <a:lnTo>
                  <a:pt x="342" y="2133"/>
                </a:lnTo>
                <a:lnTo>
                  <a:pt x="348" y="2114"/>
                </a:lnTo>
                <a:lnTo>
                  <a:pt x="349" y="2113"/>
                </a:lnTo>
                <a:lnTo>
                  <a:pt x="347" y="2108"/>
                </a:lnTo>
                <a:lnTo>
                  <a:pt x="342" y="2102"/>
                </a:lnTo>
                <a:lnTo>
                  <a:pt x="342" y="2098"/>
                </a:lnTo>
                <a:lnTo>
                  <a:pt x="342" y="2094"/>
                </a:lnTo>
                <a:lnTo>
                  <a:pt x="343" y="2085"/>
                </a:lnTo>
                <a:lnTo>
                  <a:pt x="344" y="2081"/>
                </a:lnTo>
                <a:lnTo>
                  <a:pt x="343" y="2078"/>
                </a:lnTo>
                <a:lnTo>
                  <a:pt x="339" y="2064"/>
                </a:lnTo>
                <a:lnTo>
                  <a:pt x="339" y="2062"/>
                </a:lnTo>
                <a:lnTo>
                  <a:pt x="336" y="2060"/>
                </a:lnTo>
                <a:lnTo>
                  <a:pt x="332" y="2059"/>
                </a:lnTo>
                <a:lnTo>
                  <a:pt x="330" y="2056"/>
                </a:lnTo>
                <a:lnTo>
                  <a:pt x="328" y="2057"/>
                </a:lnTo>
                <a:lnTo>
                  <a:pt x="321" y="2051"/>
                </a:lnTo>
                <a:lnTo>
                  <a:pt x="310" y="2041"/>
                </a:lnTo>
                <a:lnTo>
                  <a:pt x="307" y="2041"/>
                </a:lnTo>
                <a:lnTo>
                  <a:pt x="294" y="2032"/>
                </a:lnTo>
                <a:lnTo>
                  <a:pt x="284" y="2023"/>
                </a:lnTo>
                <a:lnTo>
                  <a:pt x="282" y="2022"/>
                </a:lnTo>
                <a:lnTo>
                  <a:pt x="275" y="2027"/>
                </a:lnTo>
                <a:lnTo>
                  <a:pt x="275" y="2028"/>
                </a:lnTo>
                <a:lnTo>
                  <a:pt x="273" y="2032"/>
                </a:lnTo>
                <a:lnTo>
                  <a:pt x="272" y="2032"/>
                </a:lnTo>
                <a:lnTo>
                  <a:pt x="268" y="2027"/>
                </a:lnTo>
                <a:lnTo>
                  <a:pt x="267" y="2027"/>
                </a:lnTo>
                <a:lnTo>
                  <a:pt x="267" y="2025"/>
                </a:lnTo>
                <a:lnTo>
                  <a:pt x="266" y="2027"/>
                </a:lnTo>
                <a:lnTo>
                  <a:pt x="263" y="2028"/>
                </a:lnTo>
                <a:lnTo>
                  <a:pt x="262" y="2029"/>
                </a:lnTo>
                <a:lnTo>
                  <a:pt x="261" y="2029"/>
                </a:lnTo>
                <a:lnTo>
                  <a:pt x="261" y="2030"/>
                </a:lnTo>
                <a:lnTo>
                  <a:pt x="261" y="2032"/>
                </a:lnTo>
                <a:lnTo>
                  <a:pt x="261" y="2033"/>
                </a:lnTo>
                <a:lnTo>
                  <a:pt x="261" y="2034"/>
                </a:lnTo>
                <a:lnTo>
                  <a:pt x="259" y="2035"/>
                </a:lnTo>
                <a:lnTo>
                  <a:pt x="258" y="2039"/>
                </a:lnTo>
                <a:lnTo>
                  <a:pt x="254" y="2044"/>
                </a:lnTo>
                <a:lnTo>
                  <a:pt x="253" y="2046"/>
                </a:lnTo>
                <a:lnTo>
                  <a:pt x="253" y="2048"/>
                </a:lnTo>
                <a:lnTo>
                  <a:pt x="246" y="2041"/>
                </a:lnTo>
                <a:lnTo>
                  <a:pt x="248" y="2037"/>
                </a:lnTo>
                <a:lnTo>
                  <a:pt x="246" y="2035"/>
                </a:lnTo>
                <a:lnTo>
                  <a:pt x="241" y="2033"/>
                </a:lnTo>
                <a:lnTo>
                  <a:pt x="235" y="2030"/>
                </a:lnTo>
                <a:lnTo>
                  <a:pt x="234" y="2029"/>
                </a:lnTo>
                <a:lnTo>
                  <a:pt x="232" y="2028"/>
                </a:lnTo>
                <a:lnTo>
                  <a:pt x="231" y="2028"/>
                </a:lnTo>
                <a:lnTo>
                  <a:pt x="231" y="2027"/>
                </a:lnTo>
                <a:lnTo>
                  <a:pt x="231" y="2025"/>
                </a:lnTo>
                <a:lnTo>
                  <a:pt x="231" y="2024"/>
                </a:lnTo>
                <a:lnTo>
                  <a:pt x="234" y="2023"/>
                </a:lnTo>
                <a:lnTo>
                  <a:pt x="237" y="2023"/>
                </a:lnTo>
                <a:lnTo>
                  <a:pt x="238" y="2022"/>
                </a:lnTo>
                <a:lnTo>
                  <a:pt x="240" y="2021"/>
                </a:lnTo>
                <a:lnTo>
                  <a:pt x="241" y="2007"/>
                </a:lnTo>
                <a:lnTo>
                  <a:pt x="241" y="2005"/>
                </a:lnTo>
                <a:lnTo>
                  <a:pt x="242" y="1996"/>
                </a:lnTo>
                <a:lnTo>
                  <a:pt x="242" y="1995"/>
                </a:lnTo>
                <a:lnTo>
                  <a:pt x="243" y="1992"/>
                </a:lnTo>
                <a:lnTo>
                  <a:pt x="245" y="1991"/>
                </a:lnTo>
                <a:lnTo>
                  <a:pt x="250" y="1987"/>
                </a:lnTo>
                <a:lnTo>
                  <a:pt x="252" y="1986"/>
                </a:lnTo>
                <a:lnTo>
                  <a:pt x="254" y="1984"/>
                </a:lnTo>
                <a:lnTo>
                  <a:pt x="254" y="1982"/>
                </a:lnTo>
                <a:lnTo>
                  <a:pt x="268" y="1971"/>
                </a:lnTo>
                <a:lnTo>
                  <a:pt x="269" y="1971"/>
                </a:lnTo>
                <a:lnTo>
                  <a:pt x="272" y="1976"/>
                </a:lnTo>
                <a:lnTo>
                  <a:pt x="277" y="1973"/>
                </a:lnTo>
                <a:lnTo>
                  <a:pt x="278" y="1973"/>
                </a:lnTo>
                <a:lnTo>
                  <a:pt x="277" y="1971"/>
                </a:lnTo>
                <a:lnTo>
                  <a:pt x="277" y="1970"/>
                </a:lnTo>
                <a:lnTo>
                  <a:pt x="277" y="1969"/>
                </a:lnTo>
                <a:lnTo>
                  <a:pt x="279" y="1966"/>
                </a:lnTo>
                <a:lnTo>
                  <a:pt x="280" y="1965"/>
                </a:lnTo>
                <a:lnTo>
                  <a:pt x="283" y="1965"/>
                </a:lnTo>
                <a:lnTo>
                  <a:pt x="284" y="1964"/>
                </a:lnTo>
                <a:lnTo>
                  <a:pt x="284" y="1963"/>
                </a:lnTo>
                <a:lnTo>
                  <a:pt x="285" y="1963"/>
                </a:lnTo>
                <a:lnTo>
                  <a:pt x="284" y="1961"/>
                </a:lnTo>
                <a:lnTo>
                  <a:pt x="283" y="1960"/>
                </a:lnTo>
                <a:lnTo>
                  <a:pt x="282" y="1959"/>
                </a:lnTo>
                <a:lnTo>
                  <a:pt x="280" y="1959"/>
                </a:lnTo>
                <a:lnTo>
                  <a:pt x="285" y="1952"/>
                </a:lnTo>
                <a:lnTo>
                  <a:pt x="286" y="1949"/>
                </a:lnTo>
                <a:lnTo>
                  <a:pt x="288" y="1944"/>
                </a:lnTo>
                <a:lnTo>
                  <a:pt x="291" y="1934"/>
                </a:lnTo>
                <a:lnTo>
                  <a:pt x="293" y="1933"/>
                </a:lnTo>
                <a:lnTo>
                  <a:pt x="302" y="1923"/>
                </a:lnTo>
                <a:lnTo>
                  <a:pt x="304" y="1920"/>
                </a:lnTo>
                <a:lnTo>
                  <a:pt x="304" y="1918"/>
                </a:lnTo>
                <a:lnTo>
                  <a:pt x="306" y="1913"/>
                </a:lnTo>
                <a:lnTo>
                  <a:pt x="307" y="1910"/>
                </a:lnTo>
                <a:lnTo>
                  <a:pt x="309" y="1910"/>
                </a:lnTo>
                <a:lnTo>
                  <a:pt x="310" y="1910"/>
                </a:lnTo>
                <a:lnTo>
                  <a:pt x="318" y="1901"/>
                </a:lnTo>
                <a:lnTo>
                  <a:pt x="325" y="1892"/>
                </a:lnTo>
                <a:lnTo>
                  <a:pt x="328" y="1889"/>
                </a:lnTo>
                <a:lnTo>
                  <a:pt x="330" y="1888"/>
                </a:lnTo>
                <a:lnTo>
                  <a:pt x="332" y="1886"/>
                </a:lnTo>
                <a:lnTo>
                  <a:pt x="334" y="1884"/>
                </a:lnTo>
                <a:lnTo>
                  <a:pt x="337" y="1883"/>
                </a:lnTo>
                <a:lnTo>
                  <a:pt x="339" y="1879"/>
                </a:lnTo>
                <a:lnTo>
                  <a:pt x="342" y="1876"/>
                </a:lnTo>
                <a:lnTo>
                  <a:pt x="343" y="1875"/>
                </a:lnTo>
                <a:lnTo>
                  <a:pt x="346" y="1872"/>
                </a:lnTo>
                <a:lnTo>
                  <a:pt x="348" y="1865"/>
                </a:lnTo>
                <a:lnTo>
                  <a:pt x="357" y="1846"/>
                </a:lnTo>
                <a:lnTo>
                  <a:pt x="358" y="1846"/>
                </a:lnTo>
                <a:lnTo>
                  <a:pt x="359" y="1844"/>
                </a:lnTo>
                <a:lnTo>
                  <a:pt x="360" y="1844"/>
                </a:lnTo>
                <a:lnTo>
                  <a:pt x="364" y="1844"/>
                </a:lnTo>
                <a:lnTo>
                  <a:pt x="366" y="1844"/>
                </a:lnTo>
                <a:lnTo>
                  <a:pt x="370" y="1844"/>
                </a:lnTo>
                <a:lnTo>
                  <a:pt x="373" y="1843"/>
                </a:lnTo>
                <a:lnTo>
                  <a:pt x="374" y="1843"/>
                </a:lnTo>
                <a:lnTo>
                  <a:pt x="375" y="1842"/>
                </a:lnTo>
                <a:lnTo>
                  <a:pt x="375" y="1841"/>
                </a:lnTo>
                <a:lnTo>
                  <a:pt x="375" y="1840"/>
                </a:lnTo>
                <a:lnTo>
                  <a:pt x="376" y="1840"/>
                </a:lnTo>
                <a:lnTo>
                  <a:pt x="378" y="1838"/>
                </a:lnTo>
                <a:lnTo>
                  <a:pt x="379" y="1838"/>
                </a:lnTo>
                <a:lnTo>
                  <a:pt x="380" y="1838"/>
                </a:lnTo>
                <a:lnTo>
                  <a:pt x="380" y="1837"/>
                </a:lnTo>
                <a:lnTo>
                  <a:pt x="381" y="1838"/>
                </a:lnTo>
                <a:lnTo>
                  <a:pt x="382" y="1838"/>
                </a:lnTo>
                <a:lnTo>
                  <a:pt x="386" y="1838"/>
                </a:lnTo>
                <a:lnTo>
                  <a:pt x="387" y="1838"/>
                </a:lnTo>
                <a:lnTo>
                  <a:pt x="390" y="1840"/>
                </a:lnTo>
                <a:lnTo>
                  <a:pt x="391" y="1840"/>
                </a:lnTo>
                <a:lnTo>
                  <a:pt x="392" y="1840"/>
                </a:lnTo>
                <a:lnTo>
                  <a:pt x="394" y="1838"/>
                </a:lnTo>
                <a:lnTo>
                  <a:pt x="394" y="1837"/>
                </a:lnTo>
                <a:lnTo>
                  <a:pt x="395" y="1836"/>
                </a:lnTo>
                <a:lnTo>
                  <a:pt x="396" y="1835"/>
                </a:lnTo>
                <a:lnTo>
                  <a:pt x="398" y="1835"/>
                </a:lnTo>
                <a:lnTo>
                  <a:pt x="400" y="1835"/>
                </a:lnTo>
                <a:lnTo>
                  <a:pt x="401" y="1833"/>
                </a:lnTo>
                <a:lnTo>
                  <a:pt x="402" y="1832"/>
                </a:lnTo>
                <a:lnTo>
                  <a:pt x="403" y="1832"/>
                </a:lnTo>
                <a:lnTo>
                  <a:pt x="406" y="1830"/>
                </a:lnTo>
                <a:lnTo>
                  <a:pt x="407" y="1827"/>
                </a:lnTo>
                <a:lnTo>
                  <a:pt x="408" y="1827"/>
                </a:lnTo>
                <a:lnTo>
                  <a:pt x="408" y="1826"/>
                </a:lnTo>
                <a:lnTo>
                  <a:pt x="408" y="1825"/>
                </a:lnTo>
                <a:lnTo>
                  <a:pt x="408" y="1824"/>
                </a:lnTo>
                <a:lnTo>
                  <a:pt x="410" y="1824"/>
                </a:lnTo>
                <a:lnTo>
                  <a:pt x="410" y="1822"/>
                </a:lnTo>
                <a:lnTo>
                  <a:pt x="411" y="1825"/>
                </a:lnTo>
                <a:lnTo>
                  <a:pt x="412" y="1825"/>
                </a:lnTo>
                <a:lnTo>
                  <a:pt x="414" y="1828"/>
                </a:lnTo>
                <a:lnTo>
                  <a:pt x="417" y="1831"/>
                </a:lnTo>
                <a:lnTo>
                  <a:pt x="419" y="1833"/>
                </a:lnTo>
                <a:lnTo>
                  <a:pt x="422" y="1836"/>
                </a:lnTo>
                <a:lnTo>
                  <a:pt x="424" y="1840"/>
                </a:lnTo>
                <a:lnTo>
                  <a:pt x="427" y="1842"/>
                </a:lnTo>
                <a:lnTo>
                  <a:pt x="429" y="1844"/>
                </a:lnTo>
                <a:lnTo>
                  <a:pt x="432" y="1847"/>
                </a:lnTo>
                <a:lnTo>
                  <a:pt x="434" y="1851"/>
                </a:lnTo>
                <a:lnTo>
                  <a:pt x="437" y="1853"/>
                </a:lnTo>
                <a:lnTo>
                  <a:pt x="439" y="1856"/>
                </a:lnTo>
                <a:lnTo>
                  <a:pt x="440" y="1858"/>
                </a:lnTo>
                <a:lnTo>
                  <a:pt x="442" y="1859"/>
                </a:lnTo>
                <a:lnTo>
                  <a:pt x="443" y="1859"/>
                </a:lnTo>
                <a:lnTo>
                  <a:pt x="443" y="1860"/>
                </a:lnTo>
                <a:lnTo>
                  <a:pt x="444" y="1860"/>
                </a:lnTo>
                <a:lnTo>
                  <a:pt x="444" y="1862"/>
                </a:lnTo>
                <a:lnTo>
                  <a:pt x="444" y="1863"/>
                </a:lnTo>
                <a:lnTo>
                  <a:pt x="444" y="1865"/>
                </a:lnTo>
                <a:lnTo>
                  <a:pt x="444" y="1867"/>
                </a:lnTo>
                <a:lnTo>
                  <a:pt x="444" y="1868"/>
                </a:lnTo>
                <a:lnTo>
                  <a:pt x="444" y="1869"/>
                </a:lnTo>
                <a:lnTo>
                  <a:pt x="445" y="1870"/>
                </a:lnTo>
                <a:lnTo>
                  <a:pt x="445" y="1872"/>
                </a:lnTo>
                <a:lnTo>
                  <a:pt x="446" y="1873"/>
                </a:lnTo>
                <a:lnTo>
                  <a:pt x="448" y="1874"/>
                </a:lnTo>
                <a:lnTo>
                  <a:pt x="449" y="1878"/>
                </a:lnTo>
                <a:lnTo>
                  <a:pt x="450" y="1880"/>
                </a:lnTo>
                <a:lnTo>
                  <a:pt x="451" y="1880"/>
                </a:lnTo>
                <a:lnTo>
                  <a:pt x="453" y="1881"/>
                </a:lnTo>
                <a:lnTo>
                  <a:pt x="454" y="1883"/>
                </a:lnTo>
                <a:lnTo>
                  <a:pt x="456" y="1885"/>
                </a:lnTo>
                <a:lnTo>
                  <a:pt x="459" y="1888"/>
                </a:lnTo>
                <a:lnTo>
                  <a:pt x="460" y="1889"/>
                </a:lnTo>
                <a:lnTo>
                  <a:pt x="461" y="1888"/>
                </a:lnTo>
                <a:lnTo>
                  <a:pt x="462" y="1886"/>
                </a:lnTo>
                <a:lnTo>
                  <a:pt x="466" y="1884"/>
                </a:lnTo>
                <a:lnTo>
                  <a:pt x="470" y="1883"/>
                </a:lnTo>
                <a:lnTo>
                  <a:pt x="471" y="1881"/>
                </a:lnTo>
                <a:lnTo>
                  <a:pt x="472" y="1881"/>
                </a:lnTo>
                <a:lnTo>
                  <a:pt x="475" y="1878"/>
                </a:lnTo>
                <a:lnTo>
                  <a:pt x="476" y="1878"/>
                </a:lnTo>
                <a:lnTo>
                  <a:pt x="478" y="1875"/>
                </a:lnTo>
                <a:lnTo>
                  <a:pt x="478" y="1874"/>
                </a:lnTo>
                <a:lnTo>
                  <a:pt x="480" y="1873"/>
                </a:lnTo>
                <a:lnTo>
                  <a:pt x="482" y="1870"/>
                </a:lnTo>
                <a:lnTo>
                  <a:pt x="483" y="1869"/>
                </a:lnTo>
                <a:lnTo>
                  <a:pt x="487" y="1864"/>
                </a:lnTo>
                <a:lnTo>
                  <a:pt x="489" y="1860"/>
                </a:lnTo>
                <a:lnTo>
                  <a:pt x="491" y="1858"/>
                </a:lnTo>
                <a:lnTo>
                  <a:pt x="494" y="1854"/>
                </a:lnTo>
                <a:lnTo>
                  <a:pt x="496" y="1852"/>
                </a:lnTo>
                <a:lnTo>
                  <a:pt x="497" y="1849"/>
                </a:lnTo>
                <a:lnTo>
                  <a:pt x="499" y="1846"/>
                </a:lnTo>
                <a:lnTo>
                  <a:pt x="512" y="1833"/>
                </a:lnTo>
                <a:lnTo>
                  <a:pt x="510" y="1832"/>
                </a:lnTo>
                <a:lnTo>
                  <a:pt x="505" y="1827"/>
                </a:lnTo>
                <a:lnTo>
                  <a:pt x="499" y="1824"/>
                </a:lnTo>
                <a:lnTo>
                  <a:pt x="499" y="1822"/>
                </a:lnTo>
                <a:lnTo>
                  <a:pt x="498" y="1821"/>
                </a:lnTo>
                <a:lnTo>
                  <a:pt x="501" y="1817"/>
                </a:lnTo>
                <a:lnTo>
                  <a:pt x="502" y="1817"/>
                </a:lnTo>
                <a:lnTo>
                  <a:pt x="503" y="1815"/>
                </a:lnTo>
                <a:lnTo>
                  <a:pt x="504" y="1815"/>
                </a:lnTo>
                <a:lnTo>
                  <a:pt x="508" y="1811"/>
                </a:lnTo>
                <a:lnTo>
                  <a:pt x="510" y="1808"/>
                </a:lnTo>
                <a:lnTo>
                  <a:pt x="512" y="1808"/>
                </a:lnTo>
                <a:lnTo>
                  <a:pt x="514" y="1804"/>
                </a:lnTo>
                <a:lnTo>
                  <a:pt x="518" y="1800"/>
                </a:lnTo>
                <a:lnTo>
                  <a:pt x="521" y="1795"/>
                </a:lnTo>
                <a:lnTo>
                  <a:pt x="523" y="1794"/>
                </a:lnTo>
                <a:lnTo>
                  <a:pt x="525" y="1789"/>
                </a:lnTo>
                <a:lnTo>
                  <a:pt x="526" y="1788"/>
                </a:lnTo>
                <a:lnTo>
                  <a:pt x="526" y="1787"/>
                </a:lnTo>
                <a:lnTo>
                  <a:pt x="528" y="1782"/>
                </a:lnTo>
                <a:lnTo>
                  <a:pt x="529" y="1779"/>
                </a:lnTo>
                <a:lnTo>
                  <a:pt x="529" y="1778"/>
                </a:lnTo>
                <a:lnTo>
                  <a:pt x="530" y="1777"/>
                </a:lnTo>
                <a:lnTo>
                  <a:pt x="530" y="1776"/>
                </a:lnTo>
                <a:lnTo>
                  <a:pt x="530" y="1773"/>
                </a:lnTo>
                <a:lnTo>
                  <a:pt x="531" y="1771"/>
                </a:lnTo>
                <a:lnTo>
                  <a:pt x="531" y="1769"/>
                </a:lnTo>
                <a:lnTo>
                  <a:pt x="531" y="1768"/>
                </a:lnTo>
                <a:lnTo>
                  <a:pt x="533" y="1767"/>
                </a:lnTo>
                <a:lnTo>
                  <a:pt x="533" y="1766"/>
                </a:lnTo>
                <a:lnTo>
                  <a:pt x="534" y="1764"/>
                </a:lnTo>
                <a:lnTo>
                  <a:pt x="535" y="1764"/>
                </a:lnTo>
                <a:lnTo>
                  <a:pt x="537" y="1764"/>
                </a:lnTo>
                <a:lnTo>
                  <a:pt x="539" y="1764"/>
                </a:lnTo>
                <a:lnTo>
                  <a:pt x="541" y="1763"/>
                </a:lnTo>
                <a:lnTo>
                  <a:pt x="542" y="1763"/>
                </a:lnTo>
                <a:lnTo>
                  <a:pt x="544" y="1763"/>
                </a:lnTo>
                <a:lnTo>
                  <a:pt x="544" y="1762"/>
                </a:lnTo>
                <a:lnTo>
                  <a:pt x="545" y="1762"/>
                </a:lnTo>
                <a:lnTo>
                  <a:pt x="546" y="1761"/>
                </a:lnTo>
                <a:lnTo>
                  <a:pt x="549" y="1760"/>
                </a:lnTo>
                <a:lnTo>
                  <a:pt x="549" y="1758"/>
                </a:lnTo>
                <a:lnTo>
                  <a:pt x="551" y="1756"/>
                </a:lnTo>
                <a:lnTo>
                  <a:pt x="552" y="1755"/>
                </a:lnTo>
                <a:lnTo>
                  <a:pt x="552" y="1753"/>
                </a:lnTo>
                <a:lnTo>
                  <a:pt x="553" y="1752"/>
                </a:lnTo>
                <a:lnTo>
                  <a:pt x="555" y="1751"/>
                </a:lnTo>
                <a:lnTo>
                  <a:pt x="556" y="1751"/>
                </a:lnTo>
                <a:lnTo>
                  <a:pt x="558" y="1748"/>
                </a:lnTo>
                <a:lnTo>
                  <a:pt x="561" y="1747"/>
                </a:lnTo>
                <a:lnTo>
                  <a:pt x="566" y="1744"/>
                </a:lnTo>
                <a:lnTo>
                  <a:pt x="569" y="1741"/>
                </a:lnTo>
                <a:lnTo>
                  <a:pt x="572" y="1740"/>
                </a:lnTo>
                <a:lnTo>
                  <a:pt x="573" y="1739"/>
                </a:lnTo>
                <a:lnTo>
                  <a:pt x="574" y="1739"/>
                </a:lnTo>
                <a:lnTo>
                  <a:pt x="576" y="1737"/>
                </a:lnTo>
                <a:lnTo>
                  <a:pt x="576" y="1736"/>
                </a:lnTo>
                <a:lnTo>
                  <a:pt x="576" y="1735"/>
                </a:lnTo>
                <a:lnTo>
                  <a:pt x="576" y="1734"/>
                </a:lnTo>
                <a:lnTo>
                  <a:pt x="577" y="1734"/>
                </a:lnTo>
                <a:lnTo>
                  <a:pt x="584" y="1730"/>
                </a:lnTo>
                <a:lnTo>
                  <a:pt x="585" y="1730"/>
                </a:lnTo>
                <a:lnTo>
                  <a:pt x="589" y="1729"/>
                </a:lnTo>
                <a:lnTo>
                  <a:pt x="592" y="1728"/>
                </a:lnTo>
                <a:lnTo>
                  <a:pt x="597" y="1725"/>
                </a:lnTo>
                <a:lnTo>
                  <a:pt x="598" y="1726"/>
                </a:lnTo>
                <a:lnTo>
                  <a:pt x="599" y="1726"/>
                </a:lnTo>
                <a:lnTo>
                  <a:pt x="601" y="1726"/>
                </a:lnTo>
                <a:lnTo>
                  <a:pt x="605" y="1725"/>
                </a:lnTo>
                <a:lnTo>
                  <a:pt x="611" y="1724"/>
                </a:lnTo>
                <a:lnTo>
                  <a:pt x="613" y="1724"/>
                </a:lnTo>
                <a:lnTo>
                  <a:pt x="614" y="1724"/>
                </a:lnTo>
                <a:lnTo>
                  <a:pt x="615" y="1724"/>
                </a:lnTo>
                <a:lnTo>
                  <a:pt x="616" y="1724"/>
                </a:lnTo>
                <a:lnTo>
                  <a:pt x="617" y="1724"/>
                </a:lnTo>
                <a:lnTo>
                  <a:pt x="617" y="1725"/>
                </a:lnTo>
                <a:lnTo>
                  <a:pt x="619" y="1725"/>
                </a:lnTo>
                <a:lnTo>
                  <a:pt x="620" y="1725"/>
                </a:lnTo>
                <a:lnTo>
                  <a:pt x="621" y="1725"/>
                </a:lnTo>
                <a:lnTo>
                  <a:pt x="624" y="1726"/>
                </a:lnTo>
                <a:lnTo>
                  <a:pt x="625" y="1726"/>
                </a:lnTo>
                <a:lnTo>
                  <a:pt x="626" y="1726"/>
                </a:lnTo>
                <a:lnTo>
                  <a:pt x="627" y="1728"/>
                </a:lnTo>
                <a:lnTo>
                  <a:pt x="631" y="1730"/>
                </a:lnTo>
                <a:lnTo>
                  <a:pt x="632" y="1730"/>
                </a:lnTo>
                <a:lnTo>
                  <a:pt x="637" y="1732"/>
                </a:lnTo>
                <a:lnTo>
                  <a:pt x="640" y="1734"/>
                </a:lnTo>
                <a:lnTo>
                  <a:pt x="641" y="1735"/>
                </a:lnTo>
                <a:lnTo>
                  <a:pt x="642" y="1736"/>
                </a:lnTo>
                <a:lnTo>
                  <a:pt x="646" y="1736"/>
                </a:lnTo>
                <a:lnTo>
                  <a:pt x="646" y="1737"/>
                </a:lnTo>
                <a:lnTo>
                  <a:pt x="647" y="1737"/>
                </a:lnTo>
                <a:lnTo>
                  <a:pt x="647" y="1739"/>
                </a:lnTo>
                <a:lnTo>
                  <a:pt x="646" y="1739"/>
                </a:lnTo>
                <a:lnTo>
                  <a:pt x="646" y="1742"/>
                </a:lnTo>
                <a:lnTo>
                  <a:pt x="645" y="1745"/>
                </a:lnTo>
                <a:lnTo>
                  <a:pt x="645" y="1746"/>
                </a:lnTo>
                <a:lnTo>
                  <a:pt x="643" y="1746"/>
                </a:lnTo>
                <a:lnTo>
                  <a:pt x="643" y="1747"/>
                </a:lnTo>
                <a:lnTo>
                  <a:pt x="643" y="1748"/>
                </a:lnTo>
                <a:lnTo>
                  <a:pt x="643" y="1750"/>
                </a:lnTo>
                <a:lnTo>
                  <a:pt x="643" y="1751"/>
                </a:lnTo>
                <a:lnTo>
                  <a:pt x="643" y="1752"/>
                </a:lnTo>
                <a:lnTo>
                  <a:pt x="643" y="1755"/>
                </a:lnTo>
                <a:lnTo>
                  <a:pt x="643" y="1757"/>
                </a:lnTo>
                <a:lnTo>
                  <a:pt x="643" y="1761"/>
                </a:lnTo>
                <a:lnTo>
                  <a:pt x="645" y="1764"/>
                </a:lnTo>
                <a:lnTo>
                  <a:pt x="645" y="1768"/>
                </a:lnTo>
                <a:lnTo>
                  <a:pt x="645" y="1771"/>
                </a:lnTo>
                <a:lnTo>
                  <a:pt x="645" y="1777"/>
                </a:lnTo>
                <a:lnTo>
                  <a:pt x="645" y="1778"/>
                </a:lnTo>
                <a:lnTo>
                  <a:pt x="646" y="1783"/>
                </a:lnTo>
                <a:lnTo>
                  <a:pt x="646" y="1785"/>
                </a:lnTo>
                <a:lnTo>
                  <a:pt x="646" y="1794"/>
                </a:lnTo>
                <a:lnTo>
                  <a:pt x="647" y="1798"/>
                </a:lnTo>
                <a:lnTo>
                  <a:pt x="647" y="1805"/>
                </a:lnTo>
                <a:lnTo>
                  <a:pt x="647" y="1809"/>
                </a:lnTo>
                <a:lnTo>
                  <a:pt x="647" y="1810"/>
                </a:lnTo>
                <a:lnTo>
                  <a:pt x="647" y="1812"/>
                </a:lnTo>
                <a:lnTo>
                  <a:pt x="648" y="1814"/>
                </a:lnTo>
                <a:lnTo>
                  <a:pt x="649" y="1814"/>
                </a:lnTo>
                <a:lnTo>
                  <a:pt x="652" y="1814"/>
                </a:lnTo>
                <a:lnTo>
                  <a:pt x="654" y="1814"/>
                </a:lnTo>
                <a:lnTo>
                  <a:pt x="657" y="1814"/>
                </a:lnTo>
                <a:lnTo>
                  <a:pt x="659" y="1814"/>
                </a:lnTo>
                <a:lnTo>
                  <a:pt x="661" y="1814"/>
                </a:lnTo>
                <a:lnTo>
                  <a:pt x="663" y="1812"/>
                </a:lnTo>
                <a:lnTo>
                  <a:pt x="664" y="1812"/>
                </a:lnTo>
                <a:lnTo>
                  <a:pt x="665" y="1812"/>
                </a:lnTo>
                <a:lnTo>
                  <a:pt x="667" y="1812"/>
                </a:lnTo>
                <a:lnTo>
                  <a:pt x="670" y="1811"/>
                </a:lnTo>
                <a:lnTo>
                  <a:pt x="675" y="1810"/>
                </a:lnTo>
                <a:lnTo>
                  <a:pt x="677" y="1810"/>
                </a:lnTo>
                <a:lnTo>
                  <a:pt x="678" y="1810"/>
                </a:lnTo>
                <a:lnTo>
                  <a:pt x="679" y="1809"/>
                </a:lnTo>
                <a:lnTo>
                  <a:pt x="683" y="1809"/>
                </a:lnTo>
                <a:lnTo>
                  <a:pt x="683" y="1808"/>
                </a:lnTo>
                <a:lnTo>
                  <a:pt x="684" y="1808"/>
                </a:lnTo>
                <a:lnTo>
                  <a:pt x="685" y="1809"/>
                </a:lnTo>
                <a:lnTo>
                  <a:pt x="688" y="1810"/>
                </a:lnTo>
                <a:lnTo>
                  <a:pt x="690" y="1810"/>
                </a:lnTo>
                <a:lnTo>
                  <a:pt x="691" y="1810"/>
                </a:lnTo>
                <a:lnTo>
                  <a:pt x="693" y="1810"/>
                </a:lnTo>
                <a:lnTo>
                  <a:pt x="693" y="1811"/>
                </a:lnTo>
                <a:lnTo>
                  <a:pt x="694" y="1811"/>
                </a:lnTo>
                <a:lnTo>
                  <a:pt x="696" y="1811"/>
                </a:lnTo>
                <a:lnTo>
                  <a:pt x="699" y="1811"/>
                </a:lnTo>
                <a:lnTo>
                  <a:pt x="700" y="1811"/>
                </a:lnTo>
                <a:lnTo>
                  <a:pt x="702" y="1811"/>
                </a:lnTo>
                <a:lnTo>
                  <a:pt x="704" y="1812"/>
                </a:lnTo>
                <a:lnTo>
                  <a:pt x="705" y="1812"/>
                </a:lnTo>
                <a:lnTo>
                  <a:pt x="706" y="1812"/>
                </a:lnTo>
                <a:lnTo>
                  <a:pt x="706" y="1814"/>
                </a:lnTo>
                <a:lnTo>
                  <a:pt x="707" y="1814"/>
                </a:lnTo>
                <a:lnTo>
                  <a:pt x="709" y="1815"/>
                </a:lnTo>
                <a:lnTo>
                  <a:pt x="710" y="1815"/>
                </a:lnTo>
                <a:lnTo>
                  <a:pt x="711" y="1815"/>
                </a:lnTo>
                <a:lnTo>
                  <a:pt x="711" y="1814"/>
                </a:lnTo>
                <a:lnTo>
                  <a:pt x="713" y="1814"/>
                </a:lnTo>
                <a:lnTo>
                  <a:pt x="715" y="1814"/>
                </a:lnTo>
                <a:lnTo>
                  <a:pt x="716" y="1812"/>
                </a:lnTo>
                <a:lnTo>
                  <a:pt x="717" y="1812"/>
                </a:lnTo>
                <a:lnTo>
                  <a:pt x="717" y="1811"/>
                </a:lnTo>
                <a:lnTo>
                  <a:pt x="718" y="1811"/>
                </a:lnTo>
                <a:lnTo>
                  <a:pt x="718" y="1810"/>
                </a:lnTo>
                <a:lnTo>
                  <a:pt x="720" y="1809"/>
                </a:lnTo>
                <a:lnTo>
                  <a:pt x="721" y="1806"/>
                </a:lnTo>
                <a:lnTo>
                  <a:pt x="721" y="1805"/>
                </a:lnTo>
                <a:lnTo>
                  <a:pt x="722" y="1805"/>
                </a:lnTo>
                <a:lnTo>
                  <a:pt x="722" y="1804"/>
                </a:lnTo>
                <a:lnTo>
                  <a:pt x="723" y="1804"/>
                </a:lnTo>
                <a:lnTo>
                  <a:pt x="727" y="1801"/>
                </a:lnTo>
                <a:lnTo>
                  <a:pt x="728" y="1801"/>
                </a:lnTo>
                <a:lnTo>
                  <a:pt x="729" y="1800"/>
                </a:lnTo>
                <a:lnTo>
                  <a:pt x="732" y="1799"/>
                </a:lnTo>
                <a:lnTo>
                  <a:pt x="733" y="1798"/>
                </a:lnTo>
                <a:lnTo>
                  <a:pt x="734" y="1798"/>
                </a:lnTo>
                <a:lnTo>
                  <a:pt x="736" y="1796"/>
                </a:lnTo>
                <a:lnTo>
                  <a:pt x="737" y="1796"/>
                </a:lnTo>
                <a:lnTo>
                  <a:pt x="738" y="1796"/>
                </a:lnTo>
                <a:lnTo>
                  <a:pt x="741" y="1795"/>
                </a:lnTo>
                <a:lnTo>
                  <a:pt x="742" y="1795"/>
                </a:lnTo>
                <a:lnTo>
                  <a:pt x="743" y="1795"/>
                </a:lnTo>
                <a:lnTo>
                  <a:pt x="743" y="1794"/>
                </a:lnTo>
                <a:lnTo>
                  <a:pt x="744" y="1793"/>
                </a:lnTo>
                <a:lnTo>
                  <a:pt x="747" y="1792"/>
                </a:lnTo>
                <a:lnTo>
                  <a:pt x="748" y="1790"/>
                </a:lnTo>
                <a:lnTo>
                  <a:pt x="749" y="1790"/>
                </a:lnTo>
                <a:lnTo>
                  <a:pt x="749" y="1789"/>
                </a:lnTo>
                <a:lnTo>
                  <a:pt x="750" y="1789"/>
                </a:lnTo>
                <a:lnTo>
                  <a:pt x="752" y="1789"/>
                </a:lnTo>
                <a:lnTo>
                  <a:pt x="753" y="1789"/>
                </a:lnTo>
                <a:lnTo>
                  <a:pt x="757" y="1789"/>
                </a:lnTo>
                <a:lnTo>
                  <a:pt x="758" y="1788"/>
                </a:lnTo>
                <a:lnTo>
                  <a:pt x="759" y="1788"/>
                </a:lnTo>
                <a:lnTo>
                  <a:pt x="760" y="1787"/>
                </a:lnTo>
                <a:lnTo>
                  <a:pt x="761" y="1785"/>
                </a:lnTo>
                <a:lnTo>
                  <a:pt x="761" y="1784"/>
                </a:lnTo>
                <a:lnTo>
                  <a:pt x="761" y="1783"/>
                </a:lnTo>
                <a:lnTo>
                  <a:pt x="761" y="1782"/>
                </a:lnTo>
                <a:lnTo>
                  <a:pt x="763" y="1780"/>
                </a:lnTo>
                <a:lnTo>
                  <a:pt x="763" y="1779"/>
                </a:lnTo>
                <a:lnTo>
                  <a:pt x="763" y="1778"/>
                </a:lnTo>
                <a:lnTo>
                  <a:pt x="763" y="1777"/>
                </a:lnTo>
                <a:lnTo>
                  <a:pt x="764" y="1777"/>
                </a:lnTo>
                <a:lnTo>
                  <a:pt x="764" y="1776"/>
                </a:lnTo>
                <a:lnTo>
                  <a:pt x="765" y="1774"/>
                </a:lnTo>
                <a:lnTo>
                  <a:pt x="765" y="1773"/>
                </a:lnTo>
                <a:lnTo>
                  <a:pt x="768" y="1772"/>
                </a:lnTo>
                <a:lnTo>
                  <a:pt x="769" y="1771"/>
                </a:lnTo>
                <a:lnTo>
                  <a:pt x="770" y="1769"/>
                </a:lnTo>
                <a:lnTo>
                  <a:pt x="772" y="1767"/>
                </a:lnTo>
                <a:lnTo>
                  <a:pt x="774" y="1766"/>
                </a:lnTo>
                <a:lnTo>
                  <a:pt x="781" y="1758"/>
                </a:lnTo>
                <a:lnTo>
                  <a:pt x="784" y="1756"/>
                </a:lnTo>
                <a:lnTo>
                  <a:pt x="786" y="1755"/>
                </a:lnTo>
                <a:lnTo>
                  <a:pt x="797" y="1771"/>
                </a:lnTo>
                <a:lnTo>
                  <a:pt x="800" y="1776"/>
                </a:lnTo>
                <a:lnTo>
                  <a:pt x="807" y="1784"/>
                </a:lnTo>
                <a:lnTo>
                  <a:pt x="828" y="1816"/>
                </a:lnTo>
                <a:lnTo>
                  <a:pt x="834" y="1825"/>
                </a:lnTo>
                <a:lnTo>
                  <a:pt x="835" y="1824"/>
                </a:lnTo>
                <a:lnTo>
                  <a:pt x="840" y="1821"/>
                </a:lnTo>
                <a:lnTo>
                  <a:pt x="841" y="1820"/>
                </a:lnTo>
                <a:lnTo>
                  <a:pt x="845" y="1816"/>
                </a:lnTo>
                <a:lnTo>
                  <a:pt x="849" y="1812"/>
                </a:lnTo>
                <a:lnTo>
                  <a:pt x="851" y="1810"/>
                </a:lnTo>
                <a:lnTo>
                  <a:pt x="854" y="1806"/>
                </a:lnTo>
                <a:lnTo>
                  <a:pt x="860" y="1803"/>
                </a:lnTo>
                <a:lnTo>
                  <a:pt x="861" y="1800"/>
                </a:lnTo>
                <a:lnTo>
                  <a:pt x="866" y="1796"/>
                </a:lnTo>
                <a:lnTo>
                  <a:pt x="867" y="1792"/>
                </a:lnTo>
                <a:lnTo>
                  <a:pt x="868" y="1787"/>
                </a:lnTo>
                <a:lnTo>
                  <a:pt x="870" y="1785"/>
                </a:lnTo>
                <a:lnTo>
                  <a:pt x="870" y="1784"/>
                </a:lnTo>
                <a:lnTo>
                  <a:pt x="871" y="1783"/>
                </a:lnTo>
                <a:lnTo>
                  <a:pt x="872" y="1782"/>
                </a:lnTo>
                <a:lnTo>
                  <a:pt x="873" y="1782"/>
                </a:lnTo>
                <a:lnTo>
                  <a:pt x="873" y="1780"/>
                </a:lnTo>
                <a:lnTo>
                  <a:pt x="877" y="1779"/>
                </a:lnTo>
                <a:lnTo>
                  <a:pt x="880" y="1778"/>
                </a:lnTo>
                <a:lnTo>
                  <a:pt x="882" y="1777"/>
                </a:lnTo>
                <a:lnTo>
                  <a:pt x="884" y="1777"/>
                </a:lnTo>
                <a:lnTo>
                  <a:pt x="887" y="1774"/>
                </a:lnTo>
                <a:lnTo>
                  <a:pt x="889" y="1772"/>
                </a:lnTo>
                <a:lnTo>
                  <a:pt x="892" y="1771"/>
                </a:lnTo>
                <a:lnTo>
                  <a:pt x="918" y="1748"/>
                </a:lnTo>
                <a:lnTo>
                  <a:pt x="919" y="1746"/>
                </a:lnTo>
                <a:lnTo>
                  <a:pt x="923" y="1744"/>
                </a:lnTo>
                <a:lnTo>
                  <a:pt x="870" y="1700"/>
                </a:lnTo>
                <a:lnTo>
                  <a:pt x="862" y="1694"/>
                </a:lnTo>
                <a:lnTo>
                  <a:pt x="859" y="1692"/>
                </a:lnTo>
                <a:lnTo>
                  <a:pt x="856" y="1691"/>
                </a:lnTo>
                <a:lnTo>
                  <a:pt x="854" y="1688"/>
                </a:lnTo>
                <a:lnTo>
                  <a:pt x="851" y="1687"/>
                </a:lnTo>
                <a:lnTo>
                  <a:pt x="838" y="1676"/>
                </a:lnTo>
                <a:lnTo>
                  <a:pt x="844" y="1673"/>
                </a:lnTo>
                <a:lnTo>
                  <a:pt x="848" y="1672"/>
                </a:lnTo>
                <a:lnTo>
                  <a:pt x="884" y="1659"/>
                </a:lnTo>
                <a:lnTo>
                  <a:pt x="916" y="1647"/>
                </a:lnTo>
                <a:lnTo>
                  <a:pt x="919" y="1645"/>
                </a:lnTo>
                <a:lnTo>
                  <a:pt x="923" y="1643"/>
                </a:lnTo>
                <a:lnTo>
                  <a:pt x="925" y="1643"/>
                </a:lnTo>
                <a:lnTo>
                  <a:pt x="947" y="1634"/>
                </a:lnTo>
                <a:lnTo>
                  <a:pt x="960" y="1633"/>
                </a:lnTo>
                <a:lnTo>
                  <a:pt x="989" y="1623"/>
                </a:lnTo>
                <a:lnTo>
                  <a:pt x="994" y="1620"/>
                </a:lnTo>
                <a:lnTo>
                  <a:pt x="1004" y="1618"/>
                </a:lnTo>
                <a:lnTo>
                  <a:pt x="1005" y="1617"/>
                </a:lnTo>
                <a:lnTo>
                  <a:pt x="1008" y="1617"/>
                </a:lnTo>
                <a:lnTo>
                  <a:pt x="1009" y="1615"/>
                </a:lnTo>
                <a:lnTo>
                  <a:pt x="1056" y="1599"/>
                </a:lnTo>
                <a:lnTo>
                  <a:pt x="1057" y="1599"/>
                </a:lnTo>
                <a:lnTo>
                  <a:pt x="1064" y="1597"/>
                </a:lnTo>
                <a:lnTo>
                  <a:pt x="1069" y="1596"/>
                </a:lnTo>
                <a:lnTo>
                  <a:pt x="1071" y="1595"/>
                </a:lnTo>
                <a:lnTo>
                  <a:pt x="1075" y="1593"/>
                </a:lnTo>
                <a:lnTo>
                  <a:pt x="1078" y="1592"/>
                </a:lnTo>
                <a:lnTo>
                  <a:pt x="1080" y="1591"/>
                </a:lnTo>
                <a:lnTo>
                  <a:pt x="1085" y="1590"/>
                </a:lnTo>
                <a:lnTo>
                  <a:pt x="1086" y="1588"/>
                </a:lnTo>
                <a:lnTo>
                  <a:pt x="1092" y="1587"/>
                </a:lnTo>
                <a:lnTo>
                  <a:pt x="1092" y="1586"/>
                </a:lnTo>
                <a:lnTo>
                  <a:pt x="1099" y="1585"/>
                </a:lnTo>
                <a:lnTo>
                  <a:pt x="1105" y="1582"/>
                </a:lnTo>
                <a:lnTo>
                  <a:pt x="1106" y="1581"/>
                </a:lnTo>
                <a:lnTo>
                  <a:pt x="1111" y="1580"/>
                </a:lnTo>
                <a:lnTo>
                  <a:pt x="1113" y="1579"/>
                </a:lnTo>
                <a:lnTo>
                  <a:pt x="1116" y="1577"/>
                </a:lnTo>
                <a:lnTo>
                  <a:pt x="1117" y="1577"/>
                </a:lnTo>
                <a:lnTo>
                  <a:pt x="1126" y="1574"/>
                </a:lnTo>
                <a:lnTo>
                  <a:pt x="1127" y="1572"/>
                </a:lnTo>
                <a:lnTo>
                  <a:pt x="1132" y="1571"/>
                </a:lnTo>
                <a:lnTo>
                  <a:pt x="1132" y="1570"/>
                </a:lnTo>
                <a:lnTo>
                  <a:pt x="1133" y="1570"/>
                </a:lnTo>
                <a:lnTo>
                  <a:pt x="1138" y="1567"/>
                </a:lnTo>
                <a:lnTo>
                  <a:pt x="1140" y="1566"/>
                </a:lnTo>
                <a:lnTo>
                  <a:pt x="1144" y="1565"/>
                </a:lnTo>
                <a:lnTo>
                  <a:pt x="1147" y="1564"/>
                </a:lnTo>
                <a:lnTo>
                  <a:pt x="1151" y="1561"/>
                </a:lnTo>
                <a:lnTo>
                  <a:pt x="1153" y="1560"/>
                </a:lnTo>
                <a:lnTo>
                  <a:pt x="1158" y="1558"/>
                </a:lnTo>
                <a:lnTo>
                  <a:pt x="1159" y="1558"/>
                </a:lnTo>
                <a:lnTo>
                  <a:pt x="1164" y="1555"/>
                </a:lnTo>
                <a:lnTo>
                  <a:pt x="1165" y="1554"/>
                </a:lnTo>
                <a:lnTo>
                  <a:pt x="1170" y="1551"/>
                </a:lnTo>
                <a:lnTo>
                  <a:pt x="1171" y="1550"/>
                </a:lnTo>
                <a:lnTo>
                  <a:pt x="1175" y="1548"/>
                </a:lnTo>
                <a:lnTo>
                  <a:pt x="1177" y="1547"/>
                </a:lnTo>
                <a:lnTo>
                  <a:pt x="1180" y="1545"/>
                </a:lnTo>
                <a:lnTo>
                  <a:pt x="1185" y="1543"/>
                </a:lnTo>
                <a:lnTo>
                  <a:pt x="1191" y="1539"/>
                </a:lnTo>
                <a:lnTo>
                  <a:pt x="1192" y="1538"/>
                </a:lnTo>
                <a:lnTo>
                  <a:pt x="1197" y="1534"/>
                </a:lnTo>
                <a:lnTo>
                  <a:pt x="1203" y="1531"/>
                </a:lnTo>
                <a:lnTo>
                  <a:pt x="1206" y="1528"/>
                </a:lnTo>
                <a:lnTo>
                  <a:pt x="1208" y="1527"/>
                </a:lnTo>
                <a:lnTo>
                  <a:pt x="1214" y="1522"/>
                </a:lnTo>
                <a:lnTo>
                  <a:pt x="1218" y="1519"/>
                </a:lnTo>
                <a:lnTo>
                  <a:pt x="1220" y="1518"/>
                </a:lnTo>
                <a:lnTo>
                  <a:pt x="1227" y="1513"/>
                </a:lnTo>
                <a:lnTo>
                  <a:pt x="1229" y="1511"/>
                </a:lnTo>
                <a:lnTo>
                  <a:pt x="1230" y="1511"/>
                </a:lnTo>
                <a:lnTo>
                  <a:pt x="1233" y="1508"/>
                </a:lnTo>
                <a:lnTo>
                  <a:pt x="1238" y="1505"/>
                </a:lnTo>
                <a:lnTo>
                  <a:pt x="1241" y="1502"/>
                </a:lnTo>
                <a:lnTo>
                  <a:pt x="1244" y="1500"/>
                </a:lnTo>
                <a:lnTo>
                  <a:pt x="1250" y="1496"/>
                </a:lnTo>
                <a:lnTo>
                  <a:pt x="1252" y="1494"/>
                </a:lnTo>
                <a:lnTo>
                  <a:pt x="1254" y="1492"/>
                </a:lnTo>
                <a:lnTo>
                  <a:pt x="1255" y="1492"/>
                </a:lnTo>
                <a:lnTo>
                  <a:pt x="1298" y="1457"/>
                </a:lnTo>
                <a:lnTo>
                  <a:pt x="1302" y="1455"/>
                </a:lnTo>
                <a:lnTo>
                  <a:pt x="1302" y="1454"/>
                </a:lnTo>
                <a:lnTo>
                  <a:pt x="1305" y="1452"/>
                </a:lnTo>
                <a:lnTo>
                  <a:pt x="1309" y="1448"/>
                </a:lnTo>
                <a:lnTo>
                  <a:pt x="1313" y="1446"/>
                </a:lnTo>
                <a:lnTo>
                  <a:pt x="1315" y="1444"/>
                </a:lnTo>
                <a:lnTo>
                  <a:pt x="1320" y="1441"/>
                </a:lnTo>
                <a:lnTo>
                  <a:pt x="1321" y="1439"/>
                </a:lnTo>
                <a:lnTo>
                  <a:pt x="1324" y="1437"/>
                </a:lnTo>
                <a:lnTo>
                  <a:pt x="1326" y="1436"/>
                </a:lnTo>
                <a:lnTo>
                  <a:pt x="1332" y="1431"/>
                </a:lnTo>
                <a:lnTo>
                  <a:pt x="1337" y="1426"/>
                </a:lnTo>
                <a:lnTo>
                  <a:pt x="1339" y="1426"/>
                </a:lnTo>
                <a:lnTo>
                  <a:pt x="1343" y="1422"/>
                </a:lnTo>
                <a:lnTo>
                  <a:pt x="1346" y="1420"/>
                </a:lnTo>
                <a:lnTo>
                  <a:pt x="1348" y="1418"/>
                </a:lnTo>
                <a:lnTo>
                  <a:pt x="1351" y="1416"/>
                </a:lnTo>
                <a:lnTo>
                  <a:pt x="1352" y="1416"/>
                </a:lnTo>
                <a:lnTo>
                  <a:pt x="1356" y="1414"/>
                </a:lnTo>
                <a:lnTo>
                  <a:pt x="1357" y="1412"/>
                </a:lnTo>
                <a:lnTo>
                  <a:pt x="1358" y="1412"/>
                </a:lnTo>
                <a:lnTo>
                  <a:pt x="1359" y="1411"/>
                </a:lnTo>
                <a:lnTo>
                  <a:pt x="1362" y="1409"/>
                </a:lnTo>
                <a:lnTo>
                  <a:pt x="1364" y="1407"/>
                </a:lnTo>
                <a:lnTo>
                  <a:pt x="1367" y="1406"/>
                </a:lnTo>
                <a:lnTo>
                  <a:pt x="1370" y="1404"/>
                </a:lnTo>
                <a:lnTo>
                  <a:pt x="1372" y="1404"/>
                </a:lnTo>
                <a:lnTo>
                  <a:pt x="1372" y="1402"/>
                </a:lnTo>
                <a:lnTo>
                  <a:pt x="1377" y="1400"/>
                </a:lnTo>
                <a:lnTo>
                  <a:pt x="1383" y="1398"/>
                </a:lnTo>
                <a:lnTo>
                  <a:pt x="1386" y="1396"/>
                </a:lnTo>
                <a:lnTo>
                  <a:pt x="1388" y="1395"/>
                </a:lnTo>
                <a:lnTo>
                  <a:pt x="1390" y="1394"/>
                </a:lnTo>
                <a:lnTo>
                  <a:pt x="1393" y="1393"/>
                </a:lnTo>
                <a:lnTo>
                  <a:pt x="1395" y="1393"/>
                </a:lnTo>
                <a:lnTo>
                  <a:pt x="1396" y="1391"/>
                </a:lnTo>
                <a:lnTo>
                  <a:pt x="1399" y="1391"/>
                </a:lnTo>
                <a:lnTo>
                  <a:pt x="1400" y="1390"/>
                </a:lnTo>
                <a:lnTo>
                  <a:pt x="1402" y="1390"/>
                </a:lnTo>
                <a:lnTo>
                  <a:pt x="1404" y="1389"/>
                </a:lnTo>
                <a:lnTo>
                  <a:pt x="1406" y="1389"/>
                </a:lnTo>
                <a:lnTo>
                  <a:pt x="1410" y="1388"/>
                </a:lnTo>
                <a:lnTo>
                  <a:pt x="1412" y="1386"/>
                </a:lnTo>
                <a:lnTo>
                  <a:pt x="1414" y="1386"/>
                </a:lnTo>
                <a:lnTo>
                  <a:pt x="1416" y="1386"/>
                </a:lnTo>
                <a:lnTo>
                  <a:pt x="1417" y="1386"/>
                </a:lnTo>
                <a:lnTo>
                  <a:pt x="1420" y="1385"/>
                </a:lnTo>
                <a:lnTo>
                  <a:pt x="1421" y="1385"/>
                </a:lnTo>
                <a:lnTo>
                  <a:pt x="1423" y="1385"/>
                </a:lnTo>
                <a:lnTo>
                  <a:pt x="1425" y="1385"/>
                </a:lnTo>
                <a:lnTo>
                  <a:pt x="1426" y="1385"/>
                </a:lnTo>
                <a:lnTo>
                  <a:pt x="1428" y="1384"/>
                </a:lnTo>
                <a:lnTo>
                  <a:pt x="1430" y="1384"/>
                </a:lnTo>
                <a:lnTo>
                  <a:pt x="1432" y="1384"/>
                </a:lnTo>
                <a:lnTo>
                  <a:pt x="1433" y="1384"/>
                </a:lnTo>
                <a:lnTo>
                  <a:pt x="1437" y="1384"/>
                </a:lnTo>
                <a:lnTo>
                  <a:pt x="1441" y="1384"/>
                </a:lnTo>
                <a:lnTo>
                  <a:pt x="1444" y="1384"/>
                </a:lnTo>
                <a:lnTo>
                  <a:pt x="1446" y="1384"/>
                </a:lnTo>
                <a:lnTo>
                  <a:pt x="1448" y="1384"/>
                </a:lnTo>
                <a:lnTo>
                  <a:pt x="1449" y="1384"/>
                </a:lnTo>
                <a:lnTo>
                  <a:pt x="1452" y="1384"/>
                </a:lnTo>
                <a:lnTo>
                  <a:pt x="1453" y="1384"/>
                </a:lnTo>
                <a:lnTo>
                  <a:pt x="1455" y="1384"/>
                </a:lnTo>
                <a:lnTo>
                  <a:pt x="1457" y="1384"/>
                </a:lnTo>
                <a:lnTo>
                  <a:pt x="1460" y="1384"/>
                </a:lnTo>
                <a:lnTo>
                  <a:pt x="1464" y="1385"/>
                </a:lnTo>
                <a:lnTo>
                  <a:pt x="1468" y="1385"/>
                </a:lnTo>
                <a:lnTo>
                  <a:pt x="1471" y="1386"/>
                </a:lnTo>
                <a:lnTo>
                  <a:pt x="1473" y="1386"/>
                </a:lnTo>
                <a:lnTo>
                  <a:pt x="1475" y="1386"/>
                </a:lnTo>
                <a:lnTo>
                  <a:pt x="1476" y="1386"/>
                </a:lnTo>
                <a:lnTo>
                  <a:pt x="1479" y="1388"/>
                </a:lnTo>
                <a:lnTo>
                  <a:pt x="1480" y="1388"/>
                </a:lnTo>
                <a:lnTo>
                  <a:pt x="1484" y="1384"/>
                </a:lnTo>
                <a:lnTo>
                  <a:pt x="1485" y="1383"/>
                </a:lnTo>
                <a:lnTo>
                  <a:pt x="1491" y="1375"/>
                </a:lnTo>
                <a:lnTo>
                  <a:pt x="1501" y="1363"/>
                </a:lnTo>
                <a:lnTo>
                  <a:pt x="1508" y="1353"/>
                </a:lnTo>
                <a:lnTo>
                  <a:pt x="1516" y="1345"/>
                </a:lnTo>
                <a:lnTo>
                  <a:pt x="1522" y="1335"/>
                </a:lnTo>
                <a:lnTo>
                  <a:pt x="1527" y="1326"/>
                </a:lnTo>
                <a:lnTo>
                  <a:pt x="1529" y="1322"/>
                </a:lnTo>
                <a:lnTo>
                  <a:pt x="1530" y="1322"/>
                </a:lnTo>
                <a:lnTo>
                  <a:pt x="1532" y="1321"/>
                </a:lnTo>
                <a:lnTo>
                  <a:pt x="1533" y="1321"/>
                </a:lnTo>
                <a:lnTo>
                  <a:pt x="1534" y="1320"/>
                </a:lnTo>
                <a:lnTo>
                  <a:pt x="1535" y="1320"/>
                </a:lnTo>
                <a:lnTo>
                  <a:pt x="1535" y="1319"/>
                </a:lnTo>
                <a:lnTo>
                  <a:pt x="1537" y="1318"/>
                </a:lnTo>
                <a:lnTo>
                  <a:pt x="1538" y="1315"/>
                </a:lnTo>
                <a:lnTo>
                  <a:pt x="1539" y="1314"/>
                </a:lnTo>
                <a:lnTo>
                  <a:pt x="1540" y="1314"/>
                </a:lnTo>
                <a:lnTo>
                  <a:pt x="1540" y="1313"/>
                </a:lnTo>
                <a:lnTo>
                  <a:pt x="1542" y="1313"/>
                </a:lnTo>
                <a:lnTo>
                  <a:pt x="1543" y="1313"/>
                </a:lnTo>
                <a:lnTo>
                  <a:pt x="1544" y="1314"/>
                </a:lnTo>
                <a:lnTo>
                  <a:pt x="1545" y="1315"/>
                </a:lnTo>
                <a:lnTo>
                  <a:pt x="1546" y="1315"/>
                </a:lnTo>
                <a:lnTo>
                  <a:pt x="1548" y="1315"/>
                </a:lnTo>
                <a:lnTo>
                  <a:pt x="1549" y="1315"/>
                </a:lnTo>
                <a:lnTo>
                  <a:pt x="1550" y="1314"/>
                </a:lnTo>
                <a:lnTo>
                  <a:pt x="1551" y="1313"/>
                </a:lnTo>
                <a:lnTo>
                  <a:pt x="1551" y="1311"/>
                </a:lnTo>
                <a:lnTo>
                  <a:pt x="1553" y="1311"/>
                </a:lnTo>
                <a:lnTo>
                  <a:pt x="1553" y="1310"/>
                </a:lnTo>
                <a:lnTo>
                  <a:pt x="1554" y="1310"/>
                </a:lnTo>
                <a:lnTo>
                  <a:pt x="1554" y="1309"/>
                </a:lnTo>
                <a:lnTo>
                  <a:pt x="1554" y="1308"/>
                </a:lnTo>
                <a:lnTo>
                  <a:pt x="1555" y="1308"/>
                </a:lnTo>
                <a:lnTo>
                  <a:pt x="1555" y="1306"/>
                </a:lnTo>
                <a:lnTo>
                  <a:pt x="1556" y="1306"/>
                </a:lnTo>
                <a:lnTo>
                  <a:pt x="1558" y="1305"/>
                </a:lnTo>
                <a:lnTo>
                  <a:pt x="1559" y="1305"/>
                </a:lnTo>
                <a:lnTo>
                  <a:pt x="1559" y="1306"/>
                </a:lnTo>
                <a:lnTo>
                  <a:pt x="1560" y="1306"/>
                </a:lnTo>
                <a:lnTo>
                  <a:pt x="1560" y="1305"/>
                </a:lnTo>
                <a:lnTo>
                  <a:pt x="1561" y="1305"/>
                </a:lnTo>
                <a:lnTo>
                  <a:pt x="1562" y="1304"/>
                </a:lnTo>
                <a:lnTo>
                  <a:pt x="1564" y="1302"/>
                </a:lnTo>
                <a:lnTo>
                  <a:pt x="1565" y="1302"/>
                </a:lnTo>
                <a:lnTo>
                  <a:pt x="1566" y="1300"/>
                </a:lnTo>
                <a:lnTo>
                  <a:pt x="1567" y="1300"/>
                </a:lnTo>
                <a:lnTo>
                  <a:pt x="1569" y="1302"/>
                </a:lnTo>
                <a:lnTo>
                  <a:pt x="1570" y="1302"/>
                </a:lnTo>
                <a:lnTo>
                  <a:pt x="1570" y="1303"/>
                </a:lnTo>
                <a:lnTo>
                  <a:pt x="1571" y="1303"/>
                </a:lnTo>
                <a:lnTo>
                  <a:pt x="1572" y="1303"/>
                </a:lnTo>
                <a:lnTo>
                  <a:pt x="1574" y="1303"/>
                </a:lnTo>
                <a:lnTo>
                  <a:pt x="1574" y="1302"/>
                </a:lnTo>
                <a:lnTo>
                  <a:pt x="1575" y="1302"/>
                </a:lnTo>
                <a:lnTo>
                  <a:pt x="1575" y="1300"/>
                </a:lnTo>
                <a:lnTo>
                  <a:pt x="1576" y="1300"/>
                </a:lnTo>
                <a:lnTo>
                  <a:pt x="1577" y="1300"/>
                </a:lnTo>
                <a:lnTo>
                  <a:pt x="1578" y="1300"/>
                </a:lnTo>
                <a:lnTo>
                  <a:pt x="1581" y="1300"/>
                </a:lnTo>
                <a:lnTo>
                  <a:pt x="1582" y="1300"/>
                </a:lnTo>
                <a:lnTo>
                  <a:pt x="1585" y="1302"/>
                </a:lnTo>
                <a:lnTo>
                  <a:pt x="1586" y="1302"/>
                </a:lnTo>
                <a:lnTo>
                  <a:pt x="1587" y="1302"/>
                </a:lnTo>
                <a:lnTo>
                  <a:pt x="1588" y="1302"/>
                </a:lnTo>
                <a:lnTo>
                  <a:pt x="1590" y="1300"/>
                </a:lnTo>
                <a:lnTo>
                  <a:pt x="1591" y="1299"/>
                </a:lnTo>
                <a:lnTo>
                  <a:pt x="1592" y="1298"/>
                </a:lnTo>
                <a:lnTo>
                  <a:pt x="1594" y="1295"/>
                </a:lnTo>
                <a:lnTo>
                  <a:pt x="1594" y="1294"/>
                </a:lnTo>
                <a:lnTo>
                  <a:pt x="1596" y="1294"/>
                </a:lnTo>
                <a:lnTo>
                  <a:pt x="1598" y="1292"/>
                </a:lnTo>
                <a:lnTo>
                  <a:pt x="1599" y="1290"/>
                </a:lnTo>
                <a:lnTo>
                  <a:pt x="1602" y="1289"/>
                </a:lnTo>
                <a:lnTo>
                  <a:pt x="1603" y="1288"/>
                </a:lnTo>
                <a:lnTo>
                  <a:pt x="1604" y="1288"/>
                </a:lnTo>
                <a:lnTo>
                  <a:pt x="1606" y="1287"/>
                </a:lnTo>
                <a:lnTo>
                  <a:pt x="1607" y="1287"/>
                </a:lnTo>
                <a:lnTo>
                  <a:pt x="1608" y="1288"/>
                </a:lnTo>
                <a:lnTo>
                  <a:pt x="1608" y="1289"/>
                </a:lnTo>
                <a:lnTo>
                  <a:pt x="1609" y="1289"/>
                </a:lnTo>
                <a:lnTo>
                  <a:pt x="1609" y="1290"/>
                </a:lnTo>
                <a:lnTo>
                  <a:pt x="1610" y="1289"/>
                </a:lnTo>
                <a:lnTo>
                  <a:pt x="1612" y="1289"/>
                </a:lnTo>
                <a:lnTo>
                  <a:pt x="1612" y="1288"/>
                </a:lnTo>
                <a:lnTo>
                  <a:pt x="1613" y="1287"/>
                </a:lnTo>
                <a:lnTo>
                  <a:pt x="1614" y="1287"/>
                </a:lnTo>
                <a:lnTo>
                  <a:pt x="1614" y="1286"/>
                </a:lnTo>
                <a:lnTo>
                  <a:pt x="1615" y="1286"/>
                </a:lnTo>
                <a:lnTo>
                  <a:pt x="1617" y="1286"/>
                </a:lnTo>
                <a:lnTo>
                  <a:pt x="1617" y="1287"/>
                </a:lnTo>
                <a:lnTo>
                  <a:pt x="1618" y="1288"/>
                </a:lnTo>
                <a:lnTo>
                  <a:pt x="1619" y="1290"/>
                </a:lnTo>
                <a:lnTo>
                  <a:pt x="1620" y="1290"/>
                </a:lnTo>
                <a:lnTo>
                  <a:pt x="1622" y="1292"/>
                </a:lnTo>
                <a:lnTo>
                  <a:pt x="1622" y="1293"/>
                </a:lnTo>
                <a:lnTo>
                  <a:pt x="1623" y="1293"/>
                </a:lnTo>
                <a:lnTo>
                  <a:pt x="1634" y="1284"/>
                </a:lnTo>
                <a:lnTo>
                  <a:pt x="1667" y="1261"/>
                </a:lnTo>
                <a:lnTo>
                  <a:pt x="1667" y="1260"/>
                </a:lnTo>
                <a:lnTo>
                  <a:pt x="1673" y="1256"/>
                </a:lnTo>
                <a:lnTo>
                  <a:pt x="1674" y="1255"/>
                </a:lnTo>
                <a:lnTo>
                  <a:pt x="1683" y="1249"/>
                </a:lnTo>
                <a:lnTo>
                  <a:pt x="1683" y="1247"/>
                </a:lnTo>
                <a:lnTo>
                  <a:pt x="1687" y="1246"/>
                </a:lnTo>
                <a:lnTo>
                  <a:pt x="1687" y="1249"/>
                </a:lnTo>
                <a:lnTo>
                  <a:pt x="1688" y="1249"/>
                </a:lnTo>
                <a:lnTo>
                  <a:pt x="1703" y="1238"/>
                </a:lnTo>
                <a:lnTo>
                  <a:pt x="1714" y="1230"/>
                </a:lnTo>
                <a:lnTo>
                  <a:pt x="1719" y="1226"/>
                </a:lnTo>
                <a:lnTo>
                  <a:pt x="1725" y="1218"/>
                </a:lnTo>
                <a:lnTo>
                  <a:pt x="1727" y="1215"/>
                </a:lnTo>
                <a:lnTo>
                  <a:pt x="1729" y="1214"/>
                </a:lnTo>
                <a:lnTo>
                  <a:pt x="1730" y="1214"/>
                </a:lnTo>
                <a:lnTo>
                  <a:pt x="1730" y="1213"/>
                </a:lnTo>
                <a:lnTo>
                  <a:pt x="1736" y="1208"/>
                </a:lnTo>
                <a:lnTo>
                  <a:pt x="1740" y="1206"/>
                </a:lnTo>
                <a:lnTo>
                  <a:pt x="1741" y="1204"/>
                </a:lnTo>
                <a:lnTo>
                  <a:pt x="1742" y="1203"/>
                </a:lnTo>
                <a:lnTo>
                  <a:pt x="1747" y="1198"/>
                </a:lnTo>
                <a:lnTo>
                  <a:pt x="1754" y="1192"/>
                </a:lnTo>
                <a:lnTo>
                  <a:pt x="1756" y="1191"/>
                </a:lnTo>
                <a:lnTo>
                  <a:pt x="1761" y="1186"/>
                </a:lnTo>
                <a:lnTo>
                  <a:pt x="1768" y="1180"/>
                </a:lnTo>
                <a:lnTo>
                  <a:pt x="1770" y="1178"/>
                </a:lnTo>
                <a:lnTo>
                  <a:pt x="1772" y="1177"/>
                </a:lnTo>
                <a:lnTo>
                  <a:pt x="1773" y="1176"/>
                </a:lnTo>
                <a:lnTo>
                  <a:pt x="1774" y="1175"/>
                </a:lnTo>
                <a:lnTo>
                  <a:pt x="1777" y="1172"/>
                </a:lnTo>
                <a:lnTo>
                  <a:pt x="1781" y="1169"/>
                </a:lnTo>
                <a:lnTo>
                  <a:pt x="1786" y="1164"/>
                </a:lnTo>
                <a:lnTo>
                  <a:pt x="1791" y="1159"/>
                </a:lnTo>
                <a:lnTo>
                  <a:pt x="1793" y="1157"/>
                </a:lnTo>
                <a:lnTo>
                  <a:pt x="1795" y="1155"/>
                </a:lnTo>
                <a:lnTo>
                  <a:pt x="1799" y="1151"/>
                </a:lnTo>
                <a:lnTo>
                  <a:pt x="1801" y="1149"/>
                </a:lnTo>
                <a:lnTo>
                  <a:pt x="1804" y="1146"/>
                </a:lnTo>
                <a:lnTo>
                  <a:pt x="1810" y="1140"/>
                </a:lnTo>
                <a:lnTo>
                  <a:pt x="1812" y="1137"/>
                </a:lnTo>
                <a:lnTo>
                  <a:pt x="1813" y="1134"/>
                </a:lnTo>
                <a:lnTo>
                  <a:pt x="1816" y="1132"/>
                </a:lnTo>
                <a:lnTo>
                  <a:pt x="1821" y="1124"/>
                </a:lnTo>
                <a:lnTo>
                  <a:pt x="1822" y="1124"/>
                </a:lnTo>
                <a:lnTo>
                  <a:pt x="1826" y="1119"/>
                </a:lnTo>
                <a:lnTo>
                  <a:pt x="1826" y="1118"/>
                </a:lnTo>
                <a:lnTo>
                  <a:pt x="1827" y="1118"/>
                </a:lnTo>
                <a:lnTo>
                  <a:pt x="1828" y="1116"/>
                </a:lnTo>
                <a:lnTo>
                  <a:pt x="1829" y="1116"/>
                </a:lnTo>
                <a:lnTo>
                  <a:pt x="1832" y="1113"/>
                </a:lnTo>
                <a:lnTo>
                  <a:pt x="1836" y="1108"/>
                </a:lnTo>
                <a:lnTo>
                  <a:pt x="1844" y="1097"/>
                </a:lnTo>
                <a:lnTo>
                  <a:pt x="1845" y="1096"/>
                </a:lnTo>
                <a:lnTo>
                  <a:pt x="1850" y="1090"/>
                </a:lnTo>
                <a:lnTo>
                  <a:pt x="1848" y="1091"/>
                </a:lnTo>
                <a:lnTo>
                  <a:pt x="1853" y="1085"/>
                </a:lnTo>
                <a:lnTo>
                  <a:pt x="1860" y="1075"/>
                </a:lnTo>
                <a:lnTo>
                  <a:pt x="1868" y="1066"/>
                </a:lnTo>
                <a:lnTo>
                  <a:pt x="1882" y="1047"/>
                </a:lnTo>
                <a:lnTo>
                  <a:pt x="1884" y="1045"/>
                </a:lnTo>
                <a:lnTo>
                  <a:pt x="1885" y="1045"/>
                </a:lnTo>
                <a:lnTo>
                  <a:pt x="1886" y="1044"/>
                </a:lnTo>
                <a:lnTo>
                  <a:pt x="1885" y="1043"/>
                </a:lnTo>
                <a:lnTo>
                  <a:pt x="1886" y="1042"/>
                </a:lnTo>
                <a:lnTo>
                  <a:pt x="1898" y="1027"/>
                </a:lnTo>
                <a:lnTo>
                  <a:pt x="1898" y="1026"/>
                </a:lnTo>
                <a:lnTo>
                  <a:pt x="1907" y="1015"/>
                </a:lnTo>
                <a:lnTo>
                  <a:pt x="1909" y="1011"/>
                </a:lnTo>
                <a:lnTo>
                  <a:pt x="1912" y="1009"/>
                </a:lnTo>
                <a:lnTo>
                  <a:pt x="1924" y="993"/>
                </a:lnTo>
                <a:lnTo>
                  <a:pt x="1945" y="965"/>
                </a:lnTo>
                <a:lnTo>
                  <a:pt x="1955" y="953"/>
                </a:lnTo>
                <a:lnTo>
                  <a:pt x="1977" y="925"/>
                </a:lnTo>
                <a:lnTo>
                  <a:pt x="1978" y="922"/>
                </a:lnTo>
                <a:lnTo>
                  <a:pt x="1980" y="921"/>
                </a:lnTo>
                <a:lnTo>
                  <a:pt x="1984" y="912"/>
                </a:lnTo>
                <a:lnTo>
                  <a:pt x="1988" y="903"/>
                </a:lnTo>
                <a:lnTo>
                  <a:pt x="1998" y="882"/>
                </a:lnTo>
                <a:lnTo>
                  <a:pt x="2005" y="864"/>
                </a:lnTo>
                <a:lnTo>
                  <a:pt x="2024" y="819"/>
                </a:lnTo>
                <a:lnTo>
                  <a:pt x="2025" y="816"/>
                </a:lnTo>
                <a:lnTo>
                  <a:pt x="2029" y="807"/>
                </a:lnTo>
                <a:lnTo>
                  <a:pt x="2035" y="793"/>
                </a:lnTo>
                <a:lnTo>
                  <a:pt x="2041" y="780"/>
                </a:lnTo>
                <a:lnTo>
                  <a:pt x="2046" y="765"/>
                </a:lnTo>
                <a:lnTo>
                  <a:pt x="2047" y="764"/>
                </a:lnTo>
                <a:lnTo>
                  <a:pt x="2052" y="751"/>
                </a:lnTo>
                <a:lnTo>
                  <a:pt x="2061" y="732"/>
                </a:lnTo>
                <a:lnTo>
                  <a:pt x="2063" y="725"/>
                </a:lnTo>
                <a:lnTo>
                  <a:pt x="2063" y="724"/>
                </a:lnTo>
                <a:lnTo>
                  <a:pt x="2066" y="716"/>
                </a:lnTo>
                <a:lnTo>
                  <a:pt x="2076" y="690"/>
                </a:lnTo>
                <a:lnTo>
                  <a:pt x="2078" y="686"/>
                </a:lnTo>
                <a:lnTo>
                  <a:pt x="2077" y="684"/>
                </a:lnTo>
                <a:lnTo>
                  <a:pt x="2076" y="685"/>
                </a:lnTo>
                <a:lnTo>
                  <a:pt x="2074" y="685"/>
                </a:lnTo>
                <a:lnTo>
                  <a:pt x="2073" y="685"/>
                </a:lnTo>
                <a:lnTo>
                  <a:pt x="2071" y="685"/>
                </a:lnTo>
                <a:lnTo>
                  <a:pt x="2069" y="685"/>
                </a:lnTo>
                <a:lnTo>
                  <a:pt x="2068" y="685"/>
                </a:lnTo>
                <a:lnTo>
                  <a:pt x="2067" y="686"/>
                </a:lnTo>
                <a:lnTo>
                  <a:pt x="2064" y="686"/>
                </a:lnTo>
                <a:lnTo>
                  <a:pt x="2063" y="686"/>
                </a:lnTo>
                <a:lnTo>
                  <a:pt x="2062" y="686"/>
                </a:lnTo>
                <a:lnTo>
                  <a:pt x="2061" y="687"/>
                </a:lnTo>
                <a:lnTo>
                  <a:pt x="2060" y="687"/>
                </a:lnTo>
                <a:lnTo>
                  <a:pt x="2058" y="687"/>
                </a:lnTo>
                <a:lnTo>
                  <a:pt x="2058" y="688"/>
                </a:lnTo>
                <a:lnTo>
                  <a:pt x="2057" y="688"/>
                </a:lnTo>
                <a:lnTo>
                  <a:pt x="2057" y="690"/>
                </a:lnTo>
                <a:lnTo>
                  <a:pt x="2056" y="691"/>
                </a:lnTo>
                <a:lnTo>
                  <a:pt x="2055" y="691"/>
                </a:lnTo>
                <a:lnTo>
                  <a:pt x="2053" y="692"/>
                </a:lnTo>
                <a:lnTo>
                  <a:pt x="2052" y="692"/>
                </a:lnTo>
                <a:lnTo>
                  <a:pt x="2051" y="692"/>
                </a:lnTo>
                <a:lnTo>
                  <a:pt x="2050" y="693"/>
                </a:lnTo>
                <a:lnTo>
                  <a:pt x="2047" y="693"/>
                </a:lnTo>
                <a:lnTo>
                  <a:pt x="2046" y="693"/>
                </a:lnTo>
                <a:lnTo>
                  <a:pt x="2045" y="693"/>
                </a:lnTo>
                <a:lnTo>
                  <a:pt x="2044" y="695"/>
                </a:lnTo>
                <a:lnTo>
                  <a:pt x="2044" y="696"/>
                </a:lnTo>
                <a:lnTo>
                  <a:pt x="2042" y="696"/>
                </a:lnTo>
                <a:lnTo>
                  <a:pt x="2042" y="697"/>
                </a:lnTo>
                <a:lnTo>
                  <a:pt x="2041" y="697"/>
                </a:lnTo>
                <a:lnTo>
                  <a:pt x="2041" y="698"/>
                </a:lnTo>
                <a:lnTo>
                  <a:pt x="2040" y="698"/>
                </a:lnTo>
                <a:lnTo>
                  <a:pt x="2040" y="700"/>
                </a:lnTo>
                <a:lnTo>
                  <a:pt x="2039" y="700"/>
                </a:lnTo>
                <a:lnTo>
                  <a:pt x="2037" y="700"/>
                </a:lnTo>
                <a:lnTo>
                  <a:pt x="2036" y="700"/>
                </a:lnTo>
                <a:lnTo>
                  <a:pt x="2035" y="700"/>
                </a:lnTo>
                <a:lnTo>
                  <a:pt x="2034" y="700"/>
                </a:lnTo>
                <a:lnTo>
                  <a:pt x="2032" y="700"/>
                </a:lnTo>
                <a:lnTo>
                  <a:pt x="2031" y="700"/>
                </a:lnTo>
                <a:lnTo>
                  <a:pt x="2019" y="701"/>
                </a:lnTo>
                <a:lnTo>
                  <a:pt x="2014" y="702"/>
                </a:lnTo>
                <a:lnTo>
                  <a:pt x="2010" y="702"/>
                </a:lnTo>
                <a:lnTo>
                  <a:pt x="2009" y="702"/>
                </a:lnTo>
                <a:lnTo>
                  <a:pt x="2005" y="701"/>
                </a:lnTo>
                <a:lnTo>
                  <a:pt x="2002" y="700"/>
                </a:lnTo>
                <a:lnTo>
                  <a:pt x="2000" y="700"/>
                </a:lnTo>
                <a:lnTo>
                  <a:pt x="1998" y="700"/>
                </a:lnTo>
                <a:lnTo>
                  <a:pt x="1994" y="701"/>
                </a:lnTo>
                <a:lnTo>
                  <a:pt x="1988" y="702"/>
                </a:lnTo>
                <a:lnTo>
                  <a:pt x="1983" y="703"/>
                </a:lnTo>
                <a:lnTo>
                  <a:pt x="1980" y="704"/>
                </a:lnTo>
                <a:lnTo>
                  <a:pt x="1976" y="704"/>
                </a:lnTo>
                <a:lnTo>
                  <a:pt x="1976" y="706"/>
                </a:lnTo>
                <a:lnTo>
                  <a:pt x="1975" y="704"/>
                </a:lnTo>
                <a:lnTo>
                  <a:pt x="1973" y="704"/>
                </a:lnTo>
                <a:lnTo>
                  <a:pt x="1973" y="706"/>
                </a:lnTo>
                <a:lnTo>
                  <a:pt x="1972" y="707"/>
                </a:lnTo>
                <a:lnTo>
                  <a:pt x="1968" y="708"/>
                </a:lnTo>
                <a:lnTo>
                  <a:pt x="1965" y="709"/>
                </a:lnTo>
                <a:lnTo>
                  <a:pt x="1964" y="711"/>
                </a:lnTo>
                <a:lnTo>
                  <a:pt x="1962" y="712"/>
                </a:lnTo>
                <a:lnTo>
                  <a:pt x="1960" y="713"/>
                </a:lnTo>
                <a:lnTo>
                  <a:pt x="1957" y="714"/>
                </a:lnTo>
                <a:lnTo>
                  <a:pt x="1941" y="717"/>
                </a:lnTo>
                <a:lnTo>
                  <a:pt x="1940" y="717"/>
                </a:lnTo>
                <a:lnTo>
                  <a:pt x="1938" y="717"/>
                </a:lnTo>
                <a:lnTo>
                  <a:pt x="1937" y="716"/>
                </a:lnTo>
                <a:lnTo>
                  <a:pt x="1933" y="713"/>
                </a:lnTo>
                <a:lnTo>
                  <a:pt x="1930" y="712"/>
                </a:lnTo>
                <a:lnTo>
                  <a:pt x="1929" y="711"/>
                </a:lnTo>
                <a:lnTo>
                  <a:pt x="1927" y="708"/>
                </a:lnTo>
                <a:lnTo>
                  <a:pt x="1925" y="708"/>
                </a:lnTo>
                <a:lnTo>
                  <a:pt x="1918" y="713"/>
                </a:lnTo>
                <a:lnTo>
                  <a:pt x="1912" y="717"/>
                </a:lnTo>
                <a:lnTo>
                  <a:pt x="1909" y="718"/>
                </a:lnTo>
                <a:lnTo>
                  <a:pt x="1909" y="719"/>
                </a:lnTo>
                <a:lnTo>
                  <a:pt x="1906" y="722"/>
                </a:lnTo>
                <a:lnTo>
                  <a:pt x="1903" y="723"/>
                </a:lnTo>
                <a:lnTo>
                  <a:pt x="1901" y="724"/>
                </a:lnTo>
                <a:lnTo>
                  <a:pt x="1900" y="725"/>
                </a:lnTo>
                <a:lnTo>
                  <a:pt x="1898" y="727"/>
                </a:lnTo>
                <a:lnTo>
                  <a:pt x="1897" y="727"/>
                </a:lnTo>
                <a:lnTo>
                  <a:pt x="1896" y="728"/>
                </a:lnTo>
                <a:lnTo>
                  <a:pt x="1893" y="729"/>
                </a:lnTo>
                <a:lnTo>
                  <a:pt x="1892" y="730"/>
                </a:lnTo>
                <a:lnTo>
                  <a:pt x="1890" y="730"/>
                </a:lnTo>
                <a:lnTo>
                  <a:pt x="1886" y="734"/>
                </a:lnTo>
                <a:lnTo>
                  <a:pt x="1884" y="734"/>
                </a:lnTo>
                <a:lnTo>
                  <a:pt x="1881" y="735"/>
                </a:lnTo>
                <a:lnTo>
                  <a:pt x="1879" y="736"/>
                </a:lnTo>
                <a:lnTo>
                  <a:pt x="1875" y="739"/>
                </a:lnTo>
                <a:lnTo>
                  <a:pt x="1870" y="741"/>
                </a:lnTo>
                <a:lnTo>
                  <a:pt x="1868" y="743"/>
                </a:lnTo>
                <a:lnTo>
                  <a:pt x="1866" y="743"/>
                </a:lnTo>
                <a:lnTo>
                  <a:pt x="1864" y="744"/>
                </a:lnTo>
                <a:lnTo>
                  <a:pt x="1861" y="744"/>
                </a:lnTo>
                <a:lnTo>
                  <a:pt x="1860" y="745"/>
                </a:lnTo>
                <a:lnTo>
                  <a:pt x="1859" y="745"/>
                </a:lnTo>
                <a:lnTo>
                  <a:pt x="1858" y="745"/>
                </a:lnTo>
                <a:lnTo>
                  <a:pt x="1857" y="745"/>
                </a:lnTo>
                <a:lnTo>
                  <a:pt x="1855" y="745"/>
                </a:lnTo>
                <a:lnTo>
                  <a:pt x="1855" y="744"/>
                </a:lnTo>
                <a:lnTo>
                  <a:pt x="1854" y="744"/>
                </a:lnTo>
                <a:lnTo>
                  <a:pt x="1854" y="743"/>
                </a:lnTo>
                <a:lnTo>
                  <a:pt x="1853" y="743"/>
                </a:lnTo>
                <a:lnTo>
                  <a:pt x="1871" y="734"/>
                </a:lnTo>
                <a:lnTo>
                  <a:pt x="1870" y="732"/>
                </a:lnTo>
                <a:lnTo>
                  <a:pt x="1870" y="730"/>
                </a:lnTo>
                <a:lnTo>
                  <a:pt x="1869" y="729"/>
                </a:lnTo>
                <a:lnTo>
                  <a:pt x="1863" y="717"/>
                </a:lnTo>
                <a:lnTo>
                  <a:pt x="1873" y="712"/>
                </a:lnTo>
                <a:lnTo>
                  <a:pt x="1871" y="709"/>
                </a:lnTo>
                <a:lnTo>
                  <a:pt x="1870" y="706"/>
                </a:lnTo>
                <a:lnTo>
                  <a:pt x="1868" y="707"/>
                </a:lnTo>
                <a:lnTo>
                  <a:pt x="1866" y="704"/>
                </a:lnTo>
                <a:lnTo>
                  <a:pt x="1865" y="703"/>
                </a:lnTo>
                <a:lnTo>
                  <a:pt x="1864" y="701"/>
                </a:lnTo>
                <a:lnTo>
                  <a:pt x="1877" y="695"/>
                </a:lnTo>
                <a:lnTo>
                  <a:pt x="1875" y="691"/>
                </a:lnTo>
                <a:lnTo>
                  <a:pt x="1874" y="690"/>
                </a:lnTo>
                <a:lnTo>
                  <a:pt x="1875" y="690"/>
                </a:lnTo>
                <a:lnTo>
                  <a:pt x="1876" y="690"/>
                </a:lnTo>
                <a:lnTo>
                  <a:pt x="1877" y="687"/>
                </a:lnTo>
                <a:lnTo>
                  <a:pt x="1880" y="686"/>
                </a:lnTo>
                <a:lnTo>
                  <a:pt x="1884" y="684"/>
                </a:lnTo>
                <a:lnTo>
                  <a:pt x="1881" y="682"/>
                </a:lnTo>
                <a:lnTo>
                  <a:pt x="1876" y="679"/>
                </a:lnTo>
                <a:lnTo>
                  <a:pt x="1879" y="676"/>
                </a:lnTo>
                <a:lnTo>
                  <a:pt x="1885" y="670"/>
                </a:lnTo>
                <a:lnTo>
                  <a:pt x="1891" y="665"/>
                </a:lnTo>
                <a:lnTo>
                  <a:pt x="1887" y="663"/>
                </a:lnTo>
                <a:lnTo>
                  <a:pt x="1879" y="656"/>
                </a:lnTo>
                <a:lnTo>
                  <a:pt x="1877" y="656"/>
                </a:lnTo>
                <a:lnTo>
                  <a:pt x="1882" y="648"/>
                </a:lnTo>
                <a:lnTo>
                  <a:pt x="1884" y="644"/>
                </a:lnTo>
                <a:lnTo>
                  <a:pt x="1891" y="647"/>
                </a:lnTo>
                <a:lnTo>
                  <a:pt x="1896" y="644"/>
                </a:lnTo>
                <a:lnTo>
                  <a:pt x="1897" y="643"/>
                </a:lnTo>
                <a:lnTo>
                  <a:pt x="1885" y="634"/>
                </a:lnTo>
                <a:lnTo>
                  <a:pt x="1884" y="633"/>
                </a:lnTo>
                <a:lnTo>
                  <a:pt x="1886" y="631"/>
                </a:lnTo>
                <a:lnTo>
                  <a:pt x="1882" y="628"/>
                </a:lnTo>
                <a:lnTo>
                  <a:pt x="1882" y="627"/>
                </a:lnTo>
                <a:lnTo>
                  <a:pt x="1885" y="626"/>
                </a:lnTo>
                <a:lnTo>
                  <a:pt x="1889" y="622"/>
                </a:lnTo>
                <a:lnTo>
                  <a:pt x="1892" y="618"/>
                </a:lnTo>
                <a:lnTo>
                  <a:pt x="1893" y="617"/>
                </a:lnTo>
                <a:lnTo>
                  <a:pt x="1896" y="616"/>
                </a:lnTo>
                <a:lnTo>
                  <a:pt x="1897" y="615"/>
                </a:lnTo>
                <a:lnTo>
                  <a:pt x="1900" y="613"/>
                </a:lnTo>
                <a:lnTo>
                  <a:pt x="1902" y="613"/>
                </a:lnTo>
                <a:lnTo>
                  <a:pt x="1906" y="611"/>
                </a:lnTo>
                <a:lnTo>
                  <a:pt x="1905" y="608"/>
                </a:lnTo>
                <a:lnTo>
                  <a:pt x="1892" y="581"/>
                </a:lnTo>
                <a:lnTo>
                  <a:pt x="1898" y="580"/>
                </a:lnTo>
                <a:lnTo>
                  <a:pt x="1898" y="579"/>
                </a:lnTo>
                <a:lnTo>
                  <a:pt x="1901" y="579"/>
                </a:lnTo>
                <a:lnTo>
                  <a:pt x="1902" y="578"/>
                </a:lnTo>
                <a:lnTo>
                  <a:pt x="1903" y="579"/>
                </a:lnTo>
                <a:lnTo>
                  <a:pt x="1903" y="578"/>
                </a:lnTo>
                <a:lnTo>
                  <a:pt x="1912" y="569"/>
                </a:lnTo>
                <a:lnTo>
                  <a:pt x="1925" y="514"/>
                </a:lnTo>
                <a:lnTo>
                  <a:pt x="1935" y="511"/>
                </a:lnTo>
                <a:lnTo>
                  <a:pt x="1934" y="496"/>
                </a:lnTo>
                <a:lnTo>
                  <a:pt x="1930" y="484"/>
                </a:lnTo>
                <a:lnTo>
                  <a:pt x="1928" y="471"/>
                </a:lnTo>
                <a:lnTo>
                  <a:pt x="1937" y="472"/>
                </a:lnTo>
                <a:lnTo>
                  <a:pt x="1943" y="473"/>
                </a:lnTo>
                <a:lnTo>
                  <a:pt x="1945" y="473"/>
                </a:lnTo>
                <a:lnTo>
                  <a:pt x="1945" y="472"/>
                </a:lnTo>
                <a:lnTo>
                  <a:pt x="1946" y="463"/>
                </a:lnTo>
                <a:lnTo>
                  <a:pt x="1948" y="439"/>
                </a:lnTo>
                <a:lnTo>
                  <a:pt x="1949" y="437"/>
                </a:lnTo>
                <a:lnTo>
                  <a:pt x="1948" y="436"/>
                </a:lnTo>
                <a:lnTo>
                  <a:pt x="1948" y="434"/>
                </a:lnTo>
                <a:lnTo>
                  <a:pt x="1948" y="431"/>
                </a:lnTo>
                <a:lnTo>
                  <a:pt x="1943" y="415"/>
                </a:lnTo>
                <a:lnTo>
                  <a:pt x="1955" y="414"/>
                </a:lnTo>
                <a:lnTo>
                  <a:pt x="1955" y="407"/>
                </a:lnTo>
                <a:lnTo>
                  <a:pt x="1941" y="409"/>
                </a:lnTo>
                <a:lnTo>
                  <a:pt x="1940" y="402"/>
                </a:lnTo>
                <a:lnTo>
                  <a:pt x="1939" y="399"/>
                </a:lnTo>
                <a:lnTo>
                  <a:pt x="1939" y="398"/>
                </a:lnTo>
                <a:lnTo>
                  <a:pt x="1940" y="397"/>
                </a:lnTo>
                <a:lnTo>
                  <a:pt x="1949" y="386"/>
                </a:lnTo>
                <a:lnTo>
                  <a:pt x="1950" y="384"/>
                </a:lnTo>
                <a:lnTo>
                  <a:pt x="1950" y="379"/>
                </a:lnTo>
                <a:lnTo>
                  <a:pt x="1951" y="378"/>
                </a:lnTo>
                <a:lnTo>
                  <a:pt x="1953" y="377"/>
                </a:lnTo>
                <a:lnTo>
                  <a:pt x="1953" y="376"/>
                </a:lnTo>
                <a:lnTo>
                  <a:pt x="1954" y="376"/>
                </a:lnTo>
                <a:lnTo>
                  <a:pt x="1955" y="374"/>
                </a:lnTo>
                <a:lnTo>
                  <a:pt x="1956" y="374"/>
                </a:lnTo>
                <a:lnTo>
                  <a:pt x="1957" y="374"/>
                </a:lnTo>
                <a:lnTo>
                  <a:pt x="1959" y="374"/>
                </a:lnTo>
                <a:lnTo>
                  <a:pt x="1960" y="374"/>
                </a:lnTo>
                <a:lnTo>
                  <a:pt x="1962" y="374"/>
                </a:lnTo>
                <a:lnTo>
                  <a:pt x="1964" y="374"/>
                </a:lnTo>
                <a:lnTo>
                  <a:pt x="1968" y="376"/>
                </a:lnTo>
                <a:lnTo>
                  <a:pt x="1970" y="374"/>
                </a:lnTo>
                <a:lnTo>
                  <a:pt x="1971" y="374"/>
                </a:lnTo>
                <a:lnTo>
                  <a:pt x="1973" y="373"/>
                </a:lnTo>
                <a:lnTo>
                  <a:pt x="1976" y="372"/>
                </a:lnTo>
                <a:lnTo>
                  <a:pt x="1980" y="371"/>
                </a:lnTo>
                <a:lnTo>
                  <a:pt x="1983" y="370"/>
                </a:lnTo>
                <a:lnTo>
                  <a:pt x="1987" y="367"/>
                </a:lnTo>
                <a:lnTo>
                  <a:pt x="1989" y="366"/>
                </a:lnTo>
                <a:lnTo>
                  <a:pt x="1993" y="365"/>
                </a:lnTo>
                <a:lnTo>
                  <a:pt x="1996" y="363"/>
                </a:lnTo>
                <a:lnTo>
                  <a:pt x="1999" y="361"/>
                </a:lnTo>
                <a:lnTo>
                  <a:pt x="2003" y="360"/>
                </a:lnTo>
                <a:lnTo>
                  <a:pt x="2007" y="357"/>
                </a:lnTo>
                <a:lnTo>
                  <a:pt x="2010" y="356"/>
                </a:lnTo>
                <a:lnTo>
                  <a:pt x="2013" y="355"/>
                </a:lnTo>
                <a:lnTo>
                  <a:pt x="2014" y="354"/>
                </a:lnTo>
                <a:lnTo>
                  <a:pt x="2015" y="354"/>
                </a:lnTo>
                <a:lnTo>
                  <a:pt x="2016" y="352"/>
                </a:lnTo>
                <a:lnTo>
                  <a:pt x="2018" y="351"/>
                </a:lnTo>
                <a:lnTo>
                  <a:pt x="2019" y="351"/>
                </a:lnTo>
                <a:lnTo>
                  <a:pt x="2019" y="350"/>
                </a:lnTo>
                <a:lnTo>
                  <a:pt x="2020" y="349"/>
                </a:lnTo>
                <a:lnTo>
                  <a:pt x="2021" y="347"/>
                </a:lnTo>
                <a:lnTo>
                  <a:pt x="2023" y="347"/>
                </a:lnTo>
                <a:lnTo>
                  <a:pt x="2024" y="346"/>
                </a:lnTo>
                <a:lnTo>
                  <a:pt x="2025" y="345"/>
                </a:lnTo>
                <a:lnTo>
                  <a:pt x="2028" y="344"/>
                </a:lnTo>
                <a:lnTo>
                  <a:pt x="2029" y="344"/>
                </a:lnTo>
                <a:lnTo>
                  <a:pt x="2030" y="342"/>
                </a:lnTo>
                <a:lnTo>
                  <a:pt x="2039" y="341"/>
                </a:lnTo>
                <a:lnTo>
                  <a:pt x="2095" y="344"/>
                </a:lnTo>
                <a:lnTo>
                  <a:pt x="2099" y="344"/>
                </a:lnTo>
                <a:lnTo>
                  <a:pt x="2100" y="344"/>
                </a:lnTo>
                <a:lnTo>
                  <a:pt x="2101" y="344"/>
                </a:lnTo>
                <a:lnTo>
                  <a:pt x="2104" y="342"/>
                </a:lnTo>
                <a:lnTo>
                  <a:pt x="2105" y="342"/>
                </a:lnTo>
                <a:lnTo>
                  <a:pt x="2108" y="342"/>
                </a:lnTo>
                <a:lnTo>
                  <a:pt x="2109" y="341"/>
                </a:lnTo>
                <a:lnTo>
                  <a:pt x="2111" y="341"/>
                </a:lnTo>
                <a:lnTo>
                  <a:pt x="2137" y="331"/>
                </a:lnTo>
                <a:lnTo>
                  <a:pt x="2138" y="331"/>
                </a:lnTo>
                <a:lnTo>
                  <a:pt x="2141" y="330"/>
                </a:lnTo>
                <a:lnTo>
                  <a:pt x="2142" y="329"/>
                </a:lnTo>
                <a:lnTo>
                  <a:pt x="2143" y="328"/>
                </a:lnTo>
                <a:lnTo>
                  <a:pt x="2146" y="326"/>
                </a:lnTo>
                <a:lnTo>
                  <a:pt x="2146" y="325"/>
                </a:lnTo>
                <a:lnTo>
                  <a:pt x="2147" y="323"/>
                </a:lnTo>
                <a:lnTo>
                  <a:pt x="2148" y="322"/>
                </a:lnTo>
                <a:lnTo>
                  <a:pt x="2149" y="320"/>
                </a:lnTo>
                <a:lnTo>
                  <a:pt x="2151" y="318"/>
                </a:lnTo>
                <a:lnTo>
                  <a:pt x="2152" y="317"/>
                </a:lnTo>
                <a:lnTo>
                  <a:pt x="2153" y="315"/>
                </a:lnTo>
                <a:lnTo>
                  <a:pt x="2154" y="313"/>
                </a:lnTo>
                <a:lnTo>
                  <a:pt x="2156" y="312"/>
                </a:lnTo>
                <a:lnTo>
                  <a:pt x="2158" y="309"/>
                </a:lnTo>
                <a:lnTo>
                  <a:pt x="2160" y="308"/>
                </a:lnTo>
                <a:lnTo>
                  <a:pt x="2163" y="307"/>
                </a:lnTo>
                <a:lnTo>
                  <a:pt x="2165" y="306"/>
                </a:lnTo>
                <a:lnTo>
                  <a:pt x="2167" y="304"/>
                </a:lnTo>
                <a:lnTo>
                  <a:pt x="2169" y="303"/>
                </a:lnTo>
                <a:lnTo>
                  <a:pt x="2170" y="303"/>
                </a:lnTo>
                <a:lnTo>
                  <a:pt x="2173" y="302"/>
                </a:lnTo>
                <a:lnTo>
                  <a:pt x="2174" y="301"/>
                </a:lnTo>
                <a:lnTo>
                  <a:pt x="2176" y="301"/>
                </a:lnTo>
                <a:lnTo>
                  <a:pt x="2183" y="298"/>
                </a:lnTo>
                <a:lnTo>
                  <a:pt x="2195" y="296"/>
                </a:lnTo>
                <a:lnTo>
                  <a:pt x="2196" y="294"/>
                </a:lnTo>
                <a:lnTo>
                  <a:pt x="2197" y="294"/>
                </a:lnTo>
                <a:lnTo>
                  <a:pt x="2200" y="294"/>
                </a:lnTo>
                <a:lnTo>
                  <a:pt x="2201" y="294"/>
                </a:lnTo>
                <a:lnTo>
                  <a:pt x="2202" y="294"/>
                </a:lnTo>
                <a:lnTo>
                  <a:pt x="2204" y="294"/>
                </a:lnTo>
                <a:lnTo>
                  <a:pt x="2205" y="293"/>
                </a:lnTo>
                <a:lnTo>
                  <a:pt x="2206" y="292"/>
                </a:lnTo>
                <a:lnTo>
                  <a:pt x="2212" y="287"/>
                </a:lnTo>
                <a:lnTo>
                  <a:pt x="2215" y="286"/>
                </a:lnTo>
                <a:lnTo>
                  <a:pt x="2216" y="286"/>
                </a:lnTo>
                <a:lnTo>
                  <a:pt x="2217" y="285"/>
                </a:lnTo>
                <a:lnTo>
                  <a:pt x="2218" y="283"/>
                </a:lnTo>
                <a:lnTo>
                  <a:pt x="2220" y="282"/>
                </a:lnTo>
                <a:lnTo>
                  <a:pt x="2221" y="281"/>
                </a:lnTo>
                <a:lnTo>
                  <a:pt x="2222" y="281"/>
                </a:lnTo>
                <a:lnTo>
                  <a:pt x="2223" y="281"/>
                </a:lnTo>
                <a:lnTo>
                  <a:pt x="2222" y="278"/>
                </a:lnTo>
                <a:lnTo>
                  <a:pt x="2217" y="270"/>
                </a:lnTo>
                <a:lnTo>
                  <a:pt x="2216" y="262"/>
                </a:lnTo>
                <a:lnTo>
                  <a:pt x="2216" y="260"/>
                </a:lnTo>
                <a:lnTo>
                  <a:pt x="2216" y="258"/>
                </a:lnTo>
                <a:lnTo>
                  <a:pt x="2216" y="255"/>
                </a:lnTo>
                <a:lnTo>
                  <a:pt x="2217" y="248"/>
                </a:lnTo>
                <a:lnTo>
                  <a:pt x="2217" y="244"/>
                </a:lnTo>
                <a:lnTo>
                  <a:pt x="2218" y="243"/>
                </a:lnTo>
                <a:lnTo>
                  <a:pt x="2218" y="242"/>
                </a:lnTo>
                <a:lnTo>
                  <a:pt x="2221" y="237"/>
                </a:lnTo>
                <a:lnTo>
                  <a:pt x="2222" y="232"/>
                </a:lnTo>
                <a:lnTo>
                  <a:pt x="2223" y="230"/>
                </a:lnTo>
                <a:lnTo>
                  <a:pt x="2227" y="226"/>
                </a:lnTo>
                <a:lnTo>
                  <a:pt x="2231" y="221"/>
                </a:lnTo>
                <a:lnTo>
                  <a:pt x="2232" y="219"/>
                </a:lnTo>
                <a:lnTo>
                  <a:pt x="2233" y="218"/>
                </a:lnTo>
                <a:lnTo>
                  <a:pt x="2234" y="217"/>
                </a:lnTo>
                <a:lnTo>
                  <a:pt x="2236" y="214"/>
                </a:lnTo>
                <a:lnTo>
                  <a:pt x="2237" y="213"/>
                </a:lnTo>
                <a:lnTo>
                  <a:pt x="2239" y="211"/>
                </a:lnTo>
                <a:lnTo>
                  <a:pt x="2240" y="208"/>
                </a:lnTo>
                <a:lnTo>
                  <a:pt x="2242" y="206"/>
                </a:lnTo>
                <a:lnTo>
                  <a:pt x="2243" y="205"/>
                </a:lnTo>
                <a:lnTo>
                  <a:pt x="2245" y="202"/>
                </a:lnTo>
                <a:lnTo>
                  <a:pt x="2244" y="201"/>
                </a:lnTo>
                <a:lnTo>
                  <a:pt x="2242" y="200"/>
                </a:lnTo>
                <a:lnTo>
                  <a:pt x="2243" y="197"/>
                </a:lnTo>
                <a:lnTo>
                  <a:pt x="2239" y="192"/>
                </a:lnTo>
                <a:lnTo>
                  <a:pt x="2234" y="184"/>
                </a:lnTo>
                <a:lnTo>
                  <a:pt x="2234" y="182"/>
                </a:lnTo>
                <a:lnTo>
                  <a:pt x="2234" y="181"/>
                </a:lnTo>
                <a:lnTo>
                  <a:pt x="2234" y="180"/>
                </a:lnTo>
                <a:lnTo>
                  <a:pt x="2227" y="162"/>
                </a:lnTo>
                <a:lnTo>
                  <a:pt x="2218" y="142"/>
                </a:lnTo>
                <a:lnTo>
                  <a:pt x="2220" y="141"/>
                </a:lnTo>
                <a:lnTo>
                  <a:pt x="2220" y="142"/>
                </a:lnTo>
                <a:lnTo>
                  <a:pt x="2233" y="137"/>
                </a:lnTo>
                <a:lnTo>
                  <a:pt x="2233" y="136"/>
                </a:lnTo>
                <a:lnTo>
                  <a:pt x="2233" y="134"/>
                </a:lnTo>
                <a:lnTo>
                  <a:pt x="2243" y="116"/>
                </a:lnTo>
                <a:lnTo>
                  <a:pt x="2234" y="110"/>
                </a:lnTo>
                <a:lnTo>
                  <a:pt x="2240" y="100"/>
                </a:lnTo>
                <a:lnTo>
                  <a:pt x="2234" y="97"/>
                </a:lnTo>
                <a:lnTo>
                  <a:pt x="2239" y="86"/>
                </a:lnTo>
                <a:lnTo>
                  <a:pt x="2255" y="94"/>
                </a:lnTo>
                <a:lnTo>
                  <a:pt x="2260" y="85"/>
                </a:lnTo>
                <a:lnTo>
                  <a:pt x="2265" y="75"/>
                </a:lnTo>
                <a:lnTo>
                  <a:pt x="2270" y="64"/>
                </a:lnTo>
                <a:lnTo>
                  <a:pt x="2288" y="29"/>
                </a:lnTo>
                <a:lnTo>
                  <a:pt x="2292" y="30"/>
                </a:lnTo>
                <a:lnTo>
                  <a:pt x="2299" y="19"/>
                </a:lnTo>
                <a:lnTo>
                  <a:pt x="2306" y="9"/>
                </a:lnTo>
                <a:lnTo>
                  <a:pt x="2306" y="8"/>
                </a:lnTo>
                <a:lnTo>
                  <a:pt x="2308" y="3"/>
                </a:lnTo>
                <a:lnTo>
                  <a:pt x="2309" y="0"/>
                </a:lnTo>
                <a:lnTo>
                  <a:pt x="2309" y="1"/>
                </a:lnTo>
                <a:lnTo>
                  <a:pt x="2311" y="4"/>
                </a:lnTo>
                <a:lnTo>
                  <a:pt x="2311" y="5"/>
                </a:lnTo>
                <a:lnTo>
                  <a:pt x="2312" y="8"/>
                </a:lnTo>
                <a:lnTo>
                  <a:pt x="2312" y="10"/>
                </a:lnTo>
                <a:lnTo>
                  <a:pt x="2313" y="11"/>
                </a:lnTo>
                <a:lnTo>
                  <a:pt x="2313" y="13"/>
                </a:lnTo>
                <a:lnTo>
                  <a:pt x="2314" y="15"/>
                </a:lnTo>
                <a:lnTo>
                  <a:pt x="2315" y="16"/>
                </a:lnTo>
                <a:lnTo>
                  <a:pt x="2315" y="17"/>
                </a:lnTo>
                <a:lnTo>
                  <a:pt x="2317" y="19"/>
                </a:lnTo>
                <a:lnTo>
                  <a:pt x="2318" y="21"/>
                </a:lnTo>
                <a:lnTo>
                  <a:pt x="2319" y="22"/>
                </a:lnTo>
                <a:lnTo>
                  <a:pt x="2322" y="26"/>
                </a:lnTo>
                <a:lnTo>
                  <a:pt x="2323" y="27"/>
                </a:lnTo>
                <a:lnTo>
                  <a:pt x="2325" y="30"/>
                </a:lnTo>
                <a:lnTo>
                  <a:pt x="2328" y="32"/>
                </a:lnTo>
                <a:lnTo>
                  <a:pt x="2330" y="33"/>
                </a:lnTo>
                <a:lnTo>
                  <a:pt x="2333" y="35"/>
                </a:lnTo>
                <a:lnTo>
                  <a:pt x="2335" y="36"/>
                </a:lnTo>
                <a:lnTo>
                  <a:pt x="2336" y="35"/>
                </a:lnTo>
                <a:lnTo>
                  <a:pt x="2344" y="40"/>
                </a:lnTo>
                <a:lnTo>
                  <a:pt x="2351" y="45"/>
                </a:lnTo>
                <a:lnTo>
                  <a:pt x="2351" y="46"/>
                </a:lnTo>
                <a:lnTo>
                  <a:pt x="2361" y="52"/>
                </a:lnTo>
                <a:lnTo>
                  <a:pt x="2361" y="67"/>
                </a:lnTo>
                <a:lnTo>
                  <a:pt x="2361" y="91"/>
                </a:lnTo>
                <a:lnTo>
                  <a:pt x="2361" y="100"/>
                </a:lnTo>
                <a:lnTo>
                  <a:pt x="2359" y="106"/>
                </a:lnTo>
                <a:lnTo>
                  <a:pt x="2360" y="107"/>
                </a:lnTo>
                <a:lnTo>
                  <a:pt x="2379" y="102"/>
                </a:lnTo>
                <a:lnTo>
                  <a:pt x="2389" y="100"/>
                </a:lnTo>
                <a:lnTo>
                  <a:pt x="2425" y="91"/>
                </a:lnTo>
                <a:lnTo>
                  <a:pt x="2443" y="86"/>
                </a:lnTo>
                <a:lnTo>
                  <a:pt x="2528" y="65"/>
                </a:lnTo>
                <a:lnTo>
                  <a:pt x="2530" y="65"/>
                </a:lnTo>
                <a:lnTo>
                  <a:pt x="2592" y="51"/>
                </a:lnTo>
                <a:lnTo>
                  <a:pt x="2595" y="49"/>
                </a:lnTo>
                <a:lnTo>
                  <a:pt x="2614" y="46"/>
                </a:lnTo>
                <a:lnTo>
                  <a:pt x="2616" y="47"/>
                </a:lnTo>
                <a:lnTo>
                  <a:pt x="2629" y="57"/>
                </a:lnTo>
                <a:lnTo>
                  <a:pt x="2634" y="61"/>
                </a:lnTo>
                <a:lnTo>
                  <a:pt x="2638" y="64"/>
                </a:lnTo>
                <a:lnTo>
                  <a:pt x="2639" y="65"/>
                </a:lnTo>
                <a:lnTo>
                  <a:pt x="2644" y="68"/>
                </a:lnTo>
                <a:lnTo>
                  <a:pt x="2664" y="84"/>
                </a:lnTo>
                <a:lnTo>
                  <a:pt x="2671" y="90"/>
                </a:lnTo>
                <a:lnTo>
                  <a:pt x="2671" y="95"/>
                </a:lnTo>
                <a:lnTo>
                  <a:pt x="2672" y="102"/>
                </a:lnTo>
                <a:lnTo>
                  <a:pt x="2672" y="110"/>
                </a:lnTo>
                <a:lnTo>
                  <a:pt x="2671" y="115"/>
                </a:lnTo>
                <a:lnTo>
                  <a:pt x="2671" y="117"/>
                </a:lnTo>
                <a:lnTo>
                  <a:pt x="2677" y="115"/>
                </a:lnTo>
                <a:lnTo>
                  <a:pt x="2680" y="113"/>
                </a:lnTo>
                <a:lnTo>
                  <a:pt x="2690" y="109"/>
                </a:lnTo>
                <a:lnTo>
                  <a:pt x="2693" y="107"/>
                </a:lnTo>
                <a:lnTo>
                  <a:pt x="2694" y="107"/>
                </a:lnTo>
                <a:lnTo>
                  <a:pt x="2702" y="113"/>
                </a:lnTo>
                <a:lnTo>
                  <a:pt x="2682" y="160"/>
                </a:lnTo>
                <a:lnTo>
                  <a:pt x="2681" y="163"/>
                </a:lnTo>
                <a:lnTo>
                  <a:pt x="2681" y="169"/>
                </a:lnTo>
                <a:lnTo>
                  <a:pt x="2680" y="176"/>
                </a:lnTo>
                <a:lnTo>
                  <a:pt x="2681" y="176"/>
                </a:lnTo>
                <a:lnTo>
                  <a:pt x="2678" y="190"/>
                </a:lnTo>
                <a:lnTo>
                  <a:pt x="2677" y="195"/>
                </a:lnTo>
                <a:lnTo>
                  <a:pt x="2677" y="197"/>
                </a:lnTo>
                <a:lnTo>
                  <a:pt x="2676" y="198"/>
                </a:lnTo>
                <a:lnTo>
                  <a:pt x="2687" y="203"/>
                </a:lnTo>
                <a:lnTo>
                  <a:pt x="2686" y="211"/>
                </a:lnTo>
                <a:lnTo>
                  <a:pt x="2661" y="205"/>
                </a:lnTo>
                <a:lnTo>
                  <a:pt x="2661" y="210"/>
                </a:lnTo>
                <a:lnTo>
                  <a:pt x="2659" y="233"/>
                </a:lnTo>
                <a:lnTo>
                  <a:pt x="2659" y="234"/>
                </a:lnTo>
                <a:lnTo>
                  <a:pt x="2658" y="233"/>
                </a:lnTo>
                <a:lnTo>
                  <a:pt x="2656" y="233"/>
                </a:lnTo>
                <a:lnTo>
                  <a:pt x="2655" y="233"/>
                </a:lnTo>
                <a:lnTo>
                  <a:pt x="2655" y="234"/>
                </a:lnTo>
                <a:lnTo>
                  <a:pt x="2655" y="235"/>
                </a:lnTo>
                <a:lnTo>
                  <a:pt x="2654" y="242"/>
                </a:lnTo>
                <a:lnTo>
                  <a:pt x="2654" y="245"/>
                </a:lnTo>
                <a:lnTo>
                  <a:pt x="2655" y="246"/>
                </a:lnTo>
                <a:lnTo>
                  <a:pt x="2656" y="254"/>
                </a:lnTo>
                <a:lnTo>
                  <a:pt x="2660" y="269"/>
                </a:lnTo>
                <a:lnTo>
                  <a:pt x="2651" y="270"/>
                </a:lnTo>
                <a:lnTo>
                  <a:pt x="2649" y="276"/>
                </a:lnTo>
                <a:lnTo>
                  <a:pt x="2645" y="282"/>
                </a:lnTo>
                <a:lnTo>
                  <a:pt x="2644" y="283"/>
                </a:lnTo>
                <a:lnTo>
                  <a:pt x="2643" y="286"/>
                </a:lnTo>
                <a:lnTo>
                  <a:pt x="2642" y="287"/>
                </a:lnTo>
                <a:lnTo>
                  <a:pt x="2642" y="288"/>
                </a:lnTo>
                <a:lnTo>
                  <a:pt x="2640" y="290"/>
                </a:lnTo>
                <a:lnTo>
                  <a:pt x="2639" y="291"/>
                </a:lnTo>
                <a:lnTo>
                  <a:pt x="2638" y="293"/>
                </a:lnTo>
                <a:lnTo>
                  <a:pt x="2634" y="297"/>
                </a:lnTo>
                <a:lnTo>
                  <a:pt x="2633" y="297"/>
                </a:lnTo>
                <a:lnTo>
                  <a:pt x="2637" y="299"/>
                </a:lnTo>
                <a:lnTo>
                  <a:pt x="2638" y="301"/>
                </a:lnTo>
                <a:lnTo>
                  <a:pt x="2639" y="302"/>
                </a:lnTo>
                <a:lnTo>
                  <a:pt x="2639" y="303"/>
                </a:lnTo>
                <a:lnTo>
                  <a:pt x="2639" y="306"/>
                </a:lnTo>
                <a:lnTo>
                  <a:pt x="2638" y="307"/>
                </a:lnTo>
                <a:lnTo>
                  <a:pt x="2638" y="308"/>
                </a:lnTo>
                <a:lnTo>
                  <a:pt x="2630" y="310"/>
                </a:lnTo>
                <a:lnTo>
                  <a:pt x="2627" y="312"/>
                </a:lnTo>
                <a:lnTo>
                  <a:pt x="2628" y="314"/>
                </a:lnTo>
                <a:lnTo>
                  <a:pt x="2628" y="315"/>
                </a:lnTo>
                <a:lnTo>
                  <a:pt x="2633" y="325"/>
                </a:lnTo>
                <a:lnTo>
                  <a:pt x="2634" y="326"/>
                </a:lnTo>
                <a:lnTo>
                  <a:pt x="2626" y="330"/>
                </a:lnTo>
                <a:lnTo>
                  <a:pt x="2628" y="334"/>
                </a:lnTo>
                <a:lnTo>
                  <a:pt x="2623" y="336"/>
                </a:lnTo>
                <a:lnTo>
                  <a:pt x="2629" y="349"/>
                </a:lnTo>
                <a:lnTo>
                  <a:pt x="2630" y="350"/>
                </a:lnTo>
                <a:lnTo>
                  <a:pt x="2640" y="370"/>
                </a:lnTo>
                <a:lnTo>
                  <a:pt x="2646" y="381"/>
                </a:lnTo>
                <a:lnTo>
                  <a:pt x="2651" y="392"/>
                </a:lnTo>
                <a:lnTo>
                  <a:pt x="2656" y="400"/>
                </a:lnTo>
                <a:lnTo>
                  <a:pt x="2658" y="399"/>
                </a:lnTo>
                <a:lnTo>
                  <a:pt x="2658" y="400"/>
                </a:lnTo>
                <a:lnTo>
                  <a:pt x="2659" y="403"/>
                </a:lnTo>
                <a:lnTo>
                  <a:pt x="2662" y="408"/>
                </a:lnTo>
                <a:lnTo>
                  <a:pt x="2665" y="414"/>
                </a:lnTo>
                <a:lnTo>
                  <a:pt x="2669" y="420"/>
                </a:lnTo>
                <a:lnTo>
                  <a:pt x="2670" y="421"/>
                </a:lnTo>
                <a:lnTo>
                  <a:pt x="2672" y="426"/>
                </a:lnTo>
                <a:lnTo>
                  <a:pt x="2677" y="430"/>
                </a:lnTo>
                <a:lnTo>
                  <a:pt x="2687" y="436"/>
                </a:lnTo>
                <a:lnTo>
                  <a:pt x="2694" y="441"/>
                </a:lnTo>
                <a:lnTo>
                  <a:pt x="2696" y="441"/>
                </a:lnTo>
                <a:lnTo>
                  <a:pt x="2704" y="447"/>
                </a:lnTo>
                <a:lnTo>
                  <a:pt x="2710" y="452"/>
                </a:lnTo>
                <a:lnTo>
                  <a:pt x="2713" y="453"/>
                </a:lnTo>
                <a:lnTo>
                  <a:pt x="2717" y="456"/>
                </a:lnTo>
                <a:lnTo>
                  <a:pt x="2722" y="458"/>
                </a:lnTo>
                <a:lnTo>
                  <a:pt x="2723" y="459"/>
                </a:lnTo>
                <a:lnTo>
                  <a:pt x="2725" y="467"/>
                </a:lnTo>
                <a:lnTo>
                  <a:pt x="2726" y="469"/>
                </a:lnTo>
                <a:lnTo>
                  <a:pt x="2730" y="475"/>
                </a:lnTo>
                <a:lnTo>
                  <a:pt x="2733" y="480"/>
                </a:lnTo>
                <a:lnTo>
                  <a:pt x="2735" y="488"/>
                </a:lnTo>
                <a:lnTo>
                  <a:pt x="2736" y="489"/>
                </a:lnTo>
                <a:lnTo>
                  <a:pt x="2736" y="490"/>
                </a:lnTo>
                <a:lnTo>
                  <a:pt x="2738" y="490"/>
                </a:lnTo>
                <a:lnTo>
                  <a:pt x="2738" y="491"/>
                </a:lnTo>
                <a:lnTo>
                  <a:pt x="2738" y="493"/>
                </a:lnTo>
                <a:lnTo>
                  <a:pt x="2739" y="494"/>
                </a:lnTo>
                <a:lnTo>
                  <a:pt x="2740" y="495"/>
                </a:lnTo>
                <a:lnTo>
                  <a:pt x="2749" y="490"/>
                </a:lnTo>
                <a:lnTo>
                  <a:pt x="2752" y="498"/>
                </a:lnTo>
                <a:lnTo>
                  <a:pt x="2763" y="515"/>
                </a:lnTo>
                <a:lnTo>
                  <a:pt x="2763" y="516"/>
                </a:lnTo>
                <a:lnTo>
                  <a:pt x="2770" y="525"/>
                </a:lnTo>
                <a:lnTo>
                  <a:pt x="2782" y="541"/>
                </a:lnTo>
                <a:lnTo>
                  <a:pt x="2782" y="542"/>
                </a:lnTo>
                <a:lnTo>
                  <a:pt x="2784" y="544"/>
                </a:lnTo>
                <a:lnTo>
                  <a:pt x="2771" y="554"/>
                </a:lnTo>
                <a:lnTo>
                  <a:pt x="2770" y="555"/>
                </a:lnTo>
                <a:lnTo>
                  <a:pt x="2768" y="557"/>
                </a:lnTo>
                <a:lnTo>
                  <a:pt x="2768" y="558"/>
                </a:lnTo>
                <a:lnTo>
                  <a:pt x="2770" y="560"/>
                </a:lnTo>
                <a:lnTo>
                  <a:pt x="2783" y="585"/>
                </a:lnTo>
                <a:lnTo>
                  <a:pt x="2784" y="585"/>
                </a:lnTo>
                <a:lnTo>
                  <a:pt x="2787" y="584"/>
                </a:lnTo>
                <a:lnTo>
                  <a:pt x="2790" y="583"/>
                </a:lnTo>
                <a:lnTo>
                  <a:pt x="2798" y="579"/>
                </a:lnTo>
                <a:lnTo>
                  <a:pt x="2799" y="579"/>
                </a:lnTo>
                <a:lnTo>
                  <a:pt x="2800" y="583"/>
                </a:lnTo>
                <a:lnTo>
                  <a:pt x="2803" y="591"/>
                </a:lnTo>
                <a:lnTo>
                  <a:pt x="2804" y="596"/>
                </a:lnTo>
                <a:lnTo>
                  <a:pt x="2805" y="600"/>
                </a:lnTo>
                <a:lnTo>
                  <a:pt x="2808" y="611"/>
                </a:lnTo>
                <a:lnTo>
                  <a:pt x="2809" y="616"/>
                </a:lnTo>
                <a:lnTo>
                  <a:pt x="2811" y="623"/>
                </a:lnTo>
                <a:lnTo>
                  <a:pt x="2811" y="624"/>
                </a:lnTo>
                <a:lnTo>
                  <a:pt x="2803" y="628"/>
                </a:lnTo>
                <a:lnTo>
                  <a:pt x="2803" y="629"/>
                </a:lnTo>
                <a:lnTo>
                  <a:pt x="2803" y="632"/>
                </a:lnTo>
                <a:lnTo>
                  <a:pt x="2815" y="655"/>
                </a:lnTo>
                <a:lnTo>
                  <a:pt x="2815" y="656"/>
                </a:lnTo>
                <a:lnTo>
                  <a:pt x="2816" y="659"/>
                </a:lnTo>
                <a:lnTo>
                  <a:pt x="2819" y="663"/>
                </a:lnTo>
                <a:lnTo>
                  <a:pt x="2819" y="664"/>
                </a:lnTo>
                <a:lnTo>
                  <a:pt x="2820" y="665"/>
                </a:lnTo>
                <a:lnTo>
                  <a:pt x="2820" y="666"/>
                </a:lnTo>
                <a:lnTo>
                  <a:pt x="2826" y="677"/>
                </a:lnTo>
                <a:lnTo>
                  <a:pt x="2831" y="686"/>
                </a:lnTo>
                <a:lnTo>
                  <a:pt x="2832" y="688"/>
                </a:lnTo>
                <a:lnTo>
                  <a:pt x="2832" y="690"/>
                </a:lnTo>
                <a:lnTo>
                  <a:pt x="2825" y="690"/>
                </a:lnTo>
                <a:lnTo>
                  <a:pt x="2820" y="691"/>
                </a:lnTo>
                <a:lnTo>
                  <a:pt x="2815" y="690"/>
                </a:lnTo>
                <a:lnTo>
                  <a:pt x="2813" y="692"/>
                </a:lnTo>
                <a:lnTo>
                  <a:pt x="2809" y="695"/>
                </a:lnTo>
                <a:lnTo>
                  <a:pt x="2805" y="697"/>
                </a:lnTo>
                <a:lnTo>
                  <a:pt x="2788" y="700"/>
                </a:lnTo>
                <a:lnTo>
                  <a:pt x="2777" y="706"/>
                </a:lnTo>
                <a:lnTo>
                  <a:pt x="2773" y="707"/>
                </a:lnTo>
                <a:lnTo>
                  <a:pt x="2770" y="707"/>
                </a:lnTo>
                <a:lnTo>
                  <a:pt x="2763" y="704"/>
                </a:lnTo>
                <a:lnTo>
                  <a:pt x="2761" y="704"/>
                </a:lnTo>
                <a:lnTo>
                  <a:pt x="2756" y="704"/>
                </a:lnTo>
                <a:lnTo>
                  <a:pt x="2754" y="704"/>
                </a:lnTo>
                <a:lnTo>
                  <a:pt x="2751" y="702"/>
                </a:lnTo>
                <a:lnTo>
                  <a:pt x="2744" y="696"/>
                </a:lnTo>
                <a:lnTo>
                  <a:pt x="2739" y="693"/>
                </a:lnTo>
                <a:lnTo>
                  <a:pt x="2730" y="693"/>
                </a:lnTo>
                <a:lnTo>
                  <a:pt x="2723" y="690"/>
                </a:lnTo>
                <a:lnTo>
                  <a:pt x="2717" y="687"/>
                </a:lnTo>
                <a:lnTo>
                  <a:pt x="2703" y="691"/>
                </a:lnTo>
                <a:lnTo>
                  <a:pt x="2697" y="697"/>
                </a:lnTo>
                <a:lnTo>
                  <a:pt x="2694" y="700"/>
                </a:lnTo>
                <a:lnTo>
                  <a:pt x="2692" y="701"/>
                </a:lnTo>
                <a:lnTo>
                  <a:pt x="2690" y="701"/>
                </a:lnTo>
                <a:lnTo>
                  <a:pt x="2683" y="700"/>
                </a:lnTo>
                <a:lnTo>
                  <a:pt x="2678" y="701"/>
                </a:lnTo>
                <a:lnTo>
                  <a:pt x="2667" y="706"/>
                </a:lnTo>
                <a:lnTo>
                  <a:pt x="2660" y="709"/>
                </a:lnTo>
                <a:lnTo>
                  <a:pt x="2659" y="709"/>
                </a:lnTo>
                <a:lnTo>
                  <a:pt x="2658" y="711"/>
                </a:lnTo>
                <a:lnTo>
                  <a:pt x="2656" y="711"/>
                </a:lnTo>
                <a:lnTo>
                  <a:pt x="2654" y="711"/>
                </a:lnTo>
                <a:lnTo>
                  <a:pt x="2650" y="712"/>
                </a:lnTo>
                <a:lnTo>
                  <a:pt x="2646" y="712"/>
                </a:lnTo>
                <a:lnTo>
                  <a:pt x="2645" y="712"/>
                </a:lnTo>
                <a:lnTo>
                  <a:pt x="2644" y="713"/>
                </a:lnTo>
                <a:lnTo>
                  <a:pt x="2642" y="713"/>
                </a:lnTo>
                <a:lnTo>
                  <a:pt x="2635" y="717"/>
                </a:lnTo>
                <a:lnTo>
                  <a:pt x="2633" y="718"/>
                </a:lnTo>
                <a:lnTo>
                  <a:pt x="2632" y="719"/>
                </a:lnTo>
                <a:lnTo>
                  <a:pt x="2630" y="719"/>
                </a:lnTo>
                <a:lnTo>
                  <a:pt x="2629" y="720"/>
                </a:lnTo>
                <a:lnTo>
                  <a:pt x="2624" y="723"/>
                </a:lnTo>
                <a:lnTo>
                  <a:pt x="2622" y="724"/>
                </a:lnTo>
                <a:lnTo>
                  <a:pt x="2619" y="725"/>
                </a:lnTo>
                <a:lnTo>
                  <a:pt x="2618" y="727"/>
                </a:lnTo>
                <a:lnTo>
                  <a:pt x="2617" y="728"/>
                </a:lnTo>
                <a:lnTo>
                  <a:pt x="2616" y="730"/>
                </a:lnTo>
                <a:lnTo>
                  <a:pt x="2613" y="732"/>
                </a:lnTo>
                <a:lnTo>
                  <a:pt x="2611" y="734"/>
                </a:lnTo>
                <a:lnTo>
                  <a:pt x="2607" y="736"/>
                </a:lnTo>
                <a:lnTo>
                  <a:pt x="2605" y="739"/>
                </a:lnTo>
                <a:lnTo>
                  <a:pt x="2602" y="740"/>
                </a:lnTo>
                <a:lnTo>
                  <a:pt x="2601" y="741"/>
                </a:lnTo>
                <a:lnTo>
                  <a:pt x="2596" y="745"/>
                </a:lnTo>
                <a:lnTo>
                  <a:pt x="2594" y="746"/>
                </a:lnTo>
                <a:lnTo>
                  <a:pt x="2590" y="750"/>
                </a:lnTo>
                <a:lnTo>
                  <a:pt x="2589" y="751"/>
                </a:lnTo>
                <a:lnTo>
                  <a:pt x="2586" y="752"/>
                </a:lnTo>
                <a:lnTo>
                  <a:pt x="2586" y="754"/>
                </a:lnTo>
                <a:lnTo>
                  <a:pt x="2582" y="757"/>
                </a:lnTo>
                <a:lnTo>
                  <a:pt x="2581" y="759"/>
                </a:lnTo>
                <a:lnTo>
                  <a:pt x="2580" y="760"/>
                </a:lnTo>
                <a:lnTo>
                  <a:pt x="2579" y="761"/>
                </a:lnTo>
                <a:lnTo>
                  <a:pt x="2579" y="762"/>
                </a:lnTo>
                <a:lnTo>
                  <a:pt x="2579" y="764"/>
                </a:lnTo>
                <a:lnTo>
                  <a:pt x="2578" y="764"/>
                </a:lnTo>
                <a:lnTo>
                  <a:pt x="2578" y="765"/>
                </a:lnTo>
                <a:lnTo>
                  <a:pt x="2576" y="767"/>
                </a:lnTo>
                <a:lnTo>
                  <a:pt x="2575" y="767"/>
                </a:lnTo>
                <a:lnTo>
                  <a:pt x="2574" y="770"/>
                </a:lnTo>
                <a:lnTo>
                  <a:pt x="2573" y="771"/>
                </a:lnTo>
                <a:lnTo>
                  <a:pt x="2570" y="772"/>
                </a:lnTo>
                <a:lnTo>
                  <a:pt x="2569" y="773"/>
                </a:lnTo>
                <a:lnTo>
                  <a:pt x="2566" y="775"/>
                </a:lnTo>
                <a:lnTo>
                  <a:pt x="2565" y="776"/>
                </a:lnTo>
                <a:lnTo>
                  <a:pt x="2564" y="776"/>
                </a:lnTo>
                <a:lnTo>
                  <a:pt x="2563" y="776"/>
                </a:lnTo>
                <a:lnTo>
                  <a:pt x="2562" y="776"/>
                </a:lnTo>
                <a:lnTo>
                  <a:pt x="2560" y="777"/>
                </a:lnTo>
                <a:lnTo>
                  <a:pt x="2558" y="777"/>
                </a:lnTo>
                <a:lnTo>
                  <a:pt x="2555" y="777"/>
                </a:lnTo>
                <a:lnTo>
                  <a:pt x="2555" y="778"/>
                </a:lnTo>
                <a:lnTo>
                  <a:pt x="2554" y="778"/>
                </a:lnTo>
                <a:lnTo>
                  <a:pt x="2553" y="780"/>
                </a:lnTo>
                <a:lnTo>
                  <a:pt x="2552" y="780"/>
                </a:lnTo>
                <a:lnTo>
                  <a:pt x="2551" y="781"/>
                </a:lnTo>
                <a:lnTo>
                  <a:pt x="2549" y="782"/>
                </a:lnTo>
                <a:lnTo>
                  <a:pt x="2548" y="783"/>
                </a:lnTo>
                <a:lnTo>
                  <a:pt x="2547" y="783"/>
                </a:lnTo>
                <a:lnTo>
                  <a:pt x="2546" y="784"/>
                </a:lnTo>
                <a:lnTo>
                  <a:pt x="2543" y="784"/>
                </a:lnTo>
                <a:lnTo>
                  <a:pt x="2542" y="786"/>
                </a:lnTo>
                <a:lnTo>
                  <a:pt x="2538" y="787"/>
                </a:lnTo>
                <a:lnTo>
                  <a:pt x="2536" y="787"/>
                </a:lnTo>
                <a:lnTo>
                  <a:pt x="2535" y="787"/>
                </a:lnTo>
                <a:lnTo>
                  <a:pt x="2533" y="787"/>
                </a:lnTo>
                <a:lnTo>
                  <a:pt x="2531" y="788"/>
                </a:lnTo>
                <a:lnTo>
                  <a:pt x="2530" y="788"/>
                </a:lnTo>
                <a:lnTo>
                  <a:pt x="2528" y="788"/>
                </a:lnTo>
                <a:lnTo>
                  <a:pt x="2527" y="788"/>
                </a:lnTo>
                <a:lnTo>
                  <a:pt x="2526" y="787"/>
                </a:lnTo>
                <a:lnTo>
                  <a:pt x="2525" y="787"/>
                </a:lnTo>
                <a:lnTo>
                  <a:pt x="2526" y="789"/>
                </a:lnTo>
                <a:lnTo>
                  <a:pt x="2528" y="800"/>
                </a:lnTo>
                <a:lnTo>
                  <a:pt x="2539" y="834"/>
                </a:lnTo>
                <a:lnTo>
                  <a:pt x="2548" y="866"/>
                </a:lnTo>
                <a:lnTo>
                  <a:pt x="2548" y="867"/>
                </a:lnTo>
                <a:lnTo>
                  <a:pt x="2541" y="871"/>
                </a:lnTo>
                <a:lnTo>
                  <a:pt x="2526" y="879"/>
                </a:lnTo>
                <a:lnTo>
                  <a:pt x="2528" y="883"/>
                </a:lnTo>
                <a:lnTo>
                  <a:pt x="2528" y="885"/>
                </a:lnTo>
                <a:lnTo>
                  <a:pt x="2530" y="887"/>
                </a:lnTo>
                <a:lnTo>
                  <a:pt x="2530" y="888"/>
                </a:lnTo>
                <a:lnTo>
                  <a:pt x="2533" y="895"/>
                </a:lnTo>
                <a:lnTo>
                  <a:pt x="2535" y="896"/>
                </a:lnTo>
                <a:lnTo>
                  <a:pt x="2536" y="899"/>
                </a:lnTo>
                <a:lnTo>
                  <a:pt x="2537" y="900"/>
                </a:lnTo>
                <a:lnTo>
                  <a:pt x="2539" y="904"/>
                </a:lnTo>
                <a:lnTo>
                  <a:pt x="2539" y="905"/>
                </a:lnTo>
                <a:lnTo>
                  <a:pt x="2546" y="912"/>
                </a:lnTo>
                <a:lnTo>
                  <a:pt x="2547" y="915"/>
                </a:lnTo>
                <a:lnTo>
                  <a:pt x="2551" y="920"/>
                </a:lnTo>
                <a:lnTo>
                  <a:pt x="2553" y="922"/>
                </a:lnTo>
                <a:lnTo>
                  <a:pt x="2558" y="931"/>
                </a:lnTo>
                <a:lnTo>
                  <a:pt x="2562" y="938"/>
                </a:lnTo>
                <a:lnTo>
                  <a:pt x="2563" y="940"/>
                </a:lnTo>
                <a:lnTo>
                  <a:pt x="2560" y="942"/>
                </a:lnTo>
                <a:lnTo>
                  <a:pt x="2554" y="947"/>
                </a:lnTo>
                <a:lnTo>
                  <a:pt x="2549" y="952"/>
                </a:lnTo>
                <a:lnTo>
                  <a:pt x="2538" y="963"/>
                </a:lnTo>
                <a:lnTo>
                  <a:pt x="2525" y="977"/>
                </a:lnTo>
                <a:lnTo>
                  <a:pt x="2516" y="984"/>
                </a:lnTo>
                <a:lnTo>
                  <a:pt x="2505" y="995"/>
                </a:lnTo>
                <a:lnTo>
                  <a:pt x="2496" y="1002"/>
                </a:lnTo>
                <a:lnTo>
                  <a:pt x="2493" y="1005"/>
                </a:lnTo>
                <a:lnTo>
                  <a:pt x="2489" y="1006"/>
                </a:lnTo>
                <a:lnTo>
                  <a:pt x="2489" y="1007"/>
                </a:lnTo>
                <a:lnTo>
                  <a:pt x="2493" y="1010"/>
                </a:lnTo>
                <a:lnTo>
                  <a:pt x="2494" y="1011"/>
                </a:lnTo>
                <a:lnTo>
                  <a:pt x="2499" y="1016"/>
                </a:lnTo>
                <a:lnTo>
                  <a:pt x="2503" y="1020"/>
                </a:lnTo>
                <a:lnTo>
                  <a:pt x="2505" y="1022"/>
                </a:lnTo>
                <a:lnTo>
                  <a:pt x="2506" y="1023"/>
                </a:lnTo>
                <a:lnTo>
                  <a:pt x="2506" y="1025"/>
                </a:lnTo>
                <a:lnTo>
                  <a:pt x="2507" y="1027"/>
                </a:lnTo>
                <a:lnTo>
                  <a:pt x="2510" y="1029"/>
                </a:lnTo>
                <a:lnTo>
                  <a:pt x="2512" y="1037"/>
                </a:lnTo>
                <a:lnTo>
                  <a:pt x="2514" y="1037"/>
                </a:lnTo>
                <a:lnTo>
                  <a:pt x="2514" y="1038"/>
                </a:lnTo>
                <a:lnTo>
                  <a:pt x="2516" y="1041"/>
                </a:lnTo>
                <a:lnTo>
                  <a:pt x="2519" y="1043"/>
                </a:lnTo>
                <a:lnTo>
                  <a:pt x="2523" y="1045"/>
                </a:lnTo>
                <a:lnTo>
                  <a:pt x="2527" y="1049"/>
                </a:lnTo>
                <a:lnTo>
                  <a:pt x="2528" y="1049"/>
                </a:lnTo>
                <a:lnTo>
                  <a:pt x="2528" y="1050"/>
                </a:lnTo>
                <a:lnTo>
                  <a:pt x="2531" y="1052"/>
                </a:lnTo>
                <a:lnTo>
                  <a:pt x="2533" y="1054"/>
                </a:lnTo>
                <a:lnTo>
                  <a:pt x="2535" y="1057"/>
                </a:lnTo>
                <a:lnTo>
                  <a:pt x="2536" y="1059"/>
                </a:lnTo>
                <a:lnTo>
                  <a:pt x="2537" y="1060"/>
                </a:lnTo>
                <a:lnTo>
                  <a:pt x="2528" y="1065"/>
                </a:lnTo>
                <a:lnTo>
                  <a:pt x="2505" y="1076"/>
                </a:lnTo>
                <a:lnTo>
                  <a:pt x="2500" y="1079"/>
                </a:lnTo>
                <a:lnTo>
                  <a:pt x="2503" y="1084"/>
                </a:lnTo>
                <a:lnTo>
                  <a:pt x="2517" y="1103"/>
                </a:lnTo>
                <a:lnTo>
                  <a:pt x="2498" y="1117"/>
                </a:lnTo>
                <a:lnTo>
                  <a:pt x="2501" y="1122"/>
                </a:lnTo>
                <a:lnTo>
                  <a:pt x="2500" y="1122"/>
                </a:lnTo>
                <a:lnTo>
                  <a:pt x="2499" y="1124"/>
                </a:lnTo>
                <a:lnTo>
                  <a:pt x="2501" y="1128"/>
                </a:lnTo>
                <a:lnTo>
                  <a:pt x="2498" y="1129"/>
                </a:lnTo>
                <a:lnTo>
                  <a:pt x="2493" y="1132"/>
                </a:lnTo>
                <a:lnTo>
                  <a:pt x="2490" y="1132"/>
                </a:lnTo>
                <a:lnTo>
                  <a:pt x="2489" y="1132"/>
                </a:lnTo>
                <a:lnTo>
                  <a:pt x="2488" y="1130"/>
                </a:lnTo>
                <a:lnTo>
                  <a:pt x="2487" y="1130"/>
                </a:lnTo>
                <a:lnTo>
                  <a:pt x="2485" y="1132"/>
                </a:lnTo>
                <a:lnTo>
                  <a:pt x="2484" y="1132"/>
                </a:lnTo>
                <a:lnTo>
                  <a:pt x="2482" y="1132"/>
                </a:lnTo>
                <a:lnTo>
                  <a:pt x="2480" y="1133"/>
                </a:lnTo>
                <a:lnTo>
                  <a:pt x="2477" y="1134"/>
                </a:lnTo>
                <a:lnTo>
                  <a:pt x="2477" y="1133"/>
                </a:lnTo>
                <a:lnTo>
                  <a:pt x="2475" y="1133"/>
                </a:lnTo>
                <a:lnTo>
                  <a:pt x="2474" y="1133"/>
                </a:lnTo>
                <a:lnTo>
                  <a:pt x="2473" y="1133"/>
                </a:lnTo>
                <a:lnTo>
                  <a:pt x="2472" y="1133"/>
                </a:lnTo>
                <a:lnTo>
                  <a:pt x="2471" y="1133"/>
                </a:lnTo>
                <a:lnTo>
                  <a:pt x="2469" y="1134"/>
                </a:lnTo>
                <a:lnTo>
                  <a:pt x="2468" y="1134"/>
                </a:lnTo>
                <a:lnTo>
                  <a:pt x="2464" y="1135"/>
                </a:lnTo>
                <a:lnTo>
                  <a:pt x="2464" y="1137"/>
                </a:lnTo>
                <a:lnTo>
                  <a:pt x="2463" y="1137"/>
                </a:lnTo>
                <a:lnTo>
                  <a:pt x="2459" y="1139"/>
                </a:lnTo>
                <a:lnTo>
                  <a:pt x="2457" y="1140"/>
                </a:lnTo>
                <a:lnTo>
                  <a:pt x="2456" y="1140"/>
                </a:lnTo>
                <a:lnTo>
                  <a:pt x="2450" y="1149"/>
                </a:lnTo>
                <a:lnTo>
                  <a:pt x="2448" y="1150"/>
                </a:lnTo>
                <a:lnTo>
                  <a:pt x="2447" y="1151"/>
                </a:lnTo>
                <a:lnTo>
                  <a:pt x="2445" y="1155"/>
                </a:lnTo>
                <a:lnTo>
                  <a:pt x="2443" y="1155"/>
                </a:lnTo>
                <a:lnTo>
                  <a:pt x="2437" y="1164"/>
                </a:lnTo>
                <a:lnTo>
                  <a:pt x="2432" y="1170"/>
                </a:lnTo>
                <a:lnTo>
                  <a:pt x="2429" y="1173"/>
                </a:lnTo>
                <a:lnTo>
                  <a:pt x="2424" y="1176"/>
                </a:lnTo>
                <a:lnTo>
                  <a:pt x="2420" y="1177"/>
                </a:lnTo>
                <a:lnTo>
                  <a:pt x="2416" y="1178"/>
                </a:lnTo>
                <a:lnTo>
                  <a:pt x="2415" y="1180"/>
                </a:lnTo>
                <a:lnTo>
                  <a:pt x="2414" y="1181"/>
                </a:lnTo>
                <a:lnTo>
                  <a:pt x="2409" y="1185"/>
                </a:lnTo>
                <a:lnTo>
                  <a:pt x="2408" y="1186"/>
                </a:lnTo>
                <a:lnTo>
                  <a:pt x="2407" y="1186"/>
                </a:lnTo>
                <a:lnTo>
                  <a:pt x="2405" y="1190"/>
                </a:lnTo>
                <a:lnTo>
                  <a:pt x="2404" y="1190"/>
                </a:lnTo>
                <a:lnTo>
                  <a:pt x="2404" y="1192"/>
                </a:lnTo>
                <a:lnTo>
                  <a:pt x="2403" y="1194"/>
                </a:lnTo>
                <a:lnTo>
                  <a:pt x="2402" y="1198"/>
                </a:lnTo>
                <a:lnTo>
                  <a:pt x="2402" y="1199"/>
                </a:lnTo>
                <a:lnTo>
                  <a:pt x="2400" y="1201"/>
                </a:lnTo>
                <a:lnTo>
                  <a:pt x="2400" y="1202"/>
                </a:lnTo>
                <a:lnTo>
                  <a:pt x="2399" y="1202"/>
                </a:lnTo>
                <a:lnTo>
                  <a:pt x="2395" y="1204"/>
                </a:lnTo>
                <a:lnTo>
                  <a:pt x="2391" y="1208"/>
                </a:lnTo>
                <a:lnTo>
                  <a:pt x="2386" y="1210"/>
                </a:lnTo>
                <a:lnTo>
                  <a:pt x="2384" y="1212"/>
                </a:lnTo>
                <a:lnTo>
                  <a:pt x="2386" y="1214"/>
                </a:lnTo>
                <a:lnTo>
                  <a:pt x="2387" y="1217"/>
                </a:lnTo>
                <a:lnTo>
                  <a:pt x="2391" y="1220"/>
                </a:lnTo>
                <a:lnTo>
                  <a:pt x="2393" y="1222"/>
                </a:lnTo>
                <a:lnTo>
                  <a:pt x="2394" y="1223"/>
                </a:lnTo>
                <a:lnTo>
                  <a:pt x="2395" y="1224"/>
                </a:lnTo>
                <a:lnTo>
                  <a:pt x="2397" y="1226"/>
                </a:lnTo>
                <a:lnTo>
                  <a:pt x="2398" y="1228"/>
                </a:lnTo>
                <a:lnTo>
                  <a:pt x="2402" y="1231"/>
                </a:lnTo>
                <a:lnTo>
                  <a:pt x="2404" y="1235"/>
                </a:lnTo>
                <a:lnTo>
                  <a:pt x="2405" y="1238"/>
                </a:lnTo>
                <a:lnTo>
                  <a:pt x="2405" y="1239"/>
                </a:lnTo>
                <a:lnTo>
                  <a:pt x="2405" y="1240"/>
                </a:lnTo>
                <a:lnTo>
                  <a:pt x="2404" y="1241"/>
                </a:lnTo>
                <a:lnTo>
                  <a:pt x="2402" y="1242"/>
                </a:lnTo>
                <a:lnTo>
                  <a:pt x="2391" y="1247"/>
                </a:lnTo>
                <a:lnTo>
                  <a:pt x="2389" y="1247"/>
                </a:lnTo>
                <a:lnTo>
                  <a:pt x="2383" y="1249"/>
                </a:lnTo>
                <a:lnTo>
                  <a:pt x="2381" y="1250"/>
                </a:lnTo>
                <a:lnTo>
                  <a:pt x="2375" y="1252"/>
                </a:lnTo>
                <a:lnTo>
                  <a:pt x="2372" y="1252"/>
                </a:lnTo>
                <a:lnTo>
                  <a:pt x="2371" y="1252"/>
                </a:lnTo>
                <a:lnTo>
                  <a:pt x="2370" y="1254"/>
                </a:lnTo>
                <a:lnTo>
                  <a:pt x="2368" y="1255"/>
                </a:lnTo>
                <a:lnTo>
                  <a:pt x="2360" y="1260"/>
                </a:lnTo>
                <a:lnTo>
                  <a:pt x="2359" y="1262"/>
                </a:lnTo>
                <a:lnTo>
                  <a:pt x="2347" y="1271"/>
                </a:lnTo>
                <a:lnTo>
                  <a:pt x="2346" y="1272"/>
                </a:lnTo>
                <a:lnTo>
                  <a:pt x="2345" y="1272"/>
                </a:lnTo>
                <a:lnTo>
                  <a:pt x="2344" y="1273"/>
                </a:lnTo>
                <a:lnTo>
                  <a:pt x="2341" y="1277"/>
                </a:lnTo>
                <a:lnTo>
                  <a:pt x="2338" y="1279"/>
                </a:lnTo>
                <a:lnTo>
                  <a:pt x="2334" y="1284"/>
                </a:lnTo>
                <a:lnTo>
                  <a:pt x="2333" y="1284"/>
                </a:lnTo>
                <a:lnTo>
                  <a:pt x="2328" y="1290"/>
                </a:lnTo>
                <a:lnTo>
                  <a:pt x="2327" y="1292"/>
                </a:lnTo>
                <a:lnTo>
                  <a:pt x="2322" y="1297"/>
                </a:lnTo>
                <a:lnTo>
                  <a:pt x="2320" y="1299"/>
                </a:lnTo>
                <a:lnTo>
                  <a:pt x="2320" y="1300"/>
                </a:lnTo>
                <a:lnTo>
                  <a:pt x="2319" y="1303"/>
                </a:lnTo>
                <a:lnTo>
                  <a:pt x="2319" y="1305"/>
                </a:lnTo>
                <a:lnTo>
                  <a:pt x="2319" y="1306"/>
                </a:lnTo>
                <a:lnTo>
                  <a:pt x="2314" y="1306"/>
                </a:lnTo>
                <a:lnTo>
                  <a:pt x="2312" y="1306"/>
                </a:lnTo>
                <a:lnTo>
                  <a:pt x="2308" y="1306"/>
                </a:lnTo>
                <a:lnTo>
                  <a:pt x="2307" y="1306"/>
                </a:lnTo>
                <a:lnTo>
                  <a:pt x="2303" y="1306"/>
                </a:lnTo>
                <a:lnTo>
                  <a:pt x="2302" y="1308"/>
                </a:lnTo>
                <a:lnTo>
                  <a:pt x="2299" y="1308"/>
                </a:lnTo>
                <a:lnTo>
                  <a:pt x="2298" y="1309"/>
                </a:lnTo>
                <a:lnTo>
                  <a:pt x="2296" y="1310"/>
                </a:lnTo>
                <a:lnTo>
                  <a:pt x="2295" y="1310"/>
                </a:lnTo>
                <a:lnTo>
                  <a:pt x="2293" y="1310"/>
                </a:lnTo>
                <a:lnTo>
                  <a:pt x="2292" y="1311"/>
                </a:lnTo>
                <a:lnTo>
                  <a:pt x="2283" y="1316"/>
                </a:lnTo>
                <a:lnTo>
                  <a:pt x="2276" y="1321"/>
                </a:lnTo>
                <a:lnTo>
                  <a:pt x="2275" y="1322"/>
                </a:lnTo>
                <a:lnTo>
                  <a:pt x="2271" y="1325"/>
                </a:lnTo>
                <a:lnTo>
                  <a:pt x="2269" y="1326"/>
                </a:lnTo>
                <a:lnTo>
                  <a:pt x="2266" y="1327"/>
                </a:lnTo>
                <a:lnTo>
                  <a:pt x="2264" y="1327"/>
                </a:lnTo>
                <a:lnTo>
                  <a:pt x="2260" y="1329"/>
                </a:lnTo>
                <a:lnTo>
                  <a:pt x="2252" y="1331"/>
                </a:lnTo>
                <a:lnTo>
                  <a:pt x="2240" y="1334"/>
                </a:lnTo>
                <a:lnTo>
                  <a:pt x="2233" y="1335"/>
                </a:lnTo>
                <a:lnTo>
                  <a:pt x="2224" y="1337"/>
                </a:lnTo>
                <a:lnTo>
                  <a:pt x="2220" y="1337"/>
                </a:lnTo>
                <a:lnTo>
                  <a:pt x="2217" y="1337"/>
                </a:lnTo>
                <a:lnTo>
                  <a:pt x="2213" y="1337"/>
                </a:lnTo>
                <a:lnTo>
                  <a:pt x="2211" y="1337"/>
                </a:lnTo>
                <a:lnTo>
                  <a:pt x="2208" y="1337"/>
                </a:lnTo>
                <a:lnTo>
                  <a:pt x="2206" y="1337"/>
                </a:lnTo>
                <a:lnTo>
                  <a:pt x="2204" y="1337"/>
                </a:lnTo>
                <a:lnTo>
                  <a:pt x="2201" y="1337"/>
                </a:lnTo>
                <a:lnTo>
                  <a:pt x="2200" y="1337"/>
                </a:lnTo>
                <a:lnTo>
                  <a:pt x="2200" y="1338"/>
                </a:lnTo>
                <a:lnTo>
                  <a:pt x="2200" y="1341"/>
                </a:lnTo>
                <a:lnTo>
                  <a:pt x="2200" y="1342"/>
                </a:lnTo>
                <a:lnTo>
                  <a:pt x="2204" y="1347"/>
                </a:lnTo>
                <a:lnTo>
                  <a:pt x="2206" y="1350"/>
                </a:lnTo>
                <a:lnTo>
                  <a:pt x="2207" y="1352"/>
                </a:lnTo>
                <a:lnTo>
                  <a:pt x="2206" y="1353"/>
                </a:lnTo>
                <a:lnTo>
                  <a:pt x="2206" y="1354"/>
                </a:lnTo>
                <a:lnTo>
                  <a:pt x="2205" y="1356"/>
                </a:lnTo>
                <a:lnTo>
                  <a:pt x="2204" y="1358"/>
                </a:lnTo>
                <a:lnTo>
                  <a:pt x="2196" y="1372"/>
                </a:lnTo>
                <a:lnTo>
                  <a:pt x="2194" y="1375"/>
                </a:lnTo>
                <a:lnTo>
                  <a:pt x="2192" y="1377"/>
                </a:lnTo>
                <a:lnTo>
                  <a:pt x="2191" y="1379"/>
                </a:lnTo>
                <a:lnTo>
                  <a:pt x="2191" y="1380"/>
                </a:lnTo>
                <a:lnTo>
                  <a:pt x="2190" y="1382"/>
                </a:lnTo>
                <a:lnTo>
                  <a:pt x="2189" y="1384"/>
                </a:lnTo>
                <a:lnTo>
                  <a:pt x="2186" y="1391"/>
                </a:lnTo>
                <a:lnTo>
                  <a:pt x="2186" y="1393"/>
                </a:lnTo>
                <a:lnTo>
                  <a:pt x="2185" y="1394"/>
                </a:lnTo>
                <a:lnTo>
                  <a:pt x="2183" y="1398"/>
                </a:lnTo>
                <a:lnTo>
                  <a:pt x="2179" y="1401"/>
                </a:lnTo>
                <a:lnTo>
                  <a:pt x="2176" y="1404"/>
                </a:lnTo>
                <a:lnTo>
                  <a:pt x="2173" y="1407"/>
                </a:lnTo>
                <a:lnTo>
                  <a:pt x="2173" y="1409"/>
                </a:lnTo>
                <a:lnTo>
                  <a:pt x="2174" y="1411"/>
                </a:lnTo>
                <a:lnTo>
                  <a:pt x="2174" y="1412"/>
                </a:lnTo>
                <a:lnTo>
                  <a:pt x="2181" y="1410"/>
                </a:lnTo>
                <a:lnTo>
                  <a:pt x="2183" y="1421"/>
                </a:lnTo>
                <a:lnTo>
                  <a:pt x="2184" y="1431"/>
                </a:lnTo>
                <a:lnTo>
                  <a:pt x="2184" y="1432"/>
                </a:lnTo>
                <a:lnTo>
                  <a:pt x="2178" y="1433"/>
                </a:lnTo>
                <a:lnTo>
                  <a:pt x="2176" y="1434"/>
                </a:lnTo>
                <a:lnTo>
                  <a:pt x="2180" y="1446"/>
                </a:lnTo>
                <a:lnTo>
                  <a:pt x="2181" y="1447"/>
                </a:lnTo>
                <a:lnTo>
                  <a:pt x="2181" y="1448"/>
                </a:lnTo>
                <a:lnTo>
                  <a:pt x="2181" y="1449"/>
                </a:lnTo>
                <a:lnTo>
                  <a:pt x="2179" y="1449"/>
                </a:lnTo>
                <a:lnTo>
                  <a:pt x="2179" y="1451"/>
                </a:lnTo>
                <a:lnTo>
                  <a:pt x="2179" y="1452"/>
                </a:lnTo>
                <a:lnTo>
                  <a:pt x="2181" y="1457"/>
                </a:lnTo>
                <a:lnTo>
                  <a:pt x="2186" y="1468"/>
                </a:lnTo>
                <a:lnTo>
                  <a:pt x="2188" y="1469"/>
                </a:lnTo>
                <a:lnTo>
                  <a:pt x="2188" y="1470"/>
                </a:lnTo>
                <a:lnTo>
                  <a:pt x="2189" y="1473"/>
                </a:lnTo>
                <a:lnTo>
                  <a:pt x="2191" y="1480"/>
                </a:lnTo>
                <a:lnTo>
                  <a:pt x="2192" y="1479"/>
                </a:lnTo>
                <a:lnTo>
                  <a:pt x="2194" y="1478"/>
                </a:lnTo>
                <a:lnTo>
                  <a:pt x="2196" y="1480"/>
                </a:lnTo>
                <a:lnTo>
                  <a:pt x="2197" y="1484"/>
                </a:lnTo>
                <a:lnTo>
                  <a:pt x="2197" y="1485"/>
                </a:lnTo>
                <a:lnTo>
                  <a:pt x="2200" y="1487"/>
                </a:lnTo>
                <a:lnTo>
                  <a:pt x="2200" y="1489"/>
                </a:lnTo>
                <a:lnTo>
                  <a:pt x="2199" y="1490"/>
                </a:lnTo>
                <a:lnTo>
                  <a:pt x="2197" y="1490"/>
                </a:lnTo>
                <a:lnTo>
                  <a:pt x="2199" y="1491"/>
                </a:lnTo>
                <a:lnTo>
                  <a:pt x="2199" y="1492"/>
                </a:lnTo>
                <a:lnTo>
                  <a:pt x="2199" y="1496"/>
                </a:lnTo>
                <a:lnTo>
                  <a:pt x="2202" y="1508"/>
                </a:lnTo>
                <a:lnTo>
                  <a:pt x="2202" y="1510"/>
                </a:lnTo>
                <a:lnTo>
                  <a:pt x="2202" y="1511"/>
                </a:lnTo>
                <a:lnTo>
                  <a:pt x="2204" y="1511"/>
                </a:lnTo>
                <a:lnTo>
                  <a:pt x="2206" y="1510"/>
                </a:lnTo>
                <a:lnTo>
                  <a:pt x="2207" y="1508"/>
                </a:lnTo>
                <a:lnTo>
                  <a:pt x="2210" y="1507"/>
                </a:lnTo>
                <a:lnTo>
                  <a:pt x="2211" y="1507"/>
                </a:lnTo>
                <a:lnTo>
                  <a:pt x="2213" y="1507"/>
                </a:lnTo>
                <a:lnTo>
                  <a:pt x="2223" y="1507"/>
                </a:lnTo>
                <a:lnTo>
                  <a:pt x="2227" y="1507"/>
                </a:lnTo>
                <a:lnTo>
                  <a:pt x="2232" y="1508"/>
                </a:lnTo>
                <a:lnTo>
                  <a:pt x="2236" y="1508"/>
                </a:lnTo>
                <a:lnTo>
                  <a:pt x="2239" y="1507"/>
                </a:lnTo>
                <a:lnTo>
                  <a:pt x="2243" y="1506"/>
                </a:lnTo>
                <a:lnTo>
                  <a:pt x="2244" y="1505"/>
                </a:lnTo>
                <a:lnTo>
                  <a:pt x="2247" y="1503"/>
                </a:lnTo>
                <a:lnTo>
                  <a:pt x="2248" y="1503"/>
                </a:lnTo>
                <a:lnTo>
                  <a:pt x="2250" y="1502"/>
                </a:lnTo>
                <a:lnTo>
                  <a:pt x="2250" y="1501"/>
                </a:lnTo>
                <a:lnTo>
                  <a:pt x="2252" y="1501"/>
                </a:lnTo>
                <a:lnTo>
                  <a:pt x="2255" y="1497"/>
                </a:lnTo>
                <a:lnTo>
                  <a:pt x="2259" y="1494"/>
                </a:lnTo>
                <a:lnTo>
                  <a:pt x="2261" y="1491"/>
                </a:lnTo>
                <a:lnTo>
                  <a:pt x="2263" y="1490"/>
                </a:lnTo>
                <a:lnTo>
                  <a:pt x="2270" y="1517"/>
                </a:lnTo>
                <a:lnTo>
                  <a:pt x="2279" y="1515"/>
                </a:lnTo>
                <a:lnTo>
                  <a:pt x="2279" y="1516"/>
                </a:lnTo>
                <a:lnTo>
                  <a:pt x="2280" y="1518"/>
                </a:lnTo>
                <a:lnTo>
                  <a:pt x="2280" y="1519"/>
                </a:lnTo>
                <a:lnTo>
                  <a:pt x="2282" y="1532"/>
                </a:lnTo>
                <a:lnTo>
                  <a:pt x="2282" y="1533"/>
                </a:lnTo>
                <a:lnTo>
                  <a:pt x="2283" y="1534"/>
                </a:lnTo>
                <a:lnTo>
                  <a:pt x="2283" y="1535"/>
                </a:lnTo>
                <a:lnTo>
                  <a:pt x="2283" y="1537"/>
                </a:lnTo>
                <a:lnTo>
                  <a:pt x="2286" y="1547"/>
                </a:lnTo>
                <a:lnTo>
                  <a:pt x="2277" y="1547"/>
                </a:lnTo>
                <a:lnTo>
                  <a:pt x="2279" y="1547"/>
                </a:lnTo>
                <a:lnTo>
                  <a:pt x="2285" y="1560"/>
                </a:lnTo>
                <a:lnTo>
                  <a:pt x="2286" y="1560"/>
                </a:lnTo>
                <a:lnTo>
                  <a:pt x="2291" y="1559"/>
                </a:lnTo>
                <a:lnTo>
                  <a:pt x="2292" y="1561"/>
                </a:lnTo>
                <a:lnTo>
                  <a:pt x="2295" y="1566"/>
                </a:lnTo>
                <a:lnTo>
                  <a:pt x="2296" y="1569"/>
                </a:lnTo>
                <a:lnTo>
                  <a:pt x="2297" y="1570"/>
                </a:lnTo>
                <a:lnTo>
                  <a:pt x="2291" y="1575"/>
                </a:lnTo>
                <a:lnTo>
                  <a:pt x="2282" y="1582"/>
                </a:lnTo>
                <a:lnTo>
                  <a:pt x="2275" y="1586"/>
                </a:lnTo>
                <a:lnTo>
                  <a:pt x="2267" y="1588"/>
                </a:lnTo>
                <a:lnTo>
                  <a:pt x="2259" y="1593"/>
                </a:lnTo>
                <a:lnTo>
                  <a:pt x="2254" y="1596"/>
                </a:lnTo>
                <a:lnTo>
                  <a:pt x="2255" y="1599"/>
                </a:lnTo>
                <a:lnTo>
                  <a:pt x="2255" y="1601"/>
                </a:lnTo>
                <a:lnTo>
                  <a:pt x="2256" y="1602"/>
                </a:lnTo>
                <a:lnTo>
                  <a:pt x="2258" y="1606"/>
                </a:lnTo>
                <a:lnTo>
                  <a:pt x="2260" y="1609"/>
                </a:lnTo>
                <a:lnTo>
                  <a:pt x="2261" y="1612"/>
                </a:lnTo>
                <a:lnTo>
                  <a:pt x="2263" y="1613"/>
                </a:lnTo>
                <a:lnTo>
                  <a:pt x="2263" y="1614"/>
                </a:lnTo>
                <a:lnTo>
                  <a:pt x="2264" y="1615"/>
                </a:lnTo>
                <a:lnTo>
                  <a:pt x="2266" y="1614"/>
                </a:lnTo>
                <a:lnTo>
                  <a:pt x="2271" y="1624"/>
                </a:lnTo>
                <a:lnTo>
                  <a:pt x="2280" y="1643"/>
                </a:lnTo>
                <a:lnTo>
                  <a:pt x="2288" y="1661"/>
                </a:lnTo>
                <a:lnTo>
                  <a:pt x="2288" y="1662"/>
                </a:lnTo>
                <a:lnTo>
                  <a:pt x="2283" y="1665"/>
                </a:lnTo>
                <a:lnTo>
                  <a:pt x="2283" y="1666"/>
                </a:lnTo>
                <a:lnTo>
                  <a:pt x="2288" y="1676"/>
                </a:lnTo>
                <a:lnTo>
                  <a:pt x="2293" y="1686"/>
                </a:lnTo>
                <a:lnTo>
                  <a:pt x="2306" y="1709"/>
                </a:lnTo>
                <a:lnTo>
                  <a:pt x="2307" y="1714"/>
                </a:lnTo>
                <a:lnTo>
                  <a:pt x="2308" y="1715"/>
                </a:lnTo>
                <a:lnTo>
                  <a:pt x="2306" y="1716"/>
                </a:lnTo>
                <a:lnTo>
                  <a:pt x="2306" y="1719"/>
                </a:lnTo>
                <a:lnTo>
                  <a:pt x="2307" y="1719"/>
                </a:lnTo>
                <a:lnTo>
                  <a:pt x="2308" y="1721"/>
                </a:lnTo>
                <a:lnTo>
                  <a:pt x="2308" y="1723"/>
                </a:lnTo>
                <a:lnTo>
                  <a:pt x="2309" y="1724"/>
                </a:lnTo>
                <a:lnTo>
                  <a:pt x="2311" y="1726"/>
                </a:lnTo>
                <a:lnTo>
                  <a:pt x="2311" y="1728"/>
                </a:lnTo>
                <a:lnTo>
                  <a:pt x="2312" y="1731"/>
                </a:lnTo>
                <a:lnTo>
                  <a:pt x="2315" y="1739"/>
                </a:lnTo>
                <a:lnTo>
                  <a:pt x="2317" y="1741"/>
                </a:lnTo>
                <a:lnTo>
                  <a:pt x="2318" y="1742"/>
                </a:lnTo>
                <a:lnTo>
                  <a:pt x="2319" y="1742"/>
                </a:lnTo>
                <a:lnTo>
                  <a:pt x="2320" y="1746"/>
                </a:lnTo>
                <a:lnTo>
                  <a:pt x="2329" y="1758"/>
                </a:lnTo>
                <a:lnTo>
                  <a:pt x="2333" y="1766"/>
                </a:lnTo>
                <a:lnTo>
                  <a:pt x="2334" y="1767"/>
                </a:lnTo>
                <a:lnTo>
                  <a:pt x="2335" y="1768"/>
                </a:lnTo>
                <a:lnTo>
                  <a:pt x="2335" y="1769"/>
                </a:lnTo>
                <a:lnTo>
                  <a:pt x="2340" y="1777"/>
                </a:lnTo>
                <a:lnTo>
                  <a:pt x="2338" y="1778"/>
                </a:lnTo>
                <a:lnTo>
                  <a:pt x="2339" y="1778"/>
                </a:lnTo>
                <a:lnTo>
                  <a:pt x="2339" y="1779"/>
                </a:lnTo>
                <a:lnTo>
                  <a:pt x="2343" y="1784"/>
                </a:lnTo>
                <a:lnTo>
                  <a:pt x="2343" y="1785"/>
                </a:lnTo>
                <a:lnTo>
                  <a:pt x="2346" y="1790"/>
                </a:lnTo>
                <a:lnTo>
                  <a:pt x="2343" y="1793"/>
                </a:lnTo>
                <a:lnTo>
                  <a:pt x="2344" y="1794"/>
                </a:lnTo>
                <a:lnTo>
                  <a:pt x="2345" y="1795"/>
                </a:lnTo>
                <a:lnTo>
                  <a:pt x="2345" y="1796"/>
                </a:lnTo>
                <a:lnTo>
                  <a:pt x="2351" y="1805"/>
                </a:lnTo>
                <a:lnTo>
                  <a:pt x="2355" y="1811"/>
                </a:lnTo>
                <a:lnTo>
                  <a:pt x="2356" y="1814"/>
                </a:lnTo>
                <a:lnTo>
                  <a:pt x="2359" y="1817"/>
                </a:lnTo>
                <a:lnTo>
                  <a:pt x="2359" y="1819"/>
                </a:lnTo>
                <a:lnTo>
                  <a:pt x="2361" y="1821"/>
                </a:lnTo>
                <a:lnTo>
                  <a:pt x="2366" y="1825"/>
                </a:lnTo>
                <a:lnTo>
                  <a:pt x="2368" y="1827"/>
                </a:lnTo>
                <a:lnTo>
                  <a:pt x="2370" y="1828"/>
                </a:lnTo>
                <a:lnTo>
                  <a:pt x="2372" y="1831"/>
                </a:lnTo>
                <a:lnTo>
                  <a:pt x="2375" y="1832"/>
                </a:lnTo>
                <a:lnTo>
                  <a:pt x="2376" y="1833"/>
                </a:lnTo>
                <a:lnTo>
                  <a:pt x="2377" y="1835"/>
                </a:lnTo>
                <a:lnTo>
                  <a:pt x="2378" y="1835"/>
                </a:lnTo>
                <a:lnTo>
                  <a:pt x="2378" y="1836"/>
                </a:lnTo>
                <a:lnTo>
                  <a:pt x="2379" y="1837"/>
                </a:lnTo>
                <a:lnTo>
                  <a:pt x="2381" y="1838"/>
                </a:lnTo>
                <a:lnTo>
                  <a:pt x="2381" y="1840"/>
                </a:lnTo>
                <a:lnTo>
                  <a:pt x="2382" y="1842"/>
                </a:lnTo>
                <a:lnTo>
                  <a:pt x="2386" y="1849"/>
                </a:lnTo>
                <a:lnTo>
                  <a:pt x="2387" y="1851"/>
                </a:lnTo>
                <a:lnTo>
                  <a:pt x="2388" y="1854"/>
                </a:lnTo>
                <a:lnTo>
                  <a:pt x="2388" y="1856"/>
                </a:lnTo>
                <a:lnTo>
                  <a:pt x="2389" y="1856"/>
                </a:lnTo>
                <a:lnTo>
                  <a:pt x="2392" y="1857"/>
                </a:lnTo>
                <a:lnTo>
                  <a:pt x="2393" y="1858"/>
                </a:lnTo>
                <a:lnTo>
                  <a:pt x="2395" y="1858"/>
                </a:lnTo>
                <a:lnTo>
                  <a:pt x="2399" y="1857"/>
                </a:lnTo>
                <a:lnTo>
                  <a:pt x="2400" y="1857"/>
                </a:lnTo>
                <a:lnTo>
                  <a:pt x="2400" y="1858"/>
                </a:lnTo>
                <a:lnTo>
                  <a:pt x="2405" y="1867"/>
                </a:lnTo>
                <a:lnTo>
                  <a:pt x="2410" y="1876"/>
                </a:lnTo>
                <a:lnTo>
                  <a:pt x="2411" y="1881"/>
                </a:lnTo>
                <a:lnTo>
                  <a:pt x="2419" y="1897"/>
                </a:lnTo>
                <a:lnTo>
                  <a:pt x="2421" y="1902"/>
                </a:lnTo>
                <a:lnTo>
                  <a:pt x="2421" y="1904"/>
                </a:lnTo>
                <a:lnTo>
                  <a:pt x="2423" y="1904"/>
                </a:lnTo>
                <a:lnTo>
                  <a:pt x="2421" y="1904"/>
                </a:lnTo>
                <a:lnTo>
                  <a:pt x="2413" y="1910"/>
                </a:lnTo>
                <a:lnTo>
                  <a:pt x="2404" y="1916"/>
                </a:lnTo>
                <a:lnTo>
                  <a:pt x="2404" y="1917"/>
                </a:lnTo>
                <a:lnTo>
                  <a:pt x="2400" y="1920"/>
                </a:lnTo>
                <a:lnTo>
                  <a:pt x="2397" y="1922"/>
                </a:lnTo>
                <a:lnTo>
                  <a:pt x="2386" y="1931"/>
                </a:lnTo>
                <a:lnTo>
                  <a:pt x="2381" y="1934"/>
                </a:lnTo>
                <a:lnTo>
                  <a:pt x="2375" y="1939"/>
                </a:lnTo>
                <a:lnTo>
                  <a:pt x="2373" y="1939"/>
                </a:lnTo>
                <a:lnTo>
                  <a:pt x="2366" y="1945"/>
                </a:lnTo>
                <a:lnTo>
                  <a:pt x="2365" y="1945"/>
                </a:lnTo>
                <a:lnTo>
                  <a:pt x="2357" y="1949"/>
                </a:lnTo>
                <a:lnTo>
                  <a:pt x="2356" y="1950"/>
                </a:lnTo>
                <a:lnTo>
                  <a:pt x="2354" y="1952"/>
                </a:lnTo>
                <a:lnTo>
                  <a:pt x="2352" y="1953"/>
                </a:lnTo>
                <a:lnTo>
                  <a:pt x="2350" y="1953"/>
                </a:lnTo>
                <a:lnTo>
                  <a:pt x="2349" y="1954"/>
                </a:lnTo>
                <a:lnTo>
                  <a:pt x="2346" y="1955"/>
                </a:lnTo>
                <a:lnTo>
                  <a:pt x="2345" y="1955"/>
                </a:lnTo>
                <a:lnTo>
                  <a:pt x="2343" y="1959"/>
                </a:lnTo>
                <a:lnTo>
                  <a:pt x="2340" y="1960"/>
                </a:lnTo>
                <a:lnTo>
                  <a:pt x="2338" y="1961"/>
                </a:lnTo>
                <a:lnTo>
                  <a:pt x="2336" y="1961"/>
                </a:lnTo>
                <a:lnTo>
                  <a:pt x="2335" y="1963"/>
                </a:lnTo>
                <a:lnTo>
                  <a:pt x="2333" y="1963"/>
                </a:lnTo>
                <a:lnTo>
                  <a:pt x="2331" y="1964"/>
                </a:lnTo>
                <a:lnTo>
                  <a:pt x="2329" y="1964"/>
                </a:lnTo>
                <a:lnTo>
                  <a:pt x="2327" y="1966"/>
                </a:lnTo>
                <a:lnTo>
                  <a:pt x="2322" y="1968"/>
                </a:lnTo>
                <a:lnTo>
                  <a:pt x="2320" y="1969"/>
                </a:lnTo>
                <a:lnTo>
                  <a:pt x="2319" y="1969"/>
                </a:lnTo>
                <a:lnTo>
                  <a:pt x="2306" y="1977"/>
                </a:lnTo>
                <a:lnTo>
                  <a:pt x="2306" y="1979"/>
                </a:lnTo>
                <a:lnTo>
                  <a:pt x="2304" y="1979"/>
                </a:lnTo>
                <a:lnTo>
                  <a:pt x="2301" y="1981"/>
                </a:lnTo>
                <a:lnTo>
                  <a:pt x="2276" y="1993"/>
                </a:lnTo>
                <a:lnTo>
                  <a:pt x="2269" y="1996"/>
                </a:lnTo>
                <a:lnTo>
                  <a:pt x="2265" y="1998"/>
                </a:lnTo>
                <a:lnTo>
                  <a:pt x="2264" y="1998"/>
                </a:lnTo>
                <a:lnTo>
                  <a:pt x="2263" y="1998"/>
                </a:lnTo>
                <a:lnTo>
                  <a:pt x="2255" y="2002"/>
                </a:lnTo>
                <a:lnTo>
                  <a:pt x="2252" y="2003"/>
                </a:lnTo>
                <a:lnTo>
                  <a:pt x="2240" y="2008"/>
                </a:lnTo>
                <a:lnTo>
                  <a:pt x="2238" y="2008"/>
                </a:lnTo>
                <a:lnTo>
                  <a:pt x="2233" y="2009"/>
                </a:lnTo>
                <a:lnTo>
                  <a:pt x="2229" y="2011"/>
                </a:lnTo>
                <a:lnTo>
                  <a:pt x="2227" y="2011"/>
                </a:lnTo>
                <a:lnTo>
                  <a:pt x="2226" y="2011"/>
                </a:lnTo>
                <a:lnTo>
                  <a:pt x="2217" y="2012"/>
                </a:lnTo>
                <a:lnTo>
                  <a:pt x="2215" y="2012"/>
                </a:lnTo>
                <a:lnTo>
                  <a:pt x="2210" y="2013"/>
                </a:lnTo>
                <a:lnTo>
                  <a:pt x="2205" y="2014"/>
                </a:lnTo>
                <a:lnTo>
                  <a:pt x="2200" y="2017"/>
                </a:lnTo>
                <a:lnTo>
                  <a:pt x="2197" y="2018"/>
                </a:lnTo>
                <a:lnTo>
                  <a:pt x="2195" y="2019"/>
                </a:lnTo>
                <a:lnTo>
                  <a:pt x="2190" y="2023"/>
                </a:lnTo>
                <a:lnTo>
                  <a:pt x="2186" y="2027"/>
                </a:lnTo>
                <a:lnTo>
                  <a:pt x="2185" y="2028"/>
                </a:lnTo>
                <a:lnTo>
                  <a:pt x="2184" y="2028"/>
                </a:lnTo>
                <a:lnTo>
                  <a:pt x="2181" y="2029"/>
                </a:lnTo>
                <a:lnTo>
                  <a:pt x="2175" y="2032"/>
                </a:lnTo>
                <a:lnTo>
                  <a:pt x="2165" y="2034"/>
                </a:lnTo>
                <a:lnTo>
                  <a:pt x="2163" y="2035"/>
                </a:lnTo>
                <a:lnTo>
                  <a:pt x="2159" y="2035"/>
                </a:lnTo>
                <a:lnTo>
                  <a:pt x="2158" y="2037"/>
                </a:lnTo>
                <a:lnTo>
                  <a:pt x="2152" y="2037"/>
                </a:lnTo>
                <a:lnTo>
                  <a:pt x="2140" y="2038"/>
                </a:lnTo>
                <a:lnTo>
                  <a:pt x="2135" y="2039"/>
                </a:lnTo>
                <a:lnTo>
                  <a:pt x="2131" y="2039"/>
                </a:lnTo>
                <a:lnTo>
                  <a:pt x="2126" y="2040"/>
                </a:lnTo>
                <a:lnTo>
                  <a:pt x="2124" y="2041"/>
                </a:lnTo>
                <a:lnTo>
                  <a:pt x="2124" y="2043"/>
                </a:lnTo>
                <a:lnTo>
                  <a:pt x="2124" y="2045"/>
                </a:lnTo>
                <a:lnTo>
                  <a:pt x="2124" y="2046"/>
                </a:lnTo>
                <a:lnTo>
                  <a:pt x="2122" y="2049"/>
                </a:lnTo>
                <a:lnTo>
                  <a:pt x="2120" y="2053"/>
                </a:lnTo>
                <a:lnTo>
                  <a:pt x="2120" y="2055"/>
                </a:lnTo>
                <a:lnTo>
                  <a:pt x="2119" y="2059"/>
                </a:lnTo>
                <a:lnTo>
                  <a:pt x="2117" y="2059"/>
                </a:lnTo>
                <a:lnTo>
                  <a:pt x="2117" y="2061"/>
                </a:lnTo>
                <a:lnTo>
                  <a:pt x="2115" y="2064"/>
                </a:lnTo>
                <a:lnTo>
                  <a:pt x="2115" y="2065"/>
                </a:lnTo>
                <a:lnTo>
                  <a:pt x="2112" y="2069"/>
                </a:lnTo>
                <a:lnTo>
                  <a:pt x="2111" y="2071"/>
                </a:lnTo>
                <a:lnTo>
                  <a:pt x="2110" y="2072"/>
                </a:lnTo>
                <a:lnTo>
                  <a:pt x="2109" y="2073"/>
                </a:lnTo>
                <a:lnTo>
                  <a:pt x="2105" y="2077"/>
                </a:lnTo>
                <a:lnTo>
                  <a:pt x="2101" y="2080"/>
                </a:lnTo>
                <a:lnTo>
                  <a:pt x="2101" y="2081"/>
                </a:lnTo>
                <a:lnTo>
                  <a:pt x="2100" y="2082"/>
                </a:lnTo>
                <a:lnTo>
                  <a:pt x="2100" y="2083"/>
                </a:lnTo>
                <a:lnTo>
                  <a:pt x="2099" y="2087"/>
                </a:lnTo>
                <a:lnTo>
                  <a:pt x="2098" y="2087"/>
                </a:lnTo>
                <a:lnTo>
                  <a:pt x="2089" y="2088"/>
                </a:lnTo>
                <a:lnTo>
                  <a:pt x="2085" y="2088"/>
                </a:lnTo>
                <a:lnTo>
                  <a:pt x="2080" y="2087"/>
                </a:lnTo>
                <a:lnTo>
                  <a:pt x="2074" y="2085"/>
                </a:lnTo>
                <a:lnTo>
                  <a:pt x="2072" y="2086"/>
                </a:lnTo>
                <a:lnTo>
                  <a:pt x="2068" y="2088"/>
                </a:lnTo>
                <a:lnTo>
                  <a:pt x="2067" y="2088"/>
                </a:lnTo>
                <a:lnTo>
                  <a:pt x="2066" y="2089"/>
                </a:lnTo>
                <a:lnTo>
                  <a:pt x="2064" y="2092"/>
                </a:lnTo>
                <a:lnTo>
                  <a:pt x="2063" y="2092"/>
                </a:lnTo>
                <a:lnTo>
                  <a:pt x="2061" y="2093"/>
                </a:lnTo>
                <a:lnTo>
                  <a:pt x="2058" y="2094"/>
                </a:lnTo>
                <a:lnTo>
                  <a:pt x="2057" y="2094"/>
                </a:lnTo>
                <a:lnTo>
                  <a:pt x="2056" y="2094"/>
                </a:lnTo>
                <a:lnTo>
                  <a:pt x="2053" y="2096"/>
                </a:lnTo>
                <a:lnTo>
                  <a:pt x="2050" y="2097"/>
                </a:lnTo>
                <a:lnTo>
                  <a:pt x="2048" y="2097"/>
                </a:lnTo>
                <a:lnTo>
                  <a:pt x="2047" y="2098"/>
                </a:lnTo>
                <a:lnTo>
                  <a:pt x="2044" y="2099"/>
                </a:lnTo>
                <a:lnTo>
                  <a:pt x="2034" y="2103"/>
                </a:lnTo>
                <a:lnTo>
                  <a:pt x="2032" y="2103"/>
                </a:lnTo>
                <a:lnTo>
                  <a:pt x="2025" y="2105"/>
                </a:lnTo>
                <a:lnTo>
                  <a:pt x="2025" y="2107"/>
                </a:lnTo>
                <a:lnTo>
                  <a:pt x="2025" y="2117"/>
                </a:lnTo>
                <a:lnTo>
                  <a:pt x="2023" y="2117"/>
                </a:lnTo>
                <a:lnTo>
                  <a:pt x="2020" y="2117"/>
                </a:lnTo>
                <a:lnTo>
                  <a:pt x="2018" y="2117"/>
                </a:lnTo>
                <a:lnTo>
                  <a:pt x="2014" y="2117"/>
                </a:lnTo>
                <a:lnTo>
                  <a:pt x="2013" y="2117"/>
                </a:lnTo>
                <a:lnTo>
                  <a:pt x="2010" y="2117"/>
                </a:lnTo>
                <a:lnTo>
                  <a:pt x="2010" y="2114"/>
                </a:lnTo>
                <a:lnTo>
                  <a:pt x="2008" y="2114"/>
                </a:lnTo>
                <a:lnTo>
                  <a:pt x="2004" y="2114"/>
                </a:lnTo>
                <a:lnTo>
                  <a:pt x="2002" y="2114"/>
                </a:lnTo>
                <a:lnTo>
                  <a:pt x="1999" y="2114"/>
                </a:lnTo>
                <a:lnTo>
                  <a:pt x="1994" y="2115"/>
                </a:lnTo>
                <a:lnTo>
                  <a:pt x="1994" y="2114"/>
                </a:lnTo>
                <a:lnTo>
                  <a:pt x="1993" y="2112"/>
                </a:lnTo>
                <a:lnTo>
                  <a:pt x="1992" y="2112"/>
                </a:lnTo>
                <a:lnTo>
                  <a:pt x="1989" y="2107"/>
                </a:lnTo>
                <a:lnTo>
                  <a:pt x="1987" y="2102"/>
                </a:lnTo>
                <a:lnTo>
                  <a:pt x="1987" y="2099"/>
                </a:lnTo>
                <a:lnTo>
                  <a:pt x="1986" y="2098"/>
                </a:lnTo>
                <a:lnTo>
                  <a:pt x="1984" y="2098"/>
                </a:lnTo>
                <a:lnTo>
                  <a:pt x="1984" y="2097"/>
                </a:lnTo>
                <a:lnTo>
                  <a:pt x="1971" y="2097"/>
                </a:lnTo>
                <a:lnTo>
                  <a:pt x="1970" y="2097"/>
                </a:lnTo>
                <a:lnTo>
                  <a:pt x="1968" y="2097"/>
                </a:lnTo>
                <a:lnTo>
                  <a:pt x="1968" y="2096"/>
                </a:lnTo>
                <a:lnTo>
                  <a:pt x="1967" y="2094"/>
                </a:lnTo>
                <a:lnTo>
                  <a:pt x="1966" y="2094"/>
                </a:lnTo>
                <a:lnTo>
                  <a:pt x="1965" y="2094"/>
                </a:lnTo>
                <a:lnTo>
                  <a:pt x="1962" y="2096"/>
                </a:lnTo>
                <a:lnTo>
                  <a:pt x="1960" y="2098"/>
                </a:lnTo>
                <a:lnTo>
                  <a:pt x="1957" y="2101"/>
                </a:lnTo>
                <a:lnTo>
                  <a:pt x="1956" y="2102"/>
                </a:lnTo>
                <a:lnTo>
                  <a:pt x="1949" y="2093"/>
                </a:lnTo>
                <a:lnTo>
                  <a:pt x="1949" y="2094"/>
                </a:lnTo>
                <a:lnTo>
                  <a:pt x="1948" y="2097"/>
                </a:lnTo>
                <a:lnTo>
                  <a:pt x="1945" y="2101"/>
                </a:lnTo>
                <a:lnTo>
                  <a:pt x="1944" y="2104"/>
                </a:lnTo>
                <a:lnTo>
                  <a:pt x="1940" y="2110"/>
                </a:lnTo>
                <a:lnTo>
                  <a:pt x="1938" y="2114"/>
                </a:lnTo>
                <a:lnTo>
                  <a:pt x="1935" y="2118"/>
                </a:lnTo>
                <a:lnTo>
                  <a:pt x="1932" y="2120"/>
                </a:lnTo>
                <a:lnTo>
                  <a:pt x="1928" y="2125"/>
                </a:lnTo>
                <a:lnTo>
                  <a:pt x="1927" y="2126"/>
                </a:lnTo>
                <a:lnTo>
                  <a:pt x="1925" y="2128"/>
                </a:lnTo>
                <a:lnTo>
                  <a:pt x="1919" y="2134"/>
                </a:lnTo>
                <a:lnTo>
                  <a:pt x="1918" y="2135"/>
                </a:lnTo>
                <a:lnTo>
                  <a:pt x="1916" y="2137"/>
                </a:lnTo>
                <a:lnTo>
                  <a:pt x="1914" y="2140"/>
                </a:lnTo>
                <a:lnTo>
                  <a:pt x="1911" y="2144"/>
                </a:lnTo>
                <a:lnTo>
                  <a:pt x="1907" y="2147"/>
                </a:lnTo>
                <a:lnTo>
                  <a:pt x="1903" y="2151"/>
                </a:lnTo>
                <a:lnTo>
                  <a:pt x="1903" y="2152"/>
                </a:lnTo>
                <a:lnTo>
                  <a:pt x="1895" y="2162"/>
                </a:lnTo>
                <a:lnTo>
                  <a:pt x="1889" y="2171"/>
                </a:lnTo>
                <a:lnTo>
                  <a:pt x="1886" y="2173"/>
                </a:lnTo>
                <a:lnTo>
                  <a:pt x="1885" y="2176"/>
                </a:lnTo>
                <a:lnTo>
                  <a:pt x="1881" y="2181"/>
                </a:lnTo>
                <a:lnTo>
                  <a:pt x="1881" y="2182"/>
                </a:lnTo>
                <a:lnTo>
                  <a:pt x="1880" y="2182"/>
                </a:lnTo>
                <a:lnTo>
                  <a:pt x="1882" y="2184"/>
                </a:lnTo>
                <a:lnTo>
                  <a:pt x="1884" y="2187"/>
                </a:lnTo>
                <a:lnTo>
                  <a:pt x="1885" y="2189"/>
                </a:lnTo>
                <a:lnTo>
                  <a:pt x="1887" y="2194"/>
                </a:lnTo>
                <a:lnTo>
                  <a:pt x="1889" y="2195"/>
                </a:lnTo>
                <a:lnTo>
                  <a:pt x="1891" y="2199"/>
                </a:lnTo>
                <a:lnTo>
                  <a:pt x="1892" y="2201"/>
                </a:lnTo>
                <a:lnTo>
                  <a:pt x="1893" y="2204"/>
                </a:lnTo>
                <a:lnTo>
                  <a:pt x="1896" y="2208"/>
                </a:lnTo>
                <a:lnTo>
                  <a:pt x="1897" y="2211"/>
                </a:lnTo>
                <a:lnTo>
                  <a:pt x="1898" y="2213"/>
                </a:lnTo>
                <a:lnTo>
                  <a:pt x="1898" y="2214"/>
                </a:lnTo>
                <a:lnTo>
                  <a:pt x="1902" y="2214"/>
                </a:lnTo>
                <a:lnTo>
                  <a:pt x="1903" y="2214"/>
                </a:lnTo>
                <a:lnTo>
                  <a:pt x="1903" y="2215"/>
                </a:lnTo>
                <a:lnTo>
                  <a:pt x="1905" y="2216"/>
                </a:lnTo>
                <a:lnTo>
                  <a:pt x="1905" y="2219"/>
                </a:lnTo>
                <a:lnTo>
                  <a:pt x="1905" y="2225"/>
                </a:lnTo>
                <a:lnTo>
                  <a:pt x="1879" y="2245"/>
                </a:lnTo>
                <a:lnTo>
                  <a:pt x="1863" y="2259"/>
                </a:lnTo>
                <a:lnTo>
                  <a:pt x="1845" y="2270"/>
                </a:lnTo>
                <a:lnTo>
                  <a:pt x="1855" y="2273"/>
                </a:lnTo>
                <a:lnTo>
                  <a:pt x="1860" y="2273"/>
                </a:lnTo>
                <a:lnTo>
                  <a:pt x="1863" y="2274"/>
                </a:lnTo>
                <a:lnTo>
                  <a:pt x="1864" y="2274"/>
                </a:lnTo>
                <a:lnTo>
                  <a:pt x="1866" y="2275"/>
                </a:lnTo>
                <a:lnTo>
                  <a:pt x="1869" y="2275"/>
                </a:lnTo>
                <a:lnTo>
                  <a:pt x="1870" y="2277"/>
                </a:lnTo>
                <a:lnTo>
                  <a:pt x="1871" y="2277"/>
                </a:lnTo>
                <a:lnTo>
                  <a:pt x="1873" y="2277"/>
                </a:lnTo>
                <a:lnTo>
                  <a:pt x="1874" y="2278"/>
                </a:lnTo>
                <a:lnTo>
                  <a:pt x="1875" y="2278"/>
                </a:lnTo>
                <a:lnTo>
                  <a:pt x="1877" y="2279"/>
                </a:lnTo>
                <a:lnTo>
                  <a:pt x="1879" y="2279"/>
                </a:lnTo>
                <a:lnTo>
                  <a:pt x="1880" y="2280"/>
                </a:lnTo>
                <a:lnTo>
                  <a:pt x="1881" y="2280"/>
                </a:lnTo>
                <a:lnTo>
                  <a:pt x="1881" y="2282"/>
                </a:lnTo>
                <a:lnTo>
                  <a:pt x="1885" y="2282"/>
                </a:lnTo>
                <a:lnTo>
                  <a:pt x="1886" y="2282"/>
                </a:lnTo>
                <a:lnTo>
                  <a:pt x="1887" y="2282"/>
                </a:lnTo>
                <a:lnTo>
                  <a:pt x="1890" y="2282"/>
                </a:lnTo>
                <a:lnTo>
                  <a:pt x="1891" y="2283"/>
                </a:lnTo>
                <a:lnTo>
                  <a:pt x="1897" y="2284"/>
                </a:lnTo>
                <a:lnTo>
                  <a:pt x="1909" y="2288"/>
                </a:lnTo>
                <a:lnTo>
                  <a:pt x="1913" y="2288"/>
                </a:lnTo>
                <a:lnTo>
                  <a:pt x="1914" y="2288"/>
                </a:lnTo>
                <a:lnTo>
                  <a:pt x="1918" y="2288"/>
                </a:lnTo>
                <a:lnTo>
                  <a:pt x="1922" y="2288"/>
                </a:lnTo>
                <a:lnTo>
                  <a:pt x="1924" y="2288"/>
                </a:lnTo>
                <a:lnTo>
                  <a:pt x="1925" y="2288"/>
                </a:lnTo>
                <a:lnTo>
                  <a:pt x="1927" y="2288"/>
                </a:lnTo>
                <a:lnTo>
                  <a:pt x="1932" y="2285"/>
                </a:lnTo>
                <a:lnTo>
                  <a:pt x="1933" y="2285"/>
                </a:lnTo>
                <a:lnTo>
                  <a:pt x="1937" y="2284"/>
                </a:lnTo>
                <a:lnTo>
                  <a:pt x="1938" y="2283"/>
                </a:lnTo>
                <a:lnTo>
                  <a:pt x="1941" y="2282"/>
                </a:lnTo>
                <a:lnTo>
                  <a:pt x="1943" y="2282"/>
                </a:lnTo>
                <a:lnTo>
                  <a:pt x="1954" y="2278"/>
                </a:lnTo>
                <a:lnTo>
                  <a:pt x="1956" y="2290"/>
                </a:lnTo>
                <a:lnTo>
                  <a:pt x="1959" y="2300"/>
                </a:lnTo>
                <a:lnTo>
                  <a:pt x="1960" y="2306"/>
                </a:lnTo>
                <a:lnTo>
                  <a:pt x="1961" y="2306"/>
                </a:lnTo>
                <a:lnTo>
                  <a:pt x="1983" y="2301"/>
                </a:lnTo>
                <a:lnTo>
                  <a:pt x="1997" y="2301"/>
                </a:lnTo>
                <a:lnTo>
                  <a:pt x="2007" y="2301"/>
                </a:lnTo>
                <a:lnTo>
                  <a:pt x="2013" y="2300"/>
                </a:lnTo>
                <a:lnTo>
                  <a:pt x="2025" y="2301"/>
                </a:lnTo>
                <a:lnTo>
                  <a:pt x="2037" y="2304"/>
                </a:lnTo>
                <a:lnTo>
                  <a:pt x="2056" y="2305"/>
                </a:lnTo>
                <a:lnTo>
                  <a:pt x="2062" y="2306"/>
                </a:lnTo>
                <a:lnTo>
                  <a:pt x="2069" y="2307"/>
                </a:lnTo>
                <a:lnTo>
                  <a:pt x="2082" y="2310"/>
                </a:lnTo>
                <a:lnTo>
                  <a:pt x="2162" y="2338"/>
                </a:lnTo>
                <a:lnTo>
                  <a:pt x="2173" y="2346"/>
                </a:lnTo>
                <a:lnTo>
                  <a:pt x="2188" y="2357"/>
                </a:lnTo>
                <a:lnTo>
                  <a:pt x="2192" y="2360"/>
                </a:lnTo>
                <a:lnTo>
                  <a:pt x="2201" y="2368"/>
                </a:lnTo>
                <a:lnTo>
                  <a:pt x="2201" y="2369"/>
                </a:lnTo>
                <a:lnTo>
                  <a:pt x="2206" y="2375"/>
                </a:lnTo>
                <a:lnTo>
                  <a:pt x="2218" y="2395"/>
                </a:lnTo>
                <a:lnTo>
                  <a:pt x="2223" y="2406"/>
                </a:lnTo>
                <a:lnTo>
                  <a:pt x="2228" y="2416"/>
                </a:lnTo>
                <a:lnTo>
                  <a:pt x="2229" y="2421"/>
                </a:lnTo>
                <a:lnTo>
                  <a:pt x="2232" y="2427"/>
                </a:lnTo>
                <a:lnTo>
                  <a:pt x="2233" y="2440"/>
                </a:lnTo>
                <a:lnTo>
                  <a:pt x="2234" y="2449"/>
                </a:lnTo>
                <a:lnTo>
                  <a:pt x="2236" y="2458"/>
                </a:lnTo>
                <a:lnTo>
                  <a:pt x="2234" y="2462"/>
                </a:lnTo>
                <a:lnTo>
                  <a:pt x="2233" y="2478"/>
                </a:lnTo>
                <a:lnTo>
                  <a:pt x="2232" y="2492"/>
                </a:lnTo>
                <a:lnTo>
                  <a:pt x="2228" y="2502"/>
                </a:lnTo>
                <a:lnTo>
                  <a:pt x="2228" y="2503"/>
                </a:lnTo>
                <a:lnTo>
                  <a:pt x="2228" y="2504"/>
                </a:lnTo>
                <a:lnTo>
                  <a:pt x="2227" y="2506"/>
                </a:lnTo>
                <a:lnTo>
                  <a:pt x="2222" y="2517"/>
                </a:lnTo>
                <a:lnTo>
                  <a:pt x="2216" y="2528"/>
                </a:lnTo>
                <a:lnTo>
                  <a:pt x="2210" y="2534"/>
                </a:lnTo>
                <a:lnTo>
                  <a:pt x="2204" y="2544"/>
                </a:lnTo>
                <a:lnTo>
                  <a:pt x="2200" y="2549"/>
                </a:lnTo>
                <a:lnTo>
                  <a:pt x="2196" y="2557"/>
                </a:lnTo>
                <a:lnTo>
                  <a:pt x="2195" y="2563"/>
                </a:lnTo>
                <a:lnTo>
                  <a:pt x="2192" y="2570"/>
                </a:lnTo>
                <a:lnTo>
                  <a:pt x="2192" y="2577"/>
                </a:lnTo>
                <a:lnTo>
                  <a:pt x="2191" y="2586"/>
                </a:lnTo>
                <a:lnTo>
                  <a:pt x="2191" y="2595"/>
                </a:lnTo>
                <a:lnTo>
                  <a:pt x="2190" y="2603"/>
                </a:lnTo>
                <a:lnTo>
                  <a:pt x="2190" y="2608"/>
                </a:lnTo>
                <a:lnTo>
                  <a:pt x="2186" y="2621"/>
                </a:lnTo>
                <a:close/>
              </a:path>
            </a:pathLst>
          </a:custGeom>
          <a:solidFill>
            <a:srgbClr val="73BC44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112B0DF3-BED0-9885-1121-D41D38497EF5}"/>
              </a:ext>
            </a:extLst>
          </p:cNvPr>
          <p:cNvSpPr>
            <a:spLocks/>
          </p:cNvSpPr>
          <p:nvPr/>
        </p:nvSpPr>
        <p:spPr bwMode="auto">
          <a:xfrm>
            <a:off x="5279922" y="1203598"/>
            <a:ext cx="2820472" cy="3452888"/>
          </a:xfrm>
          <a:custGeom>
            <a:avLst/>
            <a:gdLst>
              <a:gd name="T0" fmla="*/ 1994 w 2832"/>
              <a:gd name="T1" fmla="*/ 2709 h 3467"/>
              <a:gd name="T2" fmla="*/ 1929 w 2832"/>
              <a:gd name="T3" fmla="*/ 2812 h 3467"/>
              <a:gd name="T4" fmla="*/ 1882 w 2832"/>
              <a:gd name="T5" fmla="*/ 2791 h 3467"/>
              <a:gd name="T6" fmla="*/ 1842 w 2832"/>
              <a:gd name="T7" fmla="*/ 2727 h 3467"/>
              <a:gd name="T8" fmla="*/ 1720 w 2832"/>
              <a:gd name="T9" fmla="*/ 2792 h 3467"/>
              <a:gd name="T10" fmla="*/ 1731 w 2832"/>
              <a:gd name="T11" fmla="*/ 3037 h 3467"/>
              <a:gd name="T12" fmla="*/ 1508 w 2832"/>
              <a:gd name="T13" fmla="*/ 3216 h 3467"/>
              <a:gd name="T14" fmla="*/ 1302 w 2832"/>
              <a:gd name="T15" fmla="*/ 3426 h 3467"/>
              <a:gd name="T16" fmla="*/ 1279 w 2832"/>
              <a:gd name="T17" fmla="*/ 3327 h 3467"/>
              <a:gd name="T18" fmla="*/ 1059 w 2832"/>
              <a:gd name="T19" fmla="*/ 3156 h 3467"/>
              <a:gd name="T20" fmla="*/ 809 w 2832"/>
              <a:gd name="T21" fmla="*/ 2988 h 3467"/>
              <a:gd name="T22" fmla="*/ 742 w 2832"/>
              <a:gd name="T23" fmla="*/ 2861 h 3467"/>
              <a:gd name="T24" fmla="*/ 675 w 2832"/>
              <a:gd name="T25" fmla="*/ 2736 h 3467"/>
              <a:gd name="T26" fmla="*/ 560 w 2832"/>
              <a:gd name="T27" fmla="*/ 2619 h 3467"/>
              <a:gd name="T28" fmla="*/ 429 w 2832"/>
              <a:gd name="T29" fmla="*/ 2557 h 3467"/>
              <a:gd name="T30" fmla="*/ 294 w 2832"/>
              <a:gd name="T31" fmla="*/ 2600 h 3467"/>
              <a:gd name="T32" fmla="*/ 188 w 2832"/>
              <a:gd name="T33" fmla="*/ 2739 h 3467"/>
              <a:gd name="T34" fmla="*/ 80 w 2832"/>
              <a:gd name="T35" fmla="*/ 2666 h 3467"/>
              <a:gd name="T36" fmla="*/ 34 w 2832"/>
              <a:gd name="T37" fmla="*/ 2544 h 3467"/>
              <a:gd name="T38" fmla="*/ 114 w 2832"/>
              <a:gd name="T39" fmla="*/ 2389 h 3467"/>
              <a:gd name="T40" fmla="*/ 230 w 2832"/>
              <a:gd name="T41" fmla="*/ 2315 h 3467"/>
              <a:gd name="T42" fmla="*/ 342 w 2832"/>
              <a:gd name="T43" fmla="*/ 2133 h 3467"/>
              <a:gd name="T44" fmla="*/ 231 w 2832"/>
              <a:gd name="T45" fmla="*/ 2025 h 3467"/>
              <a:gd name="T46" fmla="*/ 334 w 2832"/>
              <a:gd name="T47" fmla="*/ 1884 h 3467"/>
              <a:gd name="T48" fmla="*/ 417 w 2832"/>
              <a:gd name="T49" fmla="*/ 1831 h 3467"/>
              <a:gd name="T50" fmla="*/ 497 w 2832"/>
              <a:gd name="T51" fmla="*/ 1849 h 3467"/>
              <a:gd name="T52" fmla="*/ 558 w 2832"/>
              <a:gd name="T53" fmla="*/ 1748 h 3467"/>
              <a:gd name="T54" fmla="*/ 643 w 2832"/>
              <a:gd name="T55" fmla="*/ 1748 h 3467"/>
              <a:gd name="T56" fmla="*/ 705 w 2832"/>
              <a:gd name="T57" fmla="*/ 1812 h 3467"/>
              <a:gd name="T58" fmla="*/ 763 w 2832"/>
              <a:gd name="T59" fmla="*/ 1779 h 3467"/>
              <a:gd name="T60" fmla="*/ 856 w 2832"/>
              <a:gd name="T61" fmla="*/ 1691 h 3467"/>
              <a:gd name="T62" fmla="*/ 1164 w 2832"/>
              <a:gd name="T63" fmla="*/ 1555 h 3467"/>
              <a:gd name="T64" fmla="*/ 1362 w 2832"/>
              <a:gd name="T65" fmla="*/ 1409 h 3467"/>
              <a:gd name="T66" fmla="*/ 1480 w 2832"/>
              <a:gd name="T67" fmla="*/ 1388 h 3467"/>
              <a:gd name="T68" fmla="*/ 1570 w 2832"/>
              <a:gd name="T69" fmla="*/ 1302 h 3467"/>
              <a:gd name="T70" fmla="*/ 1667 w 2832"/>
              <a:gd name="T71" fmla="*/ 1260 h 3467"/>
              <a:gd name="T72" fmla="*/ 1844 w 2832"/>
              <a:gd name="T73" fmla="*/ 1097 h 3467"/>
              <a:gd name="T74" fmla="*/ 2063 w 2832"/>
              <a:gd name="T75" fmla="*/ 686 h 3467"/>
              <a:gd name="T76" fmla="*/ 1965 w 2832"/>
              <a:gd name="T77" fmla="*/ 709 h 3467"/>
              <a:gd name="T78" fmla="*/ 1863 w 2832"/>
              <a:gd name="T79" fmla="*/ 717 h 3467"/>
              <a:gd name="T80" fmla="*/ 1912 w 2832"/>
              <a:gd name="T81" fmla="*/ 569 h 3467"/>
              <a:gd name="T82" fmla="*/ 2007 w 2832"/>
              <a:gd name="T83" fmla="*/ 357 h 3467"/>
              <a:gd name="T84" fmla="*/ 2176 w 2832"/>
              <a:gd name="T85" fmla="*/ 301 h 3467"/>
              <a:gd name="T86" fmla="*/ 2234 w 2832"/>
              <a:gd name="T87" fmla="*/ 181 h 3467"/>
              <a:gd name="T88" fmla="*/ 2361 w 2832"/>
              <a:gd name="T89" fmla="*/ 91 h 3467"/>
              <a:gd name="T90" fmla="*/ 2655 w 2832"/>
              <a:gd name="T91" fmla="*/ 235 h 3467"/>
              <a:gd name="T92" fmla="*/ 2696 w 2832"/>
              <a:gd name="T93" fmla="*/ 441 h 3467"/>
              <a:gd name="T94" fmla="*/ 2816 w 2832"/>
              <a:gd name="T95" fmla="*/ 659 h 3467"/>
              <a:gd name="T96" fmla="*/ 2629 w 2832"/>
              <a:gd name="T97" fmla="*/ 720 h 3467"/>
              <a:gd name="T98" fmla="*/ 2542 w 2832"/>
              <a:gd name="T99" fmla="*/ 786 h 3467"/>
              <a:gd name="T100" fmla="*/ 2506 w 2832"/>
              <a:gd name="T101" fmla="*/ 1023 h 3467"/>
              <a:gd name="T102" fmla="*/ 2457 w 2832"/>
              <a:gd name="T103" fmla="*/ 1140 h 3467"/>
              <a:gd name="T104" fmla="*/ 2372 w 2832"/>
              <a:gd name="T105" fmla="*/ 1252 h 3467"/>
              <a:gd name="T106" fmla="*/ 2206 w 2832"/>
              <a:gd name="T107" fmla="*/ 1337 h 3467"/>
              <a:gd name="T108" fmla="*/ 2194 w 2832"/>
              <a:gd name="T109" fmla="*/ 1478 h 3467"/>
              <a:gd name="T110" fmla="*/ 2291 w 2832"/>
              <a:gd name="T111" fmla="*/ 1559 h 3467"/>
              <a:gd name="T112" fmla="*/ 2340 w 2832"/>
              <a:gd name="T113" fmla="*/ 1777 h 3467"/>
              <a:gd name="T114" fmla="*/ 2404 w 2832"/>
              <a:gd name="T115" fmla="*/ 1917 h 3467"/>
              <a:gd name="T116" fmla="*/ 2197 w 2832"/>
              <a:gd name="T117" fmla="*/ 2018 h 3467"/>
              <a:gd name="T118" fmla="*/ 2058 w 2832"/>
              <a:gd name="T119" fmla="*/ 2094 h 3467"/>
              <a:gd name="T120" fmla="*/ 1938 w 2832"/>
              <a:gd name="T121" fmla="*/ 2114 h 3467"/>
              <a:gd name="T122" fmla="*/ 1874 w 2832"/>
              <a:gd name="T123" fmla="*/ 2278 h 3467"/>
              <a:gd name="T124" fmla="*/ 2228 w 2832"/>
              <a:gd name="T125" fmla="*/ 2416 h 34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32" h="3467">
                <a:moveTo>
                  <a:pt x="2186" y="2621"/>
                </a:moveTo>
                <a:lnTo>
                  <a:pt x="2180" y="2621"/>
                </a:lnTo>
                <a:lnTo>
                  <a:pt x="2167" y="2620"/>
                </a:lnTo>
                <a:lnTo>
                  <a:pt x="2165" y="2627"/>
                </a:lnTo>
                <a:lnTo>
                  <a:pt x="2165" y="2631"/>
                </a:lnTo>
                <a:lnTo>
                  <a:pt x="2165" y="2632"/>
                </a:lnTo>
                <a:lnTo>
                  <a:pt x="2164" y="2636"/>
                </a:lnTo>
                <a:lnTo>
                  <a:pt x="2164" y="2640"/>
                </a:lnTo>
                <a:lnTo>
                  <a:pt x="2164" y="2641"/>
                </a:lnTo>
                <a:lnTo>
                  <a:pt x="2163" y="2640"/>
                </a:lnTo>
                <a:lnTo>
                  <a:pt x="2153" y="2640"/>
                </a:lnTo>
                <a:lnTo>
                  <a:pt x="2151" y="2640"/>
                </a:lnTo>
                <a:lnTo>
                  <a:pt x="2149" y="2640"/>
                </a:lnTo>
                <a:lnTo>
                  <a:pt x="2143" y="2640"/>
                </a:lnTo>
                <a:lnTo>
                  <a:pt x="2141" y="2640"/>
                </a:lnTo>
                <a:lnTo>
                  <a:pt x="2135" y="2641"/>
                </a:lnTo>
                <a:lnTo>
                  <a:pt x="2124" y="2645"/>
                </a:lnTo>
                <a:lnTo>
                  <a:pt x="2122" y="2642"/>
                </a:lnTo>
                <a:lnTo>
                  <a:pt x="2119" y="2641"/>
                </a:lnTo>
                <a:lnTo>
                  <a:pt x="2117" y="2641"/>
                </a:lnTo>
                <a:lnTo>
                  <a:pt x="2116" y="2641"/>
                </a:lnTo>
                <a:lnTo>
                  <a:pt x="2116" y="2640"/>
                </a:lnTo>
                <a:lnTo>
                  <a:pt x="2112" y="2634"/>
                </a:lnTo>
                <a:lnTo>
                  <a:pt x="2112" y="2632"/>
                </a:lnTo>
                <a:lnTo>
                  <a:pt x="2082" y="2641"/>
                </a:lnTo>
                <a:lnTo>
                  <a:pt x="2079" y="2641"/>
                </a:lnTo>
                <a:lnTo>
                  <a:pt x="2078" y="2642"/>
                </a:lnTo>
                <a:lnTo>
                  <a:pt x="2077" y="2643"/>
                </a:lnTo>
                <a:lnTo>
                  <a:pt x="2068" y="2648"/>
                </a:lnTo>
                <a:lnTo>
                  <a:pt x="2067" y="2650"/>
                </a:lnTo>
                <a:lnTo>
                  <a:pt x="2066" y="2650"/>
                </a:lnTo>
                <a:lnTo>
                  <a:pt x="2030" y="2674"/>
                </a:lnTo>
                <a:lnTo>
                  <a:pt x="2024" y="2678"/>
                </a:lnTo>
                <a:lnTo>
                  <a:pt x="2024" y="2679"/>
                </a:lnTo>
                <a:lnTo>
                  <a:pt x="2018" y="2683"/>
                </a:lnTo>
                <a:lnTo>
                  <a:pt x="2023" y="2687"/>
                </a:lnTo>
                <a:lnTo>
                  <a:pt x="2028" y="2690"/>
                </a:lnTo>
                <a:lnTo>
                  <a:pt x="2020" y="2695"/>
                </a:lnTo>
                <a:lnTo>
                  <a:pt x="2018" y="2696"/>
                </a:lnTo>
                <a:lnTo>
                  <a:pt x="2014" y="2699"/>
                </a:lnTo>
                <a:lnTo>
                  <a:pt x="2014" y="2700"/>
                </a:lnTo>
                <a:lnTo>
                  <a:pt x="2013" y="2700"/>
                </a:lnTo>
                <a:lnTo>
                  <a:pt x="2008" y="2704"/>
                </a:lnTo>
                <a:lnTo>
                  <a:pt x="2007" y="2704"/>
                </a:lnTo>
                <a:lnTo>
                  <a:pt x="2007" y="2705"/>
                </a:lnTo>
                <a:lnTo>
                  <a:pt x="2005" y="2705"/>
                </a:lnTo>
                <a:lnTo>
                  <a:pt x="2004" y="2706"/>
                </a:lnTo>
                <a:lnTo>
                  <a:pt x="2003" y="2707"/>
                </a:lnTo>
                <a:lnTo>
                  <a:pt x="2000" y="2709"/>
                </a:lnTo>
                <a:lnTo>
                  <a:pt x="1997" y="2707"/>
                </a:lnTo>
                <a:lnTo>
                  <a:pt x="1994" y="2709"/>
                </a:lnTo>
                <a:lnTo>
                  <a:pt x="1993" y="2709"/>
                </a:lnTo>
                <a:lnTo>
                  <a:pt x="1989" y="2709"/>
                </a:lnTo>
                <a:lnTo>
                  <a:pt x="1986" y="2710"/>
                </a:lnTo>
                <a:lnTo>
                  <a:pt x="1984" y="2710"/>
                </a:lnTo>
                <a:lnTo>
                  <a:pt x="1977" y="2711"/>
                </a:lnTo>
                <a:lnTo>
                  <a:pt x="1976" y="2712"/>
                </a:lnTo>
                <a:lnTo>
                  <a:pt x="1970" y="2714"/>
                </a:lnTo>
                <a:lnTo>
                  <a:pt x="1957" y="2715"/>
                </a:lnTo>
                <a:lnTo>
                  <a:pt x="1957" y="2716"/>
                </a:lnTo>
                <a:lnTo>
                  <a:pt x="1957" y="2717"/>
                </a:lnTo>
                <a:lnTo>
                  <a:pt x="1957" y="2723"/>
                </a:lnTo>
                <a:lnTo>
                  <a:pt x="1957" y="2725"/>
                </a:lnTo>
                <a:lnTo>
                  <a:pt x="1959" y="2726"/>
                </a:lnTo>
                <a:lnTo>
                  <a:pt x="1959" y="2727"/>
                </a:lnTo>
                <a:lnTo>
                  <a:pt x="1959" y="2728"/>
                </a:lnTo>
                <a:lnTo>
                  <a:pt x="1959" y="2730"/>
                </a:lnTo>
                <a:lnTo>
                  <a:pt x="1961" y="2732"/>
                </a:lnTo>
                <a:lnTo>
                  <a:pt x="1962" y="2736"/>
                </a:lnTo>
                <a:lnTo>
                  <a:pt x="1962" y="2738"/>
                </a:lnTo>
                <a:lnTo>
                  <a:pt x="1962" y="2742"/>
                </a:lnTo>
                <a:lnTo>
                  <a:pt x="1962" y="2743"/>
                </a:lnTo>
                <a:lnTo>
                  <a:pt x="1962" y="2746"/>
                </a:lnTo>
                <a:lnTo>
                  <a:pt x="1960" y="2747"/>
                </a:lnTo>
                <a:lnTo>
                  <a:pt x="1959" y="2747"/>
                </a:lnTo>
                <a:lnTo>
                  <a:pt x="1959" y="2748"/>
                </a:lnTo>
                <a:lnTo>
                  <a:pt x="1957" y="2751"/>
                </a:lnTo>
                <a:lnTo>
                  <a:pt x="1957" y="2754"/>
                </a:lnTo>
                <a:lnTo>
                  <a:pt x="1959" y="2755"/>
                </a:lnTo>
                <a:lnTo>
                  <a:pt x="1959" y="2758"/>
                </a:lnTo>
                <a:lnTo>
                  <a:pt x="1959" y="2759"/>
                </a:lnTo>
                <a:lnTo>
                  <a:pt x="1959" y="2760"/>
                </a:lnTo>
                <a:lnTo>
                  <a:pt x="1960" y="2762"/>
                </a:lnTo>
                <a:lnTo>
                  <a:pt x="1960" y="2764"/>
                </a:lnTo>
                <a:lnTo>
                  <a:pt x="1961" y="2770"/>
                </a:lnTo>
                <a:lnTo>
                  <a:pt x="1960" y="2769"/>
                </a:lnTo>
                <a:lnTo>
                  <a:pt x="1959" y="2769"/>
                </a:lnTo>
                <a:lnTo>
                  <a:pt x="1957" y="2769"/>
                </a:lnTo>
                <a:lnTo>
                  <a:pt x="1955" y="2769"/>
                </a:lnTo>
                <a:lnTo>
                  <a:pt x="1953" y="2769"/>
                </a:lnTo>
                <a:lnTo>
                  <a:pt x="1949" y="2769"/>
                </a:lnTo>
                <a:lnTo>
                  <a:pt x="1946" y="2769"/>
                </a:lnTo>
                <a:lnTo>
                  <a:pt x="1941" y="2772"/>
                </a:lnTo>
                <a:lnTo>
                  <a:pt x="1943" y="2775"/>
                </a:lnTo>
                <a:lnTo>
                  <a:pt x="1950" y="2795"/>
                </a:lnTo>
                <a:lnTo>
                  <a:pt x="1937" y="2807"/>
                </a:lnTo>
                <a:lnTo>
                  <a:pt x="1935" y="2807"/>
                </a:lnTo>
                <a:lnTo>
                  <a:pt x="1934" y="2808"/>
                </a:lnTo>
                <a:lnTo>
                  <a:pt x="1933" y="2810"/>
                </a:lnTo>
                <a:lnTo>
                  <a:pt x="1932" y="2810"/>
                </a:lnTo>
                <a:lnTo>
                  <a:pt x="1932" y="2811"/>
                </a:lnTo>
                <a:lnTo>
                  <a:pt x="1929" y="2812"/>
                </a:lnTo>
                <a:lnTo>
                  <a:pt x="1928" y="2813"/>
                </a:lnTo>
                <a:lnTo>
                  <a:pt x="1927" y="2815"/>
                </a:lnTo>
                <a:lnTo>
                  <a:pt x="1925" y="2815"/>
                </a:lnTo>
                <a:lnTo>
                  <a:pt x="1925" y="2816"/>
                </a:lnTo>
                <a:lnTo>
                  <a:pt x="1924" y="2816"/>
                </a:lnTo>
                <a:lnTo>
                  <a:pt x="1924" y="2817"/>
                </a:lnTo>
                <a:lnTo>
                  <a:pt x="1923" y="2817"/>
                </a:lnTo>
                <a:lnTo>
                  <a:pt x="1923" y="2818"/>
                </a:lnTo>
                <a:lnTo>
                  <a:pt x="1922" y="2818"/>
                </a:lnTo>
                <a:lnTo>
                  <a:pt x="1921" y="2820"/>
                </a:lnTo>
                <a:lnTo>
                  <a:pt x="1919" y="2821"/>
                </a:lnTo>
                <a:lnTo>
                  <a:pt x="1918" y="2821"/>
                </a:lnTo>
                <a:lnTo>
                  <a:pt x="1918" y="2822"/>
                </a:lnTo>
                <a:lnTo>
                  <a:pt x="1917" y="2822"/>
                </a:lnTo>
                <a:lnTo>
                  <a:pt x="1914" y="2823"/>
                </a:lnTo>
                <a:lnTo>
                  <a:pt x="1914" y="2824"/>
                </a:lnTo>
                <a:lnTo>
                  <a:pt x="1913" y="2824"/>
                </a:lnTo>
                <a:lnTo>
                  <a:pt x="1911" y="2820"/>
                </a:lnTo>
                <a:lnTo>
                  <a:pt x="1911" y="2818"/>
                </a:lnTo>
                <a:lnTo>
                  <a:pt x="1909" y="2816"/>
                </a:lnTo>
                <a:lnTo>
                  <a:pt x="1908" y="2812"/>
                </a:lnTo>
                <a:lnTo>
                  <a:pt x="1907" y="2812"/>
                </a:lnTo>
                <a:lnTo>
                  <a:pt x="1906" y="2813"/>
                </a:lnTo>
                <a:lnTo>
                  <a:pt x="1905" y="2813"/>
                </a:lnTo>
                <a:lnTo>
                  <a:pt x="1906" y="2813"/>
                </a:lnTo>
                <a:lnTo>
                  <a:pt x="1905" y="2813"/>
                </a:lnTo>
                <a:lnTo>
                  <a:pt x="1905" y="2815"/>
                </a:lnTo>
                <a:lnTo>
                  <a:pt x="1903" y="2815"/>
                </a:lnTo>
                <a:lnTo>
                  <a:pt x="1902" y="2815"/>
                </a:lnTo>
                <a:lnTo>
                  <a:pt x="1902" y="2816"/>
                </a:lnTo>
                <a:lnTo>
                  <a:pt x="1901" y="2816"/>
                </a:lnTo>
                <a:lnTo>
                  <a:pt x="1898" y="2817"/>
                </a:lnTo>
                <a:lnTo>
                  <a:pt x="1895" y="2812"/>
                </a:lnTo>
                <a:lnTo>
                  <a:pt x="1895" y="2811"/>
                </a:lnTo>
                <a:lnTo>
                  <a:pt x="1893" y="2810"/>
                </a:lnTo>
                <a:lnTo>
                  <a:pt x="1892" y="2808"/>
                </a:lnTo>
                <a:lnTo>
                  <a:pt x="1892" y="2807"/>
                </a:lnTo>
                <a:lnTo>
                  <a:pt x="1891" y="2806"/>
                </a:lnTo>
                <a:lnTo>
                  <a:pt x="1890" y="2805"/>
                </a:lnTo>
                <a:lnTo>
                  <a:pt x="1889" y="2804"/>
                </a:lnTo>
                <a:lnTo>
                  <a:pt x="1889" y="2802"/>
                </a:lnTo>
                <a:lnTo>
                  <a:pt x="1887" y="2801"/>
                </a:lnTo>
                <a:lnTo>
                  <a:pt x="1887" y="2800"/>
                </a:lnTo>
                <a:lnTo>
                  <a:pt x="1886" y="2799"/>
                </a:lnTo>
                <a:lnTo>
                  <a:pt x="1886" y="2797"/>
                </a:lnTo>
                <a:lnTo>
                  <a:pt x="1885" y="2797"/>
                </a:lnTo>
                <a:lnTo>
                  <a:pt x="1885" y="2796"/>
                </a:lnTo>
                <a:lnTo>
                  <a:pt x="1884" y="2795"/>
                </a:lnTo>
                <a:lnTo>
                  <a:pt x="1884" y="2794"/>
                </a:lnTo>
                <a:lnTo>
                  <a:pt x="1882" y="2792"/>
                </a:lnTo>
                <a:lnTo>
                  <a:pt x="1882" y="2791"/>
                </a:lnTo>
                <a:lnTo>
                  <a:pt x="1881" y="2791"/>
                </a:lnTo>
                <a:lnTo>
                  <a:pt x="1881" y="2790"/>
                </a:lnTo>
                <a:lnTo>
                  <a:pt x="1880" y="2789"/>
                </a:lnTo>
                <a:lnTo>
                  <a:pt x="1880" y="2788"/>
                </a:lnTo>
                <a:lnTo>
                  <a:pt x="1879" y="2788"/>
                </a:lnTo>
                <a:lnTo>
                  <a:pt x="1879" y="2786"/>
                </a:lnTo>
                <a:lnTo>
                  <a:pt x="1877" y="2785"/>
                </a:lnTo>
                <a:lnTo>
                  <a:pt x="1877" y="2784"/>
                </a:lnTo>
                <a:lnTo>
                  <a:pt x="1876" y="2784"/>
                </a:lnTo>
                <a:lnTo>
                  <a:pt x="1876" y="2783"/>
                </a:lnTo>
                <a:lnTo>
                  <a:pt x="1875" y="2781"/>
                </a:lnTo>
                <a:lnTo>
                  <a:pt x="1875" y="2780"/>
                </a:lnTo>
                <a:lnTo>
                  <a:pt x="1874" y="2780"/>
                </a:lnTo>
                <a:lnTo>
                  <a:pt x="1874" y="2779"/>
                </a:lnTo>
                <a:lnTo>
                  <a:pt x="1873" y="2778"/>
                </a:lnTo>
                <a:lnTo>
                  <a:pt x="1871" y="2775"/>
                </a:lnTo>
                <a:lnTo>
                  <a:pt x="1871" y="2774"/>
                </a:lnTo>
                <a:lnTo>
                  <a:pt x="1870" y="2773"/>
                </a:lnTo>
                <a:lnTo>
                  <a:pt x="1869" y="2772"/>
                </a:lnTo>
                <a:lnTo>
                  <a:pt x="1869" y="2770"/>
                </a:lnTo>
                <a:lnTo>
                  <a:pt x="1868" y="2769"/>
                </a:lnTo>
                <a:lnTo>
                  <a:pt x="1865" y="2765"/>
                </a:lnTo>
                <a:lnTo>
                  <a:pt x="1864" y="2764"/>
                </a:lnTo>
                <a:lnTo>
                  <a:pt x="1863" y="2763"/>
                </a:lnTo>
                <a:lnTo>
                  <a:pt x="1863" y="2762"/>
                </a:lnTo>
                <a:lnTo>
                  <a:pt x="1861" y="2759"/>
                </a:lnTo>
                <a:lnTo>
                  <a:pt x="1860" y="2758"/>
                </a:lnTo>
                <a:lnTo>
                  <a:pt x="1859" y="2757"/>
                </a:lnTo>
                <a:lnTo>
                  <a:pt x="1859" y="2755"/>
                </a:lnTo>
                <a:lnTo>
                  <a:pt x="1858" y="2754"/>
                </a:lnTo>
                <a:lnTo>
                  <a:pt x="1857" y="2753"/>
                </a:lnTo>
                <a:lnTo>
                  <a:pt x="1857" y="2752"/>
                </a:lnTo>
                <a:lnTo>
                  <a:pt x="1855" y="2751"/>
                </a:lnTo>
                <a:lnTo>
                  <a:pt x="1855" y="2749"/>
                </a:lnTo>
                <a:lnTo>
                  <a:pt x="1854" y="2749"/>
                </a:lnTo>
                <a:lnTo>
                  <a:pt x="1854" y="2748"/>
                </a:lnTo>
                <a:lnTo>
                  <a:pt x="1853" y="2747"/>
                </a:lnTo>
                <a:lnTo>
                  <a:pt x="1853" y="2746"/>
                </a:lnTo>
                <a:lnTo>
                  <a:pt x="1852" y="2744"/>
                </a:lnTo>
                <a:lnTo>
                  <a:pt x="1850" y="2743"/>
                </a:lnTo>
                <a:lnTo>
                  <a:pt x="1850" y="2742"/>
                </a:lnTo>
                <a:lnTo>
                  <a:pt x="1849" y="2742"/>
                </a:lnTo>
                <a:lnTo>
                  <a:pt x="1849" y="2741"/>
                </a:lnTo>
                <a:lnTo>
                  <a:pt x="1848" y="2739"/>
                </a:lnTo>
                <a:lnTo>
                  <a:pt x="1848" y="2738"/>
                </a:lnTo>
                <a:lnTo>
                  <a:pt x="1847" y="2738"/>
                </a:lnTo>
                <a:lnTo>
                  <a:pt x="1847" y="2737"/>
                </a:lnTo>
                <a:lnTo>
                  <a:pt x="1843" y="2731"/>
                </a:lnTo>
                <a:lnTo>
                  <a:pt x="1843" y="2730"/>
                </a:lnTo>
                <a:lnTo>
                  <a:pt x="1842" y="2728"/>
                </a:lnTo>
                <a:lnTo>
                  <a:pt x="1842" y="2727"/>
                </a:lnTo>
                <a:lnTo>
                  <a:pt x="1841" y="2726"/>
                </a:lnTo>
                <a:lnTo>
                  <a:pt x="1839" y="2725"/>
                </a:lnTo>
                <a:lnTo>
                  <a:pt x="1837" y="2728"/>
                </a:lnTo>
                <a:lnTo>
                  <a:pt x="1818" y="2752"/>
                </a:lnTo>
                <a:lnTo>
                  <a:pt x="1811" y="2762"/>
                </a:lnTo>
                <a:lnTo>
                  <a:pt x="1809" y="2764"/>
                </a:lnTo>
                <a:lnTo>
                  <a:pt x="1806" y="2767"/>
                </a:lnTo>
                <a:lnTo>
                  <a:pt x="1806" y="2764"/>
                </a:lnTo>
                <a:lnTo>
                  <a:pt x="1804" y="2754"/>
                </a:lnTo>
                <a:lnTo>
                  <a:pt x="1800" y="2747"/>
                </a:lnTo>
                <a:lnTo>
                  <a:pt x="1797" y="2742"/>
                </a:lnTo>
                <a:lnTo>
                  <a:pt x="1791" y="2737"/>
                </a:lnTo>
                <a:lnTo>
                  <a:pt x="1783" y="2728"/>
                </a:lnTo>
                <a:lnTo>
                  <a:pt x="1775" y="2720"/>
                </a:lnTo>
                <a:lnTo>
                  <a:pt x="1768" y="2712"/>
                </a:lnTo>
                <a:lnTo>
                  <a:pt x="1765" y="2710"/>
                </a:lnTo>
                <a:lnTo>
                  <a:pt x="1764" y="2707"/>
                </a:lnTo>
                <a:lnTo>
                  <a:pt x="1763" y="2703"/>
                </a:lnTo>
                <a:lnTo>
                  <a:pt x="1759" y="2696"/>
                </a:lnTo>
                <a:lnTo>
                  <a:pt x="1754" y="2684"/>
                </a:lnTo>
                <a:lnTo>
                  <a:pt x="1753" y="2682"/>
                </a:lnTo>
                <a:lnTo>
                  <a:pt x="1752" y="2679"/>
                </a:lnTo>
                <a:lnTo>
                  <a:pt x="1752" y="2678"/>
                </a:lnTo>
                <a:lnTo>
                  <a:pt x="1751" y="2679"/>
                </a:lnTo>
                <a:lnTo>
                  <a:pt x="1749" y="2679"/>
                </a:lnTo>
                <a:lnTo>
                  <a:pt x="1748" y="2679"/>
                </a:lnTo>
                <a:lnTo>
                  <a:pt x="1747" y="2679"/>
                </a:lnTo>
                <a:lnTo>
                  <a:pt x="1747" y="2680"/>
                </a:lnTo>
                <a:lnTo>
                  <a:pt x="1743" y="2680"/>
                </a:lnTo>
                <a:lnTo>
                  <a:pt x="1740" y="2682"/>
                </a:lnTo>
                <a:lnTo>
                  <a:pt x="1740" y="2683"/>
                </a:lnTo>
                <a:lnTo>
                  <a:pt x="1736" y="2684"/>
                </a:lnTo>
                <a:lnTo>
                  <a:pt x="1733" y="2684"/>
                </a:lnTo>
                <a:lnTo>
                  <a:pt x="1730" y="2685"/>
                </a:lnTo>
                <a:lnTo>
                  <a:pt x="1731" y="2689"/>
                </a:lnTo>
                <a:lnTo>
                  <a:pt x="1733" y="2699"/>
                </a:lnTo>
                <a:lnTo>
                  <a:pt x="1735" y="2705"/>
                </a:lnTo>
                <a:lnTo>
                  <a:pt x="1736" y="2715"/>
                </a:lnTo>
                <a:lnTo>
                  <a:pt x="1736" y="2725"/>
                </a:lnTo>
                <a:lnTo>
                  <a:pt x="1736" y="2730"/>
                </a:lnTo>
                <a:lnTo>
                  <a:pt x="1735" y="2735"/>
                </a:lnTo>
                <a:lnTo>
                  <a:pt x="1735" y="2741"/>
                </a:lnTo>
                <a:lnTo>
                  <a:pt x="1733" y="2744"/>
                </a:lnTo>
                <a:lnTo>
                  <a:pt x="1729" y="2759"/>
                </a:lnTo>
                <a:lnTo>
                  <a:pt x="1726" y="2764"/>
                </a:lnTo>
                <a:lnTo>
                  <a:pt x="1725" y="2770"/>
                </a:lnTo>
                <a:lnTo>
                  <a:pt x="1724" y="2775"/>
                </a:lnTo>
                <a:lnTo>
                  <a:pt x="1722" y="2780"/>
                </a:lnTo>
                <a:lnTo>
                  <a:pt x="1721" y="2785"/>
                </a:lnTo>
                <a:lnTo>
                  <a:pt x="1721" y="2790"/>
                </a:lnTo>
                <a:lnTo>
                  <a:pt x="1720" y="2792"/>
                </a:lnTo>
                <a:lnTo>
                  <a:pt x="1720" y="2795"/>
                </a:lnTo>
                <a:lnTo>
                  <a:pt x="1719" y="2797"/>
                </a:lnTo>
                <a:lnTo>
                  <a:pt x="1719" y="2802"/>
                </a:lnTo>
                <a:lnTo>
                  <a:pt x="1717" y="2806"/>
                </a:lnTo>
                <a:lnTo>
                  <a:pt x="1716" y="2811"/>
                </a:lnTo>
                <a:lnTo>
                  <a:pt x="1715" y="2815"/>
                </a:lnTo>
                <a:lnTo>
                  <a:pt x="1713" y="2820"/>
                </a:lnTo>
                <a:lnTo>
                  <a:pt x="1709" y="2828"/>
                </a:lnTo>
                <a:lnTo>
                  <a:pt x="1706" y="2833"/>
                </a:lnTo>
                <a:lnTo>
                  <a:pt x="1704" y="2842"/>
                </a:lnTo>
                <a:lnTo>
                  <a:pt x="1701" y="2847"/>
                </a:lnTo>
                <a:lnTo>
                  <a:pt x="1699" y="2850"/>
                </a:lnTo>
                <a:lnTo>
                  <a:pt x="1698" y="2855"/>
                </a:lnTo>
                <a:lnTo>
                  <a:pt x="1698" y="2860"/>
                </a:lnTo>
                <a:lnTo>
                  <a:pt x="1698" y="2864"/>
                </a:lnTo>
                <a:lnTo>
                  <a:pt x="1699" y="2868"/>
                </a:lnTo>
                <a:lnTo>
                  <a:pt x="1700" y="2872"/>
                </a:lnTo>
                <a:lnTo>
                  <a:pt x="1700" y="2877"/>
                </a:lnTo>
                <a:lnTo>
                  <a:pt x="1699" y="2880"/>
                </a:lnTo>
                <a:lnTo>
                  <a:pt x="1698" y="2885"/>
                </a:lnTo>
                <a:lnTo>
                  <a:pt x="1697" y="2888"/>
                </a:lnTo>
                <a:lnTo>
                  <a:pt x="1694" y="2892"/>
                </a:lnTo>
                <a:lnTo>
                  <a:pt x="1693" y="2896"/>
                </a:lnTo>
                <a:lnTo>
                  <a:pt x="1690" y="2900"/>
                </a:lnTo>
                <a:lnTo>
                  <a:pt x="1690" y="2901"/>
                </a:lnTo>
                <a:lnTo>
                  <a:pt x="1689" y="2903"/>
                </a:lnTo>
                <a:lnTo>
                  <a:pt x="1685" y="2908"/>
                </a:lnTo>
                <a:lnTo>
                  <a:pt x="1682" y="2912"/>
                </a:lnTo>
                <a:lnTo>
                  <a:pt x="1678" y="2916"/>
                </a:lnTo>
                <a:lnTo>
                  <a:pt x="1673" y="2919"/>
                </a:lnTo>
                <a:lnTo>
                  <a:pt x="1667" y="2924"/>
                </a:lnTo>
                <a:lnTo>
                  <a:pt x="1661" y="2929"/>
                </a:lnTo>
                <a:lnTo>
                  <a:pt x="1651" y="2936"/>
                </a:lnTo>
                <a:lnTo>
                  <a:pt x="1665" y="2943"/>
                </a:lnTo>
                <a:lnTo>
                  <a:pt x="1674" y="2948"/>
                </a:lnTo>
                <a:lnTo>
                  <a:pt x="1699" y="2959"/>
                </a:lnTo>
                <a:lnTo>
                  <a:pt x="1727" y="2972"/>
                </a:lnTo>
                <a:lnTo>
                  <a:pt x="1748" y="2982"/>
                </a:lnTo>
                <a:lnTo>
                  <a:pt x="1779" y="2996"/>
                </a:lnTo>
                <a:lnTo>
                  <a:pt x="1785" y="2998"/>
                </a:lnTo>
                <a:lnTo>
                  <a:pt x="1761" y="3002"/>
                </a:lnTo>
                <a:lnTo>
                  <a:pt x="1751" y="3004"/>
                </a:lnTo>
                <a:lnTo>
                  <a:pt x="1748" y="3004"/>
                </a:lnTo>
                <a:lnTo>
                  <a:pt x="1741" y="3009"/>
                </a:lnTo>
                <a:lnTo>
                  <a:pt x="1735" y="3016"/>
                </a:lnTo>
                <a:lnTo>
                  <a:pt x="1733" y="3020"/>
                </a:lnTo>
                <a:lnTo>
                  <a:pt x="1732" y="3024"/>
                </a:lnTo>
                <a:lnTo>
                  <a:pt x="1731" y="3030"/>
                </a:lnTo>
                <a:lnTo>
                  <a:pt x="1731" y="3033"/>
                </a:lnTo>
                <a:lnTo>
                  <a:pt x="1731" y="3034"/>
                </a:lnTo>
                <a:lnTo>
                  <a:pt x="1731" y="3037"/>
                </a:lnTo>
                <a:lnTo>
                  <a:pt x="1733" y="3046"/>
                </a:lnTo>
                <a:lnTo>
                  <a:pt x="1733" y="3052"/>
                </a:lnTo>
                <a:lnTo>
                  <a:pt x="1735" y="3058"/>
                </a:lnTo>
                <a:lnTo>
                  <a:pt x="1735" y="3066"/>
                </a:lnTo>
                <a:lnTo>
                  <a:pt x="1735" y="3071"/>
                </a:lnTo>
                <a:lnTo>
                  <a:pt x="1732" y="3077"/>
                </a:lnTo>
                <a:lnTo>
                  <a:pt x="1730" y="3085"/>
                </a:lnTo>
                <a:lnTo>
                  <a:pt x="1725" y="3090"/>
                </a:lnTo>
                <a:lnTo>
                  <a:pt x="1720" y="3097"/>
                </a:lnTo>
                <a:lnTo>
                  <a:pt x="1717" y="3098"/>
                </a:lnTo>
                <a:lnTo>
                  <a:pt x="1716" y="3099"/>
                </a:lnTo>
                <a:lnTo>
                  <a:pt x="1714" y="3100"/>
                </a:lnTo>
                <a:lnTo>
                  <a:pt x="1710" y="3103"/>
                </a:lnTo>
                <a:lnTo>
                  <a:pt x="1703" y="3104"/>
                </a:lnTo>
                <a:lnTo>
                  <a:pt x="1697" y="3105"/>
                </a:lnTo>
                <a:lnTo>
                  <a:pt x="1689" y="3105"/>
                </a:lnTo>
                <a:lnTo>
                  <a:pt x="1682" y="3104"/>
                </a:lnTo>
                <a:lnTo>
                  <a:pt x="1678" y="3104"/>
                </a:lnTo>
                <a:lnTo>
                  <a:pt x="1672" y="3104"/>
                </a:lnTo>
                <a:lnTo>
                  <a:pt x="1663" y="3103"/>
                </a:lnTo>
                <a:lnTo>
                  <a:pt x="1661" y="3101"/>
                </a:lnTo>
                <a:lnTo>
                  <a:pt x="1652" y="3100"/>
                </a:lnTo>
                <a:lnTo>
                  <a:pt x="1651" y="3099"/>
                </a:lnTo>
                <a:lnTo>
                  <a:pt x="1642" y="3097"/>
                </a:lnTo>
                <a:lnTo>
                  <a:pt x="1639" y="3097"/>
                </a:lnTo>
                <a:lnTo>
                  <a:pt x="1633" y="3094"/>
                </a:lnTo>
                <a:lnTo>
                  <a:pt x="1622" y="3088"/>
                </a:lnTo>
                <a:lnTo>
                  <a:pt x="1620" y="3088"/>
                </a:lnTo>
                <a:lnTo>
                  <a:pt x="1617" y="3087"/>
                </a:lnTo>
                <a:lnTo>
                  <a:pt x="1615" y="3085"/>
                </a:lnTo>
                <a:lnTo>
                  <a:pt x="1607" y="3083"/>
                </a:lnTo>
                <a:lnTo>
                  <a:pt x="1606" y="3082"/>
                </a:lnTo>
                <a:lnTo>
                  <a:pt x="1598" y="3081"/>
                </a:lnTo>
                <a:lnTo>
                  <a:pt x="1591" y="3079"/>
                </a:lnTo>
                <a:lnTo>
                  <a:pt x="1585" y="3078"/>
                </a:lnTo>
                <a:lnTo>
                  <a:pt x="1577" y="3078"/>
                </a:lnTo>
                <a:lnTo>
                  <a:pt x="1571" y="3079"/>
                </a:lnTo>
                <a:lnTo>
                  <a:pt x="1558" y="3084"/>
                </a:lnTo>
                <a:lnTo>
                  <a:pt x="1549" y="3088"/>
                </a:lnTo>
                <a:lnTo>
                  <a:pt x="1537" y="3098"/>
                </a:lnTo>
                <a:lnTo>
                  <a:pt x="1527" y="3108"/>
                </a:lnTo>
                <a:lnTo>
                  <a:pt x="1514" y="3125"/>
                </a:lnTo>
                <a:lnTo>
                  <a:pt x="1510" y="3131"/>
                </a:lnTo>
                <a:lnTo>
                  <a:pt x="1505" y="3143"/>
                </a:lnTo>
                <a:lnTo>
                  <a:pt x="1503" y="3151"/>
                </a:lnTo>
                <a:lnTo>
                  <a:pt x="1501" y="3163"/>
                </a:lnTo>
                <a:lnTo>
                  <a:pt x="1501" y="3174"/>
                </a:lnTo>
                <a:lnTo>
                  <a:pt x="1501" y="3181"/>
                </a:lnTo>
                <a:lnTo>
                  <a:pt x="1502" y="3189"/>
                </a:lnTo>
                <a:lnTo>
                  <a:pt x="1507" y="3206"/>
                </a:lnTo>
                <a:lnTo>
                  <a:pt x="1508" y="3216"/>
                </a:lnTo>
                <a:lnTo>
                  <a:pt x="1510" y="3225"/>
                </a:lnTo>
                <a:lnTo>
                  <a:pt x="1510" y="3227"/>
                </a:lnTo>
                <a:lnTo>
                  <a:pt x="1510" y="3232"/>
                </a:lnTo>
                <a:lnTo>
                  <a:pt x="1508" y="3242"/>
                </a:lnTo>
                <a:lnTo>
                  <a:pt x="1506" y="3248"/>
                </a:lnTo>
                <a:lnTo>
                  <a:pt x="1496" y="3265"/>
                </a:lnTo>
                <a:lnTo>
                  <a:pt x="1486" y="3285"/>
                </a:lnTo>
                <a:lnTo>
                  <a:pt x="1463" y="3324"/>
                </a:lnTo>
                <a:lnTo>
                  <a:pt x="1447" y="3351"/>
                </a:lnTo>
                <a:lnTo>
                  <a:pt x="1446" y="3354"/>
                </a:lnTo>
                <a:lnTo>
                  <a:pt x="1434" y="3374"/>
                </a:lnTo>
                <a:lnTo>
                  <a:pt x="1428" y="3383"/>
                </a:lnTo>
                <a:lnTo>
                  <a:pt x="1421" y="3396"/>
                </a:lnTo>
                <a:lnTo>
                  <a:pt x="1412" y="3408"/>
                </a:lnTo>
                <a:lnTo>
                  <a:pt x="1404" y="3420"/>
                </a:lnTo>
                <a:lnTo>
                  <a:pt x="1390" y="3438"/>
                </a:lnTo>
                <a:lnTo>
                  <a:pt x="1378" y="3452"/>
                </a:lnTo>
                <a:lnTo>
                  <a:pt x="1366" y="3467"/>
                </a:lnTo>
                <a:lnTo>
                  <a:pt x="1361" y="3461"/>
                </a:lnTo>
                <a:lnTo>
                  <a:pt x="1359" y="3458"/>
                </a:lnTo>
                <a:lnTo>
                  <a:pt x="1356" y="3455"/>
                </a:lnTo>
                <a:lnTo>
                  <a:pt x="1356" y="3454"/>
                </a:lnTo>
                <a:lnTo>
                  <a:pt x="1356" y="3452"/>
                </a:lnTo>
                <a:lnTo>
                  <a:pt x="1356" y="3450"/>
                </a:lnTo>
                <a:lnTo>
                  <a:pt x="1356" y="3447"/>
                </a:lnTo>
                <a:lnTo>
                  <a:pt x="1357" y="3444"/>
                </a:lnTo>
                <a:lnTo>
                  <a:pt x="1357" y="3442"/>
                </a:lnTo>
                <a:lnTo>
                  <a:pt x="1357" y="3441"/>
                </a:lnTo>
                <a:lnTo>
                  <a:pt x="1357" y="3440"/>
                </a:lnTo>
                <a:lnTo>
                  <a:pt x="1356" y="3438"/>
                </a:lnTo>
                <a:lnTo>
                  <a:pt x="1355" y="3436"/>
                </a:lnTo>
                <a:lnTo>
                  <a:pt x="1355" y="3435"/>
                </a:lnTo>
                <a:lnTo>
                  <a:pt x="1352" y="3434"/>
                </a:lnTo>
                <a:lnTo>
                  <a:pt x="1348" y="3433"/>
                </a:lnTo>
                <a:lnTo>
                  <a:pt x="1342" y="3434"/>
                </a:lnTo>
                <a:lnTo>
                  <a:pt x="1341" y="3434"/>
                </a:lnTo>
                <a:lnTo>
                  <a:pt x="1336" y="3436"/>
                </a:lnTo>
                <a:lnTo>
                  <a:pt x="1335" y="3438"/>
                </a:lnTo>
                <a:lnTo>
                  <a:pt x="1334" y="3438"/>
                </a:lnTo>
                <a:lnTo>
                  <a:pt x="1332" y="3439"/>
                </a:lnTo>
                <a:lnTo>
                  <a:pt x="1331" y="3440"/>
                </a:lnTo>
                <a:lnTo>
                  <a:pt x="1330" y="3442"/>
                </a:lnTo>
                <a:lnTo>
                  <a:pt x="1329" y="3444"/>
                </a:lnTo>
                <a:lnTo>
                  <a:pt x="1327" y="3442"/>
                </a:lnTo>
                <a:lnTo>
                  <a:pt x="1325" y="3438"/>
                </a:lnTo>
                <a:lnTo>
                  <a:pt x="1324" y="3438"/>
                </a:lnTo>
                <a:lnTo>
                  <a:pt x="1324" y="3436"/>
                </a:lnTo>
                <a:lnTo>
                  <a:pt x="1316" y="3426"/>
                </a:lnTo>
                <a:lnTo>
                  <a:pt x="1309" y="3433"/>
                </a:lnTo>
                <a:lnTo>
                  <a:pt x="1303" y="3428"/>
                </a:lnTo>
                <a:lnTo>
                  <a:pt x="1302" y="3426"/>
                </a:lnTo>
                <a:lnTo>
                  <a:pt x="1302" y="3425"/>
                </a:lnTo>
                <a:lnTo>
                  <a:pt x="1302" y="3424"/>
                </a:lnTo>
                <a:lnTo>
                  <a:pt x="1300" y="3423"/>
                </a:lnTo>
                <a:lnTo>
                  <a:pt x="1297" y="3419"/>
                </a:lnTo>
                <a:lnTo>
                  <a:pt x="1295" y="3418"/>
                </a:lnTo>
                <a:lnTo>
                  <a:pt x="1294" y="3417"/>
                </a:lnTo>
                <a:lnTo>
                  <a:pt x="1293" y="3415"/>
                </a:lnTo>
                <a:lnTo>
                  <a:pt x="1289" y="3414"/>
                </a:lnTo>
                <a:lnTo>
                  <a:pt x="1287" y="3413"/>
                </a:lnTo>
                <a:lnTo>
                  <a:pt x="1287" y="3412"/>
                </a:lnTo>
                <a:lnTo>
                  <a:pt x="1287" y="3413"/>
                </a:lnTo>
                <a:lnTo>
                  <a:pt x="1284" y="3414"/>
                </a:lnTo>
                <a:lnTo>
                  <a:pt x="1282" y="3418"/>
                </a:lnTo>
                <a:lnTo>
                  <a:pt x="1281" y="3418"/>
                </a:lnTo>
                <a:lnTo>
                  <a:pt x="1279" y="3415"/>
                </a:lnTo>
                <a:lnTo>
                  <a:pt x="1277" y="3414"/>
                </a:lnTo>
                <a:lnTo>
                  <a:pt x="1273" y="3410"/>
                </a:lnTo>
                <a:lnTo>
                  <a:pt x="1276" y="3406"/>
                </a:lnTo>
                <a:lnTo>
                  <a:pt x="1278" y="3402"/>
                </a:lnTo>
                <a:lnTo>
                  <a:pt x="1279" y="3401"/>
                </a:lnTo>
                <a:lnTo>
                  <a:pt x="1281" y="3398"/>
                </a:lnTo>
                <a:lnTo>
                  <a:pt x="1283" y="3396"/>
                </a:lnTo>
                <a:lnTo>
                  <a:pt x="1284" y="3394"/>
                </a:lnTo>
                <a:lnTo>
                  <a:pt x="1288" y="3391"/>
                </a:lnTo>
                <a:lnTo>
                  <a:pt x="1291" y="3387"/>
                </a:lnTo>
                <a:lnTo>
                  <a:pt x="1292" y="3386"/>
                </a:lnTo>
                <a:lnTo>
                  <a:pt x="1294" y="3382"/>
                </a:lnTo>
                <a:lnTo>
                  <a:pt x="1295" y="3381"/>
                </a:lnTo>
                <a:lnTo>
                  <a:pt x="1298" y="3377"/>
                </a:lnTo>
                <a:lnTo>
                  <a:pt x="1299" y="3375"/>
                </a:lnTo>
                <a:lnTo>
                  <a:pt x="1300" y="3372"/>
                </a:lnTo>
                <a:lnTo>
                  <a:pt x="1300" y="3370"/>
                </a:lnTo>
                <a:lnTo>
                  <a:pt x="1300" y="3369"/>
                </a:lnTo>
                <a:lnTo>
                  <a:pt x="1302" y="3367"/>
                </a:lnTo>
                <a:lnTo>
                  <a:pt x="1302" y="3366"/>
                </a:lnTo>
                <a:lnTo>
                  <a:pt x="1300" y="3361"/>
                </a:lnTo>
                <a:lnTo>
                  <a:pt x="1300" y="3360"/>
                </a:lnTo>
                <a:lnTo>
                  <a:pt x="1302" y="3356"/>
                </a:lnTo>
                <a:lnTo>
                  <a:pt x="1300" y="3351"/>
                </a:lnTo>
                <a:lnTo>
                  <a:pt x="1299" y="3350"/>
                </a:lnTo>
                <a:lnTo>
                  <a:pt x="1299" y="3345"/>
                </a:lnTo>
                <a:lnTo>
                  <a:pt x="1298" y="3344"/>
                </a:lnTo>
                <a:lnTo>
                  <a:pt x="1297" y="3342"/>
                </a:lnTo>
                <a:lnTo>
                  <a:pt x="1295" y="3340"/>
                </a:lnTo>
                <a:lnTo>
                  <a:pt x="1294" y="3339"/>
                </a:lnTo>
                <a:lnTo>
                  <a:pt x="1287" y="3332"/>
                </a:lnTo>
                <a:lnTo>
                  <a:pt x="1284" y="3330"/>
                </a:lnTo>
                <a:lnTo>
                  <a:pt x="1283" y="3329"/>
                </a:lnTo>
                <a:lnTo>
                  <a:pt x="1282" y="3329"/>
                </a:lnTo>
                <a:lnTo>
                  <a:pt x="1281" y="3328"/>
                </a:lnTo>
                <a:lnTo>
                  <a:pt x="1279" y="3327"/>
                </a:lnTo>
                <a:lnTo>
                  <a:pt x="1279" y="3326"/>
                </a:lnTo>
                <a:lnTo>
                  <a:pt x="1277" y="3324"/>
                </a:lnTo>
                <a:lnTo>
                  <a:pt x="1272" y="3322"/>
                </a:lnTo>
                <a:lnTo>
                  <a:pt x="1266" y="3318"/>
                </a:lnTo>
                <a:lnTo>
                  <a:pt x="1263" y="3314"/>
                </a:lnTo>
                <a:lnTo>
                  <a:pt x="1262" y="3312"/>
                </a:lnTo>
                <a:lnTo>
                  <a:pt x="1259" y="3307"/>
                </a:lnTo>
                <a:lnTo>
                  <a:pt x="1255" y="3302"/>
                </a:lnTo>
                <a:lnTo>
                  <a:pt x="1252" y="3297"/>
                </a:lnTo>
                <a:lnTo>
                  <a:pt x="1251" y="3291"/>
                </a:lnTo>
                <a:lnTo>
                  <a:pt x="1250" y="3286"/>
                </a:lnTo>
                <a:lnTo>
                  <a:pt x="1247" y="3282"/>
                </a:lnTo>
                <a:lnTo>
                  <a:pt x="1247" y="3280"/>
                </a:lnTo>
                <a:lnTo>
                  <a:pt x="1244" y="3274"/>
                </a:lnTo>
                <a:lnTo>
                  <a:pt x="1241" y="3271"/>
                </a:lnTo>
                <a:lnTo>
                  <a:pt x="1235" y="3263"/>
                </a:lnTo>
                <a:lnTo>
                  <a:pt x="1235" y="3261"/>
                </a:lnTo>
                <a:lnTo>
                  <a:pt x="1231" y="3258"/>
                </a:lnTo>
                <a:lnTo>
                  <a:pt x="1227" y="3252"/>
                </a:lnTo>
                <a:lnTo>
                  <a:pt x="1218" y="3242"/>
                </a:lnTo>
                <a:lnTo>
                  <a:pt x="1212" y="3234"/>
                </a:lnTo>
                <a:lnTo>
                  <a:pt x="1203" y="3223"/>
                </a:lnTo>
                <a:lnTo>
                  <a:pt x="1187" y="3205"/>
                </a:lnTo>
                <a:lnTo>
                  <a:pt x="1183" y="3206"/>
                </a:lnTo>
                <a:lnTo>
                  <a:pt x="1182" y="3206"/>
                </a:lnTo>
                <a:lnTo>
                  <a:pt x="1179" y="3206"/>
                </a:lnTo>
                <a:lnTo>
                  <a:pt x="1176" y="3207"/>
                </a:lnTo>
                <a:lnTo>
                  <a:pt x="1174" y="3206"/>
                </a:lnTo>
                <a:lnTo>
                  <a:pt x="1170" y="3205"/>
                </a:lnTo>
                <a:lnTo>
                  <a:pt x="1166" y="3202"/>
                </a:lnTo>
                <a:lnTo>
                  <a:pt x="1165" y="3201"/>
                </a:lnTo>
                <a:lnTo>
                  <a:pt x="1164" y="3201"/>
                </a:lnTo>
                <a:lnTo>
                  <a:pt x="1163" y="3201"/>
                </a:lnTo>
                <a:lnTo>
                  <a:pt x="1160" y="3200"/>
                </a:lnTo>
                <a:lnTo>
                  <a:pt x="1155" y="3197"/>
                </a:lnTo>
                <a:lnTo>
                  <a:pt x="1153" y="3196"/>
                </a:lnTo>
                <a:lnTo>
                  <a:pt x="1149" y="3194"/>
                </a:lnTo>
                <a:lnTo>
                  <a:pt x="1135" y="3188"/>
                </a:lnTo>
                <a:lnTo>
                  <a:pt x="1132" y="3186"/>
                </a:lnTo>
                <a:lnTo>
                  <a:pt x="1128" y="3185"/>
                </a:lnTo>
                <a:lnTo>
                  <a:pt x="1124" y="3184"/>
                </a:lnTo>
                <a:lnTo>
                  <a:pt x="1122" y="3183"/>
                </a:lnTo>
                <a:lnTo>
                  <a:pt x="1118" y="3181"/>
                </a:lnTo>
                <a:lnTo>
                  <a:pt x="1113" y="3180"/>
                </a:lnTo>
                <a:lnTo>
                  <a:pt x="1111" y="3179"/>
                </a:lnTo>
                <a:lnTo>
                  <a:pt x="1103" y="3175"/>
                </a:lnTo>
                <a:lnTo>
                  <a:pt x="1092" y="3170"/>
                </a:lnTo>
                <a:lnTo>
                  <a:pt x="1091" y="3169"/>
                </a:lnTo>
                <a:lnTo>
                  <a:pt x="1084" y="3167"/>
                </a:lnTo>
                <a:lnTo>
                  <a:pt x="1073" y="3162"/>
                </a:lnTo>
                <a:lnTo>
                  <a:pt x="1059" y="3156"/>
                </a:lnTo>
                <a:lnTo>
                  <a:pt x="1056" y="3153"/>
                </a:lnTo>
                <a:lnTo>
                  <a:pt x="1046" y="3136"/>
                </a:lnTo>
                <a:lnTo>
                  <a:pt x="1033" y="3114"/>
                </a:lnTo>
                <a:lnTo>
                  <a:pt x="1027" y="3106"/>
                </a:lnTo>
                <a:lnTo>
                  <a:pt x="1019" y="3092"/>
                </a:lnTo>
                <a:lnTo>
                  <a:pt x="1012" y="3082"/>
                </a:lnTo>
                <a:lnTo>
                  <a:pt x="1003" y="3065"/>
                </a:lnTo>
                <a:lnTo>
                  <a:pt x="999" y="3060"/>
                </a:lnTo>
                <a:lnTo>
                  <a:pt x="999" y="3055"/>
                </a:lnTo>
                <a:lnTo>
                  <a:pt x="999" y="3051"/>
                </a:lnTo>
                <a:lnTo>
                  <a:pt x="998" y="3041"/>
                </a:lnTo>
                <a:lnTo>
                  <a:pt x="996" y="3034"/>
                </a:lnTo>
                <a:lnTo>
                  <a:pt x="995" y="3028"/>
                </a:lnTo>
                <a:lnTo>
                  <a:pt x="993" y="3021"/>
                </a:lnTo>
                <a:lnTo>
                  <a:pt x="993" y="3020"/>
                </a:lnTo>
                <a:lnTo>
                  <a:pt x="992" y="3019"/>
                </a:lnTo>
                <a:lnTo>
                  <a:pt x="989" y="3016"/>
                </a:lnTo>
                <a:lnTo>
                  <a:pt x="983" y="3012"/>
                </a:lnTo>
                <a:lnTo>
                  <a:pt x="978" y="3007"/>
                </a:lnTo>
                <a:lnTo>
                  <a:pt x="972" y="3002"/>
                </a:lnTo>
                <a:lnTo>
                  <a:pt x="963" y="2994"/>
                </a:lnTo>
                <a:lnTo>
                  <a:pt x="956" y="2988"/>
                </a:lnTo>
                <a:lnTo>
                  <a:pt x="953" y="2987"/>
                </a:lnTo>
                <a:lnTo>
                  <a:pt x="947" y="2980"/>
                </a:lnTo>
                <a:lnTo>
                  <a:pt x="939" y="2973"/>
                </a:lnTo>
                <a:lnTo>
                  <a:pt x="925" y="2964"/>
                </a:lnTo>
                <a:lnTo>
                  <a:pt x="923" y="2959"/>
                </a:lnTo>
                <a:lnTo>
                  <a:pt x="915" y="2949"/>
                </a:lnTo>
                <a:lnTo>
                  <a:pt x="909" y="2944"/>
                </a:lnTo>
                <a:lnTo>
                  <a:pt x="899" y="2934"/>
                </a:lnTo>
                <a:lnTo>
                  <a:pt x="893" y="2928"/>
                </a:lnTo>
                <a:lnTo>
                  <a:pt x="889" y="2920"/>
                </a:lnTo>
                <a:lnTo>
                  <a:pt x="886" y="2912"/>
                </a:lnTo>
                <a:lnTo>
                  <a:pt x="882" y="2903"/>
                </a:lnTo>
                <a:lnTo>
                  <a:pt x="880" y="2896"/>
                </a:lnTo>
                <a:lnTo>
                  <a:pt x="878" y="2891"/>
                </a:lnTo>
                <a:lnTo>
                  <a:pt x="877" y="2888"/>
                </a:lnTo>
                <a:lnTo>
                  <a:pt x="877" y="2887"/>
                </a:lnTo>
                <a:lnTo>
                  <a:pt x="875" y="2886"/>
                </a:lnTo>
                <a:lnTo>
                  <a:pt x="872" y="2886"/>
                </a:lnTo>
                <a:lnTo>
                  <a:pt x="871" y="2886"/>
                </a:lnTo>
                <a:lnTo>
                  <a:pt x="866" y="2885"/>
                </a:lnTo>
                <a:lnTo>
                  <a:pt x="861" y="2898"/>
                </a:lnTo>
                <a:lnTo>
                  <a:pt x="857" y="2906"/>
                </a:lnTo>
                <a:lnTo>
                  <a:pt x="856" y="2911"/>
                </a:lnTo>
                <a:lnTo>
                  <a:pt x="848" y="2928"/>
                </a:lnTo>
                <a:lnTo>
                  <a:pt x="839" y="2948"/>
                </a:lnTo>
                <a:lnTo>
                  <a:pt x="836" y="2951"/>
                </a:lnTo>
                <a:lnTo>
                  <a:pt x="834" y="2955"/>
                </a:lnTo>
                <a:lnTo>
                  <a:pt x="813" y="2987"/>
                </a:lnTo>
                <a:lnTo>
                  <a:pt x="809" y="2988"/>
                </a:lnTo>
                <a:lnTo>
                  <a:pt x="806" y="2988"/>
                </a:lnTo>
                <a:lnTo>
                  <a:pt x="801" y="2989"/>
                </a:lnTo>
                <a:lnTo>
                  <a:pt x="791" y="2992"/>
                </a:lnTo>
                <a:lnTo>
                  <a:pt x="790" y="2992"/>
                </a:lnTo>
                <a:lnTo>
                  <a:pt x="788" y="2993"/>
                </a:lnTo>
                <a:lnTo>
                  <a:pt x="787" y="2993"/>
                </a:lnTo>
                <a:lnTo>
                  <a:pt x="785" y="2996"/>
                </a:lnTo>
                <a:lnTo>
                  <a:pt x="769" y="3007"/>
                </a:lnTo>
                <a:lnTo>
                  <a:pt x="761" y="3013"/>
                </a:lnTo>
                <a:lnTo>
                  <a:pt x="760" y="3010"/>
                </a:lnTo>
                <a:lnTo>
                  <a:pt x="758" y="3004"/>
                </a:lnTo>
                <a:lnTo>
                  <a:pt x="757" y="3000"/>
                </a:lnTo>
                <a:lnTo>
                  <a:pt x="755" y="2996"/>
                </a:lnTo>
                <a:lnTo>
                  <a:pt x="749" y="2978"/>
                </a:lnTo>
                <a:lnTo>
                  <a:pt x="744" y="2962"/>
                </a:lnTo>
                <a:lnTo>
                  <a:pt x="744" y="2961"/>
                </a:lnTo>
                <a:lnTo>
                  <a:pt x="743" y="2960"/>
                </a:lnTo>
                <a:lnTo>
                  <a:pt x="742" y="2955"/>
                </a:lnTo>
                <a:lnTo>
                  <a:pt x="741" y="2950"/>
                </a:lnTo>
                <a:lnTo>
                  <a:pt x="739" y="2948"/>
                </a:lnTo>
                <a:lnTo>
                  <a:pt x="738" y="2944"/>
                </a:lnTo>
                <a:lnTo>
                  <a:pt x="737" y="2940"/>
                </a:lnTo>
                <a:lnTo>
                  <a:pt x="736" y="2935"/>
                </a:lnTo>
                <a:lnTo>
                  <a:pt x="733" y="2929"/>
                </a:lnTo>
                <a:lnTo>
                  <a:pt x="733" y="2927"/>
                </a:lnTo>
                <a:lnTo>
                  <a:pt x="732" y="2923"/>
                </a:lnTo>
                <a:lnTo>
                  <a:pt x="731" y="2919"/>
                </a:lnTo>
                <a:lnTo>
                  <a:pt x="729" y="2918"/>
                </a:lnTo>
                <a:lnTo>
                  <a:pt x="729" y="2916"/>
                </a:lnTo>
                <a:lnTo>
                  <a:pt x="728" y="2916"/>
                </a:lnTo>
                <a:lnTo>
                  <a:pt x="728" y="2913"/>
                </a:lnTo>
                <a:lnTo>
                  <a:pt x="728" y="2912"/>
                </a:lnTo>
                <a:lnTo>
                  <a:pt x="729" y="2911"/>
                </a:lnTo>
                <a:lnTo>
                  <a:pt x="731" y="2907"/>
                </a:lnTo>
                <a:lnTo>
                  <a:pt x="731" y="2906"/>
                </a:lnTo>
                <a:lnTo>
                  <a:pt x="733" y="2901"/>
                </a:lnTo>
                <a:lnTo>
                  <a:pt x="734" y="2897"/>
                </a:lnTo>
                <a:lnTo>
                  <a:pt x="734" y="2892"/>
                </a:lnTo>
                <a:lnTo>
                  <a:pt x="737" y="2885"/>
                </a:lnTo>
                <a:lnTo>
                  <a:pt x="737" y="2884"/>
                </a:lnTo>
                <a:lnTo>
                  <a:pt x="737" y="2881"/>
                </a:lnTo>
                <a:lnTo>
                  <a:pt x="737" y="2879"/>
                </a:lnTo>
                <a:lnTo>
                  <a:pt x="737" y="2875"/>
                </a:lnTo>
                <a:lnTo>
                  <a:pt x="737" y="2874"/>
                </a:lnTo>
                <a:lnTo>
                  <a:pt x="737" y="2872"/>
                </a:lnTo>
                <a:lnTo>
                  <a:pt x="737" y="2870"/>
                </a:lnTo>
                <a:lnTo>
                  <a:pt x="738" y="2869"/>
                </a:lnTo>
                <a:lnTo>
                  <a:pt x="739" y="2866"/>
                </a:lnTo>
                <a:lnTo>
                  <a:pt x="739" y="2865"/>
                </a:lnTo>
                <a:lnTo>
                  <a:pt x="741" y="2864"/>
                </a:lnTo>
                <a:lnTo>
                  <a:pt x="742" y="2861"/>
                </a:lnTo>
                <a:lnTo>
                  <a:pt x="744" y="2859"/>
                </a:lnTo>
                <a:lnTo>
                  <a:pt x="752" y="2852"/>
                </a:lnTo>
                <a:lnTo>
                  <a:pt x="755" y="2848"/>
                </a:lnTo>
                <a:lnTo>
                  <a:pt x="759" y="2844"/>
                </a:lnTo>
                <a:lnTo>
                  <a:pt x="763" y="2840"/>
                </a:lnTo>
                <a:lnTo>
                  <a:pt x="765" y="2838"/>
                </a:lnTo>
                <a:lnTo>
                  <a:pt x="770" y="2832"/>
                </a:lnTo>
                <a:lnTo>
                  <a:pt x="776" y="2826"/>
                </a:lnTo>
                <a:lnTo>
                  <a:pt x="781" y="2818"/>
                </a:lnTo>
                <a:lnTo>
                  <a:pt x="785" y="2815"/>
                </a:lnTo>
                <a:lnTo>
                  <a:pt x="785" y="2813"/>
                </a:lnTo>
                <a:lnTo>
                  <a:pt x="781" y="2810"/>
                </a:lnTo>
                <a:lnTo>
                  <a:pt x="776" y="2802"/>
                </a:lnTo>
                <a:lnTo>
                  <a:pt x="775" y="2802"/>
                </a:lnTo>
                <a:lnTo>
                  <a:pt x="769" y="2807"/>
                </a:lnTo>
                <a:lnTo>
                  <a:pt x="768" y="2807"/>
                </a:lnTo>
                <a:lnTo>
                  <a:pt x="766" y="2807"/>
                </a:lnTo>
                <a:lnTo>
                  <a:pt x="766" y="2806"/>
                </a:lnTo>
                <a:lnTo>
                  <a:pt x="764" y="2806"/>
                </a:lnTo>
                <a:lnTo>
                  <a:pt x="763" y="2805"/>
                </a:lnTo>
                <a:lnTo>
                  <a:pt x="761" y="2804"/>
                </a:lnTo>
                <a:lnTo>
                  <a:pt x="760" y="2802"/>
                </a:lnTo>
                <a:lnTo>
                  <a:pt x="757" y="2796"/>
                </a:lnTo>
                <a:lnTo>
                  <a:pt x="755" y="2795"/>
                </a:lnTo>
                <a:lnTo>
                  <a:pt x="754" y="2791"/>
                </a:lnTo>
                <a:lnTo>
                  <a:pt x="753" y="2788"/>
                </a:lnTo>
                <a:lnTo>
                  <a:pt x="750" y="2784"/>
                </a:lnTo>
                <a:lnTo>
                  <a:pt x="747" y="2778"/>
                </a:lnTo>
                <a:lnTo>
                  <a:pt x="739" y="2767"/>
                </a:lnTo>
                <a:lnTo>
                  <a:pt x="736" y="2762"/>
                </a:lnTo>
                <a:lnTo>
                  <a:pt x="733" y="2759"/>
                </a:lnTo>
                <a:lnTo>
                  <a:pt x="729" y="2755"/>
                </a:lnTo>
                <a:lnTo>
                  <a:pt x="728" y="2753"/>
                </a:lnTo>
                <a:lnTo>
                  <a:pt x="721" y="2746"/>
                </a:lnTo>
                <a:lnTo>
                  <a:pt x="718" y="2743"/>
                </a:lnTo>
                <a:lnTo>
                  <a:pt x="717" y="2742"/>
                </a:lnTo>
                <a:lnTo>
                  <a:pt x="709" y="2733"/>
                </a:lnTo>
                <a:lnTo>
                  <a:pt x="694" y="2717"/>
                </a:lnTo>
                <a:lnTo>
                  <a:pt x="694" y="2716"/>
                </a:lnTo>
                <a:lnTo>
                  <a:pt x="683" y="2703"/>
                </a:lnTo>
                <a:lnTo>
                  <a:pt x="681" y="2700"/>
                </a:lnTo>
                <a:lnTo>
                  <a:pt x="679" y="2704"/>
                </a:lnTo>
                <a:lnTo>
                  <a:pt x="677" y="2707"/>
                </a:lnTo>
                <a:lnTo>
                  <a:pt x="675" y="2712"/>
                </a:lnTo>
                <a:lnTo>
                  <a:pt x="675" y="2714"/>
                </a:lnTo>
                <a:lnTo>
                  <a:pt x="675" y="2716"/>
                </a:lnTo>
                <a:lnTo>
                  <a:pt x="675" y="2719"/>
                </a:lnTo>
                <a:lnTo>
                  <a:pt x="677" y="2721"/>
                </a:lnTo>
                <a:lnTo>
                  <a:pt x="678" y="2723"/>
                </a:lnTo>
                <a:lnTo>
                  <a:pt x="678" y="2730"/>
                </a:lnTo>
                <a:lnTo>
                  <a:pt x="675" y="2736"/>
                </a:lnTo>
                <a:lnTo>
                  <a:pt x="673" y="2739"/>
                </a:lnTo>
                <a:lnTo>
                  <a:pt x="670" y="2743"/>
                </a:lnTo>
                <a:lnTo>
                  <a:pt x="667" y="2747"/>
                </a:lnTo>
                <a:lnTo>
                  <a:pt x="662" y="2751"/>
                </a:lnTo>
                <a:lnTo>
                  <a:pt x="652" y="2755"/>
                </a:lnTo>
                <a:lnTo>
                  <a:pt x="645" y="2758"/>
                </a:lnTo>
                <a:lnTo>
                  <a:pt x="642" y="2758"/>
                </a:lnTo>
                <a:lnTo>
                  <a:pt x="640" y="2759"/>
                </a:lnTo>
                <a:lnTo>
                  <a:pt x="636" y="2759"/>
                </a:lnTo>
                <a:lnTo>
                  <a:pt x="632" y="2758"/>
                </a:lnTo>
                <a:lnTo>
                  <a:pt x="629" y="2755"/>
                </a:lnTo>
                <a:lnTo>
                  <a:pt x="627" y="2753"/>
                </a:lnTo>
                <a:lnTo>
                  <a:pt x="626" y="2753"/>
                </a:lnTo>
                <a:lnTo>
                  <a:pt x="626" y="2749"/>
                </a:lnTo>
                <a:lnTo>
                  <a:pt x="626" y="2748"/>
                </a:lnTo>
                <a:lnTo>
                  <a:pt x="626" y="2747"/>
                </a:lnTo>
                <a:lnTo>
                  <a:pt x="629" y="2744"/>
                </a:lnTo>
                <a:lnTo>
                  <a:pt x="630" y="2742"/>
                </a:lnTo>
                <a:lnTo>
                  <a:pt x="630" y="2736"/>
                </a:lnTo>
                <a:lnTo>
                  <a:pt x="630" y="2727"/>
                </a:lnTo>
                <a:lnTo>
                  <a:pt x="629" y="2721"/>
                </a:lnTo>
                <a:lnTo>
                  <a:pt x="627" y="2716"/>
                </a:lnTo>
                <a:lnTo>
                  <a:pt x="625" y="2710"/>
                </a:lnTo>
                <a:lnTo>
                  <a:pt x="622" y="2706"/>
                </a:lnTo>
                <a:lnTo>
                  <a:pt x="620" y="2701"/>
                </a:lnTo>
                <a:lnTo>
                  <a:pt x="617" y="2696"/>
                </a:lnTo>
                <a:lnTo>
                  <a:pt x="613" y="2690"/>
                </a:lnTo>
                <a:lnTo>
                  <a:pt x="611" y="2687"/>
                </a:lnTo>
                <a:lnTo>
                  <a:pt x="600" y="2673"/>
                </a:lnTo>
                <a:lnTo>
                  <a:pt x="599" y="2672"/>
                </a:lnTo>
                <a:lnTo>
                  <a:pt x="598" y="2671"/>
                </a:lnTo>
                <a:lnTo>
                  <a:pt x="597" y="2669"/>
                </a:lnTo>
                <a:lnTo>
                  <a:pt x="595" y="2667"/>
                </a:lnTo>
                <a:lnTo>
                  <a:pt x="593" y="2666"/>
                </a:lnTo>
                <a:lnTo>
                  <a:pt x="590" y="2662"/>
                </a:lnTo>
                <a:lnTo>
                  <a:pt x="588" y="2658"/>
                </a:lnTo>
                <a:lnTo>
                  <a:pt x="585" y="2656"/>
                </a:lnTo>
                <a:lnTo>
                  <a:pt x="584" y="2653"/>
                </a:lnTo>
                <a:lnTo>
                  <a:pt x="584" y="2651"/>
                </a:lnTo>
                <a:lnTo>
                  <a:pt x="583" y="2647"/>
                </a:lnTo>
                <a:lnTo>
                  <a:pt x="583" y="2645"/>
                </a:lnTo>
                <a:lnTo>
                  <a:pt x="583" y="2643"/>
                </a:lnTo>
                <a:lnTo>
                  <a:pt x="582" y="2641"/>
                </a:lnTo>
                <a:lnTo>
                  <a:pt x="579" y="2639"/>
                </a:lnTo>
                <a:lnTo>
                  <a:pt x="578" y="2636"/>
                </a:lnTo>
                <a:lnTo>
                  <a:pt x="572" y="2630"/>
                </a:lnTo>
                <a:lnTo>
                  <a:pt x="568" y="2625"/>
                </a:lnTo>
                <a:lnTo>
                  <a:pt x="567" y="2624"/>
                </a:lnTo>
                <a:lnTo>
                  <a:pt x="566" y="2624"/>
                </a:lnTo>
                <a:lnTo>
                  <a:pt x="563" y="2621"/>
                </a:lnTo>
                <a:lnTo>
                  <a:pt x="560" y="2619"/>
                </a:lnTo>
                <a:lnTo>
                  <a:pt x="557" y="2618"/>
                </a:lnTo>
                <a:lnTo>
                  <a:pt x="553" y="2616"/>
                </a:lnTo>
                <a:lnTo>
                  <a:pt x="551" y="2616"/>
                </a:lnTo>
                <a:lnTo>
                  <a:pt x="550" y="2615"/>
                </a:lnTo>
                <a:lnTo>
                  <a:pt x="549" y="2615"/>
                </a:lnTo>
                <a:lnTo>
                  <a:pt x="546" y="2615"/>
                </a:lnTo>
                <a:lnTo>
                  <a:pt x="545" y="2615"/>
                </a:lnTo>
                <a:lnTo>
                  <a:pt x="544" y="2615"/>
                </a:lnTo>
                <a:lnTo>
                  <a:pt x="542" y="2615"/>
                </a:lnTo>
                <a:lnTo>
                  <a:pt x="540" y="2616"/>
                </a:lnTo>
                <a:lnTo>
                  <a:pt x="539" y="2618"/>
                </a:lnTo>
                <a:lnTo>
                  <a:pt x="537" y="2619"/>
                </a:lnTo>
                <a:lnTo>
                  <a:pt x="534" y="2623"/>
                </a:lnTo>
                <a:lnTo>
                  <a:pt x="530" y="2623"/>
                </a:lnTo>
                <a:lnTo>
                  <a:pt x="526" y="2621"/>
                </a:lnTo>
                <a:lnTo>
                  <a:pt x="521" y="2618"/>
                </a:lnTo>
                <a:lnTo>
                  <a:pt x="519" y="2616"/>
                </a:lnTo>
                <a:lnTo>
                  <a:pt x="515" y="2615"/>
                </a:lnTo>
                <a:lnTo>
                  <a:pt x="514" y="2614"/>
                </a:lnTo>
                <a:lnTo>
                  <a:pt x="512" y="2611"/>
                </a:lnTo>
                <a:lnTo>
                  <a:pt x="509" y="2609"/>
                </a:lnTo>
                <a:lnTo>
                  <a:pt x="505" y="2605"/>
                </a:lnTo>
                <a:lnTo>
                  <a:pt x="504" y="2604"/>
                </a:lnTo>
                <a:lnTo>
                  <a:pt x="502" y="2600"/>
                </a:lnTo>
                <a:lnTo>
                  <a:pt x="501" y="2599"/>
                </a:lnTo>
                <a:lnTo>
                  <a:pt x="499" y="2598"/>
                </a:lnTo>
                <a:lnTo>
                  <a:pt x="499" y="2597"/>
                </a:lnTo>
                <a:lnTo>
                  <a:pt x="498" y="2595"/>
                </a:lnTo>
                <a:lnTo>
                  <a:pt x="497" y="2593"/>
                </a:lnTo>
                <a:lnTo>
                  <a:pt x="497" y="2591"/>
                </a:lnTo>
                <a:lnTo>
                  <a:pt x="497" y="2588"/>
                </a:lnTo>
                <a:lnTo>
                  <a:pt x="497" y="2586"/>
                </a:lnTo>
                <a:lnTo>
                  <a:pt x="496" y="2584"/>
                </a:lnTo>
                <a:lnTo>
                  <a:pt x="492" y="2582"/>
                </a:lnTo>
                <a:lnTo>
                  <a:pt x="489" y="2581"/>
                </a:lnTo>
                <a:lnTo>
                  <a:pt x="488" y="2579"/>
                </a:lnTo>
                <a:lnTo>
                  <a:pt x="485" y="2577"/>
                </a:lnTo>
                <a:lnTo>
                  <a:pt x="480" y="2575"/>
                </a:lnTo>
                <a:lnTo>
                  <a:pt x="477" y="2573"/>
                </a:lnTo>
                <a:lnTo>
                  <a:pt x="472" y="2572"/>
                </a:lnTo>
                <a:lnTo>
                  <a:pt x="470" y="2571"/>
                </a:lnTo>
                <a:lnTo>
                  <a:pt x="462" y="2568"/>
                </a:lnTo>
                <a:lnTo>
                  <a:pt x="458" y="2566"/>
                </a:lnTo>
                <a:lnTo>
                  <a:pt x="455" y="2565"/>
                </a:lnTo>
                <a:lnTo>
                  <a:pt x="451" y="2565"/>
                </a:lnTo>
                <a:lnTo>
                  <a:pt x="445" y="2562"/>
                </a:lnTo>
                <a:lnTo>
                  <a:pt x="439" y="2561"/>
                </a:lnTo>
                <a:lnTo>
                  <a:pt x="435" y="2560"/>
                </a:lnTo>
                <a:lnTo>
                  <a:pt x="433" y="2559"/>
                </a:lnTo>
                <a:lnTo>
                  <a:pt x="430" y="2559"/>
                </a:lnTo>
                <a:lnTo>
                  <a:pt x="429" y="2557"/>
                </a:lnTo>
                <a:lnTo>
                  <a:pt x="428" y="2556"/>
                </a:lnTo>
                <a:lnTo>
                  <a:pt x="427" y="2555"/>
                </a:lnTo>
                <a:lnTo>
                  <a:pt x="426" y="2555"/>
                </a:lnTo>
                <a:lnTo>
                  <a:pt x="426" y="2554"/>
                </a:lnTo>
                <a:lnTo>
                  <a:pt x="424" y="2552"/>
                </a:lnTo>
                <a:lnTo>
                  <a:pt x="423" y="2551"/>
                </a:lnTo>
                <a:lnTo>
                  <a:pt x="423" y="2550"/>
                </a:lnTo>
                <a:lnTo>
                  <a:pt x="422" y="2549"/>
                </a:lnTo>
                <a:lnTo>
                  <a:pt x="422" y="2547"/>
                </a:lnTo>
                <a:lnTo>
                  <a:pt x="423" y="2545"/>
                </a:lnTo>
                <a:lnTo>
                  <a:pt x="423" y="2544"/>
                </a:lnTo>
                <a:lnTo>
                  <a:pt x="423" y="2543"/>
                </a:lnTo>
                <a:lnTo>
                  <a:pt x="423" y="2540"/>
                </a:lnTo>
                <a:lnTo>
                  <a:pt x="423" y="2539"/>
                </a:lnTo>
                <a:lnTo>
                  <a:pt x="422" y="2536"/>
                </a:lnTo>
                <a:lnTo>
                  <a:pt x="422" y="2535"/>
                </a:lnTo>
                <a:lnTo>
                  <a:pt x="421" y="2535"/>
                </a:lnTo>
                <a:lnTo>
                  <a:pt x="421" y="2534"/>
                </a:lnTo>
                <a:lnTo>
                  <a:pt x="419" y="2534"/>
                </a:lnTo>
                <a:lnTo>
                  <a:pt x="419" y="2533"/>
                </a:lnTo>
                <a:lnTo>
                  <a:pt x="418" y="2533"/>
                </a:lnTo>
                <a:lnTo>
                  <a:pt x="417" y="2533"/>
                </a:lnTo>
                <a:lnTo>
                  <a:pt x="411" y="2531"/>
                </a:lnTo>
                <a:lnTo>
                  <a:pt x="406" y="2531"/>
                </a:lnTo>
                <a:lnTo>
                  <a:pt x="398" y="2533"/>
                </a:lnTo>
                <a:lnTo>
                  <a:pt x="391" y="2533"/>
                </a:lnTo>
                <a:lnTo>
                  <a:pt x="385" y="2534"/>
                </a:lnTo>
                <a:lnTo>
                  <a:pt x="378" y="2536"/>
                </a:lnTo>
                <a:lnTo>
                  <a:pt x="373" y="2538"/>
                </a:lnTo>
                <a:lnTo>
                  <a:pt x="366" y="2540"/>
                </a:lnTo>
                <a:lnTo>
                  <a:pt x="362" y="2543"/>
                </a:lnTo>
                <a:lnTo>
                  <a:pt x="348" y="2552"/>
                </a:lnTo>
                <a:lnTo>
                  <a:pt x="342" y="2556"/>
                </a:lnTo>
                <a:lnTo>
                  <a:pt x="339" y="2557"/>
                </a:lnTo>
                <a:lnTo>
                  <a:pt x="334" y="2561"/>
                </a:lnTo>
                <a:lnTo>
                  <a:pt x="333" y="2562"/>
                </a:lnTo>
                <a:lnTo>
                  <a:pt x="330" y="2563"/>
                </a:lnTo>
                <a:lnTo>
                  <a:pt x="328" y="2565"/>
                </a:lnTo>
                <a:lnTo>
                  <a:pt x="325" y="2567"/>
                </a:lnTo>
                <a:lnTo>
                  <a:pt x="322" y="2570"/>
                </a:lnTo>
                <a:lnTo>
                  <a:pt x="321" y="2571"/>
                </a:lnTo>
                <a:lnTo>
                  <a:pt x="316" y="2575"/>
                </a:lnTo>
                <a:lnTo>
                  <a:pt x="312" y="2578"/>
                </a:lnTo>
                <a:lnTo>
                  <a:pt x="310" y="2579"/>
                </a:lnTo>
                <a:lnTo>
                  <a:pt x="306" y="2584"/>
                </a:lnTo>
                <a:lnTo>
                  <a:pt x="304" y="2587"/>
                </a:lnTo>
                <a:lnTo>
                  <a:pt x="301" y="2589"/>
                </a:lnTo>
                <a:lnTo>
                  <a:pt x="300" y="2592"/>
                </a:lnTo>
                <a:lnTo>
                  <a:pt x="298" y="2594"/>
                </a:lnTo>
                <a:lnTo>
                  <a:pt x="296" y="2597"/>
                </a:lnTo>
                <a:lnTo>
                  <a:pt x="294" y="2600"/>
                </a:lnTo>
                <a:lnTo>
                  <a:pt x="289" y="2609"/>
                </a:lnTo>
                <a:lnTo>
                  <a:pt x="285" y="2616"/>
                </a:lnTo>
                <a:lnTo>
                  <a:pt x="282" y="2624"/>
                </a:lnTo>
                <a:lnTo>
                  <a:pt x="278" y="2631"/>
                </a:lnTo>
                <a:lnTo>
                  <a:pt x="277" y="2632"/>
                </a:lnTo>
                <a:lnTo>
                  <a:pt x="277" y="2635"/>
                </a:lnTo>
                <a:lnTo>
                  <a:pt x="275" y="2637"/>
                </a:lnTo>
                <a:lnTo>
                  <a:pt x="275" y="2639"/>
                </a:lnTo>
                <a:lnTo>
                  <a:pt x="275" y="2641"/>
                </a:lnTo>
                <a:lnTo>
                  <a:pt x="275" y="2645"/>
                </a:lnTo>
                <a:lnTo>
                  <a:pt x="273" y="2645"/>
                </a:lnTo>
                <a:lnTo>
                  <a:pt x="269" y="2645"/>
                </a:lnTo>
                <a:lnTo>
                  <a:pt x="266" y="2645"/>
                </a:lnTo>
                <a:lnTo>
                  <a:pt x="258" y="2645"/>
                </a:lnTo>
                <a:lnTo>
                  <a:pt x="256" y="2643"/>
                </a:lnTo>
                <a:lnTo>
                  <a:pt x="253" y="2643"/>
                </a:lnTo>
                <a:lnTo>
                  <a:pt x="248" y="2642"/>
                </a:lnTo>
                <a:lnTo>
                  <a:pt x="247" y="2642"/>
                </a:lnTo>
                <a:lnTo>
                  <a:pt x="243" y="2657"/>
                </a:lnTo>
                <a:lnTo>
                  <a:pt x="242" y="2662"/>
                </a:lnTo>
                <a:lnTo>
                  <a:pt x="242" y="2664"/>
                </a:lnTo>
                <a:lnTo>
                  <a:pt x="242" y="2666"/>
                </a:lnTo>
                <a:lnTo>
                  <a:pt x="241" y="2668"/>
                </a:lnTo>
                <a:lnTo>
                  <a:pt x="237" y="2693"/>
                </a:lnTo>
                <a:lnTo>
                  <a:pt x="237" y="2695"/>
                </a:lnTo>
                <a:lnTo>
                  <a:pt x="237" y="2696"/>
                </a:lnTo>
                <a:lnTo>
                  <a:pt x="236" y="2698"/>
                </a:lnTo>
                <a:lnTo>
                  <a:pt x="236" y="2699"/>
                </a:lnTo>
                <a:lnTo>
                  <a:pt x="235" y="2700"/>
                </a:lnTo>
                <a:lnTo>
                  <a:pt x="235" y="2701"/>
                </a:lnTo>
                <a:lnTo>
                  <a:pt x="232" y="2705"/>
                </a:lnTo>
                <a:lnTo>
                  <a:pt x="229" y="2712"/>
                </a:lnTo>
                <a:lnTo>
                  <a:pt x="227" y="2714"/>
                </a:lnTo>
                <a:lnTo>
                  <a:pt x="227" y="2715"/>
                </a:lnTo>
                <a:lnTo>
                  <a:pt x="226" y="2717"/>
                </a:lnTo>
                <a:lnTo>
                  <a:pt x="225" y="2717"/>
                </a:lnTo>
                <a:lnTo>
                  <a:pt x="225" y="2720"/>
                </a:lnTo>
                <a:lnTo>
                  <a:pt x="224" y="2720"/>
                </a:lnTo>
                <a:lnTo>
                  <a:pt x="222" y="2722"/>
                </a:lnTo>
                <a:lnTo>
                  <a:pt x="221" y="2722"/>
                </a:lnTo>
                <a:lnTo>
                  <a:pt x="218" y="2726"/>
                </a:lnTo>
                <a:lnTo>
                  <a:pt x="218" y="2727"/>
                </a:lnTo>
                <a:lnTo>
                  <a:pt x="215" y="2730"/>
                </a:lnTo>
                <a:lnTo>
                  <a:pt x="209" y="2735"/>
                </a:lnTo>
                <a:lnTo>
                  <a:pt x="205" y="2738"/>
                </a:lnTo>
                <a:lnTo>
                  <a:pt x="205" y="2739"/>
                </a:lnTo>
                <a:lnTo>
                  <a:pt x="197" y="2748"/>
                </a:lnTo>
                <a:lnTo>
                  <a:pt x="195" y="2747"/>
                </a:lnTo>
                <a:lnTo>
                  <a:pt x="194" y="2746"/>
                </a:lnTo>
                <a:lnTo>
                  <a:pt x="192" y="2743"/>
                </a:lnTo>
                <a:lnTo>
                  <a:pt x="188" y="2739"/>
                </a:lnTo>
                <a:lnTo>
                  <a:pt x="187" y="2739"/>
                </a:lnTo>
                <a:lnTo>
                  <a:pt x="184" y="2737"/>
                </a:lnTo>
                <a:lnTo>
                  <a:pt x="183" y="2736"/>
                </a:lnTo>
                <a:lnTo>
                  <a:pt x="181" y="2735"/>
                </a:lnTo>
                <a:lnTo>
                  <a:pt x="178" y="2732"/>
                </a:lnTo>
                <a:lnTo>
                  <a:pt x="176" y="2730"/>
                </a:lnTo>
                <a:lnTo>
                  <a:pt x="172" y="2727"/>
                </a:lnTo>
                <a:lnTo>
                  <a:pt x="168" y="2725"/>
                </a:lnTo>
                <a:lnTo>
                  <a:pt x="165" y="2722"/>
                </a:lnTo>
                <a:lnTo>
                  <a:pt x="165" y="2721"/>
                </a:lnTo>
                <a:lnTo>
                  <a:pt x="160" y="2719"/>
                </a:lnTo>
                <a:lnTo>
                  <a:pt x="157" y="2715"/>
                </a:lnTo>
                <a:lnTo>
                  <a:pt x="156" y="2714"/>
                </a:lnTo>
                <a:lnTo>
                  <a:pt x="155" y="2714"/>
                </a:lnTo>
                <a:lnTo>
                  <a:pt x="155" y="2712"/>
                </a:lnTo>
                <a:lnTo>
                  <a:pt x="155" y="2711"/>
                </a:lnTo>
                <a:lnTo>
                  <a:pt x="154" y="2709"/>
                </a:lnTo>
                <a:lnTo>
                  <a:pt x="152" y="2707"/>
                </a:lnTo>
                <a:lnTo>
                  <a:pt x="151" y="2706"/>
                </a:lnTo>
                <a:lnTo>
                  <a:pt x="151" y="2705"/>
                </a:lnTo>
                <a:lnTo>
                  <a:pt x="150" y="2705"/>
                </a:lnTo>
                <a:lnTo>
                  <a:pt x="149" y="2705"/>
                </a:lnTo>
                <a:lnTo>
                  <a:pt x="144" y="2705"/>
                </a:lnTo>
                <a:lnTo>
                  <a:pt x="140" y="2706"/>
                </a:lnTo>
                <a:lnTo>
                  <a:pt x="139" y="2706"/>
                </a:lnTo>
                <a:lnTo>
                  <a:pt x="138" y="2705"/>
                </a:lnTo>
                <a:lnTo>
                  <a:pt x="136" y="2705"/>
                </a:lnTo>
                <a:lnTo>
                  <a:pt x="134" y="2704"/>
                </a:lnTo>
                <a:lnTo>
                  <a:pt x="131" y="2703"/>
                </a:lnTo>
                <a:lnTo>
                  <a:pt x="130" y="2701"/>
                </a:lnTo>
                <a:lnTo>
                  <a:pt x="129" y="2703"/>
                </a:lnTo>
                <a:lnTo>
                  <a:pt x="125" y="2705"/>
                </a:lnTo>
                <a:lnTo>
                  <a:pt x="123" y="2707"/>
                </a:lnTo>
                <a:lnTo>
                  <a:pt x="122" y="2709"/>
                </a:lnTo>
                <a:lnTo>
                  <a:pt x="120" y="2710"/>
                </a:lnTo>
                <a:lnTo>
                  <a:pt x="119" y="2710"/>
                </a:lnTo>
                <a:lnTo>
                  <a:pt x="118" y="2707"/>
                </a:lnTo>
                <a:lnTo>
                  <a:pt x="113" y="2701"/>
                </a:lnTo>
                <a:lnTo>
                  <a:pt x="112" y="2699"/>
                </a:lnTo>
                <a:lnTo>
                  <a:pt x="109" y="2695"/>
                </a:lnTo>
                <a:lnTo>
                  <a:pt x="108" y="2695"/>
                </a:lnTo>
                <a:lnTo>
                  <a:pt x="108" y="2694"/>
                </a:lnTo>
                <a:lnTo>
                  <a:pt x="107" y="2693"/>
                </a:lnTo>
                <a:lnTo>
                  <a:pt x="107" y="2691"/>
                </a:lnTo>
                <a:lnTo>
                  <a:pt x="104" y="2689"/>
                </a:lnTo>
                <a:lnTo>
                  <a:pt x="87" y="2673"/>
                </a:lnTo>
                <a:lnTo>
                  <a:pt x="87" y="2672"/>
                </a:lnTo>
                <a:lnTo>
                  <a:pt x="85" y="2669"/>
                </a:lnTo>
                <a:lnTo>
                  <a:pt x="82" y="2667"/>
                </a:lnTo>
                <a:lnTo>
                  <a:pt x="81" y="2667"/>
                </a:lnTo>
                <a:lnTo>
                  <a:pt x="80" y="2666"/>
                </a:lnTo>
                <a:lnTo>
                  <a:pt x="77" y="2663"/>
                </a:lnTo>
                <a:lnTo>
                  <a:pt x="76" y="2662"/>
                </a:lnTo>
                <a:lnTo>
                  <a:pt x="74" y="2661"/>
                </a:lnTo>
                <a:lnTo>
                  <a:pt x="70" y="2658"/>
                </a:lnTo>
                <a:lnTo>
                  <a:pt x="69" y="2657"/>
                </a:lnTo>
                <a:lnTo>
                  <a:pt x="64" y="2655"/>
                </a:lnTo>
                <a:lnTo>
                  <a:pt x="59" y="2651"/>
                </a:lnTo>
                <a:lnTo>
                  <a:pt x="56" y="2650"/>
                </a:lnTo>
                <a:lnTo>
                  <a:pt x="55" y="2648"/>
                </a:lnTo>
                <a:lnTo>
                  <a:pt x="54" y="2647"/>
                </a:lnTo>
                <a:lnTo>
                  <a:pt x="50" y="2646"/>
                </a:lnTo>
                <a:lnTo>
                  <a:pt x="47" y="2642"/>
                </a:lnTo>
                <a:lnTo>
                  <a:pt x="33" y="2634"/>
                </a:lnTo>
                <a:lnTo>
                  <a:pt x="31" y="2632"/>
                </a:lnTo>
                <a:lnTo>
                  <a:pt x="29" y="2631"/>
                </a:lnTo>
                <a:lnTo>
                  <a:pt x="26" y="2629"/>
                </a:lnTo>
                <a:lnTo>
                  <a:pt x="24" y="2627"/>
                </a:lnTo>
                <a:lnTo>
                  <a:pt x="21" y="2625"/>
                </a:lnTo>
                <a:lnTo>
                  <a:pt x="19" y="2625"/>
                </a:lnTo>
                <a:lnTo>
                  <a:pt x="18" y="2624"/>
                </a:lnTo>
                <a:lnTo>
                  <a:pt x="13" y="2621"/>
                </a:lnTo>
                <a:lnTo>
                  <a:pt x="13" y="2620"/>
                </a:lnTo>
                <a:lnTo>
                  <a:pt x="11" y="2620"/>
                </a:lnTo>
                <a:lnTo>
                  <a:pt x="3" y="2614"/>
                </a:lnTo>
                <a:lnTo>
                  <a:pt x="1" y="2613"/>
                </a:lnTo>
                <a:lnTo>
                  <a:pt x="0" y="2613"/>
                </a:lnTo>
                <a:lnTo>
                  <a:pt x="0" y="2611"/>
                </a:lnTo>
                <a:lnTo>
                  <a:pt x="2" y="2607"/>
                </a:lnTo>
                <a:lnTo>
                  <a:pt x="3" y="2604"/>
                </a:lnTo>
                <a:lnTo>
                  <a:pt x="5" y="2602"/>
                </a:lnTo>
                <a:lnTo>
                  <a:pt x="6" y="2599"/>
                </a:lnTo>
                <a:lnTo>
                  <a:pt x="7" y="2598"/>
                </a:lnTo>
                <a:lnTo>
                  <a:pt x="7" y="2595"/>
                </a:lnTo>
                <a:lnTo>
                  <a:pt x="12" y="2588"/>
                </a:lnTo>
                <a:lnTo>
                  <a:pt x="12" y="2587"/>
                </a:lnTo>
                <a:lnTo>
                  <a:pt x="13" y="2583"/>
                </a:lnTo>
                <a:lnTo>
                  <a:pt x="16" y="2581"/>
                </a:lnTo>
                <a:lnTo>
                  <a:pt x="17" y="2578"/>
                </a:lnTo>
                <a:lnTo>
                  <a:pt x="17" y="2577"/>
                </a:lnTo>
                <a:lnTo>
                  <a:pt x="18" y="2576"/>
                </a:lnTo>
                <a:lnTo>
                  <a:pt x="19" y="2573"/>
                </a:lnTo>
                <a:lnTo>
                  <a:pt x="21" y="2571"/>
                </a:lnTo>
                <a:lnTo>
                  <a:pt x="22" y="2567"/>
                </a:lnTo>
                <a:lnTo>
                  <a:pt x="23" y="2566"/>
                </a:lnTo>
                <a:lnTo>
                  <a:pt x="26" y="2562"/>
                </a:lnTo>
                <a:lnTo>
                  <a:pt x="26" y="2561"/>
                </a:lnTo>
                <a:lnTo>
                  <a:pt x="28" y="2557"/>
                </a:lnTo>
                <a:lnTo>
                  <a:pt x="29" y="2555"/>
                </a:lnTo>
                <a:lnTo>
                  <a:pt x="29" y="2552"/>
                </a:lnTo>
                <a:lnTo>
                  <a:pt x="33" y="2546"/>
                </a:lnTo>
                <a:lnTo>
                  <a:pt x="34" y="2544"/>
                </a:lnTo>
                <a:lnTo>
                  <a:pt x="37" y="2538"/>
                </a:lnTo>
                <a:lnTo>
                  <a:pt x="37" y="2536"/>
                </a:lnTo>
                <a:lnTo>
                  <a:pt x="39" y="2533"/>
                </a:lnTo>
                <a:lnTo>
                  <a:pt x="39" y="2531"/>
                </a:lnTo>
                <a:lnTo>
                  <a:pt x="42" y="2528"/>
                </a:lnTo>
                <a:lnTo>
                  <a:pt x="44" y="2523"/>
                </a:lnTo>
                <a:lnTo>
                  <a:pt x="44" y="2522"/>
                </a:lnTo>
                <a:lnTo>
                  <a:pt x="45" y="2519"/>
                </a:lnTo>
                <a:lnTo>
                  <a:pt x="48" y="2514"/>
                </a:lnTo>
                <a:lnTo>
                  <a:pt x="50" y="2512"/>
                </a:lnTo>
                <a:lnTo>
                  <a:pt x="50" y="2511"/>
                </a:lnTo>
                <a:lnTo>
                  <a:pt x="53" y="2506"/>
                </a:lnTo>
                <a:lnTo>
                  <a:pt x="56" y="2499"/>
                </a:lnTo>
                <a:lnTo>
                  <a:pt x="59" y="2495"/>
                </a:lnTo>
                <a:lnTo>
                  <a:pt x="61" y="2487"/>
                </a:lnTo>
                <a:lnTo>
                  <a:pt x="63" y="2486"/>
                </a:lnTo>
                <a:lnTo>
                  <a:pt x="63" y="2485"/>
                </a:lnTo>
                <a:lnTo>
                  <a:pt x="64" y="2482"/>
                </a:lnTo>
                <a:lnTo>
                  <a:pt x="66" y="2477"/>
                </a:lnTo>
                <a:lnTo>
                  <a:pt x="66" y="2476"/>
                </a:lnTo>
                <a:lnTo>
                  <a:pt x="67" y="2476"/>
                </a:lnTo>
                <a:lnTo>
                  <a:pt x="67" y="2475"/>
                </a:lnTo>
                <a:lnTo>
                  <a:pt x="69" y="2474"/>
                </a:lnTo>
                <a:lnTo>
                  <a:pt x="70" y="2472"/>
                </a:lnTo>
                <a:lnTo>
                  <a:pt x="71" y="2470"/>
                </a:lnTo>
                <a:lnTo>
                  <a:pt x="72" y="2469"/>
                </a:lnTo>
                <a:lnTo>
                  <a:pt x="74" y="2469"/>
                </a:lnTo>
                <a:lnTo>
                  <a:pt x="77" y="2466"/>
                </a:lnTo>
                <a:lnTo>
                  <a:pt x="83" y="2462"/>
                </a:lnTo>
                <a:lnTo>
                  <a:pt x="90" y="2459"/>
                </a:lnTo>
                <a:lnTo>
                  <a:pt x="92" y="2458"/>
                </a:lnTo>
                <a:lnTo>
                  <a:pt x="93" y="2456"/>
                </a:lnTo>
                <a:lnTo>
                  <a:pt x="98" y="2453"/>
                </a:lnTo>
                <a:lnTo>
                  <a:pt x="104" y="2450"/>
                </a:lnTo>
                <a:lnTo>
                  <a:pt x="107" y="2449"/>
                </a:lnTo>
                <a:lnTo>
                  <a:pt x="107" y="2448"/>
                </a:lnTo>
                <a:lnTo>
                  <a:pt x="109" y="2446"/>
                </a:lnTo>
                <a:lnTo>
                  <a:pt x="114" y="2444"/>
                </a:lnTo>
                <a:lnTo>
                  <a:pt x="115" y="2444"/>
                </a:lnTo>
                <a:lnTo>
                  <a:pt x="127" y="2437"/>
                </a:lnTo>
                <a:lnTo>
                  <a:pt x="127" y="2434"/>
                </a:lnTo>
                <a:lnTo>
                  <a:pt x="127" y="2432"/>
                </a:lnTo>
                <a:lnTo>
                  <a:pt x="125" y="2427"/>
                </a:lnTo>
                <a:lnTo>
                  <a:pt x="124" y="2418"/>
                </a:lnTo>
                <a:lnTo>
                  <a:pt x="122" y="2411"/>
                </a:lnTo>
                <a:lnTo>
                  <a:pt x="120" y="2403"/>
                </a:lnTo>
                <a:lnTo>
                  <a:pt x="120" y="2401"/>
                </a:lnTo>
                <a:lnTo>
                  <a:pt x="119" y="2398"/>
                </a:lnTo>
                <a:lnTo>
                  <a:pt x="119" y="2397"/>
                </a:lnTo>
                <a:lnTo>
                  <a:pt x="118" y="2396"/>
                </a:lnTo>
                <a:lnTo>
                  <a:pt x="114" y="2389"/>
                </a:lnTo>
                <a:lnTo>
                  <a:pt x="113" y="2387"/>
                </a:lnTo>
                <a:lnTo>
                  <a:pt x="113" y="2386"/>
                </a:lnTo>
                <a:lnTo>
                  <a:pt x="113" y="2385"/>
                </a:lnTo>
                <a:lnTo>
                  <a:pt x="112" y="2384"/>
                </a:lnTo>
                <a:lnTo>
                  <a:pt x="112" y="2382"/>
                </a:lnTo>
                <a:lnTo>
                  <a:pt x="111" y="2382"/>
                </a:lnTo>
                <a:lnTo>
                  <a:pt x="112" y="2381"/>
                </a:lnTo>
                <a:lnTo>
                  <a:pt x="133" y="2358"/>
                </a:lnTo>
                <a:lnTo>
                  <a:pt x="140" y="2362"/>
                </a:lnTo>
                <a:lnTo>
                  <a:pt x="144" y="2358"/>
                </a:lnTo>
                <a:lnTo>
                  <a:pt x="154" y="2347"/>
                </a:lnTo>
                <a:lnTo>
                  <a:pt x="156" y="2344"/>
                </a:lnTo>
                <a:lnTo>
                  <a:pt x="161" y="2338"/>
                </a:lnTo>
                <a:lnTo>
                  <a:pt x="161" y="2336"/>
                </a:lnTo>
                <a:lnTo>
                  <a:pt x="162" y="2336"/>
                </a:lnTo>
                <a:lnTo>
                  <a:pt x="162" y="2334"/>
                </a:lnTo>
                <a:lnTo>
                  <a:pt x="162" y="2333"/>
                </a:lnTo>
                <a:lnTo>
                  <a:pt x="165" y="2332"/>
                </a:lnTo>
                <a:lnTo>
                  <a:pt x="166" y="2331"/>
                </a:lnTo>
                <a:lnTo>
                  <a:pt x="166" y="2330"/>
                </a:lnTo>
                <a:lnTo>
                  <a:pt x="166" y="2328"/>
                </a:lnTo>
                <a:lnTo>
                  <a:pt x="166" y="2323"/>
                </a:lnTo>
                <a:lnTo>
                  <a:pt x="165" y="2317"/>
                </a:lnTo>
                <a:lnTo>
                  <a:pt x="165" y="2316"/>
                </a:lnTo>
                <a:lnTo>
                  <a:pt x="168" y="2315"/>
                </a:lnTo>
                <a:lnTo>
                  <a:pt x="170" y="2315"/>
                </a:lnTo>
                <a:lnTo>
                  <a:pt x="171" y="2312"/>
                </a:lnTo>
                <a:lnTo>
                  <a:pt x="172" y="2310"/>
                </a:lnTo>
                <a:lnTo>
                  <a:pt x="174" y="2306"/>
                </a:lnTo>
                <a:lnTo>
                  <a:pt x="176" y="2305"/>
                </a:lnTo>
                <a:lnTo>
                  <a:pt x="177" y="2304"/>
                </a:lnTo>
                <a:lnTo>
                  <a:pt x="178" y="2302"/>
                </a:lnTo>
                <a:lnTo>
                  <a:pt x="179" y="2300"/>
                </a:lnTo>
                <a:lnTo>
                  <a:pt x="182" y="2299"/>
                </a:lnTo>
                <a:lnTo>
                  <a:pt x="183" y="2298"/>
                </a:lnTo>
                <a:lnTo>
                  <a:pt x="184" y="2298"/>
                </a:lnTo>
                <a:lnTo>
                  <a:pt x="187" y="2295"/>
                </a:lnTo>
                <a:lnTo>
                  <a:pt x="188" y="2294"/>
                </a:lnTo>
                <a:lnTo>
                  <a:pt x="188" y="2293"/>
                </a:lnTo>
                <a:lnTo>
                  <a:pt x="190" y="2291"/>
                </a:lnTo>
                <a:lnTo>
                  <a:pt x="197" y="2293"/>
                </a:lnTo>
                <a:lnTo>
                  <a:pt x="200" y="2293"/>
                </a:lnTo>
                <a:lnTo>
                  <a:pt x="205" y="2295"/>
                </a:lnTo>
                <a:lnTo>
                  <a:pt x="214" y="2296"/>
                </a:lnTo>
                <a:lnTo>
                  <a:pt x="214" y="2298"/>
                </a:lnTo>
                <a:lnTo>
                  <a:pt x="219" y="2302"/>
                </a:lnTo>
                <a:lnTo>
                  <a:pt x="218" y="2304"/>
                </a:lnTo>
                <a:lnTo>
                  <a:pt x="220" y="2307"/>
                </a:lnTo>
                <a:lnTo>
                  <a:pt x="221" y="2309"/>
                </a:lnTo>
                <a:lnTo>
                  <a:pt x="224" y="2310"/>
                </a:lnTo>
                <a:lnTo>
                  <a:pt x="230" y="2315"/>
                </a:lnTo>
                <a:lnTo>
                  <a:pt x="231" y="2315"/>
                </a:lnTo>
                <a:lnTo>
                  <a:pt x="232" y="2316"/>
                </a:lnTo>
                <a:lnTo>
                  <a:pt x="234" y="2317"/>
                </a:lnTo>
                <a:lnTo>
                  <a:pt x="234" y="2315"/>
                </a:lnTo>
                <a:lnTo>
                  <a:pt x="240" y="2306"/>
                </a:lnTo>
                <a:lnTo>
                  <a:pt x="246" y="2298"/>
                </a:lnTo>
                <a:lnTo>
                  <a:pt x="250" y="2294"/>
                </a:lnTo>
                <a:lnTo>
                  <a:pt x="252" y="2291"/>
                </a:lnTo>
                <a:lnTo>
                  <a:pt x="254" y="2288"/>
                </a:lnTo>
                <a:lnTo>
                  <a:pt x="258" y="2282"/>
                </a:lnTo>
                <a:lnTo>
                  <a:pt x="264" y="2275"/>
                </a:lnTo>
                <a:lnTo>
                  <a:pt x="266" y="2273"/>
                </a:lnTo>
                <a:lnTo>
                  <a:pt x="267" y="2272"/>
                </a:lnTo>
                <a:lnTo>
                  <a:pt x="267" y="2269"/>
                </a:lnTo>
                <a:lnTo>
                  <a:pt x="269" y="2263"/>
                </a:lnTo>
                <a:lnTo>
                  <a:pt x="269" y="2261"/>
                </a:lnTo>
                <a:lnTo>
                  <a:pt x="275" y="2245"/>
                </a:lnTo>
                <a:lnTo>
                  <a:pt x="277" y="2245"/>
                </a:lnTo>
                <a:lnTo>
                  <a:pt x="280" y="2236"/>
                </a:lnTo>
                <a:lnTo>
                  <a:pt x="282" y="2235"/>
                </a:lnTo>
                <a:lnTo>
                  <a:pt x="283" y="2232"/>
                </a:lnTo>
                <a:lnTo>
                  <a:pt x="284" y="2231"/>
                </a:lnTo>
                <a:lnTo>
                  <a:pt x="285" y="2230"/>
                </a:lnTo>
                <a:lnTo>
                  <a:pt x="288" y="2227"/>
                </a:lnTo>
                <a:lnTo>
                  <a:pt x="289" y="2225"/>
                </a:lnTo>
                <a:lnTo>
                  <a:pt x="291" y="2224"/>
                </a:lnTo>
                <a:lnTo>
                  <a:pt x="293" y="2221"/>
                </a:lnTo>
                <a:lnTo>
                  <a:pt x="295" y="2219"/>
                </a:lnTo>
                <a:lnTo>
                  <a:pt x="296" y="2216"/>
                </a:lnTo>
                <a:lnTo>
                  <a:pt x="298" y="2214"/>
                </a:lnTo>
                <a:lnTo>
                  <a:pt x="301" y="2215"/>
                </a:lnTo>
                <a:lnTo>
                  <a:pt x="312" y="2205"/>
                </a:lnTo>
                <a:lnTo>
                  <a:pt x="315" y="2206"/>
                </a:lnTo>
                <a:lnTo>
                  <a:pt x="316" y="2201"/>
                </a:lnTo>
                <a:lnTo>
                  <a:pt x="318" y="2198"/>
                </a:lnTo>
                <a:lnTo>
                  <a:pt x="318" y="2197"/>
                </a:lnTo>
                <a:lnTo>
                  <a:pt x="299" y="2184"/>
                </a:lnTo>
                <a:lnTo>
                  <a:pt x="293" y="2181"/>
                </a:lnTo>
                <a:lnTo>
                  <a:pt x="294" y="2178"/>
                </a:lnTo>
                <a:lnTo>
                  <a:pt x="299" y="2174"/>
                </a:lnTo>
                <a:lnTo>
                  <a:pt x="304" y="2171"/>
                </a:lnTo>
                <a:lnTo>
                  <a:pt x="305" y="2169"/>
                </a:lnTo>
                <a:lnTo>
                  <a:pt x="309" y="2161"/>
                </a:lnTo>
                <a:lnTo>
                  <a:pt x="309" y="2160"/>
                </a:lnTo>
                <a:lnTo>
                  <a:pt x="315" y="2152"/>
                </a:lnTo>
                <a:lnTo>
                  <a:pt x="315" y="2153"/>
                </a:lnTo>
                <a:lnTo>
                  <a:pt x="316" y="2153"/>
                </a:lnTo>
                <a:lnTo>
                  <a:pt x="330" y="2162"/>
                </a:lnTo>
                <a:lnTo>
                  <a:pt x="334" y="2150"/>
                </a:lnTo>
                <a:lnTo>
                  <a:pt x="338" y="2141"/>
                </a:lnTo>
                <a:lnTo>
                  <a:pt x="342" y="2133"/>
                </a:lnTo>
                <a:lnTo>
                  <a:pt x="348" y="2114"/>
                </a:lnTo>
                <a:lnTo>
                  <a:pt x="349" y="2113"/>
                </a:lnTo>
                <a:lnTo>
                  <a:pt x="347" y="2108"/>
                </a:lnTo>
                <a:lnTo>
                  <a:pt x="342" y="2102"/>
                </a:lnTo>
                <a:lnTo>
                  <a:pt x="342" y="2098"/>
                </a:lnTo>
                <a:lnTo>
                  <a:pt x="342" y="2094"/>
                </a:lnTo>
                <a:lnTo>
                  <a:pt x="343" y="2085"/>
                </a:lnTo>
                <a:lnTo>
                  <a:pt x="344" y="2081"/>
                </a:lnTo>
                <a:lnTo>
                  <a:pt x="343" y="2078"/>
                </a:lnTo>
                <a:lnTo>
                  <a:pt x="339" y="2064"/>
                </a:lnTo>
                <a:lnTo>
                  <a:pt x="339" y="2062"/>
                </a:lnTo>
                <a:lnTo>
                  <a:pt x="336" y="2060"/>
                </a:lnTo>
                <a:lnTo>
                  <a:pt x="332" y="2059"/>
                </a:lnTo>
                <a:lnTo>
                  <a:pt x="330" y="2056"/>
                </a:lnTo>
                <a:lnTo>
                  <a:pt x="328" y="2057"/>
                </a:lnTo>
                <a:lnTo>
                  <a:pt x="321" y="2051"/>
                </a:lnTo>
                <a:lnTo>
                  <a:pt x="310" y="2041"/>
                </a:lnTo>
                <a:lnTo>
                  <a:pt x="307" y="2041"/>
                </a:lnTo>
                <a:lnTo>
                  <a:pt x="294" y="2032"/>
                </a:lnTo>
                <a:lnTo>
                  <a:pt x="284" y="2023"/>
                </a:lnTo>
                <a:lnTo>
                  <a:pt x="282" y="2022"/>
                </a:lnTo>
                <a:lnTo>
                  <a:pt x="275" y="2027"/>
                </a:lnTo>
                <a:lnTo>
                  <a:pt x="275" y="2028"/>
                </a:lnTo>
                <a:lnTo>
                  <a:pt x="273" y="2032"/>
                </a:lnTo>
                <a:lnTo>
                  <a:pt x="272" y="2032"/>
                </a:lnTo>
                <a:lnTo>
                  <a:pt x="268" y="2027"/>
                </a:lnTo>
                <a:lnTo>
                  <a:pt x="267" y="2027"/>
                </a:lnTo>
                <a:lnTo>
                  <a:pt x="267" y="2025"/>
                </a:lnTo>
                <a:lnTo>
                  <a:pt x="266" y="2027"/>
                </a:lnTo>
                <a:lnTo>
                  <a:pt x="263" y="2028"/>
                </a:lnTo>
                <a:lnTo>
                  <a:pt x="262" y="2029"/>
                </a:lnTo>
                <a:lnTo>
                  <a:pt x="261" y="2029"/>
                </a:lnTo>
                <a:lnTo>
                  <a:pt x="261" y="2030"/>
                </a:lnTo>
                <a:lnTo>
                  <a:pt x="261" y="2032"/>
                </a:lnTo>
                <a:lnTo>
                  <a:pt x="261" y="2033"/>
                </a:lnTo>
                <a:lnTo>
                  <a:pt x="261" y="2034"/>
                </a:lnTo>
                <a:lnTo>
                  <a:pt x="259" y="2035"/>
                </a:lnTo>
                <a:lnTo>
                  <a:pt x="258" y="2039"/>
                </a:lnTo>
                <a:lnTo>
                  <a:pt x="254" y="2044"/>
                </a:lnTo>
                <a:lnTo>
                  <a:pt x="253" y="2046"/>
                </a:lnTo>
                <a:lnTo>
                  <a:pt x="253" y="2048"/>
                </a:lnTo>
                <a:lnTo>
                  <a:pt x="246" y="2041"/>
                </a:lnTo>
                <a:lnTo>
                  <a:pt x="248" y="2037"/>
                </a:lnTo>
                <a:lnTo>
                  <a:pt x="246" y="2035"/>
                </a:lnTo>
                <a:lnTo>
                  <a:pt x="241" y="2033"/>
                </a:lnTo>
                <a:lnTo>
                  <a:pt x="235" y="2030"/>
                </a:lnTo>
                <a:lnTo>
                  <a:pt x="234" y="2029"/>
                </a:lnTo>
                <a:lnTo>
                  <a:pt x="232" y="2028"/>
                </a:lnTo>
                <a:lnTo>
                  <a:pt x="231" y="2028"/>
                </a:lnTo>
                <a:lnTo>
                  <a:pt x="231" y="2027"/>
                </a:lnTo>
                <a:lnTo>
                  <a:pt x="231" y="2025"/>
                </a:lnTo>
                <a:lnTo>
                  <a:pt x="231" y="2024"/>
                </a:lnTo>
                <a:lnTo>
                  <a:pt x="234" y="2023"/>
                </a:lnTo>
                <a:lnTo>
                  <a:pt x="237" y="2023"/>
                </a:lnTo>
                <a:lnTo>
                  <a:pt x="238" y="2022"/>
                </a:lnTo>
                <a:lnTo>
                  <a:pt x="240" y="2021"/>
                </a:lnTo>
                <a:lnTo>
                  <a:pt x="241" y="2007"/>
                </a:lnTo>
                <a:lnTo>
                  <a:pt x="241" y="2005"/>
                </a:lnTo>
                <a:lnTo>
                  <a:pt x="242" y="1996"/>
                </a:lnTo>
                <a:lnTo>
                  <a:pt x="242" y="1995"/>
                </a:lnTo>
                <a:lnTo>
                  <a:pt x="243" y="1992"/>
                </a:lnTo>
                <a:lnTo>
                  <a:pt x="245" y="1991"/>
                </a:lnTo>
                <a:lnTo>
                  <a:pt x="250" y="1987"/>
                </a:lnTo>
                <a:lnTo>
                  <a:pt x="252" y="1986"/>
                </a:lnTo>
                <a:lnTo>
                  <a:pt x="254" y="1984"/>
                </a:lnTo>
                <a:lnTo>
                  <a:pt x="254" y="1982"/>
                </a:lnTo>
                <a:lnTo>
                  <a:pt x="268" y="1971"/>
                </a:lnTo>
                <a:lnTo>
                  <a:pt x="269" y="1971"/>
                </a:lnTo>
                <a:lnTo>
                  <a:pt x="272" y="1976"/>
                </a:lnTo>
                <a:lnTo>
                  <a:pt x="277" y="1973"/>
                </a:lnTo>
                <a:lnTo>
                  <a:pt x="278" y="1973"/>
                </a:lnTo>
                <a:lnTo>
                  <a:pt x="277" y="1971"/>
                </a:lnTo>
                <a:lnTo>
                  <a:pt x="277" y="1970"/>
                </a:lnTo>
                <a:lnTo>
                  <a:pt x="277" y="1969"/>
                </a:lnTo>
                <a:lnTo>
                  <a:pt x="279" y="1966"/>
                </a:lnTo>
                <a:lnTo>
                  <a:pt x="280" y="1965"/>
                </a:lnTo>
                <a:lnTo>
                  <a:pt x="283" y="1965"/>
                </a:lnTo>
                <a:lnTo>
                  <a:pt x="284" y="1964"/>
                </a:lnTo>
                <a:lnTo>
                  <a:pt x="284" y="1963"/>
                </a:lnTo>
                <a:lnTo>
                  <a:pt x="285" y="1963"/>
                </a:lnTo>
                <a:lnTo>
                  <a:pt x="284" y="1961"/>
                </a:lnTo>
                <a:lnTo>
                  <a:pt x="283" y="1960"/>
                </a:lnTo>
                <a:lnTo>
                  <a:pt x="282" y="1959"/>
                </a:lnTo>
                <a:lnTo>
                  <a:pt x="280" y="1959"/>
                </a:lnTo>
                <a:lnTo>
                  <a:pt x="285" y="1952"/>
                </a:lnTo>
                <a:lnTo>
                  <a:pt x="286" y="1949"/>
                </a:lnTo>
                <a:lnTo>
                  <a:pt x="288" y="1944"/>
                </a:lnTo>
                <a:lnTo>
                  <a:pt x="291" y="1934"/>
                </a:lnTo>
                <a:lnTo>
                  <a:pt x="293" y="1933"/>
                </a:lnTo>
                <a:lnTo>
                  <a:pt x="302" y="1923"/>
                </a:lnTo>
                <a:lnTo>
                  <a:pt x="304" y="1920"/>
                </a:lnTo>
                <a:lnTo>
                  <a:pt x="304" y="1918"/>
                </a:lnTo>
                <a:lnTo>
                  <a:pt x="306" y="1913"/>
                </a:lnTo>
                <a:lnTo>
                  <a:pt x="307" y="1910"/>
                </a:lnTo>
                <a:lnTo>
                  <a:pt x="309" y="1910"/>
                </a:lnTo>
                <a:lnTo>
                  <a:pt x="310" y="1910"/>
                </a:lnTo>
                <a:lnTo>
                  <a:pt x="318" y="1901"/>
                </a:lnTo>
                <a:lnTo>
                  <a:pt x="325" y="1892"/>
                </a:lnTo>
                <a:lnTo>
                  <a:pt x="328" y="1889"/>
                </a:lnTo>
                <a:lnTo>
                  <a:pt x="330" y="1888"/>
                </a:lnTo>
                <a:lnTo>
                  <a:pt x="332" y="1886"/>
                </a:lnTo>
                <a:lnTo>
                  <a:pt x="334" y="1884"/>
                </a:lnTo>
                <a:lnTo>
                  <a:pt x="337" y="1883"/>
                </a:lnTo>
                <a:lnTo>
                  <a:pt x="339" y="1879"/>
                </a:lnTo>
                <a:lnTo>
                  <a:pt x="342" y="1876"/>
                </a:lnTo>
                <a:lnTo>
                  <a:pt x="343" y="1875"/>
                </a:lnTo>
                <a:lnTo>
                  <a:pt x="346" y="1872"/>
                </a:lnTo>
                <a:lnTo>
                  <a:pt x="348" y="1865"/>
                </a:lnTo>
                <a:lnTo>
                  <a:pt x="357" y="1846"/>
                </a:lnTo>
                <a:lnTo>
                  <a:pt x="358" y="1846"/>
                </a:lnTo>
                <a:lnTo>
                  <a:pt x="359" y="1844"/>
                </a:lnTo>
                <a:lnTo>
                  <a:pt x="360" y="1844"/>
                </a:lnTo>
                <a:lnTo>
                  <a:pt x="364" y="1844"/>
                </a:lnTo>
                <a:lnTo>
                  <a:pt x="366" y="1844"/>
                </a:lnTo>
                <a:lnTo>
                  <a:pt x="370" y="1844"/>
                </a:lnTo>
                <a:lnTo>
                  <a:pt x="373" y="1843"/>
                </a:lnTo>
                <a:lnTo>
                  <a:pt x="374" y="1843"/>
                </a:lnTo>
                <a:lnTo>
                  <a:pt x="375" y="1842"/>
                </a:lnTo>
                <a:lnTo>
                  <a:pt x="375" y="1841"/>
                </a:lnTo>
                <a:lnTo>
                  <a:pt x="375" y="1840"/>
                </a:lnTo>
                <a:lnTo>
                  <a:pt x="376" y="1840"/>
                </a:lnTo>
                <a:lnTo>
                  <a:pt x="378" y="1838"/>
                </a:lnTo>
                <a:lnTo>
                  <a:pt x="379" y="1838"/>
                </a:lnTo>
                <a:lnTo>
                  <a:pt x="380" y="1838"/>
                </a:lnTo>
                <a:lnTo>
                  <a:pt x="380" y="1837"/>
                </a:lnTo>
                <a:lnTo>
                  <a:pt x="381" y="1838"/>
                </a:lnTo>
                <a:lnTo>
                  <a:pt x="382" y="1838"/>
                </a:lnTo>
                <a:lnTo>
                  <a:pt x="386" y="1838"/>
                </a:lnTo>
                <a:lnTo>
                  <a:pt x="387" y="1838"/>
                </a:lnTo>
                <a:lnTo>
                  <a:pt x="390" y="1840"/>
                </a:lnTo>
                <a:lnTo>
                  <a:pt x="391" y="1840"/>
                </a:lnTo>
                <a:lnTo>
                  <a:pt x="392" y="1840"/>
                </a:lnTo>
                <a:lnTo>
                  <a:pt x="394" y="1838"/>
                </a:lnTo>
                <a:lnTo>
                  <a:pt x="394" y="1837"/>
                </a:lnTo>
                <a:lnTo>
                  <a:pt x="395" y="1836"/>
                </a:lnTo>
                <a:lnTo>
                  <a:pt x="396" y="1835"/>
                </a:lnTo>
                <a:lnTo>
                  <a:pt x="398" y="1835"/>
                </a:lnTo>
                <a:lnTo>
                  <a:pt x="400" y="1835"/>
                </a:lnTo>
                <a:lnTo>
                  <a:pt x="401" y="1833"/>
                </a:lnTo>
                <a:lnTo>
                  <a:pt x="402" y="1832"/>
                </a:lnTo>
                <a:lnTo>
                  <a:pt x="403" y="1832"/>
                </a:lnTo>
                <a:lnTo>
                  <a:pt x="406" y="1830"/>
                </a:lnTo>
                <a:lnTo>
                  <a:pt x="407" y="1827"/>
                </a:lnTo>
                <a:lnTo>
                  <a:pt x="408" y="1827"/>
                </a:lnTo>
                <a:lnTo>
                  <a:pt x="408" y="1826"/>
                </a:lnTo>
                <a:lnTo>
                  <a:pt x="408" y="1825"/>
                </a:lnTo>
                <a:lnTo>
                  <a:pt x="408" y="1824"/>
                </a:lnTo>
                <a:lnTo>
                  <a:pt x="410" y="1824"/>
                </a:lnTo>
                <a:lnTo>
                  <a:pt x="410" y="1822"/>
                </a:lnTo>
                <a:lnTo>
                  <a:pt x="411" y="1825"/>
                </a:lnTo>
                <a:lnTo>
                  <a:pt x="412" y="1825"/>
                </a:lnTo>
                <a:lnTo>
                  <a:pt x="414" y="1828"/>
                </a:lnTo>
                <a:lnTo>
                  <a:pt x="417" y="1831"/>
                </a:lnTo>
                <a:lnTo>
                  <a:pt x="419" y="1833"/>
                </a:lnTo>
                <a:lnTo>
                  <a:pt x="422" y="1836"/>
                </a:lnTo>
                <a:lnTo>
                  <a:pt x="424" y="1840"/>
                </a:lnTo>
                <a:lnTo>
                  <a:pt x="427" y="1842"/>
                </a:lnTo>
                <a:lnTo>
                  <a:pt x="429" y="1844"/>
                </a:lnTo>
                <a:lnTo>
                  <a:pt x="432" y="1847"/>
                </a:lnTo>
                <a:lnTo>
                  <a:pt x="434" y="1851"/>
                </a:lnTo>
                <a:lnTo>
                  <a:pt x="437" y="1853"/>
                </a:lnTo>
                <a:lnTo>
                  <a:pt x="439" y="1856"/>
                </a:lnTo>
                <a:lnTo>
                  <a:pt x="440" y="1858"/>
                </a:lnTo>
                <a:lnTo>
                  <a:pt x="442" y="1859"/>
                </a:lnTo>
                <a:lnTo>
                  <a:pt x="443" y="1859"/>
                </a:lnTo>
                <a:lnTo>
                  <a:pt x="443" y="1860"/>
                </a:lnTo>
                <a:lnTo>
                  <a:pt x="444" y="1860"/>
                </a:lnTo>
                <a:lnTo>
                  <a:pt x="444" y="1862"/>
                </a:lnTo>
                <a:lnTo>
                  <a:pt x="444" y="1863"/>
                </a:lnTo>
                <a:lnTo>
                  <a:pt x="444" y="1865"/>
                </a:lnTo>
                <a:lnTo>
                  <a:pt x="444" y="1867"/>
                </a:lnTo>
                <a:lnTo>
                  <a:pt x="444" y="1868"/>
                </a:lnTo>
                <a:lnTo>
                  <a:pt x="444" y="1869"/>
                </a:lnTo>
                <a:lnTo>
                  <a:pt x="445" y="1870"/>
                </a:lnTo>
                <a:lnTo>
                  <a:pt x="445" y="1872"/>
                </a:lnTo>
                <a:lnTo>
                  <a:pt x="446" y="1873"/>
                </a:lnTo>
                <a:lnTo>
                  <a:pt x="448" y="1874"/>
                </a:lnTo>
                <a:lnTo>
                  <a:pt x="449" y="1878"/>
                </a:lnTo>
                <a:lnTo>
                  <a:pt x="450" y="1880"/>
                </a:lnTo>
                <a:lnTo>
                  <a:pt x="451" y="1880"/>
                </a:lnTo>
                <a:lnTo>
                  <a:pt x="453" y="1881"/>
                </a:lnTo>
                <a:lnTo>
                  <a:pt x="454" y="1883"/>
                </a:lnTo>
                <a:lnTo>
                  <a:pt x="456" y="1885"/>
                </a:lnTo>
                <a:lnTo>
                  <a:pt x="459" y="1888"/>
                </a:lnTo>
                <a:lnTo>
                  <a:pt x="460" y="1889"/>
                </a:lnTo>
                <a:lnTo>
                  <a:pt x="461" y="1888"/>
                </a:lnTo>
                <a:lnTo>
                  <a:pt x="462" y="1886"/>
                </a:lnTo>
                <a:lnTo>
                  <a:pt x="466" y="1884"/>
                </a:lnTo>
                <a:lnTo>
                  <a:pt x="470" y="1883"/>
                </a:lnTo>
                <a:lnTo>
                  <a:pt x="471" y="1881"/>
                </a:lnTo>
                <a:lnTo>
                  <a:pt x="472" y="1881"/>
                </a:lnTo>
                <a:lnTo>
                  <a:pt x="475" y="1878"/>
                </a:lnTo>
                <a:lnTo>
                  <a:pt x="476" y="1878"/>
                </a:lnTo>
                <a:lnTo>
                  <a:pt x="478" y="1875"/>
                </a:lnTo>
                <a:lnTo>
                  <a:pt x="478" y="1874"/>
                </a:lnTo>
                <a:lnTo>
                  <a:pt x="480" y="1873"/>
                </a:lnTo>
                <a:lnTo>
                  <a:pt x="482" y="1870"/>
                </a:lnTo>
                <a:lnTo>
                  <a:pt x="483" y="1869"/>
                </a:lnTo>
                <a:lnTo>
                  <a:pt x="487" y="1864"/>
                </a:lnTo>
                <a:lnTo>
                  <a:pt x="489" y="1860"/>
                </a:lnTo>
                <a:lnTo>
                  <a:pt x="491" y="1858"/>
                </a:lnTo>
                <a:lnTo>
                  <a:pt x="494" y="1854"/>
                </a:lnTo>
                <a:lnTo>
                  <a:pt x="496" y="1852"/>
                </a:lnTo>
                <a:lnTo>
                  <a:pt x="497" y="1849"/>
                </a:lnTo>
                <a:lnTo>
                  <a:pt x="499" y="1846"/>
                </a:lnTo>
                <a:lnTo>
                  <a:pt x="512" y="1833"/>
                </a:lnTo>
                <a:lnTo>
                  <a:pt x="510" y="1832"/>
                </a:lnTo>
                <a:lnTo>
                  <a:pt x="505" y="1827"/>
                </a:lnTo>
                <a:lnTo>
                  <a:pt x="499" y="1824"/>
                </a:lnTo>
                <a:lnTo>
                  <a:pt x="499" y="1822"/>
                </a:lnTo>
                <a:lnTo>
                  <a:pt x="498" y="1821"/>
                </a:lnTo>
                <a:lnTo>
                  <a:pt x="501" y="1817"/>
                </a:lnTo>
                <a:lnTo>
                  <a:pt x="502" y="1817"/>
                </a:lnTo>
                <a:lnTo>
                  <a:pt x="503" y="1815"/>
                </a:lnTo>
                <a:lnTo>
                  <a:pt x="504" y="1815"/>
                </a:lnTo>
                <a:lnTo>
                  <a:pt x="508" y="1811"/>
                </a:lnTo>
                <a:lnTo>
                  <a:pt x="510" y="1808"/>
                </a:lnTo>
                <a:lnTo>
                  <a:pt x="512" y="1808"/>
                </a:lnTo>
                <a:lnTo>
                  <a:pt x="514" y="1804"/>
                </a:lnTo>
                <a:lnTo>
                  <a:pt x="518" y="1800"/>
                </a:lnTo>
                <a:lnTo>
                  <a:pt x="521" y="1795"/>
                </a:lnTo>
                <a:lnTo>
                  <a:pt x="523" y="1794"/>
                </a:lnTo>
                <a:lnTo>
                  <a:pt x="525" y="1789"/>
                </a:lnTo>
                <a:lnTo>
                  <a:pt x="526" y="1788"/>
                </a:lnTo>
                <a:lnTo>
                  <a:pt x="526" y="1787"/>
                </a:lnTo>
                <a:lnTo>
                  <a:pt x="528" y="1782"/>
                </a:lnTo>
                <a:lnTo>
                  <a:pt x="529" y="1779"/>
                </a:lnTo>
                <a:lnTo>
                  <a:pt x="529" y="1778"/>
                </a:lnTo>
                <a:lnTo>
                  <a:pt x="530" y="1777"/>
                </a:lnTo>
                <a:lnTo>
                  <a:pt x="530" y="1776"/>
                </a:lnTo>
                <a:lnTo>
                  <a:pt x="530" y="1773"/>
                </a:lnTo>
                <a:lnTo>
                  <a:pt x="531" y="1771"/>
                </a:lnTo>
                <a:lnTo>
                  <a:pt x="531" y="1769"/>
                </a:lnTo>
                <a:lnTo>
                  <a:pt x="531" y="1768"/>
                </a:lnTo>
                <a:lnTo>
                  <a:pt x="533" y="1767"/>
                </a:lnTo>
                <a:lnTo>
                  <a:pt x="533" y="1766"/>
                </a:lnTo>
                <a:lnTo>
                  <a:pt x="534" y="1764"/>
                </a:lnTo>
                <a:lnTo>
                  <a:pt x="535" y="1764"/>
                </a:lnTo>
                <a:lnTo>
                  <a:pt x="537" y="1764"/>
                </a:lnTo>
                <a:lnTo>
                  <a:pt x="539" y="1764"/>
                </a:lnTo>
                <a:lnTo>
                  <a:pt x="541" y="1763"/>
                </a:lnTo>
                <a:lnTo>
                  <a:pt x="542" y="1763"/>
                </a:lnTo>
                <a:lnTo>
                  <a:pt x="544" y="1763"/>
                </a:lnTo>
                <a:lnTo>
                  <a:pt x="544" y="1762"/>
                </a:lnTo>
                <a:lnTo>
                  <a:pt x="545" y="1762"/>
                </a:lnTo>
                <a:lnTo>
                  <a:pt x="546" y="1761"/>
                </a:lnTo>
                <a:lnTo>
                  <a:pt x="549" y="1760"/>
                </a:lnTo>
                <a:lnTo>
                  <a:pt x="549" y="1758"/>
                </a:lnTo>
                <a:lnTo>
                  <a:pt x="551" y="1756"/>
                </a:lnTo>
                <a:lnTo>
                  <a:pt x="552" y="1755"/>
                </a:lnTo>
                <a:lnTo>
                  <a:pt x="552" y="1753"/>
                </a:lnTo>
                <a:lnTo>
                  <a:pt x="553" y="1752"/>
                </a:lnTo>
                <a:lnTo>
                  <a:pt x="555" y="1751"/>
                </a:lnTo>
                <a:lnTo>
                  <a:pt x="556" y="1751"/>
                </a:lnTo>
                <a:lnTo>
                  <a:pt x="558" y="1748"/>
                </a:lnTo>
                <a:lnTo>
                  <a:pt x="561" y="1747"/>
                </a:lnTo>
                <a:lnTo>
                  <a:pt x="566" y="1744"/>
                </a:lnTo>
                <a:lnTo>
                  <a:pt x="569" y="1741"/>
                </a:lnTo>
                <a:lnTo>
                  <a:pt x="572" y="1740"/>
                </a:lnTo>
                <a:lnTo>
                  <a:pt x="573" y="1739"/>
                </a:lnTo>
                <a:lnTo>
                  <a:pt x="574" y="1739"/>
                </a:lnTo>
                <a:lnTo>
                  <a:pt x="576" y="1737"/>
                </a:lnTo>
                <a:lnTo>
                  <a:pt x="576" y="1736"/>
                </a:lnTo>
                <a:lnTo>
                  <a:pt x="576" y="1735"/>
                </a:lnTo>
                <a:lnTo>
                  <a:pt x="576" y="1734"/>
                </a:lnTo>
                <a:lnTo>
                  <a:pt x="577" y="1734"/>
                </a:lnTo>
                <a:lnTo>
                  <a:pt x="584" y="1730"/>
                </a:lnTo>
                <a:lnTo>
                  <a:pt x="585" y="1730"/>
                </a:lnTo>
                <a:lnTo>
                  <a:pt x="589" y="1729"/>
                </a:lnTo>
                <a:lnTo>
                  <a:pt x="592" y="1728"/>
                </a:lnTo>
                <a:lnTo>
                  <a:pt x="597" y="1725"/>
                </a:lnTo>
                <a:lnTo>
                  <a:pt x="598" y="1726"/>
                </a:lnTo>
                <a:lnTo>
                  <a:pt x="599" y="1726"/>
                </a:lnTo>
                <a:lnTo>
                  <a:pt x="601" y="1726"/>
                </a:lnTo>
                <a:lnTo>
                  <a:pt x="605" y="1725"/>
                </a:lnTo>
                <a:lnTo>
                  <a:pt x="611" y="1724"/>
                </a:lnTo>
                <a:lnTo>
                  <a:pt x="613" y="1724"/>
                </a:lnTo>
                <a:lnTo>
                  <a:pt x="614" y="1724"/>
                </a:lnTo>
                <a:lnTo>
                  <a:pt x="615" y="1724"/>
                </a:lnTo>
                <a:lnTo>
                  <a:pt x="616" y="1724"/>
                </a:lnTo>
                <a:lnTo>
                  <a:pt x="617" y="1724"/>
                </a:lnTo>
                <a:lnTo>
                  <a:pt x="617" y="1725"/>
                </a:lnTo>
                <a:lnTo>
                  <a:pt x="619" y="1725"/>
                </a:lnTo>
                <a:lnTo>
                  <a:pt x="620" y="1725"/>
                </a:lnTo>
                <a:lnTo>
                  <a:pt x="621" y="1725"/>
                </a:lnTo>
                <a:lnTo>
                  <a:pt x="624" y="1726"/>
                </a:lnTo>
                <a:lnTo>
                  <a:pt x="625" y="1726"/>
                </a:lnTo>
                <a:lnTo>
                  <a:pt x="626" y="1726"/>
                </a:lnTo>
                <a:lnTo>
                  <a:pt x="627" y="1728"/>
                </a:lnTo>
                <a:lnTo>
                  <a:pt x="631" y="1730"/>
                </a:lnTo>
                <a:lnTo>
                  <a:pt x="632" y="1730"/>
                </a:lnTo>
                <a:lnTo>
                  <a:pt x="637" y="1732"/>
                </a:lnTo>
                <a:lnTo>
                  <a:pt x="640" y="1734"/>
                </a:lnTo>
                <a:lnTo>
                  <a:pt x="641" y="1735"/>
                </a:lnTo>
                <a:lnTo>
                  <a:pt x="642" y="1736"/>
                </a:lnTo>
                <a:lnTo>
                  <a:pt x="646" y="1736"/>
                </a:lnTo>
                <a:lnTo>
                  <a:pt x="646" y="1737"/>
                </a:lnTo>
                <a:lnTo>
                  <a:pt x="647" y="1737"/>
                </a:lnTo>
                <a:lnTo>
                  <a:pt x="647" y="1739"/>
                </a:lnTo>
                <a:lnTo>
                  <a:pt x="646" y="1739"/>
                </a:lnTo>
                <a:lnTo>
                  <a:pt x="646" y="1742"/>
                </a:lnTo>
                <a:lnTo>
                  <a:pt x="645" y="1745"/>
                </a:lnTo>
                <a:lnTo>
                  <a:pt x="645" y="1746"/>
                </a:lnTo>
                <a:lnTo>
                  <a:pt x="643" y="1746"/>
                </a:lnTo>
                <a:lnTo>
                  <a:pt x="643" y="1747"/>
                </a:lnTo>
                <a:lnTo>
                  <a:pt x="643" y="1748"/>
                </a:lnTo>
                <a:lnTo>
                  <a:pt x="643" y="1750"/>
                </a:lnTo>
                <a:lnTo>
                  <a:pt x="643" y="1751"/>
                </a:lnTo>
                <a:lnTo>
                  <a:pt x="643" y="1752"/>
                </a:lnTo>
                <a:lnTo>
                  <a:pt x="643" y="1755"/>
                </a:lnTo>
                <a:lnTo>
                  <a:pt x="643" y="1757"/>
                </a:lnTo>
                <a:lnTo>
                  <a:pt x="643" y="1761"/>
                </a:lnTo>
                <a:lnTo>
                  <a:pt x="645" y="1764"/>
                </a:lnTo>
                <a:lnTo>
                  <a:pt x="645" y="1768"/>
                </a:lnTo>
                <a:lnTo>
                  <a:pt x="645" y="1771"/>
                </a:lnTo>
                <a:lnTo>
                  <a:pt x="645" y="1777"/>
                </a:lnTo>
                <a:lnTo>
                  <a:pt x="645" y="1778"/>
                </a:lnTo>
                <a:lnTo>
                  <a:pt x="646" y="1783"/>
                </a:lnTo>
                <a:lnTo>
                  <a:pt x="646" y="1785"/>
                </a:lnTo>
                <a:lnTo>
                  <a:pt x="646" y="1794"/>
                </a:lnTo>
                <a:lnTo>
                  <a:pt x="647" y="1798"/>
                </a:lnTo>
                <a:lnTo>
                  <a:pt x="647" y="1805"/>
                </a:lnTo>
                <a:lnTo>
                  <a:pt x="647" y="1809"/>
                </a:lnTo>
                <a:lnTo>
                  <a:pt x="647" y="1810"/>
                </a:lnTo>
                <a:lnTo>
                  <a:pt x="647" y="1812"/>
                </a:lnTo>
                <a:lnTo>
                  <a:pt x="648" y="1814"/>
                </a:lnTo>
                <a:lnTo>
                  <a:pt x="649" y="1814"/>
                </a:lnTo>
                <a:lnTo>
                  <a:pt x="652" y="1814"/>
                </a:lnTo>
                <a:lnTo>
                  <a:pt x="654" y="1814"/>
                </a:lnTo>
                <a:lnTo>
                  <a:pt x="657" y="1814"/>
                </a:lnTo>
                <a:lnTo>
                  <a:pt x="659" y="1814"/>
                </a:lnTo>
                <a:lnTo>
                  <a:pt x="661" y="1814"/>
                </a:lnTo>
                <a:lnTo>
                  <a:pt x="663" y="1812"/>
                </a:lnTo>
                <a:lnTo>
                  <a:pt x="664" y="1812"/>
                </a:lnTo>
                <a:lnTo>
                  <a:pt x="665" y="1812"/>
                </a:lnTo>
                <a:lnTo>
                  <a:pt x="667" y="1812"/>
                </a:lnTo>
                <a:lnTo>
                  <a:pt x="670" y="1811"/>
                </a:lnTo>
                <a:lnTo>
                  <a:pt x="675" y="1810"/>
                </a:lnTo>
                <a:lnTo>
                  <a:pt x="677" y="1810"/>
                </a:lnTo>
                <a:lnTo>
                  <a:pt x="678" y="1810"/>
                </a:lnTo>
                <a:lnTo>
                  <a:pt x="679" y="1809"/>
                </a:lnTo>
                <a:lnTo>
                  <a:pt x="683" y="1809"/>
                </a:lnTo>
                <a:lnTo>
                  <a:pt x="683" y="1808"/>
                </a:lnTo>
                <a:lnTo>
                  <a:pt x="684" y="1808"/>
                </a:lnTo>
                <a:lnTo>
                  <a:pt x="685" y="1809"/>
                </a:lnTo>
                <a:lnTo>
                  <a:pt x="688" y="1810"/>
                </a:lnTo>
                <a:lnTo>
                  <a:pt x="690" y="1810"/>
                </a:lnTo>
                <a:lnTo>
                  <a:pt x="691" y="1810"/>
                </a:lnTo>
                <a:lnTo>
                  <a:pt x="693" y="1810"/>
                </a:lnTo>
                <a:lnTo>
                  <a:pt x="693" y="1811"/>
                </a:lnTo>
                <a:lnTo>
                  <a:pt x="694" y="1811"/>
                </a:lnTo>
                <a:lnTo>
                  <a:pt x="696" y="1811"/>
                </a:lnTo>
                <a:lnTo>
                  <a:pt x="699" y="1811"/>
                </a:lnTo>
                <a:lnTo>
                  <a:pt x="700" y="1811"/>
                </a:lnTo>
                <a:lnTo>
                  <a:pt x="702" y="1811"/>
                </a:lnTo>
                <a:lnTo>
                  <a:pt x="704" y="1812"/>
                </a:lnTo>
                <a:lnTo>
                  <a:pt x="705" y="1812"/>
                </a:lnTo>
                <a:lnTo>
                  <a:pt x="706" y="1812"/>
                </a:lnTo>
                <a:lnTo>
                  <a:pt x="706" y="1814"/>
                </a:lnTo>
                <a:lnTo>
                  <a:pt x="707" y="1814"/>
                </a:lnTo>
                <a:lnTo>
                  <a:pt x="709" y="1815"/>
                </a:lnTo>
                <a:lnTo>
                  <a:pt x="710" y="1815"/>
                </a:lnTo>
                <a:lnTo>
                  <a:pt x="711" y="1815"/>
                </a:lnTo>
                <a:lnTo>
                  <a:pt x="711" y="1814"/>
                </a:lnTo>
                <a:lnTo>
                  <a:pt x="713" y="1814"/>
                </a:lnTo>
                <a:lnTo>
                  <a:pt x="715" y="1814"/>
                </a:lnTo>
                <a:lnTo>
                  <a:pt x="716" y="1812"/>
                </a:lnTo>
                <a:lnTo>
                  <a:pt x="717" y="1812"/>
                </a:lnTo>
                <a:lnTo>
                  <a:pt x="717" y="1811"/>
                </a:lnTo>
                <a:lnTo>
                  <a:pt x="718" y="1811"/>
                </a:lnTo>
                <a:lnTo>
                  <a:pt x="718" y="1810"/>
                </a:lnTo>
                <a:lnTo>
                  <a:pt x="720" y="1809"/>
                </a:lnTo>
                <a:lnTo>
                  <a:pt x="721" y="1806"/>
                </a:lnTo>
                <a:lnTo>
                  <a:pt x="721" y="1805"/>
                </a:lnTo>
                <a:lnTo>
                  <a:pt x="722" y="1805"/>
                </a:lnTo>
                <a:lnTo>
                  <a:pt x="722" y="1804"/>
                </a:lnTo>
                <a:lnTo>
                  <a:pt x="723" y="1804"/>
                </a:lnTo>
                <a:lnTo>
                  <a:pt x="727" y="1801"/>
                </a:lnTo>
                <a:lnTo>
                  <a:pt x="728" y="1801"/>
                </a:lnTo>
                <a:lnTo>
                  <a:pt x="729" y="1800"/>
                </a:lnTo>
                <a:lnTo>
                  <a:pt x="732" y="1799"/>
                </a:lnTo>
                <a:lnTo>
                  <a:pt x="733" y="1798"/>
                </a:lnTo>
                <a:lnTo>
                  <a:pt x="734" y="1798"/>
                </a:lnTo>
                <a:lnTo>
                  <a:pt x="736" y="1796"/>
                </a:lnTo>
                <a:lnTo>
                  <a:pt x="737" y="1796"/>
                </a:lnTo>
                <a:lnTo>
                  <a:pt x="738" y="1796"/>
                </a:lnTo>
                <a:lnTo>
                  <a:pt x="741" y="1795"/>
                </a:lnTo>
                <a:lnTo>
                  <a:pt x="742" y="1795"/>
                </a:lnTo>
                <a:lnTo>
                  <a:pt x="743" y="1795"/>
                </a:lnTo>
                <a:lnTo>
                  <a:pt x="743" y="1794"/>
                </a:lnTo>
                <a:lnTo>
                  <a:pt x="744" y="1793"/>
                </a:lnTo>
                <a:lnTo>
                  <a:pt x="747" y="1792"/>
                </a:lnTo>
                <a:lnTo>
                  <a:pt x="748" y="1790"/>
                </a:lnTo>
                <a:lnTo>
                  <a:pt x="749" y="1790"/>
                </a:lnTo>
                <a:lnTo>
                  <a:pt x="749" y="1789"/>
                </a:lnTo>
                <a:lnTo>
                  <a:pt x="750" y="1789"/>
                </a:lnTo>
                <a:lnTo>
                  <a:pt x="752" y="1789"/>
                </a:lnTo>
                <a:lnTo>
                  <a:pt x="753" y="1789"/>
                </a:lnTo>
                <a:lnTo>
                  <a:pt x="757" y="1789"/>
                </a:lnTo>
                <a:lnTo>
                  <a:pt x="758" y="1788"/>
                </a:lnTo>
                <a:lnTo>
                  <a:pt x="759" y="1788"/>
                </a:lnTo>
                <a:lnTo>
                  <a:pt x="760" y="1787"/>
                </a:lnTo>
                <a:lnTo>
                  <a:pt x="761" y="1785"/>
                </a:lnTo>
                <a:lnTo>
                  <a:pt x="761" y="1784"/>
                </a:lnTo>
                <a:lnTo>
                  <a:pt x="761" y="1783"/>
                </a:lnTo>
                <a:lnTo>
                  <a:pt x="761" y="1782"/>
                </a:lnTo>
                <a:lnTo>
                  <a:pt x="763" y="1780"/>
                </a:lnTo>
                <a:lnTo>
                  <a:pt x="763" y="1779"/>
                </a:lnTo>
                <a:lnTo>
                  <a:pt x="763" y="1778"/>
                </a:lnTo>
                <a:lnTo>
                  <a:pt x="763" y="1777"/>
                </a:lnTo>
                <a:lnTo>
                  <a:pt x="764" y="1777"/>
                </a:lnTo>
                <a:lnTo>
                  <a:pt x="764" y="1776"/>
                </a:lnTo>
                <a:lnTo>
                  <a:pt x="765" y="1774"/>
                </a:lnTo>
                <a:lnTo>
                  <a:pt x="765" y="1773"/>
                </a:lnTo>
                <a:lnTo>
                  <a:pt x="768" y="1772"/>
                </a:lnTo>
                <a:lnTo>
                  <a:pt x="769" y="1771"/>
                </a:lnTo>
                <a:lnTo>
                  <a:pt x="770" y="1769"/>
                </a:lnTo>
                <a:lnTo>
                  <a:pt x="772" y="1767"/>
                </a:lnTo>
                <a:lnTo>
                  <a:pt x="774" y="1766"/>
                </a:lnTo>
                <a:lnTo>
                  <a:pt x="781" y="1758"/>
                </a:lnTo>
                <a:lnTo>
                  <a:pt x="784" y="1756"/>
                </a:lnTo>
                <a:lnTo>
                  <a:pt x="786" y="1755"/>
                </a:lnTo>
                <a:lnTo>
                  <a:pt x="797" y="1771"/>
                </a:lnTo>
                <a:lnTo>
                  <a:pt x="800" y="1776"/>
                </a:lnTo>
                <a:lnTo>
                  <a:pt x="807" y="1784"/>
                </a:lnTo>
                <a:lnTo>
                  <a:pt x="828" y="1816"/>
                </a:lnTo>
                <a:lnTo>
                  <a:pt x="834" y="1825"/>
                </a:lnTo>
                <a:lnTo>
                  <a:pt x="835" y="1824"/>
                </a:lnTo>
                <a:lnTo>
                  <a:pt x="840" y="1821"/>
                </a:lnTo>
                <a:lnTo>
                  <a:pt x="841" y="1820"/>
                </a:lnTo>
                <a:lnTo>
                  <a:pt x="845" y="1816"/>
                </a:lnTo>
                <a:lnTo>
                  <a:pt x="849" y="1812"/>
                </a:lnTo>
                <a:lnTo>
                  <a:pt x="851" y="1810"/>
                </a:lnTo>
                <a:lnTo>
                  <a:pt x="854" y="1806"/>
                </a:lnTo>
                <a:lnTo>
                  <a:pt x="860" y="1803"/>
                </a:lnTo>
                <a:lnTo>
                  <a:pt x="861" y="1800"/>
                </a:lnTo>
                <a:lnTo>
                  <a:pt x="866" y="1796"/>
                </a:lnTo>
                <a:lnTo>
                  <a:pt x="867" y="1792"/>
                </a:lnTo>
                <a:lnTo>
                  <a:pt x="868" y="1787"/>
                </a:lnTo>
                <a:lnTo>
                  <a:pt x="870" y="1785"/>
                </a:lnTo>
                <a:lnTo>
                  <a:pt x="870" y="1784"/>
                </a:lnTo>
                <a:lnTo>
                  <a:pt x="871" y="1783"/>
                </a:lnTo>
                <a:lnTo>
                  <a:pt x="872" y="1782"/>
                </a:lnTo>
                <a:lnTo>
                  <a:pt x="873" y="1782"/>
                </a:lnTo>
                <a:lnTo>
                  <a:pt x="873" y="1780"/>
                </a:lnTo>
                <a:lnTo>
                  <a:pt x="877" y="1779"/>
                </a:lnTo>
                <a:lnTo>
                  <a:pt x="880" y="1778"/>
                </a:lnTo>
                <a:lnTo>
                  <a:pt x="882" y="1777"/>
                </a:lnTo>
                <a:lnTo>
                  <a:pt x="884" y="1777"/>
                </a:lnTo>
                <a:lnTo>
                  <a:pt x="887" y="1774"/>
                </a:lnTo>
                <a:lnTo>
                  <a:pt x="889" y="1772"/>
                </a:lnTo>
                <a:lnTo>
                  <a:pt x="892" y="1771"/>
                </a:lnTo>
                <a:lnTo>
                  <a:pt x="918" y="1748"/>
                </a:lnTo>
                <a:lnTo>
                  <a:pt x="919" y="1746"/>
                </a:lnTo>
                <a:lnTo>
                  <a:pt x="923" y="1744"/>
                </a:lnTo>
                <a:lnTo>
                  <a:pt x="870" y="1700"/>
                </a:lnTo>
                <a:lnTo>
                  <a:pt x="862" y="1694"/>
                </a:lnTo>
                <a:lnTo>
                  <a:pt x="859" y="1692"/>
                </a:lnTo>
                <a:lnTo>
                  <a:pt x="856" y="1691"/>
                </a:lnTo>
                <a:lnTo>
                  <a:pt x="854" y="1688"/>
                </a:lnTo>
                <a:lnTo>
                  <a:pt x="851" y="1687"/>
                </a:lnTo>
                <a:lnTo>
                  <a:pt x="838" y="1676"/>
                </a:lnTo>
                <a:lnTo>
                  <a:pt x="844" y="1673"/>
                </a:lnTo>
                <a:lnTo>
                  <a:pt x="848" y="1672"/>
                </a:lnTo>
                <a:lnTo>
                  <a:pt x="884" y="1659"/>
                </a:lnTo>
                <a:lnTo>
                  <a:pt x="916" y="1647"/>
                </a:lnTo>
                <a:lnTo>
                  <a:pt x="919" y="1645"/>
                </a:lnTo>
                <a:lnTo>
                  <a:pt x="923" y="1643"/>
                </a:lnTo>
                <a:lnTo>
                  <a:pt x="925" y="1643"/>
                </a:lnTo>
                <a:lnTo>
                  <a:pt x="947" y="1634"/>
                </a:lnTo>
                <a:lnTo>
                  <a:pt x="960" y="1633"/>
                </a:lnTo>
                <a:lnTo>
                  <a:pt x="989" y="1623"/>
                </a:lnTo>
                <a:lnTo>
                  <a:pt x="994" y="1620"/>
                </a:lnTo>
                <a:lnTo>
                  <a:pt x="1004" y="1618"/>
                </a:lnTo>
                <a:lnTo>
                  <a:pt x="1005" y="1617"/>
                </a:lnTo>
                <a:lnTo>
                  <a:pt x="1008" y="1617"/>
                </a:lnTo>
                <a:lnTo>
                  <a:pt x="1009" y="1615"/>
                </a:lnTo>
                <a:lnTo>
                  <a:pt x="1056" y="1599"/>
                </a:lnTo>
                <a:lnTo>
                  <a:pt x="1057" y="1599"/>
                </a:lnTo>
                <a:lnTo>
                  <a:pt x="1064" y="1597"/>
                </a:lnTo>
                <a:lnTo>
                  <a:pt x="1069" y="1596"/>
                </a:lnTo>
                <a:lnTo>
                  <a:pt x="1071" y="1595"/>
                </a:lnTo>
                <a:lnTo>
                  <a:pt x="1075" y="1593"/>
                </a:lnTo>
                <a:lnTo>
                  <a:pt x="1078" y="1592"/>
                </a:lnTo>
                <a:lnTo>
                  <a:pt x="1080" y="1591"/>
                </a:lnTo>
                <a:lnTo>
                  <a:pt x="1085" y="1590"/>
                </a:lnTo>
                <a:lnTo>
                  <a:pt x="1086" y="1588"/>
                </a:lnTo>
                <a:lnTo>
                  <a:pt x="1092" y="1587"/>
                </a:lnTo>
                <a:lnTo>
                  <a:pt x="1092" y="1586"/>
                </a:lnTo>
                <a:lnTo>
                  <a:pt x="1099" y="1585"/>
                </a:lnTo>
                <a:lnTo>
                  <a:pt x="1105" y="1582"/>
                </a:lnTo>
                <a:lnTo>
                  <a:pt x="1106" y="1581"/>
                </a:lnTo>
                <a:lnTo>
                  <a:pt x="1111" y="1580"/>
                </a:lnTo>
                <a:lnTo>
                  <a:pt x="1113" y="1579"/>
                </a:lnTo>
                <a:lnTo>
                  <a:pt x="1116" y="1577"/>
                </a:lnTo>
                <a:lnTo>
                  <a:pt x="1117" y="1577"/>
                </a:lnTo>
                <a:lnTo>
                  <a:pt x="1126" y="1574"/>
                </a:lnTo>
                <a:lnTo>
                  <a:pt x="1127" y="1572"/>
                </a:lnTo>
                <a:lnTo>
                  <a:pt x="1132" y="1571"/>
                </a:lnTo>
                <a:lnTo>
                  <a:pt x="1132" y="1570"/>
                </a:lnTo>
                <a:lnTo>
                  <a:pt x="1133" y="1570"/>
                </a:lnTo>
                <a:lnTo>
                  <a:pt x="1138" y="1567"/>
                </a:lnTo>
                <a:lnTo>
                  <a:pt x="1140" y="1566"/>
                </a:lnTo>
                <a:lnTo>
                  <a:pt x="1144" y="1565"/>
                </a:lnTo>
                <a:lnTo>
                  <a:pt x="1147" y="1564"/>
                </a:lnTo>
                <a:lnTo>
                  <a:pt x="1151" y="1561"/>
                </a:lnTo>
                <a:lnTo>
                  <a:pt x="1153" y="1560"/>
                </a:lnTo>
                <a:lnTo>
                  <a:pt x="1158" y="1558"/>
                </a:lnTo>
                <a:lnTo>
                  <a:pt x="1159" y="1558"/>
                </a:lnTo>
                <a:lnTo>
                  <a:pt x="1164" y="1555"/>
                </a:lnTo>
                <a:lnTo>
                  <a:pt x="1165" y="1554"/>
                </a:lnTo>
                <a:lnTo>
                  <a:pt x="1170" y="1551"/>
                </a:lnTo>
                <a:lnTo>
                  <a:pt x="1171" y="1550"/>
                </a:lnTo>
                <a:lnTo>
                  <a:pt x="1175" y="1548"/>
                </a:lnTo>
                <a:lnTo>
                  <a:pt x="1177" y="1547"/>
                </a:lnTo>
                <a:lnTo>
                  <a:pt x="1180" y="1545"/>
                </a:lnTo>
                <a:lnTo>
                  <a:pt x="1185" y="1543"/>
                </a:lnTo>
                <a:lnTo>
                  <a:pt x="1191" y="1539"/>
                </a:lnTo>
                <a:lnTo>
                  <a:pt x="1192" y="1538"/>
                </a:lnTo>
                <a:lnTo>
                  <a:pt x="1197" y="1534"/>
                </a:lnTo>
                <a:lnTo>
                  <a:pt x="1203" y="1531"/>
                </a:lnTo>
                <a:lnTo>
                  <a:pt x="1206" y="1528"/>
                </a:lnTo>
                <a:lnTo>
                  <a:pt x="1208" y="1527"/>
                </a:lnTo>
                <a:lnTo>
                  <a:pt x="1214" y="1522"/>
                </a:lnTo>
                <a:lnTo>
                  <a:pt x="1218" y="1519"/>
                </a:lnTo>
                <a:lnTo>
                  <a:pt x="1220" y="1518"/>
                </a:lnTo>
                <a:lnTo>
                  <a:pt x="1227" y="1513"/>
                </a:lnTo>
                <a:lnTo>
                  <a:pt x="1229" y="1511"/>
                </a:lnTo>
                <a:lnTo>
                  <a:pt x="1230" y="1511"/>
                </a:lnTo>
                <a:lnTo>
                  <a:pt x="1233" y="1508"/>
                </a:lnTo>
                <a:lnTo>
                  <a:pt x="1238" y="1505"/>
                </a:lnTo>
                <a:lnTo>
                  <a:pt x="1241" y="1502"/>
                </a:lnTo>
                <a:lnTo>
                  <a:pt x="1244" y="1500"/>
                </a:lnTo>
                <a:lnTo>
                  <a:pt x="1250" y="1496"/>
                </a:lnTo>
                <a:lnTo>
                  <a:pt x="1252" y="1494"/>
                </a:lnTo>
                <a:lnTo>
                  <a:pt x="1254" y="1492"/>
                </a:lnTo>
                <a:lnTo>
                  <a:pt x="1255" y="1492"/>
                </a:lnTo>
                <a:lnTo>
                  <a:pt x="1298" y="1457"/>
                </a:lnTo>
                <a:lnTo>
                  <a:pt x="1302" y="1455"/>
                </a:lnTo>
                <a:lnTo>
                  <a:pt x="1302" y="1454"/>
                </a:lnTo>
                <a:lnTo>
                  <a:pt x="1305" y="1452"/>
                </a:lnTo>
                <a:lnTo>
                  <a:pt x="1309" y="1448"/>
                </a:lnTo>
                <a:lnTo>
                  <a:pt x="1313" y="1446"/>
                </a:lnTo>
                <a:lnTo>
                  <a:pt x="1315" y="1444"/>
                </a:lnTo>
                <a:lnTo>
                  <a:pt x="1320" y="1441"/>
                </a:lnTo>
                <a:lnTo>
                  <a:pt x="1321" y="1439"/>
                </a:lnTo>
                <a:lnTo>
                  <a:pt x="1324" y="1437"/>
                </a:lnTo>
                <a:lnTo>
                  <a:pt x="1326" y="1436"/>
                </a:lnTo>
                <a:lnTo>
                  <a:pt x="1332" y="1431"/>
                </a:lnTo>
                <a:lnTo>
                  <a:pt x="1337" y="1426"/>
                </a:lnTo>
                <a:lnTo>
                  <a:pt x="1339" y="1426"/>
                </a:lnTo>
                <a:lnTo>
                  <a:pt x="1343" y="1422"/>
                </a:lnTo>
                <a:lnTo>
                  <a:pt x="1346" y="1420"/>
                </a:lnTo>
                <a:lnTo>
                  <a:pt x="1348" y="1418"/>
                </a:lnTo>
                <a:lnTo>
                  <a:pt x="1351" y="1416"/>
                </a:lnTo>
                <a:lnTo>
                  <a:pt x="1352" y="1416"/>
                </a:lnTo>
                <a:lnTo>
                  <a:pt x="1356" y="1414"/>
                </a:lnTo>
                <a:lnTo>
                  <a:pt x="1357" y="1412"/>
                </a:lnTo>
                <a:lnTo>
                  <a:pt x="1358" y="1412"/>
                </a:lnTo>
                <a:lnTo>
                  <a:pt x="1359" y="1411"/>
                </a:lnTo>
                <a:lnTo>
                  <a:pt x="1362" y="1409"/>
                </a:lnTo>
                <a:lnTo>
                  <a:pt x="1364" y="1407"/>
                </a:lnTo>
                <a:lnTo>
                  <a:pt x="1367" y="1406"/>
                </a:lnTo>
                <a:lnTo>
                  <a:pt x="1370" y="1404"/>
                </a:lnTo>
                <a:lnTo>
                  <a:pt x="1372" y="1404"/>
                </a:lnTo>
                <a:lnTo>
                  <a:pt x="1372" y="1402"/>
                </a:lnTo>
                <a:lnTo>
                  <a:pt x="1377" y="1400"/>
                </a:lnTo>
                <a:lnTo>
                  <a:pt x="1383" y="1398"/>
                </a:lnTo>
                <a:lnTo>
                  <a:pt x="1386" y="1396"/>
                </a:lnTo>
                <a:lnTo>
                  <a:pt x="1388" y="1395"/>
                </a:lnTo>
                <a:lnTo>
                  <a:pt x="1390" y="1394"/>
                </a:lnTo>
                <a:lnTo>
                  <a:pt x="1393" y="1393"/>
                </a:lnTo>
                <a:lnTo>
                  <a:pt x="1395" y="1393"/>
                </a:lnTo>
                <a:lnTo>
                  <a:pt x="1396" y="1391"/>
                </a:lnTo>
                <a:lnTo>
                  <a:pt x="1399" y="1391"/>
                </a:lnTo>
                <a:lnTo>
                  <a:pt x="1400" y="1390"/>
                </a:lnTo>
                <a:lnTo>
                  <a:pt x="1402" y="1390"/>
                </a:lnTo>
                <a:lnTo>
                  <a:pt x="1404" y="1389"/>
                </a:lnTo>
                <a:lnTo>
                  <a:pt x="1406" y="1389"/>
                </a:lnTo>
                <a:lnTo>
                  <a:pt x="1410" y="1388"/>
                </a:lnTo>
                <a:lnTo>
                  <a:pt x="1412" y="1386"/>
                </a:lnTo>
                <a:lnTo>
                  <a:pt x="1414" y="1386"/>
                </a:lnTo>
                <a:lnTo>
                  <a:pt x="1416" y="1386"/>
                </a:lnTo>
                <a:lnTo>
                  <a:pt x="1417" y="1386"/>
                </a:lnTo>
                <a:lnTo>
                  <a:pt x="1420" y="1385"/>
                </a:lnTo>
                <a:lnTo>
                  <a:pt x="1421" y="1385"/>
                </a:lnTo>
                <a:lnTo>
                  <a:pt x="1423" y="1385"/>
                </a:lnTo>
                <a:lnTo>
                  <a:pt x="1425" y="1385"/>
                </a:lnTo>
                <a:lnTo>
                  <a:pt x="1426" y="1385"/>
                </a:lnTo>
                <a:lnTo>
                  <a:pt x="1428" y="1384"/>
                </a:lnTo>
                <a:lnTo>
                  <a:pt x="1430" y="1384"/>
                </a:lnTo>
                <a:lnTo>
                  <a:pt x="1432" y="1384"/>
                </a:lnTo>
                <a:lnTo>
                  <a:pt x="1433" y="1384"/>
                </a:lnTo>
                <a:lnTo>
                  <a:pt x="1437" y="1384"/>
                </a:lnTo>
                <a:lnTo>
                  <a:pt x="1441" y="1384"/>
                </a:lnTo>
                <a:lnTo>
                  <a:pt x="1444" y="1384"/>
                </a:lnTo>
                <a:lnTo>
                  <a:pt x="1446" y="1384"/>
                </a:lnTo>
                <a:lnTo>
                  <a:pt x="1448" y="1384"/>
                </a:lnTo>
                <a:lnTo>
                  <a:pt x="1449" y="1384"/>
                </a:lnTo>
                <a:lnTo>
                  <a:pt x="1452" y="1384"/>
                </a:lnTo>
                <a:lnTo>
                  <a:pt x="1453" y="1384"/>
                </a:lnTo>
                <a:lnTo>
                  <a:pt x="1455" y="1384"/>
                </a:lnTo>
                <a:lnTo>
                  <a:pt x="1457" y="1384"/>
                </a:lnTo>
                <a:lnTo>
                  <a:pt x="1460" y="1384"/>
                </a:lnTo>
                <a:lnTo>
                  <a:pt x="1464" y="1385"/>
                </a:lnTo>
                <a:lnTo>
                  <a:pt x="1468" y="1385"/>
                </a:lnTo>
                <a:lnTo>
                  <a:pt x="1471" y="1386"/>
                </a:lnTo>
                <a:lnTo>
                  <a:pt x="1473" y="1386"/>
                </a:lnTo>
                <a:lnTo>
                  <a:pt x="1475" y="1386"/>
                </a:lnTo>
                <a:lnTo>
                  <a:pt x="1476" y="1386"/>
                </a:lnTo>
                <a:lnTo>
                  <a:pt x="1479" y="1388"/>
                </a:lnTo>
                <a:lnTo>
                  <a:pt x="1480" y="1388"/>
                </a:lnTo>
                <a:lnTo>
                  <a:pt x="1484" y="1384"/>
                </a:lnTo>
                <a:lnTo>
                  <a:pt x="1485" y="1383"/>
                </a:lnTo>
                <a:lnTo>
                  <a:pt x="1491" y="1375"/>
                </a:lnTo>
                <a:lnTo>
                  <a:pt x="1501" y="1363"/>
                </a:lnTo>
                <a:lnTo>
                  <a:pt x="1508" y="1353"/>
                </a:lnTo>
                <a:lnTo>
                  <a:pt x="1516" y="1345"/>
                </a:lnTo>
                <a:lnTo>
                  <a:pt x="1522" y="1335"/>
                </a:lnTo>
                <a:lnTo>
                  <a:pt x="1527" y="1326"/>
                </a:lnTo>
                <a:lnTo>
                  <a:pt x="1529" y="1322"/>
                </a:lnTo>
                <a:lnTo>
                  <a:pt x="1530" y="1322"/>
                </a:lnTo>
                <a:lnTo>
                  <a:pt x="1532" y="1321"/>
                </a:lnTo>
                <a:lnTo>
                  <a:pt x="1533" y="1321"/>
                </a:lnTo>
                <a:lnTo>
                  <a:pt x="1534" y="1320"/>
                </a:lnTo>
                <a:lnTo>
                  <a:pt x="1535" y="1320"/>
                </a:lnTo>
                <a:lnTo>
                  <a:pt x="1535" y="1319"/>
                </a:lnTo>
                <a:lnTo>
                  <a:pt x="1537" y="1318"/>
                </a:lnTo>
                <a:lnTo>
                  <a:pt x="1538" y="1315"/>
                </a:lnTo>
                <a:lnTo>
                  <a:pt x="1539" y="1314"/>
                </a:lnTo>
                <a:lnTo>
                  <a:pt x="1540" y="1314"/>
                </a:lnTo>
                <a:lnTo>
                  <a:pt x="1540" y="1313"/>
                </a:lnTo>
                <a:lnTo>
                  <a:pt x="1542" y="1313"/>
                </a:lnTo>
                <a:lnTo>
                  <a:pt x="1543" y="1313"/>
                </a:lnTo>
                <a:lnTo>
                  <a:pt x="1544" y="1314"/>
                </a:lnTo>
                <a:lnTo>
                  <a:pt x="1545" y="1315"/>
                </a:lnTo>
                <a:lnTo>
                  <a:pt x="1546" y="1315"/>
                </a:lnTo>
                <a:lnTo>
                  <a:pt x="1548" y="1315"/>
                </a:lnTo>
                <a:lnTo>
                  <a:pt x="1549" y="1315"/>
                </a:lnTo>
                <a:lnTo>
                  <a:pt x="1550" y="1314"/>
                </a:lnTo>
                <a:lnTo>
                  <a:pt x="1551" y="1313"/>
                </a:lnTo>
                <a:lnTo>
                  <a:pt x="1551" y="1311"/>
                </a:lnTo>
                <a:lnTo>
                  <a:pt x="1553" y="1311"/>
                </a:lnTo>
                <a:lnTo>
                  <a:pt x="1553" y="1310"/>
                </a:lnTo>
                <a:lnTo>
                  <a:pt x="1554" y="1310"/>
                </a:lnTo>
                <a:lnTo>
                  <a:pt x="1554" y="1309"/>
                </a:lnTo>
                <a:lnTo>
                  <a:pt x="1554" y="1308"/>
                </a:lnTo>
                <a:lnTo>
                  <a:pt x="1555" y="1308"/>
                </a:lnTo>
                <a:lnTo>
                  <a:pt x="1555" y="1306"/>
                </a:lnTo>
                <a:lnTo>
                  <a:pt x="1556" y="1306"/>
                </a:lnTo>
                <a:lnTo>
                  <a:pt x="1558" y="1305"/>
                </a:lnTo>
                <a:lnTo>
                  <a:pt x="1559" y="1305"/>
                </a:lnTo>
                <a:lnTo>
                  <a:pt x="1559" y="1306"/>
                </a:lnTo>
                <a:lnTo>
                  <a:pt x="1560" y="1306"/>
                </a:lnTo>
                <a:lnTo>
                  <a:pt x="1560" y="1305"/>
                </a:lnTo>
                <a:lnTo>
                  <a:pt x="1561" y="1305"/>
                </a:lnTo>
                <a:lnTo>
                  <a:pt x="1562" y="1304"/>
                </a:lnTo>
                <a:lnTo>
                  <a:pt x="1564" y="1302"/>
                </a:lnTo>
                <a:lnTo>
                  <a:pt x="1565" y="1302"/>
                </a:lnTo>
                <a:lnTo>
                  <a:pt x="1566" y="1300"/>
                </a:lnTo>
                <a:lnTo>
                  <a:pt x="1567" y="1300"/>
                </a:lnTo>
                <a:lnTo>
                  <a:pt x="1569" y="1302"/>
                </a:lnTo>
                <a:lnTo>
                  <a:pt x="1570" y="1302"/>
                </a:lnTo>
                <a:lnTo>
                  <a:pt x="1570" y="1303"/>
                </a:lnTo>
                <a:lnTo>
                  <a:pt x="1571" y="1303"/>
                </a:lnTo>
                <a:lnTo>
                  <a:pt x="1572" y="1303"/>
                </a:lnTo>
                <a:lnTo>
                  <a:pt x="1574" y="1303"/>
                </a:lnTo>
                <a:lnTo>
                  <a:pt x="1574" y="1302"/>
                </a:lnTo>
                <a:lnTo>
                  <a:pt x="1575" y="1302"/>
                </a:lnTo>
                <a:lnTo>
                  <a:pt x="1575" y="1300"/>
                </a:lnTo>
                <a:lnTo>
                  <a:pt x="1576" y="1300"/>
                </a:lnTo>
                <a:lnTo>
                  <a:pt x="1577" y="1300"/>
                </a:lnTo>
                <a:lnTo>
                  <a:pt x="1578" y="1300"/>
                </a:lnTo>
                <a:lnTo>
                  <a:pt x="1581" y="1300"/>
                </a:lnTo>
                <a:lnTo>
                  <a:pt x="1582" y="1300"/>
                </a:lnTo>
                <a:lnTo>
                  <a:pt x="1585" y="1302"/>
                </a:lnTo>
                <a:lnTo>
                  <a:pt x="1586" y="1302"/>
                </a:lnTo>
                <a:lnTo>
                  <a:pt x="1587" y="1302"/>
                </a:lnTo>
                <a:lnTo>
                  <a:pt x="1588" y="1302"/>
                </a:lnTo>
                <a:lnTo>
                  <a:pt x="1590" y="1300"/>
                </a:lnTo>
                <a:lnTo>
                  <a:pt x="1591" y="1299"/>
                </a:lnTo>
                <a:lnTo>
                  <a:pt x="1592" y="1298"/>
                </a:lnTo>
                <a:lnTo>
                  <a:pt x="1594" y="1295"/>
                </a:lnTo>
                <a:lnTo>
                  <a:pt x="1594" y="1294"/>
                </a:lnTo>
                <a:lnTo>
                  <a:pt x="1596" y="1294"/>
                </a:lnTo>
                <a:lnTo>
                  <a:pt x="1598" y="1292"/>
                </a:lnTo>
                <a:lnTo>
                  <a:pt x="1599" y="1290"/>
                </a:lnTo>
                <a:lnTo>
                  <a:pt x="1602" y="1289"/>
                </a:lnTo>
                <a:lnTo>
                  <a:pt x="1603" y="1288"/>
                </a:lnTo>
                <a:lnTo>
                  <a:pt x="1604" y="1288"/>
                </a:lnTo>
                <a:lnTo>
                  <a:pt x="1606" y="1287"/>
                </a:lnTo>
                <a:lnTo>
                  <a:pt x="1607" y="1287"/>
                </a:lnTo>
                <a:lnTo>
                  <a:pt x="1608" y="1288"/>
                </a:lnTo>
                <a:lnTo>
                  <a:pt x="1608" y="1289"/>
                </a:lnTo>
                <a:lnTo>
                  <a:pt x="1609" y="1289"/>
                </a:lnTo>
                <a:lnTo>
                  <a:pt x="1609" y="1290"/>
                </a:lnTo>
                <a:lnTo>
                  <a:pt x="1610" y="1289"/>
                </a:lnTo>
                <a:lnTo>
                  <a:pt x="1612" y="1289"/>
                </a:lnTo>
                <a:lnTo>
                  <a:pt x="1612" y="1288"/>
                </a:lnTo>
                <a:lnTo>
                  <a:pt x="1613" y="1287"/>
                </a:lnTo>
                <a:lnTo>
                  <a:pt x="1614" y="1287"/>
                </a:lnTo>
                <a:lnTo>
                  <a:pt x="1614" y="1286"/>
                </a:lnTo>
                <a:lnTo>
                  <a:pt x="1615" y="1286"/>
                </a:lnTo>
                <a:lnTo>
                  <a:pt x="1617" y="1286"/>
                </a:lnTo>
                <a:lnTo>
                  <a:pt x="1617" y="1287"/>
                </a:lnTo>
                <a:lnTo>
                  <a:pt x="1618" y="1288"/>
                </a:lnTo>
                <a:lnTo>
                  <a:pt x="1619" y="1290"/>
                </a:lnTo>
                <a:lnTo>
                  <a:pt x="1620" y="1290"/>
                </a:lnTo>
                <a:lnTo>
                  <a:pt x="1622" y="1292"/>
                </a:lnTo>
                <a:lnTo>
                  <a:pt x="1622" y="1293"/>
                </a:lnTo>
                <a:lnTo>
                  <a:pt x="1623" y="1293"/>
                </a:lnTo>
                <a:lnTo>
                  <a:pt x="1634" y="1284"/>
                </a:lnTo>
                <a:lnTo>
                  <a:pt x="1667" y="1261"/>
                </a:lnTo>
                <a:lnTo>
                  <a:pt x="1667" y="1260"/>
                </a:lnTo>
                <a:lnTo>
                  <a:pt x="1673" y="1256"/>
                </a:lnTo>
                <a:lnTo>
                  <a:pt x="1674" y="1255"/>
                </a:lnTo>
                <a:lnTo>
                  <a:pt x="1683" y="1249"/>
                </a:lnTo>
                <a:lnTo>
                  <a:pt x="1683" y="1247"/>
                </a:lnTo>
                <a:lnTo>
                  <a:pt x="1687" y="1246"/>
                </a:lnTo>
                <a:lnTo>
                  <a:pt x="1687" y="1249"/>
                </a:lnTo>
                <a:lnTo>
                  <a:pt x="1688" y="1249"/>
                </a:lnTo>
                <a:lnTo>
                  <a:pt x="1703" y="1238"/>
                </a:lnTo>
                <a:lnTo>
                  <a:pt x="1714" y="1230"/>
                </a:lnTo>
                <a:lnTo>
                  <a:pt x="1719" y="1226"/>
                </a:lnTo>
                <a:lnTo>
                  <a:pt x="1725" y="1218"/>
                </a:lnTo>
                <a:lnTo>
                  <a:pt x="1727" y="1215"/>
                </a:lnTo>
                <a:lnTo>
                  <a:pt x="1729" y="1214"/>
                </a:lnTo>
                <a:lnTo>
                  <a:pt x="1730" y="1214"/>
                </a:lnTo>
                <a:lnTo>
                  <a:pt x="1730" y="1213"/>
                </a:lnTo>
                <a:lnTo>
                  <a:pt x="1736" y="1208"/>
                </a:lnTo>
                <a:lnTo>
                  <a:pt x="1740" y="1206"/>
                </a:lnTo>
                <a:lnTo>
                  <a:pt x="1741" y="1204"/>
                </a:lnTo>
                <a:lnTo>
                  <a:pt x="1742" y="1203"/>
                </a:lnTo>
                <a:lnTo>
                  <a:pt x="1747" y="1198"/>
                </a:lnTo>
                <a:lnTo>
                  <a:pt x="1754" y="1192"/>
                </a:lnTo>
                <a:lnTo>
                  <a:pt x="1756" y="1191"/>
                </a:lnTo>
                <a:lnTo>
                  <a:pt x="1761" y="1186"/>
                </a:lnTo>
                <a:lnTo>
                  <a:pt x="1768" y="1180"/>
                </a:lnTo>
                <a:lnTo>
                  <a:pt x="1770" y="1178"/>
                </a:lnTo>
                <a:lnTo>
                  <a:pt x="1772" y="1177"/>
                </a:lnTo>
                <a:lnTo>
                  <a:pt x="1773" y="1176"/>
                </a:lnTo>
                <a:lnTo>
                  <a:pt x="1774" y="1175"/>
                </a:lnTo>
                <a:lnTo>
                  <a:pt x="1777" y="1172"/>
                </a:lnTo>
                <a:lnTo>
                  <a:pt x="1781" y="1169"/>
                </a:lnTo>
                <a:lnTo>
                  <a:pt x="1786" y="1164"/>
                </a:lnTo>
                <a:lnTo>
                  <a:pt x="1791" y="1159"/>
                </a:lnTo>
                <a:lnTo>
                  <a:pt x="1793" y="1157"/>
                </a:lnTo>
                <a:lnTo>
                  <a:pt x="1795" y="1155"/>
                </a:lnTo>
                <a:lnTo>
                  <a:pt x="1799" y="1151"/>
                </a:lnTo>
                <a:lnTo>
                  <a:pt x="1801" y="1149"/>
                </a:lnTo>
                <a:lnTo>
                  <a:pt x="1804" y="1146"/>
                </a:lnTo>
                <a:lnTo>
                  <a:pt x="1810" y="1140"/>
                </a:lnTo>
                <a:lnTo>
                  <a:pt x="1812" y="1137"/>
                </a:lnTo>
                <a:lnTo>
                  <a:pt x="1813" y="1134"/>
                </a:lnTo>
                <a:lnTo>
                  <a:pt x="1816" y="1132"/>
                </a:lnTo>
                <a:lnTo>
                  <a:pt x="1821" y="1124"/>
                </a:lnTo>
                <a:lnTo>
                  <a:pt x="1822" y="1124"/>
                </a:lnTo>
                <a:lnTo>
                  <a:pt x="1826" y="1119"/>
                </a:lnTo>
                <a:lnTo>
                  <a:pt x="1826" y="1118"/>
                </a:lnTo>
                <a:lnTo>
                  <a:pt x="1827" y="1118"/>
                </a:lnTo>
                <a:lnTo>
                  <a:pt x="1828" y="1116"/>
                </a:lnTo>
                <a:lnTo>
                  <a:pt x="1829" y="1116"/>
                </a:lnTo>
                <a:lnTo>
                  <a:pt x="1832" y="1113"/>
                </a:lnTo>
                <a:lnTo>
                  <a:pt x="1836" y="1108"/>
                </a:lnTo>
                <a:lnTo>
                  <a:pt x="1844" y="1097"/>
                </a:lnTo>
                <a:lnTo>
                  <a:pt x="1845" y="1096"/>
                </a:lnTo>
                <a:lnTo>
                  <a:pt x="1850" y="1090"/>
                </a:lnTo>
                <a:lnTo>
                  <a:pt x="1848" y="1091"/>
                </a:lnTo>
                <a:lnTo>
                  <a:pt x="1853" y="1085"/>
                </a:lnTo>
                <a:lnTo>
                  <a:pt x="1860" y="1075"/>
                </a:lnTo>
                <a:lnTo>
                  <a:pt x="1868" y="1066"/>
                </a:lnTo>
                <a:lnTo>
                  <a:pt x="1882" y="1047"/>
                </a:lnTo>
                <a:lnTo>
                  <a:pt x="1884" y="1045"/>
                </a:lnTo>
                <a:lnTo>
                  <a:pt x="1885" y="1045"/>
                </a:lnTo>
                <a:lnTo>
                  <a:pt x="1886" y="1044"/>
                </a:lnTo>
                <a:lnTo>
                  <a:pt x="1885" y="1043"/>
                </a:lnTo>
                <a:lnTo>
                  <a:pt x="1886" y="1042"/>
                </a:lnTo>
                <a:lnTo>
                  <a:pt x="1898" y="1027"/>
                </a:lnTo>
                <a:lnTo>
                  <a:pt x="1898" y="1026"/>
                </a:lnTo>
                <a:lnTo>
                  <a:pt x="1907" y="1015"/>
                </a:lnTo>
                <a:lnTo>
                  <a:pt x="1909" y="1011"/>
                </a:lnTo>
                <a:lnTo>
                  <a:pt x="1912" y="1009"/>
                </a:lnTo>
                <a:lnTo>
                  <a:pt x="1924" y="993"/>
                </a:lnTo>
                <a:lnTo>
                  <a:pt x="1945" y="965"/>
                </a:lnTo>
                <a:lnTo>
                  <a:pt x="1955" y="953"/>
                </a:lnTo>
                <a:lnTo>
                  <a:pt x="1977" y="925"/>
                </a:lnTo>
                <a:lnTo>
                  <a:pt x="1978" y="922"/>
                </a:lnTo>
                <a:lnTo>
                  <a:pt x="1980" y="921"/>
                </a:lnTo>
                <a:lnTo>
                  <a:pt x="1984" y="912"/>
                </a:lnTo>
                <a:lnTo>
                  <a:pt x="1988" y="903"/>
                </a:lnTo>
                <a:lnTo>
                  <a:pt x="1998" y="882"/>
                </a:lnTo>
                <a:lnTo>
                  <a:pt x="2005" y="864"/>
                </a:lnTo>
                <a:lnTo>
                  <a:pt x="2024" y="819"/>
                </a:lnTo>
                <a:lnTo>
                  <a:pt x="2025" y="816"/>
                </a:lnTo>
                <a:lnTo>
                  <a:pt x="2029" y="807"/>
                </a:lnTo>
                <a:lnTo>
                  <a:pt x="2035" y="793"/>
                </a:lnTo>
                <a:lnTo>
                  <a:pt x="2041" y="780"/>
                </a:lnTo>
                <a:lnTo>
                  <a:pt x="2046" y="765"/>
                </a:lnTo>
                <a:lnTo>
                  <a:pt x="2047" y="764"/>
                </a:lnTo>
                <a:lnTo>
                  <a:pt x="2052" y="751"/>
                </a:lnTo>
                <a:lnTo>
                  <a:pt x="2061" y="732"/>
                </a:lnTo>
                <a:lnTo>
                  <a:pt x="2063" y="725"/>
                </a:lnTo>
                <a:lnTo>
                  <a:pt x="2063" y="724"/>
                </a:lnTo>
                <a:lnTo>
                  <a:pt x="2066" y="716"/>
                </a:lnTo>
                <a:lnTo>
                  <a:pt x="2076" y="690"/>
                </a:lnTo>
                <a:lnTo>
                  <a:pt x="2078" y="686"/>
                </a:lnTo>
                <a:lnTo>
                  <a:pt x="2077" y="684"/>
                </a:lnTo>
                <a:lnTo>
                  <a:pt x="2076" y="685"/>
                </a:lnTo>
                <a:lnTo>
                  <a:pt x="2074" y="685"/>
                </a:lnTo>
                <a:lnTo>
                  <a:pt x="2073" y="685"/>
                </a:lnTo>
                <a:lnTo>
                  <a:pt x="2071" y="685"/>
                </a:lnTo>
                <a:lnTo>
                  <a:pt x="2069" y="685"/>
                </a:lnTo>
                <a:lnTo>
                  <a:pt x="2068" y="685"/>
                </a:lnTo>
                <a:lnTo>
                  <a:pt x="2067" y="686"/>
                </a:lnTo>
                <a:lnTo>
                  <a:pt x="2064" y="686"/>
                </a:lnTo>
                <a:lnTo>
                  <a:pt x="2063" y="686"/>
                </a:lnTo>
                <a:lnTo>
                  <a:pt x="2062" y="686"/>
                </a:lnTo>
                <a:lnTo>
                  <a:pt x="2061" y="687"/>
                </a:lnTo>
                <a:lnTo>
                  <a:pt x="2060" y="687"/>
                </a:lnTo>
                <a:lnTo>
                  <a:pt x="2058" y="687"/>
                </a:lnTo>
                <a:lnTo>
                  <a:pt x="2058" y="688"/>
                </a:lnTo>
                <a:lnTo>
                  <a:pt x="2057" y="688"/>
                </a:lnTo>
                <a:lnTo>
                  <a:pt x="2057" y="690"/>
                </a:lnTo>
                <a:lnTo>
                  <a:pt x="2056" y="691"/>
                </a:lnTo>
                <a:lnTo>
                  <a:pt x="2055" y="691"/>
                </a:lnTo>
                <a:lnTo>
                  <a:pt x="2053" y="692"/>
                </a:lnTo>
                <a:lnTo>
                  <a:pt x="2052" y="692"/>
                </a:lnTo>
                <a:lnTo>
                  <a:pt x="2051" y="692"/>
                </a:lnTo>
                <a:lnTo>
                  <a:pt x="2050" y="693"/>
                </a:lnTo>
                <a:lnTo>
                  <a:pt x="2047" y="693"/>
                </a:lnTo>
                <a:lnTo>
                  <a:pt x="2046" y="693"/>
                </a:lnTo>
                <a:lnTo>
                  <a:pt x="2045" y="693"/>
                </a:lnTo>
                <a:lnTo>
                  <a:pt x="2044" y="695"/>
                </a:lnTo>
                <a:lnTo>
                  <a:pt x="2044" y="696"/>
                </a:lnTo>
                <a:lnTo>
                  <a:pt x="2042" y="696"/>
                </a:lnTo>
                <a:lnTo>
                  <a:pt x="2042" y="697"/>
                </a:lnTo>
                <a:lnTo>
                  <a:pt x="2041" y="697"/>
                </a:lnTo>
                <a:lnTo>
                  <a:pt x="2041" y="698"/>
                </a:lnTo>
                <a:lnTo>
                  <a:pt x="2040" y="698"/>
                </a:lnTo>
                <a:lnTo>
                  <a:pt x="2040" y="700"/>
                </a:lnTo>
                <a:lnTo>
                  <a:pt x="2039" y="700"/>
                </a:lnTo>
                <a:lnTo>
                  <a:pt x="2037" y="700"/>
                </a:lnTo>
                <a:lnTo>
                  <a:pt x="2036" y="700"/>
                </a:lnTo>
                <a:lnTo>
                  <a:pt x="2035" y="700"/>
                </a:lnTo>
                <a:lnTo>
                  <a:pt x="2034" y="700"/>
                </a:lnTo>
                <a:lnTo>
                  <a:pt x="2032" y="700"/>
                </a:lnTo>
                <a:lnTo>
                  <a:pt x="2031" y="700"/>
                </a:lnTo>
                <a:lnTo>
                  <a:pt x="2019" y="701"/>
                </a:lnTo>
                <a:lnTo>
                  <a:pt x="2014" y="702"/>
                </a:lnTo>
                <a:lnTo>
                  <a:pt x="2010" y="702"/>
                </a:lnTo>
                <a:lnTo>
                  <a:pt x="2009" y="702"/>
                </a:lnTo>
                <a:lnTo>
                  <a:pt x="2005" y="701"/>
                </a:lnTo>
                <a:lnTo>
                  <a:pt x="2002" y="700"/>
                </a:lnTo>
                <a:lnTo>
                  <a:pt x="2000" y="700"/>
                </a:lnTo>
                <a:lnTo>
                  <a:pt x="1998" y="700"/>
                </a:lnTo>
                <a:lnTo>
                  <a:pt x="1994" y="701"/>
                </a:lnTo>
                <a:lnTo>
                  <a:pt x="1988" y="702"/>
                </a:lnTo>
                <a:lnTo>
                  <a:pt x="1983" y="703"/>
                </a:lnTo>
                <a:lnTo>
                  <a:pt x="1980" y="704"/>
                </a:lnTo>
                <a:lnTo>
                  <a:pt x="1976" y="704"/>
                </a:lnTo>
                <a:lnTo>
                  <a:pt x="1976" y="706"/>
                </a:lnTo>
                <a:lnTo>
                  <a:pt x="1975" y="704"/>
                </a:lnTo>
                <a:lnTo>
                  <a:pt x="1973" y="704"/>
                </a:lnTo>
                <a:lnTo>
                  <a:pt x="1973" y="706"/>
                </a:lnTo>
                <a:lnTo>
                  <a:pt x="1972" y="707"/>
                </a:lnTo>
                <a:lnTo>
                  <a:pt x="1968" y="708"/>
                </a:lnTo>
                <a:lnTo>
                  <a:pt x="1965" y="709"/>
                </a:lnTo>
                <a:lnTo>
                  <a:pt x="1964" y="711"/>
                </a:lnTo>
                <a:lnTo>
                  <a:pt x="1962" y="712"/>
                </a:lnTo>
                <a:lnTo>
                  <a:pt x="1960" y="713"/>
                </a:lnTo>
                <a:lnTo>
                  <a:pt x="1957" y="714"/>
                </a:lnTo>
                <a:lnTo>
                  <a:pt x="1941" y="717"/>
                </a:lnTo>
                <a:lnTo>
                  <a:pt x="1940" y="717"/>
                </a:lnTo>
                <a:lnTo>
                  <a:pt x="1938" y="717"/>
                </a:lnTo>
                <a:lnTo>
                  <a:pt x="1937" y="716"/>
                </a:lnTo>
                <a:lnTo>
                  <a:pt x="1933" y="713"/>
                </a:lnTo>
                <a:lnTo>
                  <a:pt x="1930" y="712"/>
                </a:lnTo>
                <a:lnTo>
                  <a:pt x="1929" y="711"/>
                </a:lnTo>
                <a:lnTo>
                  <a:pt x="1927" y="708"/>
                </a:lnTo>
                <a:lnTo>
                  <a:pt x="1925" y="708"/>
                </a:lnTo>
                <a:lnTo>
                  <a:pt x="1918" y="713"/>
                </a:lnTo>
                <a:lnTo>
                  <a:pt x="1912" y="717"/>
                </a:lnTo>
                <a:lnTo>
                  <a:pt x="1909" y="718"/>
                </a:lnTo>
                <a:lnTo>
                  <a:pt x="1909" y="719"/>
                </a:lnTo>
                <a:lnTo>
                  <a:pt x="1906" y="722"/>
                </a:lnTo>
                <a:lnTo>
                  <a:pt x="1903" y="723"/>
                </a:lnTo>
                <a:lnTo>
                  <a:pt x="1901" y="724"/>
                </a:lnTo>
                <a:lnTo>
                  <a:pt x="1900" y="725"/>
                </a:lnTo>
                <a:lnTo>
                  <a:pt x="1898" y="727"/>
                </a:lnTo>
                <a:lnTo>
                  <a:pt x="1897" y="727"/>
                </a:lnTo>
                <a:lnTo>
                  <a:pt x="1896" y="728"/>
                </a:lnTo>
                <a:lnTo>
                  <a:pt x="1893" y="729"/>
                </a:lnTo>
                <a:lnTo>
                  <a:pt x="1892" y="730"/>
                </a:lnTo>
                <a:lnTo>
                  <a:pt x="1890" y="730"/>
                </a:lnTo>
                <a:lnTo>
                  <a:pt x="1886" y="734"/>
                </a:lnTo>
                <a:lnTo>
                  <a:pt x="1884" y="734"/>
                </a:lnTo>
                <a:lnTo>
                  <a:pt x="1881" y="735"/>
                </a:lnTo>
                <a:lnTo>
                  <a:pt x="1879" y="736"/>
                </a:lnTo>
                <a:lnTo>
                  <a:pt x="1875" y="739"/>
                </a:lnTo>
                <a:lnTo>
                  <a:pt x="1870" y="741"/>
                </a:lnTo>
                <a:lnTo>
                  <a:pt x="1868" y="743"/>
                </a:lnTo>
                <a:lnTo>
                  <a:pt x="1866" y="743"/>
                </a:lnTo>
                <a:lnTo>
                  <a:pt x="1864" y="744"/>
                </a:lnTo>
                <a:lnTo>
                  <a:pt x="1861" y="744"/>
                </a:lnTo>
                <a:lnTo>
                  <a:pt x="1860" y="745"/>
                </a:lnTo>
                <a:lnTo>
                  <a:pt x="1859" y="745"/>
                </a:lnTo>
                <a:lnTo>
                  <a:pt x="1858" y="745"/>
                </a:lnTo>
                <a:lnTo>
                  <a:pt x="1857" y="745"/>
                </a:lnTo>
                <a:lnTo>
                  <a:pt x="1855" y="745"/>
                </a:lnTo>
                <a:lnTo>
                  <a:pt x="1855" y="744"/>
                </a:lnTo>
                <a:lnTo>
                  <a:pt x="1854" y="744"/>
                </a:lnTo>
                <a:lnTo>
                  <a:pt x="1854" y="743"/>
                </a:lnTo>
                <a:lnTo>
                  <a:pt x="1853" y="743"/>
                </a:lnTo>
                <a:lnTo>
                  <a:pt x="1871" y="734"/>
                </a:lnTo>
                <a:lnTo>
                  <a:pt x="1870" y="732"/>
                </a:lnTo>
                <a:lnTo>
                  <a:pt x="1870" y="730"/>
                </a:lnTo>
                <a:lnTo>
                  <a:pt x="1869" y="729"/>
                </a:lnTo>
                <a:lnTo>
                  <a:pt x="1863" y="717"/>
                </a:lnTo>
                <a:lnTo>
                  <a:pt x="1873" y="712"/>
                </a:lnTo>
                <a:lnTo>
                  <a:pt x="1871" y="709"/>
                </a:lnTo>
                <a:lnTo>
                  <a:pt x="1870" y="706"/>
                </a:lnTo>
                <a:lnTo>
                  <a:pt x="1868" y="707"/>
                </a:lnTo>
                <a:lnTo>
                  <a:pt x="1866" y="704"/>
                </a:lnTo>
                <a:lnTo>
                  <a:pt x="1865" y="703"/>
                </a:lnTo>
                <a:lnTo>
                  <a:pt x="1864" y="701"/>
                </a:lnTo>
                <a:lnTo>
                  <a:pt x="1877" y="695"/>
                </a:lnTo>
                <a:lnTo>
                  <a:pt x="1875" y="691"/>
                </a:lnTo>
                <a:lnTo>
                  <a:pt x="1874" y="690"/>
                </a:lnTo>
                <a:lnTo>
                  <a:pt x="1875" y="690"/>
                </a:lnTo>
                <a:lnTo>
                  <a:pt x="1876" y="690"/>
                </a:lnTo>
                <a:lnTo>
                  <a:pt x="1877" y="687"/>
                </a:lnTo>
                <a:lnTo>
                  <a:pt x="1880" y="686"/>
                </a:lnTo>
                <a:lnTo>
                  <a:pt x="1884" y="684"/>
                </a:lnTo>
                <a:lnTo>
                  <a:pt x="1881" y="682"/>
                </a:lnTo>
                <a:lnTo>
                  <a:pt x="1876" y="679"/>
                </a:lnTo>
                <a:lnTo>
                  <a:pt x="1879" y="676"/>
                </a:lnTo>
                <a:lnTo>
                  <a:pt x="1885" y="670"/>
                </a:lnTo>
                <a:lnTo>
                  <a:pt x="1891" y="665"/>
                </a:lnTo>
                <a:lnTo>
                  <a:pt x="1887" y="663"/>
                </a:lnTo>
                <a:lnTo>
                  <a:pt x="1879" y="656"/>
                </a:lnTo>
                <a:lnTo>
                  <a:pt x="1877" y="656"/>
                </a:lnTo>
                <a:lnTo>
                  <a:pt x="1882" y="648"/>
                </a:lnTo>
                <a:lnTo>
                  <a:pt x="1884" y="644"/>
                </a:lnTo>
                <a:lnTo>
                  <a:pt x="1891" y="647"/>
                </a:lnTo>
                <a:lnTo>
                  <a:pt x="1896" y="644"/>
                </a:lnTo>
                <a:lnTo>
                  <a:pt x="1897" y="643"/>
                </a:lnTo>
                <a:lnTo>
                  <a:pt x="1885" y="634"/>
                </a:lnTo>
                <a:lnTo>
                  <a:pt x="1884" y="633"/>
                </a:lnTo>
                <a:lnTo>
                  <a:pt x="1886" y="631"/>
                </a:lnTo>
                <a:lnTo>
                  <a:pt x="1882" y="628"/>
                </a:lnTo>
                <a:lnTo>
                  <a:pt x="1882" y="627"/>
                </a:lnTo>
                <a:lnTo>
                  <a:pt x="1885" y="626"/>
                </a:lnTo>
                <a:lnTo>
                  <a:pt x="1889" y="622"/>
                </a:lnTo>
                <a:lnTo>
                  <a:pt x="1892" y="618"/>
                </a:lnTo>
                <a:lnTo>
                  <a:pt x="1893" y="617"/>
                </a:lnTo>
                <a:lnTo>
                  <a:pt x="1896" y="616"/>
                </a:lnTo>
                <a:lnTo>
                  <a:pt x="1897" y="615"/>
                </a:lnTo>
                <a:lnTo>
                  <a:pt x="1900" y="613"/>
                </a:lnTo>
                <a:lnTo>
                  <a:pt x="1902" y="613"/>
                </a:lnTo>
                <a:lnTo>
                  <a:pt x="1906" y="611"/>
                </a:lnTo>
                <a:lnTo>
                  <a:pt x="1905" y="608"/>
                </a:lnTo>
                <a:lnTo>
                  <a:pt x="1892" y="581"/>
                </a:lnTo>
                <a:lnTo>
                  <a:pt x="1898" y="580"/>
                </a:lnTo>
                <a:lnTo>
                  <a:pt x="1898" y="579"/>
                </a:lnTo>
                <a:lnTo>
                  <a:pt x="1901" y="579"/>
                </a:lnTo>
                <a:lnTo>
                  <a:pt x="1902" y="578"/>
                </a:lnTo>
                <a:lnTo>
                  <a:pt x="1903" y="579"/>
                </a:lnTo>
                <a:lnTo>
                  <a:pt x="1903" y="578"/>
                </a:lnTo>
                <a:lnTo>
                  <a:pt x="1912" y="569"/>
                </a:lnTo>
                <a:lnTo>
                  <a:pt x="1925" y="514"/>
                </a:lnTo>
                <a:lnTo>
                  <a:pt x="1935" y="511"/>
                </a:lnTo>
                <a:lnTo>
                  <a:pt x="1934" y="496"/>
                </a:lnTo>
                <a:lnTo>
                  <a:pt x="1930" y="484"/>
                </a:lnTo>
                <a:lnTo>
                  <a:pt x="1928" y="471"/>
                </a:lnTo>
                <a:lnTo>
                  <a:pt x="1937" y="472"/>
                </a:lnTo>
                <a:lnTo>
                  <a:pt x="1943" y="473"/>
                </a:lnTo>
                <a:lnTo>
                  <a:pt x="1945" y="473"/>
                </a:lnTo>
                <a:lnTo>
                  <a:pt x="1945" y="472"/>
                </a:lnTo>
                <a:lnTo>
                  <a:pt x="1946" y="463"/>
                </a:lnTo>
                <a:lnTo>
                  <a:pt x="1948" y="439"/>
                </a:lnTo>
                <a:lnTo>
                  <a:pt x="1949" y="437"/>
                </a:lnTo>
                <a:lnTo>
                  <a:pt x="1948" y="436"/>
                </a:lnTo>
                <a:lnTo>
                  <a:pt x="1948" y="434"/>
                </a:lnTo>
                <a:lnTo>
                  <a:pt x="1948" y="431"/>
                </a:lnTo>
                <a:lnTo>
                  <a:pt x="1943" y="415"/>
                </a:lnTo>
                <a:lnTo>
                  <a:pt x="1955" y="414"/>
                </a:lnTo>
                <a:lnTo>
                  <a:pt x="1955" y="407"/>
                </a:lnTo>
                <a:lnTo>
                  <a:pt x="1941" y="409"/>
                </a:lnTo>
                <a:lnTo>
                  <a:pt x="1940" y="402"/>
                </a:lnTo>
                <a:lnTo>
                  <a:pt x="1939" y="399"/>
                </a:lnTo>
                <a:lnTo>
                  <a:pt x="1939" y="398"/>
                </a:lnTo>
                <a:lnTo>
                  <a:pt x="1940" y="397"/>
                </a:lnTo>
                <a:lnTo>
                  <a:pt x="1949" y="386"/>
                </a:lnTo>
                <a:lnTo>
                  <a:pt x="1950" y="384"/>
                </a:lnTo>
                <a:lnTo>
                  <a:pt x="1950" y="379"/>
                </a:lnTo>
                <a:lnTo>
                  <a:pt x="1951" y="378"/>
                </a:lnTo>
                <a:lnTo>
                  <a:pt x="1953" y="377"/>
                </a:lnTo>
                <a:lnTo>
                  <a:pt x="1953" y="376"/>
                </a:lnTo>
                <a:lnTo>
                  <a:pt x="1954" y="376"/>
                </a:lnTo>
                <a:lnTo>
                  <a:pt x="1955" y="374"/>
                </a:lnTo>
                <a:lnTo>
                  <a:pt x="1956" y="374"/>
                </a:lnTo>
                <a:lnTo>
                  <a:pt x="1957" y="374"/>
                </a:lnTo>
                <a:lnTo>
                  <a:pt x="1959" y="374"/>
                </a:lnTo>
                <a:lnTo>
                  <a:pt x="1960" y="374"/>
                </a:lnTo>
                <a:lnTo>
                  <a:pt x="1962" y="374"/>
                </a:lnTo>
                <a:lnTo>
                  <a:pt x="1964" y="374"/>
                </a:lnTo>
                <a:lnTo>
                  <a:pt x="1968" y="376"/>
                </a:lnTo>
                <a:lnTo>
                  <a:pt x="1970" y="374"/>
                </a:lnTo>
                <a:lnTo>
                  <a:pt x="1971" y="374"/>
                </a:lnTo>
                <a:lnTo>
                  <a:pt x="1973" y="373"/>
                </a:lnTo>
                <a:lnTo>
                  <a:pt x="1976" y="372"/>
                </a:lnTo>
                <a:lnTo>
                  <a:pt x="1980" y="371"/>
                </a:lnTo>
                <a:lnTo>
                  <a:pt x="1983" y="370"/>
                </a:lnTo>
                <a:lnTo>
                  <a:pt x="1987" y="367"/>
                </a:lnTo>
                <a:lnTo>
                  <a:pt x="1989" y="366"/>
                </a:lnTo>
                <a:lnTo>
                  <a:pt x="1993" y="365"/>
                </a:lnTo>
                <a:lnTo>
                  <a:pt x="1996" y="363"/>
                </a:lnTo>
                <a:lnTo>
                  <a:pt x="1999" y="361"/>
                </a:lnTo>
                <a:lnTo>
                  <a:pt x="2003" y="360"/>
                </a:lnTo>
                <a:lnTo>
                  <a:pt x="2007" y="357"/>
                </a:lnTo>
                <a:lnTo>
                  <a:pt x="2010" y="356"/>
                </a:lnTo>
                <a:lnTo>
                  <a:pt x="2013" y="355"/>
                </a:lnTo>
                <a:lnTo>
                  <a:pt x="2014" y="354"/>
                </a:lnTo>
                <a:lnTo>
                  <a:pt x="2015" y="354"/>
                </a:lnTo>
                <a:lnTo>
                  <a:pt x="2016" y="352"/>
                </a:lnTo>
                <a:lnTo>
                  <a:pt x="2018" y="351"/>
                </a:lnTo>
                <a:lnTo>
                  <a:pt x="2019" y="351"/>
                </a:lnTo>
                <a:lnTo>
                  <a:pt x="2019" y="350"/>
                </a:lnTo>
                <a:lnTo>
                  <a:pt x="2020" y="349"/>
                </a:lnTo>
                <a:lnTo>
                  <a:pt x="2021" y="347"/>
                </a:lnTo>
                <a:lnTo>
                  <a:pt x="2023" y="347"/>
                </a:lnTo>
                <a:lnTo>
                  <a:pt x="2024" y="346"/>
                </a:lnTo>
                <a:lnTo>
                  <a:pt x="2025" y="345"/>
                </a:lnTo>
                <a:lnTo>
                  <a:pt x="2028" y="344"/>
                </a:lnTo>
                <a:lnTo>
                  <a:pt x="2029" y="344"/>
                </a:lnTo>
                <a:lnTo>
                  <a:pt x="2030" y="342"/>
                </a:lnTo>
                <a:lnTo>
                  <a:pt x="2039" y="341"/>
                </a:lnTo>
                <a:lnTo>
                  <a:pt x="2095" y="344"/>
                </a:lnTo>
                <a:lnTo>
                  <a:pt x="2099" y="344"/>
                </a:lnTo>
                <a:lnTo>
                  <a:pt x="2100" y="344"/>
                </a:lnTo>
                <a:lnTo>
                  <a:pt x="2101" y="344"/>
                </a:lnTo>
                <a:lnTo>
                  <a:pt x="2104" y="342"/>
                </a:lnTo>
                <a:lnTo>
                  <a:pt x="2105" y="342"/>
                </a:lnTo>
                <a:lnTo>
                  <a:pt x="2108" y="342"/>
                </a:lnTo>
                <a:lnTo>
                  <a:pt x="2109" y="341"/>
                </a:lnTo>
                <a:lnTo>
                  <a:pt x="2111" y="341"/>
                </a:lnTo>
                <a:lnTo>
                  <a:pt x="2137" y="331"/>
                </a:lnTo>
                <a:lnTo>
                  <a:pt x="2138" y="331"/>
                </a:lnTo>
                <a:lnTo>
                  <a:pt x="2141" y="330"/>
                </a:lnTo>
                <a:lnTo>
                  <a:pt x="2142" y="329"/>
                </a:lnTo>
                <a:lnTo>
                  <a:pt x="2143" y="328"/>
                </a:lnTo>
                <a:lnTo>
                  <a:pt x="2146" y="326"/>
                </a:lnTo>
                <a:lnTo>
                  <a:pt x="2146" y="325"/>
                </a:lnTo>
                <a:lnTo>
                  <a:pt x="2147" y="323"/>
                </a:lnTo>
                <a:lnTo>
                  <a:pt x="2148" y="322"/>
                </a:lnTo>
                <a:lnTo>
                  <a:pt x="2149" y="320"/>
                </a:lnTo>
                <a:lnTo>
                  <a:pt x="2151" y="318"/>
                </a:lnTo>
                <a:lnTo>
                  <a:pt x="2152" y="317"/>
                </a:lnTo>
                <a:lnTo>
                  <a:pt x="2153" y="315"/>
                </a:lnTo>
                <a:lnTo>
                  <a:pt x="2154" y="313"/>
                </a:lnTo>
                <a:lnTo>
                  <a:pt x="2156" y="312"/>
                </a:lnTo>
                <a:lnTo>
                  <a:pt x="2158" y="309"/>
                </a:lnTo>
                <a:lnTo>
                  <a:pt x="2160" y="308"/>
                </a:lnTo>
                <a:lnTo>
                  <a:pt x="2163" y="307"/>
                </a:lnTo>
                <a:lnTo>
                  <a:pt x="2165" y="306"/>
                </a:lnTo>
                <a:lnTo>
                  <a:pt x="2167" y="304"/>
                </a:lnTo>
                <a:lnTo>
                  <a:pt x="2169" y="303"/>
                </a:lnTo>
                <a:lnTo>
                  <a:pt x="2170" y="303"/>
                </a:lnTo>
                <a:lnTo>
                  <a:pt x="2173" y="302"/>
                </a:lnTo>
                <a:lnTo>
                  <a:pt x="2174" y="301"/>
                </a:lnTo>
                <a:lnTo>
                  <a:pt x="2176" y="301"/>
                </a:lnTo>
                <a:lnTo>
                  <a:pt x="2183" y="298"/>
                </a:lnTo>
                <a:lnTo>
                  <a:pt x="2195" y="296"/>
                </a:lnTo>
                <a:lnTo>
                  <a:pt x="2196" y="294"/>
                </a:lnTo>
                <a:lnTo>
                  <a:pt x="2197" y="294"/>
                </a:lnTo>
                <a:lnTo>
                  <a:pt x="2200" y="294"/>
                </a:lnTo>
                <a:lnTo>
                  <a:pt x="2201" y="294"/>
                </a:lnTo>
                <a:lnTo>
                  <a:pt x="2202" y="294"/>
                </a:lnTo>
                <a:lnTo>
                  <a:pt x="2204" y="294"/>
                </a:lnTo>
                <a:lnTo>
                  <a:pt x="2205" y="293"/>
                </a:lnTo>
                <a:lnTo>
                  <a:pt x="2206" y="292"/>
                </a:lnTo>
                <a:lnTo>
                  <a:pt x="2212" y="287"/>
                </a:lnTo>
                <a:lnTo>
                  <a:pt x="2215" y="286"/>
                </a:lnTo>
                <a:lnTo>
                  <a:pt x="2216" y="286"/>
                </a:lnTo>
                <a:lnTo>
                  <a:pt x="2217" y="285"/>
                </a:lnTo>
                <a:lnTo>
                  <a:pt x="2218" y="283"/>
                </a:lnTo>
                <a:lnTo>
                  <a:pt x="2220" y="282"/>
                </a:lnTo>
                <a:lnTo>
                  <a:pt x="2221" y="281"/>
                </a:lnTo>
                <a:lnTo>
                  <a:pt x="2222" y="281"/>
                </a:lnTo>
                <a:lnTo>
                  <a:pt x="2223" y="281"/>
                </a:lnTo>
                <a:lnTo>
                  <a:pt x="2222" y="278"/>
                </a:lnTo>
                <a:lnTo>
                  <a:pt x="2217" y="270"/>
                </a:lnTo>
                <a:lnTo>
                  <a:pt x="2216" y="262"/>
                </a:lnTo>
                <a:lnTo>
                  <a:pt x="2216" y="260"/>
                </a:lnTo>
                <a:lnTo>
                  <a:pt x="2216" y="258"/>
                </a:lnTo>
                <a:lnTo>
                  <a:pt x="2216" y="255"/>
                </a:lnTo>
                <a:lnTo>
                  <a:pt x="2217" y="248"/>
                </a:lnTo>
                <a:lnTo>
                  <a:pt x="2217" y="244"/>
                </a:lnTo>
                <a:lnTo>
                  <a:pt x="2218" y="243"/>
                </a:lnTo>
                <a:lnTo>
                  <a:pt x="2218" y="242"/>
                </a:lnTo>
                <a:lnTo>
                  <a:pt x="2221" y="237"/>
                </a:lnTo>
                <a:lnTo>
                  <a:pt x="2222" y="232"/>
                </a:lnTo>
                <a:lnTo>
                  <a:pt x="2223" y="230"/>
                </a:lnTo>
                <a:lnTo>
                  <a:pt x="2227" y="226"/>
                </a:lnTo>
                <a:lnTo>
                  <a:pt x="2231" y="221"/>
                </a:lnTo>
                <a:lnTo>
                  <a:pt x="2232" y="219"/>
                </a:lnTo>
                <a:lnTo>
                  <a:pt x="2233" y="218"/>
                </a:lnTo>
                <a:lnTo>
                  <a:pt x="2234" y="217"/>
                </a:lnTo>
                <a:lnTo>
                  <a:pt x="2236" y="214"/>
                </a:lnTo>
                <a:lnTo>
                  <a:pt x="2237" y="213"/>
                </a:lnTo>
                <a:lnTo>
                  <a:pt x="2239" y="211"/>
                </a:lnTo>
                <a:lnTo>
                  <a:pt x="2240" y="208"/>
                </a:lnTo>
                <a:lnTo>
                  <a:pt x="2242" y="206"/>
                </a:lnTo>
                <a:lnTo>
                  <a:pt x="2243" y="205"/>
                </a:lnTo>
                <a:lnTo>
                  <a:pt x="2245" y="202"/>
                </a:lnTo>
                <a:lnTo>
                  <a:pt x="2244" y="201"/>
                </a:lnTo>
                <a:lnTo>
                  <a:pt x="2242" y="200"/>
                </a:lnTo>
                <a:lnTo>
                  <a:pt x="2243" y="197"/>
                </a:lnTo>
                <a:lnTo>
                  <a:pt x="2239" y="192"/>
                </a:lnTo>
                <a:lnTo>
                  <a:pt x="2234" y="184"/>
                </a:lnTo>
                <a:lnTo>
                  <a:pt x="2234" y="182"/>
                </a:lnTo>
                <a:lnTo>
                  <a:pt x="2234" y="181"/>
                </a:lnTo>
                <a:lnTo>
                  <a:pt x="2234" y="180"/>
                </a:lnTo>
                <a:lnTo>
                  <a:pt x="2227" y="162"/>
                </a:lnTo>
                <a:lnTo>
                  <a:pt x="2218" y="142"/>
                </a:lnTo>
                <a:lnTo>
                  <a:pt x="2220" y="141"/>
                </a:lnTo>
                <a:lnTo>
                  <a:pt x="2220" y="142"/>
                </a:lnTo>
                <a:lnTo>
                  <a:pt x="2233" y="137"/>
                </a:lnTo>
                <a:lnTo>
                  <a:pt x="2233" y="136"/>
                </a:lnTo>
                <a:lnTo>
                  <a:pt x="2233" y="134"/>
                </a:lnTo>
                <a:lnTo>
                  <a:pt x="2243" y="116"/>
                </a:lnTo>
                <a:lnTo>
                  <a:pt x="2234" y="110"/>
                </a:lnTo>
                <a:lnTo>
                  <a:pt x="2240" y="100"/>
                </a:lnTo>
                <a:lnTo>
                  <a:pt x="2234" y="97"/>
                </a:lnTo>
                <a:lnTo>
                  <a:pt x="2239" y="86"/>
                </a:lnTo>
                <a:lnTo>
                  <a:pt x="2255" y="94"/>
                </a:lnTo>
                <a:lnTo>
                  <a:pt x="2260" y="85"/>
                </a:lnTo>
                <a:lnTo>
                  <a:pt x="2265" y="75"/>
                </a:lnTo>
                <a:lnTo>
                  <a:pt x="2270" y="64"/>
                </a:lnTo>
                <a:lnTo>
                  <a:pt x="2288" y="29"/>
                </a:lnTo>
                <a:lnTo>
                  <a:pt x="2292" y="30"/>
                </a:lnTo>
                <a:lnTo>
                  <a:pt x="2299" y="19"/>
                </a:lnTo>
                <a:lnTo>
                  <a:pt x="2306" y="9"/>
                </a:lnTo>
                <a:lnTo>
                  <a:pt x="2306" y="8"/>
                </a:lnTo>
                <a:lnTo>
                  <a:pt x="2308" y="3"/>
                </a:lnTo>
                <a:lnTo>
                  <a:pt x="2309" y="0"/>
                </a:lnTo>
                <a:lnTo>
                  <a:pt x="2309" y="1"/>
                </a:lnTo>
                <a:lnTo>
                  <a:pt x="2311" y="4"/>
                </a:lnTo>
                <a:lnTo>
                  <a:pt x="2311" y="5"/>
                </a:lnTo>
                <a:lnTo>
                  <a:pt x="2312" y="8"/>
                </a:lnTo>
                <a:lnTo>
                  <a:pt x="2312" y="10"/>
                </a:lnTo>
                <a:lnTo>
                  <a:pt x="2313" y="11"/>
                </a:lnTo>
                <a:lnTo>
                  <a:pt x="2313" y="13"/>
                </a:lnTo>
                <a:lnTo>
                  <a:pt x="2314" y="15"/>
                </a:lnTo>
                <a:lnTo>
                  <a:pt x="2315" y="16"/>
                </a:lnTo>
                <a:lnTo>
                  <a:pt x="2315" y="17"/>
                </a:lnTo>
                <a:lnTo>
                  <a:pt x="2317" y="19"/>
                </a:lnTo>
                <a:lnTo>
                  <a:pt x="2318" y="21"/>
                </a:lnTo>
                <a:lnTo>
                  <a:pt x="2319" y="22"/>
                </a:lnTo>
                <a:lnTo>
                  <a:pt x="2322" y="26"/>
                </a:lnTo>
                <a:lnTo>
                  <a:pt x="2323" y="27"/>
                </a:lnTo>
                <a:lnTo>
                  <a:pt x="2325" y="30"/>
                </a:lnTo>
                <a:lnTo>
                  <a:pt x="2328" y="32"/>
                </a:lnTo>
                <a:lnTo>
                  <a:pt x="2330" y="33"/>
                </a:lnTo>
                <a:lnTo>
                  <a:pt x="2333" y="35"/>
                </a:lnTo>
                <a:lnTo>
                  <a:pt x="2335" y="36"/>
                </a:lnTo>
                <a:lnTo>
                  <a:pt x="2336" y="35"/>
                </a:lnTo>
                <a:lnTo>
                  <a:pt x="2344" y="40"/>
                </a:lnTo>
                <a:lnTo>
                  <a:pt x="2351" y="45"/>
                </a:lnTo>
                <a:lnTo>
                  <a:pt x="2351" y="46"/>
                </a:lnTo>
                <a:lnTo>
                  <a:pt x="2361" y="52"/>
                </a:lnTo>
                <a:lnTo>
                  <a:pt x="2361" y="67"/>
                </a:lnTo>
                <a:lnTo>
                  <a:pt x="2361" y="91"/>
                </a:lnTo>
                <a:lnTo>
                  <a:pt x="2361" y="100"/>
                </a:lnTo>
                <a:lnTo>
                  <a:pt x="2359" y="106"/>
                </a:lnTo>
                <a:lnTo>
                  <a:pt x="2360" y="107"/>
                </a:lnTo>
                <a:lnTo>
                  <a:pt x="2379" y="102"/>
                </a:lnTo>
                <a:lnTo>
                  <a:pt x="2389" y="100"/>
                </a:lnTo>
                <a:lnTo>
                  <a:pt x="2425" y="91"/>
                </a:lnTo>
                <a:lnTo>
                  <a:pt x="2443" y="86"/>
                </a:lnTo>
                <a:lnTo>
                  <a:pt x="2528" y="65"/>
                </a:lnTo>
                <a:lnTo>
                  <a:pt x="2530" y="65"/>
                </a:lnTo>
                <a:lnTo>
                  <a:pt x="2592" y="51"/>
                </a:lnTo>
                <a:lnTo>
                  <a:pt x="2595" y="49"/>
                </a:lnTo>
                <a:lnTo>
                  <a:pt x="2614" y="46"/>
                </a:lnTo>
                <a:lnTo>
                  <a:pt x="2616" y="47"/>
                </a:lnTo>
                <a:lnTo>
                  <a:pt x="2629" y="57"/>
                </a:lnTo>
                <a:lnTo>
                  <a:pt x="2634" y="61"/>
                </a:lnTo>
                <a:lnTo>
                  <a:pt x="2638" y="64"/>
                </a:lnTo>
                <a:lnTo>
                  <a:pt x="2639" y="65"/>
                </a:lnTo>
                <a:lnTo>
                  <a:pt x="2644" y="68"/>
                </a:lnTo>
                <a:lnTo>
                  <a:pt x="2664" y="84"/>
                </a:lnTo>
                <a:lnTo>
                  <a:pt x="2671" y="90"/>
                </a:lnTo>
                <a:lnTo>
                  <a:pt x="2671" y="95"/>
                </a:lnTo>
                <a:lnTo>
                  <a:pt x="2672" y="102"/>
                </a:lnTo>
                <a:lnTo>
                  <a:pt x="2672" y="110"/>
                </a:lnTo>
                <a:lnTo>
                  <a:pt x="2671" y="115"/>
                </a:lnTo>
                <a:lnTo>
                  <a:pt x="2671" y="117"/>
                </a:lnTo>
                <a:lnTo>
                  <a:pt x="2677" y="115"/>
                </a:lnTo>
                <a:lnTo>
                  <a:pt x="2680" y="113"/>
                </a:lnTo>
                <a:lnTo>
                  <a:pt x="2690" y="109"/>
                </a:lnTo>
                <a:lnTo>
                  <a:pt x="2693" y="107"/>
                </a:lnTo>
                <a:lnTo>
                  <a:pt x="2694" y="107"/>
                </a:lnTo>
                <a:lnTo>
                  <a:pt x="2702" y="113"/>
                </a:lnTo>
                <a:lnTo>
                  <a:pt x="2682" y="160"/>
                </a:lnTo>
                <a:lnTo>
                  <a:pt x="2681" y="163"/>
                </a:lnTo>
                <a:lnTo>
                  <a:pt x="2681" y="169"/>
                </a:lnTo>
                <a:lnTo>
                  <a:pt x="2680" y="176"/>
                </a:lnTo>
                <a:lnTo>
                  <a:pt x="2681" y="176"/>
                </a:lnTo>
                <a:lnTo>
                  <a:pt x="2678" y="190"/>
                </a:lnTo>
                <a:lnTo>
                  <a:pt x="2677" y="195"/>
                </a:lnTo>
                <a:lnTo>
                  <a:pt x="2677" y="197"/>
                </a:lnTo>
                <a:lnTo>
                  <a:pt x="2676" y="198"/>
                </a:lnTo>
                <a:lnTo>
                  <a:pt x="2687" y="203"/>
                </a:lnTo>
                <a:lnTo>
                  <a:pt x="2686" y="211"/>
                </a:lnTo>
                <a:lnTo>
                  <a:pt x="2661" y="205"/>
                </a:lnTo>
                <a:lnTo>
                  <a:pt x="2661" y="210"/>
                </a:lnTo>
                <a:lnTo>
                  <a:pt x="2659" y="233"/>
                </a:lnTo>
                <a:lnTo>
                  <a:pt x="2659" y="234"/>
                </a:lnTo>
                <a:lnTo>
                  <a:pt x="2658" y="233"/>
                </a:lnTo>
                <a:lnTo>
                  <a:pt x="2656" y="233"/>
                </a:lnTo>
                <a:lnTo>
                  <a:pt x="2655" y="233"/>
                </a:lnTo>
                <a:lnTo>
                  <a:pt x="2655" y="234"/>
                </a:lnTo>
                <a:lnTo>
                  <a:pt x="2655" y="235"/>
                </a:lnTo>
                <a:lnTo>
                  <a:pt x="2654" y="242"/>
                </a:lnTo>
                <a:lnTo>
                  <a:pt x="2654" y="245"/>
                </a:lnTo>
                <a:lnTo>
                  <a:pt x="2655" y="246"/>
                </a:lnTo>
                <a:lnTo>
                  <a:pt x="2656" y="254"/>
                </a:lnTo>
                <a:lnTo>
                  <a:pt x="2660" y="269"/>
                </a:lnTo>
                <a:lnTo>
                  <a:pt x="2651" y="270"/>
                </a:lnTo>
                <a:lnTo>
                  <a:pt x="2649" y="276"/>
                </a:lnTo>
                <a:lnTo>
                  <a:pt x="2645" y="282"/>
                </a:lnTo>
                <a:lnTo>
                  <a:pt x="2644" y="283"/>
                </a:lnTo>
                <a:lnTo>
                  <a:pt x="2643" y="286"/>
                </a:lnTo>
                <a:lnTo>
                  <a:pt x="2642" y="287"/>
                </a:lnTo>
                <a:lnTo>
                  <a:pt x="2642" y="288"/>
                </a:lnTo>
                <a:lnTo>
                  <a:pt x="2640" y="290"/>
                </a:lnTo>
                <a:lnTo>
                  <a:pt x="2639" y="291"/>
                </a:lnTo>
                <a:lnTo>
                  <a:pt x="2638" y="293"/>
                </a:lnTo>
                <a:lnTo>
                  <a:pt x="2634" y="297"/>
                </a:lnTo>
                <a:lnTo>
                  <a:pt x="2633" y="297"/>
                </a:lnTo>
                <a:lnTo>
                  <a:pt x="2637" y="299"/>
                </a:lnTo>
                <a:lnTo>
                  <a:pt x="2638" y="301"/>
                </a:lnTo>
                <a:lnTo>
                  <a:pt x="2639" y="302"/>
                </a:lnTo>
                <a:lnTo>
                  <a:pt x="2639" y="303"/>
                </a:lnTo>
                <a:lnTo>
                  <a:pt x="2639" y="306"/>
                </a:lnTo>
                <a:lnTo>
                  <a:pt x="2638" y="307"/>
                </a:lnTo>
                <a:lnTo>
                  <a:pt x="2638" y="308"/>
                </a:lnTo>
                <a:lnTo>
                  <a:pt x="2630" y="310"/>
                </a:lnTo>
                <a:lnTo>
                  <a:pt x="2627" y="312"/>
                </a:lnTo>
                <a:lnTo>
                  <a:pt x="2628" y="314"/>
                </a:lnTo>
                <a:lnTo>
                  <a:pt x="2628" y="315"/>
                </a:lnTo>
                <a:lnTo>
                  <a:pt x="2633" y="325"/>
                </a:lnTo>
                <a:lnTo>
                  <a:pt x="2634" y="326"/>
                </a:lnTo>
                <a:lnTo>
                  <a:pt x="2626" y="330"/>
                </a:lnTo>
                <a:lnTo>
                  <a:pt x="2628" y="334"/>
                </a:lnTo>
                <a:lnTo>
                  <a:pt x="2623" y="336"/>
                </a:lnTo>
                <a:lnTo>
                  <a:pt x="2629" y="349"/>
                </a:lnTo>
                <a:lnTo>
                  <a:pt x="2630" y="350"/>
                </a:lnTo>
                <a:lnTo>
                  <a:pt x="2640" y="370"/>
                </a:lnTo>
                <a:lnTo>
                  <a:pt x="2646" y="381"/>
                </a:lnTo>
                <a:lnTo>
                  <a:pt x="2651" y="392"/>
                </a:lnTo>
                <a:lnTo>
                  <a:pt x="2656" y="400"/>
                </a:lnTo>
                <a:lnTo>
                  <a:pt x="2658" y="399"/>
                </a:lnTo>
                <a:lnTo>
                  <a:pt x="2658" y="400"/>
                </a:lnTo>
                <a:lnTo>
                  <a:pt x="2659" y="403"/>
                </a:lnTo>
                <a:lnTo>
                  <a:pt x="2662" y="408"/>
                </a:lnTo>
                <a:lnTo>
                  <a:pt x="2665" y="414"/>
                </a:lnTo>
                <a:lnTo>
                  <a:pt x="2669" y="420"/>
                </a:lnTo>
                <a:lnTo>
                  <a:pt x="2670" y="421"/>
                </a:lnTo>
                <a:lnTo>
                  <a:pt x="2672" y="426"/>
                </a:lnTo>
                <a:lnTo>
                  <a:pt x="2677" y="430"/>
                </a:lnTo>
                <a:lnTo>
                  <a:pt x="2687" y="436"/>
                </a:lnTo>
                <a:lnTo>
                  <a:pt x="2694" y="441"/>
                </a:lnTo>
                <a:lnTo>
                  <a:pt x="2696" y="441"/>
                </a:lnTo>
                <a:lnTo>
                  <a:pt x="2704" y="447"/>
                </a:lnTo>
                <a:lnTo>
                  <a:pt x="2710" y="452"/>
                </a:lnTo>
                <a:lnTo>
                  <a:pt x="2713" y="453"/>
                </a:lnTo>
                <a:lnTo>
                  <a:pt x="2717" y="456"/>
                </a:lnTo>
                <a:lnTo>
                  <a:pt x="2722" y="458"/>
                </a:lnTo>
                <a:lnTo>
                  <a:pt x="2723" y="459"/>
                </a:lnTo>
                <a:lnTo>
                  <a:pt x="2725" y="467"/>
                </a:lnTo>
                <a:lnTo>
                  <a:pt x="2726" y="469"/>
                </a:lnTo>
                <a:lnTo>
                  <a:pt x="2730" y="475"/>
                </a:lnTo>
                <a:lnTo>
                  <a:pt x="2733" y="480"/>
                </a:lnTo>
                <a:lnTo>
                  <a:pt x="2735" y="488"/>
                </a:lnTo>
                <a:lnTo>
                  <a:pt x="2736" y="489"/>
                </a:lnTo>
                <a:lnTo>
                  <a:pt x="2736" y="490"/>
                </a:lnTo>
                <a:lnTo>
                  <a:pt x="2738" y="490"/>
                </a:lnTo>
                <a:lnTo>
                  <a:pt x="2738" y="491"/>
                </a:lnTo>
                <a:lnTo>
                  <a:pt x="2738" y="493"/>
                </a:lnTo>
                <a:lnTo>
                  <a:pt x="2739" y="494"/>
                </a:lnTo>
                <a:lnTo>
                  <a:pt x="2740" y="495"/>
                </a:lnTo>
                <a:lnTo>
                  <a:pt x="2749" y="490"/>
                </a:lnTo>
                <a:lnTo>
                  <a:pt x="2752" y="498"/>
                </a:lnTo>
                <a:lnTo>
                  <a:pt x="2763" y="515"/>
                </a:lnTo>
                <a:lnTo>
                  <a:pt x="2763" y="516"/>
                </a:lnTo>
                <a:lnTo>
                  <a:pt x="2770" y="525"/>
                </a:lnTo>
                <a:lnTo>
                  <a:pt x="2782" y="541"/>
                </a:lnTo>
                <a:lnTo>
                  <a:pt x="2782" y="542"/>
                </a:lnTo>
                <a:lnTo>
                  <a:pt x="2784" y="544"/>
                </a:lnTo>
                <a:lnTo>
                  <a:pt x="2771" y="554"/>
                </a:lnTo>
                <a:lnTo>
                  <a:pt x="2770" y="555"/>
                </a:lnTo>
                <a:lnTo>
                  <a:pt x="2768" y="557"/>
                </a:lnTo>
                <a:lnTo>
                  <a:pt x="2768" y="558"/>
                </a:lnTo>
                <a:lnTo>
                  <a:pt x="2770" y="560"/>
                </a:lnTo>
                <a:lnTo>
                  <a:pt x="2783" y="585"/>
                </a:lnTo>
                <a:lnTo>
                  <a:pt x="2784" y="585"/>
                </a:lnTo>
                <a:lnTo>
                  <a:pt x="2787" y="584"/>
                </a:lnTo>
                <a:lnTo>
                  <a:pt x="2790" y="583"/>
                </a:lnTo>
                <a:lnTo>
                  <a:pt x="2798" y="579"/>
                </a:lnTo>
                <a:lnTo>
                  <a:pt x="2799" y="579"/>
                </a:lnTo>
                <a:lnTo>
                  <a:pt x="2800" y="583"/>
                </a:lnTo>
                <a:lnTo>
                  <a:pt x="2803" y="591"/>
                </a:lnTo>
                <a:lnTo>
                  <a:pt x="2804" y="596"/>
                </a:lnTo>
                <a:lnTo>
                  <a:pt x="2805" y="600"/>
                </a:lnTo>
                <a:lnTo>
                  <a:pt x="2808" y="611"/>
                </a:lnTo>
                <a:lnTo>
                  <a:pt x="2809" y="616"/>
                </a:lnTo>
                <a:lnTo>
                  <a:pt x="2811" y="623"/>
                </a:lnTo>
                <a:lnTo>
                  <a:pt x="2811" y="624"/>
                </a:lnTo>
                <a:lnTo>
                  <a:pt x="2803" y="628"/>
                </a:lnTo>
                <a:lnTo>
                  <a:pt x="2803" y="629"/>
                </a:lnTo>
                <a:lnTo>
                  <a:pt x="2803" y="632"/>
                </a:lnTo>
                <a:lnTo>
                  <a:pt x="2815" y="655"/>
                </a:lnTo>
                <a:lnTo>
                  <a:pt x="2815" y="656"/>
                </a:lnTo>
                <a:lnTo>
                  <a:pt x="2816" y="659"/>
                </a:lnTo>
                <a:lnTo>
                  <a:pt x="2819" y="663"/>
                </a:lnTo>
                <a:lnTo>
                  <a:pt x="2819" y="664"/>
                </a:lnTo>
                <a:lnTo>
                  <a:pt x="2820" y="665"/>
                </a:lnTo>
                <a:lnTo>
                  <a:pt x="2820" y="666"/>
                </a:lnTo>
                <a:lnTo>
                  <a:pt x="2826" y="677"/>
                </a:lnTo>
                <a:lnTo>
                  <a:pt x="2831" y="686"/>
                </a:lnTo>
                <a:lnTo>
                  <a:pt x="2832" y="688"/>
                </a:lnTo>
                <a:lnTo>
                  <a:pt x="2832" y="690"/>
                </a:lnTo>
                <a:lnTo>
                  <a:pt x="2825" y="690"/>
                </a:lnTo>
                <a:lnTo>
                  <a:pt x="2820" y="691"/>
                </a:lnTo>
                <a:lnTo>
                  <a:pt x="2815" y="690"/>
                </a:lnTo>
                <a:lnTo>
                  <a:pt x="2813" y="692"/>
                </a:lnTo>
                <a:lnTo>
                  <a:pt x="2809" y="695"/>
                </a:lnTo>
                <a:lnTo>
                  <a:pt x="2805" y="697"/>
                </a:lnTo>
                <a:lnTo>
                  <a:pt x="2788" y="700"/>
                </a:lnTo>
                <a:lnTo>
                  <a:pt x="2777" y="706"/>
                </a:lnTo>
                <a:lnTo>
                  <a:pt x="2773" y="707"/>
                </a:lnTo>
                <a:lnTo>
                  <a:pt x="2770" y="707"/>
                </a:lnTo>
                <a:lnTo>
                  <a:pt x="2763" y="704"/>
                </a:lnTo>
                <a:lnTo>
                  <a:pt x="2761" y="704"/>
                </a:lnTo>
                <a:lnTo>
                  <a:pt x="2756" y="704"/>
                </a:lnTo>
                <a:lnTo>
                  <a:pt x="2754" y="704"/>
                </a:lnTo>
                <a:lnTo>
                  <a:pt x="2751" y="702"/>
                </a:lnTo>
                <a:lnTo>
                  <a:pt x="2744" y="696"/>
                </a:lnTo>
                <a:lnTo>
                  <a:pt x="2739" y="693"/>
                </a:lnTo>
                <a:lnTo>
                  <a:pt x="2730" y="693"/>
                </a:lnTo>
                <a:lnTo>
                  <a:pt x="2723" y="690"/>
                </a:lnTo>
                <a:lnTo>
                  <a:pt x="2717" y="687"/>
                </a:lnTo>
                <a:lnTo>
                  <a:pt x="2703" y="691"/>
                </a:lnTo>
                <a:lnTo>
                  <a:pt x="2697" y="697"/>
                </a:lnTo>
                <a:lnTo>
                  <a:pt x="2694" y="700"/>
                </a:lnTo>
                <a:lnTo>
                  <a:pt x="2692" y="701"/>
                </a:lnTo>
                <a:lnTo>
                  <a:pt x="2690" y="701"/>
                </a:lnTo>
                <a:lnTo>
                  <a:pt x="2683" y="700"/>
                </a:lnTo>
                <a:lnTo>
                  <a:pt x="2678" y="701"/>
                </a:lnTo>
                <a:lnTo>
                  <a:pt x="2667" y="706"/>
                </a:lnTo>
                <a:lnTo>
                  <a:pt x="2660" y="709"/>
                </a:lnTo>
                <a:lnTo>
                  <a:pt x="2659" y="709"/>
                </a:lnTo>
                <a:lnTo>
                  <a:pt x="2658" y="711"/>
                </a:lnTo>
                <a:lnTo>
                  <a:pt x="2656" y="711"/>
                </a:lnTo>
                <a:lnTo>
                  <a:pt x="2654" y="711"/>
                </a:lnTo>
                <a:lnTo>
                  <a:pt x="2650" y="712"/>
                </a:lnTo>
                <a:lnTo>
                  <a:pt x="2646" y="712"/>
                </a:lnTo>
                <a:lnTo>
                  <a:pt x="2645" y="712"/>
                </a:lnTo>
                <a:lnTo>
                  <a:pt x="2644" y="713"/>
                </a:lnTo>
                <a:lnTo>
                  <a:pt x="2642" y="713"/>
                </a:lnTo>
                <a:lnTo>
                  <a:pt x="2635" y="717"/>
                </a:lnTo>
                <a:lnTo>
                  <a:pt x="2633" y="718"/>
                </a:lnTo>
                <a:lnTo>
                  <a:pt x="2632" y="719"/>
                </a:lnTo>
                <a:lnTo>
                  <a:pt x="2630" y="719"/>
                </a:lnTo>
                <a:lnTo>
                  <a:pt x="2629" y="720"/>
                </a:lnTo>
                <a:lnTo>
                  <a:pt x="2624" y="723"/>
                </a:lnTo>
                <a:lnTo>
                  <a:pt x="2622" y="724"/>
                </a:lnTo>
                <a:lnTo>
                  <a:pt x="2619" y="725"/>
                </a:lnTo>
                <a:lnTo>
                  <a:pt x="2618" y="727"/>
                </a:lnTo>
                <a:lnTo>
                  <a:pt x="2617" y="728"/>
                </a:lnTo>
                <a:lnTo>
                  <a:pt x="2616" y="730"/>
                </a:lnTo>
                <a:lnTo>
                  <a:pt x="2613" y="732"/>
                </a:lnTo>
                <a:lnTo>
                  <a:pt x="2611" y="734"/>
                </a:lnTo>
                <a:lnTo>
                  <a:pt x="2607" y="736"/>
                </a:lnTo>
                <a:lnTo>
                  <a:pt x="2605" y="739"/>
                </a:lnTo>
                <a:lnTo>
                  <a:pt x="2602" y="740"/>
                </a:lnTo>
                <a:lnTo>
                  <a:pt x="2601" y="741"/>
                </a:lnTo>
                <a:lnTo>
                  <a:pt x="2596" y="745"/>
                </a:lnTo>
                <a:lnTo>
                  <a:pt x="2594" y="746"/>
                </a:lnTo>
                <a:lnTo>
                  <a:pt x="2590" y="750"/>
                </a:lnTo>
                <a:lnTo>
                  <a:pt x="2589" y="751"/>
                </a:lnTo>
                <a:lnTo>
                  <a:pt x="2586" y="752"/>
                </a:lnTo>
                <a:lnTo>
                  <a:pt x="2586" y="754"/>
                </a:lnTo>
                <a:lnTo>
                  <a:pt x="2582" y="757"/>
                </a:lnTo>
                <a:lnTo>
                  <a:pt x="2581" y="759"/>
                </a:lnTo>
                <a:lnTo>
                  <a:pt x="2580" y="760"/>
                </a:lnTo>
                <a:lnTo>
                  <a:pt x="2579" y="761"/>
                </a:lnTo>
                <a:lnTo>
                  <a:pt x="2579" y="762"/>
                </a:lnTo>
                <a:lnTo>
                  <a:pt x="2579" y="764"/>
                </a:lnTo>
                <a:lnTo>
                  <a:pt x="2578" y="764"/>
                </a:lnTo>
                <a:lnTo>
                  <a:pt x="2578" y="765"/>
                </a:lnTo>
                <a:lnTo>
                  <a:pt x="2576" y="767"/>
                </a:lnTo>
                <a:lnTo>
                  <a:pt x="2575" y="767"/>
                </a:lnTo>
                <a:lnTo>
                  <a:pt x="2574" y="770"/>
                </a:lnTo>
                <a:lnTo>
                  <a:pt x="2573" y="771"/>
                </a:lnTo>
                <a:lnTo>
                  <a:pt x="2570" y="772"/>
                </a:lnTo>
                <a:lnTo>
                  <a:pt x="2569" y="773"/>
                </a:lnTo>
                <a:lnTo>
                  <a:pt x="2566" y="775"/>
                </a:lnTo>
                <a:lnTo>
                  <a:pt x="2565" y="776"/>
                </a:lnTo>
                <a:lnTo>
                  <a:pt x="2564" y="776"/>
                </a:lnTo>
                <a:lnTo>
                  <a:pt x="2563" y="776"/>
                </a:lnTo>
                <a:lnTo>
                  <a:pt x="2562" y="776"/>
                </a:lnTo>
                <a:lnTo>
                  <a:pt x="2560" y="777"/>
                </a:lnTo>
                <a:lnTo>
                  <a:pt x="2558" y="777"/>
                </a:lnTo>
                <a:lnTo>
                  <a:pt x="2555" y="777"/>
                </a:lnTo>
                <a:lnTo>
                  <a:pt x="2555" y="778"/>
                </a:lnTo>
                <a:lnTo>
                  <a:pt x="2554" y="778"/>
                </a:lnTo>
                <a:lnTo>
                  <a:pt x="2553" y="780"/>
                </a:lnTo>
                <a:lnTo>
                  <a:pt x="2552" y="780"/>
                </a:lnTo>
                <a:lnTo>
                  <a:pt x="2551" y="781"/>
                </a:lnTo>
                <a:lnTo>
                  <a:pt x="2549" y="782"/>
                </a:lnTo>
                <a:lnTo>
                  <a:pt x="2548" y="783"/>
                </a:lnTo>
                <a:lnTo>
                  <a:pt x="2547" y="783"/>
                </a:lnTo>
                <a:lnTo>
                  <a:pt x="2546" y="784"/>
                </a:lnTo>
                <a:lnTo>
                  <a:pt x="2543" y="784"/>
                </a:lnTo>
                <a:lnTo>
                  <a:pt x="2542" y="786"/>
                </a:lnTo>
                <a:lnTo>
                  <a:pt x="2538" y="787"/>
                </a:lnTo>
                <a:lnTo>
                  <a:pt x="2536" y="787"/>
                </a:lnTo>
                <a:lnTo>
                  <a:pt x="2535" y="787"/>
                </a:lnTo>
                <a:lnTo>
                  <a:pt x="2533" y="787"/>
                </a:lnTo>
                <a:lnTo>
                  <a:pt x="2531" y="788"/>
                </a:lnTo>
                <a:lnTo>
                  <a:pt x="2530" y="788"/>
                </a:lnTo>
                <a:lnTo>
                  <a:pt x="2528" y="788"/>
                </a:lnTo>
                <a:lnTo>
                  <a:pt x="2527" y="788"/>
                </a:lnTo>
                <a:lnTo>
                  <a:pt x="2526" y="787"/>
                </a:lnTo>
                <a:lnTo>
                  <a:pt x="2525" y="787"/>
                </a:lnTo>
                <a:lnTo>
                  <a:pt x="2526" y="789"/>
                </a:lnTo>
                <a:lnTo>
                  <a:pt x="2528" y="800"/>
                </a:lnTo>
                <a:lnTo>
                  <a:pt x="2539" y="834"/>
                </a:lnTo>
                <a:lnTo>
                  <a:pt x="2548" y="866"/>
                </a:lnTo>
                <a:lnTo>
                  <a:pt x="2548" y="867"/>
                </a:lnTo>
                <a:lnTo>
                  <a:pt x="2541" y="871"/>
                </a:lnTo>
                <a:lnTo>
                  <a:pt x="2526" y="879"/>
                </a:lnTo>
                <a:lnTo>
                  <a:pt x="2528" y="883"/>
                </a:lnTo>
                <a:lnTo>
                  <a:pt x="2528" y="885"/>
                </a:lnTo>
                <a:lnTo>
                  <a:pt x="2530" y="887"/>
                </a:lnTo>
                <a:lnTo>
                  <a:pt x="2530" y="888"/>
                </a:lnTo>
                <a:lnTo>
                  <a:pt x="2533" y="895"/>
                </a:lnTo>
                <a:lnTo>
                  <a:pt x="2535" y="896"/>
                </a:lnTo>
                <a:lnTo>
                  <a:pt x="2536" y="899"/>
                </a:lnTo>
                <a:lnTo>
                  <a:pt x="2537" y="900"/>
                </a:lnTo>
                <a:lnTo>
                  <a:pt x="2539" y="904"/>
                </a:lnTo>
                <a:lnTo>
                  <a:pt x="2539" y="905"/>
                </a:lnTo>
                <a:lnTo>
                  <a:pt x="2546" y="912"/>
                </a:lnTo>
                <a:lnTo>
                  <a:pt x="2547" y="915"/>
                </a:lnTo>
                <a:lnTo>
                  <a:pt x="2551" y="920"/>
                </a:lnTo>
                <a:lnTo>
                  <a:pt x="2553" y="922"/>
                </a:lnTo>
                <a:lnTo>
                  <a:pt x="2558" y="931"/>
                </a:lnTo>
                <a:lnTo>
                  <a:pt x="2562" y="938"/>
                </a:lnTo>
                <a:lnTo>
                  <a:pt x="2563" y="940"/>
                </a:lnTo>
                <a:lnTo>
                  <a:pt x="2560" y="942"/>
                </a:lnTo>
                <a:lnTo>
                  <a:pt x="2554" y="947"/>
                </a:lnTo>
                <a:lnTo>
                  <a:pt x="2549" y="952"/>
                </a:lnTo>
                <a:lnTo>
                  <a:pt x="2538" y="963"/>
                </a:lnTo>
                <a:lnTo>
                  <a:pt x="2525" y="977"/>
                </a:lnTo>
                <a:lnTo>
                  <a:pt x="2516" y="984"/>
                </a:lnTo>
                <a:lnTo>
                  <a:pt x="2505" y="995"/>
                </a:lnTo>
                <a:lnTo>
                  <a:pt x="2496" y="1002"/>
                </a:lnTo>
                <a:lnTo>
                  <a:pt x="2493" y="1005"/>
                </a:lnTo>
                <a:lnTo>
                  <a:pt x="2489" y="1006"/>
                </a:lnTo>
                <a:lnTo>
                  <a:pt x="2489" y="1007"/>
                </a:lnTo>
                <a:lnTo>
                  <a:pt x="2493" y="1010"/>
                </a:lnTo>
                <a:lnTo>
                  <a:pt x="2494" y="1011"/>
                </a:lnTo>
                <a:lnTo>
                  <a:pt x="2499" y="1016"/>
                </a:lnTo>
                <a:lnTo>
                  <a:pt x="2503" y="1020"/>
                </a:lnTo>
                <a:lnTo>
                  <a:pt x="2505" y="1022"/>
                </a:lnTo>
                <a:lnTo>
                  <a:pt x="2506" y="1023"/>
                </a:lnTo>
                <a:lnTo>
                  <a:pt x="2506" y="1025"/>
                </a:lnTo>
                <a:lnTo>
                  <a:pt x="2507" y="1027"/>
                </a:lnTo>
                <a:lnTo>
                  <a:pt x="2510" y="1029"/>
                </a:lnTo>
                <a:lnTo>
                  <a:pt x="2512" y="1037"/>
                </a:lnTo>
                <a:lnTo>
                  <a:pt x="2514" y="1037"/>
                </a:lnTo>
                <a:lnTo>
                  <a:pt x="2514" y="1038"/>
                </a:lnTo>
                <a:lnTo>
                  <a:pt x="2516" y="1041"/>
                </a:lnTo>
                <a:lnTo>
                  <a:pt x="2519" y="1043"/>
                </a:lnTo>
                <a:lnTo>
                  <a:pt x="2523" y="1045"/>
                </a:lnTo>
                <a:lnTo>
                  <a:pt x="2527" y="1049"/>
                </a:lnTo>
                <a:lnTo>
                  <a:pt x="2528" y="1049"/>
                </a:lnTo>
                <a:lnTo>
                  <a:pt x="2528" y="1050"/>
                </a:lnTo>
                <a:lnTo>
                  <a:pt x="2531" y="1052"/>
                </a:lnTo>
                <a:lnTo>
                  <a:pt x="2533" y="1054"/>
                </a:lnTo>
                <a:lnTo>
                  <a:pt x="2535" y="1057"/>
                </a:lnTo>
                <a:lnTo>
                  <a:pt x="2536" y="1059"/>
                </a:lnTo>
                <a:lnTo>
                  <a:pt x="2537" y="1060"/>
                </a:lnTo>
                <a:lnTo>
                  <a:pt x="2528" y="1065"/>
                </a:lnTo>
                <a:lnTo>
                  <a:pt x="2505" y="1076"/>
                </a:lnTo>
                <a:lnTo>
                  <a:pt x="2500" y="1079"/>
                </a:lnTo>
                <a:lnTo>
                  <a:pt x="2503" y="1084"/>
                </a:lnTo>
                <a:lnTo>
                  <a:pt x="2517" y="1103"/>
                </a:lnTo>
                <a:lnTo>
                  <a:pt x="2498" y="1117"/>
                </a:lnTo>
                <a:lnTo>
                  <a:pt x="2501" y="1122"/>
                </a:lnTo>
                <a:lnTo>
                  <a:pt x="2500" y="1122"/>
                </a:lnTo>
                <a:lnTo>
                  <a:pt x="2499" y="1124"/>
                </a:lnTo>
                <a:lnTo>
                  <a:pt x="2501" y="1128"/>
                </a:lnTo>
                <a:lnTo>
                  <a:pt x="2498" y="1129"/>
                </a:lnTo>
                <a:lnTo>
                  <a:pt x="2493" y="1132"/>
                </a:lnTo>
                <a:lnTo>
                  <a:pt x="2490" y="1132"/>
                </a:lnTo>
                <a:lnTo>
                  <a:pt x="2489" y="1132"/>
                </a:lnTo>
                <a:lnTo>
                  <a:pt x="2488" y="1130"/>
                </a:lnTo>
                <a:lnTo>
                  <a:pt x="2487" y="1130"/>
                </a:lnTo>
                <a:lnTo>
                  <a:pt x="2485" y="1132"/>
                </a:lnTo>
                <a:lnTo>
                  <a:pt x="2484" y="1132"/>
                </a:lnTo>
                <a:lnTo>
                  <a:pt x="2482" y="1132"/>
                </a:lnTo>
                <a:lnTo>
                  <a:pt x="2480" y="1133"/>
                </a:lnTo>
                <a:lnTo>
                  <a:pt x="2477" y="1134"/>
                </a:lnTo>
                <a:lnTo>
                  <a:pt x="2477" y="1133"/>
                </a:lnTo>
                <a:lnTo>
                  <a:pt x="2475" y="1133"/>
                </a:lnTo>
                <a:lnTo>
                  <a:pt x="2474" y="1133"/>
                </a:lnTo>
                <a:lnTo>
                  <a:pt x="2473" y="1133"/>
                </a:lnTo>
                <a:lnTo>
                  <a:pt x="2472" y="1133"/>
                </a:lnTo>
                <a:lnTo>
                  <a:pt x="2471" y="1133"/>
                </a:lnTo>
                <a:lnTo>
                  <a:pt x="2469" y="1134"/>
                </a:lnTo>
                <a:lnTo>
                  <a:pt x="2468" y="1134"/>
                </a:lnTo>
                <a:lnTo>
                  <a:pt x="2464" y="1135"/>
                </a:lnTo>
                <a:lnTo>
                  <a:pt x="2464" y="1137"/>
                </a:lnTo>
                <a:lnTo>
                  <a:pt x="2463" y="1137"/>
                </a:lnTo>
                <a:lnTo>
                  <a:pt x="2459" y="1139"/>
                </a:lnTo>
                <a:lnTo>
                  <a:pt x="2457" y="1140"/>
                </a:lnTo>
                <a:lnTo>
                  <a:pt x="2456" y="1140"/>
                </a:lnTo>
                <a:lnTo>
                  <a:pt x="2450" y="1149"/>
                </a:lnTo>
                <a:lnTo>
                  <a:pt x="2448" y="1150"/>
                </a:lnTo>
                <a:lnTo>
                  <a:pt x="2447" y="1151"/>
                </a:lnTo>
                <a:lnTo>
                  <a:pt x="2445" y="1155"/>
                </a:lnTo>
                <a:lnTo>
                  <a:pt x="2443" y="1155"/>
                </a:lnTo>
                <a:lnTo>
                  <a:pt x="2437" y="1164"/>
                </a:lnTo>
                <a:lnTo>
                  <a:pt x="2432" y="1170"/>
                </a:lnTo>
                <a:lnTo>
                  <a:pt x="2429" y="1173"/>
                </a:lnTo>
                <a:lnTo>
                  <a:pt x="2424" y="1176"/>
                </a:lnTo>
                <a:lnTo>
                  <a:pt x="2420" y="1177"/>
                </a:lnTo>
                <a:lnTo>
                  <a:pt x="2416" y="1178"/>
                </a:lnTo>
                <a:lnTo>
                  <a:pt x="2415" y="1180"/>
                </a:lnTo>
                <a:lnTo>
                  <a:pt x="2414" y="1181"/>
                </a:lnTo>
                <a:lnTo>
                  <a:pt x="2409" y="1185"/>
                </a:lnTo>
                <a:lnTo>
                  <a:pt x="2408" y="1186"/>
                </a:lnTo>
                <a:lnTo>
                  <a:pt x="2407" y="1186"/>
                </a:lnTo>
                <a:lnTo>
                  <a:pt x="2405" y="1190"/>
                </a:lnTo>
                <a:lnTo>
                  <a:pt x="2404" y="1190"/>
                </a:lnTo>
                <a:lnTo>
                  <a:pt x="2404" y="1192"/>
                </a:lnTo>
                <a:lnTo>
                  <a:pt x="2403" y="1194"/>
                </a:lnTo>
                <a:lnTo>
                  <a:pt x="2402" y="1198"/>
                </a:lnTo>
                <a:lnTo>
                  <a:pt x="2402" y="1199"/>
                </a:lnTo>
                <a:lnTo>
                  <a:pt x="2400" y="1201"/>
                </a:lnTo>
                <a:lnTo>
                  <a:pt x="2400" y="1202"/>
                </a:lnTo>
                <a:lnTo>
                  <a:pt x="2399" y="1202"/>
                </a:lnTo>
                <a:lnTo>
                  <a:pt x="2395" y="1204"/>
                </a:lnTo>
                <a:lnTo>
                  <a:pt x="2391" y="1208"/>
                </a:lnTo>
                <a:lnTo>
                  <a:pt x="2386" y="1210"/>
                </a:lnTo>
                <a:lnTo>
                  <a:pt x="2384" y="1212"/>
                </a:lnTo>
                <a:lnTo>
                  <a:pt x="2386" y="1214"/>
                </a:lnTo>
                <a:lnTo>
                  <a:pt x="2387" y="1217"/>
                </a:lnTo>
                <a:lnTo>
                  <a:pt x="2391" y="1220"/>
                </a:lnTo>
                <a:lnTo>
                  <a:pt x="2393" y="1222"/>
                </a:lnTo>
                <a:lnTo>
                  <a:pt x="2394" y="1223"/>
                </a:lnTo>
                <a:lnTo>
                  <a:pt x="2395" y="1224"/>
                </a:lnTo>
                <a:lnTo>
                  <a:pt x="2397" y="1226"/>
                </a:lnTo>
                <a:lnTo>
                  <a:pt x="2398" y="1228"/>
                </a:lnTo>
                <a:lnTo>
                  <a:pt x="2402" y="1231"/>
                </a:lnTo>
                <a:lnTo>
                  <a:pt x="2404" y="1235"/>
                </a:lnTo>
                <a:lnTo>
                  <a:pt x="2405" y="1238"/>
                </a:lnTo>
                <a:lnTo>
                  <a:pt x="2405" y="1239"/>
                </a:lnTo>
                <a:lnTo>
                  <a:pt x="2405" y="1240"/>
                </a:lnTo>
                <a:lnTo>
                  <a:pt x="2404" y="1241"/>
                </a:lnTo>
                <a:lnTo>
                  <a:pt x="2402" y="1242"/>
                </a:lnTo>
                <a:lnTo>
                  <a:pt x="2391" y="1247"/>
                </a:lnTo>
                <a:lnTo>
                  <a:pt x="2389" y="1247"/>
                </a:lnTo>
                <a:lnTo>
                  <a:pt x="2383" y="1249"/>
                </a:lnTo>
                <a:lnTo>
                  <a:pt x="2381" y="1250"/>
                </a:lnTo>
                <a:lnTo>
                  <a:pt x="2375" y="1252"/>
                </a:lnTo>
                <a:lnTo>
                  <a:pt x="2372" y="1252"/>
                </a:lnTo>
                <a:lnTo>
                  <a:pt x="2371" y="1252"/>
                </a:lnTo>
                <a:lnTo>
                  <a:pt x="2370" y="1254"/>
                </a:lnTo>
                <a:lnTo>
                  <a:pt x="2368" y="1255"/>
                </a:lnTo>
                <a:lnTo>
                  <a:pt x="2360" y="1260"/>
                </a:lnTo>
                <a:lnTo>
                  <a:pt x="2359" y="1262"/>
                </a:lnTo>
                <a:lnTo>
                  <a:pt x="2347" y="1271"/>
                </a:lnTo>
                <a:lnTo>
                  <a:pt x="2346" y="1272"/>
                </a:lnTo>
                <a:lnTo>
                  <a:pt x="2345" y="1272"/>
                </a:lnTo>
                <a:lnTo>
                  <a:pt x="2344" y="1273"/>
                </a:lnTo>
                <a:lnTo>
                  <a:pt x="2341" y="1277"/>
                </a:lnTo>
                <a:lnTo>
                  <a:pt x="2338" y="1279"/>
                </a:lnTo>
                <a:lnTo>
                  <a:pt x="2334" y="1284"/>
                </a:lnTo>
                <a:lnTo>
                  <a:pt x="2333" y="1284"/>
                </a:lnTo>
                <a:lnTo>
                  <a:pt x="2328" y="1290"/>
                </a:lnTo>
                <a:lnTo>
                  <a:pt x="2327" y="1292"/>
                </a:lnTo>
                <a:lnTo>
                  <a:pt x="2322" y="1297"/>
                </a:lnTo>
                <a:lnTo>
                  <a:pt x="2320" y="1299"/>
                </a:lnTo>
                <a:lnTo>
                  <a:pt x="2320" y="1300"/>
                </a:lnTo>
                <a:lnTo>
                  <a:pt x="2319" y="1303"/>
                </a:lnTo>
                <a:lnTo>
                  <a:pt x="2319" y="1305"/>
                </a:lnTo>
                <a:lnTo>
                  <a:pt x="2319" y="1306"/>
                </a:lnTo>
                <a:lnTo>
                  <a:pt x="2314" y="1306"/>
                </a:lnTo>
                <a:lnTo>
                  <a:pt x="2312" y="1306"/>
                </a:lnTo>
                <a:lnTo>
                  <a:pt x="2308" y="1306"/>
                </a:lnTo>
                <a:lnTo>
                  <a:pt x="2307" y="1306"/>
                </a:lnTo>
                <a:lnTo>
                  <a:pt x="2303" y="1306"/>
                </a:lnTo>
                <a:lnTo>
                  <a:pt x="2302" y="1308"/>
                </a:lnTo>
                <a:lnTo>
                  <a:pt x="2299" y="1308"/>
                </a:lnTo>
                <a:lnTo>
                  <a:pt x="2298" y="1309"/>
                </a:lnTo>
                <a:lnTo>
                  <a:pt x="2296" y="1310"/>
                </a:lnTo>
                <a:lnTo>
                  <a:pt x="2295" y="1310"/>
                </a:lnTo>
                <a:lnTo>
                  <a:pt x="2293" y="1310"/>
                </a:lnTo>
                <a:lnTo>
                  <a:pt x="2292" y="1311"/>
                </a:lnTo>
                <a:lnTo>
                  <a:pt x="2283" y="1316"/>
                </a:lnTo>
                <a:lnTo>
                  <a:pt x="2276" y="1321"/>
                </a:lnTo>
                <a:lnTo>
                  <a:pt x="2275" y="1322"/>
                </a:lnTo>
                <a:lnTo>
                  <a:pt x="2271" y="1325"/>
                </a:lnTo>
                <a:lnTo>
                  <a:pt x="2269" y="1326"/>
                </a:lnTo>
                <a:lnTo>
                  <a:pt x="2266" y="1327"/>
                </a:lnTo>
                <a:lnTo>
                  <a:pt x="2264" y="1327"/>
                </a:lnTo>
                <a:lnTo>
                  <a:pt x="2260" y="1329"/>
                </a:lnTo>
                <a:lnTo>
                  <a:pt x="2252" y="1331"/>
                </a:lnTo>
                <a:lnTo>
                  <a:pt x="2240" y="1334"/>
                </a:lnTo>
                <a:lnTo>
                  <a:pt x="2233" y="1335"/>
                </a:lnTo>
                <a:lnTo>
                  <a:pt x="2224" y="1337"/>
                </a:lnTo>
                <a:lnTo>
                  <a:pt x="2220" y="1337"/>
                </a:lnTo>
                <a:lnTo>
                  <a:pt x="2217" y="1337"/>
                </a:lnTo>
                <a:lnTo>
                  <a:pt x="2213" y="1337"/>
                </a:lnTo>
                <a:lnTo>
                  <a:pt x="2211" y="1337"/>
                </a:lnTo>
                <a:lnTo>
                  <a:pt x="2208" y="1337"/>
                </a:lnTo>
                <a:lnTo>
                  <a:pt x="2206" y="1337"/>
                </a:lnTo>
                <a:lnTo>
                  <a:pt x="2204" y="1337"/>
                </a:lnTo>
                <a:lnTo>
                  <a:pt x="2201" y="1337"/>
                </a:lnTo>
                <a:lnTo>
                  <a:pt x="2200" y="1337"/>
                </a:lnTo>
                <a:lnTo>
                  <a:pt x="2200" y="1338"/>
                </a:lnTo>
                <a:lnTo>
                  <a:pt x="2200" y="1341"/>
                </a:lnTo>
                <a:lnTo>
                  <a:pt x="2200" y="1342"/>
                </a:lnTo>
                <a:lnTo>
                  <a:pt x="2204" y="1347"/>
                </a:lnTo>
                <a:lnTo>
                  <a:pt x="2206" y="1350"/>
                </a:lnTo>
                <a:lnTo>
                  <a:pt x="2207" y="1352"/>
                </a:lnTo>
                <a:lnTo>
                  <a:pt x="2206" y="1353"/>
                </a:lnTo>
                <a:lnTo>
                  <a:pt x="2206" y="1354"/>
                </a:lnTo>
                <a:lnTo>
                  <a:pt x="2205" y="1356"/>
                </a:lnTo>
                <a:lnTo>
                  <a:pt x="2204" y="1358"/>
                </a:lnTo>
                <a:lnTo>
                  <a:pt x="2196" y="1372"/>
                </a:lnTo>
                <a:lnTo>
                  <a:pt x="2194" y="1375"/>
                </a:lnTo>
                <a:lnTo>
                  <a:pt x="2192" y="1377"/>
                </a:lnTo>
                <a:lnTo>
                  <a:pt x="2191" y="1379"/>
                </a:lnTo>
                <a:lnTo>
                  <a:pt x="2191" y="1380"/>
                </a:lnTo>
                <a:lnTo>
                  <a:pt x="2190" y="1382"/>
                </a:lnTo>
                <a:lnTo>
                  <a:pt x="2189" y="1384"/>
                </a:lnTo>
                <a:lnTo>
                  <a:pt x="2186" y="1391"/>
                </a:lnTo>
                <a:lnTo>
                  <a:pt x="2186" y="1393"/>
                </a:lnTo>
                <a:lnTo>
                  <a:pt x="2185" y="1394"/>
                </a:lnTo>
                <a:lnTo>
                  <a:pt x="2183" y="1398"/>
                </a:lnTo>
                <a:lnTo>
                  <a:pt x="2179" y="1401"/>
                </a:lnTo>
                <a:lnTo>
                  <a:pt x="2176" y="1404"/>
                </a:lnTo>
                <a:lnTo>
                  <a:pt x="2173" y="1407"/>
                </a:lnTo>
                <a:lnTo>
                  <a:pt x="2173" y="1409"/>
                </a:lnTo>
                <a:lnTo>
                  <a:pt x="2174" y="1411"/>
                </a:lnTo>
                <a:lnTo>
                  <a:pt x="2174" y="1412"/>
                </a:lnTo>
                <a:lnTo>
                  <a:pt x="2181" y="1410"/>
                </a:lnTo>
                <a:lnTo>
                  <a:pt x="2183" y="1421"/>
                </a:lnTo>
                <a:lnTo>
                  <a:pt x="2184" y="1431"/>
                </a:lnTo>
                <a:lnTo>
                  <a:pt x="2184" y="1432"/>
                </a:lnTo>
                <a:lnTo>
                  <a:pt x="2178" y="1433"/>
                </a:lnTo>
                <a:lnTo>
                  <a:pt x="2176" y="1434"/>
                </a:lnTo>
                <a:lnTo>
                  <a:pt x="2180" y="1446"/>
                </a:lnTo>
                <a:lnTo>
                  <a:pt x="2181" y="1447"/>
                </a:lnTo>
                <a:lnTo>
                  <a:pt x="2181" y="1448"/>
                </a:lnTo>
                <a:lnTo>
                  <a:pt x="2181" y="1449"/>
                </a:lnTo>
                <a:lnTo>
                  <a:pt x="2179" y="1449"/>
                </a:lnTo>
                <a:lnTo>
                  <a:pt x="2179" y="1451"/>
                </a:lnTo>
                <a:lnTo>
                  <a:pt x="2179" y="1452"/>
                </a:lnTo>
                <a:lnTo>
                  <a:pt x="2181" y="1457"/>
                </a:lnTo>
                <a:lnTo>
                  <a:pt x="2186" y="1468"/>
                </a:lnTo>
                <a:lnTo>
                  <a:pt x="2188" y="1469"/>
                </a:lnTo>
                <a:lnTo>
                  <a:pt x="2188" y="1470"/>
                </a:lnTo>
                <a:lnTo>
                  <a:pt x="2189" y="1473"/>
                </a:lnTo>
                <a:lnTo>
                  <a:pt x="2191" y="1480"/>
                </a:lnTo>
                <a:lnTo>
                  <a:pt x="2192" y="1479"/>
                </a:lnTo>
                <a:lnTo>
                  <a:pt x="2194" y="1478"/>
                </a:lnTo>
                <a:lnTo>
                  <a:pt x="2196" y="1480"/>
                </a:lnTo>
                <a:lnTo>
                  <a:pt x="2197" y="1484"/>
                </a:lnTo>
                <a:lnTo>
                  <a:pt x="2197" y="1485"/>
                </a:lnTo>
                <a:lnTo>
                  <a:pt x="2200" y="1487"/>
                </a:lnTo>
                <a:lnTo>
                  <a:pt x="2200" y="1489"/>
                </a:lnTo>
                <a:lnTo>
                  <a:pt x="2199" y="1490"/>
                </a:lnTo>
                <a:lnTo>
                  <a:pt x="2197" y="1490"/>
                </a:lnTo>
                <a:lnTo>
                  <a:pt x="2199" y="1491"/>
                </a:lnTo>
                <a:lnTo>
                  <a:pt x="2199" y="1492"/>
                </a:lnTo>
                <a:lnTo>
                  <a:pt x="2199" y="1496"/>
                </a:lnTo>
                <a:lnTo>
                  <a:pt x="2202" y="1508"/>
                </a:lnTo>
                <a:lnTo>
                  <a:pt x="2202" y="1510"/>
                </a:lnTo>
                <a:lnTo>
                  <a:pt x="2202" y="1511"/>
                </a:lnTo>
                <a:lnTo>
                  <a:pt x="2204" y="1511"/>
                </a:lnTo>
                <a:lnTo>
                  <a:pt x="2206" y="1510"/>
                </a:lnTo>
                <a:lnTo>
                  <a:pt x="2207" y="1508"/>
                </a:lnTo>
                <a:lnTo>
                  <a:pt x="2210" y="1507"/>
                </a:lnTo>
                <a:lnTo>
                  <a:pt x="2211" y="1507"/>
                </a:lnTo>
                <a:lnTo>
                  <a:pt x="2213" y="1507"/>
                </a:lnTo>
                <a:lnTo>
                  <a:pt x="2223" y="1507"/>
                </a:lnTo>
                <a:lnTo>
                  <a:pt x="2227" y="1507"/>
                </a:lnTo>
                <a:lnTo>
                  <a:pt x="2232" y="1508"/>
                </a:lnTo>
                <a:lnTo>
                  <a:pt x="2236" y="1508"/>
                </a:lnTo>
                <a:lnTo>
                  <a:pt x="2239" y="1507"/>
                </a:lnTo>
                <a:lnTo>
                  <a:pt x="2243" y="1506"/>
                </a:lnTo>
                <a:lnTo>
                  <a:pt x="2244" y="1505"/>
                </a:lnTo>
                <a:lnTo>
                  <a:pt x="2247" y="1503"/>
                </a:lnTo>
                <a:lnTo>
                  <a:pt x="2248" y="1503"/>
                </a:lnTo>
                <a:lnTo>
                  <a:pt x="2250" y="1502"/>
                </a:lnTo>
                <a:lnTo>
                  <a:pt x="2250" y="1501"/>
                </a:lnTo>
                <a:lnTo>
                  <a:pt x="2252" y="1501"/>
                </a:lnTo>
                <a:lnTo>
                  <a:pt x="2255" y="1497"/>
                </a:lnTo>
                <a:lnTo>
                  <a:pt x="2259" y="1494"/>
                </a:lnTo>
                <a:lnTo>
                  <a:pt x="2261" y="1491"/>
                </a:lnTo>
                <a:lnTo>
                  <a:pt x="2263" y="1490"/>
                </a:lnTo>
                <a:lnTo>
                  <a:pt x="2270" y="1517"/>
                </a:lnTo>
                <a:lnTo>
                  <a:pt x="2279" y="1515"/>
                </a:lnTo>
                <a:lnTo>
                  <a:pt x="2279" y="1516"/>
                </a:lnTo>
                <a:lnTo>
                  <a:pt x="2280" y="1518"/>
                </a:lnTo>
                <a:lnTo>
                  <a:pt x="2280" y="1519"/>
                </a:lnTo>
                <a:lnTo>
                  <a:pt x="2282" y="1532"/>
                </a:lnTo>
                <a:lnTo>
                  <a:pt x="2282" y="1533"/>
                </a:lnTo>
                <a:lnTo>
                  <a:pt x="2283" y="1534"/>
                </a:lnTo>
                <a:lnTo>
                  <a:pt x="2283" y="1535"/>
                </a:lnTo>
                <a:lnTo>
                  <a:pt x="2283" y="1537"/>
                </a:lnTo>
                <a:lnTo>
                  <a:pt x="2286" y="1547"/>
                </a:lnTo>
                <a:lnTo>
                  <a:pt x="2277" y="1547"/>
                </a:lnTo>
                <a:lnTo>
                  <a:pt x="2279" y="1547"/>
                </a:lnTo>
                <a:lnTo>
                  <a:pt x="2285" y="1560"/>
                </a:lnTo>
                <a:lnTo>
                  <a:pt x="2286" y="1560"/>
                </a:lnTo>
                <a:lnTo>
                  <a:pt x="2291" y="1559"/>
                </a:lnTo>
                <a:lnTo>
                  <a:pt x="2292" y="1561"/>
                </a:lnTo>
                <a:lnTo>
                  <a:pt x="2295" y="1566"/>
                </a:lnTo>
                <a:lnTo>
                  <a:pt x="2296" y="1569"/>
                </a:lnTo>
                <a:lnTo>
                  <a:pt x="2297" y="1570"/>
                </a:lnTo>
                <a:lnTo>
                  <a:pt x="2291" y="1575"/>
                </a:lnTo>
                <a:lnTo>
                  <a:pt x="2282" y="1582"/>
                </a:lnTo>
                <a:lnTo>
                  <a:pt x="2275" y="1586"/>
                </a:lnTo>
                <a:lnTo>
                  <a:pt x="2267" y="1588"/>
                </a:lnTo>
                <a:lnTo>
                  <a:pt x="2259" y="1593"/>
                </a:lnTo>
                <a:lnTo>
                  <a:pt x="2254" y="1596"/>
                </a:lnTo>
                <a:lnTo>
                  <a:pt x="2255" y="1599"/>
                </a:lnTo>
                <a:lnTo>
                  <a:pt x="2255" y="1601"/>
                </a:lnTo>
                <a:lnTo>
                  <a:pt x="2256" y="1602"/>
                </a:lnTo>
                <a:lnTo>
                  <a:pt x="2258" y="1606"/>
                </a:lnTo>
                <a:lnTo>
                  <a:pt x="2260" y="1609"/>
                </a:lnTo>
                <a:lnTo>
                  <a:pt x="2261" y="1612"/>
                </a:lnTo>
                <a:lnTo>
                  <a:pt x="2263" y="1613"/>
                </a:lnTo>
                <a:lnTo>
                  <a:pt x="2263" y="1614"/>
                </a:lnTo>
                <a:lnTo>
                  <a:pt x="2264" y="1615"/>
                </a:lnTo>
                <a:lnTo>
                  <a:pt x="2266" y="1614"/>
                </a:lnTo>
                <a:lnTo>
                  <a:pt x="2271" y="1624"/>
                </a:lnTo>
                <a:lnTo>
                  <a:pt x="2280" y="1643"/>
                </a:lnTo>
                <a:lnTo>
                  <a:pt x="2288" y="1661"/>
                </a:lnTo>
                <a:lnTo>
                  <a:pt x="2288" y="1662"/>
                </a:lnTo>
                <a:lnTo>
                  <a:pt x="2283" y="1665"/>
                </a:lnTo>
                <a:lnTo>
                  <a:pt x="2283" y="1666"/>
                </a:lnTo>
                <a:lnTo>
                  <a:pt x="2288" y="1676"/>
                </a:lnTo>
                <a:lnTo>
                  <a:pt x="2293" y="1686"/>
                </a:lnTo>
                <a:lnTo>
                  <a:pt x="2306" y="1709"/>
                </a:lnTo>
                <a:lnTo>
                  <a:pt x="2307" y="1714"/>
                </a:lnTo>
                <a:lnTo>
                  <a:pt x="2308" y="1715"/>
                </a:lnTo>
                <a:lnTo>
                  <a:pt x="2306" y="1716"/>
                </a:lnTo>
                <a:lnTo>
                  <a:pt x="2306" y="1719"/>
                </a:lnTo>
                <a:lnTo>
                  <a:pt x="2307" y="1719"/>
                </a:lnTo>
                <a:lnTo>
                  <a:pt x="2308" y="1721"/>
                </a:lnTo>
                <a:lnTo>
                  <a:pt x="2308" y="1723"/>
                </a:lnTo>
                <a:lnTo>
                  <a:pt x="2309" y="1724"/>
                </a:lnTo>
                <a:lnTo>
                  <a:pt x="2311" y="1726"/>
                </a:lnTo>
                <a:lnTo>
                  <a:pt x="2311" y="1728"/>
                </a:lnTo>
                <a:lnTo>
                  <a:pt x="2312" y="1731"/>
                </a:lnTo>
                <a:lnTo>
                  <a:pt x="2315" y="1739"/>
                </a:lnTo>
                <a:lnTo>
                  <a:pt x="2317" y="1741"/>
                </a:lnTo>
                <a:lnTo>
                  <a:pt x="2318" y="1742"/>
                </a:lnTo>
                <a:lnTo>
                  <a:pt x="2319" y="1742"/>
                </a:lnTo>
                <a:lnTo>
                  <a:pt x="2320" y="1746"/>
                </a:lnTo>
                <a:lnTo>
                  <a:pt x="2329" y="1758"/>
                </a:lnTo>
                <a:lnTo>
                  <a:pt x="2333" y="1766"/>
                </a:lnTo>
                <a:lnTo>
                  <a:pt x="2334" y="1767"/>
                </a:lnTo>
                <a:lnTo>
                  <a:pt x="2335" y="1768"/>
                </a:lnTo>
                <a:lnTo>
                  <a:pt x="2335" y="1769"/>
                </a:lnTo>
                <a:lnTo>
                  <a:pt x="2340" y="1777"/>
                </a:lnTo>
                <a:lnTo>
                  <a:pt x="2338" y="1778"/>
                </a:lnTo>
                <a:lnTo>
                  <a:pt x="2339" y="1778"/>
                </a:lnTo>
                <a:lnTo>
                  <a:pt x="2339" y="1779"/>
                </a:lnTo>
                <a:lnTo>
                  <a:pt x="2343" y="1784"/>
                </a:lnTo>
                <a:lnTo>
                  <a:pt x="2343" y="1785"/>
                </a:lnTo>
                <a:lnTo>
                  <a:pt x="2346" y="1790"/>
                </a:lnTo>
                <a:lnTo>
                  <a:pt x="2343" y="1793"/>
                </a:lnTo>
                <a:lnTo>
                  <a:pt x="2344" y="1794"/>
                </a:lnTo>
                <a:lnTo>
                  <a:pt x="2345" y="1795"/>
                </a:lnTo>
                <a:lnTo>
                  <a:pt x="2345" y="1796"/>
                </a:lnTo>
                <a:lnTo>
                  <a:pt x="2351" y="1805"/>
                </a:lnTo>
                <a:lnTo>
                  <a:pt x="2355" y="1811"/>
                </a:lnTo>
                <a:lnTo>
                  <a:pt x="2356" y="1814"/>
                </a:lnTo>
                <a:lnTo>
                  <a:pt x="2359" y="1817"/>
                </a:lnTo>
                <a:lnTo>
                  <a:pt x="2359" y="1819"/>
                </a:lnTo>
                <a:lnTo>
                  <a:pt x="2361" y="1821"/>
                </a:lnTo>
                <a:lnTo>
                  <a:pt x="2366" y="1825"/>
                </a:lnTo>
                <a:lnTo>
                  <a:pt x="2368" y="1827"/>
                </a:lnTo>
                <a:lnTo>
                  <a:pt x="2370" y="1828"/>
                </a:lnTo>
                <a:lnTo>
                  <a:pt x="2372" y="1831"/>
                </a:lnTo>
                <a:lnTo>
                  <a:pt x="2375" y="1832"/>
                </a:lnTo>
                <a:lnTo>
                  <a:pt x="2376" y="1833"/>
                </a:lnTo>
                <a:lnTo>
                  <a:pt x="2377" y="1835"/>
                </a:lnTo>
                <a:lnTo>
                  <a:pt x="2378" y="1835"/>
                </a:lnTo>
                <a:lnTo>
                  <a:pt x="2378" y="1836"/>
                </a:lnTo>
                <a:lnTo>
                  <a:pt x="2379" y="1837"/>
                </a:lnTo>
                <a:lnTo>
                  <a:pt x="2381" y="1838"/>
                </a:lnTo>
                <a:lnTo>
                  <a:pt x="2381" y="1840"/>
                </a:lnTo>
                <a:lnTo>
                  <a:pt x="2382" y="1842"/>
                </a:lnTo>
                <a:lnTo>
                  <a:pt x="2386" y="1849"/>
                </a:lnTo>
                <a:lnTo>
                  <a:pt x="2387" y="1851"/>
                </a:lnTo>
                <a:lnTo>
                  <a:pt x="2388" y="1854"/>
                </a:lnTo>
                <a:lnTo>
                  <a:pt x="2388" y="1856"/>
                </a:lnTo>
                <a:lnTo>
                  <a:pt x="2389" y="1856"/>
                </a:lnTo>
                <a:lnTo>
                  <a:pt x="2392" y="1857"/>
                </a:lnTo>
                <a:lnTo>
                  <a:pt x="2393" y="1858"/>
                </a:lnTo>
                <a:lnTo>
                  <a:pt x="2395" y="1858"/>
                </a:lnTo>
                <a:lnTo>
                  <a:pt x="2399" y="1857"/>
                </a:lnTo>
                <a:lnTo>
                  <a:pt x="2400" y="1857"/>
                </a:lnTo>
                <a:lnTo>
                  <a:pt x="2400" y="1858"/>
                </a:lnTo>
                <a:lnTo>
                  <a:pt x="2405" y="1867"/>
                </a:lnTo>
                <a:lnTo>
                  <a:pt x="2410" y="1876"/>
                </a:lnTo>
                <a:lnTo>
                  <a:pt x="2411" y="1881"/>
                </a:lnTo>
                <a:lnTo>
                  <a:pt x="2419" y="1897"/>
                </a:lnTo>
                <a:lnTo>
                  <a:pt x="2421" y="1902"/>
                </a:lnTo>
                <a:lnTo>
                  <a:pt x="2421" y="1904"/>
                </a:lnTo>
                <a:lnTo>
                  <a:pt x="2423" y="1904"/>
                </a:lnTo>
                <a:lnTo>
                  <a:pt x="2421" y="1904"/>
                </a:lnTo>
                <a:lnTo>
                  <a:pt x="2413" y="1910"/>
                </a:lnTo>
                <a:lnTo>
                  <a:pt x="2404" y="1916"/>
                </a:lnTo>
                <a:lnTo>
                  <a:pt x="2404" y="1917"/>
                </a:lnTo>
                <a:lnTo>
                  <a:pt x="2400" y="1920"/>
                </a:lnTo>
                <a:lnTo>
                  <a:pt x="2397" y="1922"/>
                </a:lnTo>
                <a:lnTo>
                  <a:pt x="2386" y="1931"/>
                </a:lnTo>
                <a:lnTo>
                  <a:pt x="2381" y="1934"/>
                </a:lnTo>
                <a:lnTo>
                  <a:pt x="2375" y="1939"/>
                </a:lnTo>
                <a:lnTo>
                  <a:pt x="2373" y="1939"/>
                </a:lnTo>
                <a:lnTo>
                  <a:pt x="2366" y="1945"/>
                </a:lnTo>
                <a:lnTo>
                  <a:pt x="2365" y="1945"/>
                </a:lnTo>
                <a:lnTo>
                  <a:pt x="2357" y="1949"/>
                </a:lnTo>
                <a:lnTo>
                  <a:pt x="2356" y="1950"/>
                </a:lnTo>
                <a:lnTo>
                  <a:pt x="2354" y="1952"/>
                </a:lnTo>
                <a:lnTo>
                  <a:pt x="2352" y="1953"/>
                </a:lnTo>
                <a:lnTo>
                  <a:pt x="2350" y="1953"/>
                </a:lnTo>
                <a:lnTo>
                  <a:pt x="2349" y="1954"/>
                </a:lnTo>
                <a:lnTo>
                  <a:pt x="2346" y="1955"/>
                </a:lnTo>
                <a:lnTo>
                  <a:pt x="2345" y="1955"/>
                </a:lnTo>
                <a:lnTo>
                  <a:pt x="2343" y="1959"/>
                </a:lnTo>
                <a:lnTo>
                  <a:pt x="2340" y="1960"/>
                </a:lnTo>
                <a:lnTo>
                  <a:pt x="2338" y="1961"/>
                </a:lnTo>
                <a:lnTo>
                  <a:pt x="2336" y="1961"/>
                </a:lnTo>
                <a:lnTo>
                  <a:pt x="2335" y="1963"/>
                </a:lnTo>
                <a:lnTo>
                  <a:pt x="2333" y="1963"/>
                </a:lnTo>
                <a:lnTo>
                  <a:pt x="2331" y="1964"/>
                </a:lnTo>
                <a:lnTo>
                  <a:pt x="2329" y="1964"/>
                </a:lnTo>
                <a:lnTo>
                  <a:pt x="2327" y="1966"/>
                </a:lnTo>
                <a:lnTo>
                  <a:pt x="2322" y="1968"/>
                </a:lnTo>
                <a:lnTo>
                  <a:pt x="2320" y="1969"/>
                </a:lnTo>
                <a:lnTo>
                  <a:pt x="2319" y="1969"/>
                </a:lnTo>
                <a:lnTo>
                  <a:pt x="2306" y="1977"/>
                </a:lnTo>
                <a:lnTo>
                  <a:pt x="2306" y="1979"/>
                </a:lnTo>
                <a:lnTo>
                  <a:pt x="2304" y="1979"/>
                </a:lnTo>
                <a:lnTo>
                  <a:pt x="2301" y="1981"/>
                </a:lnTo>
                <a:lnTo>
                  <a:pt x="2276" y="1993"/>
                </a:lnTo>
                <a:lnTo>
                  <a:pt x="2269" y="1996"/>
                </a:lnTo>
                <a:lnTo>
                  <a:pt x="2265" y="1998"/>
                </a:lnTo>
                <a:lnTo>
                  <a:pt x="2264" y="1998"/>
                </a:lnTo>
                <a:lnTo>
                  <a:pt x="2263" y="1998"/>
                </a:lnTo>
                <a:lnTo>
                  <a:pt x="2255" y="2002"/>
                </a:lnTo>
                <a:lnTo>
                  <a:pt x="2252" y="2003"/>
                </a:lnTo>
                <a:lnTo>
                  <a:pt x="2240" y="2008"/>
                </a:lnTo>
                <a:lnTo>
                  <a:pt x="2238" y="2008"/>
                </a:lnTo>
                <a:lnTo>
                  <a:pt x="2233" y="2009"/>
                </a:lnTo>
                <a:lnTo>
                  <a:pt x="2229" y="2011"/>
                </a:lnTo>
                <a:lnTo>
                  <a:pt x="2227" y="2011"/>
                </a:lnTo>
                <a:lnTo>
                  <a:pt x="2226" y="2011"/>
                </a:lnTo>
                <a:lnTo>
                  <a:pt x="2217" y="2012"/>
                </a:lnTo>
                <a:lnTo>
                  <a:pt x="2215" y="2012"/>
                </a:lnTo>
                <a:lnTo>
                  <a:pt x="2210" y="2013"/>
                </a:lnTo>
                <a:lnTo>
                  <a:pt x="2205" y="2014"/>
                </a:lnTo>
                <a:lnTo>
                  <a:pt x="2200" y="2017"/>
                </a:lnTo>
                <a:lnTo>
                  <a:pt x="2197" y="2018"/>
                </a:lnTo>
                <a:lnTo>
                  <a:pt x="2195" y="2019"/>
                </a:lnTo>
                <a:lnTo>
                  <a:pt x="2190" y="2023"/>
                </a:lnTo>
                <a:lnTo>
                  <a:pt x="2186" y="2027"/>
                </a:lnTo>
                <a:lnTo>
                  <a:pt x="2185" y="2028"/>
                </a:lnTo>
                <a:lnTo>
                  <a:pt x="2184" y="2028"/>
                </a:lnTo>
                <a:lnTo>
                  <a:pt x="2181" y="2029"/>
                </a:lnTo>
                <a:lnTo>
                  <a:pt x="2175" y="2032"/>
                </a:lnTo>
                <a:lnTo>
                  <a:pt x="2165" y="2034"/>
                </a:lnTo>
                <a:lnTo>
                  <a:pt x="2163" y="2035"/>
                </a:lnTo>
                <a:lnTo>
                  <a:pt x="2159" y="2035"/>
                </a:lnTo>
                <a:lnTo>
                  <a:pt x="2158" y="2037"/>
                </a:lnTo>
                <a:lnTo>
                  <a:pt x="2152" y="2037"/>
                </a:lnTo>
                <a:lnTo>
                  <a:pt x="2140" y="2038"/>
                </a:lnTo>
                <a:lnTo>
                  <a:pt x="2135" y="2039"/>
                </a:lnTo>
                <a:lnTo>
                  <a:pt x="2131" y="2039"/>
                </a:lnTo>
                <a:lnTo>
                  <a:pt x="2126" y="2040"/>
                </a:lnTo>
                <a:lnTo>
                  <a:pt x="2124" y="2041"/>
                </a:lnTo>
                <a:lnTo>
                  <a:pt x="2124" y="2043"/>
                </a:lnTo>
                <a:lnTo>
                  <a:pt x="2124" y="2045"/>
                </a:lnTo>
                <a:lnTo>
                  <a:pt x="2124" y="2046"/>
                </a:lnTo>
                <a:lnTo>
                  <a:pt x="2122" y="2049"/>
                </a:lnTo>
                <a:lnTo>
                  <a:pt x="2120" y="2053"/>
                </a:lnTo>
                <a:lnTo>
                  <a:pt x="2120" y="2055"/>
                </a:lnTo>
                <a:lnTo>
                  <a:pt x="2119" y="2059"/>
                </a:lnTo>
                <a:lnTo>
                  <a:pt x="2117" y="2059"/>
                </a:lnTo>
                <a:lnTo>
                  <a:pt x="2117" y="2061"/>
                </a:lnTo>
                <a:lnTo>
                  <a:pt x="2115" y="2064"/>
                </a:lnTo>
                <a:lnTo>
                  <a:pt x="2115" y="2065"/>
                </a:lnTo>
                <a:lnTo>
                  <a:pt x="2112" y="2069"/>
                </a:lnTo>
                <a:lnTo>
                  <a:pt x="2111" y="2071"/>
                </a:lnTo>
                <a:lnTo>
                  <a:pt x="2110" y="2072"/>
                </a:lnTo>
                <a:lnTo>
                  <a:pt x="2109" y="2073"/>
                </a:lnTo>
                <a:lnTo>
                  <a:pt x="2105" y="2077"/>
                </a:lnTo>
                <a:lnTo>
                  <a:pt x="2101" y="2080"/>
                </a:lnTo>
                <a:lnTo>
                  <a:pt x="2101" y="2081"/>
                </a:lnTo>
                <a:lnTo>
                  <a:pt x="2100" y="2082"/>
                </a:lnTo>
                <a:lnTo>
                  <a:pt x="2100" y="2083"/>
                </a:lnTo>
                <a:lnTo>
                  <a:pt x="2099" y="2087"/>
                </a:lnTo>
                <a:lnTo>
                  <a:pt x="2098" y="2087"/>
                </a:lnTo>
                <a:lnTo>
                  <a:pt x="2089" y="2088"/>
                </a:lnTo>
                <a:lnTo>
                  <a:pt x="2085" y="2088"/>
                </a:lnTo>
                <a:lnTo>
                  <a:pt x="2080" y="2087"/>
                </a:lnTo>
                <a:lnTo>
                  <a:pt x="2074" y="2085"/>
                </a:lnTo>
                <a:lnTo>
                  <a:pt x="2072" y="2086"/>
                </a:lnTo>
                <a:lnTo>
                  <a:pt x="2068" y="2088"/>
                </a:lnTo>
                <a:lnTo>
                  <a:pt x="2067" y="2088"/>
                </a:lnTo>
                <a:lnTo>
                  <a:pt x="2066" y="2089"/>
                </a:lnTo>
                <a:lnTo>
                  <a:pt x="2064" y="2092"/>
                </a:lnTo>
                <a:lnTo>
                  <a:pt x="2063" y="2092"/>
                </a:lnTo>
                <a:lnTo>
                  <a:pt x="2061" y="2093"/>
                </a:lnTo>
                <a:lnTo>
                  <a:pt x="2058" y="2094"/>
                </a:lnTo>
                <a:lnTo>
                  <a:pt x="2057" y="2094"/>
                </a:lnTo>
                <a:lnTo>
                  <a:pt x="2056" y="2094"/>
                </a:lnTo>
                <a:lnTo>
                  <a:pt x="2053" y="2096"/>
                </a:lnTo>
                <a:lnTo>
                  <a:pt x="2050" y="2097"/>
                </a:lnTo>
                <a:lnTo>
                  <a:pt x="2048" y="2097"/>
                </a:lnTo>
                <a:lnTo>
                  <a:pt x="2047" y="2098"/>
                </a:lnTo>
                <a:lnTo>
                  <a:pt x="2044" y="2099"/>
                </a:lnTo>
                <a:lnTo>
                  <a:pt x="2034" y="2103"/>
                </a:lnTo>
                <a:lnTo>
                  <a:pt x="2032" y="2103"/>
                </a:lnTo>
                <a:lnTo>
                  <a:pt x="2025" y="2105"/>
                </a:lnTo>
                <a:lnTo>
                  <a:pt x="2025" y="2107"/>
                </a:lnTo>
                <a:lnTo>
                  <a:pt x="2025" y="2117"/>
                </a:lnTo>
                <a:lnTo>
                  <a:pt x="2023" y="2117"/>
                </a:lnTo>
                <a:lnTo>
                  <a:pt x="2020" y="2117"/>
                </a:lnTo>
                <a:lnTo>
                  <a:pt x="2018" y="2117"/>
                </a:lnTo>
                <a:lnTo>
                  <a:pt x="2014" y="2117"/>
                </a:lnTo>
                <a:lnTo>
                  <a:pt x="2013" y="2117"/>
                </a:lnTo>
                <a:lnTo>
                  <a:pt x="2010" y="2117"/>
                </a:lnTo>
                <a:lnTo>
                  <a:pt x="2010" y="2114"/>
                </a:lnTo>
                <a:lnTo>
                  <a:pt x="2008" y="2114"/>
                </a:lnTo>
                <a:lnTo>
                  <a:pt x="2004" y="2114"/>
                </a:lnTo>
                <a:lnTo>
                  <a:pt x="2002" y="2114"/>
                </a:lnTo>
                <a:lnTo>
                  <a:pt x="1999" y="2114"/>
                </a:lnTo>
                <a:lnTo>
                  <a:pt x="1994" y="2115"/>
                </a:lnTo>
                <a:lnTo>
                  <a:pt x="1994" y="2114"/>
                </a:lnTo>
                <a:lnTo>
                  <a:pt x="1993" y="2112"/>
                </a:lnTo>
                <a:lnTo>
                  <a:pt x="1992" y="2112"/>
                </a:lnTo>
                <a:lnTo>
                  <a:pt x="1989" y="2107"/>
                </a:lnTo>
                <a:lnTo>
                  <a:pt x="1987" y="2102"/>
                </a:lnTo>
                <a:lnTo>
                  <a:pt x="1987" y="2099"/>
                </a:lnTo>
                <a:lnTo>
                  <a:pt x="1986" y="2098"/>
                </a:lnTo>
                <a:lnTo>
                  <a:pt x="1984" y="2098"/>
                </a:lnTo>
                <a:lnTo>
                  <a:pt x="1984" y="2097"/>
                </a:lnTo>
                <a:lnTo>
                  <a:pt x="1971" y="2097"/>
                </a:lnTo>
                <a:lnTo>
                  <a:pt x="1970" y="2097"/>
                </a:lnTo>
                <a:lnTo>
                  <a:pt x="1968" y="2097"/>
                </a:lnTo>
                <a:lnTo>
                  <a:pt x="1968" y="2096"/>
                </a:lnTo>
                <a:lnTo>
                  <a:pt x="1967" y="2094"/>
                </a:lnTo>
                <a:lnTo>
                  <a:pt x="1966" y="2094"/>
                </a:lnTo>
                <a:lnTo>
                  <a:pt x="1965" y="2094"/>
                </a:lnTo>
                <a:lnTo>
                  <a:pt x="1962" y="2096"/>
                </a:lnTo>
                <a:lnTo>
                  <a:pt x="1960" y="2098"/>
                </a:lnTo>
                <a:lnTo>
                  <a:pt x="1957" y="2101"/>
                </a:lnTo>
                <a:lnTo>
                  <a:pt x="1956" y="2102"/>
                </a:lnTo>
                <a:lnTo>
                  <a:pt x="1949" y="2093"/>
                </a:lnTo>
                <a:lnTo>
                  <a:pt x="1949" y="2094"/>
                </a:lnTo>
                <a:lnTo>
                  <a:pt x="1948" y="2097"/>
                </a:lnTo>
                <a:lnTo>
                  <a:pt x="1945" y="2101"/>
                </a:lnTo>
                <a:lnTo>
                  <a:pt x="1944" y="2104"/>
                </a:lnTo>
                <a:lnTo>
                  <a:pt x="1940" y="2110"/>
                </a:lnTo>
                <a:lnTo>
                  <a:pt x="1938" y="2114"/>
                </a:lnTo>
                <a:lnTo>
                  <a:pt x="1935" y="2118"/>
                </a:lnTo>
                <a:lnTo>
                  <a:pt x="1932" y="2120"/>
                </a:lnTo>
                <a:lnTo>
                  <a:pt x="1928" y="2125"/>
                </a:lnTo>
                <a:lnTo>
                  <a:pt x="1927" y="2126"/>
                </a:lnTo>
                <a:lnTo>
                  <a:pt x="1925" y="2128"/>
                </a:lnTo>
                <a:lnTo>
                  <a:pt x="1919" y="2134"/>
                </a:lnTo>
                <a:lnTo>
                  <a:pt x="1918" y="2135"/>
                </a:lnTo>
                <a:lnTo>
                  <a:pt x="1916" y="2137"/>
                </a:lnTo>
                <a:lnTo>
                  <a:pt x="1914" y="2140"/>
                </a:lnTo>
                <a:lnTo>
                  <a:pt x="1911" y="2144"/>
                </a:lnTo>
                <a:lnTo>
                  <a:pt x="1907" y="2147"/>
                </a:lnTo>
                <a:lnTo>
                  <a:pt x="1903" y="2151"/>
                </a:lnTo>
                <a:lnTo>
                  <a:pt x="1903" y="2152"/>
                </a:lnTo>
                <a:lnTo>
                  <a:pt x="1895" y="2162"/>
                </a:lnTo>
                <a:lnTo>
                  <a:pt x="1889" y="2171"/>
                </a:lnTo>
                <a:lnTo>
                  <a:pt x="1886" y="2173"/>
                </a:lnTo>
                <a:lnTo>
                  <a:pt x="1885" y="2176"/>
                </a:lnTo>
                <a:lnTo>
                  <a:pt x="1881" y="2181"/>
                </a:lnTo>
                <a:lnTo>
                  <a:pt x="1881" y="2182"/>
                </a:lnTo>
                <a:lnTo>
                  <a:pt x="1880" y="2182"/>
                </a:lnTo>
                <a:lnTo>
                  <a:pt x="1882" y="2184"/>
                </a:lnTo>
                <a:lnTo>
                  <a:pt x="1884" y="2187"/>
                </a:lnTo>
                <a:lnTo>
                  <a:pt x="1885" y="2189"/>
                </a:lnTo>
                <a:lnTo>
                  <a:pt x="1887" y="2194"/>
                </a:lnTo>
                <a:lnTo>
                  <a:pt x="1889" y="2195"/>
                </a:lnTo>
                <a:lnTo>
                  <a:pt x="1891" y="2199"/>
                </a:lnTo>
                <a:lnTo>
                  <a:pt x="1892" y="2201"/>
                </a:lnTo>
                <a:lnTo>
                  <a:pt x="1893" y="2204"/>
                </a:lnTo>
                <a:lnTo>
                  <a:pt x="1896" y="2208"/>
                </a:lnTo>
                <a:lnTo>
                  <a:pt x="1897" y="2211"/>
                </a:lnTo>
                <a:lnTo>
                  <a:pt x="1898" y="2213"/>
                </a:lnTo>
                <a:lnTo>
                  <a:pt x="1898" y="2214"/>
                </a:lnTo>
                <a:lnTo>
                  <a:pt x="1902" y="2214"/>
                </a:lnTo>
                <a:lnTo>
                  <a:pt x="1903" y="2214"/>
                </a:lnTo>
                <a:lnTo>
                  <a:pt x="1903" y="2215"/>
                </a:lnTo>
                <a:lnTo>
                  <a:pt x="1905" y="2216"/>
                </a:lnTo>
                <a:lnTo>
                  <a:pt x="1905" y="2219"/>
                </a:lnTo>
                <a:lnTo>
                  <a:pt x="1905" y="2225"/>
                </a:lnTo>
                <a:lnTo>
                  <a:pt x="1879" y="2245"/>
                </a:lnTo>
                <a:lnTo>
                  <a:pt x="1863" y="2259"/>
                </a:lnTo>
                <a:lnTo>
                  <a:pt x="1845" y="2270"/>
                </a:lnTo>
                <a:lnTo>
                  <a:pt x="1855" y="2273"/>
                </a:lnTo>
                <a:lnTo>
                  <a:pt x="1860" y="2273"/>
                </a:lnTo>
                <a:lnTo>
                  <a:pt x="1863" y="2274"/>
                </a:lnTo>
                <a:lnTo>
                  <a:pt x="1864" y="2274"/>
                </a:lnTo>
                <a:lnTo>
                  <a:pt x="1866" y="2275"/>
                </a:lnTo>
                <a:lnTo>
                  <a:pt x="1869" y="2275"/>
                </a:lnTo>
                <a:lnTo>
                  <a:pt x="1870" y="2277"/>
                </a:lnTo>
                <a:lnTo>
                  <a:pt x="1871" y="2277"/>
                </a:lnTo>
                <a:lnTo>
                  <a:pt x="1873" y="2277"/>
                </a:lnTo>
                <a:lnTo>
                  <a:pt x="1874" y="2278"/>
                </a:lnTo>
                <a:lnTo>
                  <a:pt x="1875" y="2278"/>
                </a:lnTo>
                <a:lnTo>
                  <a:pt x="1877" y="2279"/>
                </a:lnTo>
                <a:lnTo>
                  <a:pt x="1879" y="2279"/>
                </a:lnTo>
                <a:lnTo>
                  <a:pt x="1880" y="2280"/>
                </a:lnTo>
                <a:lnTo>
                  <a:pt x="1881" y="2280"/>
                </a:lnTo>
                <a:lnTo>
                  <a:pt x="1881" y="2282"/>
                </a:lnTo>
                <a:lnTo>
                  <a:pt x="1885" y="2282"/>
                </a:lnTo>
                <a:lnTo>
                  <a:pt x="1886" y="2282"/>
                </a:lnTo>
                <a:lnTo>
                  <a:pt x="1887" y="2282"/>
                </a:lnTo>
                <a:lnTo>
                  <a:pt x="1890" y="2282"/>
                </a:lnTo>
                <a:lnTo>
                  <a:pt x="1891" y="2283"/>
                </a:lnTo>
                <a:lnTo>
                  <a:pt x="1897" y="2284"/>
                </a:lnTo>
                <a:lnTo>
                  <a:pt x="1909" y="2288"/>
                </a:lnTo>
                <a:lnTo>
                  <a:pt x="1913" y="2288"/>
                </a:lnTo>
                <a:lnTo>
                  <a:pt x="1914" y="2288"/>
                </a:lnTo>
                <a:lnTo>
                  <a:pt x="1918" y="2288"/>
                </a:lnTo>
                <a:lnTo>
                  <a:pt x="1922" y="2288"/>
                </a:lnTo>
                <a:lnTo>
                  <a:pt x="1924" y="2288"/>
                </a:lnTo>
                <a:lnTo>
                  <a:pt x="1925" y="2288"/>
                </a:lnTo>
                <a:lnTo>
                  <a:pt x="1927" y="2288"/>
                </a:lnTo>
                <a:lnTo>
                  <a:pt x="1932" y="2285"/>
                </a:lnTo>
                <a:lnTo>
                  <a:pt x="1933" y="2285"/>
                </a:lnTo>
                <a:lnTo>
                  <a:pt x="1937" y="2284"/>
                </a:lnTo>
                <a:lnTo>
                  <a:pt x="1938" y="2283"/>
                </a:lnTo>
                <a:lnTo>
                  <a:pt x="1941" y="2282"/>
                </a:lnTo>
                <a:lnTo>
                  <a:pt x="1943" y="2282"/>
                </a:lnTo>
                <a:lnTo>
                  <a:pt x="1954" y="2278"/>
                </a:lnTo>
                <a:lnTo>
                  <a:pt x="1956" y="2290"/>
                </a:lnTo>
                <a:lnTo>
                  <a:pt x="1959" y="2300"/>
                </a:lnTo>
                <a:lnTo>
                  <a:pt x="1960" y="2306"/>
                </a:lnTo>
                <a:lnTo>
                  <a:pt x="1961" y="2306"/>
                </a:lnTo>
                <a:lnTo>
                  <a:pt x="1983" y="2301"/>
                </a:lnTo>
                <a:lnTo>
                  <a:pt x="1997" y="2301"/>
                </a:lnTo>
                <a:lnTo>
                  <a:pt x="2007" y="2301"/>
                </a:lnTo>
                <a:lnTo>
                  <a:pt x="2013" y="2300"/>
                </a:lnTo>
                <a:lnTo>
                  <a:pt x="2025" y="2301"/>
                </a:lnTo>
                <a:lnTo>
                  <a:pt x="2037" y="2304"/>
                </a:lnTo>
                <a:lnTo>
                  <a:pt x="2056" y="2305"/>
                </a:lnTo>
                <a:lnTo>
                  <a:pt x="2062" y="2306"/>
                </a:lnTo>
                <a:lnTo>
                  <a:pt x="2069" y="2307"/>
                </a:lnTo>
                <a:lnTo>
                  <a:pt x="2082" y="2310"/>
                </a:lnTo>
                <a:lnTo>
                  <a:pt x="2162" y="2338"/>
                </a:lnTo>
                <a:lnTo>
                  <a:pt x="2173" y="2346"/>
                </a:lnTo>
                <a:lnTo>
                  <a:pt x="2188" y="2357"/>
                </a:lnTo>
                <a:lnTo>
                  <a:pt x="2192" y="2360"/>
                </a:lnTo>
                <a:lnTo>
                  <a:pt x="2201" y="2368"/>
                </a:lnTo>
                <a:lnTo>
                  <a:pt x="2201" y="2369"/>
                </a:lnTo>
                <a:lnTo>
                  <a:pt x="2206" y="2375"/>
                </a:lnTo>
                <a:lnTo>
                  <a:pt x="2218" y="2395"/>
                </a:lnTo>
                <a:lnTo>
                  <a:pt x="2223" y="2406"/>
                </a:lnTo>
                <a:lnTo>
                  <a:pt x="2228" y="2416"/>
                </a:lnTo>
                <a:lnTo>
                  <a:pt x="2229" y="2421"/>
                </a:lnTo>
                <a:lnTo>
                  <a:pt x="2232" y="2427"/>
                </a:lnTo>
                <a:lnTo>
                  <a:pt x="2233" y="2440"/>
                </a:lnTo>
                <a:lnTo>
                  <a:pt x="2234" y="2449"/>
                </a:lnTo>
                <a:lnTo>
                  <a:pt x="2236" y="2458"/>
                </a:lnTo>
                <a:lnTo>
                  <a:pt x="2234" y="2462"/>
                </a:lnTo>
                <a:lnTo>
                  <a:pt x="2233" y="2478"/>
                </a:lnTo>
                <a:lnTo>
                  <a:pt x="2232" y="2492"/>
                </a:lnTo>
                <a:lnTo>
                  <a:pt x="2228" y="2502"/>
                </a:lnTo>
                <a:lnTo>
                  <a:pt x="2228" y="2503"/>
                </a:lnTo>
                <a:lnTo>
                  <a:pt x="2228" y="2504"/>
                </a:lnTo>
                <a:lnTo>
                  <a:pt x="2227" y="2506"/>
                </a:lnTo>
                <a:lnTo>
                  <a:pt x="2222" y="2517"/>
                </a:lnTo>
                <a:lnTo>
                  <a:pt x="2216" y="2528"/>
                </a:lnTo>
                <a:lnTo>
                  <a:pt x="2210" y="2534"/>
                </a:lnTo>
                <a:lnTo>
                  <a:pt x="2204" y="2544"/>
                </a:lnTo>
                <a:lnTo>
                  <a:pt x="2200" y="2549"/>
                </a:lnTo>
                <a:lnTo>
                  <a:pt x="2196" y="2557"/>
                </a:lnTo>
                <a:lnTo>
                  <a:pt x="2195" y="2563"/>
                </a:lnTo>
                <a:lnTo>
                  <a:pt x="2192" y="2570"/>
                </a:lnTo>
                <a:lnTo>
                  <a:pt x="2192" y="2577"/>
                </a:lnTo>
                <a:lnTo>
                  <a:pt x="2191" y="2586"/>
                </a:lnTo>
                <a:lnTo>
                  <a:pt x="2191" y="2595"/>
                </a:lnTo>
                <a:lnTo>
                  <a:pt x="2190" y="2603"/>
                </a:lnTo>
                <a:lnTo>
                  <a:pt x="2190" y="2608"/>
                </a:lnTo>
                <a:lnTo>
                  <a:pt x="2186" y="2621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8325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EA7E52-3CB1-7599-191B-56E4354C8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5F31F-0F73-517C-C608-DDBEC10D9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zh-CN" altLang="zh-CN" dirty="0">
                <a:solidFill>
                  <a:srgbClr val="0F1115"/>
                </a:solidFill>
                <a:latin typeface="quote-cjk-patch"/>
              </a:rPr>
              <a:t>Charleroi – Wallonia Region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DF84E20E-BB5E-0AE4-D1F8-9302CA9D0D26}"/>
              </a:ext>
            </a:extLst>
          </p:cNvPr>
          <p:cNvSpPr>
            <a:spLocks/>
          </p:cNvSpPr>
          <p:nvPr/>
        </p:nvSpPr>
        <p:spPr bwMode="auto">
          <a:xfrm>
            <a:off x="1403648" y="1059582"/>
            <a:ext cx="2631222" cy="3614673"/>
          </a:xfrm>
          <a:custGeom>
            <a:avLst/>
            <a:gdLst>
              <a:gd name="T0" fmla="*/ 2686 w 2828"/>
              <a:gd name="T1" fmla="*/ 993 h 3885"/>
              <a:gd name="T2" fmla="*/ 2679 w 2828"/>
              <a:gd name="T3" fmla="*/ 1039 h 3885"/>
              <a:gd name="T4" fmla="*/ 2701 w 2828"/>
              <a:gd name="T5" fmla="*/ 1099 h 3885"/>
              <a:gd name="T6" fmla="*/ 2701 w 2828"/>
              <a:gd name="T7" fmla="*/ 1158 h 3885"/>
              <a:gd name="T8" fmla="*/ 2686 w 2828"/>
              <a:gd name="T9" fmla="*/ 1179 h 3885"/>
              <a:gd name="T10" fmla="*/ 2676 w 2828"/>
              <a:gd name="T11" fmla="*/ 1197 h 3885"/>
              <a:gd name="T12" fmla="*/ 2656 w 2828"/>
              <a:gd name="T13" fmla="*/ 1203 h 3885"/>
              <a:gd name="T14" fmla="*/ 2642 w 2828"/>
              <a:gd name="T15" fmla="*/ 1220 h 3885"/>
              <a:gd name="T16" fmla="*/ 2636 w 2828"/>
              <a:gd name="T17" fmla="*/ 1245 h 3885"/>
              <a:gd name="T18" fmla="*/ 2625 w 2828"/>
              <a:gd name="T19" fmla="*/ 1272 h 3885"/>
              <a:gd name="T20" fmla="*/ 2625 w 2828"/>
              <a:gd name="T21" fmla="*/ 1298 h 3885"/>
              <a:gd name="T22" fmla="*/ 2630 w 2828"/>
              <a:gd name="T23" fmla="*/ 1331 h 3885"/>
              <a:gd name="T24" fmla="*/ 2643 w 2828"/>
              <a:gd name="T25" fmla="*/ 1371 h 3885"/>
              <a:gd name="T26" fmla="*/ 2756 w 2828"/>
              <a:gd name="T27" fmla="*/ 1588 h 3885"/>
              <a:gd name="T28" fmla="*/ 2791 w 2828"/>
              <a:gd name="T29" fmla="*/ 1690 h 3885"/>
              <a:gd name="T30" fmla="*/ 2745 w 2828"/>
              <a:gd name="T31" fmla="*/ 1842 h 3885"/>
              <a:gd name="T32" fmla="*/ 2657 w 2828"/>
              <a:gd name="T33" fmla="*/ 1983 h 3885"/>
              <a:gd name="T34" fmla="*/ 2643 w 2828"/>
              <a:gd name="T35" fmla="*/ 2093 h 3885"/>
              <a:gd name="T36" fmla="*/ 2507 w 2828"/>
              <a:gd name="T37" fmla="*/ 2167 h 3885"/>
              <a:gd name="T38" fmla="*/ 2609 w 2828"/>
              <a:gd name="T39" fmla="*/ 2340 h 3885"/>
              <a:gd name="T40" fmla="*/ 2667 w 2828"/>
              <a:gd name="T41" fmla="*/ 2465 h 3885"/>
              <a:gd name="T42" fmla="*/ 2731 w 2828"/>
              <a:gd name="T43" fmla="*/ 2535 h 3885"/>
              <a:gd name="T44" fmla="*/ 2476 w 2828"/>
              <a:gd name="T45" fmla="*/ 2951 h 3885"/>
              <a:gd name="T46" fmla="*/ 2439 w 2828"/>
              <a:gd name="T47" fmla="*/ 3176 h 3885"/>
              <a:gd name="T48" fmla="*/ 2235 w 2828"/>
              <a:gd name="T49" fmla="*/ 3177 h 3885"/>
              <a:gd name="T50" fmla="*/ 2088 w 2828"/>
              <a:gd name="T51" fmla="*/ 3193 h 3885"/>
              <a:gd name="T52" fmla="*/ 1984 w 2828"/>
              <a:gd name="T53" fmla="*/ 3351 h 3885"/>
              <a:gd name="T54" fmla="*/ 1488 w 2828"/>
              <a:gd name="T55" fmla="*/ 3674 h 3885"/>
              <a:gd name="T56" fmla="*/ 1114 w 2828"/>
              <a:gd name="T57" fmla="*/ 3536 h 3885"/>
              <a:gd name="T58" fmla="*/ 1006 w 2828"/>
              <a:gd name="T59" fmla="*/ 3495 h 3885"/>
              <a:gd name="T60" fmla="*/ 795 w 2828"/>
              <a:gd name="T61" fmla="*/ 3422 h 3885"/>
              <a:gd name="T62" fmla="*/ 812 w 2828"/>
              <a:gd name="T63" fmla="*/ 3291 h 3885"/>
              <a:gd name="T64" fmla="*/ 755 w 2828"/>
              <a:gd name="T65" fmla="*/ 3203 h 3885"/>
              <a:gd name="T66" fmla="*/ 688 w 2828"/>
              <a:gd name="T67" fmla="*/ 2957 h 3885"/>
              <a:gd name="T68" fmla="*/ 721 w 2828"/>
              <a:gd name="T69" fmla="*/ 2856 h 3885"/>
              <a:gd name="T70" fmla="*/ 545 w 2828"/>
              <a:gd name="T71" fmla="*/ 2840 h 3885"/>
              <a:gd name="T72" fmla="*/ 291 w 2828"/>
              <a:gd name="T73" fmla="*/ 2557 h 3885"/>
              <a:gd name="T74" fmla="*/ 251 w 2828"/>
              <a:gd name="T75" fmla="*/ 2483 h 3885"/>
              <a:gd name="T76" fmla="*/ 209 w 2828"/>
              <a:gd name="T77" fmla="*/ 2473 h 3885"/>
              <a:gd name="T78" fmla="*/ 182 w 2828"/>
              <a:gd name="T79" fmla="*/ 2466 h 3885"/>
              <a:gd name="T80" fmla="*/ 126 w 2828"/>
              <a:gd name="T81" fmla="*/ 2222 h 3885"/>
              <a:gd name="T82" fmla="*/ 91 w 2828"/>
              <a:gd name="T83" fmla="*/ 1813 h 3885"/>
              <a:gd name="T84" fmla="*/ 531 w 2828"/>
              <a:gd name="T85" fmla="*/ 1350 h 3885"/>
              <a:gd name="T86" fmla="*/ 544 w 2828"/>
              <a:gd name="T87" fmla="*/ 1311 h 3885"/>
              <a:gd name="T88" fmla="*/ 539 w 2828"/>
              <a:gd name="T89" fmla="*/ 1275 h 3885"/>
              <a:gd name="T90" fmla="*/ 586 w 2828"/>
              <a:gd name="T91" fmla="*/ 1213 h 3885"/>
              <a:gd name="T92" fmla="*/ 836 w 2828"/>
              <a:gd name="T93" fmla="*/ 1142 h 3885"/>
              <a:gd name="T94" fmla="*/ 924 w 2828"/>
              <a:gd name="T95" fmla="*/ 942 h 3885"/>
              <a:gd name="T96" fmla="*/ 990 w 2828"/>
              <a:gd name="T97" fmla="*/ 837 h 3885"/>
              <a:gd name="T98" fmla="*/ 1015 w 2828"/>
              <a:gd name="T99" fmla="*/ 668 h 3885"/>
              <a:gd name="T100" fmla="*/ 1255 w 2828"/>
              <a:gd name="T101" fmla="*/ 565 h 3885"/>
              <a:gd name="T102" fmla="*/ 1415 w 2828"/>
              <a:gd name="T103" fmla="*/ 394 h 3885"/>
              <a:gd name="T104" fmla="*/ 1743 w 2828"/>
              <a:gd name="T105" fmla="*/ 201 h 3885"/>
              <a:gd name="T106" fmla="*/ 1933 w 2828"/>
              <a:gd name="T107" fmla="*/ 9 h 3885"/>
              <a:gd name="T108" fmla="*/ 1933 w 2828"/>
              <a:gd name="T109" fmla="*/ 130 h 3885"/>
              <a:gd name="T110" fmla="*/ 1931 w 2828"/>
              <a:gd name="T111" fmla="*/ 223 h 3885"/>
              <a:gd name="T112" fmla="*/ 2161 w 2828"/>
              <a:gd name="T113" fmla="*/ 377 h 3885"/>
              <a:gd name="T114" fmla="*/ 2423 w 2828"/>
              <a:gd name="T115" fmla="*/ 465 h 3885"/>
              <a:gd name="T116" fmla="*/ 2384 w 2828"/>
              <a:gd name="T117" fmla="*/ 597 h 3885"/>
              <a:gd name="T118" fmla="*/ 2549 w 2828"/>
              <a:gd name="T119" fmla="*/ 787 h 3885"/>
              <a:gd name="T120" fmla="*/ 2576 w 2828"/>
              <a:gd name="T121" fmla="*/ 864 h 3885"/>
              <a:gd name="T122" fmla="*/ 2615 w 2828"/>
              <a:gd name="T123" fmla="*/ 864 h 3885"/>
              <a:gd name="T124" fmla="*/ 2659 w 2828"/>
              <a:gd name="T125" fmla="*/ 874 h 38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28" h="3885">
                <a:moveTo>
                  <a:pt x="2694" y="911"/>
                </a:moveTo>
                <a:lnTo>
                  <a:pt x="2695" y="913"/>
                </a:lnTo>
                <a:lnTo>
                  <a:pt x="2694" y="917"/>
                </a:lnTo>
                <a:lnTo>
                  <a:pt x="2696" y="933"/>
                </a:lnTo>
                <a:lnTo>
                  <a:pt x="2695" y="945"/>
                </a:lnTo>
                <a:lnTo>
                  <a:pt x="2695" y="949"/>
                </a:lnTo>
                <a:lnTo>
                  <a:pt x="2692" y="952"/>
                </a:lnTo>
                <a:lnTo>
                  <a:pt x="2692" y="953"/>
                </a:lnTo>
                <a:lnTo>
                  <a:pt x="2691" y="955"/>
                </a:lnTo>
                <a:lnTo>
                  <a:pt x="2691" y="958"/>
                </a:lnTo>
                <a:lnTo>
                  <a:pt x="2694" y="960"/>
                </a:lnTo>
                <a:lnTo>
                  <a:pt x="2695" y="961"/>
                </a:lnTo>
                <a:lnTo>
                  <a:pt x="2694" y="964"/>
                </a:lnTo>
                <a:lnTo>
                  <a:pt x="2691" y="965"/>
                </a:lnTo>
                <a:lnTo>
                  <a:pt x="2690" y="966"/>
                </a:lnTo>
                <a:lnTo>
                  <a:pt x="2688" y="969"/>
                </a:lnTo>
                <a:lnTo>
                  <a:pt x="2690" y="970"/>
                </a:lnTo>
                <a:lnTo>
                  <a:pt x="2690" y="971"/>
                </a:lnTo>
                <a:lnTo>
                  <a:pt x="2689" y="974"/>
                </a:lnTo>
                <a:lnTo>
                  <a:pt x="2690" y="976"/>
                </a:lnTo>
                <a:lnTo>
                  <a:pt x="2689" y="977"/>
                </a:lnTo>
                <a:lnTo>
                  <a:pt x="2688" y="979"/>
                </a:lnTo>
                <a:lnTo>
                  <a:pt x="2688" y="982"/>
                </a:lnTo>
                <a:lnTo>
                  <a:pt x="2691" y="987"/>
                </a:lnTo>
                <a:lnTo>
                  <a:pt x="2691" y="991"/>
                </a:lnTo>
                <a:lnTo>
                  <a:pt x="2691" y="992"/>
                </a:lnTo>
                <a:lnTo>
                  <a:pt x="2690" y="992"/>
                </a:lnTo>
                <a:lnTo>
                  <a:pt x="2689" y="993"/>
                </a:lnTo>
                <a:lnTo>
                  <a:pt x="2686" y="993"/>
                </a:lnTo>
                <a:lnTo>
                  <a:pt x="2686" y="995"/>
                </a:lnTo>
                <a:lnTo>
                  <a:pt x="2683" y="995"/>
                </a:lnTo>
                <a:lnTo>
                  <a:pt x="2681" y="997"/>
                </a:lnTo>
                <a:lnTo>
                  <a:pt x="2679" y="1000"/>
                </a:lnTo>
                <a:lnTo>
                  <a:pt x="2678" y="1002"/>
                </a:lnTo>
                <a:lnTo>
                  <a:pt x="2678" y="1006"/>
                </a:lnTo>
                <a:lnTo>
                  <a:pt x="2676" y="1008"/>
                </a:lnTo>
                <a:lnTo>
                  <a:pt x="2676" y="1009"/>
                </a:lnTo>
                <a:lnTo>
                  <a:pt x="2678" y="1011"/>
                </a:lnTo>
                <a:lnTo>
                  <a:pt x="2678" y="1013"/>
                </a:lnTo>
                <a:lnTo>
                  <a:pt x="2678" y="1014"/>
                </a:lnTo>
                <a:lnTo>
                  <a:pt x="2678" y="1016"/>
                </a:lnTo>
                <a:lnTo>
                  <a:pt x="2679" y="1017"/>
                </a:lnTo>
                <a:lnTo>
                  <a:pt x="2679" y="1018"/>
                </a:lnTo>
                <a:lnTo>
                  <a:pt x="2676" y="1019"/>
                </a:lnTo>
                <a:lnTo>
                  <a:pt x="2676" y="1021"/>
                </a:lnTo>
                <a:lnTo>
                  <a:pt x="2678" y="1022"/>
                </a:lnTo>
                <a:lnTo>
                  <a:pt x="2676" y="1023"/>
                </a:lnTo>
                <a:lnTo>
                  <a:pt x="2676" y="1024"/>
                </a:lnTo>
                <a:lnTo>
                  <a:pt x="2678" y="1027"/>
                </a:lnTo>
                <a:lnTo>
                  <a:pt x="2676" y="1028"/>
                </a:lnTo>
                <a:lnTo>
                  <a:pt x="2679" y="1032"/>
                </a:lnTo>
                <a:lnTo>
                  <a:pt x="2678" y="1033"/>
                </a:lnTo>
                <a:lnTo>
                  <a:pt x="2679" y="1034"/>
                </a:lnTo>
                <a:lnTo>
                  <a:pt x="2678" y="1035"/>
                </a:lnTo>
                <a:lnTo>
                  <a:pt x="2678" y="1037"/>
                </a:lnTo>
                <a:lnTo>
                  <a:pt x="2679" y="1037"/>
                </a:lnTo>
                <a:lnTo>
                  <a:pt x="2680" y="1038"/>
                </a:lnTo>
                <a:lnTo>
                  <a:pt x="2679" y="1039"/>
                </a:lnTo>
                <a:lnTo>
                  <a:pt x="2680" y="1041"/>
                </a:lnTo>
                <a:lnTo>
                  <a:pt x="2679" y="1043"/>
                </a:lnTo>
                <a:lnTo>
                  <a:pt x="2680" y="1045"/>
                </a:lnTo>
                <a:lnTo>
                  <a:pt x="2681" y="1046"/>
                </a:lnTo>
                <a:lnTo>
                  <a:pt x="2680" y="1049"/>
                </a:lnTo>
                <a:lnTo>
                  <a:pt x="2679" y="1050"/>
                </a:lnTo>
                <a:lnTo>
                  <a:pt x="2678" y="1051"/>
                </a:lnTo>
                <a:lnTo>
                  <a:pt x="2680" y="1054"/>
                </a:lnTo>
                <a:lnTo>
                  <a:pt x="2681" y="1055"/>
                </a:lnTo>
                <a:lnTo>
                  <a:pt x="2684" y="1055"/>
                </a:lnTo>
                <a:lnTo>
                  <a:pt x="2685" y="1055"/>
                </a:lnTo>
                <a:lnTo>
                  <a:pt x="2690" y="1055"/>
                </a:lnTo>
                <a:lnTo>
                  <a:pt x="2694" y="1054"/>
                </a:lnTo>
                <a:lnTo>
                  <a:pt x="2696" y="1053"/>
                </a:lnTo>
                <a:lnTo>
                  <a:pt x="2697" y="1054"/>
                </a:lnTo>
                <a:lnTo>
                  <a:pt x="2697" y="1055"/>
                </a:lnTo>
                <a:lnTo>
                  <a:pt x="2696" y="1056"/>
                </a:lnTo>
                <a:lnTo>
                  <a:pt x="2694" y="1060"/>
                </a:lnTo>
                <a:lnTo>
                  <a:pt x="2694" y="1062"/>
                </a:lnTo>
                <a:lnTo>
                  <a:pt x="2694" y="1064"/>
                </a:lnTo>
                <a:lnTo>
                  <a:pt x="2692" y="1067"/>
                </a:lnTo>
                <a:lnTo>
                  <a:pt x="2692" y="1077"/>
                </a:lnTo>
                <a:lnTo>
                  <a:pt x="2690" y="1078"/>
                </a:lnTo>
                <a:lnTo>
                  <a:pt x="2691" y="1081"/>
                </a:lnTo>
                <a:lnTo>
                  <a:pt x="2691" y="1085"/>
                </a:lnTo>
                <a:lnTo>
                  <a:pt x="2692" y="1089"/>
                </a:lnTo>
                <a:lnTo>
                  <a:pt x="2694" y="1093"/>
                </a:lnTo>
                <a:lnTo>
                  <a:pt x="2697" y="1097"/>
                </a:lnTo>
                <a:lnTo>
                  <a:pt x="2701" y="1099"/>
                </a:lnTo>
                <a:lnTo>
                  <a:pt x="2702" y="1099"/>
                </a:lnTo>
                <a:lnTo>
                  <a:pt x="2705" y="1104"/>
                </a:lnTo>
                <a:lnTo>
                  <a:pt x="2706" y="1104"/>
                </a:lnTo>
                <a:lnTo>
                  <a:pt x="2707" y="1108"/>
                </a:lnTo>
                <a:lnTo>
                  <a:pt x="2708" y="1112"/>
                </a:lnTo>
                <a:lnTo>
                  <a:pt x="2710" y="1114"/>
                </a:lnTo>
                <a:lnTo>
                  <a:pt x="2708" y="1118"/>
                </a:lnTo>
                <a:lnTo>
                  <a:pt x="2707" y="1124"/>
                </a:lnTo>
                <a:lnTo>
                  <a:pt x="2707" y="1126"/>
                </a:lnTo>
                <a:lnTo>
                  <a:pt x="2708" y="1129"/>
                </a:lnTo>
                <a:lnTo>
                  <a:pt x="2707" y="1135"/>
                </a:lnTo>
                <a:lnTo>
                  <a:pt x="2708" y="1138"/>
                </a:lnTo>
                <a:lnTo>
                  <a:pt x="2708" y="1139"/>
                </a:lnTo>
                <a:lnTo>
                  <a:pt x="2707" y="1141"/>
                </a:lnTo>
                <a:lnTo>
                  <a:pt x="2706" y="1144"/>
                </a:lnTo>
                <a:lnTo>
                  <a:pt x="2705" y="1146"/>
                </a:lnTo>
                <a:lnTo>
                  <a:pt x="2705" y="1149"/>
                </a:lnTo>
                <a:lnTo>
                  <a:pt x="2705" y="1150"/>
                </a:lnTo>
                <a:lnTo>
                  <a:pt x="2705" y="1151"/>
                </a:lnTo>
                <a:lnTo>
                  <a:pt x="2706" y="1152"/>
                </a:lnTo>
                <a:lnTo>
                  <a:pt x="2707" y="1154"/>
                </a:lnTo>
                <a:lnTo>
                  <a:pt x="2707" y="1155"/>
                </a:lnTo>
                <a:lnTo>
                  <a:pt x="2707" y="1157"/>
                </a:lnTo>
                <a:lnTo>
                  <a:pt x="2706" y="1158"/>
                </a:lnTo>
                <a:lnTo>
                  <a:pt x="2705" y="1158"/>
                </a:lnTo>
                <a:lnTo>
                  <a:pt x="2704" y="1160"/>
                </a:lnTo>
                <a:lnTo>
                  <a:pt x="2704" y="1158"/>
                </a:lnTo>
                <a:lnTo>
                  <a:pt x="2702" y="1158"/>
                </a:lnTo>
                <a:lnTo>
                  <a:pt x="2701" y="1158"/>
                </a:lnTo>
                <a:lnTo>
                  <a:pt x="2699" y="1160"/>
                </a:lnTo>
                <a:lnTo>
                  <a:pt x="2697" y="1161"/>
                </a:lnTo>
                <a:lnTo>
                  <a:pt x="2696" y="1162"/>
                </a:lnTo>
                <a:lnTo>
                  <a:pt x="2696" y="1163"/>
                </a:lnTo>
                <a:lnTo>
                  <a:pt x="2696" y="1166"/>
                </a:lnTo>
                <a:lnTo>
                  <a:pt x="2696" y="1167"/>
                </a:lnTo>
                <a:lnTo>
                  <a:pt x="2695" y="1167"/>
                </a:lnTo>
                <a:lnTo>
                  <a:pt x="2694" y="1167"/>
                </a:lnTo>
                <a:lnTo>
                  <a:pt x="2694" y="1166"/>
                </a:lnTo>
                <a:lnTo>
                  <a:pt x="2694" y="1165"/>
                </a:lnTo>
                <a:lnTo>
                  <a:pt x="2694" y="1163"/>
                </a:lnTo>
                <a:lnTo>
                  <a:pt x="2692" y="1163"/>
                </a:lnTo>
                <a:lnTo>
                  <a:pt x="2690" y="1162"/>
                </a:lnTo>
                <a:lnTo>
                  <a:pt x="2689" y="1162"/>
                </a:lnTo>
                <a:lnTo>
                  <a:pt x="2689" y="1163"/>
                </a:lnTo>
                <a:lnTo>
                  <a:pt x="2690" y="1165"/>
                </a:lnTo>
                <a:lnTo>
                  <a:pt x="2690" y="1166"/>
                </a:lnTo>
                <a:lnTo>
                  <a:pt x="2690" y="1167"/>
                </a:lnTo>
                <a:lnTo>
                  <a:pt x="2690" y="1168"/>
                </a:lnTo>
                <a:lnTo>
                  <a:pt x="2691" y="1170"/>
                </a:lnTo>
                <a:lnTo>
                  <a:pt x="2692" y="1172"/>
                </a:lnTo>
                <a:lnTo>
                  <a:pt x="2691" y="1172"/>
                </a:lnTo>
                <a:lnTo>
                  <a:pt x="2690" y="1173"/>
                </a:lnTo>
                <a:lnTo>
                  <a:pt x="2689" y="1174"/>
                </a:lnTo>
                <a:lnTo>
                  <a:pt x="2689" y="1176"/>
                </a:lnTo>
                <a:lnTo>
                  <a:pt x="2689" y="1178"/>
                </a:lnTo>
                <a:lnTo>
                  <a:pt x="2688" y="1178"/>
                </a:lnTo>
                <a:lnTo>
                  <a:pt x="2688" y="1179"/>
                </a:lnTo>
                <a:lnTo>
                  <a:pt x="2686" y="1179"/>
                </a:lnTo>
                <a:lnTo>
                  <a:pt x="2686" y="1181"/>
                </a:lnTo>
                <a:lnTo>
                  <a:pt x="2685" y="1182"/>
                </a:lnTo>
                <a:lnTo>
                  <a:pt x="2684" y="1182"/>
                </a:lnTo>
                <a:lnTo>
                  <a:pt x="2683" y="1183"/>
                </a:lnTo>
                <a:lnTo>
                  <a:pt x="2681" y="1184"/>
                </a:lnTo>
                <a:lnTo>
                  <a:pt x="2680" y="1186"/>
                </a:lnTo>
                <a:lnTo>
                  <a:pt x="2679" y="1186"/>
                </a:lnTo>
                <a:lnTo>
                  <a:pt x="2678" y="1184"/>
                </a:lnTo>
                <a:lnTo>
                  <a:pt x="2675" y="1183"/>
                </a:lnTo>
                <a:lnTo>
                  <a:pt x="2674" y="1184"/>
                </a:lnTo>
                <a:lnTo>
                  <a:pt x="2674" y="1186"/>
                </a:lnTo>
                <a:lnTo>
                  <a:pt x="2675" y="1187"/>
                </a:lnTo>
                <a:lnTo>
                  <a:pt x="2675" y="1188"/>
                </a:lnTo>
                <a:lnTo>
                  <a:pt x="2678" y="1190"/>
                </a:lnTo>
                <a:lnTo>
                  <a:pt x="2679" y="1190"/>
                </a:lnTo>
                <a:lnTo>
                  <a:pt x="2678" y="1192"/>
                </a:lnTo>
                <a:lnTo>
                  <a:pt x="2676" y="1193"/>
                </a:lnTo>
                <a:lnTo>
                  <a:pt x="2676" y="1192"/>
                </a:lnTo>
                <a:lnTo>
                  <a:pt x="2675" y="1190"/>
                </a:lnTo>
                <a:lnTo>
                  <a:pt x="2675" y="1189"/>
                </a:lnTo>
                <a:lnTo>
                  <a:pt x="2674" y="1189"/>
                </a:lnTo>
                <a:lnTo>
                  <a:pt x="2674" y="1190"/>
                </a:lnTo>
                <a:lnTo>
                  <a:pt x="2673" y="1190"/>
                </a:lnTo>
                <a:lnTo>
                  <a:pt x="2673" y="1193"/>
                </a:lnTo>
                <a:lnTo>
                  <a:pt x="2673" y="1195"/>
                </a:lnTo>
                <a:lnTo>
                  <a:pt x="2674" y="1195"/>
                </a:lnTo>
                <a:lnTo>
                  <a:pt x="2674" y="1197"/>
                </a:lnTo>
                <a:lnTo>
                  <a:pt x="2675" y="1197"/>
                </a:lnTo>
                <a:lnTo>
                  <a:pt x="2676" y="1197"/>
                </a:lnTo>
                <a:lnTo>
                  <a:pt x="2676" y="1198"/>
                </a:lnTo>
                <a:lnTo>
                  <a:pt x="2675" y="1198"/>
                </a:lnTo>
                <a:lnTo>
                  <a:pt x="2673" y="1199"/>
                </a:lnTo>
                <a:lnTo>
                  <a:pt x="2672" y="1200"/>
                </a:lnTo>
                <a:lnTo>
                  <a:pt x="2672" y="1202"/>
                </a:lnTo>
                <a:lnTo>
                  <a:pt x="2673" y="1203"/>
                </a:lnTo>
                <a:lnTo>
                  <a:pt x="2672" y="1203"/>
                </a:lnTo>
                <a:lnTo>
                  <a:pt x="2672" y="1204"/>
                </a:lnTo>
                <a:lnTo>
                  <a:pt x="2670" y="1205"/>
                </a:lnTo>
                <a:lnTo>
                  <a:pt x="2669" y="1205"/>
                </a:lnTo>
                <a:lnTo>
                  <a:pt x="2669" y="1204"/>
                </a:lnTo>
                <a:lnTo>
                  <a:pt x="2668" y="1205"/>
                </a:lnTo>
                <a:lnTo>
                  <a:pt x="2667" y="1205"/>
                </a:lnTo>
                <a:lnTo>
                  <a:pt x="2665" y="1205"/>
                </a:lnTo>
                <a:lnTo>
                  <a:pt x="2665" y="1204"/>
                </a:lnTo>
                <a:lnTo>
                  <a:pt x="2665" y="1203"/>
                </a:lnTo>
                <a:lnTo>
                  <a:pt x="2667" y="1202"/>
                </a:lnTo>
                <a:lnTo>
                  <a:pt x="2669" y="1202"/>
                </a:lnTo>
                <a:lnTo>
                  <a:pt x="2669" y="1200"/>
                </a:lnTo>
                <a:lnTo>
                  <a:pt x="2667" y="1198"/>
                </a:lnTo>
                <a:lnTo>
                  <a:pt x="2664" y="1197"/>
                </a:lnTo>
                <a:lnTo>
                  <a:pt x="2663" y="1197"/>
                </a:lnTo>
                <a:lnTo>
                  <a:pt x="2662" y="1198"/>
                </a:lnTo>
                <a:lnTo>
                  <a:pt x="2662" y="1199"/>
                </a:lnTo>
                <a:lnTo>
                  <a:pt x="2659" y="1200"/>
                </a:lnTo>
                <a:lnTo>
                  <a:pt x="2658" y="1200"/>
                </a:lnTo>
                <a:lnTo>
                  <a:pt x="2657" y="1200"/>
                </a:lnTo>
                <a:lnTo>
                  <a:pt x="2657" y="1203"/>
                </a:lnTo>
                <a:lnTo>
                  <a:pt x="2656" y="1203"/>
                </a:lnTo>
                <a:lnTo>
                  <a:pt x="2656" y="1204"/>
                </a:lnTo>
                <a:lnTo>
                  <a:pt x="2656" y="1205"/>
                </a:lnTo>
                <a:lnTo>
                  <a:pt x="2657" y="1206"/>
                </a:lnTo>
                <a:lnTo>
                  <a:pt x="2657" y="1208"/>
                </a:lnTo>
                <a:lnTo>
                  <a:pt x="2657" y="1209"/>
                </a:lnTo>
                <a:lnTo>
                  <a:pt x="2656" y="1209"/>
                </a:lnTo>
                <a:lnTo>
                  <a:pt x="2654" y="1208"/>
                </a:lnTo>
                <a:lnTo>
                  <a:pt x="2653" y="1206"/>
                </a:lnTo>
                <a:lnTo>
                  <a:pt x="2652" y="1206"/>
                </a:lnTo>
                <a:lnTo>
                  <a:pt x="2651" y="1208"/>
                </a:lnTo>
                <a:lnTo>
                  <a:pt x="2651" y="1209"/>
                </a:lnTo>
                <a:lnTo>
                  <a:pt x="2651" y="1210"/>
                </a:lnTo>
                <a:lnTo>
                  <a:pt x="2652" y="1211"/>
                </a:lnTo>
                <a:lnTo>
                  <a:pt x="2651" y="1211"/>
                </a:lnTo>
                <a:lnTo>
                  <a:pt x="2651" y="1213"/>
                </a:lnTo>
                <a:lnTo>
                  <a:pt x="2649" y="1214"/>
                </a:lnTo>
                <a:lnTo>
                  <a:pt x="2647" y="1214"/>
                </a:lnTo>
                <a:lnTo>
                  <a:pt x="2646" y="1214"/>
                </a:lnTo>
                <a:lnTo>
                  <a:pt x="2646" y="1216"/>
                </a:lnTo>
                <a:lnTo>
                  <a:pt x="2646" y="1218"/>
                </a:lnTo>
                <a:lnTo>
                  <a:pt x="2644" y="1218"/>
                </a:lnTo>
                <a:lnTo>
                  <a:pt x="2643" y="1218"/>
                </a:lnTo>
                <a:lnTo>
                  <a:pt x="2643" y="1216"/>
                </a:lnTo>
                <a:lnTo>
                  <a:pt x="2642" y="1216"/>
                </a:lnTo>
                <a:lnTo>
                  <a:pt x="2641" y="1218"/>
                </a:lnTo>
                <a:lnTo>
                  <a:pt x="2640" y="1218"/>
                </a:lnTo>
                <a:lnTo>
                  <a:pt x="2640" y="1219"/>
                </a:lnTo>
                <a:lnTo>
                  <a:pt x="2641" y="1220"/>
                </a:lnTo>
                <a:lnTo>
                  <a:pt x="2642" y="1220"/>
                </a:lnTo>
                <a:lnTo>
                  <a:pt x="2643" y="1221"/>
                </a:lnTo>
                <a:lnTo>
                  <a:pt x="2642" y="1221"/>
                </a:lnTo>
                <a:lnTo>
                  <a:pt x="2641" y="1222"/>
                </a:lnTo>
                <a:lnTo>
                  <a:pt x="2640" y="1224"/>
                </a:lnTo>
                <a:lnTo>
                  <a:pt x="2640" y="1225"/>
                </a:lnTo>
                <a:lnTo>
                  <a:pt x="2641" y="1226"/>
                </a:lnTo>
                <a:lnTo>
                  <a:pt x="2642" y="1227"/>
                </a:lnTo>
                <a:lnTo>
                  <a:pt x="2643" y="1229"/>
                </a:lnTo>
                <a:lnTo>
                  <a:pt x="2644" y="1231"/>
                </a:lnTo>
                <a:lnTo>
                  <a:pt x="2644" y="1232"/>
                </a:lnTo>
                <a:lnTo>
                  <a:pt x="2643" y="1232"/>
                </a:lnTo>
                <a:lnTo>
                  <a:pt x="2642" y="1231"/>
                </a:lnTo>
                <a:lnTo>
                  <a:pt x="2641" y="1231"/>
                </a:lnTo>
                <a:lnTo>
                  <a:pt x="2641" y="1232"/>
                </a:lnTo>
                <a:lnTo>
                  <a:pt x="2640" y="1232"/>
                </a:lnTo>
                <a:lnTo>
                  <a:pt x="2640" y="1234"/>
                </a:lnTo>
                <a:lnTo>
                  <a:pt x="2640" y="1235"/>
                </a:lnTo>
                <a:lnTo>
                  <a:pt x="2641" y="1236"/>
                </a:lnTo>
                <a:lnTo>
                  <a:pt x="2641" y="1237"/>
                </a:lnTo>
                <a:lnTo>
                  <a:pt x="2642" y="1237"/>
                </a:lnTo>
                <a:lnTo>
                  <a:pt x="2641" y="1238"/>
                </a:lnTo>
                <a:lnTo>
                  <a:pt x="2641" y="1240"/>
                </a:lnTo>
                <a:lnTo>
                  <a:pt x="2641" y="1241"/>
                </a:lnTo>
                <a:lnTo>
                  <a:pt x="2640" y="1242"/>
                </a:lnTo>
                <a:lnTo>
                  <a:pt x="2638" y="1242"/>
                </a:lnTo>
                <a:lnTo>
                  <a:pt x="2637" y="1242"/>
                </a:lnTo>
                <a:lnTo>
                  <a:pt x="2636" y="1242"/>
                </a:lnTo>
                <a:lnTo>
                  <a:pt x="2636" y="1243"/>
                </a:lnTo>
                <a:lnTo>
                  <a:pt x="2636" y="1245"/>
                </a:lnTo>
                <a:lnTo>
                  <a:pt x="2637" y="1245"/>
                </a:lnTo>
                <a:lnTo>
                  <a:pt x="2637" y="1246"/>
                </a:lnTo>
                <a:lnTo>
                  <a:pt x="2638" y="1246"/>
                </a:lnTo>
                <a:lnTo>
                  <a:pt x="2638" y="1247"/>
                </a:lnTo>
                <a:lnTo>
                  <a:pt x="2637" y="1248"/>
                </a:lnTo>
                <a:lnTo>
                  <a:pt x="2636" y="1248"/>
                </a:lnTo>
                <a:lnTo>
                  <a:pt x="2635" y="1248"/>
                </a:lnTo>
                <a:lnTo>
                  <a:pt x="2633" y="1248"/>
                </a:lnTo>
                <a:lnTo>
                  <a:pt x="2633" y="1250"/>
                </a:lnTo>
                <a:lnTo>
                  <a:pt x="2632" y="1250"/>
                </a:lnTo>
                <a:lnTo>
                  <a:pt x="2631" y="1251"/>
                </a:lnTo>
                <a:lnTo>
                  <a:pt x="2631" y="1253"/>
                </a:lnTo>
                <a:lnTo>
                  <a:pt x="2630" y="1254"/>
                </a:lnTo>
                <a:lnTo>
                  <a:pt x="2627" y="1258"/>
                </a:lnTo>
                <a:lnTo>
                  <a:pt x="2627" y="1259"/>
                </a:lnTo>
                <a:lnTo>
                  <a:pt x="2627" y="1261"/>
                </a:lnTo>
                <a:lnTo>
                  <a:pt x="2627" y="1262"/>
                </a:lnTo>
                <a:lnTo>
                  <a:pt x="2627" y="1263"/>
                </a:lnTo>
                <a:lnTo>
                  <a:pt x="2628" y="1263"/>
                </a:lnTo>
                <a:lnTo>
                  <a:pt x="2628" y="1264"/>
                </a:lnTo>
                <a:lnTo>
                  <a:pt x="2628" y="1266"/>
                </a:lnTo>
                <a:lnTo>
                  <a:pt x="2627" y="1266"/>
                </a:lnTo>
                <a:lnTo>
                  <a:pt x="2627" y="1267"/>
                </a:lnTo>
                <a:lnTo>
                  <a:pt x="2626" y="1267"/>
                </a:lnTo>
                <a:lnTo>
                  <a:pt x="2625" y="1267"/>
                </a:lnTo>
                <a:lnTo>
                  <a:pt x="2625" y="1268"/>
                </a:lnTo>
                <a:lnTo>
                  <a:pt x="2625" y="1269"/>
                </a:lnTo>
                <a:lnTo>
                  <a:pt x="2625" y="1270"/>
                </a:lnTo>
                <a:lnTo>
                  <a:pt x="2625" y="1272"/>
                </a:lnTo>
                <a:lnTo>
                  <a:pt x="2624" y="1272"/>
                </a:lnTo>
                <a:lnTo>
                  <a:pt x="2624" y="1273"/>
                </a:lnTo>
                <a:lnTo>
                  <a:pt x="2622" y="1273"/>
                </a:lnTo>
                <a:lnTo>
                  <a:pt x="2621" y="1272"/>
                </a:lnTo>
                <a:lnTo>
                  <a:pt x="2621" y="1273"/>
                </a:lnTo>
                <a:lnTo>
                  <a:pt x="2621" y="1274"/>
                </a:lnTo>
                <a:lnTo>
                  <a:pt x="2620" y="1274"/>
                </a:lnTo>
                <a:lnTo>
                  <a:pt x="2619" y="1274"/>
                </a:lnTo>
                <a:lnTo>
                  <a:pt x="2619" y="1275"/>
                </a:lnTo>
                <a:lnTo>
                  <a:pt x="2619" y="1278"/>
                </a:lnTo>
                <a:lnTo>
                  <a:pt x="2620" y="1279"/>
                </a:lnTo>
                <a:lnTo>
                  <a:pt x="2620" y="1282"/>
                </a:lnTo>
                <a:lnTo>
                  <a:pt x="2620" y="1283"/>
                </a:lnTo>
                <a:lnTo>
                  <a:pt x="2621" y="1284"/>
                </a:lnTo>
                <a:lnTo>
                  <a:pt x="2621" y="1285"/>
                </a:lnTo>
                <a:lnTo>
                  <a:pt x="2621" y="1286"/>
                </a:lnTo>
                <a:lnTo>
                  <a:pt x="2621" y="1288"/>
                </a:lnTo>
                <a:lnTo>
                  <a:pt x="2621" y="1289"/>
                </a:lnTo>
                <a:lnTo>
                  <a:pt x="2622" y="1289"/>
                </a:lnTo>
                <a:lnTo>
                  <a:pt x="2624" y="1288"/>
                </a:lnTo>
                <a:lnTo>
                  <a:pt x="2625" y="1288"/>
                </a:lnTo>
                <a:lnTo>
                  <a:pt x="2625" y="1289"/>
                </a:lnTo>
                <a:lnTo>
                  <a:pt x="2625" y="1290"/>
                </a:lnTo>
                <a:lnTo>
                  <a:pt x="2625" y="1291"/>
                </a:lnTo>
                <a:lnTo>
                  <a:pt x="2625" y="1293"/>
                </a:lnTo>
                <a:lnTo>
                  <a:pt x="2625" y="1294"/>
                </a:lnTo>
                <a:lnTo>
                  <a:pt x="2625" y="1295"/>
                </a:lnTo>
                <a:lnTo>
                  <a:pt x="2625" y="1296"/>
                </a:lnTo>
                <a:lnTo>
                  <a:pt x="2625" y="1298"/>
                </a:lnTo>
                <a:lnTo>
                  <a:pt x="2625" y="1300"/>
                </a:lnTo>
                <a:lnTo>
                  <a:pt x="2625" y="1301"/>
                </a:lnTo>
                <a:lnTo>
                  <a:pt x="2625" y="1302"/>
                </a:lnTo>
                <a:lnTo>
                  <a:pt x="2624" y="1302"/>
                </a:lnTo>
                <a:lnTo>
                  <a:pt x="2624" y="1304"/>
                </a:lnTo>
                <a:lnTo>
                  <a:pt x="2624" y="1305"/>
                </a:lnTo>
                <a:lnTo>
                  <a:pt x="2625" y="1305"/>
                </a:lnTo>
                <a:lnTo>
                  <a:pt x="2626" y="1306"/>
                </a:lnTo>
                <a:lnTo>
                  <a:pt x="2627" y="1306"/>
                </a:lnTo>
                <a:lnTo>
                  <a:pt x="2626" y="1307"/>
                </a:lnTo>
                <a:lnTo>
                  <a:pt x="2625" y="1309"/>
                </a:lnTo>
                <a:lnTo>
                  <a:pt x="2625" y="1310"/>
                </a:lnTo>
                <a:lnTo>
                  <a:pt x="2624" y="1310"/>
                </a:lnTo>
                <a:lnTo>
                  <a:pt x="2622" y="1311"/>
                </a:lnTo>
                <a:lnTo>
                  <a:pt x="2622" y="1312"/>
                </a:lnTo>
                <a:lnTo>
                  <a:pt x="2622" y="1315"/>
                </a:lnTo>
                <a:lnTo>
                  <a:pt x="2622" y="1316"/>
                </a:lnTo>
                <a:lnTo>
                  <a:pt x="2622" y="1317"/>
                </a:lnTo>
                <a:lnTo>
                  <a:pt x="2621" y="1317"/>
                </a:lnTo>
                <a:lnTo>
                  <a:pt x="2621" y="1318"/>
                </a:lnTo>
                <a:lnTo>
                  <a:pt x="2621" y="1320"/>
                </a:lnTo>
                <a:lnTo>
                  <a:pt x="2622" y="1321"/>
                </a:lnTo>
                <a:lnTo>
                  <a:pt x="2624" y="1321"/>
                </a:lnTo>
                <a:lnTo>
                  <a:pt x="2625" y="1321"/>
                </a:lnTo>
                <a:lnTo>
                  <a:pt x="2627" y="1321"/>
                </a:lnTo>
                <a:lnTo>
                  <a:pt x="2632" y="1322"/>
                </a:lnTo>
                <a:lnTo>
                  <a:pt x="2631" y="1323"/>
                </a:lnTo>
                <a:lnTo>
                  <a:pt x="2630" y="1328"/>
                </a:lnTo>
                <a:lnTo>
                  <a:pt x="2630" y="1331"/>
                </a:lnTo>
                <a:lnTo>
                  <a:pt x="2630" y="1332"/>
                </a:lnTo>
                <a:lnTo>
                  <a:pt x="2628" y="1333"/>
                </a:lnTo>
                <a:lnTo>
                  <a:pt x="2630" y="1336"/>
                </a:lnTo>
                <a:lnTo>
                  <a:pt x="2632" y="1337"/>
                </a:lnTo>
                <a:lnTo>
                  <a:pt x="2632" y="1338"/>
                </a:lnTo>
                <a:lnTo>
                  <a:pt x="2632" y="1339"/>
                </a:lnTo>
                <a:lnTo>
                  <a:pt x="2633" y="1341"/>
                </a:lnTo>
                <a:lnTo>
                  <a:pt x="2632" y="1343"/>
                </a:lnTo>
                <a:lnTo>
                  <a:pt x="2632" y="1344"/>
                </a:lnTo>
                <a:lnTo>
                  <a:pt x="2632" y="1347"/>
                </a:lnTo>
                <a:lnTo>
                  <a:pt x="2632" y="1348"/>
                </a:lnTo>
                <a:lnTo>
                  <a:pt x="2633" y="1348"/>
                </a:lnTo>
                <a:lnTo>
                  <a:pt x="2635" y="1350"/>
                </a:lnTo>
                <a:lnTo>
                  <a:pt x="2636" y="1350"/>
                </a:lnTo>
                <a:lnTo>
                  <a:pt x="2636" y="1349"/>
                </a:lnTo>
                <a:lnTo>
                  <a:pt x="2636" y="1348"/>
                </a:lnTo>
                <a:lnTo>
                  <a:pt x="2637" y="1348"/>
                </a:lnTo>
                <a:lnTo>
                  <a:pt x="2637" y="1350"/>
                </a:lnTo>
                <a:lnTo>
                  <a:pt x="2638" y="1353"/>
                </a:lnTo>
                <a:lnTo>
                  <a:pt x="2640" y="1354"/>
                </a:lnTo>
                <a:lnTo>
                  <a:pt x="2641" y="1355"/>
                </a:lnTo>
                <a:lnTo>
                  <a:pt x="2643" y="1357"/>
                </a:lnTo>
                <a:lnTo>
                  <a:pt x="2644" y="1358"/>
                </a:lnTo>
                <a:lnTo>
                  <a:pt x="2644" y="1360"/>
                </a:lnTo>
                <a:lnTo>
                  <a:pt x="2644" y="1364"/>
                </a:lnTo>
                <a:lnTo>
                  <a:pt x="2644" y="1365"/>
                </a:lnTo>
                <a:lnTo>
                  <a:pt x="2644" y="1366"/>
                </a:lnTo>
                <a:lnTo>
                  <a:pt x="2644" y="1369"/>
                </a:lnTo>
                <a:lnTo>
                  <a:pt x="2643" y="1371"/>
                </a:lnTo>
                <a:lnTo>
                  <a:pt x="2644" y="1373"/>
                </a:lnTo>
                <a:lnTo>
                  <a:pt x="2644" y="1374"/>
                </a:lnTo>
                <a:lnTo>
                  <a:pt x="2644" y="1375"/>
                </a:lnTo>
                <a:lnTo>
                  <a:pt x="2644" y="1378"/>
                </a:lnTo>
                <a:lnTo>
                  <a:pt x="2644" y="1380"/>
                </a:lnTo>
                <a:lnTo>
                  <a:pt x="2644" y="1381"/>
                </a:lnTo>
                <a:lnTo>
                  <a:pt x="2646" y="1385"/>
                </a:lnTo>
                <a:lnTo>
                  <a:pt x="2649" y="1391"/>
                </a:lnTo>
                <a:lnTo>
                  <a:pt x="2653" y="1395"/>
                </a:lnTo>
                <a:lnTo>
                  <a:pt x="2653" y="1399"/>
                </a:lnTo>
                <a:lnTo>
                  <a:pt x="2654" y="1402"/>
                </a:lnTo>
                <a:lnTo>
                  <a:pt x="2657" y="1412"/>
                </a:lnTo>
                <a:lnTo>
                  <a:pt x="2657" y="1415"/>
                </a:lnTo>
                <a:lnTo>
                  <a:pt x="2658" y="1417"/>
                </a:lnTo>
                <a:lnTo>
                  <a:pt x="2659" y="1418"/>
                </a:lnTo>
                <a:lnTo>
                  <a:pt x="2662" y="1427"/>
                </a:lnTo>
                <a:lnTo>
                  <a:pt x="2664" y="1435"/>
                </a:lnTo>
                <a:lnTo>
                  <a:pt x="2723" y="1495"/>
                </a:lnTo>
                <a:lnTo>
                  <a:pt x="2731" y="1512"/>
                </a:lnTo>
                <a:lnTo>
                  <a:pt x="2738" y="1552"/>
                </a:lnTo>
                <a:lnTo>
                  <a:pt x="2742" y="1555"/>
                </a:lnTo>
                <a:lnTo>
                  <a:pt x="2743" y="1556"/>
                </a:lnTo>
                <a:lnTo>
                  <a:pt x="2744" y="1559"/>
                </a:lnTo>
                <a:lnTo>
                  <a:pt x="2744" y="1561"/>
                </a:lnTo>
                <a:lnTo>
                  <a:pt x="2747" y="1567"/>
                </a:lnTo>
                <a:lnTo>
                  <a:pt x="2748" y="1572"/>
                </a:lnTo>
                <a:lnTo>
                  <a:pt x="2750" y="1575"/>
                </a:lnTo>
                <a:lnTo>
                  <a:pt x="2753" y="1581"/>
                </a:lnTo>
                <a:lnTo>
                  <a:pt x="2756" y="1588"/>
                </a:lnTo>
                <a:lnTo>
                  <a:pt x="2759" y="1594"/>
                </a:lnTo>
                <a:lnTo>
                  <a:pt x="2761" y="1597"/>
                </a:lnTo>
                <a:lnTo>
                  <a:pt x="2764" y="1602"/>
                </a:lnTo>
                <a:lnTo>
                  <a:pt x="2766" y="1608"/>
                </a:lnTo>
                <a:lnTo>
                  <a:pt x="2770" y="1614"/>
                </a:lnTo>
                <a:lnTo>
                  <a:pt x="2771" y="1618"/>
                </a:lnTo>
                <a:lnTo>
                  <a:pt x="2774" y="1620"/>
                </a:lnTo>
                <a:lnTo>
                  <a:pt x="2775" y="1623"/>
                </a:lnTo>
                <a:lnTo>
                  <a:pt x="2777" y="1626"/>
                </a:lnTo>
                <a:lnTo>
                  <a:pt x="2779" y="1629"/>
                </a:lnTo>
                <a:lnTo>
                  <a:pt x="2780" y="1631"/>
                </a:lnTo>
                <a:lnTo>
                  <a:pt x="2782" y="1634"/>
                </a:lnTo>
                <a:lnTo>
                  <a:pt x="2782" y="1636"/>
                </a:lnTo>
                <a:lnTo>
                  <a:pt x="2784" y="1637"/>
                </a:lnTo>
                <a:lnTo>
                  <a:pt x="2786" y="1641"/>
                </a:lnTo>
                <a:lnTo>
                  <a:pt x="2786" y="1642"/>
                </a:lnTo>
                <a:lnTo>
                  <a:pt x="2787" y="1643"/>
                </a:lnTo>
                <a:lnTo>
                  <a:pt x="2787" y="1647"/>
                </a:lnTo>
                <a:lnTo>
                  <a:pt x="2787" y="1650"/>
                </a:lnTo>
                <a:lnTo>
                  <a:pt x="2787" y="1653"/>
                </a:lnTo>
                <a:lnTo>
                  <a:pt x="2787" y="1660"/>
                </a:lnTo>
                <a:lnTo>
                  <a:pt x="2787" y="1664"/>
                </a:lnTo>
                <a:lnTo>
                  <a:pt x="2787" y="1669"/>
                </a:lnTo>
                <a:lnTo>
                  <a:pt x="2787" y="1673"/>
                </a:lnTo>
                <a:lnTo>
                  <a:pt x="2787" y="1676"/>
                </a:lnTo>
                <a:lnTo>
                  <a:pt x="2788" y="1680"/>
                </a:lnTo>
                <a:lnTo>
                  <a:pt x="2790" y="1684"/>
                </a:lnTo>
                <a:lnTo>
                  <a:pt x="2790" y="1688"/>
                </a:lnTo>
                <a:lnTo>
                  <a:pt x="2791" y="1690"/>
                </a:lnTo>
                <a:lnTo>
                  <a:pt x="2791" y="1693"/>
                </a:lnTo>
                <a:lnTo>
                  <a:pt x="2792" y="1695"/>
                </a:lnTo>
                <a:lnTo>
                  <a:pt x="2796" y="1705"/>
                </a:lnTo>
                <a:lnTo>
                  <a:pt x="2801" y="1717"/>
                </a:lnTo>
                <a:lnTo>
                  <a:pt x="2802" y="1721"/>
                </a:lnTo>
                <a:lnTo>
                  <a:pt x="2804" y="1727"/>
                </a:lnTo>
                <a:lnTo>
                  <a:pt x="2807" y="1735"/>
                </a:lnTo>
                <a:lnTo>
                  <a:pt x="2808" y="1738"/>
                </a:lnTo>
                <a:lnTo>
                  <a:pt x="2814" y="1749"/>
                </a:lnTo>
                <a:lnTo>
                  <a:pt x="2816" y="1753"/>
                </a:lnTo>
                <a:lnTo>
                  <a:pt x="2819" y="1759"/>
                </a:lnTo>
                <a:lnTo>
                  <a:pt x="2822" y="1764"/>
                </a:lnTo>
                <a:lnTo>
                  <a:pt x="2824" y="1768"/>
                </a:lnTo>
                <a:lnTo>
                  <a:pt x="2827" y="1770"/>
                </a:lnTo>
                <a:lnTo>
                  <a:pt x="2828" y="1773"/>
                </a:lnTo>
                <a:lnTo>
                  <a:pt x="2828" y="1775"/>
                </a:lnTo>
                <a:lnTo>
                  <a:pt x="2827" y="1775"/>
                </a:lnTo>
                <a:lnTo>
                  <a:pt x="2825" y="1775"/>
                </a:lnTo>
                <a:lnTo>
                  <a:pt x="2823" y="1775"/>
                </a:lnTo>
                <a:lnTo>
                  <a:pt x="2790" y="1840"/>
                </a:lnTo>
                <a:lnTo>
                  <a:pt x="2786" y="1842"/>
                </a:lnTo>
                <a:lnTo>
                  <a:pt x="2785" y="1842"/>
                </a:lnTo>
                <a:lnTo>
                  <a:pt x="2780" y="1842"/>
                </a:lnTo>
                <a:lnTo>
                  <a:pt x="2775" y="1842"/>
                </a:lnTo>
                <a:lnTo>
                  <a:pt x="2769" y="1842"/>
                </a:lnTo>
                <a:lnTo>
                  <a:pt x="2764" y="1842"/>
                </a:lnTo>
                <a:lnTo>
                  <a:pt x="2759" y="1842"/>
                </a:lnTo>
                <a:lnTo>
                  <a:pt x="2753" y="1842"/>
                </a:lnTo>
                <a:lnTo>
                  <a:pt x="2745" y="1842"/>
                </a:lnTo>
                <a:lnTo>
                  <a:pt x="2740" y="1843"/>
                </a:lnTo>
                <a:lnTo>
                  <a:pt x="2738" y="1844"/>
                </a:lnTo>
                <a:lnTo>
                  <a:pt x="2736" y="1847"/>
                </a:lnTo>
                <a:lnTo>
                  <a:pt x="2734" y="1849"/>
                </a:lnTo>
                <a:lnTo>
                  <a:pt x="2732" y="1855"/>
                </a:lnTo>
                <a:lnTo>
                  <a:pt x="2731" y="1856"/>
                </a:lnTo>
                <a:lnTo>
                  <a:pt x="2731" y="1864"/>
                </a:lnTo>
                <a:lnTo>
                  <a:pt x="2729" y="1865"/>
                </a:lnTo>
                <a:lnTo>
                  <a:pt x="2731" y="1865"/>
                </a:lnTo>
                <a:lnTo>
                  <a:pt x="2732" y="1868"/>
                </a:lnTo>
                <a:lnTo>
                  <a:pt x="2732" y="1870"/>
                </a:lnTo>
                <a:lnTo>
                  <a:pt x="2733" y="1876"/>
                </a:lnTo>
                <a:lnTo>
                  <a:pt x="2718" y="1890"/>
                </a:lnTo>
                <a:lnTo>
                  <a:pt x="2717" y="1891"/>
                </a:lnTo>
                <a:lnTo>
                  <a:pt x="2705" y="1902"/>
                </a:lnTo>
                <a:lnTo>
                  <a:pt x="2704" y="1913"/>
                </a:lnTo>
                <a:lnTo>
                  <a:pt x="2702" y="1924"/>
                </a:lnTo>
                <a:lnTo>
                  <a:pt x="2700" y="1933"/>
                </a:lnTo>
                <a:lnTo>
                  <a:pt x="2700" y="1938"/>
                </a:lnTo>
                <a:lnTo>
                  <a:pt x="2700" y="1944"/>
                </a:lnTo>
                <a:lnTo>
                  <a:pt x="2691" y="1950"/>
                </a:lnTo>
                <a:lnTo>
                  <a:pt x="2676" y="1961"/>
                </a:lnTo>
                <a:lnTo>
                  <a:pt x="2675" y="1961"/>
                </a:lnTo>
                <a:lnTo>
                  <a:pt x="2675" y="1962"/>
                </a:lnTo>
                <a:lnTo>
                  <a:pt x="2675" y="1964"/>
                </a:lnTo>
                <a:lnTo>
                  <a:pt x="2675" y="1965"/>
                </a:lnTo>
                <a:lnTo>
                  <a:pt x="2676" y="1967"/>
                </a:lnTo>
                <a:lnTo>
                  <a:pt x="2678" y="1967"/>
                </a:lnTo>
                <a:lnTo>
                  <a:pt x="2657" y="1983"/>
                </a:lnTo>
                <a:lnTo>
                  <a:pt x="2667" y="1997"/>
                </a:lnTo>
                <a:lnTo>
                  <a:pt x="2674" y="2005"/>
                </a:lnTo>
                <a:lnTo>
                  <a:pt x="2678" y="2013"/>
                </a:lnTo>
                <a:lnTo>
                  <a:pt x="2683" y="2018"/>
                </a:lnTo>
                <a:lnTo>
                  <a:pt x="2689" y="2029"/>
                </a:lnTo>
                <a:lnTo>
                  <a:pt x="2690" y="2035"/>
                </a:lnTo>
                <a:lnTo>
                  <a:pt x="2691" y="2039"/>
                </a:lnTo>
                <a:lnTo>
                  <a:pt x="2695" y="2047"/>
                </a:lnTo>
                <a:lnTo>
                  <a:pt x="2702" y="2058"/>
                </a:lnTo>
                <a:lnTo>
                  <a:pt x="2706" y="2069"/>
                </a:lnTo>
                <a:lnTo>
                  <a:pt x="2713" y="2081"/>
                </a:lnTo>
                <a:lnTo>
                  <a:pt x="2716" y="2083"/>
                </a:lnTo>
                <a:lnTo>
                  <a:pt x="2717" y="2092"/>
                </a:lnTo>
                <a:lnTo>
                  <a:pt x="2718" y="2094"/>
                </a:lnTo>
                <a:lnTo>
                  <a:pt x="2717" y="2095"/>
                </a:lnTo>
                <a:lnTo>
                  <a:pt x="2717" y="2097"/>
                </a:lnTo>
                <a:lnTo>
                  <a:pt x="2707" y="2099"/>
                </a:lnTo>
                <a:lnTo>
                  <a:pt x="2696" y="2106"/>
                </a:lnTo>
                <a:lnTo>
                  <a:pt x="2691" y="2111"/>
                </a:lnTo>
                <a:lnTo>
                  <a:pt x="2680" y="2124"/>
                </a:lnTo>
                <a:lnTo>
                  <a:pt x="2679" y="2125"/>
                </a:lnTo>
                <a:lnTo>
                  <a:pt x="2669" y="2120"/>
                </a:lnTo>
                <a:lnTo>
                  <a:pt x="2667" y="2116"/>
                </a:lnTo>
                <a:lnTo>
                  <a:pt x="2663" y="2119"/>
                </a:lnTo>
                <a:lnTo>
                  <a:pt x="2659" y="2116"/>
                </a:lnTo>
                <a:lnTo>
                  <a:pt x="2654" y="2110"/>
                </a:lnTo>
                <a:lnTo>
                  <a:pt x="2644" y="2095"/>
                </a:lnTo>
                <a:lnTo>
                  <a:pt x="2644" y="2093"/>
                </a:lnTo>
                <a:lnTo>
                  <a:pt x="2643" y="2093"/>
                </a:lnTo>
                <a:lnTo>
                  <a:pt x="2616" y="2049"/>
                </a:lnTo>
                <a:lnTo>
                  <a:pt x="2610" y="2036"/>
                </a:lnTo>
                <a:lnTo>
                  <a:pt x="2596" y="2041"/>
                </a:lnTo>
                <a:lnTo>
                  <a:pt x="2592" y="2044"/>
                </a:lnTo>
                <a:lnTo>
                  <a:pt x="2577" y="2058"/>
                </a:lnTo>
                <a:lnTo>
                  <a:pt x="2569" y="2068"/>
                </a:lnTo>
                <a:lnTo>
                  <a:pt x="2557" y="2083"/>
                </a:lnTo>
                <a:lnTo>
                  <a:pt x="2547" y="2088"/>
                </a:lnTo>
                <a:lnTo>
                  <a:pt x="2542" y="2093"/>
                </a:lnTo>
                <a:lnTo>
                  <a:pt x="2535" y="2100"/>
                </a:lnTo>
                <a:lnTo>
                  <a:pt x="2534" y="2101"/>
                </a:lnTo>
                <a:lnTo>
                  <a:pt x="2531" y="2103"/>
                </a:lnTo>
                <a:lnTo>
                  <a:pt x="2521" y="2109"/>
                </a:lnTo>
                <a:lnTo>
                  <a:pt x="2518" y="2111"/>
                </a:lnTo>
                <a:lnTo>
                  <a:pt x="2517" y="2111"/>
                </a:lnTo>
                <a:lnTo>
                  <a:pt x="2504" y="2120"/>
                </a:lnTo>
                <a:lnTo>
                  <a:pt x="2505" y="2127"/>
                </a:lnTo>
                <a:lnTo>
                  <a:pt x="2497" y="2135"/>
                </a:lnTo>
                <a:lnTo>
                  <a:pt x="2494" y="2136"/>
                </a:lnTo>
                <a:lnTo>
                  <a:pt x="2499" y="2142"/>
                </a:lnTo>
                <a:lnTo>
                  <a:pt x="2504" y="2148"/>
                </a:lnTo>
                <a:lnTo>
                  <a:pt x="2509" y="2154"/>
                </a:lnTo>
                <a:lnTo>
                  <a:pt x="2509" y="2157"/>
                </a:lnTo>
                <a:lnTo>
                  <a:pt x="2508" y="2159"/>
                </a:lnTo>
                <a:lnTo>
                  <a:pt x="2507" y="2161"/>
                </a:lnTo>
                <a:lnTo>
                  <a:pt x="2505" y="2162"/>
                </a:lnTo>
                <a:lnTo>
                  <a:pt x="2505" y="2163"/>
                </a:lnTo>
                <a:lnTo>
                  <a:pt x="2504" y="2163"/>
                </a:lnTo>
                <a:lnTo>
                  <a:pt x="2507" y="2167"/>
                </a:lnTo>
                <a:lnTo>
                  <a:pt x="2509" y="2172"/>
                </a:lnTo>
                <a:lnTo>
                  <a:pt x="2512" y="2175"/>
                </a:lnTo>
                <a:lnTo>
                  <a:pt x="2514" y="2180"/>
                </a:lnTo>
                <a:lnTo>
                  <a:pt x="2519" y="2189"/>
                </a:lnTo>
                <a:lnTo>
                  <a:pt x="2520" y="2194"/>
                </a:lnTo>
                <a:lnTo>
                  <a:pt x="2523" y="2198"/>
                </a:lnTo>
                <a:lnTo>
                  <a:pt x="2526" y="2206"/>
                </a:lnTo>
                <a:lnTo>
                  <a:pt x="2528" y="2209"/>
                </a:lnTo>
                <a:lnTo>
                  <a:pt x="2529" y="2212"/>
                </a:lnTo>
                <a:lnTo>
                  <a:pt x="2531" y="2216"/>
                </a:lnTo>
                <a:lnTo>
                  <a:pt x="2533" y="2220"/>
                </a:lnTo>
                <a:lnTo>
                  <a:pt x="2534" y="2225"/>
                </a:lnTo>
                <a:lnTo>
                  <a:pt x="2537" y="2234"/>
                </a:lnTo>
                <a:lnTo>
                  <a:pt x="2541" y="2244"/>
                </a:lnTo>
                <a:lnTo>
                  <a:pt x="2542" y="2249"/>
                </a:lnTo>
                <a:lnTo>
                  <a:pt x="2542" y="2253"/>
                </a:lnTo>
                <a:lnTo>
                  <a:pt x="2545" y="2264"/>
                </a:lnTo>
                <a:lnTo>
                  <a:pt x="2545" y="2274"/>
                </a:lnTo>
                <a:lnTo>
                  <a:pt x="2544" y="2278"/>
                </a:lnTo>
                <a:lnTo>
                  <a:pt x="2546" y="2281"/>
                </a:lnTo>
                <a:lnTo>
                  <a:pt x="2561" y="2296"/>
                </a:lnTo>
                <a:lnTo>
                  <a:pt x="2568" y="2301"/>
                </a:lnTo>
                <a:lnTo>
                  <a:pt x="2573" y="2306"/>
                </a:lnTo>
                <a:lnTo>
                  <a:pt x="2576" y="2305"/>
                </a:lnTo>
                <a:lnTo>
                  <a:pt x="2582" y="2312"/>
                </a:lnTo>
                <a:lnTo>
                  <a:pt x="2590" y="2321"/>
                </a:lnTo>
                <a:lnTo>
                  <a:pt x="2594" y="2326"/>
                </a:lnTo>
                <a:lnTo>
                  <a:pt x="2600" y="2338"/>
                </a:lnTo>
                <a:lnTo>
                  <a:pt x="2609" y="2340"/>
                </a:lnTo>
                <a:lnTo>
                  <a:pt x="2611" y="2345"/>
                </a:lnTo>
                <a:lnTo>
                  <a:pt x="2612" y="2348"/>
                </a:lnTo>
                <a:lnTo>
                  <a:pt x="2617" y="2351"/>
                </a:lnTo>
                <a:lnTo>
                  <a:pt x="2622" y="2353"/>
                </a:lnTo>
                <a:lnTo>
                  <a:pt x="2624" y="2355"/>
                </a:lnTo>
                <a:lnTo>
                  <a:pt x="2625" y="2385"/>
                </a:lnTo>
                <a:lnTo>
                  <a:pt x="2633" y="2399"/>
                </a:lnTo>
                <a:lnTo>
                  <a:pt x="2633" y="2402"/>
                </a:lnTo>
                <a:lnTo>
                  <a:pt x="2633" y="2406"/>
                </a:lnTo>
                <a:lnTo>
                  <a:pt x="2638" y="2417"/>
                </a:lnTo>
                <a:lnTo>
                  <a:pt x="2642" y="2423"/>
                </a:lnTo>
                <a:lnTo>
                  <a:pt x="2644" y="2425"/>
                </a:lnTo>
                <a:lnTo>
                  <a:pt x="2647" y="2428"/>
                </a:lnTo>
                <a:lnTo>
                  <a:pt x="2648" y="2433"/>
                </a:lnTo>
                <a:lnTo>
                  <a:pt x="2649" y="2435"/>
                </a:lnTo>
                <a:lnTo>
                  <a:pt x="2649" y="2436"/>
                </a:lnTo>
                <a:lnTo>
                  <a:pt x="2651" y="2438"/>
                </a:lnTo>
                <a:lnTo>
                  <a:pt x="2652" y="2440"/>
                </a:lnTo>
                <a:lnTo>
                  <a:pt x="2653" y="2444"/>
                </a:lnTo>
                <a:lnTo>
                  <a:pt x="2654" y="2445"/>
                </a:lnTo>
                <a:lnTo>
                  <a:pt x="2656" y="2447"/>
                </a:lnTo>
                <a:lnTo>
                  <a:pt x="2657" y="2451"/>
                </a:lnTo>
                <a:lnTo>
                  <a:pt x="2662" y="2454"/>
                </a:lnTo>
                <a:lnTo>
                  <a:pt x="2663" y="2454"/>
                </a:lnTo>
                <a:lnTo>
                  <a:pt x="2663" y="2457"/>
                </a:lnTo>
                <a:lnTo>
                  <a:pt x="2664" y="2457"/>
                </a:lnTo>
                <a:lnTo>
                  <a:pt x="2664" y="2460"/>
                </a:lnTo>
                <a:lnTo>
                  <a:pt x="2665" y="2465"/>
                </a:lnTo>
                <a:lnTo>
                  <a:pt x="2667" y="2465"/>
                </a:lnTo>
                <a:lnTo>
                  <a:pt x="2667" y="2467"/>
                </a:lnTo>
                <a:lnTo>
                  <a:pt x="2667" y="2468"/>
                </a:lnTo>
                <a:lnTo>
                  <a:pt x="2668" y="2472"/>
                </a:lnTo>
                <a:lnTo>
                  <a:pt x="2670" y="2476"/>
                </a:lnTo>
                <a:lnTo>
                  <a:pt x="2672" y="2478"/>
                </a:lnTo>
                <a:lnTo>
                  <a:pt x="2675" y="2482"/>
                </a:lnTo>
                <a:lnTo>
                  <a:pt x="2676" y="2484"/>
                </a:lnTo>
                <a:lnTo>
                  <a:pt x="2679" y="2486"/>
                </a:lnTo>
                <a:lnTo>
                  <a:pt x="2681" y="2489"/>
                </a:lnTo>
                <a:lnTo>
                  <a:pt x="2684" y="2491"/>
                </a:lnTo>
                <a:lnTo>
                  <a:pt x="2688" y="2498"/>
                </a:lnTo>
                <a:lnTo>
                  <a:pt x="2689" y="2500"/>
                </a:lnTo>
                <a:lnTo>
                  <a:pt x="2690" y="2503"/>
                </a:lnTo>
                <a:lnTo>
                  <a:pt x="2692" y="2504"/>
                </a:lnTo>
                <a:lnTo>
                  <a:pt x="2694" y="2505"/>
                </a:lnTo>
                <a:lnTo>
                  <a:pt x="2694" y="2507"/>
                </a:lnTo>
                <a:lnTo>
                  <a:pt x="2696" y="2508"/>
                </a:lnTo>
                <a:lnTo>
                  <a:pt x="2700" y="2511"/>
                </a:lnTo>
                <a:lnTo>
                  <a:pt x="2700" y="2513"/>
                </a:lnTo>
                <a:lnTo>
                  <a:pt x="2712" y="2526"/>
                </a:lnTo>
                <a:lnTo>
                  <a:pt x="2713" y="2529"/>
                </a:lnTo>
                <a:lnTo>
                  <a:pt x="2716" y="2532"/>
                </a:lnTo>
                <a:lnTo>
                  <a:pt x="2718" y="2535"/>
                </a:lnTo>
                <a:lnTo>
                  <a:pt x="2723" y="2537"/>
                </a:lnTo>
                <a:lnTo>
                  <a:pt x="2727" y="2539"/>
                </a:lnTo>
                <a:lnTo>
                  <a:pt x="2728" y="2535"/>
                </a:lnTo>
                <a:lnTo>
                  <a:pt x="2729" y="2536"/>
                </a:lnTo>
                <a:lnTo>
                  <a:pt x="2731" y="2534"/>
                </a:lnTo>
                <a:lnTo>
                  <a:pt x="2731" y="2535"/>
                </a:lnTo>
                <a:lnTo>
                  <a:pt x="2732" y="2535"/>
                </a:lnTo>
                <a:lnTo>
                  <a:pt x="2734" y="2537"/>
                </a:lnTo>
                <a:lnTo>
                  <a:pt x="2733" y="2541"/>
                </a:lnTo>
                <a:lnTo>
                  <a:pt x="2731" y="2545"/>
                </a:lnTo>
                <a:lnTo>
                  <a:pt x="2724" y="2557"/>
                </a:lnTo>
                <a:lnTo>
                  <a:pt x="2720" y="2563"/>
                </a:lnTo>
                <a:lnTo>
                  <a:pt x="2715" y="2569"/>
                </a:lnTo>
                <a:lnTo>
                  <a:pt x="2707" y="2577"/>
                </a:lnTo>
                <a:lnTo>
                  <a:pt x="2696" y="2587"/>
                </a:lnTo>
                <a:lnTo>
                  <a:pt x="2625" y="2633"/>
                </a:lnTo>
                <a:lnTo>
                  <a:pt x="2596" y="2655"/>
                </a:lnTo>
                <a:lnTo>
                  <a:pt x="2594" y="2658"/>
                </a:lnTo>
                <a:lnTo>
                  <a:pt x="2595" y="2662"/>
                </a:lnTo>
                <a:lnTo>
                  <a:pt x="2599" y="2685"/>
                </a:lnTo>
                <a:lnTo>
                  <a:pt x="2510" y="2727"/>
                </a:lnTo>
                <a:lnTo>
                  <a:pt x="2450" y="2745"/>
                </a:lnTo>
                <a:lnTo>
                  <a:pt x="2407" y="2758"/>
                </a:lnTo>
                <a:lnTo>
                  <a:pt x="2387" y="2764"/>
                </a:lnTo>
                <a:lnTo>
                  <a:pt x="2390" y="2774"/>
                </a:lnTo>
                <a:lnTo>
                  <a:pt x="2403" y="2790"/>
                </a:lnTo>
                <a:lnTo>
                  <a:pt x="2412" y="2806"/>
                </a:lnTo>
                <a:lnTo>
                  <a:pt x="2414" y="2811"/>
                </a:lnTo>
                <a:lnTo>
                  <a:pt x="2424" y="2823"/>
                </a:lnTo>
                <a:lnTo>
                  <a:pt x="2434" y="2840"/>
                </a:lnTo>
                <a:lnTo>
                  <a:pt x="2439" y="2850"/>
                </a:lnTo>
                <a:lnTo>
                  <a:pt x="2446" y="2868"/>
                </a:lnTo>
                <a:lnTo>
                  <a:pt x="2457" y="2903"/>
                </a:lnTo>
                <a:lnTo>
                  <a:pt x="2467" y="2936"/>
                </a:lnTo>
                <a:lnTo>
                  <a:pt x="2476" y="2951"/>
                </a:lnTo>
                <a:lnTo>
                  <a:pt x="2488" y="2969"/>
                </a:lnTo>
                <a:lnTo>
                  <a:pt x="2504" y="2989"/>
                </a:lnTo>
                <a:lnTo>
                  <a:pt x="2507" y="2990"/>
                </a:lnTo>
                <a:lnTo>
                  <a:pt x="2519" y="3005"/>
                </a:lnTo>
                <a:lnTo>
                  <a:pt x="2530" y="3016"/>
                </a:lnTo>
                <a:lnTo>
                  <a:pt x="2536" y="3024"/>
                </a:lnTo>
                <a:lnTo>
                  <a:pt x="2540" y="3029"/>
                </a:lnTo>
                <a:lnTo>
                  <a:pt x="2544" y="3036"/>
                </a:lnTo>
                <a:lnTo>
                  <a:pt x="2551" y="3052"/>
                </a:lnTo>
                <a:lnTo>
                  <a:pt x="2556" y="3059"/>
                </a:lnTo>
                <a:lnTo>
                  <a:pt x="2561" y="3068"/>
                </a:lnTo>
                <a:lnTo>
                  <a:pt x="2566" y="3074"/>
                </a:lnTo>
                <a:lnTo>
                  <a:pt x="2569" y="3080"/>
                </a:lnTo>
                <a:lnTo>
                  <a:pt x="2584" y="3096"/>
                </a:lnTo>
                <a:lnTo>
                  <a:pt x="2588" y="3100"/>
                </a:lnTo>
                <a:lnTo>
                  <a:pt x="2589" y="3101"/>
                </a:lnTo>
                <a:lnTo>
                  <a:pt x="2588" y="3101"/>
                </a:lnTo>
                <a:lnTo>
                  <a:pt x="2560" y="3117"/>
                </a:lnTo>
                <a:lnTo>
                  <a:pt x="2539" y="3126"/>
                </a:lnTo>
                <a:lnTo>
                  <a:pt x="2534" y="3128"/>
                </a:lnTo>
                <a:lnTo>
                  <a:pt x="2514" y="3137"/>
                </a:lnTo>
                <a:lnTo>
                  <a:pt x="2507" y="3141"/>
                </a:lnTo>
                <a:lnTo>
                  <a:pt x="2486" y="3154"/>
                </a:lnTo>
                <a:lnTo>
                  <a:pt x="2466" y="3168"/>
                </a:lnTo>
                <a:lnTo>
                  <a:pt x="2445" y="3181"/>
                </a:lnTo>
                <a:lnTo>
                  <a:pt x="2444" y="3182"/>
                </a:lnTo>
                <a:lnTo>
                  <a:pt x="2443" y="3181"/>
                </a:lnTo>
                <a:lnTo>
                  <a:pt x="2440" y="3179"/>
                </a:lnTo>
                <a:lnTo>
                  <a:pt x="2439" y="3176"/>
                </a:lnTo>
                <a:lnTo>
                  <a:pt x="2437" y="3174"/>
                </a:lnTo>
                <a:lnTo>
                  <a:pt x="2435" y="3170"/>
                </a:lnTo>
                <a:lnTo>
                  <a:pt x="2430" y="3161"/>
                </a:lnTo>
                <a:lnTo>
                  <a:pt x="2429" y="3160"/>
                </a:lnTo>
                <a:lnTo>
                  <a:pt x="2428" y="3161"/>
                </a:lnTo>
                <a:lnTo>
                  <a:pt x="2418" y="3169"/>
                </a:lnTo>
                <a:lnTo>
                  <a:pt x="2413" y="3175"/>
                </a:lnTo>
                <a:lnTo>
                  <a:pt x="2407" y="3168"/>
                </a:lnTo>
                <a:lnTo>
                  <a:pt x="2406" y="3168"/>
                </a:lnTo>
                <a:lnTo>
                  <a:pt x="2405" y="3168"/>
                </a:lnTo>
                <a:lnTo>
                  <a:pt x="2395" y="3171"/>
                </a:lnTo>
                <a:lnTo>
                  <a:pt x="2396" y="3179"/>
                </a:lnTo>
                <a:lnTo>
                  <a:pt x="2389" y="3179"/>
                </a:lnTo>
                <a:lnTo>
                  <a:pt x="2387" y="3182"/>
                </a:lnTo>
                <a:lnTo>
                  <a:pt x="2386" y="3185"/>
                </a:lnTo>
                <a:lnTo>
                  <a:pt x="2384" y="3190"/>
                </a:lnTo>
                <a:lnTo>
                  <a:pt x="2381" y="3193"/>
                </a:lnTo>
                <a:lnTo>
                  <a:pt x="2377" y="3196"/>
                </a:lnTo>
                <a:lnTo>
                  <a:pt x="2373" y="3201"/>
                </a:lnTo>
                <a:lnTo>
                  <a:pt x="2368" y="3205"/>
                </a:lnTo>
                <a:lnTo>
                  <a:pt x="2365" y="3206"/>
                </a:lnTo>
                <a:lnTo>
                  <a:pt x="2353" y="3217"/>
                </a:lnTo>
                <a:lnTo>
                  <a:pt x="2342" y="3224"/>
                </a:lnTo>
                <a:lnTo>
                  <a:pt x="2328" y="3235"/>
                </a:lnTo>
                <a:lnTo>
                  <a:pt x="2311" y="3211"/>
                </a:lnTo>
                <a:lnTo>
                  <a:pt x="2290" y="3193"/>
                </a:lnTo>
                <a:lnTo>
                  <a:pt x="2267" y="3170"/>
                </a:lnTo>
                <a:lnTo>
                  <a:pt x="2252" y="3166"/>
                </a:lnTo>
                <a:lnTo>
                  <a:pt x="2235" y="3177"/>
                </a:lnTo>
                <a:lnTo>
                  <a:pt x="2229" y="3180"/>
                </a:lnTo>
                <a:lnTo>
                  <a:pt x="2221" y="3170"/>
                </a:lnTo>
                <a:lnTo>
                  <a:pt x="2215" y="3175"/>
                </a:lnTo>
                <a:lnTo>
                  <a:pt x="2197" y="3150"/>
                </a:lnTo>
                <a:lnTo>
                  <a:pt x="2187" y="3149"/>
                </a:lnTo>
                <a:lnTo>
                  <a:pt x="2184" y="3149"/>
                </a:lnTo>
                <a:lnTo>
                  <a:pt x="2184" y="3150"/>
                </a:lnTo>
                <a:lnTo>
                  <a:pt x="2184" y="3152"/>
                </a:lnTo>
                <a:lnTo>
                  <a:pt x="2183" y="3155"/>
                </a:lnTo>
                <a:lnTo>
                  <a:pt x="2182" y="3157"/>
                </a:lnTo>
                <a:lnTo>
                  <a:pt x="2179" y="3158"/>
                </a:lnTo>
                <a:lnTo>
                  <a:pt x="2178" y="3158"/>
                </a:lnTo>
                <a:lnTo>
                  <a:pt x="2177" y="3161"/>
                </a:lnTo>
                <a:lnTo>
                  <a:pt x="2173" y="3166"/>
                </a:lnTo>
                <a:lnTo>
                  <a:pt x="2170" y="3169"/>
                </a:lnTo>
                <a:lnTo>
                  <a:pt x="2170" y="3170"/>
                </a:lnTo>
                <a:lnTo>
                  <a:pt x="2168" y="3176"/>
                </a:lnTo>
                <a:lnTo>
                  <a:pt x="2168" y="3177"/>
                </a:lnTo>
                <a:lnTo>
                  <a:pt x="2166" y="3179"/>
                </a:lnTo>
                <a:lnTo>
                  <a:pt x="2168" y="3187"/>
                </a:lnTo>
                <a:lnTo>
                  <a:pt x="2166" y="3190"/>
                </a:lnTo>
                <a:lnTo>
                  <a:pt x="2123" y="3190"/>
                </a:lnTo>
                <a:lnTo>
                  <a:pt x="2113" y="3195"/>
                </a:lnTo>
                <a:lnTo>
                  <a:pt x="2104" y="3197"/>
                </a:lnTo>
                <a:lnTo>
                  <a:pt x="2102" y="3198"/>
                </a:lnTo>
                <a:lnTo>
                  <a:pt x="2101" y="3198"/>
                </a:lnTo>
                <a:lnTo>
                  <a:pt x="2097" y="3200"/>
                </a:lnTo>
                <a:lnTo>
                  <a:pt x="2091" y="3198"/>
                </a:lnTo>
                <a:lnTo>
                  <a:pt x="2088" y="3193"/>
                </a:lnTo>
                <a:lnTo>
                  <a:pt x="2086" y="3187"/>
                </a:lnTo>
                <a:lnTo>
                  <a:pt x="2085" y="3185"/>
                </a:lnTo>
                <a:lnTo>
                  <a:pt x="2085" y="3182"/>
                </a:lnTo>
                <a:lnTo>
                  <a:pt x="2083" y="3181"/>
                </a:lnTo>
                <a:lnTo>
                  <a:pt x="2082" y="3177"/>
                </a:lnTo>
                <a:lnTo>
                  <a:pt x="2081" y="3175"/>
                </a:lnTo>
                <a:lnTo>
                  <a:pt x="2077" y="3173"/>
                </a:lnTo>
                <a:lnTo>
                  <a:pt x="2070" y="3169"/>
                </a:lnTo>
                <a:lnTo>
                  <a:pt x="2062" y="3168"/>
                </a:lnTo>
                <a:lnTo>
                  <a:pt x="2056" y="3166"/>
                </a:lnTo>
                <a:lnTo>
                  <a:pt x="2054" y="3166"/>
                </a:lnTo>
                <a:lnTo>
                  <a:pt x="2040" y="3209"/>
                </a:lnTo>
                <a:lnTo>
                  <a:pt x="2042" y="3217"/>
                </a:lnTo>
                <a:lnTo>
                  <a:pt x="2042" y="3229"/>
                </a:lnTo>
                <a:lnTo>
                  <a:pt x="2026" y="3230"/>
                </a:lnTo>
                <a:lnTo>
                  <a:pt x="2024" y="3234"/>
                </a:lnTo>
                <a:lnTo>
                  <a:pt x="2024" y="3238"/>
                </a:lnTo>
                <a:lnTo>
                  <a:pt x="2024" y="3239"/>
                </a:lnTo>
                <a:lnTo>
                  <a:pt x="2027" y="3242"/>
                </a:lnTo>
                <a:lnTo>
                  <a:pt x="2029" y="3254"/>
                </a:lnTo>
                <a:lnTo>
                  <a:pt x="2019" y="3277"/>
                </a:lnTo>
                <a:lnTo>
                  <a:pt x="2023" y="3281"/>
                </a:lnTo>
                <a:lnTo>
                  <a:pt x="2023" y="3294"/>
                </a:lnTo>
                <a:lnTo>
                  <a:pt x="2019" y="3306"/>
                </a:lnTo>
                <a:lnTo>
                  <a:pt x="2021" y="3314"/>
                </a:lnTo>
                <a:lnTo>
                  <a:pt x="2017" y="3325"/>
                </a:lnTo>
                <a:lnTo>
                  <a:pt x="2008" y="3334"/>
                </a:lnTo>
                <a:lnTo>
                  <a:pt x="1992" y="3342"/>
                </a:lnTo>
                <a:lnTo>
                  <a:pt x="1984" y="3351"/>
                </a:lnTo>
                <a:lnTo>
                  <a:pt x="1978" y="3360"/>
                </a:lnTo>
                <a:lnTo>
                  <a:pt x="1971" y="3362"/>
                </a:lnTo>
                <a:lnTo>
                  <a:pt x="1966" y="3368"/>
                </a:lnTo>
                <a:lnTo>
                  <a:pt x="1964" y="3376"/>
                </a:lnTo>
                <a:lnTo>
                  <a:pt x="1960" y="3383"/>
                </a:lnTo>
                <a:lnTo>
                  <a:pt x="1968" y="3438"/>
                </a:lnTo>
                <a:lnTo>
                  <a:pt x="1943" y="3453"/>
                </a:lnTo>
                <a:lnTo>
                  <a:pt x="1968" y="3628"/>
                </a:lnTo>
                <a:lnTo>
                  <a:pt x="1966" y="3628"/>
                </a:lnTo>
                <a:lnTo>
                  <a:pt x="1963" y="3631"/>
                </a:lnTo>
                <a:lnTo>
                  <a:pt x="1879" y="3644"/>
                </a:lnTo>
                <a:lnTo>
                  <a:pt x="1859" y="3683"/>
                </a:lnTo>
                <a:lnTo>
                  <a:pt x="1837" y="3712"/>
                </a:lnTo>
                <a:lnTo>
                  <a:pt x="1767" y="3770"/>
                </a:lnTo>
                <a:lnTo>
                  <a:pt x="1760" y="3778"/>
                </a:lnTo>
                <a:lnTo>
                  <a:pt x="1733" y="3821"/>
                </a:lnTo>
                <a:lnTo>
                  <a:pt x="1708" y="3844"/>
                </a:lnTo>
                <a:lnTo>
                  <a:pt x="1696" y="3851"/>
                </a:lnTo>
                <a:lnTo>
                  <a:pt x="1692" y="3853"/>
                </a:lnTo>
                <a:lnTo>
                  <a:pt x="1691" y="3855"/>
                </a:lnTo>
                <a:lnTo>
                  <a:pt x="1676" y="3860"/>
                </a:lnTo>
                <a:lnTo>
                  <a:pt x="1623" y="3880"/>
                </a:lnTo>
                <a:lnTo>
                  <a:pt x="1533" y="3877"/>
                </a:lnTo>
                <a:lnTo>
                  <a:pt x="1524" y="3883"/>
                </a:lnTo>
                <a:lnTo>
                  <a:pt x="1521" y="3885"/>
                </a:lnTo>
                <a:lnTo>
                  <a:pt x="1504" y="3807"/>
                </a:lnTo>
                <a:lnTo>
                  <a:pt x="1496" y="3674"/>
                </a:lnTo>
                <a:lnTo>
                  <a:pt x="1494" y="3674"/>
                </a:lnTo>
                <a:lnTo>
                  <a:pt x="1488" y="3674"/>
                </a:lnTo>
                <a:lnTo>
                  <a:pt x="1451" y="3715"/>
                </a:lnTo>
                <a:lnTo>
                  <a:pt x="1426" y="3664"/>
                </a:lnTo>
                <a:lnTo>
                  <a:pt x="1400" y="3672"/>
                </a:lnTo>
                <a:lnTo>
                  <a:pt x="1375" y="3680"/>
                </a:lnTo>
                <a:lnTo>
                  <a:pt x="1372" y="3680"/>
                </a:lnTo>
                <a:lnTo>
                  <a:pt x="1353" y="3683"/>
                </a:lnTo>
                <a:lnTo>
                  <a:pt x="1338" y="3686"/>
                </a:lnTo>
                <a:lnTo>
                  <a:pt x="1333" y="3690"/>
                </a:lnTo>
                <a:lnTo>
                  <a:pt x="1325" y="3695"/>
                </a:lnTo>
                <a:lnTo>
                  <a:pt x="1322" y="3696"/>
                </a:lnTo>
                <a:lnTo>
                  <a:pt x="1302" y="3704"/>
                </a:lnTo>
                <a:lnTo>
                  <a:pt x="1287" y="3707"/>
                </a:lnTo>
                <a:lnTo>
                  <a:pt x="1281" y="3707"/>
                </a:lnTo>
                <a:lnTo>
                  <a:pt x="1268" y="3708"/>
                </a:lnTo>
                <a:lnTo>
                  <a:pt x="1233" y="3714"/>
                </a:lnTo>
                <a:lnTo>
                  <a:pt x="1227" y="3715"/>
                </a:lnTo>
                <a:lnTo>
                  <a:pt x="1215" y="3711"/>
                </a:lnTo>
                <a:lnTo>
                  <a:pt x="1209" y="3709"/>
                </a:lnTo>
                <a:lnTo>
                  <a:pt x="1209" y="3708"/>
                </a:lnTo>
                <a:lnTo>
                  <a:pt x="1216" y="3686"/>
                </a:lnTo>
                <a:lnTo>
                  <a:pt x="1227" y="3640"/>
                </a:lnTo>
                <a:lnTo>
                  <a:pt x="1228" y="3632"/>
                </a:lnTo>
                <a:lnTo>
                  <a:pt x="1228" y="3617"/>
                </a:lnTo>
                <a:lnTo>
                  <a:pt x="1210" y="3607"/>
                </a:lnTo>
                <a:lnTo>
                  <a:pt x="1191" y="3596"/>
                </a:lnTo>
                <a:lnTo>
                  <a:pt x="1170" y="3581"/>
                </a:lnTo>
                <a:lnTo>
                  <a:pt x="1151" y="3567"/>
                </a:lnTo>
                <a:lnTo>
                  <a:pt x="1115" y="3535"/>
                </a:lnTo>
                <a:lnTo>
                  <a:pt x="1114" y="3536"/>
                </a:lnTo>
                <a:lnTo>
                  <a:pt x="1110" y="3537"/>
                </a:lnTo>
                <a:lnTo>
                  <a:pt x="1108" y="3538"/>
                </a:lnTo>
                <a:lnTo>
                  <a:pt x="1106" y="3538"/>
                </a:lnTo>
                <a:lnTo>
                  <a:pt x="1104" y="3538"/>
                </a:lnTo>
                <a:lnTo>
                  <a:pt x="1101" y="3537"/>
                </a:lnTo>
                <a:lnTo>
                  <a:pt x="1099" y="3538"/>
                </a:lnTo>
                <a:lnTo>
                  <a:pt x="1099" y="3541"/>
                </a:lnTo>
                <a:lnTo>
                  <a:pt x="1097" y="3543"/>
                </a:lnTo>
                <a:lnTo>
                  <a:pt x="1095" y="3546"/>
                </a:lnTo>
                <a:lnTo>
                  <a:pt x="1092" y="3551"/>
                </a:lnTo>
                <a:lnTo>
                  <a:pt x="1087" y="3554"/>
                </a:lnTo>
                <a:lnTo>
                  <a:pt x="1082" y="3553"/>
                </a:lnTo>
                <a:lnTo>
                  <a:pt x="1081" y="3551"/>
                </a:lnTo>
                <a:lnTo>
                  <a:pt x="1078" y="3551"/>
                </a:lnTo>
                <a:lnTo>
                  <a:pt x="1072" y="3548"/>
                </a:lnTo>
                <a:lnTo>
                  <a:pt x="1067" y="3544"/>
                </a:lnTo>
                <a:lnTo>
                  <a:pt x="1058" y="3538"/>
                </a:lnTo>
                <a:lnTo>
                  <a:pt x="1035" y="3520"/>
                </a:lnTo>
                <a:lnTo>
                  <a:pt x="1031" y="3517"/>
                </a:lnTo>
                <a:lnTo>
                  <a:pt x="1029" y="3515"/>
                </a:lnTo>
                <a:lnTo>
                  <a:pt x="1025" y="3511"/>
                </a:lnTo>
                <a:lnTo>
                  <a:pt x="1022" y="3509"/>
                </a:lnTo>
                <a:lnTo>
                  <a:pt x="1014" y="3507"/>
                </a:lnTo>
                <a:lnTo>
                  <a:pt x="1013" y="3506"/>
                </a:lnTo>
                <a:lnTo>
                  <a:pt x="1010" y="3505"/>
                </a:lnTo>
                <a:lnTo>
                  <a:pt x="1009" y="3501"/>
                </a:lnTo>
                <a:lnTo>
                  <a:pt x="1008" y="3499"/>
                </a:lnTo>
                <a:lnTo>
                  <a:pt x="1007" y="3496"/>
                </a:lnTo>
                <a:lnTo>
                  <a:pt x="1006" y="3495"/>
                </a:lnTo>
                <a:lnTo>
                  <a:pt x="1002" y="3493"/>
                </a:lnTo>
                <a:lnTo>
                  <a:pt x="982" y="3479"/>
                </a:lnTo>
                <a:lnTo>
                  <a:pt x="974" y="3472"/>
                </a:lnTo>
                <a:lnTo>
                  <a:pt x="970" y="3469"/>
                </a:lnTo>
                <a:lnTo>
                  <a:pt x="962" y="3462"/>
                </a:lnTo>
                <a:lnTo>
                  <a:pt x="960" y="3459"/>
                </a:lnTo>
                <a:lnTo>
                  <a:pt x="959" y="3457"/>
                </a:lnTo>
                <a:lnTo>
                  <a:pt x="954" y="3452"/>
                </a:lnTo>
                <a:lnTo>
                  <a:pt x="949" y="3447"/>
                </a:lnTo>
                <a:lnTo>
                  <a:pt x="946" y="3445"/>
                </a:lnTo>
                <a:lnTo>
                  <a:pt x="945" y="3440"/>
                </a:lnTo>
                <a:lnTo>
                  <a:pt x="944" y="3437"/>
                </a:lnTo>
                <a:lnTo>
                  <a:pt x="942" y="3434"/>
                </a:lnTo>
                <a:lnTo>
                  <a:pt x="939" y="3431"/>
                </a:lnTo>
                <a:lnTo>
                  <a:pt x="937" y="3429"/>
                </a:lnTo>
                <a:lnTo>
                  <a:pt x="929" y="3425"/>
                </a:lnTo>
                <a:lnTo>
                  <a:pt x="924" y="3422"/>
                </a:lnTo>
                <a:lnTo>
                  <a:pt x="917" y="3422"/>
                </a:lnTo>
                <a:lnTo>
                  <a:pt x="907" y="3416"/>
                </a:lnTo>
                <a:lnTo>
                  <a:pt x="897" y="3405"/>
                </a:lnTo>
                <a:lnTo>
                  <a:pt x="895" y="3405"/>
                </a:lnTo>
                <a:lnTo>
                  <a:pt x="892" y="3404"/>
                </a:lnTo>
                <a:lnTo>
                  <a:pt x="869" y="3408"/>
                </a:lnTo>
                <a:lnTo>
                  <a:pt x="865" y="3409"/>
                </a:lnTo>
                <a:lnTo>
                  <a:pt x="817" y="3434"/>
                </a:lnTo>
                <a:lnTo>
                  <a:pt x="812" y="3436"/>
                </a:lnTo>
                <a:lnTo>
                  <a:pt x="804" y="3429"/>
                </a:lnTo>
                <a:lnTo>
                  <a:pt x="800" y="3425"/>
                </a:lnTo>
                <a:lnTo>
                  <a:pt x="795" y="3422"/>
                </a:lnTo>
                <a:lnTo>
                  <a:pt x="794" y="3421"/>
                </a:lnTo>
                <a:lnTo>
                  <a:pt x="791" y="3415"/>
                </a:lnTo>
                <a:lnTo>
                  <a:pt x="789" y="3411"/>
                </a:lnTo>
                <a:lnTo>
                  <a:pt x="788" y="3403"/>
                </a:lnTo>
                <a:lnTo>
                  <a:pt x="784" y="3397"/>
                </a:lnTo>
                <a:lnTo>
                  <a:pt x="782" y="3392"/>
                </a:lnTo>
                <a:lnTo>
                  <a:pt x="780" y="3392"/>
                </a:lnTo>
                <a:lnTo>
                  <a:pt x="775" y="3387"/>
                </a:lnTo>
                <a:lnTo>
                  <a:pt x="770" y="3383"/>
                </a:lnTo>
                <a:lnTo>
                  <a:pt x="769" y="3381"/>
                </a:lnTo>
                <a:lnTo>
                  <a:pt x="768" y="3379"/>
                </a:lnTo>
                <a:lnTo>
                  <a:pt x="768" y="3373"/>
                </a:lnTo>
                <a:lnTo>
                  <a:pt x="770" y="3373"/>
                </a:lnTo>
                <a:lnTo>
                  <a:pt x="777" y="3373"/>
                </a:lnTo>
                <a:lnTo>
                  <a:pt x="779" y="3367"/>
                </a:lnTo>
                <a:lnTo>
                  <a:pt x="779" y="3363"/>
                </a:lnTo>
                <a:lnTo>
                  <a:pt x="777" y="3361"/>
                </a:lnTo>
                <a:lnTo>
                  <a:pt x="775" y="3358"/>
                </a:lnTo>
                <a:lnTo>
                  <a:pt x="778" y="3354"/>
                </a:lnTo>
                <a:lnTo>
                  <a:pt x="788" y="3335"/>
                </a:lnTo>
                <a:lnTo>
                  <a:pt x="793" y="3330"/>
                </a:lnTo>
                <a:lnTo>
                  <a:pt x="791" y="3324"/>
                </a:lnTo>
                <a:lnTo>
                  <a:pt x="794" y="3319"/>
                </a:lnTo>
                <a:lnTo>
                  <a:pt x="796" y="3314"/>
                </a:lnTo>
                <a:lnTo>
                  <a:pt x="798" y="3312"/>
                </a:lnTo>
                <a:lnTo>
                  <a:pt x="807" y="3306"/>
                </a:lnTo>
                <a:lnTo>
                  <a:pt x="811" y="3301"/>
                </a:lnTo>
                <a:lnTo>
                  <a:pt x="812" y="3292"/>
                </a:lnTo>
                <a:lnTo>
                  <a:pt x="812" y="3291"/>
                </a:lnTo>
                <a:lnTo>
                  <a:pt x="815" y="3290"/>
                </a:lnTo>
                <a:lnTo>
                  <a:pt x="816" y="3288"/>
                </a:lnTo>
                <a:lnTo>
                  <a:pt x="815" y="3287"/>
                </a:lnTo>
                <a:lnTo>
                  <a:pt x="814" y="3285"/>
                </a:lnTo>
                <a:lnTo>
                  <a:pt x="814" y="3278"/>
                </a:lnTo>
                <a:lnTo>
                  <a:pt x="814" y="3276"/>
                </a:lnTo>
                <a:lnTo>
                  <a:pt x="812" y="3275"/>
                </a:lnTo>
                <a:lnTo>
                  <a:pt x="810" y="3270"/>
                </a:lnTo>
                <a:lnTo>
                  <a:pt x="807" y="3267"/>
                </a:lnTo>
                <a:lnTo>
                  <a:pt x="805" y="3265"/>
                </a:lnTo>
                <a:lnTo>
                  <a:pt x="804" y="3265"/>
                </a:lnTo>
                <a:lnTo>
                  <a:pt x="801" y="3264"/>
                </a:lnTo>
                <a:lnTo>
                  <a:pt x="801" y="3261"/>
                </a:lnTo>
                <a:lnTo>
                  <a:pt x="800" y="3260"/>
                </a:lnTo>
                <a:lnTo>
                  <a:pt x="800" y="3258"/>
                </a:lnTo>
                <a:lnTo>
                  <a:pt x="796" y="3248"/>
                </a:lnTo>
                <a:lnTo>
                  <a:pt x="796" y="3245"/>
                </a:lnTo>
                <a:lnTo>
                  <a:pt x="795" y="3244"/>
                </a:lnTo>
                <a:lnTo>
                  <a:pt x="790" y="3239"/>
                </a:lnTo>
                <a:lnTo>
                  <a:pt x="789" y="3238"/>
                </a:lnTo>
                <a:lnTo>
                  <a:pt x="784" y="3233"/>
                </a:lnTo>
                <a:lnTo>
                  <a:pt x="780" y="3232"/>
                </a:lnTo>
                <a:lnTo>
                  <a:pt x="777" y="3230"/>
                </a:lnTo>
                <a:lnTo>
                  <a:pt x="769" y="3228"/>
                </a:lnTo>
                <a:lnTo>
                  <a:pt x="768" y="3227"/>
                </a:lnTo>
                <a:lnTo>
                  <a:pt x="766" y="3224"/>
                </a:lnTo>
                <a:lnTo>
                  <a:pt x="763" y="3219"/>
                </a:lnTo>
                <a:lnTo>
                  <a:pt x="761" y="3216"/>
                </a:lnTo>
                <a:lnTo>
                  <a:pt x="755" y="3203"/>
                </a:lnTo>
                <a:lnTo>
                  <a:pt x="752" y="3197"/>
                </a:lnTo>
                <a:lnTo>
                  <a:pt x="748" y="3179"/>
                </a:lnTo>
                <a:lnTo>
                  <a:pt x="748" y="3175"/>
                </a:lnTo>
                <a:lnTo>
                  <a:pt x="748" y="3171"/>
                </a:lnTo>
                <a:lnTo>
                  <a:pt x="747" y="3159"/>
                </a:lnTo>
                <a:lnTo>
                  <a:pt x="745" y="3145"/>
                </a:lnTo>
                <a:lnTo>
                  <a:pt x="743" y="3141"/>
                </a:lnTo>
                <a:lnTo>
                  <a:pt x="742" y="3134"/>
                </a:lnTo>
                <a:lnTo>
                  <a:pt x="742" y="3127"/>
                </a:lnTo>
                <a:lnTo>
                  <a:pt x="742" y="3122"/>
                </a:lnTo>
                <a:lnTo>
                  <a:pt x="742" y="3120"/>
                </a:lnTo>
                <a:lnTo>
                  <a:pt x="742" y="3111"/>
                </a:lnTo>
                <a:lnTo>
                  <a:pt x="741" y="3104"/>
                </a:lnTo>
                <a:lnTo>
                  <a:pt x="739" y="3099"/>
                </a:lnTo>
                <a:lnTo>
                  <a:pt x="739" y="3094"/>
                </a:lnTo>
                <a:lnTo>
                  <a:pt x="734" y="3081"/>
                </a:lnTo>
                <a:lnTo>
                  <a:pt x="734" y="3078"/>
                </a:lnTo>
                <a:lnTo>
                  <a:pt x="721" y="3043"/>
                </a:lnTo>
                <a:lnTo>
                  <a:pt x="720" y="3038"/>
                </a:lnTo>
                <a:lnTo>
                  <a:pt x="710" y="3038"/>
                </a:lnTo>
                <a:lnTo>
                  <a:pt x="709" y="3036"/>
                </a:lnTo>
                <a:lnTo>
                  <a:pt x="700" y="3022"/>
                </a:lnTo>
                <a:lnTo>
                  <a:pt x="698" y="3016"/>
                </a:lnTo>
                <a:lnTo>
                  <a:pt x="697" y="3010"/>
                </a:lnTo>
                <a:lnTo>
                  <a:pt x="697" y="3004"/>
                </a:lnTo>
                <a:lnTo>
                  <a:pt x="695" y="2998"/>
                </a:lnTo>
                <a:lnTo>
                  <a:pt x="691" y="2989"/>
                </a:lnTo>
                <a:lnTo>
                  <a:pt x="689" y="2973"/>
                </a:lnTo>
                <a:lnTo>
                  <a:pt x="688" y="2957"/>
                </a:lnTo>
                <a:lnTo>
                  <a:pt x="689" y="2948"/>
                </a:lnTo>
                <a:lnTo>
                  <a:pt x="686" y="2944"/>
                </a:lnTo>
                <a:lnTo>
                  <a:pt x="684" y="2941"/>
                </a:lnTo>
                <a:lnTo>
                  <a:pt x="684" y="2940"/>
                </a:lnTo>
                <a:lnTo>
                  <a:pt x="686" y="2939"/>
                </a:lnTo>
                <a:lnTo>
                  <a:pt x="688" y="2935"/>
                </a:lnTo>
                <a:lnTo>
                  <a:pt x="692" y="2930"/>
                </a:lnTo>
                <a:lnTo>
                  <a:pt x="695" y="2928"/>
                </a:lnTo>
                <a:lnTo>
                  <a:pt x="700" y="2923"/>
                </a:lnTo>
                <a:lnTo>
                  <a:pt x="704" y="2920"/>
                </a:lnTo>
                <a:lnTo>
                  <a:pt x="707" y="2918"/>
                </a:lnTo>
                <a:lnTo>
                  <a:pt x="710" y="2912"/>
                </a:lnTo>
                <a:lnTo>
                  <a:pt x="713" y="2912"/>
                </a:lnTo>
                <a:lnTo>
                  <a:pt x="718" y="2913"/>
                </a:lnTo>
                <a:lnTo>
                  <a:pt x="721" y="2913"/>
                </a:lnTo>
                <a:lnTo>
                  <a:pt x="724" y="2913"/>
                </a:lnTo>
                <a:lnTo>
                  <a:pt x="726" y="2910"/>
                </a:lnTo>
                <a:lnTo>
                  <a:pt x="726" y="2908"/>
                </a:lnTo>
                <a:lnTo>
                  <a:pt x="727" y="2904"/>
                </a:lnTo>
                <a:lnTo>
                  <a:pt x="727" y="2903"/>
                </a:lnTo>
                <a:lnTo>
                  <a:pt x="729" y="2900"/>
                </a:lnTo>
                <a:lnTo>
                  <a:pt x="732" y="2899"/>
                </a:lnTo>
                <a:lnTo>
                  <a:pt x="737" y="2899"/>
                </a:lnTo>
                <a:lnTo>
                  <a:pt x="742" y="2896"/>
                </a:lnTo>
                <a:lnTo>
                  <a:pt x="747" y="2892"/>
                </a:lnTo>
                <a:lnTo>
                  <a:pt x="746" y="2891"/>
                </a:lnTo>
                <a:lnTo>
                  <a:pt x="741" y="2883"/>
                </a:lnTo>
                <a:lnTo>
                  <a:pt x="740" y="2882"/>
                </a:lnTo>
                <a:lnTo>
                  <a:pt x="721" y="2856"/>
                </a:lnTo>
                <a:lnTo>
                  <a:pt x="732" y="2833"/>
                </a:lnTo>
                <a:lnTo>
                  <a:pt x="708" y="2827"/>
                </a:lnTo>
                <a:lnTo>
                  <a:pt x="684" y="2822"/>
                </a:lnTo>
                <a:lnTo>
                  <a:pt x="679" y="2820"/>
                </a:lnTo>
                <a:lnTo>
                  <a:pt x="673" y="2818"/>
                </a:lnTo>
                <a:lnTo>
                  <a:pt x="672" y="2814"/>
                </a:lnTo>
                <a:lnTo>
                  <a:pt x="651" y="2804"/>
                </a:lnTo>
                <a:lnTo>
                  <a:pt x="623" y="2807"/>
                </a:lnTo>
                <a:lnTo>
                  <a:pt x="593" y="2792"/>
                </a:lnTo>
                <a:lnTo>
                  <a:pt x="595" y="2790"/>
                </a:lnTo>
                <a:lnTo>
                  <a:pt x="595" y="2786"/>
                </a:lnTo>
                <a:lnTo>
                  <a:pt x="598" y="2786"/>
                </a:lnTo>
                <a:lnTo>
                  <a:pt x="603" y="2787"/>
                </a:lnTo>
                <a:lnTo>
                  <a:pt x="606" y="2785"/>
                </a:lnTo>
                <a:lnTo>
                  <a:pt x="608" y="2782"/>
                </a:lnTo>
                <a:lnTo>
                  <a:pt x="619" y="2764"/>
                </a:lnTo>
                <a:lnTo>
                  <a:pt x="614" y="2761"/>
                </a:lnTo>
                <a:lnTo>
                  <a:pt x="622" y="2731"/>
                </a:lnTo>
                <a:lnTo>
                  <a:pt x="609" y="2734"/>
                </a:lnTo>
                <a:lnTo>
                  <a:pt x="581" y="2740"/>
                </a:lnTo>
                <a:lnTo>
                  <a:pt x="576" y="2742"/>
                </a:lnTo>
                <a:lnTo>
                  <a:pt x="575" y="2742"/>
                </a:lnTo>
                <a:lnTo>
                  <a:pt x="575" y="2747"/>
                </a:lnTo>
                <a:lnTo>
                  <a:pt x="574" y="2756"/>
                </a:lnTo>
                <a:lnTo>
                  <a:pt x="569" y="2769"/>
                </a:lnTo>
                <a:lnTo>
                  <a:pt x="565" y="2780"/>
                </a:lnTo>
                <a:lnTo>
                  <a:pt x="555" y="2816"/>
                </a:lnTo>
                <a:lnTo>
                  <a:pt x="553" y="2846"/>
                </a:lnTo>
                <a:lnTo>
                  <a:pt x="545" y="2840"/>
                </a:lnTo>
                <a:lnTo>
                  <a:pt x="540" y="2835"/>
                </a:lnTo>
                <a:lnTo>
                  <a:pt x="534" y="2832"/>
                </a:lnTo>
                <a:lnTo>
                  <a:pt x="396" y="2722"/>
                </a:lnTo>
                <a:lnTo>
                  <a:pt x="404" y="2713"/>
                </a:lnTo>
                <a:lnTo>
                  <a:pt x="426" y="2690"/>
                </a:lnTo>
                <a:lnTo>
                  <a:pt x="425" y="2689"/>
                </a:lnTo>
                <a:lnTo>
                  <a:pt x="419" y="2680"/>
                </a:lnTo>
                <a:lnTo>
                  <a:pt x="416" y="2676"/>
                </a:lnTo>
                <a:lnTo>
                  <a:pt x="355" y="2702"/>
                </a:lnTo>
                <a:lnTo>
                  <a:pt x="351" y="2704"/>
                </a:lnTo>
                <a:lnTo>
                  <a:pt x="331" y="2700"/>
                </a:lnTo>
                <a:lnTo>
                  <a:pt x="300" y="2692"/>
                </a:lnTo>
                <a:lnTo>
                  <a:pt x="294" y="2691"/>
                </a:lnTo>
                <a:lnTo>
                  <a:pt x="275" y="2687"/>
                </a:lnTo>
                <a:lnTo>
                  <a:pt x="265" y="2685"/>
                </a:lnTo>
                <a:lnTo>
                  <a:pt x="265" y="2684"/>
                </a:lnTo>
                <a:lnTo>
                  <a:pt x="266" y="2683"/>
                </a:lnTo>
                <a:lnTo>
                  <a:pt x="271" y="2649"/>
                </a:lnTo>
                <a:lnTo>
                  <a:pt x="275" y="2630"/>
                </a:lnTo>
                <a:lnTo>
                  <a:pt x="280" y="2606"/>
                </a:lnTo>
                <a:lnTo>
                  <a:pt x="280" y="2604"/>
                </a:lnTo>
                <a:lnTo>
                  <a:pt x="283" y="2590"/>
                </a:lnTo>
                <a:lnTo>
                  <a:pt x="283" y="2587"/>
                </a:lnTo>
                <a:lnTo>
                  <a:pt x="284" y="2587"/>
                </a:lnTo>
                <a:lnTo>
                  <a:pt x="284" y="2584"/>
                </a:lnTo>
                <a:lnTo>
                  <a:pt x="286" y="2578"/>
                </a:lnTo>
                <a:lnTo>
                  <a:pt x="287" y="2575"/>
                </a:lnTo>
                <a:lnTo>
                  <a:pt x="289" y="2564"/>
                </a:lnTo>
                <a:lnTo>
                  <a:pt x="291" y="2557"/>
                </a:lnTo>
                <a:lnTo>
                  <a:pt x="292" y="2555"/>
                </a:lnTo>
                <a:lnTo>
                  <a:pt x="292" y="2553"/>
                </a:lnTo>
                <a:lnTo>
                  <a:pt x="292" y="2551"/>
                </a:lnTo>
                <a:lnTo>
                  <a:pt x="293" y="2548"/>
                </a:lnTo>
                <a:lnTo>
                  <a:pt x="293" y="2547"/>
                </a:lnTo>
                <a:lnTo>
                  <a:pt x="293" y="2546"/>
                </a:lnTo>
                <a:lnTo>
                  <a:pt x="294" y="2543"/>
                </a:lnTo>
                <a:lnTo>
                  <a:pt x="294" y="2542"/>
                </a:lnTo>
                <a:lnTo>
                  <a:pt x="296" y="2540"/>
                </a:lnTo>
                <a:lnTo>
                  <a:pt x="297" y="2534"/>
                </a:lnTo>
                <a:lnTo>
                  <a:pt x="299" y="2526"/>
                </a:lnTo>
                <a:lnTo>
                  <a:pt x="304" y="2509"/>
                </a:lnTo>
                <a:lnTo>
                  <a:pt x="304" y="2507"/>
                </a:lnTo>
                <a:lnTo>
                  <a:pt x="305" y="2503"/>
                </a:lnTo>
                <a:lnTo>
                  <a:pt x="305" y="2502"/>
                </a:lnTo>
                <a:lnTo>
                  <a:pt x="307" y="2499"/>
                </a:lnTo>
                <a:lnTo>
                  <a:pt x="312" y="2483"/>
                </a:lnTo>
                <a:lnTo>
                  <a:pt x="314" y="2475"/>
                </a:lnTo>
                <a:lnTo>
                  <a:pt x="319" y="2460"/>
                </a:lnTo>
                <a:lnTo>
                  <a:pt x="299" y="2466"/>
                </a:lnTo>
                <a:lnTo>
                  <a:pt x="292" y="2468"/>
                </a:lnTo>
                <a:lnTo>
                  <a:pt x="286" y="2471"/>
                </a:lnTo>
                <a:lnTo>
                  <a:pt x="280" y="2472"/>
                </a:lnTo>
                <a:lnTo>
                  <a:pt x="264" y="2478"/>
                </a:lnTo>
                <a:lnTo>
                  <a:pt x="261" y="2478"/>
                </a:lnTo>
                <a:lnTo>
                  <a:pt x="260" y="2478"/>
                </a:lnTo>
                <a:lnTo>
                  <a:pt x="259" y="2479"/>
                </a:lnTo>
                <a:lnTo>
                  <a:pt x="255" y="2481"/>
                </a:lnTo>
                <a:lnTo>
                  <a:pt x="251" y="2483"/>
                </a:lnTo>
                <a:lnTo>
                  <a:pt x="249" y="2483"/>
                </a:lnTo>
                <a:lnTo>
                  <a:pt x="246" y="2484"/>
                </a:lnTo>
                <a:lnTo>
                  <a:pt x="246" y="2486"/>
                </a:lnTo>
                <a:lnTo>
                  <a:pt x="245" y="2486"/>
                </a:lnTo>
                <a:lnTo>
                  <a:pt x="244" y="2486"/>
                </a:lnTo>
                <a:lnTo>
                  <a:pt x="243" y="2484"/>
                </a:lnTo>
                <a:lnTo>
                  <a:pt x="241" y="2482"/>
                </a:lnTo>
                <a:lnTo>
                  <a:pt x="240" y="2482"/>
                </a:lnTo>
                <a:lnTo>
                  <a:pt x="234" y="2481"/>
                </a:lnTo>
                <a:lnTo>
                  <a:pt x="233" y="2481"/>
                </a:lnTo>
                <a:lnTo>
                  <a:pt x="232" y="2482"/>
                </a:lnTo>
                <a:lnTo>
                  <a:pt x="229" y="2481"/>
                </a:lnTo>
                <a:lnTo>
                  <a:pt x="227" y="2479"/>
                </a:lnTo>
                <a:lnTo>
                  <a:pt x="225" y="2479"/>
                </a:lnTo>
                <a:lnTo>
                  <a:pt x="223" y="2481"/>
                </a:lnTo>
                <a:lnTo>
                  <a:pt x="222" y="2481"/>
                </a:lnTo>
                <a:lnTo>
                  <a:pt x="222" y="2479"/>
                </a:lnTo>
                <a:lnTo>
                  <a:pt x="220" y="2478"/>
                </a:lnTo>
                <a:lnTo>
                  <a:pt x="222" y="2477"/>
                </a:lnTo>
                <a:lnTo>
                  <a:pt x="223" y="2475"/>
                </a:lnTo>
                <a:lnTo>
                  <a:pt x="223" y="2472"/>
                </a:lnTo>
                <a:lnTo>
                  <a:pt x="222" y="2472"/>
                </a:lnTo>
                <a:lnTo>
                  <a:pt x="219" y="2472"/>
                </a:lnTo>
                <a:lnTo>
                  <a:pt x="218" y="2472"/>
                </a:lnTo>
                <a:lnTo>
                  <a:pt x="214" y="2472"/>
                </a:lnTo>
                <a:lnTo>
                  <a:pt x="213" y="2473"/>
                </a:lnTo>
                <a:lnTo>
                  <a:pt x="212" y="2475"/>
                </a:lnTo>
                <a:lnTo>
                  <a:pt x="211" y="2475"/>
                </a:lnTo>
                <a:lnTo>
                  <a:pt x="209" y="2473"/>
                </a:lnTo>
                <a:lnTo>
                  <a:pt x="209" y="2472"/>
                </a:lnTo>
                <a:lnTo>
                  <a:pt x="208" y="2472"/>
                </a:lnTo>
                <a:lnTo>
                  <a:pt x="207" y="2472"/>
                </a:lnTo>
                <a:lnTo>
                  <a:pt x="207" y="2475"/>
                </a:lnTo>
                <a:lnTo>
                  <a:pt x="207" y="2476"/>
                </a:lnTo>
                <a:lnTo>
                  <a:pt x="206" y="2477"/>
                </a:lnTo>
                <a:lnTo>
                  <a:pt x="204" y="2477"/>
                </a:lnTo>
                <a:lnTo>
                  <a:pt x="202" y="2476"/>
                </a:lnTo>
                <a:lnTo>
                  <a:pt x="200" y="2473"/>
                </a:lnTo>
                <a:lnTo>
                  <a:pt x="198" y="2473"/>
                </a:lnTo>
                <a:lnTo>
                  <a:pt x="198" y="2476"/>
                </a:lnTo>
                <a:lnTo>
                  <a:pt x="197" y="2477"/>
                </a:lnTo>
                <a:lnTo>
                  <a:pt x="196" y="2477"/>
                </a:lnTo>
                <a:lnTo>
                  <a:pt x="196" y="2476"/>
                </a:lnTo>
                <a:lnTo>
                  <a:pt x="195" y="2473"/>
                </a:lnTo>
                <a:lnTo>
                  <a:pt x="193" y="2473"/>
                </a:lnTo>
                <a:lnTo>
                  <a:pt x="192" y="2472"/>
                </a:lnTo>
                <a:lnTo>
                  <a:pt x="191" y="2472"/>
                </a:lnTo>
                <a:lnTo>
                  <a:pt x="191" y="2471"/>
                </a:lnTo>
                <a:lnTo>
                  <a:pt x="190" y="2471"/>
                </a:lnTo>
                <a:lnTo>
                  <a:pt x="188" y="2470"/>
                </a:lnTo>
                <a:lnTo>
                  <a:pt x="188" y="2468"/>
                </a:lnTo>
                <a:lnTo>
                  <a:pt x="188" y="2467"/>
                </a:lnTo>
                <a:lnTo>
                  <a:pt x="187" y="2466"/>
                </a:lnTo>
                <a:lnTo>
                  <a:pt x="186" y="2465"/>
                </a:lnTo>
                <a:lnTo>
                  <a:pt x="185" y="2463"/>
                </a:lnTo>
                <a:lnTo>
                  <a:pt x="184" y="2465"/>
                </a:lnTo>
                <a:lnTo>
                  <a:pt x="184" y="2466"/>
                </a:lnTo>
                <a:lnTo>
                  <a:pt x="182" y="2466"/>
                </a:lnTo>
                <a:lnTo>
                  <a:pt x="181" y="2465"/>
                </a:lnTo>
                <a:lnTo>
                  <a:pt x="177" y="2460"/>
                </a:lnTo>
                <a:lnTo>
                  <a:pt x="176" y="2460"/>
                </a:lnTo>
                <a:lnTo>
                  <a:pt x="176" y="2459"/>
                </a:lnTo>
                <a:lnTo>
                  <a:pt x="174" y="2460"/>
                </a:lnTo>
                <a:lnTo>
                  <a:pt x="169" y="2460"/>
                </a:lnTo>
                <a:lnTo>
                  <a:pt x="163" y="2456"/>
                </a:lnTo>
                <a:lnTo>
                  <a:pt x="160" y="2456"/>
                </a:lnTo>
                <a:lnTo>
                  <a:pt x="159" y="2456"/>
                </a:lnTo>
                <a:lnTo>
                  <a:pt x="158" y="2456"/>
                </a:lnTo>
                <a:lnTo>
                  <a:pt x="155" y="2454"/>
                </a:lnTo>
                <a:lnTo>
                  <a:pt x="149" y="2451"/>
                </a:lnTo>
                <a:lnTo>
                  <a:pt x="147" y="2450"/>
                </a:lnTo>
                <a:lnTo>
                  <a:pt x="147" y="2444"/>
                </a:lnTo>
                <a:lnTo>
                  <a:pt x="144" y="2364"/>
                </a:lnTo>
                <a:lnTo>
                  <a:pt x="144" y="2350"/>
                </a:lnTo>
                <a:lnTo>
                  <a:pt x="143" y="2333"/>
                </a:lnTo>
                <a:lnTo>
                  <a:pt x="143" y="2319"/>
                </a:lnTo>
                <a:lnTo>
                  <a:pt x="143" y="2316"/>
                </a:lnTo>
                <a:lnTo>
                  <a:pt x="142" y="2313"/>
                </a:lnTo>
                <a:lnTo>
                  <a:pt x="136" y="2286"/>
                </a:lnTo>
                <a:lnTo>
                  <a:pt x="132" y="2268"/>
                </a:lnTo>
                <a:lnTo>
                  <a:pt x="131" y="2259"/>
                </a:lnTo>
                <a:lnTo>
                  <a:pt x="129" y="2252"/>
                </a:lnTo>
                <a:lnTo>
                  <a:pt x="129" y="2248"/>
                </a:lnTo>
                <a:lnTo>
                  <a:pt x="128" y="2247"/>
                </a:lnTo>
                <a:lnTo>
                  <a:pt x="126" y="2232"/>
                </a:lnTo>
                <a:lnTo>
                  <a:pt x="126" y="2230"/>
                </a:lnTo>
                <a:lnTo>
                  <a:pt x="126" y="2222"/>
                </a:lnTo>
                <a:lnTo>
                  <a:pt x="126" y="2220"/>
                </a:lnTo>
                <a:lnTo>
                  <a:pt x="126" y="2216"/>
                </a:lnTo>
                <a:lnTo>
                  <a:pt x="126" y="2210"/>
                </a:lnTo>
                <a:lnTo>
                  <a:pt x="126" y="2207"/>
                </a:lnTo>
                <a:lnTo>
                  <a:pt x="123" y="2194"/>
                </a:lnTo>
                <a:lnTo>
                  <a:pt x="123" y="2193"/>
                </a:lnTo>
                <a:lnTo>
                  <a:pt x="121" y="2180"/>
                </a:lnTo>
                <a:lnTo>
                  <a:pt x="117" y="2157"/>
                </a:lnTo>
                <a:lnTo>
                  <a:pt x="115" y="2142"/>
                </a:lnTo>
                <a:lnTo>
                  <a:pt x="109" y="2119"/>
                </a:lnTo>
                <a:lnTo>
                  <a:pt x="78" y="2004"/>
                </a:lnTo>
                <a:lnTo>
                  <a:pt x="74" y="1986"/>
                </a:lnTo>
                <a:lnTo>
                  <a:pt x="74" y="1980"/>
                </a:lnTo>
                <a:lnTo>
                  <a:pt x="73" y="1977"/>
                </a:lnTo>
                <a:lnTo>
                  <a:pt x="69" y="1985"/>
                </a:lnTo>
                <a:lnTo>
                  <a:pt x="62" y="1971"/>
                </a:lnTo>
                <a:lnTo>
                  <a:pt x="67" y="1966"/>
                </a:lnTo>
                <a:lnTo>
                  <a:pt x="70" y="1962"/>
                </a:lnTo>
                <a:lnTo>
                  <a:pt x="53" y="1891"/>
                </a:lnTo>
                <a:lnTo>
                  <a:pt x="35" y="1834"/>
                </a:lnTo>
                <a:lnTo>
                  <a:pt x="17" y="1802"/>
                </a:lnTo>
                <a:lnTo>
                  <a:pt x="0" y="1775"/>
                </a:lnTo>
                <a:lnTo>
                  <a:pt x="3" y="1765"/>
                </a:lnTo>
                <a:lnTo>
                  <a:pt x="1" y="1753"/>
                </a:lnTo>
                <a:lnTo>
                  <a:pt x="40" y="1746"/>
                </a:lnTo>
                <a:lnTo>
                  <a:pt x="42" y="1753"/>
                </a:lnTo>
                <a:lnTo>
                  <a:pt x="68" y="1784"/>
                </a:lnTo>
                <a:lnTo>
                  <a:pt x="70" y="1785"/>
                </a:lnTo>
                <a:lnTo>
                  <a:pt x="91" y="1813"/>
                </a:lnTo>
                <a:lnTo>
                  <a:pt x="107" y="1767"/>
                </a:lnTo>
                <a:lnTo>
                  <a:pt x="120" y="1765"/>
                </a:lnTo>
                <a:lnTo>
                  <a:pt x="128" y="1767"/>
                </a:lnTo>
                <a:lnTo>
                  <a:pt x="129" y="1764"/>
                </a:lnTo>
                <a:lnTo>
                  <a:pt x="153" y="1730"/>
                </a:lnTo>
                <a:lnTo>
                  <a:pt x="153" y="1728"/>
                </a:lnTo>
                <a:lnTo>
                  <a:pt x="185" y="1679"/>
                </a:lnTo>
                <a:lnTo>
                  <a:pt x="224" y="1618"/>
                </a:lnTo>
                <a:lnTo>
                  <a:pt x="225" y="1614"/>
                </a:lnTo>
                <a:lnTo>
                  <a:pt x="235" y="1600"/>
                </a:lnTo>
                <a:lnTo>
                  <a:pt x="246" y="1583"/>
                </a:lnTo>
                <a:lnTo>
                  <a:pt x="259" y="1563"/>
                </a:lnTo>
                <a:lnTo>
                  <a:pt x="261" y="1560"/>
                </a:lnTo>
                <a:lnTo>
                  <a:pt x="267" y="1552"/>
                </a:lnTo>
                <a:lnTo>
                  <a:pt x="367" y="1509"/>
                </a:lnTo>
                <a:lnTo>
                  <a:pt x="490" y="1434"/>
                </a:lnTo>
                <a:lnTo>
                  <a:pt x="502" y="1431"/>
                </a:lnTo>
                <a:lnTo>
                  <a:pt x="507" y="1428"/>
                </a:lnTo>
                <a:lnTo>
                  <a:pt x="508" y="1427"/>
                </a:lnTo>
                <a:lnTo>
                  <a:pt x="510" y="1426"/>
                </a:lnTo>
                <a:lnTo>
                  <a:pt x="503" y="1407"/>
                </a:lnTo>
                <a:lnTo>
                  <a:pt x="503" y="1405"/>
                </a:lnTo>
                <a:lnTo>
                  <a:pt x="505" y="1405"/>
                </a:lnTo>
                <a:lnTo>
                  <a:pt x="532" y="1362"/>
                </a:lnTo>
                <a:lnTo>
                  <a:pt x="531" y="1357"/>
                </a:lnTo>
                <a:lnTo>
                  <a:pt x="529" y="1354"/>
                </a:lnTo>
                <a:lnTo>
                  <a:pt x="531" y="1353"/>
                </a:lnTo>
                <a:lnTo>
                  <a:pt x="529" y="1352"/>
                </a:lnTo>
                <a:lnTo>
                  <a:pt x="531" y="1350"/>
                </a:lnTo>
                <a:lnTo>
                  <a:pt x="531" y="1349"/>
                </a:lnTo>
                <a:lnTo>
                  <a:pt x="532" y="1348"/>
                </a:lnTo>
                <a:lnTo>
                  <a:pt x="532" y="1347"/>
                </a:lnTo>
                <a:lnTo>
                  <a:pt x="533" y="1342"/>
                </a:lnTo>
                <a:lnTo>
                  <a:pt x="537" y="1346"/>
                </a:lnTo>
                <a:lnTo>
                  <a:pt x="537" y="1344"/>
                </a:lnTo>
                <a:lnTo>
                  <a:pt x="538" y="1342"/>
                </a:lnTo>
                <a:lnTo>
                  <a:pt x="539" y="1341"/>
                </a:lnTo>
                <a:lnTo>
                  <a:pt x="540" y="1339"/>
                </a:lnTo>
                <a:lnTo>
                  <a:pt x="542" y="1339"/>
                </a:lnTo>
                <a:lnTo>
                  <a:pt x="542" y="1336"/>
                </a:lnTo>
                <a:lnTo>
                  <a:pt x="543" y="1334"/>
                </a:lnTo>
                <a:lnTo>
                  <a:pt x="545" y="1336"/>
                </a:lnTo>
                <a:lnTo>
                  <a:pt x="548" y="1332"/>
                </a:lnTo>
                <a:lnTo>
                  <a:pt x="548" y="1330"/>
                </a:lnTo>
                <a:lnTo>
                  <a:pt x="548" y="1327"/>
                </a:lnTo>
                <a:lnTo>
                  <a:pt x="547" y="1326"/>
                </a:lnTo>
                <a:lnTo>
                  <a:pt x="547" y="1325"/>
                </a:lnTo>
                <a:lnTo>
                  <a:pt x="545" y="1325"/>
                </a:lnTo>
                <a:lnTo>
                  <a:pt x="545" y="1323"/>
                </a:lnTo>
                <a:lnTo>
                  <a:pt x="542" y="1322"/>
                </a:lnTo>
                <a:lnTo>
                  <a:pt x="542" y="1321"/>
                </a:lnTo>
                <a:lnTo>
                  <a:pt x="542" y="1320"/>
                </a:lnTo>
                <a:lnTo>
                  <a:pt x="545" y="1320"/>
                </a:lnTo>
                <a:lnTo>
                  <a:pt x="545" y="1318"/>
                </a:lnTo>
                <a:lnTo>
                  <a:pt x="547" y="1317"/>
                </a:lnTo>
                <a:lnTo>
                  <a:pt x="544" y="1316"/>
                </a:lnTo>
                <a:lnTo>
                  <a:pt x="544" y="1312"/>
                </a:lnTo>
                <a:lnTo>
                  <a:pt x="544" y="1311"/>
                </a:lnTo>
                <a:lnTo>
                  <a:pt x="543" y="1311"/>
                </a:lnTo>
                <a:lnTo>
                  <a:pt x="542" y="1312"/>
                </a:lnTo>
                <a:lnTo>
                  <a:pt x="540" y="1312"/>
                </a:lnTo>
                <a:lnTo>
                  <a:pt x="540" y="1311"/>
                </a:lnTo>
                <a:lnTo>
                  <a:pt x="543" y="1309"/>
                </a:lnTo>
                <a:lnTo>
                  <a:pt x="542" y="1307"/>
                </a:lnTo>
                <a:lnTo>
                  <a:pt x="542" y="1304"/>
                </a:lnTo>
                <a:lnTo>
                  <a:pt x="542" y="1302"/>
                </a:lnTo>
                <a:lnTo>
                  <a:pt x="542" y="1300"/>
                </a:lnTo>
                <a:lnTo>
                  <a:pt x="542" y="1298"/>
                </a:lnTo>
                <a:lnTo>
                  <a:pt x="544" y="1296"/>
                </a:lnTo>
                <a:lnTo>
                  <a:pt x="544" y="1295"/>
                </a:lnTo>
                <a:lnTo>
                  <a:pt x="544" y="1294"/>
                </a:lnTo>
                <a:lnTo>
                  <a:pt x="544" y="1293"/>
                </a:lnTo>
                <a:lnTo>
                  <a:pt x="545" y="1294"/>
                </a:lnTo>
                <a:lnTo>
                  <a:pt x="547" y="1294"/>
                </a:lnTo>
                <a:lnTo>
                  <a:pt x="548" y="1293"/>
                </a:lnTo>
                <a:lnTo>
                  <a:pt x="548" y="1290"/>
                </a:lnTo>
                <a:lnTo>
                  <a:pt x="545" y="1290"/>
                </a:lnTo>
                <a:lnTo>
                  <a:pt x="545" y="1289"/>
                </a:lnTo>
                <a:lnTo>
                  <a:pt x="545" y="1288"/>
                </a:lnTo>
                <a:lnTo>
                  <a:pt x="544" y="1286"/>
                </a:lnTo>
                <a:lnTo>
                  <a:pt x="543" y="1285"/>
                </a:lnTo>
                <a:lnTo>
                  <a:pt x="543" y="1284"/>
                </a:lnTo>
                <a:lnTo>
                  <a:pt x="544" y="1282"/>
                </a:lnTo>
                <a:lnTo>
                  <a:pt x="543" y="1280"/>
                </a:lnTo>
                <a:lnTo>
                  <a:pt x="544" y="1278"/>
                </a:lnTo>
                <a:lnTo>
                  <a:pt x="543" y="1277"/>
                </a:lnTo>
                <a:lnTo>
                  <a:pt x="539" y="1275"/>
                </a:lnTo>
                <a:lnTo>
                  <a:pt x="538" y="1274"/>
                </a:lnTo>
                <a:lnTo>
                  <a:pt x="537" y="1274"/>
                </a:lnTo>
                <a:lnTo>
                  <a:pt x="534" y="1275"/>
                </a:lnTo>
                <a:lnTo>
                  <a:pt x="533" y="1275"/>
                </a:lnTo>
                <a:lnTo>
                  <a:pt x="533" y="1274"/>
                </a:lnTo>
                <a:lnTo>
                  <a:pt x="532" y="1274"/>
                </a:lnTo>
                <a:lnTo>
                  <a:pt x="532" y="1272"/>
                </a:lnTo>
                <a:lnTo>
                  <a:pt x="533" y="1263"/>
                </a:lnTo>
                <a:lnTo>
                  <a:pt x="534" y="1263"/>
                </a:lnTo>
                <a:lnTo>
                  <a:pt x="535" y="1262"/>
                </a:lnTo>
                <a:lnTo>
                  <a:pt x="537" y="1262"/>
                </a:lnTo>
                <a:lnTo>
                  <a:pt x="539" y="1261"/>
                </a:lnTo>
                <a:lnTo>
                  <a:pt x="539" y="1258"/>
                </a:lnTo>
                <a:lnTo>
                  <a:pt x="540" y="1257"/>
                </a:lnTo>
                <a:lnTo>
                  <a:pt x="542" y="1254"/>
                </a:lnTo>
                <a:lnTo>
                  <a:pt x="542" y="1252"/>
                </a:lnTo>
                <a:lnTo>
                  <a:pt x="543" y="1250"/>
                </a:lnTo>
                <a:lnTo>
                  <a:pt x="544" y="1247"/>
                </a:lnTo>
                <a:lnTo>
                  <a:pt x="544" y="1246"/>
                </a:lnTo>
                <a:lnTo>
                  <a:pt x="545" y="1246"/>
                </a:lnTo>
                <a:lnTo>
                  <a:pt x="551" y="1242"/>
                </a:lnTo>
                <a:lnTo>
                  <a:pt x="555" y="1242"/>
                </a:lnTo>
                <a:lnTo>
                  <a:pt x="561" y="1238"/>
                </a:lnTo>
                <a:lnTo>
                  <a:pt x="565" y="1236"/>
                </a:lnTo>
                <a:lnTo>
                  <a:pt x="566" y="1234"/>
                </a:lnTo>
                <a:lnTo>
                  <a:pt x="574" y="1229"/>
                </a:lnTo>
                <a:lnTo>
                  <a:pt x="575" y="1226"/>
                </a:lnTo>
                <a:lnTo>
                  <a:pt x="581" y="1214"/>
                </a:lnTo>
                <a:lnTo>
                  <a:pt x="586" y="1213"/>
                </a:lnTo>
                <a:lnTo>
                  <a:pt x="591" y="1211"/>
                </a:lnTo>
                <a:lnTo>
                  <a:pt x="595" y="1208"/>
                </a:lnTo>
                <a:lnTo>
                  <a:pt x="611" y="1195"/>
                </a:lnTo>
                <a:lnTo>
                  <a:pt x="619" y="1189"/>
                </a:lnTo>
                <a:lnTo>
                  <a:pt x="627" y="1184"/>
                </a:lnTo>
                <a:lnTo>
                  <a:pt x="687" y="1168"/>
                </a:lnTo>
                <a:lnTo>
                  <a:pt x="686" y="1167"/>
                </a:lnTo>
                <a:lnTo>
                  <a:pt x="695" y="1165"/>
                </a:lnTo>
                <a:lnTo>
                  <a:pt x="713" y="1160"/>
                </a:lnTo>
                <a:lnTo>
                  <a:pt x="718" y="1158"/>
                </a:lnTo>
                <a:lnTo>
                  <a:pt x="729" y="1152"/>
                </a:lnTo>
                <a:lnTo>
                  <a:pt x="731" y="1157"/>
                </a:lnTo>
                <a:lnTo>
                  <a:pt x="748" y="1160"/>
                </a:lnTo>
                <a:lnTo>
                  <a:pt x="751" y="1157"/>
                </a:lnTo>
                <a:lnTo>
                  <a:pt x="753" y="1157"/>
                </a:lnTo>
                <a:lnTo>
                  <a:pt x="758" y="1160"/>
                </a:lnTo>
                <a:lnTo>
                  <a:pt x="768" y="1162"/>
                </a:lnTo>
                <a:lnTo>
                  <a:pt x="773" y="1163"/>
                </a:lnTo>
                <a:lnTo>
                  <a:pt x="783" y="1167"/>
                </a:lnTo>
                <a:lnTo>
                  <a:pt x="790" y="1170"/>
                </a:lnTo>
                <a:lnTo>
                  <a:pt x="800" y="1176"/>
                </a:lnTo>
                <a:lnTo>
                  <a:pt x="798" y="1176"/>
                </a:lnTo>
                <a:lnTo>
                  <a:pt x="811" y="1186"/>
                </a:lnTo>
                <a:lnTo>
                  <a:pt x="818" y="1195"/>
                </a:lnTo>
                <a:lnTo>
                  <a:pt x="823" y="1203"/>
                </a:lnTo>
                <a:lnTo>
                  <a:pt x="826" y="1203"/>
                </a:lnTo>
                <a:lnTo>
                  <a:pt x="831" y="1178"/>
                </a:lnTo>
                <a:lnTo>
                  <a:pt x="832" y="1161"/>
                </a:lnTo>
                <a:lnTo>
                  <a:pt x="836" y="1142"/>
                </a:lnTo>
                <a:lnTo>
                  <a:pt x="838" y="1135"/>
                </a:lnTo>
                <a:lnTo>
                  <a:pt x="842" y="1091"/>
                </a:lnTo>
                <a:lnTo>
                  <a:pt x="842" y="1086"/>
                </a:lnTo>
                <a:lnTo>
                  <a:pt x="843" y="1085"/>
                </a:lnTo>
                <a:lnTo>
                  <a:pt x="844" y="1073"/>
                </a:lnTo>
                <a:lnTo>
                  <a:pt x="844" y="1069"/>
                </a:lnTo>
                <a:lnTo>
                  <a:pt x="844" y="1060"/>
                </a:lnTo>
                <a:lnTo>
                  <a:pt x="844" y="1057"/>
                </a:lnTo>
                <a:lnTo>
                  <a:pt x="844" y="1048"/>
                </a:lnTo>
                <a:lnTo>
                  <a:pt x="855" y="1011"/>
                </a:lnTo>
                <a:lnTo>
                  <a:pt x="852" y="1009"/>
                </a:lnTo>
                <a:lnTo>
                  <a:pt x="854" y="1003"/>
                </a:lnTo>
                <a:lnTo>
                  <a:pt x="857" y="1001"/>
                </a:lnTo>
                <a:lnTo>
                  <a:pt x="858" y="1001"/>
                </a:lnTo>
                <a:lnTo>
                  <a:pt x="859" y="1000"/>
                </a:lnTo>
                <a:lnTo>
                  <a:pt x="862" y="1000"/>
                </a:lnTo>
                <a:lnTo>
                  <a:pt x="865" y="996"/>
                </a:lnTo>
                <a:lnTo>
                  <a:pt x="870" y="993"/>
                </a:lnTo>
                <a:lnTo>
                  <a:pt x="894" y="973"/>
                </a:lnTo>
                <a:lnTo>
                  <a:pt x="894" y="971"/>
                </a:lnTo>
                <a:lnTo>
                  <a:pt x="901" y="963"/>
                </a:lnTo>
                <a:lnTo>
                  <a:pt x="903" y="960"/>
                </a:lnTo>
                <a:lnTo>
                  <a:pt x="905" y="959"/>
                </a:lnTo>
                <a:lnTo>
                  <a:pt x="912" y="957"/>
                </a:lnTo>
                <a:lnTo>
                  <a:pt x="918" y="953"/>
                </a:lnTo>
                <a:lnTo>
                  <a:pt x="921" y="952"/>
                </a:lnTo>
                <a:lnTo>
                  <a:pt x="922" y="949"/>
                </a:lnTo>
                <a:lnTo>
                  <a:pt x="922" y="947"/>
                </a:lnTo>
                <a:lnTo>
                  <a:pt x="924" y="942"/>
                </a:lnTo>
                <a:lnTo>
                  <a:pt x="927" y="937"/>
                </a:lnTo>
                <a:lnTo>
                  <a:pt x="938" y="933"/>
                </a:lnTo>
                <a:lnTo>
                  <a:pt x="940" y="932"/>
                </a:lnTo>
                <a:lnTo>
                  <a:pt x="942" y="931"/>
                </a:lnTo>
                <a:lnTo>
                  <a:pt x="942" y="929"/>
                </a:lnTo>
                <a:lnTo>
                  <a:pt x="940" y="920"/>
                </a:lnTo>
                <a:lnTo>
                  <a:pt x="943" y="917"/>
                </a:lnTo>
                <a:lnTo>
                  <a:pt x="945" y="916"/>
                </a:lnTo>
                <a:lnTo>
                  <a:pt x="948" y="912"/>
                </a:lnTo>
                <a:lnTo>
                  <a:pt x="953" y="909"/>
                </a:lnTo>
                <a:lnTo>
                  <a:pt x="955" y="905"/>
                </a:lnTo>
                <a:lnTo>
                  <a:pt x="961" y="900"/>
                </a:lnTo>
                <a:lnTo>
                  <a:pt x="962" y="899"/>
                </a:lnTo>
                <a:lnTo>
                  <a:pt x="967" y="891"/>
                </a:lnTo>
                <a:lnTo>
                  <a:pt x="977" y="888"/>
                </a:lnTo>
                <a:lnTo>
                  <a:pt x="985" y="884"/>
                </a:lnTo>
                <a:lnTo>
                  <a:pt x="997" y="877"/>
                </a:lnTo>
                <a:lnTo>
                  <a:pt x="1002" y="873"/>
                </a:lnTo>
                <a:lnTo>
                  <a:pt x="1004" y="870"/>
                </a:lnTo>
                <a:lnTo>
                  <a:pt x="1007" y="868"/>
                </a:lnTo>
                <a:lnTo>
                  <a:pt x="1008" y="865"/>
                </a:lnTo>
                <a:lnTo>
                  <a:pt x="1008" y="863"/>
                </a:lnTo>
                <a:lnTo>
                  <a:pt x="1008" y="859"/>
                </a:lnTo>
                <a:lnTo>
                  <a:pt x="1008" y="858"/>
                </a:lnTo>
                <a:lnTo>
                  <a:pt x="1007" y="853"/>
                </a:lnTo>
                <a:lnTo>
                  <a:pt x="1007" y="848"/>
                </a:lnTo>
                <a:lnTo>
                  <a:pt x="1007" y="844"/>
                </a:lnTo>
                <a:lnTo>
                  <a:pt x="1004" y="832"/>
                </a:lnTo>
                <a:lnTo>
                  <a:pt x="990" y="837"/>
                </a:lnTo>
                <a:lnTo>
                  <a:pt x="978" y="777"/>
                </a:lnTo>
                <a:lnTo>
                  <a:pt x="975" y="762"/>
                </a:lnTo>
                <a:lnTo>
                  <a:pt x="971" y="747"/>
                </a:lnTo>
                <a:lnTo>
                  <a:pt x="966" y="735"/>
                </a:lnTo>
                <a:lnTo>
                  <a:pt x="935" y="661"/>
                </a:lnTo>
                <a:lnTo>
                  <a:pt x="930" y="648"/>
                </a:lnTo>
                <a:lnTo>
                  <a:pt x="928" y="638"/>
                </a:lnTo>
                <a:lnTo>
                  <a:pt x="924" y="622"/>
                </a:lnTo>
                <a:lnTo>
                  <a:pt x="938" y="619"/>
                </a:lnTo>
                <a:lnTo>
                  <a:pt x="959" y="616"/>
                </a:lnTo>
                <a:lnTo>
                  <a:pt x="970" y="613"/>
                </a:lnTo>
                <a:lnTo>
                  <a:pt x="987" y="608"/>
                </a:lnTo>
                <a:lnTo>
                  <a:pt x="991" y="607"/>
                </a:lnTo>
                <a:lnTo>
                  <a:pt x="998" y="604"/>
                </a:lnTo>
                <a:lnTo>
                  <a:pt x="1002" y="603"/>
                </a:lnTo>
                <a:lnTo>
                  <a:pt x="1007" y="604"/>
                </a:lnTo>
                <a:lnTo>
                  <a:pt x="1012" y="604"/>
                </a:lnTo>
                <a:lnTo>
                  <a:pt x="1004" y="614"/>
                </a:lnTo>
                <a:lnTo>
                  <a:pt x="1002" y="620"/>
                </a:lnTo>
                <a:lnTo>
                  <a:pt x="999" y="622"/>
                </a:lnTo>
                <a:lnTo>
                  <a:pt x="994" y="628"/>
                </a:lnTo>
                <a:lnTo>
                  <a:pt x="990" y="630"/>
                </a:lnTo>
                <a:lnTo>
                  <a:pt x="980" y="645"/>
                </a:lnTo>
                <a:lnTo>
                  <a:pt x="980" y="646"/>
                </a:lnTo>
                <a:lnTo>
                  <a:pt x="990" y="655"/>
                </a:lnTo>
                <a:lnTo>
                  <a:pt x="1003" y="664"/>
                </a:lnTo>
                <a:lnTo>
                  <a:pt x="1008" y="665"/>
                </a:lnTo>
                <a:lnTo>
                  <a:pt x="1014" y="668"/>
                </a:lnTo>
                <a:lnTo>
                  <a:pt x="1015" y="668"/>
                </a:lnTo>
                <a:lnTo>
                  <a:pt x="1020" y="662"/>
                </a:lnTo>
                <a:lnTo>
                  <a:pt x="1024" y="659"/>
                </a:lnTo>
                <a:lnTo>
                  <a:pt x="1029" y="654"/>
                </a:lnTo>
                <a:lnTo>
                  <a:pt x="1031" y="651"/>
                </a:lnTo>
                <a:lnTo>
                  <a:pt x="1033" y="650"/>
                </a:lnTo>
                <a:lnTo>
                  <a:pt x="1035" y="652"/>
                </a:lnTo>
                <a:lnTo>
                  <a:pt x="1040" y="660"/>
                </a:lnTo>
                <a:lnTo>
                  <a:pt x="1045" y="666"/>
                </a:lnTo>
                <a:lnTo>
                  <a:pt x="1054" y="678"/>
                </a:lnTo>
                <a:lnTo>
                  <a:pt x="1056" y="681"/>
                </a:lnTo>
                <a:lnTo>
                  <a:pt x="1060" y="681"/>
                </a:lnTo>
                <a:lnTo>
                  <a:pt x="1069" y="686"/>
                </a:lnTo>
                <a:lnTo>
                  <a:pt x="1073" y="687"/>
                </a:lnTo>
                <a:lnTo>
                  <a:pt x="1079" y="687"/>
                </a:lnTo>
                <a:lnTo>
                  <a:pt x="1085" y="688"/>
                </a:lnTo>
                <a:lnTo>
                  <a:pt x="1090" y="688"/>
                </a:lnTo>
                <a:lnTo>
                  <a:pt x="1094" y="688"/>
                </a:lnTo>
                <a:lnTo>
                  <a:pt x="1121" y="675"/>
                </a:lnTo>
                <a:lnTo>
                  <a:pt x="1132" y="667"/>
                </a:lnTo>
                <a:lnTo>
                  <a:pt x="1167" y="646"/>
                </a:lnTo>
                <a:lnTo>
                  <a:pt x="1181" y="667"/>
                </a:lnTo>
                <a:lnTo>
                  <a:pt x="1200" y="651"/>
                </a:lnTo>
                <a:lnTo>
                  <a:pt x="1232" y="604"/>
                </a:lnTo>
                <a:lnTo>
                  <a:pt x="1233" y="597"/>
                </a:lnTo>
                <a:lnTo>
                  <a:pt x="1236" y="587"/>
                </a:lnTo>
                <a:lnTo>
                  <a:pt x="1238" y="585"/>
                </a:lnTo>
                <a:lnTo>
                  <a:pt x="1245" y="579"/>
                </a:lnTo>
                <a:lnTo>
                  <a:pt x="1248" y="576"/>
                </a:lnTo>
                <a:lnTo>
                  <a:pt x="1255" y="565"/>
                </a:lnTo>
                <a:lnTo>
                  <a:pt x="1265" y="545"/>
                </a:lnTo>
                <a:lnTo>
                  <a:pt x="1268" y="538"/>
                </a:lnTo>
                <a:lnTo>
                  <a:pt x="1269" y="537"/>
                </a:lnTo>
                <a:lnTo>
                  <a:pt x="1270" y="535"/>
                </a:lnTo>
                <a:lnTo>
                  <a:pt x="1275" y="529"/>
                </a:lnTo>
                <a:lnTo>
                  <a:pt x="1275" y="526"/>
                </a:lnTo>
                <a:lnTo>
                  <a:pt x="1276" y="523"/>
                </a:lnTo>
                <a:lnTo>
                  <a:pt x="1280" y="513"/>
                </a:lnTo>
                <a:lnTo>
                  <a:pt x="1280" y="508"/>
                </a:lnTo>
                <a:lnTo>
                  <a:pt x="1281" y="507"/>
                </a:lnTo>
                <a:lnTo>
                  <a:pt x="1289" y="501"/>
                </a:lnTo>
                <a:lnTo>
                  <a:pt x="1295" y="496"/>
                </a:lnTo>
                <a:lnTo>
                  <a:pt x="1298" y="494"/>
                </a:lnTo>
                <a:lnTo>
                  <a:pt x="1307" y="490"/>
                </a:lnTo>
                <a:lnTo>
                  <a:pt x="1349" y="476"/>
                </a:lnTo>
                <a:lnTo>
                  <a:pt x="1349" y="465"/>
                </a:lnTo>
                <a:lnTo>
                  <a:pt x="1392" y="459"/>
                </a:lnTo>
                <a:lnTo>
                  <a:pt x="1392" y="455"/>
                </a:lnTo>
                <a:lnTo>
                  <a:pt x="1392" y="452"/>
                </a:lnTo>
                <a:lnTo>
                  <a:pt x="1393" y="451"/>
                </a:lnTo>
                <a:lnTo>
                  <a:pt x="1396" y="448"/>
                </a:lnTo>
                <a:lnTo>
                  <a:pt x="1418" y="432"/>
                </a:lnTo>
                <a:lnTo>
                  <a:pt x="1414" y="414"/>
                </a:lnTo>
                <a:lnTo>
                  <a:pt x="1413" y="409"/>
                </a:lnTo>
                <a:lnTo>
                  <a:pt x="1413" y="405"/>
                </a:lnTo>
                <a:lnTo>
                  <a:pt x="1414" y="400"/>
                </a:lnTo>
                <a:lnTo>
                  <a:pt x="1415" y="396"/>
                </a:lnTo>
                <a:lnTo>
                  <a:pt x="1415" y="395"/>
                </a:lnTo>
                <a:lnTo>
                  <a:pt x="1415" y="394"/>
                </a:lnTo>
                <a:lnTo>
                  <a:pt x="1415" y="388"/>
                </a:lnTo>
                <a:lnTo>
                  <a:pt x="1416" y="384"/>
                </a:lnTo>
                <a:lnTo>
                  <a:pt x="1460" y="384"/>
                </a:lnTo>
                <a:lnTo>
                  <a:pt x="1464" y="385"/>
                </a:lnTo>
                <a:lnTo>
                  <a:pt x="1472" y="383"/>
                </a:lnTo>
                <a:lnTo>
                  <a:pt x="1478" y="379"/>
                </a:lnTo>
                <a:lnTo>
                  <a:pt x="1488" y="377"/>
                </a:lnTo>
                <a:lnTo>
                  <a:pt x="1510" y="374"/>
                </a:lnTo>
                <a:lnTo>
                  <a:pt x="1530" y="372"/>
                </a:lnTo>
                <a:lnTo>
                  <a:pt x="1544" y="372"/>
                </a:lnTo>
                <a:lnTo>
                  <a:pt x="1547" y="372"/>
                </a:lnTo>
                <a:lnTo>
                  <a:pt x="1570" y="355"/>
                </a:lnTo>
                <a:lnTo>
                  <a:pt x="1573" y="353"/>
                </a:lnTo>
                <a:lnTo>
                  <a:pt x="1574" y="351"/>
                </a:lnTo>
                <a:lnTo>
                  <a:pt x="1576" y="345"/>
                </a:lnTo>
                <a:lnTo>
                  <a:pt x="1576" y="341"/>
                </a:lnTo>
                <a:lnTo>
                  <a:pt x="1579" y="336"/>
                </a:lnTo>
                <a:lnTo>
                  <a:pt x="1605" y="318"/>
                </a:lnTo>
                <a:lnTo>
                  <a:pt x="1613" y="311"/>
                </a:lnTo>
                <a:lnTo>
                  <a:pt x="1631" y="302"/>
                </a:lnTo>
                <a:lnTo>
                  <a:pt x="1639" y="295"/>
                </a:lnTo>
                <a:lnTo>
                  <a:pt x="1652" y="287"/>
                </a:lnTo>
                <a:lnTo>
                  <a:pt x="1663" y="278"/>
                </a:lnTo>
                <a:lnTo>
                  <a:pt x="1675" y="268"/>
                </a:lnTo>
                <a:lnTo>
                  <a:pt x="1693" y="250"/>
                </a:lnTo>
                <a:lnTo>
                  <a:pt x="1706" y="236"/>
                </a:lnTo>
                <a:lnTo>
                  <a:pt x="1715" y="226"/>
                </a:lnTo>
                <a:lnTo>
                  <a:pt x="1729" y="213"/>
                </a:lnTo>
                <a:lnTo>
                  <a:pt x="1743" y="201"/>
                </a:lnTo>
                <a:lnTo>
                  <a:pt x="1747" y="196"/>
                </a:lnTo>
                <a:lnTo>
                  <a:pt x="1754" y="190"/>
                </a:lnTo>
                <a:lnTo>
                  <a:pt x="1756" y="188"/>
                </a:lnTo>
                <a:lnTo>
                  <a:pt x="1757" y="186"/>
                </a:lnTo>
                <a:lnTo>
                  <a:pt x="1765" y="181"/>
                </a:lnTo>
                <a:lnTo>
                  <a:pt x="1771" y="177"/>
                </a:lnTo>
                <a:lnTo>
                  <a:pt x="1777" y="171"/>
                </a:lnTo>
                <a:lnTo>
                  <a:pt x="1781" y="167"/>
                </a:lnTo>
                <a:lnTo>
                  <a:pt x="1786" y="162"/>
                </a:lnTo>
                <a:lnTo>
                  <a:pt x="1788" y="160"/>
                </a:lnTo>
                <a:lnTo>
                  <a:pt x="1792" y="155"/>
                </a:lnTo>
                <a:lnTo>
                  <a:pt x="1794" y="150"/>
                </a:lnTo>
                <a:lnTo>
                  <a:pt x="1798" y="145"/>
                </a:lnTo>
                <a:lnTo>
                  <a:pt x="1800" y="139"/>
                </a:lnTo>
                <a:lnTo>
                  <a:pt x="1805" y="127"/>
                </a:lnTo>
                <a:lnTo>
                  <a:pt x="1808" y="123"/>
                </a:lnTo>
                <a:lnTo>
                  <a:pt x="1809" y="122"/>
                </a:lnTo>
                <a:lnTo>
                  <a:pt x="1831" y="105"/>
                </a:lnTo>
                <a:lnTo>
                  <a:pt x="1843" y="95"/>
                </a:lnTo>
                <a:lnTo>
                  <a:pt x="1869" y="74"/>
                </a:lnTo>
                <a:lnTo>
                  <a:pt x="1868" y="71"/>
                </a:lnTo>
                <a:lnTo>
                  <a:pt x="1904" y="39"/>
                </a:lnTo>
                <a:lnTo>
                  <a:pt x="1909" y="34"/>
                </a:lnTo>
                <a:lnTo>
                  <a:pt x="1916" y="27"/>
                </a:lnTo>
                <a:lnTo>
                  <a:pt x="1917" y="26"/>
                </a:lnTo>
                <a:lnTo>
                  <a:pt x="1920" y="23"/>
                </a:lnTo>
                <a:lnTo>
                  <a:pt x="1927" y="17"/>
                </a:lnTo>
                <a:lnTo>
                  <a:pt x="1932" y="10"/>
                </a:lnTo>
                <a:lnTo>
                  <a:pt x="1933" y="9"/>
                </a:lnTo>
                <a:lnTo>
                  <a:pt x="1935" y="4"/>
                </a:lnTo>
                <a:lnTo>
                  <a:pt x="1943" y="2"/>
                </a:lnTo>
                <a:lnTo>
                  <a:pt x="1948" y="0"/>
                </a:lnTo>
                <a:lnTo>
                  <a:pt x="1952" y="1"/>
                </a:lnTo>
                <a:lnTo>
                  <a:pt x="1947" y="7"/>
                </a:lnTo>
                <a:lnTo>
                  <a:pt x="1948" y="11"/>
                </a:lnTo>
                <a:lnTo>
                  <a:pt x="1955" y="22"/>
                </a:lnTo>
                <a:lnTo>
                  <a:pt x="1989" y="71"/>
                </a:lnTo>
                <a:lnTo>
                  <a:pt x="1975" y="84"/>
                </a:lnTo>
                <a:lnTo>
                  <a:pt x="1974" y="84"/>
                </a:lnTo>
                <a:lnTo>
                  <a:pt x="1973" y="84"/>
                </a:lnTo>
                <a:lnTo>
                  <a:pt x="1973" y="85"/>
                </a:lnTo>
                <a:lnTo>
                  <a:pt x="1971" y="85"/>
                </a:lnTo>
                <a:lnTo>
                  <a:pt x="1971" y="86"/>
                </a:lnTo>
                <a:lnTo>
                  <a:pt x="1970" y="86"/>
                </a:lnTo>
                <a:lnTo>
                  <a:pt x="1968" y="87"/>
                </a:lnTo>
                <a:lnTo>
                  <a:pt x="1964" y="91"/>
                </a:lnTo>
                <a:lnTo>
                  <a:pt x="1963" y="92"/>
                </a:lnTo>
                <a:lnTo>
                  <a:pt x="1954" y="100"/>
                </a:lnTo>
                <a:lnTo>
                  <a:pt x="1951" y="102"/>
                </a:lnTo>
                <a:lnTo>
                  <a:pt x="1951" y="103"/>
                </a:lnTo>
                <a:lnTo>
                  <a:pt x="1952" y="106"/>
                </a:lnTo>
                <a:lnTo>
                  <a:pt x="1952" y="107"/>
                </a:lnTo>
                <a:lnTo>
                  <a:pt x="1952" y="108"/>
                </a:lnTo>
                <a:lnTo>
                  <a:pt x="1953" y="113"/>
                </a:lnTo>
                <a:lnTo>
                  <a:pt x="1937" y="126"/>
                </a:lnTo>
                <a:lnTo>
                  <a:pt x="1936" y="127"/>
                </a:lnTo>
                <a:lnTo>
                  <a:pt x="1935" y="128"/>
                </a:lnTo>
                <a:lnTo>
                  <a:pt x="1933" y="130"/>
                </a:lnTo>
                <a:lnTo>
                  <a:pt x="1931" y="130"/>
                </a:lnTo>
                <a:lnTo>
                  <a:pt x="1931" y="132"/>
                </a:lnTo>
                <a:lnTo>
                  <a:pt x="1930" y="132"/>
                </a:lnTo>
                <a:lnTo>
                  <a:pt x="1930" y="133"/>
                </a:lnTo>
                <a:lnTo>
                  <a:pt x="1930" y="134"/>
                </a:lnTo>
                <a:lnTo>
                  <a:pt x="1928" y="134"/>
                </a:lnTo>
                <a:lnTo>
                  <a:pt x="1927" y="134"/>
                </a:lnTo>
                <a:lnTo>
                  <a:pt x="1926" y="134"/>
                </a:lnTo>
                <a:lnTo>
                  <a:pt x="1926" y="135"/>
                </a:lnTo>
                <a:lnTo>
                  <a:pt x="1923" y="135"/>
                </a:lnTo>
                <a:lnTo>
                  <a:pt x="1922" y="137"/>
                </a:lnTo>
                <a:lnTo>
                  <a:pt x="1921" y="138"/>
                </a:lnTo>
                <a:lnTo>
                  <a:pt x="1919" y="140"/>
                </a:lnTo>
                <a:lnTo>
                  <a:pt x="1915" y="145"/>
                </a:lnTo>
                <a:lnTo>
                  <a:pt x="1912" y="148"/>
                </a:lnTo>
                <a:lnTo>
                  <a:pt x="1911" y="149"/>
                </a:lnTo>
                <a:lnTo>
                  <a:pt x="1907" y="154"/>
                </a:lnTo>
                <a:lnTo>
                  <a:pt x="1906" y="155"/>
                </a:lnTo>
                <a:lnTo>
                  <a:pt x="1904" y="158"/>
                </a:lnTo>
                <a:lnTo>
                  <a:pt x="1903" y="159"/>
                </a:lnTo>
                <a:lnTo>
                  <a:pt x="1916" y="165"/>
                </a:lnTo>
                <a:lnTo>
                  <a:pt x="1912" y="182"/>
                </a:lnTo>
                <a:lnTo>
                  <a:pt x="1911" y="191"/>
                </a:lnTo>
                <a:lnTo>
                  <a:pt x="1914" y="193"/>
                </a:lnTo>
                <a:lnTo>
                  <a:pt x="1930" y="197"/>
                </a:lnTo>
                <a:lnTo>
                  <a:pt x="1935" y="198"/>
                </a:lnTo>
                <a:lnTo>
                  <a:pt x="1933" y="206"/>
                </a:lnTo>
                <a:lnTo>
                  <a:pt x="1931" y="217"/>
                </a:lnTo>
                <a:lnTo>
                  <a:pt x="1931" y="223"/>
                </a:lnTo>
                <a:lnTo>
                  <a:pt x="1933" y="241"/>
                </a:lnTo>
                <a:lnTo>
                  <a:pt x="1935" y="250"/>
                </a:lnTo>
                <a:lnTo>
                  <a:pt x="1938" y="266"/>
                </a:lnTo>
                <a:lnTo>
                  <a:pt x="1938" y="271"/>
                </a:lnTo>
                <a:lnTo>
                  <a:pt x="1938" y="284"/>
                </a:lnTo>
                <a:lnTo>
                  <a:pt x="1938" y="300"/>
                </a:lnTo>
                <a:lnTo>
                  <a:pt x="1937" y="302"/>
                </a:lnTo>
                <a:lnTo>
                  <a:pt x="1942" y="303"/>
                </a:lnTo>
                <a:lnTo>
                  <a:pt x="1946" y="313"/>
                </a:lnTo>
                <a:lnTo>
                  <a:pt x="1952" y="315"/>
                </a:lnTo>
                <a:lnTo>
                  <a:pt x="1968" y="318"/>
                </a:lnTo>
                <a:lnTo>
                  <a:pt x="1990" y="315"/>
                </a:lnTo>
                <a:lnTo>
                  <a:pt x="1996" y="315"/>
                </a:lnTo>
                <a:lnTo>
                  <a:pt x="1997" y="318"/>
                </a:lnTo>
                <a:lnTo>
                  <a:pt x="1998" y="319"/>
                </a:lnTo>
                <a:lnTo>
                  <a:pt x="2001" y="320"/>
                </a:lnTo>
                <a:lnTo>
                  <a:pt x="1997" y="324"/>
                </a:lnTo>
                <a:lnTo>
                  <a:pt x="2006" y="332"/>
                </a:lnTo>
                <a:lnTo>
                  <a:pt x="2021" y="336"/>
                </a:lnTo>
                <a:lnTo>
                  <a:pt x="2049" y="346"/>
                </a:lnTo>
                <a:lnTo>
                  <a:pt x="2062" y="347"/>
                </a:lnTo>
                <a:lnTo>
                  <a:pt x="2067" y="348"/>
                </a:lnTo>
                <a:lnTo>
                  <a:pt x="2069" y="348"/>
                </a:lnTo>
                <a:lnTo>
                  <a:pt x="2078" y="348"/>
                </a:lnTo>
                <a:lnTo>
                  <a:pt x="2098" y="356"/>
                </a:lnTo>
                <a:lnTo>
                  <a:pt x="2113" y="363"/>
                </a:lnTo>
                <a:lnTo>
                  <a:pt x="2134" y="369"/>
                </a:lnTo>
                <a:lnTo>
                  <a:pt x="2154" y="375"/>
                </a:lnTo>
                <a:lnTo>
                  <a:pt x="2161" y="377"/>
                </a:lnTo>
                <a:lnTo>
                  <a:pt x="2162" y="378"/>
                </a:lnTo>
                <a:lnTo>
                  <a:pt x="2168" y="379"/>
                </a:lnTo>
                <a:lnTo>
                  <a:pt x="2203" y="390"/>
                </a:lnTo>
                <a:lnTo>
                  <a:pt x="2231" y="403"/>
                </a:lnTo>
                <a:lnTo>
                  <a:pt x="2234" y="400"/>
                </a:lnTo>
                <a:lnTo>
                  <a:pt x="2270" y="411"/>
                </a:lnTo>
                <a:lnTo>
                  <a:pt x="2297" y="421"/>
                </a:lnTo>
                <a:lnTo>
                  <a:pt x="2307" y="411"/>
                </a:lnTo>
                <a:lnTo>
                  <a:pt x="2307" y="415"/>
                </a:lnTo>
                <a:lnTo>
                  <a:pt x="2310" y="417"/>
                </a:lnTo>
                <a:lnTo>
                  <a:pt x="2327" y="425"/>
                </a:lnTo>
                <a:lnTo>
                  <a:pt x="2327" y="423"/>
                </a:lnTo>
                <a:lnTo>
                  <a:pt x="2332" y="426"/>
                </a:lnTo>
                <a:lnTo>
                  <a:pt x="2331" y="427"/>
                </a:lnTo>
                <a:lnTo>
                  <a:pt x="2339" y="431"/>
                </a:lnTo>
                <a:lnTo>
                  <a:pt x="2345" y="432"/>
                </a:lnTo>
                <a:lnTo>
                  <a:pt x="2353" y="435"/>
                </a:lnTo>
                <a:lnTo>
                  <a:pt x="2366" y="437"/>
                </a:lnTo>
                <a:lnTo>
                  <a:pt x="2382" y="439"/>
                </a:lnTo>
                <a:lnTo>
                  <a:pt x="2381" y="438"/>
                </a:lnTo>
                <a:lnTo>
                  <a:pt x="2387" y="439"/>
                </a:lnTo>
                <a:lnTo>
                  <a:pt x="2385" y="441"/>
                </a:lnTo>
                <a:lnTo>
                  <a:pt x="2401" y="446"/>
                </a:lnTo>
                <a:lnTo>
                  <a:pt x="2411" y="449"/>
                </a:lnTo>
                <a:lnTo>
                  <a:pt x="2419" y="453"/>
                </a:lnTo>
                <a:lnTo>
                  <a:pt x="2428" y="455"/>
                </a:lnTo>
                <a:lnTo>
                  <a:pt x="2427" y="459"/>
                </a:lnTo>
                <a:lnTo>
                  <a:pt x="2425" y="463"/>
                </a:lnTo>
                <a:lnTo>
                  <a:pt x="2423" y="465"/>
                </a:lnTo>
                <a:lnTo>
                  <a:pt x="2422" y="467"/>
                </a:lnTo>
                <a:lnTo>
                  <a:pt x="2421" y="468"/>
                </a:lnTo>
                <a:lnTo>
                  <a:pt x="2419" y="469"/>
                </a:lnTo>
                <a:lnTo>
                  <a:pt x="2417" y="471"/>
                </a:lnTo>
                <a:lnTo>
                  <a:pt x="2409" y="476"/>
                </a:lnTo>
                <a:lnTo>
                  <a:pt x="2409" y="478"/>
                </a:lnTo>
                <a:lnTo>
                  <a:pt x="2405" y="480"/>
                </a:lnTo>
                <a:lnTo>
                  <a:pt x="2401" y="479"/>
                </a:lnTo>
                <a:lnTo>
                  <a:pt x="2396" y="479"/>
                </a:lnTo>
                <a:lnTo>
                  <a:pt x="2393" y="479"/>
                </a:lnTo>
                <a:lnTo>
                  <a:pt x="2390" y="480"/>
                </a:lnTo>
                <a:lnTo>
                  <a:pt x="2385" y="483"/>
                </a:lnTo>
                <a:lnTo>
                  <a:pt x="2381" y="485"/>
                </a:lnTo>
                <a:lnTo>
                  <a:pt x="2377" y="487"/>
                </a:lnTo>
                <a:lnTo>
                  <a:pt x="2368" y="494"/>
                </a:lnTo>
                <a:lnTo>
                  <a:pt x="2364" y="497"/>
                </a:lnTo>
                <a:lnTo>
                  <a:pt x="2359" y="501"/>
                </a:lnTo>
                <a:lnTo>
                  <a:pt x="2359" y="502"/>
                </a:lnTo>
                <a:lnTo>
                  <a:pt x="2355" y="506"/>
                </a:lnTo>
                <a:lnTo>
                  <a:pt x="2353" y="508"/>
                </a:lnTo>
                <a:lnTo>
                  <a:pt x="2341" y="517"/>
                </a:lnTo>
                <a:lnTo>
                  <a:pt x="2327" y="524"/>
                </a:lnTo>
                <a:lnTo>
                  <a:pt x="2318" y="532"/>
                </a:lnTo>
                <a:lnTo>
                  <a:pt x="2344" y="558"/>
                </a:lnTo>
                <a:lnTo>
                  <a:pt x="2350" y="565"/>
                </a:lnTo>
                <a:lnTo>
                  <a:pt x="2354" y="567"/>
                </a:lnTo>
                <a:lnTo>
                  <a:pt x="2353" y="574"/>
                </a:lnTo>
                <a:lnTo>
                  <a:pt x="2381" y="597"/>
                </a:lnTo>
                <a:lnTo>
                  <a:pt x="2384" y="597"/>
                </a:lnTo>
                <a:lnTo>
                  <a:pt x="2402" y="616"/>
                </a:lnTo>
                <a:lnTo>
                  <a:pt x="2409" y="609"/>
                </a:lnTo>
                <a:lnTo>
                  <a:pt x="2423" y="623"/>
                </a:lnTo>
                <a:lnTo>
                  <a:pt x="2424" y="625"/>
                </a:lnTo>
                <a:lnTo>
                  <a:pt x="2417" y="639"/>
                </a:lnTo>
                <a:lnTo>
                  <a:pt x="2416" y="643"/>
                </a:lnTo>
                <a:lnTo>
                  <a:pt x="2417" y="644"/>
                </a:lnTo>
                <a:lnTo>
                  <a:pt x="2418" y="645"/>
                </a:lnTo>
                <a:lnTo>
                  <a:pt x="2427" y="654"/>
                </a:lnTo>
                <a:lnTo>
                  <a:pt x="2434" y="661"/>
                </a:lnTo>
                <a:lnTo>
                  <a:pt x="2429" y="665"/>
                </a:lnTo>
                <a:lnTo>
                  <a:pt x="2440" y="682"/>
                </a:lnTo>
                <a:lnTo>
                  <a:pt x="2444" y="688"/>
                </a:lnTo>
                <a:lnTo>
                  <a:pt x="2446" y="693"/>
                </a:lnTo>
                <a:lnTo>
                  <a:pt x="2465" y="724"/>
                </a:lnTo>
                <a:lnTo>
                  <a:pt x="2461" y="726"/>
                </a:lnTo>
                <a:lnTo>
                  <a:pt x="2465" y="734"/>
                </a:lnTo>
                <a:lnTo>
                  <a:pt x="2466" y="736"/>
                </a:lnTo>
                <a:lnTo>
                  <a:pt x="2467" y="739"/>
                </a:lnTo>
                <a:lnTo>
                  <a:pt x="2471" y="747"/>
                </a:lnTo>
                <a:lnTo>
                  <a:pt x="2472" y="748"/>
                </a:lnTo>
                <a:lnTo>
                  <a:pt x="2476" y="756"/>
                </a:lnTo>
                <a:lnTo>
                  <a:pt x="2477" y="758"/>
                </a:lnTo>
                <a:lnTo>
                  <a:pt x="2517" y="741"/>
                </a:lnTo>
                <a:lnTo>
                  <a:pt x="2518" y="744"/>
                </a:lnTo>
                <a:lnTo>
                  <a:pt x="2529" y="771"/>
                </a:lnTo>
                <a:lnTo>
                  <a:pt x="2535" y="769"/>
                </a:lnTo>
                <a:lnTo>
                  <a:pt x="2531" y="773"/>
                </a:lnTo>
                <a:lnTo>
                  <a:pt x="2549" y="787"/>
                </a:lnTo>
                <a:lnTo>
                  <a:pt x="2549" y="790"/>
                </a:lnTo>
                <a:lnTo>
                  <a:pt x="2549" y="799"/>
                </a:lnTo>
                <a:lnTo>
                  <a:pt x="2549" y="800"/>
                </a:lnTo>
                <a:lnTo>
                  <a:pt x="2547" y="801"/>
                </a:lnTo>
                <a:lnTo>
                  <a:pt x="2547" y="808"/>
                </a:lnTo>
                <a:lnTo>
                  <a:pt x="2549" y="810"/>
                </a:lnTo>
                <a:lnTo>
                  <a:pt x="2547" y="814"/>
                </a:lnTo>
                <a:lnTo>
                  <a:pt x="2547" y="815"/>
                </a:lnTo>
                <a:lnTo>
                  <a:pt x="2547" y="819"/>
                </a:lnTo>
                <a:lnTo>
                  <a:pt x="2549" y="824"/>
                </a:lnTo>
                <a:lnTo>
                  <a:pt x="2551" y="827"/>
                </a:lnTo>
                <a:lnTo>
                  <a:pt x="2552" y="830"/>
                </a:lnTo>
                <a:lnTo>
                  <a:pt x="2555" y="833"/>
                </a:lnTo>
                <a:lnTo>
                  <a:pt x="2556" y="836"/>
                </a:lnTo>
                <a:lnTo>
                  <a:pt x="2557" y="838"/>
                </a:lnTo>
                <a:lnTo>
                  <a:pt x="2558" y="841"/>
                </a:lnTo>
                <a:lnTo>
                  <a:pt x="2560" y="842"/>
                </a:lnTo>
                <a:lnTo>
                  <a:pt x="2561" y="844"/>
                </a:lnTo>
                <a:lnTo>
                  <a:pt x="2563" y="847"/>
                </a:lnTo>
                <a:lnTo>
                  <a:pt x="2566" y="851"/>
                </a:lnTo>
                <a:lnTo>
                  <a:pt x="2567" y="852"/>
                </a:lnTo>
                <a:lnTo>
                  <a:pt x="2569" y="854"/>
                </a:lnTo>
                <a:lnTo>
                  <a:pt x="2569" y="856"/>
                </a:lnTo>
                <a:lnTo>
                  <a:pt x="2571" y="857"/>
                </a:lnTo>
                <a:lnTo>
                  <a:pt x="2571" y="858"/>
                </a:lnTo>
                <a:lnTo>
                  <a:pt x="2572" y="858"/>
                </a:lnTo>
                <a:lnTo>
                  <a:pt x="2573" y="861"/>
                </a:lnTo>
                <a:lnTo>
                  <a:pt x="2574" y="862"/>
                </a:lnTo>
                <a:lnTo>
                  <a:pt x="2576" y="864"/>
                </a:lnTo>
                <a:lnTo>
                  <a:pt x="2577" y="867"/>
                </a:lnTo>
                <a:lnTo>
                  <a:pt x="2578" y="868"/>
                </a:lnTo>
                <a:lnTo>
                  <a:pt x="2579" y="868"/>
                </a:lnTo>
                <a:lnTo>
                  <a:pt x="2580" y="868"/>
                </a:lnTo>
                <a:lnTo>
                  <a:pt x="2582" y="868"/>
                </a:lnTo>
                <a:lnTo>
                  <a:pt x="2583" y="868"/>
                </a:lnTo>
                <a:lnTo>
                  <a:pt x="2583" y="867"/>
                </a:lnTo>
                <a:lnTo>
                  <a:pt x="2584" y="867"/>
                </a:lnTo>
                <a:lnTo>
                  <a:pt x="2585" y="867"/>
                </a:lnTo>
                <a:lnTo>
                  <a:pt x="2590" y="868"/>
                </a:lnTo>
                <a:lnTo>
                  <a:pt x="2592" y="867"/>
                </a:lnTo>
                <a:lnTo>
                  <a:pt x="2594" y="867"/>
                </a:lnTo>
                <a:lnTo>
                  <a:pt x="2595" y="867"/>
                </a:lnTo>
                <a:lnTo>
                  <a:pt x="2596" y="867"/>
                </a:lnTo>
                <a:lnTo>
                  <a:pt x="2596" y="868"/>
                </a:lnTo>
                <a:lnTo>
                  <a:pt x="2598" y="869"/>
                </a:lnTo>
                <a:lnTo>
                  <a:pt x="2600" y="869"/>
                </a:lnTo>
                <a:lnTo>
                  <a:pt x="2601" y="869"/>
                </a:lnTo>
                <a:lnTo>
                  <a:pt x="2603" y="869"/>
                </a:lnTo>
                <a:lnTo>
                  <a:pt x="2604" y="869"/>
                </a:lnTo>
                <a:lnTo>
                  <a:pt x="2604" y="868"/>
                </a:lnTo>
                <a:lnTo>
                  <a:pt x="2604" y="867"/>
                </a:lnTo>
                <a:lnTo>
                  <a:pt x="2605" y="867"/>
                </a:lnTo>
                <a:lnTo>
                  <a:pt x="2606" y="867"/>
                </a:lnTo>
                <a:lnTo>
                  <a:pt x="2608" y="865"/>
                </a:lnTo>
                <a:lnTo>
                  <a:pt x="2609" y="867"/>
                </a:lnTo>
                <a:lnTo>
                  <a:pt x="2610" y="867"/>
                </a:lnTo>
                <a:lnTo>
                  <a:pt x="2611" y="865"/>
                </a:lnTo>
                <a:lnTo>
                  <a:pt x="2615" y="864"/>
                </a:lnTo>
                <a:lnTo>
                  <a:pt x="2619" y="864"/>
                </a:lnTo>
                <a:lnTo>
                  <a:pt x="2620" y="864"/>
                </a:lnTo>
                <a:lnTo>
                  <a:pt x="2622" y="867"/>
                </a:lnTo>
                <a:lnTo>
                  <a:pt x="2624" y="868"/>
                </a:lnTo>
                <a:lnTo>
                  <a:pt x="2628" y="869"/>
                </a:lnTo>
                <a:lnTo>
                  <a:pt x="2630" y="869"/>
                </a:lnTo>
                <a:lnTo>
                  <a:pt x="2632" y="869"/>
                </a:lnTo>
                <a:lnTo>
                  <a:pt x="2633" y="868"/>
                </a:lnTo>
                <a:lnTo>
                  <a:pt x="2635" y="865"/>
                </a:lnTo>
                <a:lnTo>
                  <a:pt x="2636" y="865"/>
                </a:lnTo>
                <a:lnTo>
                  <a:pt x="2637" y="865"/>
                </a:lnTo>
                <a:lnTo>
                  <a:pt x="2640" y="867"/>
                </a:lnTo>
                <a:lnTo>
                  <a:pt x="2640" y="865"/>
                </a:lnTo>
                <a:lnTo>
                  <a:pt x="2640" y="864"/>
                </a:lnTo>
                <a:lnTo>
                  <a:pt x="2641" y="864"/>
                </a:lnTo>
                <a:lnTo>
                  <a:pt x="2642" y="864"/>
                </a:lnTo>
                <a:lnTo>
                  <a:pt x="2643" y="864"/>
                </a:lnTo>
                <a:lnTo>
                  <a:pt x="2644" y="863"/>
                </a:lnTo>
                <a:lnTo>
                  <a:pt x="2646" y="863"/>
                </a:lnTo>
                <a:lnTo>
                  <a:pt x="2648" y="864"/>
                </a:lnTo>
                <a:lnTo>
                  <a:pt x="2649" y="864"/>
                </a:lnTo>
                <a:lnTo>
                  <a:pt x="2651" y="864"/>
                </a:lnTo>
                <a:lnTo>
                  <a:pt x="2653" y="865"/>
                </a:lnTo>
                <a:lnTo>
                  <a:pt x="2654" y="867"/>
                </a:lnTo>
                <a:lnTo>
                  <a:pt x="2656" y="869"/>
                </a:lnTo>
                <a:lnTo>
                  <a:pt x="2657" y="870"/>
                </a:lnTo>
                <a:lnTo>
                  <a:pt x="2658" y="872"/>
                </a:lnTo>
                <a:lnTo>
                  <a:pt x="2659" y="872"/>
                </a:lnTo>
                <a:lnTo>
                  <a:pt x="2659" y="874"/>
                </a:lnTo>
                <a:lnTo>
                  <a:pt x="2660" y="874"/>
                </a:lnTo>
                <a:lnTo>
                  <a:pt x="2662" y="875"/>
                </a:lnTo>
                <a:lnTo>
                  <a:pt x="2663" y="878"/>
                </a:lnTo>
                <a:lnTo>
                  <a:pt x="2664" y="878"/>
                </a:lnTo>
                <a:lnTo>
                  <a:pt x="2667" y="880"/>
                </a:lnTo>
                <a:lnTo>
                  <a:pt x="2668" y="880"/>
                </a:lnTo>
                <a:lnTo>
                  <a:pt x="2669" y="880"/>
                </a:lnTo>
                <a:lnTo>
                  <a:pt x="2670" y="880"/>
                </a:lnTo>
                <a:lnTo>
                  <a:pt x="2672" y="880"/>
                </a:lnTo>
                <a:lnTo>
                  <a:pt x="2673" y="881"/>
                </a:lnTo>
                <a:lnTo>
                  <a:pt x="2674" y="883"/>
                </a:lnTo>
                <a:lnTo>
                  <a:pt x="2675" y="884"/>
                </a:lnTo>
                <a:lnTo>
                  <a:pt x="2678" y="885"/>
                </a:lnTo>
                <a:lnTo>
                  <a:pt x="2680" y="888"/>
                </a:lnTo>
                <a:lnTo>
                  <a:pt x="2681" y="888"/>
                </a:lnTo>
                <a:lnTo>
                  <a:pt x="2681" y="886"/>
                </a:lnTo>
                <a:lnTo>
                  <a:pt x="2683" y="886"/>
                </a:lnTo>
                <a:lnTo>
                  <a:pt x="2684" y="888"/>
                </a:lnTo>
                <a:lnTo>
                  <a:pt x="2686" y="891"/>
                </a:lnTo>
                <a:lnTo>
                  <a:pt x="2691" y="893"/>
                </a:lnTo>
                <a:lnTo>
                  <a:pt x="2694" y="895"/>
                </a:lnTo>
                <a:lnTo>
                  <a:pt x="2690" y="899"/>
                </a:lnTo>
                <a:lnTo>
                  <a:pt x="2690" y="900"/>
                </a:lnTo>
                <a:lnTo>
                  <a:pt x="2694" y="911"/>
                </a:lnTo>
                <a:close/>
              </a:path>
            </a:pathLst>
          </a:custGeom>
          <a:solidFill>
            <a:srgbClr val="C3B996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A5E395B6-6AB6-7D5D-629D-ED959F6996CD}"/>
              </a:ext>
            </a:extLst>
          </p:cNvPr>
          <p:cNvSpPr>
            <a:spLocks/>
          </p:cNvSpPr>
          <p:nvPr/>
        </p:nvSpPr>
        <p:spPr bwMode="auto">
          <a:xfrm>
            <a:off x="5109132" y="1059582"/>
            <a:ext cx="2631222" cy="3614673"/>
          </a:xfrm>
          <a:custGeom>
            <a:avLst/>
            <a:gdLst>
              <a:gd name="T0" fmla="*/ 2686 w 2828"/>
              <a:gd name="T1" fmla="*/ 993 h 3885"/>
              <a:gd name="T2" fmla="*/ 2679 w 2828"/>
              <a:gd name="T3" fmla="*/ 1039 h 3885"/>
              <a:gd name="T4" fmla="*/ 2701 w 2828"/>
              <a:gd name="T5" fmla="*/ 1099 h 3885"/>
              <a:gd name="T6" fmla="*/ 2701 w 2828"/>
              <a:gd name="T7" fmla="*/ 1158 h 3885"/>
              <a:gd name="T8" fmla="*/ 2686 w 2828"/>
              <a:gd name="T9" fmla="*/ 1179 h 3885"/>
              <a:gd name="T10" fmla="*/ 2676 w 2828"/>
              <a:gd name="T11" fmla="*/ 1197 h 3885"/>
              <a:gd name="T12" fmla="*/ 2656 w 2828"/>
              <a:gd name="T13" fmla="*/ 1203 h 3885"/>
              <a:gd name="T14" fmla="*/ 2642 w 2828"/>
              <a:gd name="T15" fmla="*/ 1220 h 3885"/>
              <a:gd name="T16" fmla="*/ 2636 w 2828"/>
              <a:gd name="T17" fmla="*/ 1245 h 3885"/>
              <a:gd name="T18" fmla="*/ 2625 w 2828"/>
              <a:gd name="T19" fmla="*/ 1272 h 3885"/>
              <a:gd name="T20" fmla="*/ 2625 w 2828"/>
              <a:gd name="T21" fmla="*/ 1298 h 3885"/>
              <a:gd name="T22" fmla="*/ 2630 w 2828"/>
              <a:gd name="T23" fmla="*/ 1331 h 3885"/>
              <a:gd name="T24" fmla="*/ 2643 w 2828"/>
              <a:gd name="T25" fmla="*/ 1371 h 3885"/>
              <a:gd name="T26" fmla="*/ 2756 w 2828"/>
              <a:gd name="T27" fmla="*/ 1588 h 3885"/>
              <a:gd name="T28" fmla="*/ 2791 w 2828"/>
              <a:gd name="T29" fmla="*/ 1690 h 3885"/>
              <a:gd name="T30" fmla="*/ 2745 w 2828"/>
              <a:gd name="T31" fmla="*/ 1842 h 3885"/>
              <a:gd name="T32" fmla="*/ 2657 w 2828"/>
              <a:gd name="T33" fmla="*/ 1983 h 3885"/>
              <a:gd name="T34" fmla="*/ 2643 w 2828"/>
              <a:gd name="T35" fmla="*/ 2093 h 3885"/>
              <a:gd name="T36" fmla="*/ 2507 w 2828"/>
              <a:gd name="T37" fmla="*/ 2167 h 3885"/>
              <a:gd name="T38" fmla="*/ 2609 w 2828"/>
              <a:gd name="T39" fmla="*/ 2340 h 3885"/>
              <a:gd name="T40" fmla="*/ 2667 w 2828"/>
              <a:gd name="T41" fmla="*/ 2465 h 3885"/>
              <a:gd name="T42" fmla="*/ 2731 w 2828"/>
              <a:gd name="T43" fmla="*/ 2535 h 3885"/>
              <a:gd name="T44" fmla="*/ 2476 w 2828"/>
              <a:gd name="T45" fmla="*/ 2951 h 3885"/>
              <a:gd name="T46" fmla="*/ 2439 w 2828"/>
              <a:gd name="T47" fmla="*/ 3176 h 3885"/>
              <a:gd name="T48" fmla="*/ 2235 w 2828"/>
              <a:gd name="T49" fmla="*/ 3177 h 3885"/>
              <a:gd name="T50" fmla="*/ 2088 w 2828"/>
              <a:gd name="T51" fmla="*/ 3193 h 3885"/>
              <a:gd name="T52" fmla="*/ 1984 w 2828"/>
              <a:gd name="T53" fmla="*/ 3351 h 3885"/>
              <a:gd name="T54" fmla="*/ 1488 w 2828"/>
              <a:gd name="T55" fmla="*/ 3674 h 3885"/>
              <a:gd name="T56" fmla="*/ 1114 w 2828"/>
              <a:gd name="T57" fmla="*/ 3536 h 3885"/>
              <a:gd name="T58" fmla="*/ 1006 w 2828"/>
              <a:gd name="T59" fmla="*/ 3495 h 3885"/>
              <a:gd name="T60" fmla="*/ 795 w 2828"/>
              <a:gd name="T61" fmla="*/ 3422 h 3885"/>
              <a:gd name="T62" fmla="*/ 812 w 2828"/>
              <a:gd name="T63" fmla="*/ 3291 h 3885"/>
              <a:gd name="T64" fmla="*/ 755 w 2828"/>
              <a:gd name="T65" fmla="*/ 3203 h 3885"/>
              <a:gd name="T66" fmla="*/ 688 w 2828"/>
              <a:gd name="T67" fmla="*/ 2957 h 3885"/>
              <a:gd name="T68" fmla="*/ 721 w 2828"/>
              <a:gd name="T69" fmla="*/ 2856 h 3885"/>
              <a:gd name="T70" fmla="*/ 545 w 2828"/>
              <a:gd name="T71" fmla="*/ 2840 h 3885"/>
              <a:gd name="T72" fmla="*/ 291 w 2828"/>
              <a:gd name="T73" fmla="*/ 2557 h 3885"/>
              <a:gd name="T74" fmla="*/ 251 w 2828"/>
              <a:gd name="T75" fmla="*/ 2483 h 3885"/>
              <a:gd name="T76" fmla="*/ 209 w 2828"/>
              <a:gd name="T77" fmla="*/ 2473 h 3885"/>
              <a:gd name="T78" fmla="*/ 182 w 2828"/>
              <a:gd name="T79" fmla="*/ 2466 h 3885"/>
              <a:gd name="T80" fmla="*/ 126 w 2828"/>
              <a:gd name="T81" fmla="*/ 2222 h 3885"/>
              <a:gd name="T82" fmla="*/ 91 w 2828"/>
              <a:gd name="T83" fmla="*/ 1813 h 3885"/>
              <a:gd name="T84" fmla="*/ 531 w 2828"/>
              <a:gd name="T85" fmla="*/ 1350 h 3885"/>
              <a:gd name="T86" fmla="*/ 544 w 2828"/>
              <a:gd name="T87" fmla="*/ 1311 h 3885"/>
              <a:gd name="T88" fmla="*/ 539 w 2828"/>
              <a:gd name="T89" fmla="*/ 1275 h 3885"/>
              <a:gd name="T90" fmla="*/ 586 w 2828"/>
              <a:gd name="T91" fmla="*/ 1213 h 3885"/>
              <a:gd name="T92" fmla="*/ 836 w 2828"/>
              <a:gd name="T93" fmla="*/ 1142 h 3885"/>
              <a:gd name="T94" fmla="*/ 924 w 2828"/>
              <a:gd name="T95" fmla="*/ 942 h 3885"/>
              <a:gd name="T96" fmla="*/ 990 w 2828"/>
              <a:gd name="T97" fmla="*/ 837 h 3885"/>
              <a:gd name="T98" fmla="*/ 1015 w 2828"/>
              <a:gd name="T99" fmla="*/ 668 h 3885"/>
              <a:gd name="T100" fmla="*/ 1255 w 2828"/>
              <a:gd name="T101" fmla="*/ 565 h 3885"/>
              <a:gd name="T102" fmla="*/ 1415 w 2828"/>
              <a:gd name="T103" fmla="*/ 394 h 3885"/>
              <a:gd name="T104" fmla="*/ 1743 w 2828"/>
              <a:gd name="T105" fmla="*/ 201 h 3885"/>
              <a:gd name="T106" fmla="*/ 1933 w 2828"/>
              <a:gd name="T107" fmla="*/ 9 h 3885"/>
              <a:gd name="T108" fmla="*/ 1933 w 2828"/>
              <a:gd name="T109" fmla="*/ 130 h 3885"/>
              <a:gd name="T110" fmla="*/ 1931 w 2828"/>
              <a:gd name="T111" fmla="*/ 223 h 3885"/>
              <a:gd name="T112" fmla="*/ 2161 w 2828"/>
              <a:gd name="T113" fmla="*/ 377 h 3885"/>
              <a:gd name="T114" fmla="*/ 2423 w 2828"/>
              <a:gd name="T115" fmla="*/ 465 h 3885"/>
              <a:gd name="T116" fmla="*/ 2384 w 2828"/>
              <a:gd name="T117" fmla="*/ 597 h 3885"/>
              <a:gd name="T118" fmla="*/ 2549 w 2828"/>
              <a:gd name="T119" fmla="*/ 787 h 3885"/>
              <a:gd name="T120" fmla="*/ 2576 w 2828"/>
              <a:gd name="T121" fmla="*/ 864 h 3885"/>
              <a:gd name="T122" fmla="*/ 2615 w 2828"/>
              <a:gd name="T123" fmla="*/ 864 h 3885"/>
              <a:gd name="T124" fmla="*/ 2659 w 2828"/>
              <a:gd name="T125" fmla="*/ 874 h 38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28" h="3885">
                <a:moveTo>
                  <a:pt x="2694" y="911"/>
                </a:moveTo>
                <a:lnTo>
                  <a:pt x="2695" y="913"/>
                </a:lnTo>
                <a:lnTo>
                  <a:pt x="2694" y="917"/>
                </a:lnTo>
                <a:lnTo>
                  <a:pt x="2696" y="933"/>
                </a:lnTo>
                <a:lnTo>
                  <a:pt x="2695" y="945"/>
                </a:lnTo>
                <a:lnTo>
                  <a:pt x="2695" y="949"/>
                </a:lnTo>
                <a:lnTo>
                  <a:pt x="2692" y="952"/>
                </a:lnTo>
                <a:lnTo>
                  <a:pt x="2692" y="953"/>
                </a:lnTo>
                <a:lnTo>
                  <a:pt x="2691" y="955"/>
                </a:lnTo>
                <a:lnTo>
                  <a:pt x="2691" y="958"/>
                </a:lnTo>
                <a:lnTo>
                  <a:pt x="2694" y="960"/>
                </a:lnTo>
                <a:lnTo>
                  <a:pt x="2695" y="961"/>
                </a:lnTo>
                <a:lnTo>
                  <a:pt x="2694" y="964"/>
                </a:lnTo>
                <a:lnTo>
                  <a:pt x="2691" y="965"/>
                </a:lnTo>
                <a:lnTo>
                  <a:pt x="2690" y="966"/>
                </a:lnTo>
                <a:lnTo>
                  <a:pt x="2688" y="969"/>
                </a:lnTo>
                <a:lnTo>
                  <a:pt x="2690" y="970"/>
                </a:lnTo>
                <a:lnTo>
                  <a:pt x="2690" y="971"/>
                </a:lnTo>
                <a:lnTo>
                  <a:pt x="2689" y="974"/>
                </a:lnTo>
                <a:lnTo>
                  <a:pt x="2690" y="976"/>
                </a:lnTo>
                <a:lnTo>
                  <a:pt x="2689" y="977"/>
                </a:lnTo>
                <a:lnTo>
                  <a:pt x="2688" y="979"/>
                </a:lnTo>
                <a:lnTo>
                  <a:pt x="2688" y="982"/>
                </a:lnTo>
                <a:lnTo>
                  <a:pt x="2691" y="987"/>
                </a:lnTo>
                <a:lnTo>
                  <a:pt x="2691" y="991"/>
                </a:lnTo>
                <a:lnTo>
                  <a:pt x="2691" y="992"/>
                </a:lnTo>
                <a:lnTo>
                  <a:pt x="2690" y="992"/>
                </a:lnTo>
                <a:lnTo>
                  <a:pt x="2689" y="993"/>
                </a:lnTo>
                <a:lnTo>
                  <a:pt x="2686" y="993"/>
                </a:lnTo>
                <a:lnTo>
                  <a:pt x="2686" y="995"/>
                </a:lnTo>
                <a:lnTo>
                  <a:pt x="2683" y="995"/>
                </a:lnTo>
                <a:lnTo>
                  <a:pt x="2681" y="997"/>
                </a:lnTo>
                <a:lnTo>
                  <a:pt x="2679" y="1000"/>
                </a:lnTo>
                <a:lnTo>
                  <a:pt x="2678" y="1002"/>
                </a:lnTo>
                <a:lnTo>
                  <a:pt x="2678" y="1006"/>
                </a:lnTo>
                <a:lnTo>
                  <a:pt x="2676" y="1008"/>
                </a:lnTo>
                <a:lnTo>
                  <a:pt x="2676" y="1009"/>
                </a:lnTo>
                <a:lnTo>
                  <a:pt x="2678" y="1011"/>
                </a:lnTo>
                <a:lnTo>
                  <a:pt x="2678" y="1013"/>
                </a:lnTo>
                <a:lnTo>
                  <a:pt x="2678" y="1014"/>
                </a:lnTo>
                <a:lnTo>
                  <a:pt x="2678" y="1016"/>
                </a:lnTo>
                <a:lnTo>
                  <a:pt x="2679" y="1017"/>
                </a:lnTo>
                <a:lnTo>
                  <a:pt x="2679" y="1018"/>
                </a:lnTo>
                <a:lnTo>
                  <a:pt x="2676" y="1019"/>
                </a:lnTo>
                <a:lnTo>
                  <a:pt x="2676" y="1021"/>
                </a:lnTo>
                <a:lnTo>
                  <a:pt x="2678" y="1022"/>
                </a:lnTo>
                <a:lnTo>
                  <a:pt x="2676" y="1023"/>
                </a:lnTo>
                <a:lnTo>
                  <a:pt x="2676" y="1024"/>
                </a:lnTo>
                <a:lnTo>
                  <a:pt x="2678" y="1027"/>
                </a:lnTo>
                <a:lnTo>
                  <a:pt x="2676" y="1028"/>
                </a:lnTo>
                <a:lnTo>
                  <a:pt x="2679" y="1032"/>
                </a:lnTo>
                <a:lnTo>
                  <a:pt x="2678" y="1033"/>
                </a:lnTo>
                <a:lnTo>
                  <a:pt x="2679" y="1034"/>
                </a:lnTo>
                <a:lnTo>
                  <a:pt x="2678" y="1035"/>
                </a:lnTo>
                <a:lnTo>
                  <a:pt x="2678" y="1037"/>
                </a:lnTo>
                <a:lnTo>
                  <a:pt x="2679" y="1037"/>
                </a:lnTo>
                <a:lnTo>
                  <a:pt x="2680" y="1038"/>
                </a:lnTo>
                <a:lnTo>
                  <a:pt x="2679" y="1039"/>
                </a:lnTo>
                <a:lnTo>
                  <a:pt x="2680" y="1041"/>
                </a:lnTo>
                <a:lnTo>
                  <a:pt x="2679" y="1043"/>
                </a:lnTo>
                <a:lnTo>
                  <a:pt x="2680" y="1045"/>
                </a:lnTo>
                <a:lnTo>
                  <a:pt x="2681" y="1046"/>
                </a:lnTo>
                <a:lnTo>
                  <a:pt x="2680" y="1049"/>
                </a:lnTo>
                <a:lnTo>
                  <a:pt x="2679" y="1050"/>
                </a:lnTo>
                <a:lnTo>
                  <a:pt x="2678" y="1051"/>
                </a:lnTo>
                <a:lnTo>
                  <a:pt x="2680" y="1054"/>
                </a:lnTo>
                <a:lnTo>
                  <a:pt x="2681" y="1055"/>
                </a:lnTo>
                <a:lnTo>
                  <a:pt x="2684" y="1055"/>
                </a:lnTo>
                <a:lnTo>
                  <a:pt x="2685" y="1055"/>
                </a:lnTo>
                <a:lnTo>
                  <a:pt x="2690" y="1055"/>
                </a:lnTo>
                <a:lnTo>
                  <a:pt x="2694" y="1054"/>
                </a:lnTo>
                <a:lnTo>
                  <a:pt x="2696" y="1053"/>
                </a:lnTo>
                <a:lnTo>
                  <a:pt x="2697" y="1054"/>
                </a:lnTo>
                <a:lnTo>
                  <a:pt x="2697" y="1055"/>
                </a:lnTo>
                <a:lnTo>
                  <a:pt x="2696" y="1056"/>
                </a:lnTo>
                <a:lnTo>
                  <a:pt x="2694" y="1060"/>
                </a:lnTo>
                <a:lnTo>
                  <a:pt x="2694" y="1062"/>
                </a:lnTo>
                <a:lnTo>
                  <a:pt x="2694" y="1064"/>
                </a:lnTo>
                <a:lnTo>
                  <a:pt x="2692" y="1067"/>
                </a:lnTo>
                <a:lnTo>
                  <a:pt x="2692" y="1077"/>
                </a:lnTo>
                <a:lnTo>
                  <a:pt x="2690" y="1078"/>
                </a:lnTo>
                <a:lnTo>
                  <a:pt x="2691" y="1081"/>
                </a:lnTo>
                <a:lnTo>
                  <a:pt x="2691" y="1085"/>
                </a:lnTo>
                <a:lnTo>
                  <a:pt x="2692" y="1089"/>
                </a:lnTo>
                <a:lnTo>
                  <a:pt x="2694" y="1093"/>
                </a:lnTo>
                <a:lnTo>
                  <a:pt x="2697" y="1097"/>
                </a:lnTo>
                <a:lnTo>
                  <a:pt x="2701" y="1099"/>
                </a:lnTo>
                <a:lnTo>
                  <a:pt x="2702" y="1099"/>
                </a:lnTo>
                <a:lnTo>
                  <a:pt x="2705" y="1104"/>
                </a:lnTo>
                <a:lnTo>
                  <a:pt x="2706" y="1104"/>
                </a:lnTo>
                <a:lnTo>
                  <a:pt x="2707" y="1108"/>
                </a:lnTo>
                <a:lnTo>
                  <a:pt x="2708" y="1112"/>
                </a:lnTo>
                <a:lnTo>
                  <a:pt x="2710" y="1114"/>
                </a:lnTo>
                <a:lnTo>
                  <a:pt x="2708" y="1118"/>
                </a:lnTo>
                <a:lnTo>
                  <a:pt x="2707" y="1124"/>
                </a:lnTo>
                <a:lnTo>
                  <a:pt x="2707" y="1126"/>
                </a:lnTo>
                <a:lnTo>
                  <a:pt x="2708" y="1129"/>
                </a:lnTo>
                <a:lnTo>
                  <a:pt x="2707" y="1135"/>
                </a:lnTo>
                <a:lnTo>
                  <a:pt x="2708" y="1138"/>
                </a:lnTo>
                <a:lnTo>
                  <a:pt x="2708" y="1139"/>
                </a:lnTo>
                <a:lnTo>
                  <a:pt x="2707" y="1141"/>
                </a:lnTo>
                <a:lnTo>
                  <a:pt x="2706" y="1144"/>
                </a:lnTo>
                <a:lnTo>
                  <a:pt x="2705" y="1146"/>
                </a:lnTo>
                <a:lnTo>
                  <a:pt x="2705" y="1149"/>
                </a:lnTo>
                <a:lnTo>
                  <a:pt x="2705" y="1150"/>
                </a:lnTo>
                <a:lnTo>
                  <a:pt x="2705" y="1151"/>
                </a:lnTo>
                <a:lnTo>
                  <a:pt x="2706" y="1152"/>
                </a:lnTo>
                <a:lnTo>
                  <a:pt x="2707" y="1154"/>
                </a:lnTo>
                <a:lnTo>
                  <a:pt x="2707" y="1155"/>
                </a:lnTo>
                <a:lnTo>
                  <a:pt x="2707" y="1157"/>
                </a:lnTo>
                <a:lnTo>
                  <a:pt x="2706" y="1158"/>
                </a:lnTo>
                <a:lnTo>
                  <a:pt x="2705" y="1158"/>
                </a:lnTo>
                <a:lnTo>
                  <a:pt x="2704" y="1160"/>
                </a:lnTo>
                <a:lnTo>
                  <a:pt x="2704" y="1158"/>
                </a:lnTo>
                <a:lnTo>
                  <a:pt x="2702" y="1158"/>
                </a:lnTo>
                <a:lnTo>
                  <a:pt x="2701" y="1158"/>
                </a:lnTo>
                <a:lnTo>
                  <a:pt x="2699" y="1160"/>
                </a:lnTo>
                <a:lnTo>
                  <a:pt x="2697" y="1161"/>
                </a:lnTo>
                <a:lnTo>
                  <a:pt x="2696" y="1162"/>
                </a:lnTo>
                <a:lnTo>
                  <a:pt x="2696" y="1163"/>
                </a:lnTo>
                <a:lnTo>
                  <a:pt x="2696" y="1166"/>
                </a:lnTo>
                <a:lnTo>
                  <a:pt x="2696" y="1167"/>
                </a:lnTo>
                <a:lnTo>
                  <a:pt x="2695" y="1167"/>
                </a:lnTo>
                <a:lnTo>
                  <a:pt x="2694" y="1167"/>
                </a:lnTo>
                <a:lnTo>
                  <a:pt x="2694" y="1166"/>
                </a:lnTo>
                <a:lnTo>
                  <a:pt x="2694" y="1165"/>
                </a:lnTo>
                <a:lnTo>
                  <a:pt x="2694" y="1163"/>
                </a:lnTo>
                <a:lnTo>
                  <a:pt x="2692" y="1163"/>
                </a:lnTo>
                <a:lnTo>
                  <a:pt x="2690" y="1162"/>
                </a:lnTo>
                <a:lnTo>
                  <a:pt x="2689" y="1162"/>
                </a:lnTo>
                <a:lnTo>
                  <a:pt x="2689" y="1163"/>
                </a:lnTo>
                <a:lnTo>
                  <a:pt x="2690" y="1165"/>
                </a:lnTo>
                <a:lnTo>
                  <a:pt x="2690" y="1166"/>
                </a:lnTo>
                <a:lnTo>
                  <a:pt x="2690" y="1167"/>
                </a:lnTo>
                <a:lnTo>
                  <a:pt x="2690" y="1168"/>
                </a:lnTo>
                <a:lnTo>
                  <a:pt x="2691" y="1170"/>
                </a:lnTo>
                <a:lnTo>
                  <a:pt x="2692" y="1172"/>
                </a:lnTo>
                <a:lnTo>
                  <a:pt x="2691" y="1172"/>
                </a:lnTo>
                <a:lnTo>
                  <a:pt x="2690" y="1173"/>
                </a:lnTo>
                <a:lnTo>
                  <a:pt x="2689" y="1174"/>
                </a:lnTo>
                <a:lnTo>
                  <a:pt x="2689" y="1176"/>
                </a:lnTo>
                <a:lnTo>
                  <a:pt x="2689" y="1178"/>
                </a:lnTo>
                <a:lnTo>
                  <a:pt x="2688" y="1178"/>
                </a:lnTo>
                <a:lnTo>
                  <a:pt x="2688" y="1179"/>
                </a:lnTo>
                <a:lnTo>
                  <a:pt x="2686" y="1179"/>
                </a:lnTo>
                <a:lnTo>
                  <a:pt x="2686" y="1181"/>
                </a:lnTo>
                <a:lnTo>
                  <a:pt x="2685" y="1182"/>
                </a:lnTo>
                <a:lnTo>
                  <a:pt x="2684" y="1182"/>
                </a:lnTo>
                <a:lnTo>
                  <a:pt x="2683" y="1183"/>
                </a:lnTo>
                <a:lnTo>
                  <a:pt x="2681" y="1184"/>
                </a:lnTo>
                <a:lnTo>
                  <a:pt x="2680" y="1186"/>
                </a:lnTo>
                <a:lnTo>
                  <a:pt x="2679" y="1186"/>
                </a:lnTo>
                <a:lnTo>
                  <a:pt x="2678" y="1184"/>
                </a:lnTo>
                <a:lnTo>
                  <a:pt x="2675" y="1183"/>
                </a:lnTo>
                <a:lnTo>
                  <a:pt x="2674" y="1184"/>
                </a:lnTo>
                <a:lnTo>
                  <a:pt x="2674" y="1186"/>
                </a:lnTo>
                <a:lnTo>
                  <a:pt x="2675" y="1187"/>
                </a:lnTo>
                <a:lnTo>
                  <a:pt x="2675" y="1188"/>
                </a:lnTo>
                <a:lnTo>
                  <a:pt x="2678" y="1190"/>
                </a:lnTo>
                <a:lnTo>
                  <a:pt x="2679" y="1190"/>
                </a:lnTo>
                <a:lnTo>
                  <a:pt x="2678" y="1192"/>
                </a:lnTo>
                <a:lnTo>
                  <a:pt x="2676" y="1193"/>
                </a:lnTo>
                <a:lnTo>
                  <a:pt x="2676" y="1192"/>
                </a:lnTo>
                <a:lnTo>
                  <a:pt x="2675" y="1190"/>
                </a:lnTo>
                <a:lnTo>
                  <a:pt x="2675" y="1189"/>
                </a:lnTo>
                <a:lnTo>
                  <a:pt x="2674" y="1189"/>
                </a:lnTo>
                <a:lnTo>
                  <a:pt x="2674" y="1190"/>
                </a:lnTo>
                <a:lnTo>
                  <a:pt x="2673" y="1190"/>
                </a:lnTo>
                <a:lnTo>
                  <a:pt x="2673" y="1193"/>
                </a:lnTo>
                <a:lnTo>
                  <a:pt x="2673" y="1195"/>
                </a:lnTo>
                <a:lnTo>
                  <a:pt x="2674" y="1195"/>
                </a:lnTo>
                <a:lnTo>
                  <a:pt x="2674" y="1197"/>
                </a:lnTo>
                <a:lnTo>
                  <a:pt x="2675" y="1197"/>
                </a:lnTo>
                <a:lnTo>
                  <a:pt x="2676" y="1197"/>
                </a:lnTo>
                <a:lnTo>
                  <a:pt x="2676" y="1198"/>
                </a:lnTo>
                <a:lnTo>
                  <a:pt x="2675" y="1198"/>
                </a:lnTo>
                <a:lnTo>
                  <a:pt x="2673" y="1199"/>
                </a:lnTo>
                <a:lnTo>
                  <a:pt x="2672" y="1200"/>
                </a:lnTo>
                <a:lnTo>
                  <a:pt x="2672" y="1202"/>
                </a:lnTo>
                <a:lnTo>
                  <a:pt x="2673" y="1203"/>
                </a:lnTo>
                <a:lnTo>
                  <a:pt x="2672" y="1203"/>
                </a:lnTo>
                <a:lnTo>
                  <a:pt x="2672" y="1204"/>
                </a:lnTo>
                <a:lnTo>
                  <a:pt x="2670" y="1205"/>
                </a:lnTo>
                <a:lnTo>
                  <a:pt x="2669" y="1205"/>
                </a:lnTo>
                <a:lnTo>
                  <a:pt x="2669" y="1204"/>
                </a:lnTo>
                <a:lnTo>
                  <a:pt x="2668" y="1205"/>
                </a:lnTo>
                <a:lnTo>
                  <a:pt x="2667" y="1205"/>
                </a:lnTo>
                <a:lnTo>
                  <a:pt x="2665" y="1205"/>
                </a:lnTo>
                <a:lnTo>
                  <a:pt x="2665" y="1204"/>
                </a:lnTo>
                <a:lnTo>
                  <a:pt x="2665" y="1203"/>
                </a:lnTo>
                <a:lnTo>
                  <a:pt x="2667" y="1202"/>
                </a:lnTo>
                <a:lnTo>
                  <a:pt x="2669" y="1202"/>
                </a:lnTo>
                <a:lnTo>
                  <a:pt x="2669" y="1200"/>
                </a:lnTo>
                <a:lnTo>
                  <a:pt x="2667" y="1198"/>
                </a:lnTo>
                <a:lnTo>
                  <a:pt x="2664" y="1197"/>
                </a:lnTo>
                <a:lnTo>
                  <a:pt x="2663" y="1197"/>
                </a:lnTo>
                <a:lnTo>
                  <a:pt x="2662" y="1198"/>
                </a:lnTo>
                <a:lnTo>
                  <a:pt x="2662" y="1199"/>
                </a:lnTo>
                <a:lnTo>
                  <a:pt x="2659" y="1200"/>
                </a:lnTo>
                <a:lnTo>
                  <a:pt x="2658" y="1200"/>
                </a:lnTo>
                <a:lnTo>
                  <a:pt x="2657" y="1200"/>
                </a:lnTo>
                <a:lnTo>
                  <a:pt x="2657" y="1203"/>
                </a:lnTo>
                <a:lnTo>
                  <a:pt x="2656" y="1203"/>
                </a:lnTo>
                <a:lnTo>
                  <a:pt x="2656" y="1204"/>
                </a:lnTo>
                <a:lnTo>
                  <a:pt x="2656" y="1205"/>
                </a:lnTo>
                <a:lnTo>
                  <a:pt x="2657" y="1206"/>
                </a:lnTo>
                <a:lnTo>
                  <a:pt x="2657" y="1208"/>
                </a:lnTo>
                <a:lnTo>
                  <a:pt x="2657" y="1209"/>
                </a:lnTo>
                <a:lnTo>
                  <a:pt x="2656" y="1209"/>
                </a:lnTo>
                <a:lnTo>
                  <a:pt x="2654" y="1208"/>
                </a:lnTo>
                <a:lnTo>
                  <a:pt x="2653" y="1206"/>
                </a:lnTo>
                <a:lnTo>
                  <a:pt x="2652" y="1206"/>
                </a:lnTo>
                <a:lnTo>
                  <a:pt x="2651" y="1208"/>
                </a:lnTo>
                <a:lnTo>
                  <a:pt x="2651" y="1209"/>
                </a:lnTo>
                <a:lnTo>
                  <a:pt x="2651" y="1210"/>
                </a:lnTo>
                <a:lnTo>
                  <a:pt x="2652" y="1211"/>
                </a:lnTo>
                <a:lnTo>
                  <a:pt x="2651" y="1211"/>
                </a:lnTo>
                <a:lnTo>
                  <a:pt x="2651" y="1213"/>
                </a:lnTo>
                <a:lnTo>
                  <a:pt x="2649" y="1214"/>
                </a:lnTo>
                <a:lnTo>
                  <a:pt x="2647" y="1214"/>
                </a:lnTo>
                <a:lnTo>
                  <a:pt x="2646" y="1214"/>
                </a:lnTo>
                <a:lnTo>
                  <a:pt x="2646" y="1216"/>
                </a:lnTo>
                <a:lnTo>
                  <a:pt x="2646" y="1218"/>
                </a:lnTo>
                <a:lnTo>
                  <a:pt x="2644" y="1218"/>
                </a:lnTo>
                <a:lnTo>
                  <a:pt x="2643" y="1218"/>
                </a:lnTo>
                <a:lnTo>
                  <a:pt x="2643" y="1216"/>
                </a:lnTo>
                <a:lnTo>
                  <a:pt x="2642" y="1216"/>
                </a:lnTo>
                <a:lnTo>
                  <a:pt x="2641" y="1218"/>
                </a:lnTo>
                <a:lnTo>
                  <a:pt x="2640" y="1218"/>
                </a:lnTo>
                <a:lnTo>
                  <a:pt x="2640" y="1219"/>
                </a:lnTo>
                <a:lnTo>
                  <a:pt x="2641" y="1220"/>
                </a:lnTo>
                <a:lnTo>
                  <a:pt x="2642" y="1220"/>
                </a:lnTo>
                <a:lnTo>
                  <a:pt x="2643" y="1221"/>
                </a:lnTo>
                <a:lnTo>
                  <a:pt x="2642" y="1221"/>
                </a:lnTo>
                <a:lnTo>
                  <a:pt x="2641" y="1222"/>
                </a:lnTo>
                <a:lnTo>
                  <a:pt x="2640" y="1224"/>
                </a:lnTo>
                <a:lnTo>
                  <a:pt x="2640" y="1225"/>
                </a:lnTo>
                <a:lnTo>
                  <a:pt x="2641" y="1226"/>
                </a:lnTo>
                <a:lnTo>
                  <a:pt x="2642" y="1227"/>
                </a:lnTo>
                <a:lnTo>
                  <a:pt x="2643" y="1229"/>
                </a:lnTo>
                <a:lnTo>
                  <a:pt x="2644" y="1231"/>
                </a:lnTo>
                <a:lnTo>
                  <a:pt x="2644" y="1232"/>
                </a:lnTo>
                <a:lnTo>
                  <a:pt x="2643" y="1232"/>
                </a:lnTo>
                <a:lnTo>
                  <a:pt x="2642" y="1231"/>
                </a:lnTo>
                <a:lnTo>
                  <a:pt x="2641" y="1231"/>
                </a:lnTo>
                <a:lnTo>
                  <a:pt x="2641" y="1232"/>
                </a:lnTo>
                <a:lnTo>
                  <a:pt x="2640" y="1232"/>
                </a:lnTo>
                <a:lnTo>
                  <a:pt x="2640" y="1234"/>
                </a:lnTo>
                <a:lnTo>
                  <a:pt x="2640" y="1235"/>
                </a:lnTo>
                <a:lnTo>
                  <a:pt x="2641" y="1236"/>
                </a:lnTo>
                <a:lnTo>
                  <a:pt x="2641" y="1237"/>
                </a:lnTo>
                <a:lnTo>
                  <a:pt x="2642" y="1237"/>
                </a:lnTo>
                <a:lnTo>
                  <a:pt x="2641" y="1238"/>
                </a:lnTo>
                <a:lnTo>
                  <a:pt x="2641" y="1240"/>
                </a:lnTo>
                <a:lnTo>
                  <a:pt x="2641" y="1241"/>
                </a:lnTo>
                <a:lnTo>
                  <a:pt x="2640" y="1242"/>
                </a:lnTo>
                <a:lnTo>
                  <a:pt x="2638" y="1242"/>
                </a:lnTo>
                <a:lnTo>
                  <a:pt x="2637" y="1242"/>
                </a:lnTo>
                <a:lnTo>
                  <a:pt x="2636" y="1242"/>
                </a:lnTo>
                <a:lnTo>
                  <a:pt x="2636" y="1243"/>
                </a:lnTo>
                <a:lnTo>
                  <a:pt x="2636" y="1245"/>
                </a:lnTo>
                <a:lnTo>
                  <a:pt x="2637" y="1245"/>
                </a:lnTo>
                <a:lnTo>
                  <a:pt x="2637" y="1246"/>
                </a:lnTo>
                <a:lnTo>
                  <a:pt x="2638" y="1246"/>
                </a:lnTo>
                <a:lnTo>
                  <a:pt x="2638" y="1247"/>
                </a:lnTo>
                <a:lnTo>
                  <a:pt x="2637" y="1248"/>
                </a:lnTo>
                <a:lnTo>
                  <a:pt x="2636" y="1248"/>
                </a:lnTo>
                <a:lnTo>
                  <a:pt x="2635" y="1248"/>
                </a:lnTo>
                <a:lnTo>
                  <a:pt x="2633" y="1248"/>
                </a:lnTo>
                <a:lnTo>
                  <a:pt x="2633" y="1250"/>
                </a:lnTo>
                <a:lnTo>
                  <a:pt x="2632" y="1250"/>
                </a:lnTo>
                <a:lnTo>
                  <a:pt x="2631" y="1251"/>
                </a:lnTo>
                <a:lnTo>
                  <a:pt x="2631" y="1253"/>
                </a:lnTo>
                <a:lnTo>
                  <a:pt x="2630" y="1254"/>
                </a:lnTo>
                <a:lnTo>
                  <a:pt x="2627" y="1258"/>
                </a:lnTo>
                <a:lnTo>
                  <a:pt x="2627" y="1259"/>
                </a:lnTo>
                <a:lnTo>
                  <a:pt x="2627" y="1261"/>
                </a:lnTo>
                <a:lnTo>
                  <a:pt x="2627" y="1262"/>
                </a:lnTo>
                <a:lnTo>
                  <a:pt x="2627" y="1263"/>
                </a:lnTo>
                <a:lnTo>
                  <a:pt x="2628" y="1263"/>
                </a:lnTo>
                <a:lnTo>
                  <a:pt x="2628" y="1264"/>
                </a:lnTo>
                <a:lnTo>
                  <a:pt x="2628" y="1266"/>
                </a:lnTo>
                <a:lnTo>
                  <a:pt x="2627" y="1266"/>
                </a:lnTo>
                <a:lnTo>
                  <a:pt x="2627" y="1267"/>
                </a:lnTo>
                <a:lnTo>
                  <a:pt x="2626" y="1267"/>
                </a:lnTo>
                <a:lnTo>
                  <a:pt x="2625" y="1267"/>
                </a:lnTo>
                <a:lnTo>
                  <a:pt x="2625" y="1268"/>
                </a:lnTo>
                <a:lnTo>
                  <a:pt x="2625" y="1269"/>
                </a:lnTo>
                <a:lnTo>
                  <a:pt x="2625" y="1270"/>
                </a:lnTo>
                <a:lnTo>
                  <a:pt x="2625" y="1272"/>
                </a:lnTo>
                <a:lnTo>
                  <a:pt x="2624" y="1272"/>
                </a:lnTo>
                <a:lnTo>
                  <a:pt x="2624" y="1273"/>
                </a:lnTo>
                <a:lnTo>
                  <a:pt x="2622" y="1273"/>
                </a:lnTo>
                <a:lnTo>
                  <a:pt x="2621" y="1272"/>
                </a:lnTo>
                <a:lnTo>
                  <a:pt x="2621" y="1273"/>
                </a:lnTo>
                <a:lnTo>
                  <a:pt x="2621" y="1274"/>
                </a:lnTo>
                <a:lnTo>
                  <a:pt x="2620" y="1274"/>
                </a:lnTo>
                <a:lnTo>
                  <a:pt x="2619" y="1274"/>
                </a:lnTo>
                <a:lnTo>
                  <a:pt x="2619" y="1275"/>
                </a:lnTo>
                <a:lnTo>
                  <a:pt x="2619" y="1278"/>
                </a:lnTo>
                <a:lnTo>
                  <a:pt x="2620" y="1279"/>
                </a:lnTo>
                <a:lnTo>
                  <a:pt x="2620" y="1282"/>
                </a:lnTo>
                <a:lnTo>
                  <a:pt x="2620" y="1283"/>
                </a:lnTo>
                <a:lnTo>
                  <a:pt x="2621" y="1284"/>
                </a:lnTo>
                <a:lnTo>
                  <a:pt x="2621" y="1285"/>
                </a:lnTo>
                <a:lnTo>
                  <a:pt x="2621" y="1286"/>
                </a:lnTo>
                <a:lnTo>
                  <a:pt x="2621" y="1288"/>
                </a:lnTo>
                <a:lnTo>
                  <a:pt x="2621" y="1289"/>
                </a:lnTo>
                <a:lnTo>
                  <a:pt x="2622" y="1289"/>
                </a:lnTo>
                <a:lnTo>
                  <a:pt x="2624" y="1288"/>
                </a:lnTo>
                <a:lnTo>
                  <a:pt x="2625" y="1288"/>
                </a:lnTo>
                <a:lnTo>
                  <a:pt x="2625" y="1289"/>
                </a:lnTo>
                <a:lnTo>
                  <a:pt x="2625" y="1290"/>
                </a:lnTo>
                <a:lnTo>
                  <a:pt x="2625" y="1291"/>
                </a:lnTo>
                <a:lnTo>
                  <a:pt x="2625" y="1293"/>
                </a:lnTo>
                <a:lnTo>
                  <a:pt x="2625" y="1294"/>
                </a:lnTo>
                <a:lnTo>
                  <a:pt x="2625" y="1295"/>
                </a:lnTo>
                <a:lnTo>
                  <a:pt x="2625" y="1296"/>
                </a:lnTo>
                <a:lnTo>
                  <a:pt x="2625" y="1298"/>
                </a:lnTo>
                <a:lnTo>
                  <a:pt x="2625" y="1300"/>
                </a:lnTo>
                <a:lnTo>
                  <a:pt x="2625" y="1301"/>
                </a:lnTo>
                <a:lnTo>
                  <a:pt x="2625" y="1302"/>
                </a:lnTo>
                <a:lnTo>
                  <a:pt x="2624" y="1302"/>
                </a:lnTo>
                <a:lnTo>
                  <a:pt x="2624" y="1304"/>
                </a:lnTo>
                <a:lnTo>
                  <a:pt x="2624" y="1305"/>
                </a:lnTo>
                <a:lnTo>
                  <a:pt x="2625" y="1305"/>
                </a:lnTo>
                <a:lnTo>
                  <a:pt x="2626" y="1306"/>
                </a:lnTo>
                <a:lnTo>
                  <a:pt x="2627" y="1306"/>
                </a:lnTo>
                <a:lnTo>
                  <a:pt x="2626" y="1307"/>
                </a:lnTo>
                <a:lnTo>
                  <a:pt x="2625" y="1309"/>
                </a:lnTo>
                <a:lnTo>
                  <a:pt x="2625" y="1310"/>
                </a:lnTo>
                <a:lnTo>
                  <a:pt x="2624" y="1310"/>
                </a:lnTo>
                <a:lnTo>
                  <a:pt x="2622" y="1311"/>
                </a:lnTo>
                <a:lnTo>
                  <a:pt x="2622" y="1312"/>
                </a:lnTo>
                <a:lnTo>
                  <a:pt x="2622" y="1315"/>
                </a:lnTo>
                <a:lnTo>
                  <a:pt x="2622" y="1316"/>
                </a:lnTo>
                <a:lnTo>
                  <a:pt x="2622" y="1317"/>
                </a:lnTo>
                <a:lnTo>
                  <a:pt x="2621" y="1317"/>
                </a:lnTo>
                <a:lnTo>
                  <a:pt x="2621" y="1318"/>
                </a:lnTo>
                <a:lnTo>
                  <a:pt x="2621" y="1320"/>
                </a:lnTo>
                <a:lnTo>
                  <a:pt x="2622" y="1321"/>
                </a:lnTo>
                <a:lnTo>
                  <a:pt x="2624" y="1321"/>
                </a:lnTo>
                <a:lnTo>
                  <a:pt x="2625" y="1321"/>
                </a:lnTo>
                <a:lnTo>
                  <a:pt x="2627" y="1321"/>
                </a:lnTo>
                <a:lnTo>
                  <a:pt x="2632" y="1322"/>
                </a:lnTo>
                <a:lnTo>
                  <a:pt x="2631" y="1323"/>
                </a:lnTo>
                <a:lnTo>
                  <a:pt x="2630" y="1328"/>
                </a:lnTo>
                <a:lnTo>
                  <a:pt x="2630" y="1331"/>
                </a:lnTo>
                <a:lnTo>
                  <a:pt x="2630" y="1332"/>
                </a:lnTo>
                <a:lnTo>
                  <a:pt x="2628" y="1333"/>
                </a:lnTo>
                <a:lnTo>
                  <a:pt x="2630" y="1336"/>
                </a:lnTo>
                <a:lnTo>
                  <a:pt x="2632" y="1337"/>
                </a:lnTo>
                <a:lnTo>
                  <a:pt x="2632" y="1338"/>
                </a:lnTo>
                <a:lnTo>
                  <a:pt x="2632" y="1339"/>
                </a:lnTo>
                <a:lnTo>
                  <a:pt x="2633" y="1341"/>
                </a:lnTo>
                <a:lnTo>
                  <a:pt x="2632" y="1343"/>
                </a:lnTo>
                <a:lnTo>
                  <a:pt x="2632" y="1344"/>
                </a:lnTo>
                <a:lnTo>
                  <a:pt x="2632" y="1347"/>
                </a:lnTo>
                <a:lnTo>
                  <a:pt x="2632" y="1348"/>
                </a:lnTo>
                <a:lnTo>
                  <a:pt x="2633" y="1348"/>
                </a:lnTo>
                <a:lnTo>
                  <a:pt x="2635" y="1350"/>
                </a:lnTo>
                <a:lnTo>
                  <a:pt x="2636" y="1350"/>
                </a:lnTo>
                <a:lnTo>
                  <a:pt x="2636" y="1349"/>
                </a:lnTo>
                <a:lnTo>
                  <a:pt x="2636" y="1348"/>
                </a:lnTo>
                <a:lnTo>
                  <a:pt x="2637" y="1348"/>
                </a:lnTo>
                <a:lnTo>
                  <a:pt x="2637" y="1350"/>
                </a:lnTo>
                <a:lnTo>
                  <a:pt x="2638" y="1353"/>
                </a:lnTo>
                <a:lnTo>
                  <a:pt x="2640" y="1354"/>
                </a:lnTo>
                <a:lnTo>
                  <a:pt x="2641" y="1355"/>
                </a:lnTo>
                <a:lnTo>
                  <a:pt x="2643" y="1357"/>
                </a:lnTo>
                <a:lnTo>
                  <a:pt x="2644" y="1358"/>
                </a:lnTo>
                <a:lnTo>
                  <a:pt x="2644" y="1360"/>
                </a:lnTo>
                <a:lnTo>
                  <a:pt x="2644" y="1364"/>
                </a:lnTo>
                <a:lnTo>
                  <a:pt x="2644" y="1365"/>
                </a:lnTo>
                <a:lnTo>
                  <a:pt x="2644" y="1366"/>
                </a:lnTo>
                <a:lnTo>
                  <a:pt x="2644" y="1369"/>
                </a:lnTo>
                <a:lnTo>
                  <a:pt x="2643" y="1371"/>
                </a:lnTo>
                <a:lnTo>
                  <a:pt x="2644" y="1373"/>
                </a:lnTo>
                <a:lnTo>
                  <a:pt x="2644" y="1374"/>
                </a:lnTo>
                <a:lnTo>
                  <a:pt x="2644" y="1375"/>
                </a:lnTo>
                <a:lnTo>
                  <a:pt x="2644" y="1378"/>
                </a:lnTo>
                <a:lnTo>
                  <a:pt x="2644" y="1380"/>
                </a:lnTo>
                <a:lnTo>
                  <a:pt x="2644" y="1381"/>
                </a:lnTo>
                <a:lnTo>
                  <a:pt x="2646" y="1385"/>
                </a:lnTo>
                <a:lnTo>
                  <a:pt x="2649" y="1391"/>
                </a:lnTo>
                <a:lnTo>
                  <a:pt x="2653" y="1395"/>
                </a:lnTo>
                <a:lnTo>
                  <a:pt x="2653" y="1399"/>
                </a:lnTo>
                <a:lnTo>
                  <a:pt x="2654" y="1402"/>
                </a:lnTo>
                <a:lnTo>
                  <a:pt x="2657" y="1412"/>
                </a:lnTo>
                <a:lnTo>
                  <a:pt x="2657" y="1415"/>
                </a:lnTo>
                <a:lnTo>
                  <a:pt x="2658" y="1417"/>
                </a:lnTo>
                <a:lnTo>
                  <a:pt x="2659" y="1418"/>
                </a:lnTo>
                <a:lnTo>
                  <a:pt x="2662" y="1427"/>
                </a:lnTo>
                <a:lnTo>
                  <a:pt x="2664" y="1435"/>
                </a:lnTo>
                <a:lnTo>
                  <a:pt x="2723" y="1495"/>
                </a:lnTo>
                <a:lnTo>
                  <a:pt x="2731" y="1512"/>
                </a:lnTo>
                <a:lnTo>
                  <a:pt x="2738" y="1552"/>
                </a:lnTo>
                <a:lnTo>
                  <a:pt x="2742" y="1555"/>
                </a:lnTo>
                <a:lnTo>
                  <a:pt x="2743" y="1556"/>
                </a:lnTo>
                <a:lnTo>
                  <a:pt x="2744" y="1559"/>
                </a:lnTo>
                <a:lnTo>
                  <a:pt x="2744" y="1561"/>
                </a:lnTo>
                <a:lnTo>
                  <a:pt x="2747" y="1567"/>
                </a:lnTo>
                <a:lnTo>
                  <a:pt x="2748" y="1572"/>
                </a:lnTo>
                <a:lnTo>
                  <a:pt x="2750" y="1575"/>
                </a:lnTo>
                <a:lnTo>
                  <a:pt x="2753" y="1581"/>
                </a:lnTo>
                <a:lnTo>
                  <a:pt x="2756" y="1588"/>
                </a:lnTo>
                <a:lnTo>
                  <a:pt x="2759" y="1594"/>
                </a:lnTo>
                <a:lnTo>
                  <a:pt x="2761" y="1597"/>
                </a:lnTo>
                <a:lnTo>
                  <a:pt x="2764" y="1602"/>
                </a:lnTo>
                <a:lnTo>
                  <a:pt x="2766" y="1608"/>
                </a:lnTo>
                <a:lnTo>
                  <a:pt x="2770" y="1614"/>
                </a:lnTo>
                <a:lnTo>
                  <a:pt x="2771" y="1618"/>
                </a:lnTo>
                <a:lnTo>
                  <a:pt x="2774" y="1620"/>
                </a:lnTo>
                <a:lnTo>
                  <a:pt x="2775" y="1623"/>
                </a:lnTo>
                <a:lnTo>
                  <a:pt x="2777" y="1626"/>
                </a:lnTo>
                <a:lnTo>
                  <a:pt x="2779" y="1629"/>
                </a:lnTo>
                <a:lnTo>
                  <a:pt x="2780" y="1631"/>
                </a:lnTo>
                <a:lnTo>
                  <a:pt x="2782" y="1634"/>
                </a:lnTo>
                <a:lnTo>
                  <a:pt x="2782" y="1636"/>
                </a:lnTo>
                <a:lnTo>
                  <a:pt x="2784" y="1637"/>
                </a:lnTo>
                <a:lnTo>
                  <a:pt x="2786" y="1641"/>
                </a:lnTo>
                <a:lnTo>
                  <a:pt x="2786" y="1642"/>
                </a:lnTo>
                <a:lnTo>
                  <a:pt x="2787" y="1643"/>
                </a:lnTo>
                <a:lnTo>
                  <a:pt x="2787" y="1647"/>
                </a:lnTo>
                <a:lnTo>
                  <a:pt x="2787" y="1650"/>
                </a:lnTo>
                <a:lnTo>
                  <a:pt x="2787" y="1653"/>
                </a:lnTo>
                <a:lnTo>
                  <a:pt x="2787" y="1660"/>
                </a:lnTo>
                <a:lnTo>
                  <a:pt x="2787" y="1664"/>
                </a:lnTo>
                <a:lnTo>
                  <a:pt x="2787" y="1669"/>
                </a:lnTo>
                <a:lnTo>
                  <a:pt x="2787" y="1673"/>
                </a:lnTo>
                <a:lnTo>
                  <a:pt x="2787" y="1676"/>
                </a:lnTo>
                <a:lnTo>
                  <a:pt x="2788" y="1680"/>
                </a:lnTo>
                <a:lnTo>
                  <a:pt x="2790" y="1684"/>
                </a:lnTo>
                <a:lnTo>
                  <a:pt x="2790" y="1688"/>
                </a:lnTo>
                <a:lnTo>
                  <a:pt x="2791" y="1690"/>
                </a:lnTo>
                <a:lnTo>
                  <a:pt x="2791" y="1693"/>
                </a:lnTo>
                <a:lnTo>
                  <a:pt x="2792" y="1695"/>
                </a:lnTo>
                <a:lnTo>
                  <a:pt x="2796" y="1705"/>
                </a:lnTo>
                <a:lnTo>
                  <a:pt x="2801" y="1717"/>
                </a:lnTo>
                <a:lnTo>
                  <a:pt x="2802" y="1721"/>
                </a:lnTo>
                <a:lnTo>
                  <a:pt x="2804" y="1727"/>
                </a:lnTo>
                <a:lnTo>
                  <a:pt x="2807" y="1735"/>
                </a:lnTo>
                <a:lnTo>
                  <a:pt x="2808" y="1738"/>
                </a:lnTo>
                <a:lnTo>
                  <a:pt x="2814" y="1749"/>
                </a:lnTo>
                <a:lnTo>
                  <a:pt x="2816" y="1753"/>
                </a:lnTo>
                <a:lnTo>
                  <a:pt x="2819" y="1759"/>
                </a:lnTo>
                <a:lnTo>
                  <a:pt x="2822" y="1764"/>
                </a:lnTo>
                <a:lnTo>
                  <a:pt x="2824" y="1768"/>
                </a:lnTo>
                <a:lnTo>
                  <a:pt x="2827" y="1770"/>
                </a:lnTo>
                <a:lnTo>
                  <a:pt x="2828" y="1773"/>
                </a:lnTo>
                <a:lnTo>
                  <a:pt x="2828" y="1775"/>
                </a:lnTo>
                <a:lnTo>
                  <a:pt x="2827" y="1775"/>
                </a:lnTo>
                <a:lnTo>
                  <a:pt x="2825" y="1775"/>
                </a:lnTo>
                <a:lnTo>
                  <a:pt x="2823" y="1775"/>
                </a:lnTo>
                <a:lnTo>
                  <a:pt x="2790" y="1840"/>
                </a:lnTo>
                <a:lnTo>
                  <a:pt x="2786" y="1842"/>
                </a:lnTo>
                <a:lnTo>
                  <a:pt x="2785" y="1842"/>
                </a:lnTo>
                <a:lnTo>
                  <a:pt x="2780" y="1842"/>
                </a:lnTo>
                <a:lnTo>
                  <a:pt x="2775" y="1842"/>
                </a:lnTo>
                <a:lnTo>
                  <a:pt x="2769" y="1842"/>
                </a:lnTo>
                <a:lnTo>
                  <a:pt x="2764" y="1842"/>
                </a:lnTo>
                <a:lnTo>
                  <a:pt x="2759" y="1842"/>
                </a:lnTo>
                <a:lnTo>
                  <a:pt x="2753" y="1842"/>
                </a:lnTo>
                <a:lnTo>
                  <a:pt x="2745" y="1842"/>
                </a:lnTo>
                <a:lnTo>
                  <a:pt x="2740" y="1843"/>
                </a:lnTo>
                <a:lnTo>
                  <a:pt x="2738" y="1844"/>
                </a:lnTo>
                <a:lnTo>
                  <a:pt x="2736" y="1847"/>
                </a:lnTo>
                <a:lnTo>
                  <a:pt x="2734" y="1849"/>
                </a:lnTo>
                <a:lnTo>
                  <a:pt x="2732" y="1855"/>
                </a:lnTo>
                <a:lnTo>
                  <a:pt x="2731" y="1856"/>
                </a:lnTo>
                <a:lnTo>
                  <a:pt x="2731" y="1864"/>
                </a:lnTo>
                <a:lnTo>
                  <a:pt x="2729" y="1865"/>
                </a:lnTo>
                <a:lnTo>
                  <a:pt x="2731" y="1865"/>
                </a:lnTo>
                <a:lnTo>
                  <a:pt x="2732" y="1868"/>
                </a:lnTo>
                <a:lnTo>
                  <a:pt x="2732" y="1870"/>
                </a:lnTo>
                <a:lnTo>
                  <a:pt x="2733" y="1876"/>
                </a:lnTo>
                <a:lnTo>
                  <a:pt x="2718" y="1890"/>
                </a:lnTo>
                <a:lnTo>
                  <a:pt x="2717" y="1891"/>
                </a:lnTo>
                <a:lnTo>
                  <a:pt x="2705" y="1902"/>
                </a:lnTo>
                <a:lnTo>
                  <a:pt x="2704" y="1913"/>
                </a:lnTo>
                <a:lnTo>
                  <a:pt x="2702" y="1924"/>
                </a:lnTo>
                <a:lnTo>
                  <a:pt x="2700" y="1933"/>
                </a:lnTo>
                <a:lnTo>
                  <a:pt x="2700" y="1938"/>
                </a:lnTo>
                <a:lnTo>
                  <a:pt x="2700" y="1944"/>
                </a:lnTo>
                <a:lnTo>
                  <a:pt x="2691" y="1950"/>
                </a:lnTo>
                <a:lnTo>
                  <a:pt x="2676" y="1961"/>
                </a:lnTo>
                <a:lnTo>
                  <a:pt x="2675" y="1961"/>
                </a:lnTo>
                <a:lnTo>
                  <a:pt x="2675" y="1962"/>
                </a:lnTo>
                <a:lnTo>
                  <a:pt x="2675" y="1964"/>
                </a:lnTo>
                <a:lnTo>
                  <a:pt x="2675" y="1965"/>
                </a:lnTo>
                <a:lnTo>
                  <a:pt x="2676" y="1967"/>
                </a:lnTo>
                <a:lnTo>
                  <a:pt x="2678" y="1967"/>
                </a:lnTo>
                <a:lnTo>
                  <a:pt x="2657" y="1983"/>
                </a:lnTo>
                <a:lnTo>
                  <a:pt x="2667" y="1997"/>
                </a:lnTo>
                <a:lnTo>
                  <a:pt x="2674" y="2005"/>
                </a:lnTo>
                <a:lnTo>
                  <a:pt x="2678" y="2013"/>
                </a:lnTo>
                <a:lnTo>
                  <a:pt x="2683" y="2018"/>
                </a:lnTo>
                <a:lnTo>
                  <a:pt x="2689" y="2029"/>
                </a:lnTo>
                <a:lnTo>
                  <a:pt x="2690" y="2035"/>
                </a:lnTo>
                <a:lnTo>
                  <a:pt x="2691" y="2039"/>
                </a:lnTo>
                <a:lnTo>
                  <a:pt x="2695" y="2047"/>
                </a:lnTo>
                <a:lnTo>
                  <a:pt x="2702" y="2058"/>
                </a:lnTo>
                <a:lnTo>
                  <a:pt x="2706" y="2069"/>
                </a:lnTo>
                <a:lnTo>
                  <a:pt x="2713" y="2081"/>
                </a:lnTo>
                <a:lnTo>
                  <a:pt x="2716" y="2083"/>
                </a:lnTo>
                <a:lnTo>
                  <a:pt x="2717" y="2092"/>
                </a:lnTo>
                <a:lnTo>
                  <a:pt x="2718" y="2094"/>
                </a:lnTo>
                <a:lnTo>
                  <a:pt x="2717" y="2095"/>
                </a:lnTo>
                <a:lnTo>
                  <a:pt x="2717" y="2097"/>
                </a:lnTo>
                <a:lnTo>
                  <a:pt x="2707" y="2099"/>
                </a:lnTo>
                <a:lnTo>
                  <a:pt x="2696" y="2106"/>
                </a:lnTo>
                <a:lnTo>
                  <a:pt x="2691" y="2111"/>
                </a:lnTo>
                <a:lnTo>
                  <a:pt x="2680" y="2124"/>
                </a:lnTo>
                <a:lnTo>
                  <a:pt x="2679" y="2125"/>
                </a:lnTo>
                <a:lnTo>
                  <a:pt x="2669" y="2120"/>
                </a:lnTo>
                <a:lnTo>
                  <a:pt x="2667" y="2116"/>
                </a:lnTo>
                <a:lnTo>
                  <a:pt x="2663" y="2119"/>
                </a:lnTo>
                <a:lnTo>
                  <a:pt x="2659" y="2116"/>
                </a:lnTo>
                <a:lnTo>
                  <a:pt x="2654" y="2110"/>
                </a:lnTo>
                <a:lnTo>
                  <a:pt x="2644" y="2095"/>
                </a:lnTo>
                <a:lnTo>
                  <a:pt x="2644" y="2093"/>
                </a:lnTo>
                <a:lnTo>
                  <a:pt x="2643" y="2093"/>
                </a:lnTo>
                <a:lnTo>
                  <a:pt x="2616" y="2049"/>
                </a:lnTo>
                <a:lnTo>
                  <a:pt x="2610" y="2036"/>
                </a:lnTo>
                <a:lnTo>
                  <a:pt x="2596" y="2041"/>
                </a:lnTo>
                <a:lnTo>
                  <a:pt x="2592" y="2044"/>
                </a:lnTo>
                <a:lnTo>
                  <a:pt x="2577" y="2058"/>
                </a:lnTo>
                <a:lnTo>
                  <a:pt x="2569" y="2068"/>
                </a:lnTo>
                <a:lnTo>
                  <a:pt x="2557" y="2083"/>
                </a:lnTo>
                <a:lnTo>
                  <a:pt x="2547" y="2088"/>
                </a:lnTo>
                <a:lnTo>
                  <a:pt x="2542" y="2093"/>
                </a:lnTo>
                <a:lnTo>
                  <a:pt x="2535" y="2100"/>
                </a:lnTo>
                <a:lnTo>
                  <a:pt x="2534" y="2101"/>
                </a:lnTo>
                <a:lnTo>
                  <a:pt x="2531" y="2103"/>
                </a:lnTo>
                <a:lnTo>
                  <a:pt x="2521" y="2109"/>
                </a:lnTo>
                <a:lnTo>
                  <a:pt x="2518" y="2111"/>
                </a:lnTo>
                <a:lnTo>
                  <a:pt x="2517" y="2111"/>
                </a:lnTo>
                <a:lnTo>
                  <a:pt x="2504" y="2120"/>
                </a:lnTo>
                <a:lnTo>
                  <a:pt x="2505" y="2127"/>
                </a:lnTo>
                <a:lnTo>
                  <a:pt x="2497" y="2135"/>
                </a:lnTo>
                <a:lnTo>
                  <a:pt x="2494" y="2136"/>
                </a:lnTo>
                <a:lnTo>
                  <a:pt x="2499" y="2142"/>
                </a:lnTo>
                <a:lnTo>
                  <a:pt x="2504" y="2148"/>
                </a:lnTo>
                <a:lnTo>
                  <a:pt x="2509" y="2154"/>
                </a:lnTo>
                <a:lnTo>
                  <a:pt x="2509" y="2157"/>
                </a:lnTo>
                <a:lnTo>
                  <a:pt x="2508" y="2159"/>
                </a:lnTo>
                <a:lnTo>
                  <a:pt x="2507" y="2161"/>
                </a:lnTo>
                <a:lnTo>
                  <a:pt x="2505" y="2162"/>
                </a:lnTo>
                <a:lnTo>
                  <a:pt x="2505" y="2163"/>
                </a:lnTo>
                <a:lnTo>
                  <a:pt x="2504" y="2163"/>
                </a:lnTo>
                <a:lnTo>
                  <a:pt x="2507" y="2167"/>
                </a:lnTo>
                <a:lnTo>
                  <a:pt x="2509" y="2172"/>
                </a:lnTo>
                <a:lnTo>
                  <a:pt x="2512" y="2175"/>
                </a:lnTo>
                <a:lnTo>
                  <a:pt x="2514" y="2180"/>
                </a:lnTo>
                <a:lnTo>
                  <a:pt x="2519" y="2189"/>
                </a:lnTo>
                <a:lnTo>
                  <a:pt x="2520" y="2194"/>
                </a:lnTo>
                <a:lnTo>
                  <a:pt x="2523" y="2198"/>
                </a:lnTo>
                <a:lnTo>
                  <a:pt x="2526" y="2206"/>
                </a:lnTo>
                <a:lnTo>
                  <a:pt x="2528" y="2209"/>
                </a:lnTo>
                <a:lnTo>
                  <a:pt x="2529" y="2212"/>
                </a:lnTo>
                <a:lnTo>
                  <a:pt x="2531" y="2216"/>
                </a:lnTo>
                <a:lnTo>
                  <a:pt x="2533" y="2220"/>
                </a:lnTo>
                <a:lnTo>
                  <a:pt x="2534" y="2225"/>
                </a:lnTo>
                <a:lnTo>
                  <a:pt x="2537" y="2234"/>
                </a:lnTo>
                <a:lnTo>
                  <a:pt x="2541" y="2244"/>
                </a:lnTo>
                <a:lnTo>
                  <a:pt x="2542" y="2249"/>
                </a:lnTo>
                <a:lnTo>
                  <a:pt x="2542" y="2253"/>
                </a:lnTo>
                <a:lnTo>
                  <a:pt x="2545" y="2264"/>
                </a:lnTo>
                <a:lnTo>
                  <a:pt x="2545" y="2274"/>
                </a:lnTo>
                <a:lnTo>
                  <a:pt x="2544" y="2278"/>
                </a:lnTo>
                <a:lnTo>
                  <a:pt x="2546" y="2281"/>
                </a:lnTo>
                <a:lnTo>
                  <a:pt x="2561" y="2296"/>
                </a:lnTo>
                <a:lnTo>
                  <a:pt x="2568" y="2301"/>
                </a:lnTo>
                <a:lnTo>
                  <a:pt x="2573" y="2306"/>
                </a:lnTo>
                <a:lnTo>
                  <a:pt x="2576" y="2305"/>
                </a:lnTo>
                <a:lnTo>
                  <a:pt x="2582" y="2312"/>
                </a:lnTo>
                <a:lnTo>
                  <a:pt x="2590" y="2321"/>
                </a:lnTo>
                <a:lnTo>
                  <a:pt x="2594" y="2326"/>
                </a:lnTo>
                <a:lnTo>
                  <a:pt x="2600" y="2338"/>
                </a:lnTo>
                <a:lnTo>
                  <a:pt x="2609" y="2340"/>
                </a:lnTo>
                <a:lnTo>
                  <a:pt x="2611" y="2345"/>
                </a:lnTo>
                <a:lnTo>
                  <a:pt x="2612" y="2348"/>
                </a:lnTo>
                <a:lnTo>
                  <a:pt x="2617" y="2351"/>
                </a:lnTo>
                <a:lnTo>
                  <a:pt x="2622" y="2353"/>
                </a:lnTo>
                <a:lnTo>
                  <a:pt x="2624" y="2355"/>
                </a:lnTo>
                <a:lnTo>
                  <a:pt x="2625" y="2385"/>
                </a:lnTo>
                <a:lnTo>
                  <a:pt x="2633" y="2399"/>
                </a:lnTo>
                <a:lnTo>
                  <a:pt x="2633" y="2402"/>
                </a:lnTo>
                <a:lnTo>
                  <a:pt x="2633" y="2406"/>
                </a:lnTo>
                <a:lnTo>
                  <a:pt x="2638" y="2417"/>
                </a:lnTo>
                <a:lnTo>
                  <a:pt x="2642" y="2423"/>
                </a:lnTo>
                <a:lnTo>
                  <a:pt x="2644" y="2425"/>
                </a:lnTo>
                <a:lnTo>
                  <a:pt x="2647" y="2428"/>
                </a:lnTo>
                <a:lnTo>
                  <a:pt x="2648" y="2433"/>
                </a:lnTo>
                <a:lnTo>
                  <a:pt x="2649" y="2435"/>
                </a:lnTo>
                <a:lnTo>
                  <a:pt x="2649" y="2436"/>
                </a:lnTo>
                <a:lnTo>
                  <a:pt x="2651" y="2438"/>
                </a:lnTo>
                <a:lnTo>
                  <a:pt x="2652" y="2440"/>
                </a:lnTo>
                <a:lnTo>
                  <a:pt x="2653" y="2444"/>
                </a:lnTo>
                <a:lnTo>
                  <a:pt x="2654" y="2445"/>
                </a:lnTo>
                <a:lnTo>
                  <a:pt x="2656" y="2447"/>
                </a:lnTo>
                <a:lnTo>
                  <a:pt x="2657" y="2451"/>
                </a:lnTo>
                <a:lnTo>
                  <a:pt x="2662" y="2454"/>
                </a:lnTo>
                <a:lnTo>
                  <a:pt x="2663" y="2454"/>
                </a:lnTo>
                <a:lnTo>
                  <a:pt x="2663" y="2457"/>
                </a:lnTo>
                <a:lnTo>
                  <a:pt x="2664" y="2457"/>
                </a:lnTo>
                <a:lnTo>
                  <a:pt x="2664" y="2460"/>
                </a:lnTo>
                <a:lnTo>
                  <a:pt x="2665" y="2465"/>
                </a:lnTo>
                <a:lnTo>
                  <a:pt x="2667" y="2465"/>
                </a:lnTo>
                <a:lnTo>
                  <a:pt x="2667" y="2467"/>
                </a:lnTo>
                <a:lnTo>
                  <a:pt x="2667" y="2468"/>
                </a:lnTo>
                <a:lnTo>
                  <a:pt x="2668" y="2472"/>
                </a:lnTo>
                <a:lnTo>
                  <a:pt x="2670" y="2476"/>
                </a:lnTo>
                <a:lnTo>
                  <a:pt x="2672" y="2478"/>
                </a:lnTo>
                <a:lnTo>
                  <a:pt x="2675" y="2482"/>
                </a:lnTo>
                <a:lnTo>
                  <a:pt x="2676" y="2484"/>
                </a:lnTo>
                <a:lnTo>
                  <a:pt x="2679" y="2486"/>
                </a:lnTo>
                <a:lnTo>
                  <a:pt x="2681" y="2489"/>
                </a:lnTo>
                <a:lnTo>
                  <a:pt x="2684" y="2491"/>
                </a:lnTo>
                <a:lnTo>
                  <a:pt x="2688" y="2498"/>
                </a:lnTo>
                <a:lnTo>
                  <a:pt x="2689" y="2500"/>
                </a:lnTo>
                <a:lnTo>
                  <a:pt x="2690" y="2503"/>
                </a:lnTo>
                <a:lnTo>
                  <a:pt x="2692" y="2504"/>
                </a:lnTo>
                <a:lnTo>
                  <a:pt x="2694" y="2505"/>
                </a:lnTo>
                <a:lnTo>
                  <a:pt x="2694" y="2507"/>
                </a:lnTo>
                <a:lnTo>
                  <a:pt x="2696" y="2508"/>
                </a:lnTo>
                <a:lnTo>
                  <a:pt x="2700" y="2511"/>
                </a:lnTo>
                <a:lnTo>
                  <a:pt x="2700" y="2513"/>
                </a:lnTo>
                <a:lnTo>
                  <a:pt x="2712" y="2526"/>
                </a:lnTo>
                <a:lnTo>
                  <a:pt x="2713" y="2529"/>
                </a:lnTo>
                <a:lnTo>
                  <a:pt x="2716" y="2532"/>
                </a:lnTo>
                <a:lnTo>
                  <a:pt x="2718" y="2535"/>
                </a:lnTo>
                <a:lnTo>
                  <a:pt x="2723" y="2537"/>
                </a:lnTo>
                <a:lnTo>
                  <a:pt x="2727" y="2539"/>
                </a:lnTo>
                <a:lnTo>
                  <a:pt x="2728" y="2535"/>
                </a:lnTo>
                <a:lnTo>
                  <a:pt x="2729" y="2536"/>
                </a:lnTo>
                <a:lnTo>
                  <a:pt x="2731" y="2534"/>
                </a:lnTo>
                <a:lnTo>
                  <a:pt x="2731" y="2535"/>
                </a:lnTo>
                <a:lnTo>
                  <a:pt x="2732" y="2535"/>
                </a:lnTo>
                <a:lnTo>
                  <a:pt x="2734" y="2537"/>
                </a:lnTo>
                <a:lnTo>
                  <a:pt x="2733" y="2541"/>
                </a:lnTo>
                <a:lnTo>
                  <a:pt x="2731" y="2545"/>
                </a:lnTo>
                <a:lnTo>
                  <a:pt x="2724" y="2557"/>
                </a:lnTo>
                <a:lnTo>
                  <a:pt x="2720" y="2563"/>
                </a:lnTo>
                <a:lnTo>
                  <a:pt x="2715" y="2569"/>
                </a:lnTo>
                <a:lnTo>
                  <a:pt x="2707" y="2577"/>
                </a:lnTo>
                <a:lnTo>
                  <a:pt x="2696" y="2587"/>
                </a:lnTo>
                <a:lnTo>
                  <a:pt x="2625" y="2633"/>
                </a:lnTo>
                <a:lnTo>
                  <a:pt x="2596" y="2655"/>
                </a:lnTo>
                <a:lnTo>
                  <a:pt x="2594" y="2658"/>
                </a:lnTo>
                <a:lnTo>
                  <a:pt x="2595" y="2662"/>
                </a:lnTo>
                <a:lnTo>
                  <a:pt x="2599" y="2685"/>
                </a:lnTo>
                <a:lnTo>
                  <a:pt x="2510" y="2727"/>
                </a:lnTo>
                <a:lnTo>
                  <a:pt x="2450" y="2745"/>
                </a:lnTo>
                <a:lnTo>
                  <a:pt x="2407" y="2758"/>
                </a:lnTo>
                <a:lnTo>
                  <a:pt x="2387" y="2764"/>
                </a:lnTo>
                <a:lnTo>
                  <a:pt x="2390" y="2774"/>
                </a:lnTo>
                <a:lnTo>
                  <a:pt x="2403" y="2790"/>
                </a:lnTo>
                <a:lnTo>
                  <a:pt x="2412" y="2806"/>
                </a:lnTo>
                <a:lnTo>
                  <a:pt x="2414" y="2811"/>
                </a:lnTo>
                <a:lnTo>
                  <a:pt x="2424" y="2823"/>
                </a:lnTo>
                <a:lnTo>
                  <a:pt x="2434" y="2840"/>
                </a:lnTo>
                <a:lnTo>
                  <a:pt x="2439" y="2850"/>
                </a:lnTo>
                <a:lnTo>
                  <a:pt x="2446" y="2868"/>
                </a:lnTo>
                <a:lnTo>
                  <a:pt x="2457" y="2903"/>
                </a:lnTo>
                <a:lnTo>
                  <a:pt x="2467" y="2936"/>
                </a:lnTo>
                <a:lnTo>
                  <a:pt x="2476" y="2951"/>
                </a:lnTo>
                <a:lnTo>
                  <a:pt x="2488" y="2969"/>
                </a:lnTo>
                <a:lnTo>
                  <a:pt x="2504" y="2989"/>
                </a:lnTo>
                <a:lnTo>
                  <a:pt x="2507" y="2990"/>
                </a:lnTo>
                <a:lnTo>
                  <a:pt x="2519" y="3005"/>
                </a:lnTo>
                <a:lnTo>
                  <a:pt x="2530" y="3016"/>
                </a:lnTo>
                <a:lnTo>
                  <a:pt x="2536" y="3024"/>
                </a:lnTo>
                <a:lnTo>
                  <a:pt x="2540" y="3029"/>
                </a:lnTo>
                <a:lnTo>
                  <a:pt x="2544" y="3036"/>
                </a:lnTo>
                <a:lnTo>
                  <a:pt x="2551" y="3052"/>
                </a:lnTo>
                <a:lnTo>
                  <a:pt x="2556" y="3059"/>
                </a:lnTo>
                <a:lnTo>
                  <a:pt x="2561" y="3068"/>
                </a:lnTo>
                <a:lnTo>
                  <a:pt x="2566" y="3074"/>
                </a:lnTo>
                <a:lnTo>
                  <a:pt x="2569" y="3080"/>
                </a:lnTo>
                <a:lnTo>
                  <a:pt x="2584" y="3096"/>
                </a:lnTo>
                <a:lnTo>
                  <a:pt x="2588" y="3100"/>
                </a:lnTo>
                <a:lnTo>
                  <a:pt x="2589" y="3101"/>
                </a:lnTo>
                <a:lnTo>
                  <a:pt x="2588" y="3101"/>
                </a:lnTo>
                <a:lnTo>
                  <a:pt x="2560" y="3117"/>
                </a:lnTo>
                <a:lnTo>
                  <a:pt x="2539" y="3126"/>
                </a:lnTo>
                <a:lnTo>
                  <a:pt x="2534" y="3128"/>
                </a:lnTo>
                <a:lnTo>
                  <a:pt x="2514" y="3137"/>
                </a:lnTo>
                <a:lnTo>
                  <a:pt x="2507" y="3141"/>
                </a:lnTo>
                <a:lnTo>
                  <a:pt x="2486" y="3154"/>
                </a:lnTo>
                <a:lnTo>
                  <a:pt x="2466" y="3168"/>
                </a:lnTo>
                <a:lnTo>
                  <a:pt x="2445" y="3181"/>
                </a:lnTo>
                <a:lnTo>
                  <a:pt x="2444" y="3182"/>
                </a:lnTo>
                <a:lnTo>
                  <a:pt x="2443" y="3181"/>
                </a:lnTo>
                <a:lnTo>
                  <a:pt x="2440" y="3179"/>
                </a:lnTo>
                <a:lnTo>
                  <a:pt x="2439" y="3176"/>
                </a:lnTo>
                <a:lnTo>
                  <a:pt x="2437" y="3174"/>
                </a:lnTo>
                <a:lnTo>
                  <a:pt x="2435" y="3170"/>
                </a:lnTo>
                <a:lnTo>
                  <a:pt x="2430" y="3161"/>
                </a:lnTo>
                <a:lnTo>
                  <a:pt x="2429" y="3160"/>
                </a:lnTo>
                <a:lnTo>
                  <a:pt x="2428" y="3161"/>
                </a:lnTo>
                <a:lnTo>
                  <a:pt x="2418" y="3169"/>
                </a:lnTo>
                <a:lnTo>
                  <a:pt x="2413" y="3175"/>
                </a:lnTo>
                <a:lnTo>
                  <a:pt x="2407" y="3168"/>
                </a:lnTo>
                <a:lnTo>
                  <a:pt x="2406" y="3168"/>
                </a:lnTo>
                <a:lnTo>
                  <a:pt x="2405" y="3168"/>
                </a:lnTo>
                <a:lnTo>
                  <a:pt x="2395" y="3171"/>
                </a:lnTo>
                <a:lnTo>
                  <a:pt x="2396" y="3179"/>
                </a:lnTo>
                <a:lnTo>
                  <a:pt x="2389" y="3179"/>
                </a:lnTo>
                <a:lnTo>
                  <a:pt x="2387" y="3182"/>
                </a:lnTo>
                <a:lnTo>
                  <a:pt x="2386" y="3185"/>
                </a:lnTo>
                <a:lnTo>
                  <a:pt x="2384" y="3190"/>
                </a:lnTo>
                <a:lnTo>
                  <a:pt x="2381" y="3193"/>
                </a:lnTo>
                <a:lnTo>
                  <a:pt x="2377" y="3196"/>
                </a:lnTo>
                <a:lnTo>
                  <a:pt x="2373" y="3201"/>
                </a:lnTo>
                <a:lnTo>
                  <a:pt x="2368" y="3205"/>
                </a:lnTo>
                <a:lnTo>
                  <a:pt x="2365" y="3206"/>
                </a:lnTo>
                <a:lnTo>
                  <a:pt x="2353" y="3217"/>
                </a:lnTo>
                <a:lnTo>
                  <a:pt x="2342" y="3224"/>
                </a:lnTo>
                <a:lnTo>
                  <a:pt x="2328" y="3235"/>
                </a:lnTo>
                <a:lnTo>
                  <a:pt x="2311" y="3211"/>
                </a:lnTo>
                <a:lnTo>
                  <a:pt x="2290" y="3193"/>
                </a:lnTo>
                <a:lnTo>
                  <a:pt x="2267" y="3170"/>
                </a:lnTo>
                <a:lnTo>
                  <a:pt x="2252" y="3166"/>
                </a:lnTo>
                <a:lnTo>
                  <a:pt x="2235" y="3177"/>
                </a:lnTo>
                <a:lnTo>
                  <a:pt x="2229" y="3180"/>
                </a:lnTo>
                <a:lnTo>
                  <a:pt x="2221" y="3170"/>
                </a:lnTo>
                <a:lnTo>
                  <a:pt x="2215" y="3175"/>
                </a:lnTo>
                <a:lnTo>
                  <a:pt x="2197" y="3150"/>
                </a:lnTo>
                <a:lnTo>
                  <a:pt x="2187" y="3149"/>
                </a:lnTo>
                <a:lnTo>
                  <a:pt x="2184" y="3149"/>
                </a:lnTo>
                <a:lnTo>
                  <a:pt x="2184" y="3150"/>
                </a:lnTo>
                <a:lnTo>
                  <a:pt x="2184" y="3152"/>
                </a:lnTo>
                <a:lnTo>
                  <a:pt x="2183" y="3155"/>
                </a:lnTo>
                <a:lnTo>
                  <a:pt x="2182" y="3157"/>
                </a:lnTo>
                <a:lnTo>
                  <a:pt x="2179" y="3158"/>
                </a:lnTo>
                <a:lnTo>
                  <a:pt x="2178" y="3158"/>
                </a:lnTo>
                <a:lnTo>
                  <a:pt x="2177" y="3161"/>
                </a:lnTo>
                <a:lnTo>
                  <a:pt x="2173" y="3166"/>
                </a:lnTo>
                <a:lnTo>
                  <a:pt x="2170" y="3169"/>
                </a:lnTo>
                <a:lnTo>
                  <a:pt x="2170" y="3170"/>
                </a:lnTo>
                <a:lnTo>
                  <a:pt x="2168" y="3176"/>
                </a:lnTo>
                <a:lnTo>
                  <a:pt x="2168" y="3177"/>
                </a:lnTo>
                <a:lnTo>
                  <a:pt x="2166" y="3179"/>
                </a:lnTo>
                <a:lnTo>
                  <a:pt x="2168" y="3187"/>
                </a:lnTo>
                <a:lnTo>
                  <a:pt x="2166" y="3190"/>
                </a:lnTo>
                <a:lnTo>
                  <a:pt x="2123" y="3190"/>
                </a:lnTo>
                <a:lnTo>
                  <a:pt x="2113" y="3195"/>
                </a:lnTo>
                <a:lnTo>
                  <a:pt x="2104" y="3197"/>
                </a:lnTo>
                <a:lnTo>
                  <a:pt x="2102" y="3198"/>
                </a:lnTo>
                <a:lnTo>
                  <a:pt x="2101" y="3198"/>
                </a:lnTo>
                <a:lnTo>
                  <a:pt x="2097" y="3200"/>
                </a:lnTo>
                <a:lnTo>
                  <a:pt x="2091" y="3198"/>
                </a:lnTo>
                <a:lnTo>
                  <a:pt x="2088" y="3193"/>
                </a:lnTo>
                <a:lnTo>
                  <a:pt x="2086" y="3187"/>
                </a:lnTo>
                <a:lnTo>
                  <a:pt x="2085" y="3185"/>
                </a:lnTo>
                <a:lnTo>
                  <a:pt x="2085" y="3182"/>
                </a:lnTo>
                <a:lnTo>
                  <a:pt x="2083" y="3181"/>
                </a:lnTo>
                <a:lnTo>
                  <a:pt x="2082" y="3177"/>
                </a:lnTo>
                <a:lnTo>
                  <a:pt x="2081" y="3175"/>
                </a:lnTo>
                <a:lnTo>
                  <a:pt x="2077" y="3173"/>
                </a:lnTo>
                <a:lnTo>
                  <a:pt x="2070" y="3169"/>
                </a:lnTo>
                <a:lnTo>
                  <a:pt x="2062" y="3168"/>
                </a:lnTo>
                <a:lnTo>
                  <a:pt x="2056" y="3166"/>
                </a:lnTo>
                <a:lnTo>
                  <a:pt x="2054" y="3166"/>
                </a:lnTo>
                <a:lnTo>
                  <a:pt x="2040" y="3209"/>
                </a:lnTo>
                <a:lnTo>
                  <a:pt x="2042" y="3217"/>
                </a:lnTo>
                <a:lnTo>
                  <a:pt x="2042" y="3229"/>
                </a:lnTo>
                <a:lnTo>
                  <a:pt x="2026" y="3230"/>
                </a:lnTo>
                <a:lnTo>
                  <a:pt x="2024" y="3234"/>
                </a:lnTo>
                <a:lnTo>
                  <a:pt x="2024" y="3238"/>
                </a:lnTo>
                <a:lnTo>
                  <a:pt x="2024" y="3239"/>
                </a:lnTo>
                <a:lnTo>
                  <a:pt x="2027" y="3242"/>
                </a:lnTo>
                <a:lnTo>
                  <a:pt x="2029" y="3254"/>
                </a:lnTo>
                <a:lnTo>
                  <a:pt x="2019" y="3277"/>
                </a:lnTo>
                <a:lnTo>
                  <a:pt x="2023" y="3281"/>
                </a:lnTo>
                <a:lnTo>
                  <a:pt x="2023" y="3294"/>
                </a:lnTo>
                <a:lnTo>
                  <a:pt x="2019" y="3306"/>
                </a:lnTo>
                <a:lnTo>
                  <a:pt x="2021" y="3314"/>
                </a:lnTo>
                <a:lnTo>
                  <a:pt x="2017" y="3325"/>
                </a:lnTo>
                <a:lnTo>
                  <a:pt x="2008" y="3334"/>
                </a:lnTo>
                <a:lnTo>
                  <a:pt x="1992" y="3342"/>
                </a:lnTo>
                <a:lnTo>
                  <a:pt x="1984" y="3351"/>
                </a:lnTo>
                <a:lnTo>
                  <a:pt x="1978" y="3360"/>
                </a:lnTo>
                <a:lnTo>
                  <a:pt x="1971" y="3362"/>
                </a:lnTo>
                <a:lnTo>
                  <a:pt x="1966" y="3368"/>
                </a:lnTo>
                <a:lnTo>
                  <a:pt x="1964" y="3376"/>
                </a:lnTo>
                <a:lnTo>
                  <a:pt x="1960" y="3383"/>
                </a:lnTo>
                <a:lnTo>
                  <a:pt x="1968" y="3438"/>
                </a:lnTo>
                <a:lnTo>
                  <a:pt x="1943" y="3453"/>
                </a:lnTo>
                <a:lnTo>
                  <a:pt x="1968" y="3628"/>
                </a:lnTo>
                <a:lnTo>
                  <a:pt x="1966" y="3628"/>
                </a:lnTo>
                <a:lnTo>
                  <a:pt x="1963" y="3631"/>
                </a:lnTo>
                <a:lnTo>
                  <a:pt x="1879" y="3644"/>
                </a:lnTo>
                <a:lnTo>
                  <a:pt x="1859" y="3683"/>
                </a:lnTo>
                <a:lnTo>
                  <a:pt x="1837" y="3712"/>
                </a:lnTo>
                <a:lnTo>
                  <a:pt x="1767" y="3770"/>
                </a:lnTo>
                <a:lnTo>
                  <a:pt x="1760" y="3778"/>
                </a:lnTo>
                <a:lnTo>
                  <a:pt x="1733" y="3821"/>
                </a:lnTo>
                <a:lnTo>
                  <a:pt x="1708" y="3844"/>
                </a:lnTo>
                <a:lnTo>
                  <a:pt x="1696" y="3851"/>
                </a:lnTo>
                <a:lnTo>
                  <a:pt x="1692" y="3853"/>
                </a:lnTo>
                <a:lnTo>
                  <a:pt x="1691" y="3855"/>
                </a:lnTo>
                <a:lnTo>
                  <a:pt x="1676" y="3860"/>
                </a:lnTo>
                <a:lnTo>
                  <a:pt x="1623" y="3880"/>
                </a:lnTo>
                <a:lnTo>
                  <a:pt x="1533" y="3877"/>
                </a:lnTo>
                <a:lnTo>
                  <a:pt x="1524" y="3883"/>
                </a:lnTo>
                <a:lnTo>
                  <a:pt x="1521" y="3885"/>
                </a:lnTo>
                <a:lnTo>
                  <a:pt x="1504" y="3807"/>
                </a:lnTo>
                <a:lnTo>
                  <a:pt x="1496" y="3674"/>
                </a:lnTo>
                <a:lnTo>
                  <a:pt x="1494" y="3674"/>
                </a:lnTo>
                <a:lnTo>
                  <a:pt x="1488" y="3674"/>
                </a:lnTo>
                <a:lnTo>
                  <a:pt x="1451" y="3715"/>
                </a:lnTo>
                <a:lnTo>
                  <a:pt x="1426" y="3664"/>
                </a:lnTo>
                <a:lnTo>
                  <a:pt x="1400" y="3672"/>
                </a:lnTo>
                <a:lnTo>
                  <a:pt x="1375" y="3680"/>
                </a:lnTo>
                <a:lnTo>
                  <a:pt x="1372" y="3680"/>
                </a:lnTo>
                <a:lnTo>
                  <a:pt x="1353" y="3683"/>
                </a:lnTo>
                <a:lnTo>
                  <a:pt x="1338" y="3686"/>
                </a:lnTo>
                <a:lnTo>
                  <a:pt x="1333" y="3690"/>
                </a:lnTo>
                <a:lnTo>
                  <a:pt x="1325" y="3695"/>
                </a:lnTo>
                <a:lnTo>
                  <a:pt x="1322" y="3696"/>
                </a:lnTo>
                <a:lnTo>
                  <a:pt x="1302" y="3704"/>
                </a:lnTo>
                <a:lnTo>
                  <a:pt x="1287" y="3707"/>
                </a:lnTo>
                <a:lnTo>
                  <a:pt x="1281" y="3707"/>
                </a:lnTo>
                <a:lnTo>
                  <a:pt x="1268" y="3708"/>
                </a:lnTo>
                <a:lnTo>
                  <a:pt x="1233" y="3714"/>
                </a:lnTo>
                <a:lnTo>
                  <a:pt x="1227" y="3715"/>
                </a:lnTo>
                <a:lnTo>
                  <a:pt x="1215" y="3711"/>
                </a:lnTo>
                <a:lnTo>
                  <a:pt x="1209" y="3709"/>
                </a:lnTo>
                <a:lnTo>
                  <a:pt x="1209" y="3708"/>
                </a:lnTo>
                <a:lnTo>
                  <a:pt x="1216" y="3686"/>
                </a:lnTo>
                <a:lnTo>
                  <a:pt x="1227" y="3640"/>
                </a:lnTo>
                <a:lnTo>
                  <a:pt x="1228" y="3632"/>
                </a:lnTo>
                <a:lnTo>
                  <a:pt x="1228" y="3617"/>
                </a:lnTo>
                <a:lnTo>
                  <a:pt x="1210" y="3607"/>
                </a:lnTo>
                <a:lnTo>
                  <a:pt x="1191" y="3596"/>
                </a:lnTo>
                <a:lnTo>
                  <a:pt x="1170" y="3581"/>
                </a:lnTo>
                <a:lnTo>
                  <a:pt x="1151" y="3567"/>
                </a:lnTo>
                <a:lnTo>
                  <a:pt x="1115" y="3535"/>
                </a:lnTo>
                <a:lnTo>
                  <a:pt x="1114" y="3536"/>
                </a:lnTo>
                <a:lnTo>
                  <a:pt x="1110" y="3537"/>
                </a:lnTo>
                <a:lnTo>
                  <a:pt x="1108" y="3538"/>
                </a:lnTo>
                <a:lnTo>
                  <a:pt x="1106" y="3538"/>
                </a:lnTo>
                <a:lnTo>
                  <a:pt x="1104" y="3538"/>
                </a:lnTo>
                <a:lnTo>
                  <a:pt x="1101" y="3537"/>
                </a:lnTo>
                <a:lnTo>
                  <a:pt x="1099" y="3538"/>
                </a:lnTo>
                <a:lnTo>
                  <a:pt x="1099" y="3541"/>
                </a:lnTo>
                <a:lnTo>
                  <a:pt x="1097" y="3543"/>
                </a:lnTo>
                <a:lnTo>
                  <a:pt x="1095" y="3546"/>
                </a:lnTo>
                <a:lnTo>
                  <a:pt x="1092" y="3551"/>
                </a:lnTo>
                <a:lnTo>
                  <a:pt x="1087" y="3554"/>
                </a:lnTo>
                <a:lnTo>
                  <a:pt x="1082" y="3553"/>
                </a:lnTo>
                <a:lnTo>
                  <a:pt x="1081" y="3551"/>
                </a:lnTo>
                <a:lnTo>
                  <a:pt x="1078" y="3551"/>
                </a:lnTo>
                <a:lnTo>
                  <a:pt x="1072" y="3548"/>
                </a:lnTo>
                <a:lnTo>
                  <a:pt x="1067" y="3544"/>
                </a:lnTo>
                <a:lnTo>
                  <a:pt x="1058" y="3538"/>
                </a:lnTo>
                <a:lnTo>
                  <a:pt x="1035" y="3520"/>
                </a:lnTo>
                <a:lnTo>
                  <a:pt x="1031" y="3517"/>
                </a:lnTo>
                <a:lnTo>
                  <a:pt x="1029" y="3515"/>
                </a:lnTo>
                <a:lnTo>
                  <a:pt x="1025" y="3511"/>
                </a:lnTo>
                <a:lnTo>
                  <a:pt x="1022" y="3509"/>
                </a:lnTo>
                <a:lnTo>
                  <a:pt x="1014" y="3507"/>
                </a:lnTo>
                <a:lnTo>
                  <a:pt x="1013" y="3506"/>
                </a:lnTo>
                <a:lnTo>
                  <a:pt x="1010" y="3505"/>
                </a:lnTo>
                <a:lnTo>
                  <a:pt x="1009" y="3501"/>
                </a:lnTo>
                <a:lnTo>
                  <a:pt x="1008" y="3499"/>
                </a:lnTo>
                <a:lnTo>
                  <a:pt x="1007" y="3496"/>
                </a:lnTo>
                <a:lnTo>
                  <a:pt x="1006" y="3495"/>
                </a:lnTo>
                <a:lnTo>
                  <a:pt x="1002" y="3493"/>
                </a:lnTo>
                <a:lnTo>
                  <a:pt x="982" y="3479"/>
                </a:lnTo>
                <a:lnTo>
                  <a:pt x="974" y="3472"/>
                </a:lnTo>
                <a:lnTo>
                  <a:pt x="970" y="3469"/>
                </a:lnTo>
                <a:lnTo>
                  <a:pt x="962" y="3462"/>
                </a:lnTo>
                <a:lnTo>
                  <a:pt x="960" y="3459"/>
                </a:lnTo>
                <a:lnTo>
                  <a:pt x="959" y="3457"/>
                </a:lnTo>
                <a:lnTo>
                  <a:pt x="954" y="3452"/>
                </a:lnTo>
                <a:lnTo>
                  <a:pt x="949" y="3447"/>
                </a:lnTo>
                <a:lnTo>
                  <a:pt x="946" y="3445"/>
                </a:lnTo>
                <a:lnTo>
                  <a:pt x="945" y="3440"/>
                </a:lnTo>
                <a:lnTo>
                  <a:pt x="944" y="3437"/>
                </a:lnTo>
                <a:lnTo>
                  <a:pt x="942" y="3434"/>
                </a:lnTo>
                <a:lnTo>
                  <a:pt x="939" y="3431"/>
                </a:lnTo>
                <a:lnTo>
                  <a:pt x="937" y="3429"/>
                </a:lnTo>
                <a:lnTo>
                  <a:pt x="929" y="3425"/>
                </a:lnTo>
                <a:lnTo>
                  <a:pt x="924" y="3422"/>
                </a:lnTo>
                <a:lnTo>
                  <a:pt x="917" y="3422"/>
                </a:lnTo>
                <a:lnTo>
                  <a:pt x="907" y="3416"/>
                </a:lnTo>
                <a:lnTo>
                  <a:pt x="897" y="3405"/>
                </a:lnTo>
                <a:lnTo>
                  <a:pt x="895" y="3405"/>
                </a:lnTo>
                <a:lnTo>
                  <a:pt x="892" y="3404"/>
                </a:lnTo>
                <a:lnTo>
                  <a:pt x="869" y="3408"/>
                </a:lnTo>
                <a:lnTo>
                  <a:pt x="865" y="3409"/>
                </a:lnTo>
                <a:lnTo>
                  <a:pt x="817" y="3434"/>
                </a:lnTo>
                <a:lnTo>
                  <a:pt x="812" y="3436"/>
                </a:lnTo>
                <a:lnTo>
                  <a:pt x="804" y="3429"/>
                </a:lnTo>
                <a:lnTo>
                  <a:pt x="800" y="3425"/>
                </a:lnTo>
                <a:lnTo>
                  <a:pt x="795" y="3422"/>
                </a:lnTo>
                <a:lnTo>
                  <a:pt x="794" y="3421"/>
                </a:lnTo>
                <a:lnTo>
                  <a:pt x="791" y="3415"/>
                </a:lnTo>
                <a:lnTo>
                  <a:pt x="789" y="3411"/>
                </a:lnTo>
                <a:lnTo>
                  <a:pt x="788" y="3403"/>
                </a:lnTo>
                <a:lnTo>
                  <a:pt x="784" y="3397"/>
                </a:lnTo>
                <a:lnTo>
                  <a:pt x="782" y="3392"/>
                </a:lnTo>
                <a:lnTo>
                  <a:pt x="780" y="3392"/>
                </a:lnTo>
                <a:lnTo>
                  <a:pt x="775" y="3387"/>
                </a:lnTo>
                <a:lnTo>
                  <a:pt x="770" y="3383"/>
                </a:lnTo>
                <a:lnTo>
                  <a:pt x="769" y="3381"/>
                </a:lnTo>
                <a:lnTo>
                  <a:pt x="768" y="3379"/>
                </a:lnTo>
                <a:lnTo>
                  <a:pt x="768" y="3373"/>
                </a:lnTo>
                <a:lnTo>
                  <a:pt x="770" y="3373"/>
                </a:lnTo>
                <a:lnTo>
                  <a:pt x="777" y="3373"/>
                </a:lnTo>
                <a:lnTo>
                  <a:pt x="779" y="3367"/>
                </a:lnTo>
                <a:lnTo>
                  <a:pt x="779" y="3363"/>
                </a:lnTo>
                <a:lnTo>
                  <a:pt x="777" y="3361"/>
                </a:lnTo>
                <a:lnTo>
                  <a:pt x="775" y="3358"/>
                </a:lnTo>
                <a:lnTo>
                  <a:pt x="778" y="3354"/>
                </a:lnTo>
                <a:lnTo>
                  <a:pt x="788" y="3335"/>
                </a:lnTo>
                <a:lnTo>
                  <a:pt x="793" y="3330"/>
                </a:lnTo>
                <a:lnTo>
                  <a:pt x="791" y="3324"/>
                </a:lnTo>
                <a:lnTo>
                  <a:pt x="794" y="3319"/>
                </a:lnTo>
                <a:lnTo>
                  <a:pt x="796" y="3314"/>
                </a:lnTo>
                <a:lnTo>
                  <a:pt x="798" y="3312"/>
                </a:lnTo>
                <a:lnTo>
                  <a:pt x="807" y="3306"/>
                </a:lnTo>
                <a:lnTo>
                  <a:pt x="811" y="3301"/>
                </a:lnTo>
                <a:lnTo>
                  <a:pt x="812" y="3292"/>
                </a:lnTo>
                <a:lnTo>
                  <a:pt x="812" y="3291"/>
                </a:lnTo>
                <a:lnTo>
                  <a:pt x="815" y="3290"/>
                </a:lnTo>
                <a:lnTo>
                  <a:pt x="816" y="3288"/>
                </a:lnTo>
                <a:lnTo>
                  <a:pt x="815" y="3287"/>
                </a:lnTo>
                <a:lnTo>
                  <a:pt x="814" y="3285"/>
                </a:lnTo>
                <a:lnTo>
                  <a:pt x="814" y="3278"/>
                </a:lnTo>
                <a:lnTo>
                  <a:pt x="814" y="3276"/>
                </a:lnTo>
                <a:lnTo>
                  <a:pt x="812" y="3275"/>
                </a:lnTo>
                <a:lnTo>
                  <a:pt x="810" y="3270"/>
                </a:lnTo>
                <a:lnTo>
                  <a:pt x="807" y="3267"/>
                </a:lnTo>
                <a:lnTo>
                  <a:pt x="805" y="3265"/>
                </a:lnTo>
                <a:lnTo>
                  <a:pt x="804" y="3265"/>
                </a:lnTo>
                <a:lnTo>
                  <a:pt x="801" y="3264"/>
                </a:lnTo>
                <a:lnTo>
                  <a:pt x="801" y="3261"/>
                </a:lnTo>
                <a:lnTo>
                  <a:pt x="800" y="3260"/>
                </a:lnTo>
                <a:lnTo>
                  <a:pt x="800" y="3258"/>
                </a:lnTo>
                <a:lnTo>
                  <a:pt x="796" y="3248"/>
                </a:lnTo>
                <a:lnTo>
                  <a:pt x="796" y="3245"/>
                </a:lnTo>
                <a:lnTo>
                  <a:pt x="795" y="3244"/>
                </a:lnTo>
                <a:lnTo>
                  <a:pt x="790" y="3239"/>
                </a:lnTo>
                <a:lnTo>
                  <a:pt x="789" y="3238"/>
                </a:lnTo>
                <a:lnTo>
                  <a:pt x="784" y="3233"/>
                </a:lnTo>
                <a:lnTo>
                  <a:pt x="780" y="3232"/>
                </a:lnTo>
                <a:lnTo>
                  <a:pt x="777" y="3230"/>
                </a:lnTo>
                <a:lnTo>
                  <a:pt x="769" y="3228"/>
                </a:lnTo>
                <a:lnTo>
                  <a:pt x="768" y="3227"/>
                </a:lnTo>
                <a:lnTo>
                  <a:pt x="766" y="3224"/>
                </a:lnTo>
                <a:lnTo>
                  <a:pt x="763" y="3219"/>
                </a:lnTo>
                <a:lnTo>
                  <a:pt x="761" y="3216"/>
                </a:lnTo>
                <a:lnTo>
                  <a:pt x="755" y="3203"/>
                </a:lnTo>
                <a:lnTo>
                  <a:pt x="752" y="3197"/>
                </a:lnTo>
                <a:lnTo>
                  <a:pt x="748" y="3179"/>
                </a:lnTo>
                <a:lnTo>
                  <a:pt x="748" y="3175"/>
                </a:lnTo>
                <a:lnTo>
                  <a:pt x="748" y="3171"/>
                </a:lnTo>
                <a:lnTo>
                  <a:pt x="747" y="3159"/>
                </a:lnTo>
                <a:lnTo>
                  <a:pt x="745" y="3145"/>
                </a:lnTo>
                <a:lnTo>
                  <a:pt x="743" y="3141"/>
                </a:lnTo>
                <a:lnTo>
                  <a:pt x="742" y="3134"/>
                </a:lnTo>
                <a:lnTo>
                  <a:pt x="742" y="3127"/>
                </a:lnTo>
                <a:lnTo>
                  <a:pt x="742" y="3122"/>
                </a:lnTo>
                <a:lnTo>
                  <a:pt x="742" y="3120"/>
                </a:lnTo>
                <a:lnTo>
                  <a:pt x="742" y="3111"/>
                </a:lnTo>
                <a:lnTo>
                  <a:pt x="741" y="3104"/>
                </a:lnTo>
                <a:lnTo>
                  <a:pt x="739" y="3099"/>
                </a:lnTo>
                <a:lnTo>
                  <a:pt x="739" y="3094"/>
                </a:lnTo>
                <a:lnTo>
                  <a:pt x="734" y="3081"/>
                </a:lnTo>
                <a:lnTo>
                  <a:pt x="734" y="3078"/>
                </a:lnTo>
                <a:lnTo>
                  <a:pt x="721" y="3043"/>
                </a:lnTo>
                <a:lnTo>
                  <a:pt x="720" y="3038"/>
                </a:lnTo>
                <a:lnTo>
                  <a:pt x="710" y="3038"/>
                </a:lnTo>
                <a:lnTo>
                  <a:pt x="709" y="3036"/>
                </a:lnTo>
                <a:lnTo>
                  <a:pt x="700" y="3022"/>
                </a:lnTo>
                <a:lnTo>
                  <a:pt x="698" y="3016"/>
                </a:lnTo>
                <a:lnTo>
                  <a:pt x="697" y="3010"/>
                </a:lnTo>
                <a:lnTo>
                  <a:pt x="697" y="3004"/>
                </a:lnTo>
                <a:lnTo>
                  <a:pt x="695" y="2998"/>
                </a:lnTo>
                <a:lnTo>
                  <a:pt x="691" y="2989"/>
                </a:lnTo>
                <a:lnTo>
                  <a:pt x="689" y="2973"/>
                </a:lnTo>
                <a:lnTo>
                  <a:pt x="688" y="2957"/>
                </a:lnTo>
                <a:lnTo>
                  <a:pt x="689" y="2948"/>
                </a:lnTo>
                <a:lnTo>
                  <a:pt x="686" y="2944"/>
                </a:lnTo>
                <a:lnTo>
                  <a:pt x="684" y="2941"/>
                </a:lnTo>
                <a:lnTo>
                  <a:pt x="684" y="2940"/>
                </a:lnTo>
                <a:lnTo>
                  <a:pt x="686" y="2939"/>
                </a:lnTo>
                <a:lnTo>
                  <a:pt x="688" y="2935"/>
                </a:lnTo>
                <a:lnTo>
                  <a:pt x="692" y="2930"/>
                </a:lnTo>
                <a:lnTo>
                  <a:pt x="695" y="2928"/>
                </a:lnTo>
                <a:lnTo>
                  <a:pt x="700" y="2923"/>
                </a:lnTo>
                <a:lnTo>
                  <a:pt x="704" y="2920"/>
                </a:lnTo>
                <a:lnTo>
                  <a:pt x="707" y="2918"/>
                </a:lnTo>
                <a:lnTo>
                  <a:pt x="710" y="2912"/>
                </a:lnTo>
                <a:lnTo>
                  <a:pt x="713" y="2912"/>
                </a:lnTo>
                <a:lnTo>
                  <a:pt x="718" y="2913"/>
                </a:lnTo>
                <a:lnTo>
                  <a:pt x="721" y="2913"/>
                </a:lnTo>
                <a:lnTo>
                  <a:pt x="724" y="2913"/>
                </a:lnTo>
                <a:lnTo>
                  <a:pt x="726" y="2910"/>
                </a:lnTo>
                <a:lnTo>
                  <a:pt x="726" y="2908"/>
                </a:lnTo>
                <a:lnTo>
                  <a:pt x="727" y="2904"/>
                </a:lnTo>
                <a:lnTo>
                  <a:pt x="727" y="2903"/>
                </a:lnTo>
                <a:lnTo>
                  <a:pt x="729" y="2900"/>
                </a:lnTo>
                <a:lnTo>
                  <a:pt x="732" y="2899"/>
                </a:lnTo>
                <a:lnTo>
                  <a:pt x="737" y="2899"/>
                </a:lnTo>
                <a:lnTo>
                  <a:pt x="742" y="2896"/>
                </a:lnTo>
                <a:lnTo>
                  <a:pt x="747" y="2892"/>
                </a:lnTo>
                <a:lnTo>
                  <a:pt x="746" y="2891"/>
                </a:lnTo>
                <a:lnTo>
                  <a:pt x="741" y="2883"/>
                </a:lnTo>
                <a:lnTo>
                  <a:pt x="740" y="2882"/>
                </a:lnTo>
                <a:lnTo>
                  <a:pt x="721" y="2856"/>
                </a:lnTo>
                <a:lnTo>
                  <a:pt x="732" y="2833"/>
                </a:lnTo>
                <a:lnTo>
                  <a:pt x="708" y="2827"/>
                </a:lnTo>
                <a:lnTo>
                  <a:pt x="684" y="2822"/>
                </a:lnTo>
                <a:lnTo>
                  <a:pt x="679" y="2820"/>
                </a:lnTo>
                <a:lnTo>
                  <a:pt x="673" y="2818"/>
                </a:lnTo>
                <a:lnTo>
                  <a:pt x="672" y="2814"/>
                </a:lnTo>
                <a:lnTo>
                  <a:pt x="651" y="2804"/>
                </a:lnTo>
                <a:lnTo>
                  <a:pt x="623" y="2807"/>
                </a:lnTo>
                <a:lnTo>
                  <a:pt x="593" y="2792"/>
                </a:lnTo>
                <a:lnTo>
                  <a:pt x="595" y="2790"/>
                </a:lnTo>
                <a:lnTo>
                  <a:pt x="595" y="2786"/>
                </a:lnTo>
                <a:lnTo>
                  <a:pt x="598" y="2786"/>
                </a:lnTo>
                <a:lnTo>
                  <a:pt x="603" y="2787"/>
                </a:lnTo>
                <a:lnTo>
                  <a:pt x="606" y="2785"/>
                </a:lnTo>
                <a:lnTo>
                  <a:pt x="608" y="2782"/>
                </a:lnTo>
                <a:lnTo>
                  <a:pt x="619" y="2764"/>
                </a:lnTo>
                <a:lnTo>
                  <a:pt x="614" y="2761"/>
                </a:lnTo>
                <a:lnTo>
                  <a:pt x="622" y="2731"/>
                </a:lnTo>
                <a:lnTo>
                  <a:pt x="609" y="2734"/>
                </a:lnTo>
                <a:lnTo>
                  <a:pt x="581" y="2740"/>
                </a:lnTo>
                <a:lnTo>
                  <a:pt x="576" y="2742"/>
                </a:lnTo>
                <a:lnTo>
                  <a:pt x="575" y="2742"/>
                </a:lnTo>
                <a:lnTo>
                  <a:pt x="575" y="2747"/>
                </a:lnTo>
                <a:lnTo>
                  <a:pt x="574" y="2756"/>
                </a:lnTo>
                <a:lnTo>
                  <a:pt x="569" y="2769"/>
                </a:lnTo>
                <a:lnTo>
                  <a:pt x="565" y="2780"/>
                </a:lnTo>
                <a:lnTo>
                  <a:pt x="555" y="2816"/>
                </a:lnTo>
                <a:lnTo>
                  <a:pt x="553" y="2846"/>
                </a:lnTo>
                <a:lnTo>
                  <a:pt x="545" y="2840"/>
                </a:lnTo>
                <a:lnTo>
                  <a:pt x="540" y="2835"/>
                </a:lnTo>
                <a:lnTo>
                  <a:pt x="534" y="2832"/>
                </a:lnTo>
                <a:lnTo>
                  <a:pt x="396" y="2722"/>
                </a:lnTo>
                <a:lnTo>
                  <a:pt x="404" y="2713"/>
                </a:lnTo>
                <a:lnTo>
                  <a:pt x="426" y="2690"/>
                </a:lnTo>
                <a:lnTo>
                  <a:pt x="425" y="2689"/>
                </a:lnTo>
                <a:lnTo>
                  <a:pt x="419" y="2680"/>
                </a:lnTo>
                <a:lnTo>
                  <a:pt x="416" y="2676"/>
                </a:lnTo>
                <a:lnTo>
                  <a:pt x="355" y="2702"/>
                </a:lnTo>
                <a:lnTo>
                  <a:pt x="351" y="2704"/>
                </a:lnTo>
                <a:lnTo>
                  <a:pt x="331" y="2700"/>
                </a:lnTo>
                <a:lnTo>
                  <a:pt x="300" y="2692"/>
                </a:lnTo>
                <a:lnTo>
                  <a:pt x="294" y="2691"/>
                </a:lnTo>
                <a:lnTo>
                  <a:pt x="275" y="2687"/>
                </a:lnTo>
                <a:lnTo>
                  <a:pt x="265" y="2685"/>
                </a:lnTo>
                <a:lnTo>
                  <a:pt x="265" y="2684"/>
                </a:lnTo>
                <a:lnTo>
                  <a:pt x="266" y="2683"/>
                </a:lnTo>
                <a:lnTo>
                  <a:pt x="271" y="2649"/>
                </a:lnTo>
                <a:lnTo>
                  <a:pt x="275" y="2630"/>
                </a:lnTo>
                <a:lnTo>
                  <a:pt x="280" y="2606"/>
                </a:lnTo>
                <a:lnTo>
                  <a:pt x="280" y="2604"/>
                </a:lnTo>
                <a:lnTo>
                  <a:pt x="283" y="2590"/>
                </a:lnTo>
                <a:lnTo>
                  <a:pt x="283" y="2587"/>
                </a:lnTo>
                <a:lnTo>
                  <a:pt x="284" y="2587"/>
                </a:lnTo>
                <a:lnTo>
                  <a:pt x="284" y="2584"/>
                </a:lnTo>
                <a:lnTo>
                  <a:pt x="286" y="2578"/>
                </a:lnTo>
                <a:lnTo>
                  <a:pt x="287" y="2575"/>
                </a:lnTo>
                <a:lnTo>
                  <a:pt x="289" y="2564"/>
                </a:lnTo>
                <a:lnTo>
                  <a:pt x="291" y="2557"/>
                </a:lnTo>
                <a:lnTo>
                  <a:pt x="292" y="2555"/>
                </a:lnTo>
                <a:lnTo>
                  <a:pt x="292" y="2553"/>
                </a:lnTo>
                <a:lnTo>
                  <a:pt x="292" y="2551"/>
                </a:lnTo>
                <a:lnTo>
                  <a:pt x="293" y="2548"/>
                </a:lnTo>
                <a:lnTo>
                  <a:pt x="293" y="2547"/>
                </a:lnTo>
                <a:lnTo>
                  <a:pt x="293" y="2546"/>
                </a:lnTo>
                <a:lnTo>
                  <a:pt x="294" y="2543"/>
                </a:lnTo>
                <a:lnTo>
                  <a:pt x="294" y="2542"/>
                </a:lnTo>
                <a:lnTo>
                  <a:pt x="296" y="2540"/>
                </a:lnTo>
                <a:lnTo>
                  <a:pt x="297" y="2534"/>
                </a:lnTo>
                <a:lnTo>
                  <a:pt x="299" y="2526"/>
                </a:lnTo>
                <a:lnTo>
                  <a:pt x="304" y="2509"/>
                </a:lnTo>
                <a:lnTo>
                  <a:pt x="304" y="2507"/>
                </a:lnTo>
                <a:lnTo>
                  <a:pt x="305" y="2503"/>
                </a:lnTo>
                <a:lnTo>
                  <a:pt x="305" y="2502"/>
                </a:lnTo>
                <a:lnTo>
                  <a:pt x="307" y="2499"/>
                </a:lnTo>
                <a:lnTo>
                  <a:pt x="312" y="2483"/>
                </a:lnTo>
                <a:lnTo>
                  <a:pt x="314" y="2475"/>
                </a:lnTo>
                <a:lnTo>
                  <a:pt x="319" y="2460"/>
                </a:lnTo>
                <a:lnTo>
                  <a:pt x="299" y="2466"/>
                </a:lnTo>
                <a:lnTo>
                  <a:pt x="292" y="2468"/>
                </a:lnTo>
                <a:lnTo>
                  <a:pt x="286" y="2471"/>
                </a:lnTo>
                <a:lnTo>
                  <a:pt x="280" y="2472"/>
                </a:lnTo>
                <a:lnTo>
                  <a:pt x="264" y="2478"/>
                </a:lnTo>
                <a:lnTo>
                  <a:pt x="261" y="2478"/>
                </a:lnTo>
                <a:lnTo>
                  <a:pt x="260" y="2478"/>
                </a:lnTo>
                <a:lnTo>
                  <a:pt x="259" y="2479"/>
                </a:lnTo>
                <a:lnTo>
                  <a:pt x="255" y="2481"/>
                </a:lnTo>
                <a:lnTo>
                  <a:pt x="251" y="2483"/>
                </a:lnTo>
                <a:lnTo>
                  <a:pt x="249" y="2483"/>
                </a:lnTo>
                <a:lnTo>
                  <a:pt x="246" y="2484"/>
                </a:lnTo>
                <a:lnTo>
                  <a:pt x="246" y="2486"/>
                </a:lnTo>
                <a:lnTo>
                  <a:pt x="245" y="2486"/>
                </a:lnTo>
                <a:lnTo>
                  <a:pt x="244" y="2486"/>
                </a:lnTo>
                <a:lnTo>
                  <a:pt x="243" y="2484"/>
                </a:lnTo>
                <a:lnTo>
                  <a:pt x="241" y="2482"/>
                </a:lnTo>
                <a:lnTo>
                  <a:pt x="240" y="2482"/>
                </a:lnTo>
                <a:lnTo>
                  <a:pt x="234" y="2481"/>
                </a:lnTo>
                <a:lnTo>
                  <a:pt x="233" y="2481"/>
                </a:lnTo>
                <a:lnTo>
                  <a:pt x="232" y="2482"/>
                </a:lnTo>
                <a:lnTo>
                  <a:pt x="229" y="2481"/>
                </a:lnTo>
                <a:lnTo>
                  <a:pt x="227" y="2479"/>
                </a:lnTo>
                <a:lnTo>
                  <a:pt x="225" y="2479"/>
                </a:lnTo>
                <a:lnTo>
                  <a:pt x="223" y="2481"/>
                </a:lnTo>
                <a:lnTo>
                  <a:pt x="222" y="2481"/>
                </a:lnTo>
                <a:lnTo>
                  <a:pt x="222" y="2479"/>
                </a:lnTo>
                <a:lnTo>
                  <a:pt x="220" y="2478"/>
                </a:lnTo>
                <a:lnTo>
                  <a:pt x="222" y="2477"/>
                </a:lnTo>
                <a:lnTo>
                  <a:pt x="223" y="2475"/>
                </a:lnTo>
                <a:lnTo>
                  <a:pt x="223" y="2472"/>
                </a:lnTo>
                <a:lnTo>
                  <a:pt x="222" y="2472"/>
                </a:lnTo>
                <a:lnTo>
                  <a:pt x="219" y="2472"/>
                </a:lnTo>
                <a:lnTo>
                  <a:pt x="218" y="2472"/>
                </a:lnTo>
                <a:lnTo>
                  <a:pt x="214" y="2472"/>
                </a:lnTo>
                <a:lnTo>
                  <a:pt x="213" y="2473"/>
                </a:lnTo>
                <a:lnTo>
                  <a:pt x="212" y="2475"/>
                </a:lnTo>
                <a:lnTo>
                  <a:pt x="211" y="2475"/>
                </a:lnTo>
                <a:lnTo>
                  <a:pt x="209" y="2473"/>
                </a:lnTo>
                <a:lnTo>
                  <a:pt x="209" y="2472"/>
                </a:lnTo>
                <a:lnTo>
                  <a:pt x="208" y="2472"/>
                </a:lnTo>
                <a:lnTo>
                  <a:pt x="207" y="2472"/>
                </a:lnTo>
                <a:lnTo>
                  <a:pt x="207" y="2475"/>
                </a:lnTo>
                <a:lnTo>
                  <a:pt x="207" y="2476"/>
                </a:lnTo>
                <a:lnTo>
                  <a:pt x="206" y="2477"/>
                </a:lnTo>
                <a:lnTo>
                  <a:pt x="204" y="2477"/>
                </a:lnTo>
                <a:lnTo>
                  <a:pt x="202" y="2476"/>
                </a:lnTo>
                <a:lnTo>
                  <a:pt x="200" y="2473"/>
                </a:lnTo>
                <a:lnTo>
                  <a:pt x="198" y="2473"/>
                </a:lnTo>
                <a:lnTo>
                  <a:pt x="198" y="2476"/>
                </a:lnTo>
                <a:lnTo>
                  <a:pt x="197" y="2477"/>
                </a:lnTo>
                <a:lnTo>
                  <a:pt x="196" y="2477"/>
                </a:lnTo>
                <a:lnTo>
                  <a:pt x="196" y="2476"/>
                </a:lnTo>
                <a:lnTo>
                  <a:pt x="195" y="2473"/>
                </a:lnTo>
                <a:lnTo>
                  <a:pt x="193" y="2473"/>
                </a:lnTo>
                <a:lnTo>
                  <a:pt x="192" y="2472"/>
                </a:lnTo>
                <a:lnTo>
                  <a:pt x="191" y="2472"/>
                </a:lnTo>
                <a:lnTo>
                  <a:pt x="191" y="2471"/>
                </a:lnTo>
                <a:lnTo>
                  <a:pt x="190" y="2471"/>
                </a:lnTo>
                <a:lnTo>
                  <a:pt x="188" y="2470"/>
                </a:lnTo>
                <a:lnTo>
                  <a:pt x="188" y="2468"/>
                </a:lnTo>
                <a:lnTo>
                  <a:pt x="188" y="2467"/>
                </a:lnTo>
                <a:lnTo>
                  <a:pt x="187" y="2466"/>
                </a:lnTo>
                <a:lnTo>
                  <a:pt x="186" y="2465"/>
                </a:lnTo>
                <a:lnTo>
                  <a:pt x="185" y="2463"/>
                </a:lnTo>
                <a:lnTo>
                  <a:pt x="184" y="2465"/>
                </a:lnTo>
                <a:lnTo>
                  <a:pt x="184" y="2466"/>
                </a:lnTo>
                <a:lnTo>
                  <a:pt x="182" y="2466"/>
                </a:lnTo>
                <a:lnTo>
                  <a:pt x="181" y="2465"/>
                </a:lnTo>
                <a:lnTo>
                  <a:pt x="177" y="2460"/>
                </a:lnTo>
                <a:lnTo>
                  <a:pt x="176" y="2460"/>
                </a:lnTo>
                <a:lnTo>
                  <a:pt x="176" y="2459"/>
                </a:lnTo>
                <a:lnTo>
                  <a:pt x="174" y="2460"/>
                </a:lnTo>
                <a:lnTo>
                  <a:pt x="169" y="2460"/>
                </a:lnTo>
                <a:lnTo>
                  <a:pt x="163" y="2456"/>
                </a:lnTo>
                <a:lnTo>
                  <a:pt x="160" y="2456"/>
                </a:lnTo>
                <a:lnTo>
                  <a:pt x="159" y="2456"/>
                </a:lnTo>
                <a:lnTo>
                  <a:pt x="158" y="2456"/>
                </a:lnTo>
                <a:lnTo>
                  <a:pt x="155" y="2454"/>
                </a:lnTo>
                <a:lnTo>
                  <a:pt x="149" y="2451"/>
                </a:lnTo>
                <a:lnTo>
                  <a:pt x="147" y="2450"/>
                </a:lnTo>
                <a:lnTo>
                  <a:pt x="147" y="2444"/>
                </a:lnTo>
                <a:lnTo>
                  <a:pt x="144" y="2364"/>
                </a:lnTo>
                <a:lnTo>
                  <a:pt x="144" y="2350"/>
                </a:lnTo>
                <a:lnTo>
                  <a:pt x="143" y="2333"/>
                </a:lnTo>
                <a:lnTo>
                  <a:pt x="143" y="2319"/>
                </a:lnTo>
                <a:lnTo>
                  <a:pt x="143" y="2316"/>
                </a:lnTo>
                <a:lnTo>
                  <a:pt x="142" y="2313"/>
                </a:lnTo>
                <a:lnTo>
                  <a:pt x="136" y="2286"/>
                </a:lnTo>
                <a:lnTo>
                  <a:pt x="132" y="2268"/>
                </a:lnTo>
                <a:lnTo>
                  <a:pt x="131" y="2259"/>
                </a:lnTo>
                <a:lnTo>
                  <a:pt x="129" y="2252"/>
                </a:lnTo>
                <a:lnTo>
                  <a:pt x="129" y="2248"/>
                </a:lnTo>
                <a:lnTo>
                  <a:pt x="128" y="2247"/>
                </a:lnTo>
                <a:lnTo>
                  <a:pt x="126" y="2232"/>
                </a:lnTo>
                <a:lnTo>
                  <a:pt x="126" y="2230"/>
                </a:lnTo>
                <a:lnTo>
                  <a:pt x="126" y="2222"/>
                </a:lnTo>
                <a:lnTo>
                  <a:pt x="126" y="2220"/>
                </a:lnTo>
                <a:lnTo>
                  <a:pt x="126" y="2216"/>
                </a:lnTo>
                <a:lnTo>
                  <a:pt x="126" y="2210"/>
                </a:lnTo>
                <a:lnTo>
                  <a:pt x="126" y="2207"/>
                </a:lnTo>
                <a:lnTo>
                  <a:pt x="123" y="2194"/>
                </a:lnTo>
                <a:lnTo>
                  <a:pt x="123" y="2193"/>
                </a:lnTo>
                <a:lnTo>
                  <a:pt x="121" y="2180"/>
                </a:lnTo>
                <a:lnTo>
                  <a:pt x="117" y="2157"/>
                </a:lnTo>
                <a:lnTo>
                  <a:pt x="115" y="2142"/>
                </a:lnTo>
                <a:lnTo>
                  <a:pt x="109" y="2119"/>
                </a:lnTo>
                <a:lnTo>
                  <a:pt x="78" y="2004"/>
                </a:lnTo>
                <a:lnTo>
                  <a:pt x="74" y="1986"/>
                </a:lnTo>
                <a:lnTo>
                  <a:pt x="74" y="1980"/>
                </a:lnTo>
                <a:lnTo>
                  <a:pt x="73" y="1977"/>
                </a:lnTo>
                <a:lnTo>
                  <a:pt x="69" y="1985"/>
                </a:lnTo>
                <a:lnTo>
                  <a:pt x="62" y="1971"/>
                </a:lnTo>
                <a:lnTo>
                  <a:pt x="67" y="1966"/>
                </a:lnTo>
                <a:lnTo>
                  <a:pt x="70" y="1962"/>
                </a:lnTo>
                <a:lnTo>
                  <a:pt x="53" y="1891"/>
                </a:lnTo>
                <a:lnTo>
                  <a:pt x="35" y="1834"/>
                </a:lnTo>
                <a:lnTo>
                  <a:pt x="17" y="1802"/>
                </a:lnTo>
                <a:lnTo>
                  <a:pt x="0" y="1775"/>
                </a:lnTo>
                <a:lnTo>
                  <a:pt x="3" y="1765"/>
                </a:lnTo>
                <a:lnTo>
                  <a:pt x="1" y="1753"/>
                </a:lnTo>
                <a:lnTo>
                  <a:pt x="40" y="1746"/>
                </a:lnTo>
                <a:lnTo>
                  <a:pt x="42" y="1753"/>
                </a:lnTo>
                <a:lnTo>
                  <a:pt x="68" y="1784"/>
                </a:lnTo>
                <a:lnTo>
                  <a:pt x="70" y="1785"/>
                </a:lnTo>
                <a:lnTo>
                  <a:pt x="91" y="1813"/>
                </a:lnTo>
                <a:lnTo>
                  <a:pt x="107" y="1767"/>
                </a:lnTo>
                <a:lnTo>
                  <a:pt x="120" y="1765"/>
                </a:lnTo>
                <a:lnTo>
                  <a:pt x="128" y="1767"/>
                </a:lnTo>
                <a:lnTo>
                  <a:pt x="129" y="1764"/>
                </a:lnTo>
                <a:lnTo>
                  <a:pt x="153" y="1730"/>
                </a:lnTo>
                <a:lnTo>
                  <a:pt x="153" y="1728"/>
                </a:lnTo>
                <a:lnTo>
                  <a:pt x="185" y="1679"/>
                </a:lnTo>
                <a:lnTo>
                  <a:pt x="224" y="1618"/>
                </a:lnTo>
                <a:lnTo>
                  <a:pt x="225" y="1614"/>
                </a:lnTo>
                <a:lnTo>
                  <a:pt x="235" y="1600"/>
                </a:lnTo>
                <a:lnTo>
                  <a:pt x="246" y="1583"/>
                </a:lnTo>
                <a:lnTo>
                  <a:pt x="259" y="1563"/>
                </a:lnTo>
                <a:lnTo>
                  <a:pt x="261" y="1560"/>
                </a:lnTo>
                <a:lnTo>
                  <a:pt x="267" y="1552"/>
                </a:lnTo>
                <a:lnTo>
                  <a:pt x="367" y="1509"/>
                </a:lnTo>
                <a:lnTo>
                  <a:pt x="490" y="1434"/>
                </a:lnTo>
                <a:lnTo>
                  <a:pt x="502" y="1431"/>
                </a:lnTo>
                <a:lnTo>
                  <a:pt x="507" y="1428"/>
                </a:lnTo>
                <a:lnTo>
                  <a:pt x="508" y="1427"/>
                </a:lnTo>
                <a:lnTo>
                  <a:pt x="510" y="1426"/>
                </a:lnTo>
                <a:lnTo>
                  <a:pt x="503" y="1407"/>
                </a:lnTo>
                <a:lnTo>
                  <a:pt x="503" y="1405"/>
                </a:lnTo>
                <a:lnTo>
                  <a:pt x="505" y="1405"/>
                </a:lnTo>
                <a:lnTo>
                  <a:pt x="532" y="1362"/>
                </a:lnTo>
                <a:lnTo>
                  <a:pt x="531" y="1357"/>
                </a:lnTo>
                <a:lnTo>
                  <a:pt x="529" y="1354"/>
                </a:lnTo>
                <a:lnTo>
                  <a:pt x="531" y="1353"/>
                </a:lnTo>
                <a:lnTo>
                  <a:pt x="529" y="1352"/>
                </a:lnTo>
                <a:lnTo>
                  <a:pt x="531" y="1350"/>
                </a:lnTo>
                <a:lnTo>
                  <a:pt x="531" y="1349"/>
                </a:lnTo>
                <a:lnTo>
                  <a:pt x="532" y="1348"/>
                </a:lnTo>
                <a:lnTo>
                  <a:pt x="532" y="1347"/>
                </a:lnTo>
                <a:lnTo>
                  <a:pt x="533" y="1342"/>
                </a:lnTo>
                <a:lnTo>
                  <a:pt x="537" y="1346"/>
                </a:lnTo>
                <a:lnTo>
                  <a:pt x="537" y="1344"/>
                </a:lnTo>
                <a:lnTo>
                  <a:pt x="538" y="1342"/>
                </a:lnTo>
                <a:lnTo>
                  <a:pt x="539" y="1341"/>
                </a:lnTo>
                <a:lnTo>
                  <a:pt x="540" y="1339"/>
                </a:lnTo>
                <a:lnTo>
                  <a:pt x="542" y="1339"/>
                </a:lnTo>
                <a:lnTo>
                  <a:pt x="542" y="1336"/>
                </a:lnTo>
                <a:lnTo>
                  <a:pt x="543" y="1334"/>
                </a:lnTo>
                <a:lnTo>
                  <a:pt x="545" y="1336"/>
                </a:lnTo>
                <a:lnTo>
                  <a:pt x="548" y="1332"/>
                </a:lnTo>
                <a:lnTo>
                  <a:pt x="548" y="1330"/>
                </a:lnTo>
                <a:lnTo>
                  <a:pt x="548" y="1327"/>
                </a:lnTo>
                <a:lnTo>
                  <a:pt x="547" y="1326"/>
                </a:lnTo>
                <a:lnTo>
                  <a:pt x="547" y="1325"/>
                </a:lnTo>
                <a:lnTo>
                  <a:pt x="545" y="1325"/>
                </a:lnTo>
                <a:lnTo>
                  <a:pt x="545" y="1323"/>
                </a:lnTo>
                <a:lnTo>
                  <a:pt x="542" y="1322"/>
                </a:lnTo>
                <a:lnTo>
                  <a:pt x="542" y="1321"/>
                </a:lnTo>
                <a:lnTo>
                  <a:pt x="542" y="1320"/>
                </a:lnTo>
                <a:lnTo>
                  <a:pt x="545" y="1320"/>
                </a:lnTo>
                <a:lnTo>
                  <a:pt x="545" y="1318"/>
                </a:lnTo>
                <a:lnTo>
                  <a:pt x="547" y="1317"/>
                </a:lnTo>
                <a:lnTo>
                  <a:pt x="544" y="1316"/>
                </a:lnTo>
                <a:lnTo>
                  <a:pt x="544" y="1312"/>
                </a:lnTo>
                <a:lnTo>
                  <a:pt x="544" y="1311"/>
                </a:lnTo>
                <a:lnTo>
                  <a:pt x="543" y="1311"/>
                </a:lnTo>
                <a:lnTo>
                  <a:pt x="542" y="1312"/>
                </a:lnTo>
                <a:lnTo>
                  <a:pt x="540" y="1312"/>
                </a:lnTo>
                <a:lnTo>
                  <a:pt x="540" y="1311"/>
                </a:lnTo>
                <a:lnTo>
                  <a:pt x="543" y="1309"/>
                </a:lnTo>
                <a:lnTo>
                  <a:pt x="542" y="1307"/>
                </a:lnTo>
                <a:lnTo>
                  <a:pt x="542" y="1304"/>
                </a:lnTo>
                <a:lnTo>
                  <a:pt x="542" y="1302"/>
                </a:lnTo>
                <a:lnTo>
                  <a:pt x="542" y="1300"/>
                </a:lnTo>
                <a:lnTo>
                  <a:pt x="542" y="1298"/>
                </a:lnTo>
                <a:lnTo>
                  <a:pt x="544" y="1296"/>
                </a:lnTo>
                <a:lnTo>
                  <a:pt x="544" y="1295"/>
                </a:lnTo>
                <a:lnTo>
                  <a:pt x="544" y="1294"/>
                </a:lnTo>
                <a:lnTo>
                  <a:pt x="544" y="1293"/>
                </a:lnTo>
                <a:lnTo>
                  <a:pt x="545" y="1294"/>
                </a:lnTo>
                <a:lnTo>
                  <a:pt x="547" y="1294"/>
                </a:lnTo>
                <a:lnTo>
                  <a:pt x="548" y="1293"/>
                </a:lnTo>
                <a:lnTo>
                  <a:pt x="548" y="1290"/>
                </a:lnTo>
                <a:lnTo>
                  <a:pt x="545" y="1290"/>
                </a:lnTo>
                <a:lnTo>
                  <a:pt x="545" y="1289"/>
                </a:lnTo>
                <a:lnTo>
                  <a:pt x="545" y="1288"/>
                </a:lnTo>
                <a:lnTo>
                  <a:pt x="544" y="1286"/>
                </a:lnTo>
                <a:lnTo>
                  <a:pt x="543" y="1285"/>
                </a:lnTo>
                <a:lnTo>
                  <a:pt x="543" y="1284"/>
                </a:lnTo>
                <a:lnTo>
                  <a:pt x="544" y="1282"/>
                </a:lnTo>
                <a:lnTo>
                  <a:pt x="543" y="1280"/>
                </a:lnTo>
                <a:lnTo>
                  <a:pt x="544" y="1278"/>
                </a:lnTo>
                <a:lnTo>
                  <a:pt x="543" y="1277"/>
                </a:lnTo>
                <a:lnTo>
                  <a:pt x="539" y="1275"/>
                </a:lnTo>
                <a:lnTo>
                  <a:pt x="538" y="1274"/>
                </a:lnTo>
                <a:lnTo>
                  <a:pt x="537" y="1274"/>
                </a:lnTo>
                <a:lnTo>
                  <a:pt x="534" y="1275"/>
                </a:lnTo>
                <a:lnTo>
                  <a:pt x="533" y="1275"/>
                </a:lnTo>
                <a:lnTo>
                  <a:pt x="533" y="1274"/>
                </a:lnTo>
                <a:lnTo>
                  <a:pt x="532" y="1274"/>
                </a:lnTo>
                <a:lnTo>
                  <a:pt x="532" y="1272"/>
                </a:lnTo>
                <a:lnTo>
                  <a:pt x="533" y="1263"/>
                </a:lnTo>
                <a:lnTo>
                  <a:pt x="534" y="1263"/>
                </a:lnTo>
                <a:lnTo>
                  <a:pt x="535" y="1262"/>
                </a:lnTo>
                <a:lnTo>
                  <a:pt x="537" y="1262"/>
                </a:lnTo>
                <a:lnTo>
                  <a:pt x="539" y="1261"/>
                </a:lnTo>
                <a:lnTo>
                  <a:pt x="539" y="1258"/>
                </a:lnTo>
                <a:lnTo>
                  <a:pt x="540" y="1257"/>
                </a:lnTo>
                <a:lnTo>
                  <a:pt x="542" y="1254"/>
                </a:lnTo>
                <a:lnTo>
                  <a:pt x="542" y="1252"/>
                </a:lnTo>
                <a:lnTo>
                  <a:pt x="543" y="1250"/>
                </a:lnTo>
                <a:lnTo>
                  <a:pt x="544" y="1247"/>
                </a:lnTo>
                <a:lnTo>
                  <a:pt x="544" y="1246"/>
                </a:lnTo>
                <a:lnTo>
                  <a:pt x="545" y="1246"/>
                </a:lnTo>
                <a:lnTo>
                  <a:pt x="551" y="1242"/>
                </a:lnTo>
                <a:lnTo>
                  <a:pt x="555" y="1242"/>
                </a:lnTo>
                <a:lnTo>
                  <a:pt x="561" y="1238"/>
                </a:lnTo>
                <a:lnTo>
                  <a:pt x="565" y="1236"/>
                </a:lnTo>
                <a:lnTo>
                  <a:pt x="566" y="1234"/>
                </a:lnTo>
                <a:lnTo>
                  <a:pt x="574" y="1229"/>
                </a:lnTo>
                <a:lnTo>
                  <a:pt x="575" y="1226"/>
                </a:lnTo>
                <a:lnTo>
                  <a:pt x="581" y="1214"/>
                </a:lnTo>
                <a:lnTo>
                  <a:pt x="586" y="1213"/>
                </a:lnTo>
                <a:lnTo>
                  <a:pt x="591" y="1211"/>
                </a:lnTo>
                <a:lnTo>
                  <a:pt x="595" y="1208"/>
                </a:lnTo>
                <a:lnTo>
                  <a:pt x="611" y="1195"/>
                </a:lnTo>
                <a:lnTo>
                  <a:pt x="619" y="1189"/>
                </a:lnTo>
                <a:lnTo>
                  <a:pt x="627" y="1184"/>
                </a:lnTo>
                <a:lnTo>
                  <a:pt x="687" y="1168"/>
                </a:lnTo>
                <a:lnTo>
                  <a:pt x="686" y="1167"/>
                </a:lnTo>
                <a:lnTo>
                  <a:pt x="695" y="1165"/>
                </a:lnTo>
                <a:lnTo>
                  <a:pt x="713" y="1160"/>
                </a:lnTo>
                <a:lnTo>
                  <a:pt x="718" y="1158"/>
                </a:lnTo>
                <a:lnTo>
                  <a:pt x="729" y="1152"/>
                </a:lnTo>
                <a:lnTo>
                  <a:pt x="731" y="1157"/>
                </a:lnTo>
                <a:lnTo>
                  <a:pt x="748" y="1160"/>
                </a:lnTo>
                <a:lnTo>
                  <a:pt x="751" y="1157"/>
                </a:lnTo>
                <a:lnTo>
                  <a:pt x="753" y="1157"/>
                </a:lnTo>
                <a:lnTo>
                  <a:pt x="758" y="1160"/>
                </a:lnTo>
                <a:lnTo>
                  <a:pt x="768" y="1162"/>
                </a:lnTo>
                <a:lnTo>
                  <a:pt x="773" y="1163"/>
                </a:lnTo>
                <a:lnTo>
                  <a:pt x="783" y="1167"/>
                </a:lnTo>
                <a:lnTo>
                  <a:pt x="790" y="1170"/>
                </a:lnTo>
                <a:lnTo>
                  <a:pt x="800" y="1176"/>
                </a:lnTo>
                <a:lnTo>
                  <a:pt x="798" y="1176"/>
                </a:lnTo>
                <a:lnTo>
                  <a:pt x="811" y="1186"/>
                </a:lnTo>
                <a:lnTo>
                  <a:pt x="818" y="1195"/>
                </a:lnTo>
                <a:lnTo>
                  <a:pt x="823" y="1203"/>
                </a:lnTo>
                <a:lnTo>
                  <a:pt x="826" y="1203"/>
                </a:lnTo>
                <a:lnTo>
                  <a:pt x="831" y="1178"/>
                </a:lnTo>
                <a:lnTo>
                  <a:pt x="832" y="1161"/>
                </a:lnTo>
                <a:lnTo>
                  <a:pt x="836" y="1142"/>
                </a:lnTo>
                <a:lnTo>
                  <a:pt x="838" y="1135"/>
                </a:lnTo>
                <a:lnTo>
                  <a:pt x="842" y="1091"/>
                </a:lnTo>
                <a:lnTo>
                  <a:pt x="842" y="1086"/>
                </a:lnTo>
                <a:lnTo>
                  <a:pt x="843" y="1085"/>
                </a:lnTo>
                <a:lnTo>
                  <a:pt x="844" y="1073"/>
                </a:lnTo>
                <a:lnTo>
                  <a:pt x="844" y="1069"/>
                </a:lnTo>
                <a:lnTo>
                  <a:pt x="844" y="1060"/>
                </a:lnTo>
                <a:lnTo>
                  <a:pt x="844" y="1057"/>
                </a:lnTo>
                <a:lnTo>
                  <a:pt x="844" y="1048"/>
                </a:lnTo>
                <a:lnTo>
                  <a:pt x="855" y="1011"/>
                </a:lnTo>
                <a:lnTo>
                  <a:pt x="852" y="1009"/>
                </a:lnTo>
                <a:lnTo>
                  <a:pt x="854" y="1003"/>
                </a:lnTo>
                <a:lnTo>
                  <a:pt x="857" y="1001"/>
                </a:lnTo>
                <a:lnTo>
                  <a:pt x="858" y="1001"/>
                </a:lnTo>
                <a:lnTo>
                  <a:pt x="859" y="1000"/>
                </a:lnTo>
                <a:lnTo>
                  <a:pt x="862" y="1000"/>
                </a:lnTo>
                <a:lnTo>
                  <a:pt x="865" y="996"/>
                </a:lnTo>
                <a:lnTo>
                  <a:pt x="870" y="993"/>
                </a:lnTo>
                <a:lnTo>
                  <a:pt x="894" y="973"/>
                </a:lnTo>
                <a:lnTo>
                  <a:pt x="894" y="971"/>
                </a:lnTo>
                <a:lnTo>
                  <a:pt x="901" y="963"/>
                </a:lnTo>
                <a:lnTo>
                  <a:pt x="903" y="960"/>
                </a:lnTo>
                <a:lnTo>
                  <a:pt x="905" y="959"/>
                </a:lnTo>
                <a:lnTo>
                  <a:pt x="912" y="957"/>
                </a:lnTo>
                <a:lnTo>
                  <a:pt x="918" y="953"/>
                </a:lnTo>
                <a:lnTo>
                  <a:pt x="921" y="952"/>
                </a:lnTo>
                <a:lnTo>
                  <a:pt x="922" y="949"/>
                </a:lnTo>
                <a:lnTo>
                  <a:pt x="922" y="947"/>
                </a:lnTo>
                <a:lnTo>
                  <a:pt x="924" y="942"/>
                </a:lnTo>
                <a:lnTo>
                  <a:pt x="927" y="937"/>
                </a:lnTo>
                <a:lnTo>
                  <a:pt x="938" y="933"/>
                </a:lnTo>
                <a:lnTo>
                  <a:pt x="940" y="932"/>
                </a:lnTo>
                <a:lnTo>
                  <a:pt x="942" y="931"/>
                </a:lnTo>
                <a:lnTo>
                  <a:pt x="942" y="929"/>
                </a:lnTo>
                <a:lnTo>
                  <a:pt x="940" y="920"/>
                </a:lnTo>
                <a:lnTo>
                  <a:pt x="943" y="917"/>
                </a:lnTo>
                <a:lnTo>
                  <a:pt x="945" y="916"/>
                </a:lnTo>
                <a:lnTo>
                  <a:pt x="948" y="912"/>
                </a:lnTo>
                <a:lnTo>
                  <a:pt x="953" y="909"/>
                </a:lnTo>
                <a:lnTo>
                  <a:pt x="955" y="905"/>
                </a:lnTo>
                <a:lnTo>
                  <a:pt x="961" y="900"/>
                </a:lnTo>
                <a:lnTo>
                  <a:pt x="962" y="899"/>
                </a:lnTo>
                <a:lnTo>
                  <a:pt x="967" y="891"/>
                </a:lnTo>
                <a:lnTo>
                  <a:pt x="977" y="888"/>
                </a:lnTo>
                <a:lnTo>
                  <a:pt x="985" y="884"/>
                </a:lnTo>
                <a:lnTo>
                  <a:pt x="997" y="877"/>
                </a:lnTo>
                <a:lnTo>
                  <a:pt x="1002" y="873"/>
                </a:lnTo>
                <a:lnTo>
                  <a:pt x="1004" y="870"/>
                </a:lnTo>
                <a:lnTo>
                  <a:pt x="1007" y="868"/>
                </a:lnTo>
                <a:lnTo>
                  <a:pt x="1008" y="865"/>
                </a:lnTo>
                <a:lnTo>
                  <a:pt x="1008" y="863"/>
                </a:lnTo>
                <a:lnTo>
                  <a:pt x="1008" y="859"/>
                </a:lnTo>
                <a:lnTo>
                  <a:pt x="1008" y="858"/>
                </a:lnTo>
                <a:lnTo>
                  <a:pt x="1007" y="853"/>
                </a:lnTo>
                <a:lnTo>
                  <a:pt x="1007" y="848"/>
                </a:lnTo>
                <a:lnTo>
                  <a:pt x="1007" y="844"/>
                </a:lnTo>
                <a:lnTo>
                  <a:pt x="1004" y="832"/>
                </a:lnTo>
                <a:lnTo>
                  <a:pt x="990" y="837"/>
                </a:lnTo>
                <a:lnTo>
                  <a:pt x="978" y="777"/>
                </a:lnTo>
                <a:lnTo>
                  <a:pt x="975" y="762"/>
                </a:lnTo>
                <a:lnTo>
                  <a:pt x="971" y="747"/>
                </a:lnTo>
                <a:lnTo>
                  <a:pt x="966" y="735"/>
                </a:lnTo>
                <a:lnTo>
                  <a:pt x="935" y="661"/>
                </a:lnTo>
                <a:lnTo>
                  <a:pt x="930" y="648"/>
                </a:lnTo>
                <a:lnTo>
                  <a:pt x="928" y="638"/>
                </a:lnTo>
                <a:lnTo>
                  <a:pt x="924" y="622"/>
                </a:lnTo>
                <a:lnTo>
                  <a:pt x="938" y="619"/>
                </a:lnTo>
                <a:lnTo>
                  <a:pt x="959" y="616"/>
                </a:lnTo>
                <a:lnTo>
                  <a:pt x="970" y="613"/>
                </a:lnTo>
                <a:lnTo>
                  <a:pt x="987" y="608"/>
                </a:lnTo>
                <a:lnTo>
                  <a:pt x="991" y="607"/>
                </a:lnTo>
                <a:lnTo>
                  <a:pt x="998" y="604"/>
                </a:lnTo>
                <a:lnTo>
                  <a:pt x="1002" y="603"/>
                </a:lnTo>
                <a:lnTo>
                  <a:pt x="1007" y="604"/>
                </a:lnTo>
                <a:lnTo>
                  <a:pt x="1012" y="604"/>
                </a:lnTo>
                <a:lnTo>
                  <a:pt x="1004" y="614"/>
                </a:lnTo>
                <a:lnTo>
                  <a:pt x="1002" y="620"/>
                </a:lnTo>
                <a:lnTo>
                  <a:pt x="999" y="622"/>
                </a:lnTo>
                <a:lnTo>
                  <a:pt x="994" y="628"/>
                </a:lnTo>
                <a:lnTo>
                  <a:pt x="990" y="630"/>
                </a:lnTo>
                <a:lnTo>
                  <a:pt x="980" y="645"/>
                </a:lnTo>
                <a:lnTo>
                  <a:pt x="980" y="646"/>
                </a:lnTo>
                <a:lnTo>
                  <a:pt x="990" y="655"/>
                </a:lnTo>
                <a:lnTo>
                  <a:pt x="1003" y="664"/>
                </a:lnTo>
                <a:lnTo>
                  <a:pt x="1008" y="665"/>
                </a:lnTo>
                <a:lnTo>
                  <a:pt x="1014" y="668"/>
                </a:lnTo>
                <a:lnTo>
                  <a:pt x="1015" y="668"/>
                </a:lnTo>
                <a:lnTo>
                  <a:pt x="1020" y="662"/>
                </a:lnTo>
                <a:lnTo>
                  <a:pt x="1024" y="659"/>
                </a:lnTo>
                <a:lnTo>
                  <a:pt x="1029" y="654"/>
                </a:lnTo>
                <a:lnTo>
                  <a:pt x="1031" y="651"/>
                </a:lnTo>
                <a:lnTo>
                  <a:pt x="1033" y="650"/>
                </a:lnTo>
                <a:lnTo>
                  <a:pt x="1035" y="652"/>
                </a:lnTo>
                <a:lnTo>
                  <a:pt x="1040" y="660"/>
                </a:lnTo>
                <a:lnTo>
                  <a:pt x="1045" y="666"/>
                </a:lnTo>
                <a:lnTo>
                  <a:pt x="1054" y="678"/>
                </a:lnTo>
                <a:lnTo>
                  <a:pt x="1056" y="681"/>
                </a:lnTo>
                <a:lnTo>
                  <a:pt x="1060" y="681"/>
                </a:lnTo>
                <a:lnTo>
                  <a:pt x="1069" y="686"/>
                </a:lnTo>
                <a:lnTo>
                  <a:pt x="1073" y="687"/>
                </a:lnTo>
                <a:lnTo>
                  <a:pt x="1079" y="687"/>
                </a:lnTo>
                <a:lnTo>
                  <a:pt x="1085" y="688"/>
                </a:lnTo>
                <a:lnTo>
                  <a:pt x="1090" y="688"/>
                </a:lnTo>
                <a:lnTo>
                  <a:pt x="1094" y="688"/>
                </a:lnTo>
                <a:lnTo>
                  <a:pt x="1121" y="675"/>
                </a:lnTo>
                <a:lnTo>
                  <a:pt x="1132" y="667"/>
                </a:lnTo>
                <a:lnTo>
                  <a:pt x="1167" y="646"/>
                </a:lnTo>
                <a:lnTo>
                  <a:pt x="1181" y="667"/>
                </a:lnTo>
                <a:lnTo>
                  <a:pt x="1200" y="651"/>
                </a:lnTo>
                <a:lnTo>
                  <a:pt x="1232" y="604"/>
                </a:lnTo>
                <a:lnTo>
                  <a:pt x="1233" y="597"/>
                </a:lnTo>
                <a:lnTo>
                  <a:pt x="1236" y="587"/>
                </a:lnTo>
                <a:lnTo>
                  <a:pt x="1238" y="585"/>
                </a:lnTo>
                <a:lnTo>
                  <a:pt x="1245" y="579"/>
                </a:lnTo>
                <a:lnTo>
                  <a:pt x="1248" y="576"/>
                </a:lnTo>
                <a:lnTo>
                  <a:pt x="1255" y="565"/>
                </a:lnTo>
                <a:lnTo>
                  <a:pt x="1265" y="545"/>
                </a:lnTo>
                <a:lnTo>
                  <a:pt x="1268" y="538"/>
                </a:lnTo>
                <a:lnTo>
                  <a:pt x="1269" y="537"/>
                </a:lnTo>
                <a:lnTo>
                  <a:pt x="1270" y="535"/>
                </a:lnTo>
                <a:lnTo>
                  <a:pt x="1275" y="529"/>
                </a:lnTo>
                <a:lnTo>
                  <a:pt x="1275" y="526"/>
                </a:lnTo>
                <a:lnTo>
                  <a:pt x="1276" y="523"/>
                </a:lnTo>
                <a:lnTo>
                  <a:pt x="1280" y="513"/>
                </a:lnTo>
                <a:lnTo>
                  <a:pt x="1280" y="508"/>
                </a:lnTo>
                <a:lnTo>
                  <a:pt x="1281" y="507"/>
                </a:lnTo>
                <a:lnTo>
                  <a:pt x="1289" y="501"/>
                </a:lnTo>
                <a:lnTo>
                  <a:pt x="1295" y="496"/>
                </a:lnTo>
                <a:lnTo>
                  <a:pt x="1298" y="494"/>
                </a:lnTo>
                <a:lnTo>
                  <a:pt x="1307" y="490"/>
                </a:lnTo>
                <a:lnTo>
                  <a:pt x="1349" y="476"/>
                </a:lnTo>
                <a:lnTo>
                  <a:pt x="1349" y="465"/>
                </a:lnTo>
                <a:lnTo>
                  <a:pt x="1392" y="459"/>
                </a:lnTo>
                <a:lnTo>
                  <a:pt x="1392" y="455"/>
                </a:lnTo>
                <a:lnTo>
                  <a:pt x="1392" y="452"/>
                </a:lnTo>
                <a:lnTo>
                  <a:pt x="1393" y="451"/>
                </a:lnTo>
                <a:lnTo>
                  <a:pt x="1396" y="448"/>
                </a:lnTo>
                <a:lnTo>
                  <a:pt x="1418" y="432"/>
                </a:lnTo>
                <a:lnTo>
                  <a:pt x="1414" y="414"/>
                </a:lnTo>
                <a:lnTo>
                  <a:pt x="1413" y="409"/>
                </a:lnTo>
                <a:lnTo>
                  <a:pt x="1413" y="405"/>
                </a:lnTo>
                <a:lnTo>
                  <a:pt x="1414" y="400"/>
                </a:lnTo>
                <a:lnTo>
                  <a:pt x="1415" y="396"/>
                </a:lnTo>
                <a:lnTo>
                  <a:pt x="1415" y="395"/>
                </a:lnTo>
                <a:lnTo>
                  <a:pt x="1415" y="394"/>
                </a:lnTo>
                <a:lnTo>
                  <a:pt x="1415" y="388"/>
                </a:lnTo>
                <a:lnTo>
                  <a:pt x="1416" y="384"/>
                </a:lnTo>
                <a:lnTo>
                  <a:pt x="1460" y="384"/>
                </a:lnTo>
                <a:lnTo>
                  <a:pt x="1464" y="385"/>
                </a:lnTo>
                <a:lnTo>
                  <a:pt x="1472" y="383"/>
                </a:lnTo>
                <a:lnTo>
                  <a:pt x="1478" y="379"/>
                </a:lnTo>
                <a:lnTo>
                  <a:pt x="1488" y="377"/>
                </a:lnTo>
                <a:lnTo>
                  <a:pt x="1510" y="374"/>
                </a:lnTo>
                <a:lnTo>
                  <a:pt x="1530" y="372"/>
                </a:lnTo>
                <a:lnTo>
                  <a:pt x="1544" y="372"/>
                </a:lnTo>
                <a:lnTo>
                  <a:pt x="1547" y="372"/>
                </a:lnTo>
                <a:lnTo>
                  <a:pt x="1570" y="355"/>
                </a:lnTo>
                <a:lnTo>
                  <a:pt x="1573" y="353"/>
                </a:lnTo>
                <a:lnTo>
                  <a:pt x="1574" y="351"/>
                </a:lnTo>
                <a:lnTo>
                  <a:pt x="1576" y="345"/>
                </a:lnTo>
                <a:lnTo>
                  <a:pt x="1576" y="341"/>
                </a:lnTo>
                <a:lnTo>
                  <a:pt x="1579" y="336"/>
                </a:lnTo>
                <a:lnTo>
                  <a:pt x="1605" y="318"/>
                </a:lnTo>
                <a:lnTo>
                  <a:pt x="1613" y="311"/>
                </a:lnTo>
                <a:lnTo>
                  <a:pt x="1631" y="302"/>
                </a:lnTo>
                <a:lnTo>
                  <a:pt x="1639" y="295"/>
                </a:lnTo>
                <a:lnTo>
                  <a:pt x="1652" y="287"/>
                </a:lnTo>
                <a:lnTo>
                  <a:pt x="1663" y="278"/>
                </a:lnTo>
                <a:lnTo>
                  <a:pt x="1675" y="268"/>
                </a:lnTo>
                <a:lnTo>
                  <a:pt x="1693" y="250"/>
                </a:lnTo>
                <a:lnTo>
                  <a:pt x="1706" y="236"/>
                </a:lnTo>
                <a:lnTo>
                  <a:pt x="1715" y="226"/>
                </a:lnTo>
                <a:lnTo>
                  <a:pt x="1729" y="213"/>
                </a:lnTo>
                <a:lnTo>
                  <a:pt x="1743" y="201"/>
                </a:lnTo>
                <a:lnTo>
                  <a:pt x="1747" y="196"/>
                </a:lnTo>
                <a:lnTo>
                  <a:pt x="1754" y="190"/>
                </a:lnTo>
                <a:lnTo>
                  <a:pt x="1756" y="188"/>
                </a:lnTo>
                <a:lnTo>
                  <a:pt x="1757" y="186"/>
                </a:lnTo>
                <a:lnTo>
                  <a:pt x="1765" y="181"/>
                </a:lnTo>
                <a:lnTo>
                  <a:pt x="1771" y="177"/>
                </a:lnTo>
                <a:lnTo>
                  <a:pt x="1777" y="171"/>
                </a:lnTo>
                <a:lnTo>
                  <a:pt x="1781" y="167"/>
                </a:lnTo>
                <a:lnTo>
                  <a:pt x="1786" y="162"/>
                </a:lnTo>
                <a:lnTo>
                  <a:pt x="1788" y="160"/>
                </a:lnTo>
                <a:lnTo>
                  <a:pt x="1792" y="155"/>
                </a:lnTo>
                <a:lnTo>
                  <a:pt x="1794" y="150"/>
                </a:lnTo>
                <a:lnTo>
                  <a:pt x="1798" y="145"/>
                </a:lnTo>
                <a:lnTo>
                  <a:pt x="1800" y="139"/>
                </a:lnTo>
                <a:lnTo>
                  <a:pt x="1805" y="127"/>
                </a:lnTo>
                <a:lnTo>
                  <a:pt x="1808" y="123"/>
                </a:lnTo>
                <a:lnTo>
                  <a:pt x="1809" y="122"/>
                </a:lnTo>
                <a:lnTo>
                  <a:pt x="1831" y="105"/>
                </a:lnTo>
                <a:lnTo>
                  <a:pt x="1843" y="95"/>
                </a:lnTo>
                <a:lnTo>
                  <a:pt x="1869" y="74"/>
                </a:lnTo>
                <a:lnTo>
                  <a:pt x="1868" y="71"/>
                </a:lnTo>
                <a:lnTo>
                  <a:pt x="1904" y="39"/>
                </a:lnTo>
                <a:lnTo>
                  <a:pt x="1909" y="34"/>
                </a:lnTo>
                <a:lnTo>
                  <a:pt x="1916" y="27"/>
                </a:lnTo>
                <a:lnTo>
                  <a:pt x="1917" y="26"/>
                </a:lnTo>
                <a:lnTo>
                  <a:pt x="1920" y="23"/>
                </a:lnTo>
                <a:lnTo>
                  <a:pt x="1927" y="17"/>
                </a:lnTo>
                <a:lnTo>
                  <a:pt x="1932" y="10"/>
                </a:lnTo>
                <a:lnTo>
                  <a:pt x="1933" y="9"/>
                </a:lnTo>
                <a:lnTo>
                  <a:pt x="1935" y="4"/>
                </a:lnTo>
                <a:lnTo>
                  <a:pt x="1943" y="2"/>
                </a:lnTo>
                <a:lnTo>
                  <a:pt x="1948" y="0"/>
                </a:lnTo>
                <a:lnTo>
                  <a:pt x="1952" y="1"/>
                </a:lnTo>
                <a:lnTo>
                  <a:pt x="1947" y="7"/>
                </a:lnTo>
                <a:lnTo>
                  <a:pt x="1948" y="11"/>
                </a:lnTo>
                <a:lnTo>
                  <a:pt x="1955" y="22"/>
                </a:lnTo>
                <a:lnTo>
                  <a:pt x="1989" y="71"/>
                </a:lnTo>
                <a:lnTo>
                  <a:pt x="1975" y="84"/>
                </a:lnTo>
                <a:lnTo>
                  <a:pt x="1974" y="84"/>
                </a:lnTo>
                <a:lnTo>
                  <a:pt x="1973" y="84"/>
                </a:lnTo>
                <a:lnTo>
                  <a:pt x="1973" y="85"/>
                </a:lnTo>
                <a:lnTo>
                  <a:pt x="1971" y="85"/>
                </a:lnTo>
                <a:lnTo>
                  <a:pt x="1971" y="86"/>
                </a:lnTo>
                <a:lnTo>
                  <a:pt x="1970" y="86"/>
                </a:lnTo>
                <a:lnTo>
                  <a:pt x="1968" y="87"/>
                </a:lnTo>
                <a:lnTo>
                  <a:pt x="1964" y="91"/>
                </a:lnTo>
                <a:lnTo>
                  <a:pt x="1963" y="92"/>
                </a:lnTo>
                <a:lnTo>
                  <a:pt x="1954" y="100"/>
                </a:lnTo>
                <a:lnTo>
                  <a:pt x="1951" y="102"/>
                </a:lnTo>
                <a:lnTo>
                  <a:pt x="1951" y="103"/>
                </a:lnTo>
                <a:lnTo>
                  <a:pt x="1952" y="106"/>
                </a:lnTo>
                <a:lnTo>
                  <a:pt x="1952" y="107"/>
                </a:lnTo>
                <a:lnTo>
                  <a:pt x="1952" y="108"/>
                </a:lnTo>
                <a:lnTo>
                  <a:pt x="1953" y="113"/>
                </a:lnTo>
                <a:lnTo>
                  <a:pt x="1937" y="126"/>
                </a:lnTo>
                <a:lnTo>
                  <a:pt x="1936" y="127"/>
                </a:lnTo>
                <a:lnTo>
                  <a:pt x="1935" y="128"/>
                </a:lnTo>
                <a:lnTo>
                  <a:pt x="1933" y="130"/>
                </a:lnTo>
                <a:lnTo>
                  <a:pt x="1931" y="130"/>
                </a:lnTo>
                <a:lnTo>
                  <a:pt x="1931" y="132"/>
                </a:lnTo>
                <a:lnTo>
                  <a:pt x="1930" y="132"/>
                </a:lnTo>
                <a:lnTo>
                  <a:pt x="1930" y="133"/>
                </a:lnTo>
                <a:lnTo>
                  <a:pt x="1930" y="134"/>
                </a:lnTo>
                <a:lnTo>
                  <a:pt x="1928" y="134"/>
                </a:lnTo>
                <a:lnTo>
                  <a:pt x="1927" y="134"/>
                </a:lnTo>
                <a:lnTo>
                  <a:pt x="1926" y="134"/>
                </a:lnTo>
                <a:lnTo>
                  <a:pt x="1926" y="135"/>
                </a:lnTo>
                <a:lnTo>
                  <a:pt x="1923" y="135"/>
                </a:lnTo>
                <a:lnTo>
                  <a:pt x="1922" y="137"/>
                </a:lnTo>
                <a:lnTo>
                  <a:pt x="1921" y="138"/>
                </a:lnTo>
                <a:lnTo>
                  <a:pt x="1919" y="140"/>
                </a:lnTo>
                <a:lnTo>
                  <a:pt x="1915" y="145"/>
                </a:lnTo>
                <a:lnTo>
                  <a:pt x="1912" y="148"/>
                </a:lnTo>
                <a:lnTo>
                  <a:pt x="1911" y="149"/>
                </a:lnTo>
                <a:lnTo>
                  <a:pt x="1907" y="154"/>
                </a:lnTo>
                <a:lnTo>
                  <a:pt x="1906" y="155"/>
                </a:lnTo>
                <a:lnTo>
                  <a:pt x="1904" y="158"/>
                </a:lnTo>
                <a:lnTo>
                  <a:pt x="1903" y="159"/>
                </a:lnTo>
                <a:lnTo>
                  <a:pt x="1916" y="165"/>
                </a:lnTo>
                <a:lnTo>
                  <a:pt x="1912" y="182"/>
                </a:lnTo>
                <a:lnTo>
                  <a:pt x="1911" y="191"/>
                </a:lnTo>
                <a:lnTo>
                  <a:pt x="1914" y="193"/>
                </a:lnTo>
                <a:lnTo>
                  <a:pt x="1930" y="197"/>
                </a:lnTo>
                <a:lnTo>
                  <a:pt x="1935" y="198"/>
                </a:lnTo>
                <a:lnTo>
                  <a:pt x="1933" y="206"/>
                </a:lnTo>
                <a:lnTo>
                  <a:pt x="1931" y="217"/>
                </a:lnTo>
                <a:lnTo>
                  <a:pt x="1931" y="223"/>
                </a:lnTo>
                <a:lnTo>
                  <a:pt x="1933" y="241"/>
                </a:lnTo>
                <a:lnTo>
                  <a:pt x="1935" y="250"/>
                </a:lnTo>
                <a:lnTo>
                  <a:pt x="1938" y="266"/>
                </a:lnTo>
                <a:lnTo>
                  <a:pt x="1938" y="271"/>
                </a:lnTo>
                <a:lnTo>
                  <a:pt x="1938" y="284"/>
                </a:lnTo>
                <a:lnTo>
                  <a:pt x="1938" y="300"/>
                </a:lnTo>
                <a:lnTo>
                  <a:pt x="1937" y="302"/>
                </a:lnTo>
                <a:lnTo>
                  <a:pt x="1942" y="303"/>
                </a:lnTo>
                <a:lnTo>
                  <a:pt x="1946" y="313"/>
                </a:lnTo>
                <a:lnTo>
                  <a:pt x="1952" y="315"/>
                </a:lnTo>
                <a:lnTo>
                  <a:pt x="1968" y="318"/>
                </a:lnTo>
                <a:lnTo>
                  <a:pt x="1990" y="315"/>
                </a:lnTo>
                <a:lnTo>
                  <a:pt x="1996" y="315"/>
                </a:lnTo>
                <a:lnTo>
                  <a:pt x="1997" y="318"/>
                </a:lnTo>
                <a:lnTo>
                  <a:pt x="1998" y="319"/>
                </a:lnTo>
                <a:lnTo>
                  <a:pt x="2001" y="320"/>
                </a:lnTo>
                <a:lnTo>
                  <a:pt x="1997" y="324"/>
                </a:lnTo>
                <a:lnTo>
                  <a:pt x="2006" y="332"/>
                </a:lnTo>
                <a:lnTo>
                  <a:pt x="2021" y="336"/>
                </a:lnTo>
                <a:lnTo>
                  <a:pt x="2049" y="346"/>
                </a:lnTo>
                <a:lnTo>
                  <a:pt x="2062" y="347"/>
                </a:lnTo>
                <a:lnTo>
                  <a:pt x="2067" y="348"/>
                </a:lnTo>
                <a:lnTo>
                  <a:pt x="2069" y="348"/>
                </a:lnTo>
                <a:lnTo>
                  <a:pt x="2078" y="348"/>
                </a:lnTo>
                <a:lnTo>
                  <a:pt x="2098" y="356"/>
                </a:lnTo>
                <a:lnTo>
                  <a:pt x="2113" y="363"/>
                </a:lnTo>
                <a:lnTo>
                  <a:pt x="2134" y="369"/>
                </a:lnTo>
                <a:lnTo>
                  <a:pt x="2154" y="375"/>
                </a:lnTo>
                <a:lnTo>
                  <a:pt x="2161" y="377"/>
                </a:lnTo>
                <a:lnTo>
                  <a:pt x="2162" y="378"/>
                </a:lnTo>
                <a:lnTo>
                  <a:pt x="2168" y="379"/>
                </a:lnTo>
                <a:lnTo>
                  <a:pt x="2203" y="390"/>
                </a:lnTo>
                <a:lnTo>
                  <a:pt x="2231" y="403"/>
                </a:lnTo>
                <a:lnTo>
                  <a:pt x="2234" y="400"/>
                </a:lnTo>
                <a:lnTo>
                  <a:pt x="2270" y="411"/>
                </a:lnTo>
                <a:lnTo>
                  <a:pt x="2297" y="421"/>
                </a:lnTo>
                <a:lnTo>
                  <a:pt x="2307" y="411"/>
                </a:lnTo>
                <a:lnTo>
                  <a:pt x="2307" y="415"/>
                </a:lnTo>
                <a:lnTo>
                  <a:pt x="2310" y="417"/>
                </a:lnTo>
                <a:lnTo>
                  <a:pt x="2327" y="425"/>
                </a:lnTo>
                <a:lnTo>
                  <a:pt x="2327" y="423"/>
                </a:lnTo>
                <a:lnTo>
                  <a:pt x="2332" y="426"/>
                </a:lnTo>
                <a:lnTo>
                  <a:pt x="2331" y="427"/>
                </a:lnTo>
                <a:lnTo>
                  <a:pt x="2339" y="431"/>
                </a:lnTo>
                <a:lnTo>
                  <a:pt x="2345" y="432"/>
                </a:lnTo>
                <a:lnTo>
                  <a:pt x="2353" y="435"/>
                </a:lnTo>
                <a:lnTo>
                  <a:pt x="2366" y="437"/>
                </a:lnTo>
                <a:lnTo>
                  <a:pt x="2382" y="439"/>
                </a:lnTo>
                <a:lnTo>
                  <a:pt x="2381" y="438"/>
                </a:lnTo>
                <a:lnTo>
                  <a:pt x="2387" y="439"/>
                </a:lnTo>
                <a:lnTo>
                  <a:pt x="2385" y="441"/>
                </a:lnTo>
                <a:lnTo>
                  <a:pt x="2401" y="446"/>
                </a:lnTo>
                <a:lnTo>
                  <a:pt x="2411" y="449"/>
                </a:lnTo>
                <a:lnTo>
                  <a:pt x="2419" y="453"/>
                </a:lnTo>
                <a:lnTo>
                  <a:pt x="2428" y="455"/>
                </a:lnTo>
                <a:lnTo>
                  <a:pt x="2427" y="459"/>
                </a:lnTo>
                <a:lnTo>
                  <a:pt x="2425" y="463"/>
                </a:lnTo>
                <a:lnTo>
                  <a:pt x="2423" y="465"/>
                </a:lnTo>
                <a:lnTo>
                  <a:pt x="2422" y="467"/>
                </a:lnTo>
                <a:lnTo>
                  <a:pt x="2421" y="468"/>
                </a:lnTo>
                <a:lnTo>
                  <a:pt x="2419" y="469"/>
                </a:lnTo>
                <a:lnTo>
                  <a:pt x="2417" y="471"/>
                </a:lnTo>
                <a:lnTo>
                  <a:pt x="2409" y="476"/>
                </a:lnTo>
                <a:lnTo>
                  <a:pt x="2409" y="478"/>
                </a:lnTo>
                <a:lnTo>
                  <a:pt x="2405" y="480"/>
                </a:lnTo>
                <a:lnTo>
                  <a:pt x="2401" y="479"/>
                </a:lnTo>
                <a:lnTo>
                  <a:pt x="2396" y="479"/>
                </a:lnTo>
                <a:lnTo>
                  <a:pt x="2393" y="479"/>
                </a:lnTo>
                <a:lnTo>
                  <a:pt x="2390" y="480"/>
                </a:lnTo>
                <a:lnTo>
                  <a:pt x="2385" y="483"/>
                </a:lnTo>
                <a:lnTo>
                  <a:pt x="2381" y="485"/>
                </a:lnTo>
                <a:lnTo>
                  <a:pt x="2377" y="487"/>
                </a:lnTo>
                <a:lnTo>
                  <a:pt x="2368" y="494"/>
                </a:lnTo>
                <a:lnTo>
                  <a:pt x="2364" y="497"/>
                </a:lnTo>
                <a:lnTo>
                  <a:pt x="2359" y="501"/>
                </a:lnTo>
                <a:lnTo>
                  <a:pt x="2359" y="502"/>
                </a:lnTo>
                <a:lnTo>
                  <a:pt x="2355" y="506"/>
                </a:lnTo>
                <a:lnTo>
                  <a:pt x="2353" y="508"/>
                </a:lnTo>
                <a:lnTo>
                  <a:pt x="2341" y="517"/>
                </a:lnTo>
                <a:lnTo>
                  <a:pt x="2327" y="524"/>
                </a:lnTo>
                <a:lnTo>
                  <a:pt x="2318" y="532"/>
                </a:lnTo>
                <a:lnTo>
                  <a:pt x="2344" y="558"/>
                </a:lnTo>
                <a:lnTo>
                  <a:pt x="2350" y="565"/>
                </a:lnTo>
                <a:lnTo>
                  <a:pt x="2354" y="567"/>
                </a:lnTo>
                <a:lnTo>
                  <a:pt x="2353" y="574"/>
                </a:lnTo>
                <a:lnTo>
                  <a:pt x="2381" y="597"/>
                </a:lnTo>
                <a:lnTo>
                  <a:pt x="2384" y="597"/>
                </a:lnTo>
                <a:lnTo>
                  <a:pt x="2402" y="616"/>
                </a:lnTo>
                <a:lnTo>
                  <a:pt x="2409" y="609"/>
                </a:lnTo>
                <a:lnTo>
                  <a:pt x="2423" y="623"/>
                </a:lnTo>
                <a:lnTo>
                  <a:pt x="2424" y="625"/>
                </a:lnTo>
                <a:lnTo>
                  <a:pt x="2417" y="639"/>
                </a:lnTo>
                <a:lnTo>
                  <a:pt x="2416" y="643"/>
                </a:lnTo>
                <a:lnTo>
                  <a:pt x="2417" y="644"/>
                </a:lnTo>
                <a:lnTo>
                  <a:pt x="2418" y="645"/>
                </a:lnTo>
                <a:lnTo>
                  <a:pt x="2427" y="654"/>
                </a:lnTo>
                <a:lnTo>
                  <a:pt x="2434" y="661"/>
                </a:lnTo>
                <a:lnTo>
                  <a:pt x="2429" y="665"/>
                </a:lnTo>
                <a:lnTo>
                  <a:pt x="2440" y="682"/>
                </a:lnTo>
                <a:lnTo>
                  <a:pt x="2444" y="688"/>
                </a:lnTo>
                <a:lnTo>
                  <a:pt x="2446" y="693"/>
                </a:lnTo>
                <a:lnTo>
                  <a:pt x="2465" y="724"/>
                </a:lnTo>
                <a:lnTo>
                  <a:pt x="2461" y="726"/>
                </a:lnTo>
                <a:lnTo>
                  <a:pt x="2465" y="734"/>
                </a:lnTo>
                <a:lnTo>
                  <a:pt x="2466" y="736"/>
                </a:lnTo>
                <a:lnTo>
                  <a:pt x="2467" y="739"/>
                </a:lnTo>
                <a:lnTo>
                  <a:pt x="2471" y="747"/>
                </a:lnTo>
                <a:lnTo>
                  <a:pt x="2472" y="748"/>
                </a:lnTo>
                <a:lnTo>
                  <a:pt x="2476" y="756"/>
                </a:lnTo>
                <a:lnTo>
                  <a:pt x="2477" y="758"/>
                </a:lnTo>
                <a:lnTo>
                  <a:pt x="2517" y="741"/>
                </a:lnTo>
                <a:lnTo>
                  <a:pt x="2518" y="744"/>
                </a:lnTo>
                <a:lnTo>
                  <a:pt x="2529" y="771"/>
                </a:lnTo>
                <a:lnTo>
                  <a:pt x="2535" y="769"/>
                </a:lnTo>
                <a:lnTo>
                  <a:pt x="2531" y="773"/>
                </a:lnTo>
                <a:lnTo>
                  <a:pt x="2549" y="787"/>
                </a:lnTo>
                <a:lnTo>
                  <a:pt x="2549" y="790"/>
                </a:lnTo>
                <a:lnTo>
                  <a:pt x="2549" y="799"/>
                </a:lnTo>
                <a:lnTo>
                  <a:pt x="2549" y="800"/>
                </a:lnTo>
                <a:lnTo>
                  <a:pt x="2547" y="801"/>
                </a:lnTo>
                <a:lnTo>
                  <a:pt x="2547" y="808"/>
                </a:lnTo>
                <a:lnTo>
                  <a:pt x="2549" y="810"/>
                </a:lnTo>
                <a:lnTo>
                  <a:pt x="2547" y="814"/>
                </a:lnTo>
                <a:lnTo>
                  <a:pt x="2547" y="815"/>
                </a:lnTo>
                <a:lnTo>
                  <a:pt x="2547" y="819"/>
                </a:lnTo>
                <a:lnTo>
                  <a:pt x="2549" y="824"/>
                </a:lnTo>
                <a:lnTo>
                  <a:pt x="2551" y="827"/>
                </a:lnTo>
                <a:lnTo>
                  <a:pt x="2552" y="830"/>
                </a:lnTo>
                <a:lnTo>
                  <a:pt x="2555" y="833"/>
                </a:lnTo>
                <a:lnTo>
                  <a:pt x="2556" y="836"/>
                </a:lnTo>
                <a:lnTo>
                  <a:pt x="2557" y="838"/>
                </a:lnTo>
                <a:lnTo>
                  <a:pt x="2558" y="841"/>
                </a:lnTo>
                <a:lnTo>
                  <a:pt x="2560" y="842"/>
                </a:lnTo>
                <a:lnTo>
                  <a:pt x="2561" y="844"/>
                </a:lnTo>
                <a:lnTo>
                  <a:pt x="2563" y="847"/>
                </a:lnTo>
                <a:lnTo>
                  <a:pt x="2566" y="851"/>
                </a:lnTo>
                <a:lnTo>
                  <a:pt x="2567" y="852"/>
                </a:lnTo>
                <a:lnTo>
                  <a:pt x="2569" y="854"/>
                </a:lnTo>
                <a:lnTo>
                  <a:pt x="2569" y="856"/>
                </a:lnTo>
                <a:lnTo>
                  <a:pt x="2571" y="857"/>
                </a:lnTo>
                <a:lnTo>
                  <a:pt x="2571" y="858"/>
                </a:lnTo>
                <a:lnTo>
                  <a:pt x="2572" y="858"/>
                </a:lnTo>
                <a:lnTo>
                  <a:pt x="2573" y="861"/>
                </a:lnTo>
                <a:lnTo>
                  <a:pt x="2574" y="862"/>
                </a:lnTo>
                <a:lnTo>
                  <a:pt x="2576" y="864"/>
                </a:lnTo>
                <a:lnTo>
                  <a:pt x="2577" y="867"/>
                </a:lnTo>
                <a:lnTo>
                  <a:pt x="2578" y="868"/>
                </a:lnTo>
                <a:lnTo>
                  <a:pt x="2579" y="868"/>
                </a:lnTo>
                <a:lnTo>
                  <a:pt x="2580" y="868"/>
                </a:lnTo>
                <a:lnTo>
                  <a:pt x="2582" y="868"/>
                </a:lnTo>
                <a:lnTo>
                  <a:pt x="2583" y="868"/>
                </a:lnTo>
                <a:lnTo>
                  <a:pt x="2583" y="867"/>
                </a:lnTo>
                <a:lnTo>
                  <a:pt x="2584" y="867"/>
                </a:lnTo>
                <a:lnTo>
                  <a:pt x="2585" y="867"/>
                </a:lnTo>
                <a:lnTo>
                  <a:pt x="2590" y="868"/>
                </a:lnTo>
                <a:lnTo>
                  <a:pt x="2592" y="867"/>
                </a:lnTo>
                <a:lnTo>
                  <a:pt x="2594" y="867"/>
                </a:lnTo>
                <a:lnTo>
                  <a:pt x="2595" y="867"/>
                </a:lnTo>
                <a:lnTo>
                  <a:pt x="2596" y="867"/>
                </a:lnTo>
                <a:lnTo>
                  <a:pt x="2596" y="868"/>
                </a:lnTo>
                <a:lnTo>
                  <a:pt x="2598" y="869"/>
                </a:lnTo>
                <a:lnTo>
                  <a:pt x="2600" y="869"/>
                </a:lnTo>
                <a:lnTo>
                  <a:pt x="2601" y="869"/>
                </a:lnTo>
                <a:lnTo>
                  <a:pt x="2603" y="869"/>
                </a:lnTo>
                <a:lnTo>
                  <a:pt x="2604" y="869"/>
                </a:lnTo>
                <a:lnTo>
                  <a:pt x="2604" y="868"/>
                </a:lnTo>
                <a:lnTo>
                  <a:pt x="2604" y="867"/>
                </a:lnTo>
                <a:lnTo>
                  <a:pt x="2605" y="867"/>
                </a:lnTo>
                <a:lnTo>
                  <a:pt x="2606" y="867"/>
                </a:lnTo>
                <a:lnTo>
                  <a:pt x="2608" y="865"/>
                </a:lnTo>
                <a:lnTo>
                  <a:pt x="2609" y="867"/>
                </a:lnTo>
                <a:lnTo>
                  <a:pt x="2610" y="867"/>
                </a:lnTo>
                <a:lnTo>
                  <a:pt x="2611" y="865"/>
                </a:lnTo>
                <a:lnTo>
                  <a:pt x="2615" y="864"/>
                </a:lnTo>
                <a:lnTo>
                  <a:pt x="2619" y="864"/>
                </a:lnTo>
                <a:lnTo>
                  <a:pt x="2620" y="864"/>
                </a:lnTo>
                <a:lnTo>
                  <a:pt x="2622" y="867"/>
                </a:lnTo>
                <a:lnTo>
                  <a:pt x="2624" y="868"/>
                </a:lnTo>
                <a:lnTo>
                  <a:pt x="2628" y="869"/>
                </a:lnTo>
                <a:lnTo>
                  <a:pt x="2630" y="869"/>
                </a:lnTo>
                <a:lnTo>
                  <a:pt x="2632" y="869"/>
                </a:lnTo>
                <a:lnTo>
                  <a:pt x="2633" y="868"/>
                </a:lnTo>
                <a:lnTo>
                  <a:pt x="2635" y="865"/>
                </a:lnTo>
                <a:lnTo>
                  <a:pt x="2636" y="865"/>
                </a:lnTo>
                <a:lnTo>
                  <a:pt x="2637" y="865"/>
                </a:lnTo>
                <a:lnTo>
                  <a:pt x="2640" y="867"/>
                </a:lnTo>
                <a:lnTo>
                  <a:pt x="2640" y="865"/>
                </a:lnTo>
                <a:lnTo>
                  <a:pt x="2640" y="864"/>
                </a:lnTo>
                <a:lnTo>
                  <a:pt x="2641" y="864"/>
                </a:lnTo>
                <a:lnTo>
                  <a:pt x="2642" y="864"/>
                </a:lnTo>
                <a:lnTo>
                  <a:pt x="2643" y="864"/>
                </a:lnTo>
                <a:lnTo>
                  <a:pt x="2644" y="863"/>
                </a:lnTo>
                <a:lnTo>
                  <a:pt x="2646" y="863"/>
                </a:lnTo>
                <a:lnTo>
                  <a:pt x="2648" y="864"/>
                </a:lnTo>
                <a:lnTo>
                  <a:pt x="2649" y="864"/>
                </a:lnTo>
                <a:lnTo>
                  <a:pt x="2651" y="864"/>
                </a:lnTo>
                <a:lnTo>
                  <a:pt x="2653" y="865"/>
                </a:lnTo>
                <a:lnTo>
                  <a:pt x="2654" y="867"/>
                </a:lnTo>
                <a:lnTo>
                  <a:pt x="2656" y="869"/>
                </a:lnTo>
                <a:lnTo>
                  <a:pt x="2657" y="870"/>
                </a:lnTo>
                <a:lnTo>
                  <a:pt x="2658" y="872"/>
                </a:lnTo>
                <a:lnTo>
                  <a:pt x="2659" y="872"/>
                </a:lnTo>
                <a:lnTo>
                  <a:pt x="2659" y="874"/>
                </a:lnTo>
                <a:lnTo>
                  <a:pt x="2660" y="874"/>
                </a:lnTo>
                <a:lnTo>
                  <a:pt x="2662" y="875"/>
                </a:lnTo>
                <a:lnTo>
                  <a:pt x="2663" y="878"/>
                </a:lnTo>
                <a:lnTo>
                  <a:pt x="2664" y="878"/>
                </a:lnTo>
                <a:lnTo>
                  <a:pt x="2667" y="880"/>
                </a:lnTo>
                <a:lnTo>
                  <a:pt x="2668" y="880"/>
                </a:lnTo>
                <a:lnTo>
                  <a:pt x="2669" y="880"/>
                </a:lnTo>
                <a:lnTo>
                  <a:pt x="2670" y="880"/>
                </a:lnTo>
                <a:lnTo>
                  <a:pt x="2672" y="880"/>
                </a:lnTo>
                <a:lnTo>
                  <a:pt x="2673" y="881"/>
                </a:lnTo>
                <a:lnTo>
                  <a:pt x="2674" y="883"/>
                </a:lnTo>
                <a:lnTo>
                  <a:pt x="2675" y="884"/>
                </a:lnTo>
                <a:lnTo>
                  <a:pt x="2678" y="885"/>
                </a:lnTo>
                <a:lnTo>
                  <a:pt x="2680" y="888"/>
                </a:lnTo>
                <a:lnTo>
                  <a:pt x="2681" y="888"/>
                </a:lnTo>
                <a:lnTo>
                  <a:pt x="2681" y="886"/>
                </a:lnTo>
                <a:lnTo>
                  <a:pt x="2683" y="886"/>
                </a:lnTo>
                <a:lnTo>
                  <a:pt x="2684" y="888"/>
                </a:lnTo>
                <a:lnTo>
                  <a:pt x="2686" y="891"/>
                </a:lnTo>
                <a:lnTo>
                  <a:pt x="2691" y="893"/>
                </a:lnTo>
                <a:lnTo>
                  <a:pt x="2694" y="895"/>
                </a:lnTo>
                <a:lnTo>
                  <a:pt x="2690" y="899"/>
                </a:lnTo>
                <a:lnTo>
                  <a:pt x="2690" y="900"/>
                </a:lnTo>
                <a:lnTo>
                  <a:pt x="2694" y="911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266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E95A45-22EF-5424-7E7B-406D00003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3EC1E-49C9-6F31-09EB-225907B64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zh-CN" dirty="0">
                <a:solidFill>
                  <a:srgbClr val="0F1115"/>
                </a:solidFill>
                <a:latin typeface="quote-cjk-patch"/>
              </a:rPr>
              <a:t>Liège – Wallonia Region</a:t>
            </a:r>
            <a:endParaRPr lang="en-US" altLang="zh-CN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87F7AA49-C6BE-993E-2516-5D7F626EE016}"/>
              </a:ext>
            </a:extLst>
          </p:cNvPr>
          <p:cNvSpPr>
            <a:spLocks/>
          </p:cNvSpPr>
          <p:nvPr/>
        </p:nvSpPr>
        <p:spPr bwMode="auto">
          <a:xfrm>
            <a:off x="1403648" y="1203598"/>
            <a:ext cx="2640288" cy="3487419"/>
          </a:xfrm>
          <a:custGeom>
            <a:avLst/>
            <a:gdLst>
              <a:gd name="T0" fmla="*/ 813 w 2830"/>
              <a:gd name="T1" fmla="*/ 492 h 3738"/>
              <a:gd name="T2" fmla="*/ 1148 w 2830"/>
              <a:gd name="T3" fmla="*/ 607 h 3738"/>
              <a:gd name="T4" fmla="*/ 1340 w 2830"/>
              <a:gd name="T5" fmla="*/ 646 h 3738"/>
              <a:gd name="T6" fmla="*/ 1581 w 2830"/>
              <a:gd name="T7" fmla="*/ 658 h 3738"/>
              <a:gd name="T8" fmla="*/ 1687 w 2830"/>
              <a:gd name="T9" fmla="*/ 779 h 3738"/>
              <a:gd name="T10" fmla="*/ 1655 w 2830"/>
              <a:gd name="T11" fmla="*/ 947 h 3738"/>
              <a:gd name="T12" fmla="*/ 2019 w 2830"/>
              <a:gd name="T13" fmla="*/ 799 h 3738"/>
              <a:gd name="T14" fmla="*/ 2519 w 2830"/>
              <a:gd name="T15" fmla="*/ 88 h 3738"/>
              <a:gd name="T16" fmla="*/ 2626 w 2830"/>
              <a:gd name="T17" fmla="*/ 315 h 3738"/>
              <a:gd name="T18" fmla="*/ 2792 w 2830"/>
              <a:gd name="T19" fmla="*/ 459 h 3738"/>
              <a:gd name="T20" fmla="*/ 2785 w 2830"/>
              <a:gd name="T21" fmla="*/ 624 h 3738"/>
              <a:gd name="T22" fmla="*/ 2622 w 2830"/>
              <a:gd name="T23" fmla="*/ 757 h 3738"/>
              <a:gd name="T24" fmla="*/ 2493 w 2830"/>
              <a:gd name="T25" fmla="*/ 865 h 3738"/>
              <a:gd name="T26" fmla="*/ 2386 w 2830"/>
              <a:gd name="T27" fmla="*/ 903 h 3738"/>
              <a:gd name="T28" fmla="*/ 2281 w 2830"/>
              <a:gd name="T29" fmla="*/ 1080 h 3738"/>
              <a:gd name="T30" fmla="*/ 2468 w 2830"/>
              <a:gd name="T31" fmla="*/ 1164 h 3738"/>
              <a:gd name="T32" fmla="*/ 2442 w 2830"/>
              <a:gd name="T33" fmla="*/ 1280 h 3738"/>
              <a:gd name="T34" fmla="*/ 2531 w 2830"/>
              <a:gd name="T35" fmla="*/ 1416 h 3738"/>
              <a:gd name="T36" fmla="*/ 2577 w 2830"/>
              <a:gd name="T37" fmla="*/ 1530 h 3738"/>
              <a:gd name="T38" fmla="*/ 2509 w 2830"/>
              <a:gd name="T39" fmla="*/ 1668 h 3738"/>
              <a:gd name="T40" fmla="*/ 2380 w 2830"/>
              <a:gd name="T41" fmla="*/ 1669 h 3738"/>
              <a:gd name="T42" fmla="*/ 2294 w 2830"/>
              <a:gd name="T43" fmla="*/ 1698 h 3738"/>
              <a:gd name="T44" fmla="*/ 2183 w 2830"/>
              <a:gd name="T45" fmla="*/ 1781 h 3738"/>
              <a:gd name="T46" fmla="*/ 2166 w 2830"/>
              <a:gd name="T47" fmla="*/ 1822 h 3738"/>
              <a:gd name="T48" fmla="*/ 2153 w 2830"/>
              <a:gd name="T49" fmla="*/ 2046 h 3738"/>
              <a:gd name="T50" fmla="*/ 2111 w 2830"/>
              <a:gd name="T51" fmla="*/ 2148 h 3738"/>
              <a:gd name="T52" fmla="*/ 2072 w 2830"/>
              <a:gd name="T53" fmla="*/ 2212 h 3738"/>
              <a:gd name="T54" fmla="*/ 1954 w 2830"/>
              <a:gd name="T55" fmla="*/ 2380 h 3738"/>
              <a:gd name="T56" fmla="*/ 1795 w 2830"/>
              <a:gd name="T57" fmla="*/ 2398 h 3738"/>
              <a:gd name="T58" fmla="*/ 1735 w 2830"/>
              <a:gd name="T59" fmla="*/ 2532 h 3738"/>
              <a:gd name="T60" fmla="*/ 1539 w 2830"/>
              <a:gd name="T61" fmla="*/ 2532 h 3738"/>
              <a:gd name="T62" fmla="*/ 1474 w 2830"/>
              <a:gd name="T63" fmla="*/ 3260 h 3738"/>
              <a:gd name="T64" fmla="*/ 1123 w 2830"/>
              <a:gd name="T65" fmla="*/ 3267 h 3738"/>
              <a:gd name="T66" fmla="*/ 1039 w 2830"/>
              <a:gd name="T67" fmla="*/ 3454 h 3738"/>
              <a:gd name="T68" fmla="*/ 812 w 2830"/>
              <a:gd name="T69" fmla="*/ 3688 h 3738"/>
              <a:gd name="T70" fmla="*/ 573 w 2830"/>
              <a:gd name="T71" fmla="*/ 3553 h 3738"/>
              <a:gd name="T72" fmla="*/ 497 w 2830"/>
              <a:gd name="T73" fmla="*/ 3371 h 3738"/>
              <a:gd name="T74" fmla="*/ 480 w 2830"/>
              <a:gd name="T75" fmla="*/ 3208 h 3738"/>
              <a:gd name="T76" fmla="*/ 573 w 2830"/>
              <a:gd name="T77" fmla="*/ 3112 h 3738"/>
              <a:gd name="T78" fmla="*/ 646 w 2830"/>
              <a:gd name="T79" fmla="*/ 2957 h 3738"/>
              <a:gd name="T80" fmla="*/ 780 w 2830"/>
              <a:gd name="T81" fmla="*/ 2877 h 3738"/>
              <a:gd name="T82" fmla="*/ 762 w 2830"/>
              <a:gd name="T83" fmla="*/ 2722 h 3738"/>
              <a:gd name="T84" fmla="*/ 695 w 2830"/>
              <a:gd name="T85" fmla="*/ 2557 h 3738"/>
              <a:gd name="T86" fmla="*/ 706 w 2830"/>
              <a:gd name="T87" fmla="*/ 2445 h 3738"/>
              <a:gd name="T88" fmla="*/ 310 w 2830"/>
              <a:gd name="T89" fmla="*/ 2018 h 3738"/>
              <a:gd name="T90" fmla="*/ 469 w 2830"/>
              <a:gd name="T91" fmla="*/ 2025 h 3738"/>
              <a:gd name="T92" fmla="*/ 402 w 2830"/>
              <a:gd name="T93" fmla="*/ 1750 h 3738"/>
              <a:gd name="T94" fmla="*/ 394 w 2830"/>
              <a:gd name="T95" fmla="*/ 1647 h 3738"/>
              <a:gd name="T96" fmla="*/ 305 w 2830"/>
              <a:gd name="T97" fmla="*/ 1593 h 3738"/>
              <a:gd name="T98" fmla="*/ 287 w 2830"/>
              <a:gd name="T99" fmla="*/ 1518 h 3738"/>
              <a:gd name="T100" fmla="*/ 241 w 2830"/>
              <a:gd name="T101" fmla="*/ 1423 h 3738"/>
              <a:gd name="T102" fmla="*/ 165 w 2830"/>
              <a:gd name="T103" fmla="*/ 1281 h 3738"/>
              <a:gd name="T104" fmla="*/ 33 w 2830"/>
              <a:gd name="T105" fmla="*/ 1201 h 3738"/>
              <a:gd name="T106" fmla="*/ 46 w 2830"/>
              <a:gd name="T107" fmla="*/ 1066 h 3738"/>
              <a:gd name="T108" fmla="*/ 252 w 2830"/>
              <a:gd name="T109" fmla="*/ 1140 h 3738"/>
              <a:gd name="T110" fmla="*/ 442 w 2830"/>
              <a:gd name="T111" fmla="*/ 1125 h 3738"/>
              <a:gd name="T112" fmla="*/ 455 w 2830"/>
              <a:gd name="T113" fmla="*/ 1028 h 3738"/>
              <a:gd name="T114" fmla="*/ 513 w 2830"/>
              <a:gd name="T115" fmla="*/ 958 h 3738"/>
              <a:gd name="T116" fmla="*/ 488 w 2830"/>
              <a:gd name="T117" fmla="*/ 846 h 3738"/>
              <a:gd name="T118" fmla="*/ 283 w 2830"/>
              <a:gd name="T119" fmla="*/ 628 h 3738"/>
              <a:gd name="T120" fmla="*/ 303 w 2830"/>
              <a:gd name="T121" fmla="*/ 108 h 3738"/>
              <a:gd name="T122" fmla="*/ 518 w 2830"/>
              <a:gd name="T123" fmla="*/ 24 h 3738"/>
              <a:gd name="T124" fmla="*/ 634 w 2830"/>
              <a:gd name="T125" fmla="*/ 119 h 37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30" h="3738">
                <a:moveTo>
                  <a:pt x="760" y="171"/>
                </a:moveTo>
                <a:lnTo>
                  <a:pt x="760" y="173"/>
                </a:lnTo>
                <a:lnTo>
                  <a:pt x="762" y="180"/>
                </a:lnTo>
                <a:lnTo>
                  <a:pt x="764" y="188"/>
                </a:lnTo>
                <a:lnTo>
                  <a:pt x="765" y="194"/>
                </a:lnTo>
                <a:lnTo>
                  <a:pt x="768" y="202"/>
                </a:lnTo>
                <a:lnTo>
                  <a:pt x="770" y="209"/>
                </a:lnTo>
                <a:lnTo>
                  <a:pt x="776" y="231"/>
                </a:lnTo>
                <a:lnTo>
                  <a:pt x="778" y="232"/>
                </a:lnTo>
                <a:lnTo>
                  <a:pt x="780" y="235"/>
                </a:lnTo>
                <a:lnTo>
                  <a:pt x="780" y="236"/>
                </a:lnTo>
                <a:lnTo>
                  <a:pt x="789" y="245"/>
                </a:lnTo>
                <a:lnTo>
                  <a:pt x="791" y="247"/>
                </a:lnTo>
                <a:lnTo>
                  <a:pt x="792" y="248"/>
                </a:lnTo>
                <a:lnTo>
                  <a:pt x="792" y="250"/>
                </a:lnTo>
                <a:lnTo>
                  <a:pt x="789" y="251"/>
                </a:lnTo>
                <a:lnTo>
                  <a:pt x="789" y="252"/>
                </a:lnTo>
                <a:lnTo>
                  <a:pt x="789" y="256"/>
                </a:lnTo>
                <a:lnTo>
                  <a:pt x="789" y="262"/>
                </a:lnTo>
                <a:lnTo>
                  <a:pt x="789" y="265"/>
                </a:lnTo>
                <a:lnTo>
                  <a:pt x="789" y="268"/>
                </a:lnTo>
                <a:lnTo>
                  <a:pt x="789" y="272"/>
                </a:lnTo>
                <a:lnTo>
                  <a:pt x="789" y="276"/>
                </a:lnTo>
                <a:lnTo>
                  <a:pt x="789" y="277"/>
                </a:lnTo>
                <a:lnTo>
                  <a:pt x="787" y="277"/>
                </a:lnTo>
                <a:lnTo>
                  <a:pt x="784" y="284"/>
                </a:lnTo>
                <a:lnTo>
                  <a:pt x="783" y="285"/>
                </a:lnTo>
                <a:lnTo>
                  <a:pt x="784" y="298"/>
                </a:lnTo>
                <a:lnTo>
                  <a:pt x="783" y="314"/>
                </a:lnTo>
                <a:lnTo>
                  <a:pt x="784" y="322"/>
                </a:lnTo>
                <a:lnTo>
                  <a:pt x="786" y="336"/>
                </a:lnTo>
                <a:lnTo>
                  <a:pt x="787" y="352"/>
                </a:lnTo>
                <a:lnTo>
                  <a:pt x="790" y="372"/>
                </a:lnTo>
                <a:lnTo>
                  <a:pt x="789" y="379"/>
                </a:lnTo>
                <a:lnTo>
                  <a:pt x="785" y="394"/>
                </a:lnTo>
                <a:lnTo>
                  <a:pt x="785" y="406"/>
                </a:lnTo>
                <a:lnTo>
                  <a:pt x="785" y="410"/>
                </a:lnTo>
                <a:lnTo>
                  <a:pt x="787" y="411"/>
                </a:lnTo>
                <a:lnTo>
                  <a:pt x="790" y="412"/>
                </a:lnTo>
                <a:lnTo>
                  <a:pt x="799" y="420"/>
                </a:lnTo>
                <a:lnTo>
                  <a:pt x="803" y="427"/>
                </a:lnTo>
                <a:lnTo>
                  <a:pt x="810" y="434"/>
                </a:lnTo>
                <a:lnTo>
                  <a:pt x="810" y="436"/>
                </a:lnTo>
                <a:lnTo>
                  <a:pt x="811" y="437"/>
                </a:lnTo>
                <a:lnTo>
                  <a:pt x="811" y="438"/>
                </a:lnTo>
                <a:lnTo>
                  <a:pt x="812" y="441"/>
                </a:lnTo>
                <a:lnTo>
                  <a:pt x="811" y="441"/>
                </a:lnTo>
                <a:lnTo>
                  <a:pt x="813" y="452"/>
                </a:lnTo>
                <a:lnTo>
                  <a:pt x="816" y="468"/>
                </a:lnTo>
                <a:lnTo>
                  <a:pt x="816" y="477"/>
                </a:lnTo>
                <a:lnTo>
                  <a:pt x="817" y="480"/>
                </a:lnTo>
                <a:lnTo>
                  <a:pt x="816" y="482"/>
                </a:lnTo>
                <a:lnTo>
                  <a:pt x="813" y="492"/>
                </a:lnTo>
                <a:lnTo>
                  <a:pt x="812" y="498"/>
                </a:lnTo>
                <a:lnTo>
                  <a:pt x="811" y="502"/>
                </a:lnTo>
                <a:lnTo>
                  <a:pt x="810" y="509"/>
                </a:lnTo>
                <a:lnTo>
                  <a:pt x="810" y="514"/>
                </a:lnTo>
                <a:lnTo>
                  <a:pt x="810" y="518"/>
                </a:lnTo>
                <a:lnTo>
                  <a:pt x="810" y="523"/>
                </a:lnTo>
                <a:lnTo>
                  <a:pt x="810" y="528"/>
                </a:lnTo>
                <a:lnTo>
                  <a:pt x="810" y="533"/>
                </a:lnTo>
                <a:lnTo>
                  <a:pt x="810" y="535"/>
                </a:lnTo>
                <a:lnTo>
                  <a:pt x="811" y="545"/>
                </a:lnTo>
                <a:lnTo>
                  <a:pt x="812" y="551"/>
                </a:lnTo>
                <a:lnTo>
                  <a:pt x="813" y="559"/>
                </a:lnTo>
                <a:lnTo>
                  <a:pt x="815" y="566"/>
                </a:lnTo>
                <a:lnTo>
                  <a:pt x="828" y="645"/>
                </a:lnTo>
                <a:lnTo>
                  <a:pt x="840" y="635"/>
                </a:lnTo>
                <a:lnTo>
                  <a:pt x="845" y="665"/>
                </a:lnTo>
                <a:lnTo>
                  <a:pt x="845" y="663"/>
                </a:lnTo>
                <a:lnTo>
                  <a:pt x="853" y="658"/>
                </a:lnTo>
                <a:lnTo>
                  <a:pt x="855" y="658"/>
                </a:lnTo>
                <a:lnTo>
                  <a:pt x="863" y="654"/>
                </a:lnTo>
                <a:lnTo>
                  <a:pt x="863" y="652"/>
                </a:lnTo>
                <a:lnTo>
                  <a:pt x="876" y="644"/>
                </a:lnTo>
                <a:lnTo>
                  <a:pt x="885" y="639"/>
                </a:lnTo>
                <a:lnTo>
                  <a:pt x="892" y="649"/>
                </a:lnTo>
                <a:lnTo>
                  <a:pt x="896" y="646"/>
                </a:lnTo>
                <a:lnTo>
                  <a:pt x="898" y="645"/>
                </a:lnTo>
                <a:lnTo>
                  <a:pt x="909" y="640"/>
                </a:lnTo>
                <a:lnTo>
                  <a:pt x="922" y="633"/>
                </a:lnTo>
                <a:lnTo>
                  <a:pt x="933" y="626"/>
                </a:lnTo>
                <a:lnTo>
                  <a:pt x="939" y="638"/>
                </a:lnTo>
                <a:lnTo>
                  <a:pt x="956" y="622"/>
                </a:lnTo>
                <a:lnTo>
                  <a:pt x="959" y="618"/>
                </a:lnTo>
                <a:lnTo>
                  <a:pt x="966" y="619"/>
                </a:lnTo>
                <a:lnTo>
                  <a:pt x="979" y="617"/>
                </a:lnTo>
                <a:lnTo>
                  <a:pt x="992" y="619"/>
                </a:lnTo>
                <a:lnTo>
                  <a:pt x="1023" y="623"/>
                </a:lnTo>
                <a:lnTo>
                  <a:pt x="1035" y="622"/>
                </a:lnTo>
                <a:lnTo>
                  <a:pt x="1047" y="619"/>
                </a:lnTo>
                <a:lnTo>
                  <a:pt x="1053" y="618"/>
                </a:lnTo>
                <a:lnTo>
                  <a:pt x="1061" y="617"/>
                </a:lnTo>
                <a:lnTo>
                  <a:pt x="1066" y="613"/>
                </a:lnTo>
                <a:lnTo>
                  <a:pt x="1077" y="601"/>
                </a:lnTo>
                <a:lnTo>
                  <a:pt x="1088" y="598"/>
                </a:lnTo>
                <a:lnTo>
                  <a:pt x="1093" y="597"/>
                </a:lnTo>
                <a:lnTo>
                  <a:pt x="1096" y="597"/>
                </a:lnTo>
                <a:lnTo>
                  <a:pt x="1104" y="597"/>
                </a:lnTo>
                <a:lnTo>
                  <a:pt x="1107" y="597"/>
                </a:lnTo>
                <a:lnTo>
                  <a:pt x="1111" y="598"/>
                </a:lnTo>
                <a:lnTo>
                  <a:pt x="1120" y="599"/>
                </a:lnTo>
                <a:lnTo>
                  <a:pt x="1132" y="602"/>
                </a:lnTo>
                <a:lnTo>
                  <a:pt x="1143" y="604"/>
                </a:lnTo>
                <a:lnTo>
                  <a:pt x="1144" y="606"/>
                </a:lnTo>
                <a:lnTo>
                  <a:pt x="1148" y="607"/>
                </a:lnTo>
                <a:lnTo>
                  <a:pt x="1149" y="607"/>
                </a:lnTo>
                <a:lnTo>
                  <a:pt x="1153" y="608"/>
                </a:lnTo>
                <a:lnTo>
                  <a:pt x="1157" y="608"/>
                </a:lnTo>
                <a:lnTo>
                  <a:pt x="1158" y="608"/>
                </a:lnTo>
                <a:lnTo>
                  <a:pt x="1159" y="608"/>
                </a:lnTo>
                <a:lnTo>
                  <a:pt x="1160" y="608"/>
                </a:lnTo>
                <a:lnTo>
                  <a:pt x="1162" y="608"/>
                </a:lnTo>
                <a:lnTo>
                  <a:pt x="1165" y="608"/>
                </a:lnTo>
                <a:lnTo>
                  <a:pt x="1168" y="609"/>
                </a:lnTo>
                <a:lnTo>
                  <a:pt x="1169" y="609"/>
                </a:lnTo>
                <a:lnTo>
                  <a:pt x="1171" y="609"/>
                </a:lnTo>
                <a:lnTo>
                  <a:pt x="1173" y="609"/>
                </a:lnTo>
                <a:lnTo>
                  <a:pt x="1174" y="610"/>
                </a:lnTo>
                <a:lnTo>
                  <a:pt x="1175" y="610"/>
                </a:lnTo>
                <a:lnTo>
                  <a:pt x="1178" y="612"/>
                </a:lnTo>
                <a:lnTo>
                  <a:pt x="1179" y="612"/>
                </a:lnTo>
                <a:lnTo>
                  <a:pt x="1184" y="614"/>
                </a:lnTo>
                <a:lnTo>
                  <a:pt x="1191" y="617"/>
                </a:lnTo>
                <a:lnTo>
                  <a:pt x="1192" y="618"/>
                </a:lnTo>
                <a:lnTo>
                  <a:pt x="1194" y="619"/>
                </a:lnTo>
                <a:lnTo>
                  <a:pt x="1195" y="620"/>
                </a:lnTo>
                <a:lnTo>
                  <a:pt x="1197" y="622"/>
                </a:lnTo>
                <a:lnTo>
                  <a:pt x="1200" y="623"/>
                </a:lnTo>
                <a:lnTo>
                  <a:pt x="1202" y="626"/>
                </a:lnTo>
                <a:lnTo>
                  <a:pt x="1203" y="628"/>
                </a:lnTo>
                <a:lnTo>
                  <a:pt x="1205" y="629"/>
                </a:lnTo>
                <a:lnTo>
                  <a:pt x="1206" y="630"/>
                </a:lnTo>
                <a:lnTo>
                  <a:pt x="1207" y="630"/>
                </a:lnTo>
                <a:lnTo>
                  <a:pt x="1208" y="631"/>
                </a:lnTo>
                <a:lnTo>
                  <a:pt x="1210" y="631"/>
                </a:lnTo>
                <a:lnTo>
                  <a:pt x="1211" y="633"/>
                </a:lnTo>
                <a:lnTo>
                  <a:pt x="1213" y="633"/>
                </a:lnTo>
                <a:lnTo>
                  <a:pt x="1216" y="633"/>
                </a:lnTo>
                <a:lnTo>
                  <a:pt x="1218" y="631"/>
                </a:lnTo>
                <a:lnTo>
                  <a:pt x="1221" y="631"/>
                </a:lnTo>
                <a:lnTo>
                  <a:pt x="1223" y="630"/>
                </a:lnTo>
                <a:lnTo>
                  <a:pt x="1226" y="630"/>
                </a:lnTo>
                <a:lnTo>
                  <a:pt x="1238" y="625"/>
                </a:lnTo>
                <a:lnTo>
                  <a:pt x="1240" y="624"/>
                </a:lnTo>
                <a:lnTo>
                  <a:pt x="1243" y="624"/>
                </a:lnTo>
                <a:lnTo>
                  <a:pt x="1253" y="622"/>
                </a:lnTo>
                <a:lnTo>
                  <a:pt x="1254" y="624"/>
                </a:lnTo>
                <a:lnTo>
                  <a:pt x="1262" y="626"/>
                </a:lnTo>
                <a:lnTo>
                  <a:pt x="1265" y="626"/>
                </a:lnTo>
                <a:lnTo>
                  <a:pt x="1269" y="628"/>
                </a:lnTo>
                <a:lnTo>
                  <a:pt x="1271" y="628"/>
                </a:lnTo>
                <a:lnTo>
                  <a:pt x="1281" y="630"/>
                </a:lnTo>
                <a:lnTo>
                  <a:pt x="1299" y="635"/>
                </a:lnTo>
                <a:lnTo>
                  <a:pt x="1330" y="644"/>
                </a:lnTo>
                <a:lnTo>
                  <a:pt x="1333" y="644"/>
                </a:lnTo>
                <a:lnTo>
                  <a:pt x="1335" y="645"/>
                </a:lnTo>
                <a:lnTo>
                  <a:pt x="1338" y="645"/>
                </a:lnTo>
                <a:lnTo>
                  <a:pt x="1340" y="646"/>
                </a:lnTo>
                <a:lnTo>
                  <a:pt x="1360" y="651"/>
                </a:lnTo>
                <a:lnTo>
                  <a:pt x="1368" y="650"/>
                </a:lnTo>
                <a:lnTo>
                  <a:pt x="1374" y="649"/>
                </a:lnTo>
                <a:lnTo>
                  <a:pt x="1382" y="647"/>
                </a:lnTo>
                <a:lnTo>
                  <a:pt x="1392" y="649"/>
                </a:lnTo>
                <a:lnTo>
                  <a:pt x="1397" y="650"/>
                </a:lnTo>
                <a:lnTo>
                  <a:pt x="1403" y="651"/>
                </a:lnTo>
                <a:lnTo>
                  <a:pt x="1411" y="652"/>
                </a:lnTo>
                <a:lnTo>
                  <a:pt x="1421" y="655"/>
                </a:lnTo>
                <a:lnTo>
                  <a:pt x="1426" y="656"/>
                </a:lnTo>
                <a:lnTo>
                  <a:pt x="1438" y="655"/>
                </a:lnTo>
                <a:lnTo>
                  <a:pt x="1442" y="654"/>
                </a:lnTo>
                <a:lnTo>
                  <a:pt x="1453" y="654"/>
                </a:lnTo>
                <a:lnTo>
                  <a:pt x="1462" y="654"/>
                </a:lnTo>
                <a:lnTo>
                  <a:pt x="1468" y="654"/>
                </a:lnTo>
                <a:lnTo>
                  <a:pt x="1478" y="658"/>
                </a:lnTo>
                <a:lnTo>
                  <a:pt x="1491" y="663"/>
                </a:lnTo>
                <a:lnTo>
                  <a:pt x="1504" y="668"/>
                </a:lnTo>
                <a:lnTo>
                  <a:pt x="1513" y="671"/>
                </a:lnTo>
                <a:lnTo>
                  <a:pt x="1517" y="672"/>
                </a:lnTo>
                <a:lnTo>
                  <a:pt x="1520" y="672"/>
                </a:lnTo>
                <a:lnTo>
                  <a:pt x="1522" y="672"/>
                </a:lnTo>
                <a:lnTo>
                  <a:pt x="1525" y="672"/>
                </a:lnTo>
                <a:lnTo>
                  <a:pt x="1526" y="673"/>
                </a:lnTo>
                <a:lnTo>
                  <a:pt x="1527" y="672"/>
                </a:lnTo>
                <a:lnTo>
                  <a:pt x="1529" y="673"/>
                </a:lnTo>
                <a:lnTo>
                  <a:pt x="1531" y="673"/>
                </a:lnTo>
                <a:lnTo>
                  <a:pt x="1532" y="673"/>
                </a:lnTo>
                <a:lnTo>
                  <a:pt x="1536" y="673"/>
                </a:lnTo>
                <a:lnTo>
                  <a:pt x="1538" y="673"/>
                </a:lnTo>
                <a:lnTo>
                  <a:pt x="1539" y="674"/>
                </a:lnTo>
                <a:lnTo>
                  <a:pt x="1541" y="674"/>
                </a:lnTo>
                <a:lnTo>
                  <a:pt x="1542" y="674"/>
                </a:lnTo>
                <a:lnTo>
                  <a:pt x="1544" y="674"/>
                </a:lnTo>
                <a:lnTo>
                  <a:pt x="1547" y="674"/>
                </a:lnTo>
                <a:lnTo>
                  <a:pt x="1549" y="676"/>
                </a:lnTo>
                <a:lnTo>
                  <a:pt x="1550" y="676"/>
                </a:lnTo>
                <a:lnTo>
                  <a:pt x="1552" y="676"/>
                </a:lnTo>
                <a:lnTo>
                  <a:pt x="1554" y="676"/>
                </a:lnTo>
                <a:lnTo>
                  <a:pt x="1555" y="677"/>
                </a:lnTo>
                <a:lnTo>
                  <a:pt x="1558" y="677"/>
                </a:lnTo>
                <a:lnTo>
                  <a:pt x="1561" y="677"/>
                </a:lnTo>
                <a:lnTo>
                  <a:pt x="1565" y="678"/>
                </a:lnTo>
                <a:lnTo>
                  <a:pt x="1566" y="678"/>
                </a:lnTo>
                <a:lnTo>
                  <a:pt x="1570" y="679"/>
                </a:lnTo>
                <a:lnTo>
                  <a:pt x="1570" y="678"/>
                </a:lnTo>
                <a:lnTo>
                  <a:pt x="1573" y="674"/>
                </a:lnTo>
                <a:lnTo>
                  <a:pt x="1574" y="672"/>
                </a:lnTo>
                <a:lnTo>
                  <a:pt x="1575" y="670"/>
                </a:lnTo>
                <a:lnTo>
                  <a:pt x="1577" y="666"/>
                </a:lnTo>
                <a:lnTo>
                  <a:pt x="1579" y="663"/>
                </a:lnTo>
                <a:lnTo>
                  <a:pt x="1580" y="661"/>
                </a:lnTo>
                <a:lnTo>
                  <a:pt x="1581" y="658"/>
                </a:lnTo>
                <a:lnTo>
                  <a:pt x="1582" y="660"/>
                </a:lnTo>
                <a:lnTo>
                  <a:pt x="1596" y="663"/>
                </a:lnTo>
                <a:lnTo>
                  <a:pt x="1605" y="666"/>
                </a:lnTo>
                <a:lnTo>
                  <a:pt x="1607" y="666"/>
                </a:lnTo>
                <a:lnTo>
                  <a:pt x="1611" y="667"/>
                </a:lnTo>
                <a:lnTo>
                  <a:pt x="1618" y="668"/>
                </a:lnTo>
                <a:lnTo>
                  <a:pt x="1621" y="670"/>
                </a:lnTo>
                <a:lnTo>
                  <a:pt x="1625" y="671"/>
                </a:lnTo>
                <a:lnTo>
                  <a:pt x="1628" y="672"/>
                </a:lnTo>
                <a:lnTo>
                  <a:pt x="1632" y="673"/>
                </a:lnTo>
                <a:lnTo>
                  <a:pt x="1637" y="676"/>
                </a:lnTo>
                <a:lnTo>
                  <a:pt x="1640" y="677"/>
                </a:lnTo>
                <a:lnTo>
                  <a:pt x="1648" y="681"/>
                </a:lnTo>
                <a:lnTo>
                  <a:pt x="1655" y="684"/>
                </a:lnTo>
                <a:lnTo>
                  <a:pt x="1660" y="687"/>
                </a:lnTo>
                <a:lnTo>
                  <a:pt x="1665" y="689"/>
                </a:lnTo>
                <a:lnTo>
                  <a:pt x="1671" y="690"/>
                </a:lnTo>
                <a:lnTo>
                  <a:pt x="1673" y="692"/>
                </a:lnTo>
                <a:lnTo>
                  <a:pt x="1678" y="694"/>
                </a:lnTo>
                <a:lnTo>
                  <a:pt x="1681" y="695"/>
                </a:lnTo>
                <a:lnTo>
                  <a:pt x="1683" y="697"/>
                </a:lnTo>
                <a:lnTo>
                  <a:pt x="1682" y="703"/>
                </a:lnTo>
                <a:lnTo>
                  <a:pt x="1680" y="708"/>
                </a:lnTo>
                <a:lnTo>
                  <a:pt x="1680" y="709"/>
                </a:lnTo>
                <a:lnTo>
                  <a:pt x="1680" y="710"/>
                </a:lnTo>
                <a:lnTo>
                  <a:pt x="1678" y="713"/>
                </a:lnTo>
                <a:lnTo>
                  <a:pt x="1676" y="716"/>
                </a:lnTo>
                <a:lnTo>
                  <a:pt x="1675" y="718"/>
                </a:lnTo>
                <a:lnTo>
                  <a:pt x="1675" y="719"/>
                </a:lnTo>
                <a:lnTo>
                  <a:pt x="1673" y="720"/>
                </a:lnTo>
                <a:lnTo>
                  <a:pt x="1672" y="720"/>
                </a:lnTo>
                <a:lnTo>
                  <a:pt x="1668" y="725"/>
                </a:lnTo>
                <a:lnTo>
                  <a:pt x="1665" y="729"/>
                </a:lnTo>
                <a:lnTo>
                  <a:pt x="1662" y="732"/>
                </a:lnTo>
                <a:lnTo>
                  <a:pt x="1659" y="737"/>
                </a:lnTo>
                <a:lnTo>
                  <a:pt x="1660" y="738"/>
                </a:lnTo>
                <a:lnTo>
                  <a:pt x="1662" y="740"/>
                </a:lnTo>
                <a:lnTo>
                  <a:pt x="1668" y="743"/>
                </a:lnTo>
                <a:lnTo>
                  <a:pt x="1678" y="748"/>
                </a:lnTo>
                <a:lnTo>
                  <a:pt x="1678" y="747"/>
                </a:lnTo>
                <a:lnTo>
                  <a:pt x="1681" y="742"/>
                </a:lnTo>
                <a:lnTo>
                  <a:pt x="1688" y="746"/>
                </a:lnTo>
                <a:lnTo>
                  <a:pt x="1689" y="746"/>
                </a:lnTo>
                <a:lnTo>
                  <a:pt x="1691" y="747"/>
                </a:lnTo>
                <a:lnTo>
                  <a:pt x="1692" y="747"/>
                </a:lnTo>
                <a:lnTo>
                  <a:pt x="1689" y="751"/>
                </a:lnTo>
                <a:lnTo>
                  <a:pt x="1691" y="751"/>
                </a:lnTo>
                <a:lnTo>
                  <a:pt x="1699" y="756"/>
                </a:lnTo>
                <a:lnTo>
                  <a:pt x="1698" y="758"/>
                </a:lnTo>
                <a:lnTo>
                  <a:pt x="1692" y="770"/>
                </a:lnTo>
                <a:lnTo>
                  <a:pt x="1689" y="774"/>
                </a:lnTo>
                <a:lnTo>
                  <a:pt x="1688" y="777"/>
                </a:lnTo>
                <a:lnTo>
                  <a:pt x="1687" y="779"/>
                </a:lnTo>
                <a:lnTo>
                  <a:pt x="1683" y="788"/>
                </a:lnTo>
                <a:lnTo>
                  <a:pt x="1681" y="795"/>
                </a:lnTo>
                <a:lnTo>
                  <a:pt x="1680" y="795"/>
                </a:lnTo>
                <a:lnTo>
                  <a:pt x="1675" y="815"/>
                </a:lnTo>
                <a:lnTo>
                  <a:pt x="1673" y="819"/>
                </a:lnTo>
                <a:lnTo>
                  <a:pt x="1666" y="831"/>
                </a:lnTo>
                <a:lnTo>
                  <a:pt x="1664" y="835"/>
                </a:lnTo>
                <a:lnTo>
                  <a:pt x="1650" y="849"/>
                </a:lnTo>
                <a:lnTo>
                  <a:pt x="1649" y="852"/>
                </a:lnTo>
                <a:lnTo>
                  <a:pt x="1641" y="867"/>
                </a:lnTo>
                <a:lnTo>
                  <a:pt x="1628" y="873"/>
                </a:lnTo>
                <a:lnTo>
                  <a:pt x="1625" y="874"/>
                </a:lnTo>
                <a:lnTo>
                  <a:pt x="1609" y="879"/>
                </a:lnTo>
                <a:lnTo>
                  <a:pt x="1602" y="881"/>
                </a:lnTo>
                <a:lnTo>
                  <a:pt x="1601" y="883"/>
                </a:lnTo>
                <a:lnTo>
                  <a:pt x="1600" y="883"/>
                </a:lnTo>
                <a:lnTo>
                  <a:pt x="1590" y="886"/>
                </a:lnTo>
                <a:lnTo>
                  <a:pt x="1589" y="886"/>
                </a:lnTo>
                <a:lnTo>
                  <a:pt x="1587" y="886"/>
                </a:lnTo>
                <a:lnTo>
                  <a:pt x="1586" y="887"/>
                </a:lnTo>
                <a:lnTo>
                  <a:pt x="1586" y="889"/>
                </a:lnTo>
                <a:lnTo>
                  <a:pt x="1591" y="913"/>
                </a:lnTo>
                <a:lnTo>
                  <a:pt x="1591" y="915"/>
                </a:lnTo>
                <a:lnTo>
                  <a:pt x="1591" y="916"/>
                </a:lnTo>
                <a:lnTo>
                  <a:pt x="1591" y="917"/>
                </a:lnTo>
                <a:lnTo>
                  <a:pt x="1592" y="922"/>
                </a:lnTo>
                <a:lnTo>
                  <a:pt x="1598" y="948"/>
                </a:lnTo>
                <a:lnTo>
                  <a:pt x="1602" y="947"/>
                </a:lnTo>
                <a:lnTo>
                  <a:pt x="1603" y="947"/>
                </a:lnTo>
                <a:lnTo>
                  <a:pt x="1605" y="947"/>
                </a:lnTo>
                <a:lnTo>
                  <a:pt x="1606" y="945"/>
                </a:lnTo>
                <a:lnTo>
                  <a:pt x="1607" y="945"/>
                </a:lnTo>
                <a:lnTo>
                  <a:pt x="1608" y="945"/>
                </a:lnTo>
                <a:lnTo>
                  <a:pt x="1611" y="944"/>
                </a:lnTo>
                <a:lnTo>
                  <a:pt x="1612" y="944"/>
                </a:lnTo>
                <a:lnTo>
                  <a:pt x="1613" y="944"/>
                </a:lnTo>
                <a:lnTo>
                  <a:pt x="1614" y="947"/>
                </a:lnTo>
                <a:lnTo>
                  <a:pt x="1617" y="951"/>
                </a:lnTo>
                <a:lnTo>
                  <a:pt x="1621" y="958"/>
                </a:lnTo>
                <a:lnTo>
                  <a:pt x="1624" y="964"/>
                </a:lnTo>
                <a:lnTo>
                  <a:pt x="1625" y="964"/>
                </a:lnTo>
                <a:lnTo>
                  <a:pt x="1627" y="963"/>
                </a:lnTo>
                <a:lnTo>
                  <a:pt x="1630" y="960"/>
                </a:lnTo>
                <a:lnTo>
                  <a:pt x="1634" y="958"/>
                </a:lnTo>
                <a:lnTo>
                  <a:pt x="1639" y="954"/>
                </a:lnTo>
                <a:lnTo>
                  <a:pt x="1640" y="953"/>
                </a:lnTo>
                <a:lnTo>
                  <a:pt x="1643" y="953"/>
                </a:lnTo>
                <a:lnTo>
                  <a:pt x="1644" y="951"/>
                </a:lnTo>
                <a:lnTo>
                  <a:pt x="1645" y="950"/>
                </a:lnTo>
                <a:lnTo>
                  <a:pt x="1648" y="950"/>
                </a:lnTo>
                <a:lnTo>
                  <a:pt x="1649" y="949"/>
                </a:lnTo>
                <a:lnTo>
                  <a:pt x="1653" y="948"/>
                </a:lnTo>
                <a:lnTo>
                  <a:pt x="1655" y="947"/>
                </a:lnTo>
                <a:lnTo>
                  <a:pt x="1657" y="945"/>
                </a:lnTo>
                <a:lnTo>
                  <a:pt x="1657" y="947"/>
                </a:lnTo>
                <a:lnTo>
                  <a:pt x="1659" y="947"/>
                </a:lnTo>
                <a:lnTo>
                  <a:pt x="1660" y="947"/>
                </a:lnTo>
                <a:lnTo>
                  <a:pt x="1662" y="947"/>
                </a:lnTo>
                <a:lnTo>
                  <a:pt x="1666" y="945"/>
                </a:lnTo>
                <a:lnTo>
                  <a:pt x="1667" y="945"/>
                </a:lnTo>
                <a:lnTo>
                  <a:pt x="1670" y="945"/>
                </a:lnTo>
                <a:lnTo>
                  <a:pt x="1671" y="945"/>
                </a:lnTo>
                <a:lnTo>
                  <a:pt x="1672" y="944"/>
                </a:lnTo>
                <a:lnTo>
                  <a:pt x="1673" y="944"/>
                </a:lnTo>
                <a:lnTo>
                  <a:pt x="1675" y="945"/>
                </a:lnTo>
                <a:lnTo>
                  <a:pt x="1675" y="948"/>
                </a:lnTo>
                <a:lnTo>
                  <a:pt x="1676" y="949"/>
                </a:lnTo>
                <a:lnTo>
                  <a:pt x="1676" y="950"/>
                </a:lnTo>
                <a:lnTo>
                  <a:pt x="1677" y="950"/>
                </a:lnTo>
                <a:lnTo>
                  <a:pt x="1683" y="950"/>
                </a:lnTo>
                <a:lnTo>
                  <a:pt x="1684" y="950"/>
                </a:lnTo>
                <a:lnTo>
                  <a:pt x="1696" y="951"/>
                </a:lnTo>
                <a:lnTo>
                  <a:pt x="1704" y="951"/>
                </a:lnTo>
                <a:lnTo>
                  <a:pt x="1718" y="949"/>
                </a:lnTo>
                <a:lnTo>
                  <a:pt x="1723" y="949"/>
                </a:lnTo>
                <a:lnTo>
                  <a:pt x="1725" y="948"/>
                </a:lnTo>
                <a:lnTo>
                  <a:pt x="1728" y="948"/>
                </a:lnTo>
                <a:lnTo>
                  <a:pt x="1729" y="948"/>
                </a:lnTo>
                <a:lnTo>
                  <a:pt x="1730" y="948"/>
                </a:lnTo>
                <a:lnTo>
                  <a:pt x="1732" y="947"/>
                </a:lnTo>
                <a:lnTo>
                  <a:pt x="1736" y="947"/>
                </a:lnTo>
                <a:lnTo>
                  <a:pt x="1737" y="949"/>
                </a:lnTo>
                <a:lnTo>
                  <a:pt x="1739" y="954"/>
                </a:lnTo>
                <a:lnTo>
                  <a:pt x="1740" y="955"/>
                </a:lnTo>
                <a:lnTo>
                  <a:pt x="1741" y="960"/>
                </a:lnTo>
                <a:lnTo>
                  <a:pt x="1742" y="960"/>
                </a:lnTo>
                <a:lnTo>
                  <a:pt x="1773" y="951"/>
                </a:lnTo>
                <a:lnTo>
                  <a:pt x="1792" y="947"/>
                </a:lnTo>
                <a:lnTo>
                  <a:pt x="1862" y="928"/>
                </a:lnTo>
                <a:lnTo>
                  <a:pt x="1868" y="926"/>
                </a:lnTo>
                <a:lnTo>
                  <a:pt x="1872" y="924"/>
                </a:lnTo>
                <a:lnTo>
                  <a:pt x="1875" y="923"/>
                </a:lnTo>
                <a:lnTo>
                  <a:pt x="1878" y="921"/>
                </a:lnTo>
                <a:lnTo>
                  <a:pt x="1883" y="917"/>
                </a:lnTo>
                <a:lnTo>
                  <a:pt x="1913" y="890"/>
                </a:lnTo>
                <a:lnTo>
                  <a:pt x="1920" y="884"/>
                </a:lnTo>
                <a:lnTo>
                  <a:pt x="1932" y="901"/>
                </a:lnTo>
                <a:lnTo>
                  <a:pt x="1937" y="896"/>
                </a:lnTo>
                <a:lnTo>
                  <a:pt x="1944" y="891"/>
                </a:lnTo>
                <a:lnTo>
                  <a:pt x="1949" y="887"/>
                </a:lnTo>
                <a:lnTo>
                  <a:pt x="1954" y="884"/>
                </a:lnTo>
                <a:lnTo>
                  <a:pt x="1959" y="880"/>
                </a:lnTo>
                <a:lnTo>
                  <a:pt x="1979" y="853"/>
                </a:lnTo>
                <a:lnTo>
                  <a:pt x="1988" y="839"/>
                </a:lnTo>
                <a:lnTo>
                  <a:pt x="2006" y="816"/>
                </a:lnTo>
                <a:lnTo>
                  <a:pt x="2019" y="799"/>
                </a:lnTo>
                <a:lnTo>
                  <a:pt x="2030" y="783"/>
                </a:lnTo>
                <a:lnTo>
                  <a:pt x="2038" y="774"/>
                </a:lnTo>
                <a:lnTo>
                  <a:pt x="2047" y="761"/>
                </a:lnTo>
                <a:lnTo>
                  <a:pt x="2062" y="740"/>
                </a:lnTo>
                <a:lnTo>
                  <a:pt x="2070" y="731"/>
                </a:lnTo>
                <a:lnTo>
                  <a:pt x="2088" y="725"/>
                </a:lnTo>
                <a:lnTo>
                  <a:pt x="2094" y="716"/>
                </a:lnTo>
                <a:lnTo>
                  <a:pt x="2094" y="713"/>
                </a:lnTo>
                <a:lnTo>
                  <a:pt x="2118" y="673"/>
                </a:lnTo>
                <a:lnTo>
                  <a:pt x="2130" y="652"/>
                </a:lnTo>
                <a:lnTo>
                  <a:pt x="2137" y="641"/>
                </a:lnTo>
                <a:lnTo>
                  <a:pt x="2145" y="628"/>
                </a:lnTo>
                <a:lnTo>
                  <a:pt x="2148" y="622"/>
                </a:lnTo>
                <a:lnTo>
                  <a:pt x="2151" y="617"/>
                </a:lnTo>
                <a:lnTo>
                  <a:pt x="2153" y="613"/>
                </a:lnTo>
                <a:lnTo>
                  <a:pt x="2157" y="607"/>
                </a:lnTo>
                <a:lnTo>
                  <a:pt x="2158" y="603"/>
                </a:lnTo>
                <a:lnTo>
                  <a:pt x="2159" y="602"/>
                </a:lnTo>
                <a:lnTo>
                  <a:pt x="2163" y="592"/>
                </a:lnTo>
                <a:lnTo>
                  <a:pt x="2168" y="581"/>
                </a:lnTo>
                <a:lnTo>
                  <a:pt x="2171" y="575"/>
                </a:lnTo>
                <a:lnTo>
                  <a:pt x="2177" y="560"/>
                </a:lnTo>
                <a:lnTo>
                  <a:pt x="2179" y="553"/>
                </a:lnTo>
                <a:lnTo>
                  <a:pt x="2180" y="550"/>
                </a:lnTo>
                <a:lnTo>
                  <a:pt x="2183" y="551"/>
                </a:lnTo>
                <a:lnTo>
                  <a:pt x="2231" y="575"/>
                </a:lnTo>
                <a:lnTo>
                  <a:pt x="2238" y="578"/>
                </a:lnTo>
                <a:lnTo>
                  <a:pt x="2235" y="559"/>
                </a:lnTo>
                <a:lnTo>
                  <a:pt x="2233" y="544"/>
                </a:lnTo>
                <a:lnTo>
                  <a:pt x="2237" y="501"/>
                </a:lnTo>
                <a:lnTo>
                  <a:pt x="2239" y="466"/>
                </a:lnTo>
                <a:lnTo>
                  <a:pt x="2246" y="442"/>
                </a:lnTo>
                <a:lnTo>
                  <a:pt x="2251" y="425"/>
                </a:lnTo>
                <a:lnTo>
                  <a:pt x="2255" y="412"/>
                </a:lnTo>
                <a:lnTo>
                  <a:pt x="2275" y="361"/>
                </a:lnTo>
                <a:lnTo>
                  <a:pt x="2286" y="335"/>
                </a:lnTo>
                <a:lnTo>
                  <a:pt x="2296" y="313"/>
                </a:lnTo>
                <a:lnTo>
                  <a:pt x="2303" y="298"/>
                </a:lnTo>
                <a:lnTo>
                  <a:pt x="2311" y="284"/>
                </a:lnTo>
                <a:lnTo>
                  <a:pt x="2319" y="268"/>
                </a:lnTo>
                <a:lnTo>
                  <a:pt x="2333" y="247"/>
                </a:lnTo>
                <a:lnTo>
                  <a:pt x="2356" y="215"/>
                </a:lnTo>
                <a:lnTo>
                  <a:pt x="2370" y="199"/>
                </a:lnTo>
                <a:lnTo>
                  <a:pt x="2383" y="184"/>
                </a:lnTo>
                <a:lnTo>
                  <a:pt x="2393" y="175"/>
                </a:lnTo>
                <a:lnTo>
                  <a:pt x="2399" y="168"/>
                </a:lnTo>
                <a:lnTo>
                  <a:pt x="2415" y="156"/>
                </a:lnTo>
                <a:lnTo>
                  <a:pt x="2438" y="139"/>
                </a:lnTo>
                <a:lnTo>
                  <a:pt x="2454" y="127"/>
                </a:lnTo>
                <a:lnTo>
                  <a:pt x="2476" y="113"/>
                </a:lnTo>
                <a:lnTo>
                  <a:pt x="2498" y="100"/>
                </a:lnTo>
                <a:lnTo>
                  <a:pt x="2511" y="93"/>
                </a:lnTo>
                <a:lnTo>
                  <a:pt x="2519" y="88"/>
                </a:lnTo>
                <a:lnTo>
                  <a:pt x="2524" y="91"/>
                </a:lnTo>
                <a:lnTo>
                  <a:pt x="2511" y="118"/>
                </a:lnTo>
                <a:lnTo>
                  <a:pt x="2520" y="118"/>
                </a:lnTo>
                <a:lnTo>
                  <a:pt x="2522" y="119"/>
                </a:lnTo>
                <a:lnTo>
                  <a:pt x="2526" y="119"/>
                </a:lnTo>
                <a:lnTo>
                  <a:pt x="2531" y="119"/>
                </a:lnTo>
                <a:lnTo>
                  <a:pt x="2526" y="128"/>
                </a:lnTo>
                <a:lnTo>
                  <a:pt x="2525" y="130"/>
                </a:lnTo>
                <a:lnTo>
                  <a:pt x="2524" y="132"/>
                </a:lnTo>
                <a:lnTo>
                  <a:pt x="2522" y="134"/>
                </a:lnTo>
                <a:lnTo>
                  <a:pt x="2516" y="145"/>
                </a:lnTo>
                <a:lnTo>
                  <a:pt x="2509" y="157"/>
                </a:lnTo>
                <a:lnTo>
                  <a:pt x="2503" y="155"/>
                </a:lnTo>
                <a:lnTo>
                  <a:pt x="2500" y="159"/>
                </a:lnTo>
                <a:lnTo>
                  <a:pt x="2529" y="177"/>
                </a:lnTo>
                <a:lnTo>
                  <a:pt x="2529" y="183"/>
                </a:lnTo>
                <a:lnTo>
                  <a:pt x="2529" y="187"/>
                </a:lnTo>
                <a:lnTo>
                  <a:pt x="2527" y="193"/>
                </a:lnTo>
                <a:lnTo>
                  <a:pt x="2538" y="203"/>
                </a:lnTo>
                <a:lnTo>
                  <a:pt x="2529" y="209"/>
                </a:lnTo>
                <a:lnTo>
                  <a:pt x="2543" y="226"/>
                </a:lnTo>
                <a:lnTo>
                  <a:pt x="2545" y="228"/>
                </a:lnTo>
                <a:lnTo>
                  <a:pt x="2547" y="230"/>
                </a:lnTo>
                <a:lnTo>
                  <a:pt x="2558" y="237"/>
                </a:lnTo>
                <a:lnTo>
                  <a:pt x="2564" y="241"/>
                </a:lnTo>
                <a:lnTo>
                  <a:pt x="2568" y="244"/>
                </a:lnTo>
                <a:lnTo>
                  <a:pt x="2594" y="257"/>
                </a:lnTo>
                <a:lnTo>
                  <a:pt x="2596" y="253"/>
                </a:lnTo>
                <a:lnTo>
                  <a:pt x="2600" y="257"/>
                </a:lnTo>
                <a:lnTo>
                  <a:pt x="2605" y="260"/>
                </a:lnTo>
                <a:lnTo>
                  <a:pt x="2599" y="267"/>
                </a:lnTo>
                <a:lnTo>
                  <a:pt x="2597" y="269"/>
                </a:lnTo>
                <a:lnTo>
                  <a:pt x="2590" y="279"/>
                </a:lnTo>
                <a:lnTo>
                  <a:pt x="2591" y="281"/>
                </a:lnTo>
                <a:lnTo>
                  <a:pt x="2593" y="281"/>
                </a:lnTo>
                <a:lnTo>
                  <a:pt x="2593" y="282"/>
                </a:lnTo>
                <a:lnTo>
                  <a:pt x="2594" y="282"/>
                </a:lnTo>
                <a:lnTo>
                  <a:pt x="2597" y="284"/>
                </a:lnTo>
                <a:lnTo>
                  <a:pt x="2599" y="284"/>
                </a:lnTo>
                <a:lnTo>
                  <a:pt x="2606" y="289"/>
                </a:lnTo>
                <a:lnTo>
                  <a:pt x="2606" y="290"/>
                </a:lnTo>
                <a:lnTo>
                  <a:pt x="2605" y="292"/>
                </a:lnTo>
                <a:lnTo>
                  <a:pt x="2605" y="293"/>
                </a:lnTo>
                <a:lnTo>
                  <a:pt x="2605" y="294"/>
                </a:lnTo>
                <a:lnTo>
                  <a:pt x="2605" y="295"/>
                </a:lnTo>
                <a:lnTo>
                  <a:pt x="2604" y="297"/>
                </a:lnTo>
                <a:lnTo>
                  <a:pt x="2604" y="298"/>
                </a:lnTo>
                <a:lnTo>
                  <a:pt x="2602" y="301"/>
                </a:lnTo>
                <a:lnTo>
                  <a:pt x="2601" y="304"/>
                </a:lnTo>
                <a:lnTo>
                  <a:pt x="2605" y="306"/>
                </a:lnTo>
                <a:lnTo>
                  <a:pt x="2607" y="308"/>
                </a:lnTo>
                <a:lnTo>
                  <a:pt x="2616" y="311"/>
                </a:lnTo>
                <a:lnTo>
                  <a:pt x="2626" y="315"/>
                </a:lnTo>
                <a:lnTo>
                  <a:pt x="2627" y="315"/>
                </a:lnTo>
                <a:lnTo>
                  <a:pt x="2632" y="317"/>
                </a:lnTo>
                <a:lnTo>
                  <a:pt x="2632" y="319"/>
                </a:lnTo>
                <a:lnTo>
                  <a:pt x="2637" y="320"/>
                </a:lnTo>
                <a:lnTo>
                  <a:pt x="2654" y="327"/>
                </a:lnTo>
                <a:lnTo>
                  <a:pt x="2648" y="337"/>
                </a:lnTo>
                <a:lnTo>
                  <a:pt x="2644" y="343"/>
                </a:lnTo>
                <a:lnTo>
                  <a:pt x="2645" y="345"/>
                </a:lnTo>
                <a:lnTo>
                  <a:pt x="2649" y="346"/>
                </a:lnTo>
                <a:lnTo>
                  <a:pt x="2657" y="349"/>
                </a:lnTo>
                <a:lnTo>
                  <a:pt x="2658" y="349"/>
                </a:lnTo>
                <a:lnTo>
                  <a:pt x="2661" y="349"/>
                </a:lnTo>
                <a:lnTo>
                  <a:pt x="2663" y="348"/>
                </a:lnTo>
                <a:lnTo>
                  <a:pt x="2664" y="349"/>
                </a:lnTo>
                <a:lnTo>
                  <a:pt x="2669" y="349"/>
                </a:lnTo>
                <a:lnTo>
                  <a:pt x="2673" y="352"/>
                </a:lnTo>
                <a:lnTo>
                  <a:pt x="2680" y="352"/>
                </a:lnTo>
                <a:lnTo>
                  <a:pt x="2684" y="352"/>
                </a:lnTo>
                <a:lnTo>
                  <a:pt x="2685" y="352"/>
                </a:lnTo>
                <a:lnTo>
                  <a:pt x="2689" y="352"/>
                </a:lnTo>
                <a:lnTo>
                  <a:pt x="2692" y="353"/>
                </a:lnTo>
                <a:lnTo>
                  <a:pt x="2695" y="354"/>
                </a:lnTo>
                <a:lnTo>
                  <a:pt x="2696" y="354"/>
                </a:lnTo>
                <a:lnTo>
                  <a:pt x="2706" y="346"/>
                </a:lnTo>
                <a:lnTo>
                  <a:pt x="2707" y="343"/>
                </a:lnTo>
                <a:lnTo>
                  <a:pt x="2708" y="343"/>
                </a:lnTo>
                <a:lnTo>
                  <a:pt x="2716" y="352"/>
                </a:lnTo>
                <a:lnTo>
                  <a:pt x="2716" y="354"/>
                </a:lnTo>
                <a:lnTo>
                  <a:pt x="2708" y="362"/>
                </a:lnTo>
                <a:lnTo>
                  <a:pt x="2719" y="377"/>
                </a:lnTo>
                <a:lnTo>
                  <a:pt x="2722" y="380"/>
                </a:lnTo>
                <a:lnTo>
                  <a:pt x="2725" y="385"/>
                </a:lnTo>
                <a:lnTo>
                  <a:pt x="2729" y="388"/>
                </a:lnTo>
                <a:lnTo>
                  <a:pt x="2732" y="388"/>
                </a:lnTo>
                <a:lnTo>
                  <a:pt x="2733" y="389"/>
                </a:lnTo>
                <a:lnTo>
                  <a:pt x="2734" y="389"/>
                </a:lnTo>
                <a:lnTo>
                  <a:pt x="2735" y="390"/>
                </a:lnTo>
                <a:lnTo>
                  <a:pt x="2741" y="395"/>
                </a:lnTo>
                <a:lnTo>
                  <a:pt x="2744" y="397"/>
                </a:lnTo>
                <a:lnTo>
                  <a:pt x="2745" y="397"/>
                </a:lnTo>
                <a:lnTo>
                  <a:pt x="2750" y="402"/>
                </a:lnTo>
                <a:lnTo>
                  <a:pt x="2754" y="405"/>
                </a:lnTo>
                <a:lnTo>
                  <a:pt x="2759" y="410"/>
                </a:lnTo>
                <a:lnTo>
                  <a:pt x="2762" y="412"/>
                </a:lnTo>
                <a:lnTo>
                  <a:pt x="2764" y="413"/>
                </a:lnTo>
                <a:lnTo>
                  <a:pt x="2765" y="413"/>
                </a:lnTo>
                <a:lnTo>
                  <a:pt x="2765" y="417"/>
                </a:lnTo>
                <a:lnTo>
                  <a:pt x="2765" y="427"/>
                </a:lnTo>
                <a:lnTo>
                  <a:pt x="2765" y="437"/>
                </a:lnTo>
                <a:lnTo>
                  <a:pt x="2766" y="454"/>
                </a:lnTo>
                <a:lnTo>
                  <a:pt x="2771" y="454"/>
                </a:lnTo>
                <a:lnTo>
                  <a:pt x="2787" y="458"/>
                </a:lnTo>
                <a:lnTo>
                  <a:pt x="2792" y="459"/>
                </a:lnTo>
                <a:lnTo>
                  <a:pt x="2799" y="461"/>
                </a:lnTo>
                <a:lnTo>
                  <a:pt x="2802" y="461"/>
                </a:lnTo>
                <a:lnTo>
                  <a:pt x="2803" y="461"/>
                </a:lnTo>
                <a:lnTo>
                  <a:pt x="2798" y="477"/>
                </a:lnTo>
                <a:lnTo>
                  <a:pt x="2793" y="490"/>
                </a:lnTo>
                <a:lnTo>
                  <a:pt x="2789" y="500"/>
                </a:lnTo>
                <a:lnTo>
                  <a:pt x="2787" y="509"/>
                </a:lnTo>
                <a:lnTo>
                  <a:pt x="2785" y="516"/>
                </a:lnTo>
                <a:lnTo>
                  <a:pt x="2786" y="517"/>
                </a:lnTo>
                <a:lnTo>
                  <a:pt x="2789" y="519"/>
                </a:lnTo>
                <a:lnTo>
                  <a:pt x="2793" y="521"/>
                </a:lnTo>
                <a:lnTo>
                  <a:pt x="2793" y="522"/>
                </a:lnTo>
                <a:lnTo>
                  <a:pt x="2797" y="524"/>
                </a:lnTo>
                <a:lnTo>
                  <a:pt x="2798" y="524"/>
                </a:lnTo>
                <a:lnTo>
                  <a:pt x="2801" y="526"/>
                </a:lnTo>
                <a:lnTo>
                  <a:pt x="2802" y="527"/>
                </a:lnTo>
                <a:lnTo>
                  <a:pt x="2803" y="527"/>
                </a:lnTo>
                <a:lnTo>
                  <a:pt x="2805" y="528"/>
                </a:lnTo>
                <a:lnTo>
                  <a:pt x="2807" y="528"/>
                </a:lnTo>
                <a:lnTo>
                  <a:pt x="2809" y="529"/>
                </a:lnTo>
                <a:lnTo>
                  <a:pt x="2813" y="530"/>
                </a:lnTo>
                <a:lnTo>
                  <a:pt x="2817" y="530"/>
                </a:lnTo>
                <a:lnTo>
                  <a:pt x="2819" y="532"/>
                </a:lnTo>
                <a:lnTo>
                  <a:pt x="2824" y="533"/>
                </a:lnTo>
                <a:lnTo>
                  <a:pt x="2830" y="534"/>
                </a:lnTo>
                <a:lnTo>
                  <a:pt x="2829" y="535"/>
                </a:lnTo>
                <a:lnTo>
                  <a:pt x="2826" y="538"/>
                </a:lnTo>
                <a:lnTo>
                  <a:pt x="2825" y="539"/>
                </a:lnTo>
                <a:lnTo>
                  <a:pt x="2824" y="540"/>
                </a:lnTo>
                <a:lnTo>
                  <a:pt x="2823" y="540"/>
                </a:lnTo>
                <a:lnTo>
                  <a:pt x="2823" y="542"/>
                </a:lnTo>
                <a:lnTo>
                  <a:pt x="2821" y="542"/>
                </a:lnTo>
                <a:lnTo>
                  <a:pt x="2820" y="543"/>
                </a:lnTo>
                <a:lnTo>
                  <a:pt x="2819" y="544"/>
                </a:lnTo>
                <a:lnTo>
                  <a:pt x="2818" y="546"/>
                </a:lnTo>
                <a:lnTo>
                  <a:pt x="2817" y="549"/>
                </a:lnTo>
                <a:lnTo>
                  <a:pt x="2815" y="549"/>
                </a:lnTo>
                <a:lnTo>
                  <a:pt x="2812" y="556"/>
                </a:lnTo>
                <a:lnTo>
                  <a:pt x="2812" y="558"/>
                </a:lnTo>
                <a:lnTo>
                  <a:pt x="2809" y="561"/>
                </a:lnTo>
                <a:lnTo>
                  <a:pt x="2807" y="566"/>
                </a:lnTo>
                <a:lnTo>
                  <a:pt x="2804" y="570"/>
                </a:lnTo>
                <a:lnTo>
                  <a:pt x="2804" y="571"/>
                </a:lnTo>
                <a:lnTo>
                  <a:pt x="2803" y="571"/>
                </a:lnTo>
                <a:lnTo>
                  <a:pt x="2804" y="572"/>
                </a:lnTo>
                <a:lnTo>
                  <a:pt x="2802" y="577"/>
                </a:lnTo>
                <a:lnTo>
                  <a:pt x="2796" y="591"/>
                </a:lnTo>
                <a:lnTo>
                  <a:pt x="2793" y="596"/>
                </a:lnTo>
                <a:lnTo>
                  <a:pt x="2793" y="597"/>
                </a:lnTo>
                <a:lnTo>
                  <a:pt x="2792" y="599"/>
                </a:lnTo>
                <a:lnTo>
                  <a:pt x="2791" y="603"/>
                </a:lnTo>
                <a:lnTo>
                  <a:pt x="2788" y="609"/>
                </a:lnTo>
                <a:lnTo>
                  <a:pt x="2785" y="624"/>
                </a:lnTo>
                <a:lnTo>
                  <a:pt x="2787" y="624"/>
                </a:lnTo>
                <a:lnTo>
                  <a:pt x="2789" y="624"/>
                </a:lnTo>
                <a:lnTo>
                  <a:pt x="2789" y="626"/>
                </a:lnTo>
                <a:lnTo>
                  <a:pt x="2787" y="628"/>
                </a:lnTo>
                <a:lnTo>
                  <a:pt x="2786" y="628"/>
                </a:lnTo>
                <a:lnTo>
                  <a:pt x="2785" y="628"/>
                </a:lnTo>
                <a:lnTo>
                  <a:pt x="2783" y="628"/>
                </a:lnTo>
                <a:lnTo>
                  <a:pt x="2782" y="629"/>
                </a:lnTo>
                <a:lnTo>
                  <a:pt x="2778" y="628"/>
                </a:lnTo>
                <a:lnTo>
                  <a:pt x="2778" y="629"/>
                </a:lnTo>
                <a:lnTo>
                  <a:pt x="2776" y="628"/>
                </a:lnTo>
                <a:lnTo>
                  <a:pt x="2776" y="629"/>
                </a:lnTo>
                <a:lnTo>
                  <a:pt x="2776" y="630"/>
                </a:lnTo>
                <a:lnTo>
                  <a:pt x="2770" y="629"/>
                </a:lnTo>
                <a:lnTo>
                  <a:pt x="2770" y="633"/>
                </a:lnTo>
                <a:lnTo>
                  <a:pt x="2769" y="634"/>
                </a:lnTo>
                <a:lnTo>
                  <a:pt x="2769" y="635"/>
                </a:lnTo>
                <a:lnTo>
                  <a:pt x="2766" y="640"/>
                </a:lnTo>
                <a:lnTo>
                  <a:pt x="2761" y="647"/>
                </a:lnTo>
                <a:lnTo>
                  <a:pt x="2759" y="654"/>
                </a:lnTo>
                <a:lnTo>
                  <a:pt x="2757" y="655"/>
                </a:lnTo>
                <a:lnTo>
                  <a:pt x="2756" y="657"/>
                </a:lnTo>
                <a:lnTo>
                  <a:pt x="2755" y="660"/>
                </a:lnTo>
                <a:lnTo>
                  <a:pt x="2755" y="661"/>
                </a:lnTo>
                <a:lnTo>
                  <a:pt x="2754" y="662"/>
                </a:lnTo>
                <a:lnTo>
                  <a:pt x="2751" y="666"/>
                </a:lnTo>
                <a:lnTo>
                  <a:pt x="2749" y="665"/>
                </a:lnTo>
                <a:lnTo>
                  <a:pt x="2746" y="663"/>
                </a:lnTo>
                <a:lnTo>
                  <a:pt x="2739" y="658"/>
                </a:lnTo>
                <a:lnTo>
                  <a:pt x="2737" y="657"/>
                </a:lnTo>
                <a:lnTo>
                  <a:pt x="2734" y="656"/>
                </a:lnTo>
                <a:lnTo>
                  <a:pt x="2732" y="657"/>
                </a:lnTo>
                <a:lnTo>
                  <a:pt x="2729" y="661"/>
                </a:lnTo>
                <a:lnTo>
                  <a:pt x="2725" y="665"/>
                </a:lnTo>
                <a:lnTo>
                  <a:pt x="2721" y="668"/>
                </a:lnTo>
                <a:lnTo>
                  <a:pt x="2711" y="676"/>
                </a:lnTo>
                <a:lnTo>
                  <a:pt x="2706" y="681"/>
                </a:lnTo>
                <a:lnTo>
                  <a:pt x="2702" y="687"/>
                </a:lnTo>
                <a:lnTo>
                  <a:pt x="2693" y="695"/>
                </a:lnTo>
                <a:lnTo>
                  <a:pt x="2687" y="702"/>
                </a:lnTo>
                <a:lnTo>
                  <a:pt x="2679" y="710"/>
                </a:lnTo>
                <a:lnTo>
                  <a:pt x="2665" y="719"/>
                </a:lnTo>
                <a:lnTo>
                  <a:pt x="2650" y="729"/>
                </a:lnTo>
                <a:lnTo>
                  <a:pt x="2645" y="732"/>
                </a:lnTo>
                <a:lnTo>
                  <a:pt x="2639" y="736"/>
                </a:lnTo>
                <a:lnTo>
                  <a:pt x="2632" y="743"/>
                </a:lnTo>
                <a:lnTo>
                  <a:pt x="2631" y="745"/>
                </a:lnTo>
                <a:lnTo>
                  <a:pt x="2627" y="747"/>
                </a:lnTo>
                <a:lnTo>
                  <a:pt x="2626" y="750"/>
                </a:lnTo>
                <a:lnTo>
                  <a:pt x="2622" y="753"/>
                </a:lnTo>
                <a:lnTo>
                  <a:pt x="2621" y="754"/>
                </a:lnTo>
                <a:lnTo>
                  <a:pt x="2622" y="756"/>
                </a:lnTo>
                <a:lnTo>
                  <a:pt x="2622" y="757"/>
                </a:lnTo>
                <a:lnTo>
                  <a:pt x="2623" y="758"/>
                </a:lnTo>
                <a:lnTo>
                  <a:pt x="2621" y="762"/>
                </a:lnTo>
                <a:lnTo>
                  <a:pt x="2618" y="766"/>
                </a:lnTo>
                <a:lnTo>
                  <a:pt x="2615" y="770"/>
                </a:lnTo>
                <a:lnTo>
                  <a:pt x="2613" y="774"/>
                </a:lnTo>
                <a:lnTo>
                  <a:pt x="2610" y="779"/>
                </a:lnTo>
                <a:lnTo>
                  <a:pt x="2609" y="783"/>
                </a:lnTo>
                <a:lnTo>
                  <a:pt x="2605" y="788"/>
                </a:lnTo>
                <a:lnTo>
                  <a:pt x="2604" y="790"/>
                </a:lnTo>
                <a:lnTo>
                  <a:pt x="2604" y="791"/>
                </a:lnTo>
                <a:lnTo>
                  <a:pt x="2602" y="796"/>
                </a:lnTo>
                <a:lnTo>
                  <a:pt x="2601" y="799"/>
                </a:lnTo>
                <a:lnTo>
                  <a:pt x="2601" y="800"/>
                </a:lnTo>
                <a:lnTo>
                  <a:pt x="2602" y="805"/>
                </a:lnTo>
                <a:lnTo>
                  <a:pt x="2602" y="811"/>
                </a:lnTo>
                <a:lnTo>
                  <a:pt x="2602" y="814"/>
                </a:lnTo>
                <a:lnTo>
                  <a:pt x="2601" y="816"/>
                </a:lnTo>
                <a:lnTo>
                  <a:pt x="2600" y="817"/>
                </a:lnTo>
                <a:lnTo>
                  <a:pt x="2597" y="821"/>
                </a:lnTo>
                <a:lnTo>
                  <a:pt x="2595" y="823"/>
                </a:lnTo>
                <a:lnTo>
                  <a:pt x="2595" y="825"/>
                </a:lnTo>
                <a:lnTo>
                  <a:pt x="2591" y="827"/>
                </a:lnTo>
                <a:lnTo>
                  <a:pt x="2589" y="828"/>
                </a:lnTo>
                <a:lnTo>
                  <a:pt x="2586" y="830"/>
                </a:lnTo>
                <a:lnTo>
                  <a:pt x="2584" y="831"/>
                </a:lnTo>
                <a:lnTo>
                  <a:pt x="2581" y="831"/>
                </a:lnTo>
                <a:lnTo>
                  <a:pt x="2580" y="831"/>
                </a:lnTo>
                <a:lnTo>
                  <a:pt x="2578" y="831"/>
                </a:lnTo>
                <a:lnTo>
                  <a:pt x="2577" y="831"/>
                </a:lnTo>
                <a:lnTo>
                  <a:pt x="2568" y="828"/>
                </a:lnTo>
                <a:lnTo>
                  <a:pt x="2565" y="828"/>
                </a:lnTo>
                <a:lnTo>
                  <a:pt x="2561" y="830"/>
                </a:lnTo>
                <a:lnTo>
                  <a:pt x="2558" y="831"/>
                </a:lnTo>
                <a:lnTo>
                  <a:pt x="2556" y="832"/>
                </a:lnTo>
                <a:lnTo>
                  <a:pt x="2553" y="836"/>
                </a:lnTo>
                <a:lnTo>
                  <a:pt x="2551" y="838"/>
                </a:lnTo>
                <a:lnTo>
                  <a:pt x="2550" y="843"/>
                </a:lnTo>
                <a:lnTo>
                  <a:pt x="2550" y="844"/>
                </a:lnTo>
                <a:lnTo>
                  <a:pt x="2548" y="844"/>
                </a:lnTo>
                <a:lnTo>
                  <a:pt x="2547" y="844"/>
                </a:lnTo>
                <a:lnTo>
                  <a:pt x="2546" y="844"/>
                </a:lnTo>
                <a:lnTo>
                  <a:pt x="2541" y="839"/>
                </a:lnTo>
                <a:lnTo>
                  <a:pt x="2540" y="838"/>
                </a:lnTo>
                <a:lnTo>
                  <a:pt x="2537" y="837"/>
                </a:lnTo>
                <a:lnTo>
                  <a:pt x="2535" y="837"/>
                </a:lnTo>
                <a:lnTo>
                  <a:pt x="2532" y="837"/>
                </a:lnTo>
                <a:lnTo>
                  <a:pt x="2531" y="837"/>
                </a:lnTo>
                <a:lnTo>
                  <a:pt x="2514" y="847"/>
                </a:lnTo>
                <a:lnTo>
                  <a:pt x="2510" y="849"/>
                </a:lnTo>
                <a:lnTo>
                  <a:pt x="2509" y="851"/>
                </a:lnTo>
                <a:lnTo>
                  <a:pt x="2504" y="854"/>
                </a:lnTo>
                <a:lnTo>
                  <a:pt x="2500" y="858"/>
                </a:lnTo>
                <a:lnTo>
                  <a:pt x="2493" y="865"/>
                </a:lnTo>
                <a:lnTo>
                  <a:pt x="2490" y="868"/>
                </a:lnTo>
                <a:lnTo>
                  <a:pt x="2490" y="870"/>
                </a:lnTo>
                <a:lnTo>
                  <a:pt x="2489" y="873"/>
                </a:lnTo>
                <a:lnTo>
                  <a:pt x="2489" y="875"/>
                </a:lnTo>
                <a:lnTo>
                  <a:pt x="2490" y="878"/>
                </a:lnTo>
                <a:lnTo>
                  <a:pt x="2490" y="879"/>
                </a:lnTo>
                <a:lnTo>
                  <a:pt x="2492" y="881"/>
                </a:lnTo>
                <a:lnTo>
                  <a:pt x="2493" y="881"/>
                </a:lnTo>
                <a:lnTo>
                  <a:pt x="2495" y="884"/>
                </a:lnTo>
                <a:lnTo>
                  <a:pt x="2497" y="885"/>
                </a:lnTo>
                <a:lnTo>
                  <a:pt x="2498" y="886"/>
                </a:lnTo>
                <a:lnTo>
                  <a:pt x="2498" y="887"/>
                </a:lnTo>
                <a:lnTo>
                  <a:pt x="2498" y="889"/>
                </a:lnTo>
                <a:lnTo>
                  <a:pt x="2497" y="890"/>
                </a:lnTo>
                <a:lnTo>
                  <a:pt x="2495" y="891"/>
                </a:lnTo>
                <a:lnTo>
                  <a:pt x="2494" y="892"/>
                </a:lnTo>
                <a:lnTo>
                  <a:pt x="2493" y="894"/>
                </a:lnTo>
                <a:lnTo>
                  <a:pt x="2492" y="894"/>
                </a:lnTo>
                <a:lnTo>
                  <a:pt x="2489" y="892"/>
                </a:lnTo>
                <a:lnTo>
                  <a:pt x="2488" y="892"/>
                </a:lnTo>
                <a:lnTo>
                  <a:pt x="2486" y="891"/>
                </a:lnTo>
                <a:lnTo>
                  <a:pt x="2481" y="889"/>
                </a:lnTo>
                <a:lnTo>
                  <a:pt x="2476" y="885"/>
                </a:lnTo>
                <a:lnTo>
                  <a:pt x="2472" y="883"/>
                </a:lnTo>
                <a:lnTo>
                  <a:pt x="2470" y="881"/>
                </a:lnTo>
                <a:lnTo>
                  <a:pt x="2467" y="881"/>
                </a:lnTo>
                <a:lnTo>
                  <a:pt x="2465" y="880"/>
                </a:lnTo>
                <a:lnTo>
                  <a:pt x="2462" y="880"/>
                </a:lnTo>
                <a:lnTo>
                  <a:pt x="2458" y="883"/>
                </a:lnTo>
                <a:lnTo>
                  <a:pt x="2455" y="884"/>
                </a:lnTo>
                <a:lnTo>
                  <a:pt x="2452" y="885"/>
                </a:lnTo>
                <a:lnTo>
                  <a:pt x="2445" y="887"/>
                </a:lnTo>
                <a:lnTo>
                  <a:pt x="2440" y="887"/>
                </a:lnTo>
                <a:lnTo>
                  <a:pt x="2433" y="885"/>
                </a:lnTo>
                <a:lnTo>
                  <a:pt x="2430" y="885"/>
                </a:lnTo>
                <a:lnTo>
                  <a:pt x="2429" y="885"/>
                </a:lnTo>
                <a:lnTo>
                  <a:pt x="2426" y="885"/>
                </a:lnTo>
                <a:lnTo>
                  <a:pt x="2423" y="886"/>
                </a:lnTo>
                <a:lnTo>
                  <a:pt x="2420" y="889"/>
                </a:lnTo>
                <a:lnTo>
                  <a:pt x="2419" y="889"/>
                </a:lnTo>
                <a:lnTo>
                  <a:pt x="2417" y="892"/>
                </a:lnTo>
                <a:lnTo>
                  <a:pt x="2415" y="894"/>
                </a:lnTo>
                <a:lnTo>
                  <a:pt x="2414" y="895"/>
                </a:lnTo>
                <a:lnTo>
                  <a:pt x="2413" y="895"/>
                </a:lnTo>
                <a:lnTo>
                  <a:pt x="2412" y="895"/>
                </a:lnTo>
                <a:lnTo>
                  <a:pt x="2410" y="895"/>
                </a:lnTo>
                <a:lnTo>
                  <a:pt x="2409" y="895"/>
                </a:lnTo>
                <a:lnTo>
                  <a:pt x="2408" y="895"/>
                </a:lnTo>
                <a:lnTo>
                  <a:pt x="2404" y="894"/>
                </a:lnTo>
                <a:lnTo>
                  <a:pt x="2401" y="895"/>
                </a:lnTo>
                <a:lnTo>
                  <a:pt x="2396" y="896"/>
                </a:lnTo>
                <a:lnTo>
                  <a:pt x="2393" y="899"/>
                </a:lnTo>
                <a:lnTo>
                  <a:pt x="2386" y="903"/>
                </a:lnTo>
                <a:lnTo>
                  <a:pt x="2382" y="907"/>
                </a:lnTo>
                <a:lnTo>
                  <a:pt x="2376" y="911"/>
                </a:lnTo>
                <a:lnTo>
                  <a:pt x="2364" y="921"/>
                </a:lnTo>
                <a:lnTo>
                  <a:pt x="2361" y="922"/>
                </a:lnTo>
                <a:lnTo>
                  <a:pt x="2359" y="924"/>
                </a:lnTo>
                <a:lnTo>
                  <a:pt x="2353" y="929"/>
                </a:lnTo>
                <a:lnTo>
                  <a:pt x="2346" y="934"/>
                </a:lnTo>
                <a:lnTo>
                  <a:pt x="2345" y="935"/>
                </a:lnTo>
                <a:lnTo>
                  <a:pt x="2345" y="937"/>
                </a:lnTo>
                <a:lnTo>
                  <a:pt x="2344" y="938"/>
                </a:lnTo>
                <a:lnTo>
                  <a:pt x="2342" y="942"/>
                </a:lnTo>
                <a:lnTo>
                  <a:pt x="2338" y="947"/>
                </a:lnTo>
                <a:lnTo>
                  <a:pt x="2337" y="948"/>
                </a:lnTo>
                <a:lnTo>
                  <a:pt x="2327" y="955"/>
                </a:lnTo>
                <a:lnTo>
                  <a:pt x="2322" y="959"/>
                </a:lnTo>
                <a:lnTo>
                  <a:pt x="2313" y="965"/>
                </a:lnTo>
                <a:lnTo>
                  <a:pt x="2310" y="966"/>
                </a:lnTo>
                <a:lnTo>
                  <a:pt x="2306" y="970"/>
                </a:lnTo>
                <a:lnTo>
                  <a:pt x="2302" y="972"/>
                </a:lnTo>
                <a:lnTo>
                  <a:pt x="2291" y="982"/>
                </a:lnTo>
                <a:lnTo>
                  <a:pt x="2278" y="992"/>
                </a:lnTo>
                <a:lnTo>
                  <a:pt x="2263" y="1004"/>
                </a:lnTo>
                <a:lnTo>
                  <a:pt x="2251" y="1015"/>
                </a:lnTo>
                <a:lnTo>
                  <a:pt x="2237" y="1027"/>
                </a:lnTo>
                <a:lnTo>
                  <a:pt x="2223" y="1036"/>
                </a:lnTo>
                <a:lnTo>
                  <a:pt x="2225" y="1040"/>
                </a:lnTo>
                <a:lnTo>
                  <a:pt x="2230" y="1044"/>
                </a:lnTo>
                <a:lnTo>
                  <a:pt x="2232" y="1046"/>
                </a:lnTo>
                <a:lnTo>
                  <a:pt x="2235" y="1047"/>
                </a:lnTo>
                <a:lnTo>
                  <a:pt x="2238" y="1050"/>
                </a:lnTo>
                <a:lnTo>
                  <a:pt x="2242" y="1052"/>
                </a:lnTo>
                <a:lnTo>
                  <a:pt x="2246" y="1062"/>
                </a:lnTo>
                <a:lnTo>
                  <a:pt x="2247" y="1064"/>
                </a:lnTo>
                <a:lnTo>
                  <a:pt x="2247" y="1065"/>
                </a:lnTo>
                <a:lnTo>
                  <a:pt x="2249" y="1065"/>
                </a:lnTo>
                <a:lnTo>
                  <a:pt x="2251" y="1066"/>
                </a:lnTo>
                <a:lnTo>
                  <a:pt x="2252" y="1066"/>
                </a:lnTo>
                <a:lnTo>
                  <a:pt x="2253" y="1067"/>
                </a:lnTo>
                <a:lnTo>
                  <a:pt x="2254" y="1067"/>
                </a:lnTo>
                <a:lnTo>
                  <a:pt x="2254" y="1068"/>
                </a:lnTo>
                <a:lnTo>
                  <a:pt x="2257" y="1071"/>
                </a:lnTo>
                <a:lnTo>
                  <a:pt x="2258" y="1076"/>
                </a:lnTo>
                <a:lnTo>
                  <a:pt x="2259" y="1078"/>
                </a:lnTo>
                <a:lnTo>
                  <a:pt x="2259" y="1080"/>
                </a:lnTo>
                <a:lnTo>
                  <a:pt x="2260" y="1081"/>
                </a:lnTo>
                <a:lnTo>
                  <a:pt x="2262" y="1082"/>
                </a:lnTo>
                <a:lnTo>
                  <a:pt x="2262" y="1083"/>
                </a:lnTo>
                <a:lnTo>
                  <a:pt x="2271" y="1083"/>
                </a:lnTo>
                <a:lnTo>
                  <a:pt x="2273" y="1083"/>
                </a:lnTo>
                <a:lnTo>
                  <a:pt x="2276" y="1082"/>
                </a:lnTo>
                <a:lnTo>
                  <a:pt x="2279" y="1081"/>
                </a:lnTo>
                <a:lnTo>
                  <a:pt x="2280" y="1080"/>
                </a:lnTo>
                <a:lnTo>
                  <a:pt x="2281" y="1080"/>
                </a:lnTo>
                <a:lnTo>
                  <a:pt x="2282" y="1080"/>
                </a:lnTo>
                <a:lnTo>
                  <a:pt x="2287" y="1078"/>
                </a:lnTo>
                <a:lnTo>
                  <a:pt x="2291" y="1080"/>
                </a:lnTo>
                <a:lnTo>
                  <a:pt x="2297" y="1080"/>
                </a:lnTo>
                <a:lnTo>
                  <a:pt x="2298" y="1080"/>
                </a:lnTo>
                <a:lnTo>
                  <a:pt x="2306" y="1083"/>
                </a:lnTo>
                <a:lnTo>
                  <a:pt x="2307" y="1084"/>
                </a:lnTo>
                <a:lnTo>
                  <a:pt x="2308" y="1086"/>
                </a:lnTo>
                <a:lnTo>
                  <a:pt x="2311" y="1088"/>
                </a:lnTo>
                <a:lnTo>
                  <a:pt x="2314" y="1091"/>
                </a:lnTo>
                <a:lnTo>
                  <a:pt x="2316" y="1091"/>
                </a:lnTo>
                <a:lnTo>
                  <a:pt x="2321" y="1093"/>
                </a:lnTo>
                <a:lnTo>
                  <a:pt x="2322" y="1091"/>
                </a:lnTo>
                <a:lnTo>
                  <a:pt x="2323" y="1091"/>
                </a:lnTo>
                <a:lnTo>
                  <a:pt x="2324" y="1092"/>
                </a:lnTo>
                <a:lnTo>
                  <a:pt x="2335" y="1096"/>
                </a:lnTo>
                <a:lnTo>
                  <a:pt x="2337" y="1096"/>
                </a:lnTo>
                <a:lnTo>
                  <a:pt x="2338" y="1097"/>
                </a:lnTo>
                <a:lnTo>
                  <a:pt x="2346" y="1099"/>
                </a:lnTo>
                <a:lnTo>
                  <a:pt x="2361" y="1098"/>
                </a:lnTo>
                <a:lnTo>
                  <a:pt x="2376" y="1098"/>
                </a:lnTo>
                <a:lnTo>
                  <a:pt x="2381" y="1098"/>
                </a:lnTo>
                <a:lnTo>
                  <a:pt x="2385" y="1100"/>
                </a:lnTo>
                <a:lnTo>
                  <a:pt x="2387" y="1100"/>
                </a:lnTo>
                <a:lnTo>
                  <a:pt x="2391" y="1102"/>
                </a:lnTo>
                <a:lnTo>
                  <a:pt x="2394" y="1102"/>
                </a:lnTo>
                <a:lnTo>
                  <a:pt x="2399" y="1102"/>
                </a:lnTo>
                <a:lnTo>
                  <a:pt x="2404" y="1103"/>
                </a:lnTo>
                <a:lnTo>
                  <a:pt x="2408" y="1104"/>
                </a:lnTo>
                <a:lnTo>
                  <a:pt x="2409" y="1103"/>
                </a:lnTo>
                <a:lnTo>
                  <a:pt x="2410" y="1104"/>
                </a:lnTo>
                <a:lnTo>
                  <a:pt x="2414" y="1107"/>
                </a:lnTo>
                <a:lnTo>
                  <a:pt x="2419" y="1109"/>
                </a:lnTo>
                <a:lnTo>
                  <a:pt x="2422" y="1112"/>
                </a:lnTo>
                <a:lnTo>
                  <a:pt x="2425" y="1119"/>
                </a:lnTo>
                <a:lnTo>
                  <a:pt x="2429" y="1120"/>
                </a:lnTo>
                <a:lnTo>
                  <a:pt x="2431" y="1124"/>
                </a:lnTo>
                <a:lnTo>
                  <a:pt x="2431" y="1125"/>
                </a:lnTo>
                <a:lnTo>
                  <a:pt x="2434" y="1128"/>
                </a:lnTo>
                <a:lnTo>
                  <a:pt x="2436" y="1129"/>
                </a:lnTo>
                <a:lnTo>
                  <a:pt x="2439" y="1130"/>
                </a:lnTo>
                <a:lnTo>
                  <a:pt x="2440" y="1134"/>
                </a:lnTo>
                <a:lnTo>
                  <a:pt x="2441" y="1135"/>
                </a:lnTo>
                <a:lnTo>
                  <a:pt x="2442" y="1137"/>
                </a:lnTo>
                <a:lnTo>
                  <a:pt x="2444" y="1139"/>
                </a:lnTo>
                <a:lnTo>
                  <a:pt x="2445" y="1141"/>
                </a:lnTo>
                <a:lnTo>
                  <a:pt x="2447" y="1142"/>
                </a:lnTo>
                <a:lnTo>
                  <a:pt x="2450" y="1145"/>
                </a:lnTo>
                <a:lnTo>
                  <a:pt x="2454" y="1148"/>
                </a:lnTo>
                <a:lnTo>
                  <a:pt x="2462" y="1156"/>
                </a:lnTo>
                <a:lnTo>
                  <a:pt x="2466" y="1161"/>
                </a:lnTo>
                <a:lnTo>
                  <a:pt x="2468" y="1163"/>
                </a:lnTo>
                <a:lnTo>
                  <a:pt x="2468" y="1164"/>
                </a:lnTo>
                <a:lnTo>
                  <a:pt x="2466" y="1169"/>
                </a:lnTo>
                <a:lnTo>
                  <a:pt x="2463" y="1177"/>
                </a:lnTo>
                <a:lnTo>
                  <a:pt x="2463" y="1178"/>
                </a:lnTo>
                <a:lnTo>
                  <a:pt x="2461" y="1183"/>
                </a:lnTo>
                <a:lnTo>
                  <a:pt x="2458" y="1188"/>
                </a:lnTo>
                <a:lnTo>
                  <a:pt x="2456" y="1192"/>
                </a:lnTo>
                <a:lnTo>
                  <a:pt x="2455" y="1194"/>
                </a:lnTo>
                <a:lnTo>
                  <a:pt x="2446" y="1209"/>
                </a:lnTo>
                <a:lnTo>
                  <a:pt x="2445" y="1209"/>
                </a:lnTo>
                <a:lnTo>
                  <a:pt x="2445" y="1211"/>
                </a:lnTo>
                <a:lnTo>
                  <a:pt x="2441" y="1216"/>
                </a:lnTo>
                <a:lnTo>
                  <a:pt x="2438" y="1221"/>
                </a:lnTo>
                <a:lnTo>
                  <a:pt x="2435" y="1225"/>
                </a:lnTo>
                <a:lnTo>
                  <a:pt x="2431" y="1227"/>
                </a:lnTo>
                <a:lnTo>
                  <a:pt x="2428" y="1230"/>
                </a:lnTo>
                <a:lnTo>
                  <a:pt x="2424" y="1232"/>
                </a:lnTo>
                <a:lnTo>
                  <a:pt x="2417" y="1237"/>
                </a:lnTo>
                <a:lnTo>
                  <a:pt x="2409" y="1241"/>
                </a:lnTo>
                <a:lnTo>
                  <a:pt x="2404" y="1240"/>
                </a:lnTo>
                <a:lnTo>
                  <a:pt x="2399" y="1238"/>
                </a:lnTo>
                <a:lnTo>
                  <a:pt x="2394" y="1238"/>
                </a:lnTo>
                <a:lnTo>
                  <a:pt x="2394" y="1241"/>
                </a:lnTo>
                <a:lnTo>
                  <a:pt x="2387" y="1260"/>
                </a:lnTo>
                <a:lnTo>
                  <a:pt x="2386" y="1264"/>
                </a:lnTo>
                <a:lnTo>
                  <a:pt x="2383" y="1270"/>
                </a:lnTo>
                <a:lnTo>
                  <a:pt x="2385" y="1270"/>
                </a:lnTo>
                <a:lnTo>
                  <a:pt x="2391" y="1275"/>
                </a:lnTo>
                <a:lnTo>
                  <a:pt x="2392" y="1276"/>
                </a:lnTo>
                <a:lnTo>
                  <a:pt x="2393" y="1276"/>
                </a:lnTo>
                <a:lnTo>
                  <a:pt x="2399" y="1276"/>
                </a:lnTo>
                <a:lnTo>
                  <a:pt x="2401" y="1275"/>
                </a:lnTo>
                <a:lnTo>
                  <a:pt x="2401" y="1276"/>
                </a:lnTo>
                <a:lnTo>
                  <a:pt x="2402" y="1279"/>
                </a:lnTo>
                <a:lnTo>
                  <a:pt x="2401" y="1281"/>
                </a:lnTo>
                <a:lnTo>
                  <a:pt x="2399" y="1281"/>
                </a:lnTo>
                <a:lnTo>
                  <a:pt x="2397" y="1296"/>
                </a:lnTo>
                <a:lnTo>
                  <a:pt x="2398" y="1296"/>
                </a:lnTo>
                <a:lnTo>
                  <a:pt x="2398" y="1297"/>
                </a:lnTo>
                <a:lnTo>
                  <a:pt x="2401" y="1299"/>
                </a:lnTo>
                <a:lnTo>
                  <a:pt x="2403" y="1299"/>
                </a:lnTo>
                <a:lnTo>
                  <a:pt x="2404" y="1299"/>
                </a:lnTo>
                <a:lnTo>
                  <a:pt x="2406" y="1300"/>
                </a:lnTo>
                <a:lnTo>
                  <a:pt x="2407" y="1300"/>
                </a:lnTo>
                <a:lnTo>
                  <a:pt x="2407" y="1302"/>
                </a:lnTo>
                <a:lnTo>
                  <a:pt x="2412" y="1301"/>
                </a:lnTo>
                <a:lnTo>
                  <a:pt x="2415" y="1300"/>
                </a:lnTo>
                <a:lnTo>
                  <a:pt x="2419" y="1299"/>
                </a:lnTo>
                <a:lnTo>
                  <a:pt x="2428" y="1292"/>
                </a:lnTo>
                <a:lnTo>
                  <a:pt x="2433" y="1289"/>
                </a:lnTo>
                <a:lnTo>
                  <a:pt x="2436" y="1285"/>
                </a:lnTo>
                <a:lnTo>
                  <a:pt x="2436" y="1284"/>
                </a:lnTo>
                <a:lnTo>
                  <a:pt x="2439" y="1283"/>
                </a:lnTo>
                <a:lnTo>
                  <a:pt x="2442" y="1280"/>
                </a:lnTo>
                <a:lnTo>
                  <a:pt x="2445" y="1279"/>
                </a:lnTo>
                <a:lnTo>
                  <a:pt x="2445" y="1278"/>
                </a:lnTo>
                <a:lnTo>
                  <a:pt x="2446" y="1279"/>
                </a:lnTo>
                <a:lnTo>
                  <a:pt x="2449" y="1278"/>
                </a:lnTo>
                <a:lnTo>
                  <a:pt x="2451" y="1276"/>
                </a:lnTo>
                <a:lnTo>
                  <a:pt x="2455" y="1278"/>
                </a:lnTo>
                <a:lnTo>
                  <a:pt x="2456" y="1279"/>
                </a:lnTo>
                <a:lnTo>
                  <a:pt x="2457" y="1279"/>
                </a:lnTo>
                <a:lnTo>
                  <a:pt x="2458" y="1280"/>
                </a:lnTo>
                <a:lnTo>
                  <a:pt x="2461" y="1281"/>
                </a:lnTo>
                <a:lnTo>
                  <a:pt x="2463" y="1283"/>
                </a:lnTo>
                <a:lnTo>
                  <a:pt x="2465" y="1283"/>
                </a:lnTo>
                <a:lnTo>
                  <a:pt x="2467" y="1283"/>
                </a:lnTo>
                <a:lnTo>
                  <a:pt x="2468" y="1281"/>
                </a:lnTo>
                <a:lnTo>
                  <a:pt x="2467" y="1288"/>
                </a:lnTo>
                <a:lnTo>
                  <a:pt x="2466" y="1294"/>
                </a:lnTo>
                <a:lnTo>
                  <a:pt x="2467" y="1294"/>
                </a:lnTo>
                <a:lnTo>
                  <a:pt x="2478" y="1302"/>
                </a:lnTo>
                <a:lnTo>
                  <a:pt x="2478" y="1304"/>
                </a:lnTo>
                <a:lnTo>
                  <a:pt x="2477" y="1305"/>
                </a:lnTo>
                <a:lnTo>
                  <a:pt x="2474" y="1308"/>
                </a:lnTo>
                <a:lnTo>
                  <a:pt x="2472" y="1315"/>
                </a:lnTo>
                <a:lnTo>
                  <a:pt x="2467" y="1320"/>
                </a:lnTo>
                <a:lnTo>
                  <a:pt x="2482" y="1336"/>
                </a:lnTo>
                <a:lnTo>
                  <a:pt x="2483" y="1337"/>
                </a:lnTo>
                <a:lnTo>
                  <a:pt x="2498" y="1352"/>
                </a:lnTo>
                <a:lnTo>
                  <a:pt x="2499" y="1353"/>
                </a:lnTo>
                <a:lnTo>
                  <a:pt x="2500" y="1354"/>
                </a:lnTo>
                <a:lnTo>
                  <a:pt x="2505" y="1350"/>
                </a:lnTo>
                <a:lnTo>
                  <a:pt x="2510" y="1347"/>
                </a:lnTo>
                <a:lnTo>
                  <a:pt x="2511" y="1348"/>
                </a:lnTo>
                <a:lnTo>
                  <a:pt x="2513" y="1350"/>
                </a:lnTo>
                <a:lnTo>
                  <a:pt x="2514" y="1352"/>
                </a:lnTo>
                <a:lnTo>
                  <a:pt x="2516" y="1355"/>
                </a:lnTo>
                <a:lnTo>
                  <a:pt x="2516" y="1357"/>
                </a:lnTo>
                <a:lnTo>
                  <a:pt x="2522" y="1365"/>
                </a:lnTo>
                <a:lnTo>
                  <a:pt x="2524" y="1368"/>
                </a:lnTo>
                <a:lnTo>
                  <a:pt x="2522" y="1369"/>
                </a:lnTo>
                <a:lnTo>
                  <a:pt x="2518" y="1373"/>
                </a:lnTo>
                <a:lnTo>
                  <a:pt x="2511" y="1380"/>
                </a:lnTo>
                <a:lnTo>
                  <a:pt x="2510" y="1381"/>
                </a:lnTo>
                <a:lnTo>
                  <a:pt x="2518" y="1391"/>
                </a:lnTo>
                <a:lnTo>
                  <a:pt x="2522" y="1396"/>
                </a:lnTo>
                <a:lnTo>
                  <a:pt x="2520" y="1397"/>
                </a:lnTo>
                <a:lnTo>
                  <a:pt x="2516" y="1401"/>
                </a:lnTo>
                <a:lnTo>
                  <a:pt x="2513" y="1402"/>
                </a:lnTo>
                <a:lnTo>
                  <a:pt x="2514" y="1402"/>
                </a:lnTo>
                <a:lnTo>
                  <a:pt x="2514" y="1403"/>
                </a:lnTo>
                <a:lnTo>
                  <a:pt x="2520" y="1418"/>
                </a:lnTo>
                <a:lnTo>
                  <a:pt x="2524" y="1418"/>
                </a:lnTo>
                <a:lnTo>
                  <a:pt x="2525" y="1416"/>
                </a:lnTo>
                <a:lnTo>
                  <a:pt x="2526" y="1416"/>
                </a:lnTo>
                <a:lnTo>
                  <a:pt x="2531" y="1416"/>
                </a:lnTo>
                <a:lnTo>
                  <a:pt x="2531" y="1418"/>
                </a:lnTo>
                <a:lnTo>
                  <a:pt x="2531" y="1421"/>
                </a:lnTo>
                <a:lnTo>
                  <a:pt x="2537" y="1421"/>
                </a:lnTo>
                <a:lnTo>
                  <a:pt x="2538" y="1422"/>
                </a:lnTo>
                <a:lnTo>
                  <a:pt x="2547" y="1437"/>
                </a:lnTo>
                <a:lnTo>
                  <a:pt x="2552" y="1439"/>
                </a:lnTo>
                <a:lnTo>
                  <a:pt x="2559" y="1456"/>
                </a:lnTo>
                <a:lnTo>
                  <a:pt x="2562" y="1462"/>
                </a:lnTo>
                <a:lnTo>
                  <a:pt x="2567" y="1462"/>
                </a:lnTo>
                <a:lnTo>
                  <a:pt x="2569" y="1462"/>
                </a:lnTo>
                <a:lnTo>
                  <a:pt x="2570" y="1461"/>
                </a:lnTo>
                <a:lnTo>
                  <a:pt x="2583" y="1469"/>
                </a:lnTo>
                <a:lnTo>
                  <a:pt x="2590" y="1472"/>
                </a:lnTo>
                <a:lnTo>
                  <a:pt x="2588" y="1477"/>
                </a:lnTo>
                <a:lnTo>
                  <a:pt x="2589" y="1478"/>
                </a:lnTo>
                <a:lnTo>
                  <a:pt x="2588" y="1478"/>
                </a:lnTo>
                <a:lnTo>
                  <a:pt x="2590" y="1480"/>
                </a:lnTo>
                <a:lnTo>
                  <a:pt x="2591" y="1482"/>
                </a:lnTo>
                <a:lnTo>
                  <a:pt x="2593" y="1482"/>
                </a:lnTo>
                <a:lnTo>
                  <a:pt x="2594" y="1483"/>
                </a:lnTo>
                <a:lnTo>
                  <a:pt x="2595" y="1486"/>
                </a:lnTo>
                <a:lnTo>
                  <a:pt x="2593" y="1489"/>
                </a:lnTo>
                <a:lnTo>
                  <a:pt x="2595" y="1493"/>
                </a:lnTo>
                <a:lnTo>
                  <a:pt x="2596" y="1493"/>
                </a:lnTo>
                <a:lnTo>
                  <a:pt x="2599" y="1496"/>
                </a:lnTo>
                <a:lnTo>
                  <a:pt x="2602" y="1499"/>
                </a:lnTo>
                <a:lnTo>
                  <a:pt x="2606" y="1502"/>
                </a:lnTo>
                <a:lnTo>
                  <a:pt x="2606" y="1501"/>
                </a:lnTo>
                <a:lnTo>
                  <a:pt x="2607" y="1499"/>
                </a:lnTo>
                <a:lnTo>
                  <a:pt x="2609" y="1498"/>
                </a:lnTo>
                <a:lnTo>
                  <a:pt x="2610" y="1497"/>
                </a:lnTo>
                <a:lnTo>
                  <a:pt x="2611" y="1496"/>
                </a:lnTo>
                <a:lnTo>
                  <a:pt x="2611" y="1494"/>
                </a:lnTo>
                <a:lnTo>
                  <a:pt x="2613" y="1493"/>
                </a:lnTo>
                <a:lnTo>
                  <a:pt x="2618" y="1498"/>
                </a:lnTo>
                <a:lnTo>
                  <a:pt x="2626" y="1504"/>
                </a:lnTo>
                <a:lnTo>
                  <a:pt x="2627" y="1505"/>
                </a:lnTo>
                <a:lnTo>
                  <a:pt x="2626" y="1507"/>
                </a:lnTo>
                <a:lnTo>
                  <a:pt x="2618" y="1512"/>
                </a:lnTo>
                <a:lnTo>
                  <a:pt x="2615" y="1514"/>
                </a:lnTo>
                <a:lnTo>
                  <a:pt x="2613" y="1515"/>
                </a:lnTo>
                <a:lnTo>
                  <a:pt x="2604" y="1523"/>
                </a:lnTo>
                <a:lnTo>
                  <a:pt x="2601" y="1525"/>
                </a:lnTo>
                <a:lnTo>
                  <a:pt x="2605" y="1528"/>
                </a:lnTo>
                <a:lnTo>
                  <a:pt x="2606" y="1529"/>
                </a:lnTo>
                <a:lnTo>
                  <a:pt x="2595" y="1545"/>
                </a:lnTo>
                <a:lnTo>
                  <a:pt x="2594" y="1545"/>
                </a:lnTo>
                <a:lnTo>
                  <a:pt x="2593" y="1545"/>
                </a:lnTo>
                <a:lnTo>
                  <a:pt x="2591" y="1542"/>
                </a:lnTo>
                <a:lnTo>
                  <a:pt x="2590" y="1541"/>
                </a:lnTo>
                <a:lnTo>
                  <a:pt x="2589" y="1541"/>
                </a:lnTo>
                <a:lnTo>
                  <a:pt x="2579" y="1531"/>
                </a:lnTo>
                <a:lnTo>
                  <a:pt x="2577" y="1530"/>
                </a:lnTo>
                <a:lnTo>
                  <a:pt x="2574" y="1528"/>
                </a:lnTo>
                <a:lnTo>
                  <a:pt x="2574" y="1526"/>
                </a:lnTo>
                <a:lnTo>
                  <a:pt x="2569" y="1521"/>
                </a:lnTo>
                <a:lnTo>
                  <a:pt x="2559" y="1534"/>
                </a:lnTo>
                <a:lnTo>
                  <a:pt x="2554" y="1541"/>
                </a:lnTo>
                <a:lnTo>
                  <a:pt x="2547" y="1550"/>
                </a:lnTo>
                <a:lnTo>
                  <a:pt x="2541" y="1556"/>
                </a:lnTo>
                <a:lnTo>
                  <a:pt x="2540" y="1556"/>
                </a:lnTo>
                <a:lnTo>
                  <a:pt x="2537" y="1562"/>
                </a:lnTo>
                <a:lnTo>
                  <a:pt x="2538" y="1573"/>
                </a:lnTo>
                <a:lnTo>
                  <a:pt x="2538" y="1579"/>
                </a:lnTo>
                <a:lnTo>
                  <a:pt x="2538" y="1584"/>
                </a:lnTo>
                <a:lnTo>
                  <a:pt x="2538" y="1598"/>
                </a:lnTo>
                <a:lnTo>
                  <a:pt x="2535" y="1598"/>
                </a:lnTo>
                <a:lnTo>
                  <a:pt x="2534" y="1598"/>
                </a:lnTo>
                <a:lnTo>
                  <a:pt x="2509" y="1592"/>
                </a:lnTo>
                <a:lnTo>
                  <a:pt x="2508" y="1592"/>
                </a:lnTo>
                <a:lnTo>
                  <a:pt x="2508" y="1593"/>
                </a:lnTo>
                <a:lnTo>
                  <a:pt x="2505" y="1599"/>
                </a:lnTo>
                <a:lnTo>
                  <a:pt x="2505" y="1600"/>
                </a:lnTo>
                <a:lnTo>
                  <a:pt x="2504" y="1603"/>
                </a:lnTo>
                <a:lnTo>
                  <a:pt x="2503" y="1604"/>
                </a:lnTo>
                <a:lnTo>
                  <a:pt x="2503" y="1605"/>
                </a:lnTo>
                <a:lnTo>
                  <a:pt x="2503" y="1606"/>
                </a:lnTo>
                <a:lnTo>
                  <a:pt x="2503" y="1610"/>
                </a:lnTo>
                <a:lnTo>
                  <a:pt x="2503" y="1611"/>
                </a:lnTo>
                <a:lnTo>
                  <a:pt x="2502" y="1614"/>
                </a:lnTo>
                <a:lnTo>
                  <a:pt x="2503" y="1616"/>
                </a:lnTo>
                <a:lnTo>
                  <a:pt x="2503" y="1619"/>
                </a:lnTo>
                <a:lnTo>
                  <a:pt x="2504" y="1620"/>
                </a:lnTo>
                <a:lnTo>
                  <a:pt x="2503" y="1621"/>
                </a:lnTo>
                <a:lnTo>
                  <a:pt x="2503" y="1622"/>
                </a:lnTo>
                <a:lnTo>
                  <a:pt x="2504" y="1624"/>
                </a:lnTo>
                <a:lnTo>
                  <a:pt x="2504" y="1625"/>
                </a:lnTo>
                <a:lnTo>
                  <a:pt x="2504" y="1626"/>
                </a:lnTo>
                <a:lnTo>
                  <a:pt x="2504" y="1627"/>
                </a:lnTo>
                <a:lnTo>
                  <a:pt x="2503" y="1631"/>
                </a:lnTo>
                <a:lnTo>
                  <a:pt x="2503" y="1632"/>
                </a:lnTo>
                <a:lnTo>
                  <a:pt x="2503" y="1634"/>
                </a:lnTo>
                <a:lnTo>
                  <a:pt x="2504" y="1635"/>
                </a:lnTo>
                <a:lnTo>
                  <a:pt x="2504" y="1636"/>
                </a:lnTo>
                <a:lnTo>
                  <a:pt x="2505" y="1638"/>
                </a:lnTo>
                <a:lnTo>
                  <a:pt x="2505" y="1641"/>
                </a:lnTo>
                <a:lnTo>
                  <a:pt x="2505" y="1642"/>
                </a:lnTo>
                <a:lnTo>
                  <a:pt x="2504" y="1646"/>
                </a:lnTo>
                <a:lnTo>
                  <a:pt x="2504" y="1647"/>
                </a:lnTo>
                <a:lnTo>
                  <a:pt x="2505" y="1648"/>
                </a:lnTo>
                <a:lnTo>
                  <a:pt x="2505" y="1651"/>
                </a:lnTo>
                <a:lnTo>
                  <a:pt x="2505" y="1654"/>
                </a:lnTo>
                <a:lnTo>
                  <a:pt x="2505" y="1657"/>
                </a:lnTo>
                <a:lnTo>
                  <a:pt x="2506" y="1661"/>
                </a:lnTo>
                <a:lnTo>
                  <a:pt x="2508" y="1666"/>
                </a:lnTo>
                <a:lnTo>
                  <a:pt x="2509" y="1668"/>
                </a:lnTo>
                <a:lnTo>
                  <a:pt x="2509" y="1669"/>
                </a:lnTo>
                <a:lnTo>
                  <a:pt x="2510" y="1673"/>
                </a:lnTo>
                <a:lnTo>
                  <a:pt x="2509" y="1674"/>
                </a:lnTo>
                <a:lnTo>
                  <a:pt x="2510" y="1677"/>
                </a:lnTo>
                <a:lnTo>
                  <a:pt x="2510" y="1678"/>
                </a:lnTo>
                <a:lnTo>
                  <a:pt x="2508" y="1680"/>
                </a:lnTo>
                <a:lnTo>
                  <a:pt x="2500" y="1685"/>
                </a:lnTo>
                <a:lnTo>
                  <a:pt x="2500" y="1688"/>
                </a:lnTo>
                <a:lnTo>
                  <a:pt x="2498" y="1688"/>
                </a:lnTo>
                <a:lnTo>
                  <a:pt x="2494" y="1685"/>
                </a:lnTo>
                <a:lnTo>
                  <a:pt x="2487" y="1684"/>
                </a:lnTo>
                <a:lnTo>
                  <a:pt x="2483" y="1683"/>
                </a:lnTo>
                <a:lnTo>
                  <a:pt x="2478" y="1682"/>
                </a:lnTo>
                <a:lnTo>
                  <a:pt x="2476" y="1680"/>
                </a:lnTo>
                <a:lnTo>
                  <a:pt x="2471" y="1679"/>
                </a:lnTo>
                <a:lnTo>
                  <a:pt x="2456" y="1684"/>
                </a:lnTo>
                <a:lnTo>
                  <a:pt x="2447" y="1690"/>
                </a:lnTo>
                <a:lnTo>
                  <a:pt x="2445" y="1691"/>
                </a:lnTo>
                <a:lnTo>
                  <a:pt x="2442" y="1694"/>
                </a:lnTo>
                <a:lnTo>
                  <a:pt x="2441" y="1695"/>
                </a:lnTo>
                <a:lnTo>
                  <a:pt x="2436" y="1698"/>
                </a:lnTo>
                <a:lnTo>
                  <a:pt x="2433" y="1699"/>
                </a:lnTo>
                <a:lnTo>
                  <a:pt x="2431" y="1700"/>
                </a:lnTo>
                <a:lnTo>
                  <a:pt x="2429" y="1700"/>
                </a:lnTo>
                <a:lnTo>
                  <a:pt x="2426" y="1700"/>
                </a:lnTo>
                <a:lnTo>
                  <a:pt x="2426" y="1699"/>
                </a:lnTo>
                <a:lnTo>
                  <a:pt x="2426" y="1696"/>
                </a:lnTo>
                <a:lnTo>
                  <a:pt x="2426" y="1694"/>
                </a:lnTo>
                <a:lnTo>
                  <a:pt x="2426" y="1691"/>
                </a:lnTo>
                <a:lnTo>
                  <a:pt x="2426" y="1690"/>
                </a:lnTo>
                <a:lnTo>
                  <a:pt x="2426" y="1689"/>
                </a:lnTo>
                <a:lnTo>
                  <a:pt x="2426" y="1688"/>
                </a:lnTo>
                <a:lnTo>
                  <a:pt x="2425" y="1685"/>
                </a:lnTo>
                <a:lnTo>
                  <a:pt x="2425" y="1684"/>
                </a:lnTo>
                <a:lnTo>
                  <a:pt x="2425" y="1683"/>
                </a:lnTo>
                <a:lnTo>
                  <a:pt x="2425" y="1682"/>
                </a:lnTo>
                <a:lnTo>
                  <a:pt x="2425" y="1680"/>
                </a:lnTo>
                <a:lnTo>
                  <a:pt x="2424" y="1680"/>
                </a:lnTo>
                <a:lnTo>
                  <a:pt x="2423" y="1682"/>
                </a:lnTo>
                <a:lnTo>
                  <a:pt x="2420" y="1682"/>
                </a:lnTo>
                <a:lnTo>
                  <a:pt x="2413" y="1683"/>
                </a:lnTo>
                <a:lnTo>
                  <a:pt x="2403" y="1685"/>
                </a:lnTo>
                <a:lnTo>
                  <a:pt x="2403" y="1678"/>
                </a:lnTo>
                <a:lnTo>
                  <a:pt x="2390" y="1680"/>
                </a:lnTo>
                <a:lnTo>
                  <a:pt x="2387" y="1682"/>
                </a:lnTo>
                <a:lnTo>
                  <a:pt x="2386" y="1682"/>
                </a:lnTo>
                <a:lnTo>
                  <a:pt x="2386" y="1680"/>
                </a:lnTo>
                <a:lnTo>
                  <a:pt x="2383" y="1679"/>
                </a:lnTo>
                <a:lnTo>
                  <a:pt x="2383" y="1678"/>
                </a:lnTo>
                <a:lnTo>
                  <a:pt x="2383" y="1675"/>
                </a:lnTo>
                <a:lnTo>
                  <a:pt x="2383" y="1674"/>
                </a:lnTo>
                <a:lnTo>
                  <a:pt x="2381" y="1670"/>
                </a:lnTo>
                <a:lnTo>
                  <a:pt x="2380" y="1669"/>
                </a:lnTo>
                <a:lnTo>
                  <a:pt x="2381" y="1664"/>
                </a:lnTo>
                <a:lnTo>
                  <a:pt x="2380" y="1662"/>
                </a:lnTo>
                <a:lnTo>
                  <a:pt x="2378" y="1661"/>
                </a:lnTo>
                <a:lnTo>
                  <a:pt x="2377" y="1658"/>
                </a:lnTo>
                <a:lnTo>
                  <a:pt x="2375" y="1656"/>
                </a:lnTo>
                <a:lnTo>
                  <a:pt x="2374" y="1654"/>
                </a:lnTo>
                <a:lnTo>
                  <a:pt x="2372" y="1652"/>
                </a:lnTo>
                <a:lnTo>
                  <a:pt x="2369" y="1646"/>
                </a:lnTo>
                <a:lnTo>
                  <a:pt x="2367" y="1638"/>
                </a:lnTo>
                <a:lnTo>
                  <a:pt x="2366" y="1632"/>
                </a:lnTo>
                <a:lnTo>
                  <a:pt x="2366" y="1630"/>
                </a:lnTo>
                <a:lnTo>
                  <a:pt x="2367" y="1627"/>
                </a:lnTo>
                <a:lnTo>
                  <a:pt x="2348" y="1637"/>
                </a:lnTo>
                <a:lnTo>
                  <a:pt x="2330" y="1646"/>
                </a:lnTo>
                <a:lnTo>
                  <a:pt x="2332" y="1650"/>
                </a:lnTo>
                <a:lnTo>
                  <a:pt x="2328" y="1654"/>
                </a:lnTo>
                <a:lnTo>
                  <a:pt x="2323" y="1659"/>
                </a:lnTo>
                <a:lnTo>
                  <a:pt x="2322" y="1659"/>
                </a:lnTo>
                <a:lnTo>
                  <a:pt x="2314" y="1651"/>
                </a:lnTo>
                <a:lnTo>
                  <a:pt x="2311" y="1647"/>
                </a:lnTo>
                <a:lnTo>
                  <a:pt x="2303" y="1646"/>
                </a:lnTo>
                <a:lnTo>
                  <a:pt x="2301" y="1646"/>
                </a:lnTo>
                <a:lnTo>
                  <a:pt x="2300" y="1646"/>
                </a:lnTo>
                <a:lnTo>
                  <a:pt x="2300" y="1652"/>
                </a:lnTo>
                <a:lnTo>
                  <a:pt x="2300" y="1657"/>
                </a:lnTo>
                <a:lnTo>
                  <a:pt x="2300" y="1658"/>
                </a:lnTo>
                <a:lnTo>
                  <a:pt x="2295" y="1658"/>
                </a:lnTo>
                <a:lnTo>
                  <a:pt x="2294" y="1658"/>
                </a:lnTo>
                <a:lnTo>
                  <a:pt x="2291" y="1658"/>
                </a:lnTo>
                <a:lnTo>
                  <a:pt x="2290" y="1658"/>
                </a:lnTo>
                <a:lnTo>
                  <a:pt x="2287" y="1659"/>
                </a:lnTo>
                <a:lnTo>
                  <a:pt x="2284" y="1661"/>
                </a:lnTo>
                <a:lnTo>
                  <a:pt x="2281" y="1661"/>
                </a:lnTo>
                <a:lnTo>
                  <a:pt x="2280" y="1661"/>
                </a:lnTo>
                <a:lnTo>
                  <a:pt x="2279" y="1662"/>
                </a:lnTo>
                <a:lnTo>
                  <a:pt x="2276" y="1663"/>
                </a:lnTo>
                <a:lnTo>
                  <a:pt x="2275" y="1664"/>
                </a:lnTo>
                <a:lnTo>
                  <a:pt x="2271" y="1667"/>
                </a:lnTo>
                <a:lnTo>
                  <a:pt x="2270" y="1667"/>
                </a:lnTo>
                <a:lnTo>
                  <a:pt x="2268" y="1668"/>
                </a:lnTo>
                <a:lnTo>
                  <a:pt x="2268" y="1670"/>
                </a:lnTo>
                <a:lnTo>
                  <a:pt x="2274" y="1677"/>
                </a:lnTo>
                <a:lnTo>
                  <a:pt x="2275" y="1678"/>
                </a:lnTo>
                <a:lnTo>
                  <a:pt x="2278" y="1682"/>
                </a:lnTo>
                <a:lnTo>
                  <a:pt x="2281" y="1686"/>
                </a:lnTo>
                <a:lnTo>
                  <a:pt x="2284" y="1689"/>
                </a:lnTo>
                <a:lnTo>
                  <a:pt x="2289" y="1694"/>
                </a:lnTo>
                <a:lnTo>
                  <a:pt x="2289" y="1695"/>
                </a:lnTo>
                <a:lnTo>
                  <a:pt x="2290" y="1696"/>
                </a:lnTo>
                <a:lnTo>
                  <a:pt x="2291" y="1696"/>
                </a:lnTo>
                <a:lnTo>
                  <a:pt x="2291" y="1698"/>
                </a:lnTo>
                <a:lnTo>
                  <a:pt x="2292" y="1698"/>
                </a:lnTo>
                <a:lnTo>
                  <a:pt x="2294" y="1698"/>
                </a:lnTo>
                <a:lnTo>
                  <a:pt x="2292" y="1700"/>
                </a:lnTo>
                <a:lnTo>
                  <a:pt x="2289" y="1710"/>
                </a:lnTo>
                <a:lnTo>
                  <a:pt x="2286" y="1716"/>
                </a:lnTo>
                <a:lnTo>
                  <a:pt x="2285" y="1720"/>
                </a:lnTo>
                <a:lnTo>
                  <a:pt x="2284" y="1721"/>
                </a:lnTo>
                <a:lnTo>
                  <a:pt x="2284" y="1722"/>
                </a:lnTo>
                <a:lnTo>
                  <a:pt x="2284" y="1723"/>
                </a:lnTo>
                <a:lnTo>
                  <a:pt x="2284" y="1727"/>
                </a:lnTo>
                <a:lnTo>
                  <a:pt x="2282" y="1728"/>
                </a:lnTo>
                <a:lnTo>
                  <a:pt x="2282" y="1730"/>
                </a:lnTo>
                <a:lnTo>
                  <a:pt x="2282" y="1732"/>
                </a:lnTo>
                <a:lnTo>
                  <a:pt x="2282" y="1733"/>
                </a:lnTo>
                <a:lnTo>
                  <a:pt x="2282" y="1736"/>
                </a:lnTo>
                <a:lnTo>
                  <a:pt x="2282" y="1738"/>
                </a:lnTo>
                <a:lnTo>
                  <a:pt x="2281" y="1747"/>
                </a:lnTo>
                <a:lnTo>
                  <a:pt x="2279" y="1747"/>
                </a:lnTo>
                <a:lnTo>
                  <a:pt x="2279" y="1750"/>
                </a:lnTo>
                <a:lnTo>
                  <a:pt x="2279" y="1753"/>
                </a:lnTo>
                <a:lnTo>
                  <a:pt x="2278" y="1764"/>
                </a:lnTo>
                <a:lnTo>
                  <a:pt x="2276" y="1773"/>
                </a:lnTo>
                <a:lnTo>
                  <a:pt x="2274" y="1798"/>
                </a:lnTo>
                <a:lnTo>
                  <a:pt x="2260" y="1795"/>
                </a:lnTo>
                <a:lnTo>
                  <a:pt x="2262" y="1795"/>
                </a:lnTo>
                <a:lnTo>
                  <a:pt x="2248" y="1792"/>
                </a:lnTo>
                <a:lnTo>
                  <a:pt x="2244" y="1791"/>
                </a:lnTo>
                <a:lnTo>
                  <a:pt x="2243" y="1795"/>
                </a:lnTo>
                <a:lnTo>
                  <a:pt x="2242" y="1795"/>
                </a:lnTo>
                <a:lnTo>
                  <a:pt x="2239" y="1795"/>
                </a:lnTo>
                <a:lnTo>
                  <a:pt x="2233" y="1792"/>
                </a:lnTo>
                <a:lnTo>
                  <a:pt x="2228" y="1792"/>
                </a:lnTo>
                <a:lnTo>
                  <a:pt x="2228" y="1796"/>
                </a:lnTo>
                <a:lnTo>
                  <a:pt x="2225" y="1795"/>
                </a:lnTo>
                <a:lnTo>
                  <a:pt x="2225" y="1791"/>
                </a:lnTo>
                <a:lnTo>
                  <a:pt x="2219" y="1790"/>
                </a:lnTo>
                <a:lnTo>
                  <a:pt x="2214" y="1789"/>
                </a:lnTo>
                <a:lnTo>
                  <a:pt x="2212" y="1789"/>
                </a:lnTo>
                <a:lnTo>
                  <a:pt x="2209" y="1787"/>
                </a:lnTo>
                <a:lnTo>
                  <a:pt x="2205" y="1787"/>
                </a:lnTo>
                <a:lnTo>
                  <a:pt x="2204" y="1786"/>
                </a:lnTo>
                <a:lnTo>
                  <a:pt x="2201" y="1786"/>
                </a:lnTo>
                <a:lnTo>
                  <a:pt x="2200" y="1786"/>
                </a:lnTo>
                <a:lnTo>
                  <a:pt x="2198" y="1785"/>
                </a:lnTo>
                <a:lnTo>
                  <a:pt x="2198" y="1787"/>
                </a:lnTo>
                <a:lnTo>
                  <a:pt x="2198" y="1790"/>
                </a:lnTo>
                <a:lnTo>
                  <a:pt x="2195" y="1790"/>
                </a:lnTo>
                <a:lnTo>
                  <a:pt x="2195" y="1786"/>
                </a:lnTo>
                <a:lnTo>
                  <a:pt x="2195" y="1785"/>
                </a:lnTo>
                <a:lnTo>
                  <a:pt x="2194" y="1785"/>
                </a:lnTo>
                <a:lnTo>
                  <a:pt x="2191" y="1784"/>
                </a:lnTo>
                <a:lnTo>
                  <a:pt x="2189" y="1784"/>
                </a:lnTo>
                <a:lnTo>
                  <a:pt x="2188" y="1784"/>
                </a:lnTo>
                <a:lnTo>
                  <a:pt x="2183" y="1782"/>
                </a:lnTo>
                <a:lnTo>
                  <a:pt x="2183" y="1781"/>
                </a:lnTo>
                <a:lnTo>
                  <a:pt x="2180" y="1779"/>
                </a:lnTo>
                <a:lnTo>
                  <a:pt x="2178" y="1778"/>
                </a:lnTo>
                <a:lnTo>
                  <a:pt x="2178" y="1776"/>
                </a:lnTo>
                <a:lnTo>
                  <a:pt x="2174" y="1779"/>
                </a:lnTo>
                <a:lnTo>
                  <a:pt x="2173" y="1782"/>
                </a:lnTo>
                <a:lnTo>
                  <a:pt x="2172" y="1791"/>
                </a:lnTo>
                <a:lnTo>
                  <a:pt x="2171" y="1796"/>
                </a:lnTo>
                <a:lnTo>
                  <a:pt x="2168" y="1795"/>
                </a:lnTo>
                <a:lnTo>
                  <a:pt x="2167" y="1795"/>
                </a:lnTo>
                <a:lnTo>
                  <a:pt x="2166" y="1795"/>
                </a:lnTo>
                <a:lnTo>
                  <a:pt x="2164" y="1795"/>
                </a:lnTo>
                <a:lnTo>
                  <a:pt x="2163" y="1794"/>
                </a:lnTo>
                <a:lnTo>
                  <a:pt x="2161" y="1794"/>
                </a:lnTo>
                <a:lnTo>
                  <a:pt x="2158" y="1792"/>
                </a:lnTo>
                <a:lnTo>
                  <a:pt x="2156" y="1792"/>
                </a:lnTo>
                <a:lnTo>
                  <a:pt x="2152" y="1791"/>
                </a:lnTo>
                <a:lnTo>
                  <a:pt x="2151" y="1791"/>
                </a:lnTo>
                <a:lnTo>
                  <a:pt x="2148" y="1791"/>
                </a:lnTo>
                <a:lnTo>
                  <a:pt x="2146" y="1790"/>
                </a:lnTo>
                <a:lnTo>
                  <a:pt x="2145" y="1790"/>
                </a:lnTo>
                <a:lnTo>
                  <a:pt x="2142" y="1790"/>
                </a:lnTo>
                <a:lnTo>
                  <a:pt x="2141" y="1789"/>
                </a:lnTo>
                <a:lnTo>
                  <a:pt x="2140" y="1789"/>
                </a:lnTo>
                <a:lnTo>
                  <a:pt x="2136" y="1787"/>
                </a:lnTo>
                <a:lnTo>
                  <a:pt x="2135" y="1787"/>
                </a:lnTo>
                <a:lnTo>
                  <a:pt x="2130" y="1787"/>
                </a:lnTo>
                <a:lnTo>
                  <a:pt x="2124" y="1785"/>
                </a:lnTo>
                <a:lnTo>
                  <a:pt x="2116" y="1784"/>
                </a:lnTo>
                <a:lnTo>
                  <a:pt x="2120" y="1787"/>
                </a:lnTo>
                <a:lnTo>
                  <a:pt x="2123" y="1790"/>
                </a:lnTo>
                <a:lnTo>
                  <a:pt x="2125" y="1792"/>
                </a:lnTo>
                <a:lnTo>
                  <a:pt x="2126" y="1794"/>
                </a:lnTo>
                <a:lnTo>
                  <a:pt x="2127" y="1795"/>
                </a:lnTo>
                <a:lnTo>
                  <a:pt x="2129" y="1796"/>
                </a:lnTo>
                <a:lnTo>
                  <a:pt x="2130" y="1797"/>
                </a:lnTo>
                <a:lnTo>
                  <a:pt x="2131" y="1797"/>
                </a:lnTo>
                <a:lnTo>
                  <a:pt x="2132" y="1798"/>
                </a:lnTo>
                <a:lnTo>
                  <a:pt x="2134" y="1800"/>
                </a:lnTo>
                <a:lnTo>
                  <a:pt x="2136" y="1801"/>
                </a:lnTo>
                <a:lnTo>
                  <a:pt x="2137" y="1802"/>
                </a:lnTo>
                <a:lnTo>
                  <a:pt x="2139" y="1803"/>
                </a:lnTo>
                <a:lnTo>
                  <a:pt x="2141" y="1805"/>
                </a:lnTo>
                <a:lnTo>
                  <a:pt x="2143" y="1806"/>
                </a:lnTo>
                <a:lnTo>
                  <a:pt x="2145" y="1807"/>
                </a:lnTo>
                <a:lnTo>
                  <a:pt x="2147" y="1808"/>
                </a:lnTo>
                <a:lnTo>
                  <a:pt x="2148" y="1808"/>
                </a:lnTo>
                <a:lnTo>
                  <a:pt x="2150" y="1810"/>
                </a:lnTo>
                <a:lnTo>
                  <a:pt x="2152" y="1810"/>
                </a:lnTo>
                <a:lnTo>
                  <a:pt x="2153" y="1811"/>
                </a:lnTo>
                <a:lnTo>
                  <a:pt x="2158" y="1813"/>
                </a:lnTo>
                <a:lnTo>
                  <a:pt x="2164" y="1814"/>
                </a:lnTo>
                <a:lnTo>
                  <a:pt x="2163" y="1821"/>
                </a:lnTo>
                <a:lnTo>
                  <a:pt x="2166" y="1822"/>
                </a:lnTo>
                <a:lnTo>
                  <a:pt x="2171" y="1823"/>
                </a:lnTo>
                <a:lnTo>
                  <a:pt x="2173" y="1823"/>
                </a:lnTo>
                <a:lnTo>
                  <a:pt x="2174" y="1824"/>
                </a:lnTo>
                <a:lnTo>
                  <a:pt x="2184" y="1839"/>
                </a:lnTo>
                <a:lnTo>
                  <a:pt x="2185" y="1840"/>
                </a:lnTo>
                <a:lnTo>
                  <a:pt x="2187" y="1844"/>
                </a:lnTo>
                <a:lnTo>
                  <a:pt x="2189" y="1848"/>
                </a:lnTo>
                <a:lnTo>
                  <a:pt x="2190" y="1851"/>
                </a:lnTo>
                <a:lnTo>
                  <a:pt x="2196" y="1860"/>
                </a:lnTo>
                <a:lnTo>
                  <a:pt x="2195" y="1871"/>
                </a:lnTo>
                <a:lnTo>
                  <a:pt x="2201" y="1882"/>
                </a:lnTo>
                <a:lnTo>
                  <a:pt x="2204" y="1887"/>
                </a:lnTo>
                <a:lnTo>
                  <a:pt x="2206" y="1890"/>
                </a:lnTo>
                <a:lnTo>
                  <a:pt x="2209" y="1893"/>
                </a:lnTo>
                <a:lnTo>
                  <a:pt x="2212" y="1898"/>
                </a:lnTo>
                <a:lnTo>
                  <a:pt x="2214" y="1901"/>
                </a:lnTo>
                <a:lnTo>
                  <a:pt x="2215" y="1902"/>
                </a:lnTo>
                <a:lnTo>
                  <a:pt x="2215" y="1903"/>
                </a:lnTo>
                <a:lnTo>
                  <a:pt x="2205" y="1912"/>
                </a:lnTo>
                <a:lnTo>
                  <a:pt x="2215" y="1924"/>
                </a:lnTo>
                <a:lnTo>
                  <a:pt x="2215" y="1928"/>
                </a:lnTo>
                <a:lnTo>
                  <a:pt x="2215" y="1935"/>
                </a:lnTo>
                <a:lnTo>
                  <a:pt x="2217" y="1939"/>
                </a:lnTo>
                <a:lnTo>
                  <a:pt x="2217" y="1941"/>
                </a:lnTo>
                <a:lnTo>
                  <a:pt x="2216" y="1944"/>
                </a:lnTo>
                <a:lnTo>
                  <a:pt x="2211" y="1950"/>
                </a:lnTo>
                <a:lnTo>
                  <a:pt x="2209" y="1952"/>
                </a:lnTo>
                <a:lnTo>
                  <a:pt x="2207" y="1954"/>
                </a:lnTo>
                <a:lnTo>
                  <a:pt x="2198" y="1961"/>
                </a:lnTo>
                <a:lnTo>
                  <a:pt x="2169" y="1962"/>
                </a:lnTo>
                <a:lnTo>
                  <a:pt x="2159" y="1963"/>
                </a:lnTo>
                <a:lnTo>
                  <a:pt x="2156" y="1977"/>
                </a:lnTo>
                <a:lnTo>
                  <a:pt x="2152" y="1987"/>
                </a:lnTo>
                <a:lnTo>
                  <a:pt x="2156" y="1987"/>
                </a:lnTo>
                <a:lnTo>
                  <a:pt x="2156" y="1988"/>
                </a:lnTo>
                <a:lnTo>
                  <a:pt x="2156" y="1989"/>
                </a:lnTo>
                <a:lnTo>
                  <a:pt x="2156" y="1991"/>
                </a:lnTo>
                <a:lnTo>
                  <a:pt x="2156" y="1992"/>
                </a:lnTo>
                <a:lnTo>
                  <a:pt x="2155" y="1992"/>
                </a:lnTo>
                <a:lnTo>
                  <a:pt x="2153" y="1993"/>
                </a:lnTo>
                <a:lnTo>
                  <a:pt x="2152" y="1993"/>
                </a:lnTo>
                <a:lnTo>
                  <a:pt x="2152" y="1994"/>
                </a:lnTo>
                <a:lnTo>
                  <a:pt x="2152" y="1995"/>
                </a:lnTo>
                <a:lnTo>
                  <a:pt x="2151" y="1997"/>
                </a:lnTo>
                <a:lnTo>
                  <a:pt x="2150" y="1997"/>
                </a:lnTo>
                <a:lnTo>
                  <a:pt x="2148" y="1997"/>
                </a:lnTo>
                <a:lnTo>
                  <a:pt x="2147" y="2000"/>
                </a:lnTo>
                <a:lnTo>
                  <a:pt x="2152" y="2007"/>
                </a:lnTo>
                <a:lnTo>
                  <a:pt x="2153" y="2009"/>
                </a:lnTo>
                <a:lnTo>
                  <a:pt x="2157" y="2014"/>
                </a:lnTo>
                <a:lnTo>
                  <a:pt x="2167" y="2026"/>
                </a:lnTo>
                <a:lnTo>
                  <a:pt x="2168" y="2029"/>
                </a:lnTo>
                <a:lnTo>
                  <a:pt x="2153" y="2046"/>
                </a:lnTo>
                <a:lnTo>
                  <a:pt x="2153" y="2047"/>
                </a:lnTo>
                <a:lnTo>
                  <a:pt x="2152" y="2047"/>
                </a:lnTo>
                <a:lnTo>
                  <a:pt x="2151" y="2048"/>
                </a:lnTo>
                <a:lnTo>
                  <a:pt x="2146" y="2052"/>
                </a:lnTo>
                <a:lnTo>
                  <a:pt x="2143" y="2055"/>
                </a:lnTo>
                <a:lnTo>
                  <a:pt x="2139" y="2059"/>
                </a:lnTo>
                <a:lnTo>
                  <a:pt x="2129" y="2068"/>
                </a:lnTo>
                <a:lnTo>
                  <a:pt x="2130" y="2071"/>
                </a:lnTo>
                <a:lnTo>
                  <a:pt x="2151" y="2084"/>
                </a:lnTo>
                <a:lnTo>
                  <a:pt x="2162" y="2090"/>
                </a:lnTo>
                <a:lnTo>
                  <a:pt x="2172" y="2094"/>
                </a:lnTo>
                <a:lnTo>
                  <a:pt x="2177" y="2096"/>
                </a:lnTo>
                <a:lnTo>
                  <a:pt x="2180" y="2098"/>
                </a:lnTo>
                <a:lnTo>
                  <a:pt x="2183" y="2098"/>
                </a:lnTo>
                <a:lnTo>
                  <a:pt x="2184" y="2099"/>
                </a:lnTo>
                <a:lnTo>
                  <a:pt x="2187" y="2100"/>
                </a:lnTo>
                <a:lnTo>
                  <a:pt x="2194" y="2103"/>
                </a:lnTo>
                <a:lnTo>
                  <a:pt x="2201" y="2105"/>
                </a:lnTo>
                <a:lnTo>
                  <a:pt x="2207" y="2106"/>
                </a:lnTo>
                <a:lnTo>
                  <a:pt x="2212" y="2109"/>
                </a:lnTo>
                <a:lnTo>
                  <a:pt x="2205" y="2121"/>
                </a:lnTo>
                <a:lnTo>
                  <a:pt x="2204" y="2122"/>
                </a:lnTo>
                <a:lnTo>
                  <a:pt x="2204" y="2124"/>
                </a:lnTo>
                <a:lnTo>
                  <a:pt x="2199" y="2140"/>
                </a:lnTo>
                <a:lnTo>
                  <a:pt x="2193" y="2140"/>
                </a:lnTo>
                <a:lnTo>
                  <a:pt x="2193" y="2138"/>
                </a:lnTo>
                <a:lnTo>
                  <a:pt x="2191" y="2138"/>
                </a:lnTo>
                <a:lnTo>
                  <a:pt x="2180" y="2133"/>
                </a:lnTo>
                <a:lnTo>
                  <a:pt x="2178" y="2130"/>
                </a:lnTo>
                <a:lnTo>
                  <a:pt x="2174" y="2131"/>
                </a:lnTo>
                <a:lnTo>
                  <a:pt x="2172" y="2132"/>
                </a:lnTo>
                <a:lnTo>
                  <a:pt x="2167" y="2135"/>
                </a:lnTo>
                <a:lnTo>
                  <a:pt x="2166" y="2135"/>
                </a:lnTo>
                <a:lnTo>
                  <a:pt x="2163" y="2137"/>
                </a:lnTo>
                <a:lnTo>
                  <a:pt x="2161" y="2140"/>
                </a:lnTo>
                <a:lnTo>
                  <a:pt x="2157" y="2142"/>
                </a:lnTo>
                <a:lnTo>
                  <a:pt x="2156" y="2143"/>
                </a:lnTo>
                <a:lnTo>
                  <a:pt x="2153" y="2146"/>
                </a:lnTo>
                <a:lnTo>
                  <a:pt x="2152" y="2146"/>
                </a:lnTo>
                <a:lnTo>
                  <a:pt x="2152" y="2144"/>
                </a:lnTo>
                <a:lnTo>
                  <a:pt x="2146" y="2147"/>
                </a:lnTo>
                <a:lnTo>
                  <a:pt x="2142" y="2147"/>
                </a:lnTo>
                <a:lnTo>
                  <a:pt x="2135" y="2148"/>
                </a:lnTo>
                <a:lnTo>
                  <a:pt x="2134" y="2148"/>
                </a:lnTo>
                <a:lnTo>
                  <a:pt x="2134" y="2147"/>
                </a:lnTo>
                <a:lnTo>
                  <a:pt x="2132" y="2147"/>
                </a:lnTo>
                <a:lnTo>
                  <a:pt x="2129" y="2147"/>
                </a:lnTo>
                <a:lnTo>
                  <a:pt x="2124" y="2147"/>
                </a:lnTo>
                <a:lnTo>
                  <a:pt x="2120" y="2147"/>
                </a:lnTo>
                <a:lnTo>
                  <a:pt x="2119" y="2147"/>
                </a:lnTo>
                <a:lnTo>
                  <a:pt x="2118" y="2147"/>
                </a:lnTo>
                <a:lnTo>
                  <a:pt x="2115" y="2147"/>
                </a:lnTo>
                <a:lnTo>
                  <a:pt x="2111" y="2148"/>
                </a:lnTo>
                <a:lnTo>
                  <a:pt x="2108" y="2149"/>
                </a:lnTo>
                <a:lnTo>
                  <a:pt x="2107" y="2149"/>
                </a:lnTo>
                <a:lnTo>
                  <a:pt x="2105" y="2149"/>
                </a:lnTo>
                <a:lnTo>
                  <a:pt x="2105" y="2151"/>
                </a:lnTo>
                <a:lnTo>
                  <a:pt x="2103" y="2151"/>
                </a:lnTo>
                <a:lnTo>
                  <a:pt x="2103" y="2152"/>
                </a:lnTo>
                <a:lnTo>
                  <a:pt x="2100" y="2152"/>
                </a:lnTo>
                <a:lnTo>
                  <a:pt x="2099" y="2153"/>
                </a:lnTo>
                <a:lnTo>
                  <a:pt x="2098" y="2153"/>
                </a:lnTo>
                <a:lnTo>
                  <a:pt x="2095" y="2154"/>
                </a:lnTo>
                <a:lnTo>
                  <a:pt x="2094" y="2154"/>
                </a:lnTo>
                <a:lnTo>
                  <a:pt x="2093" y="2156"/>
                </a:lnTo>
                <a:lnTo>
                  <a:pt x="2092" y="2156"/>
                </a:lnTo>
                <a:lnTo>
                  <a:pt x="2091" y="2157"/>
                </a:lnTo>
                <a:lnTo>
                  <a:pt x="2087" y="2158"/>
                </a:lnTo>
                <a:lnTo>
                  <a:pt x="2086" y="2159"/>
                </a:lnTo>
                <a:lnTo>
                  <a:pt x="2084" y="2159"/>
                </a:lnTo>
                <a:lnTo>
                  <a:pt x="2083" y="2158"/>
                </a:lnTo>
                <a:lnTo>
                  <a:pt x="2083" y="2159"/>
                </a:lnTo>
                <a:lnTo>
                  <a:pt x="2082" y="2159"/>
                </a:lnTo>
                <a:lnTo>
                  <a:pt x="2081" y="2162"/>
                </a:lnTo>
                <a:lnTo>
                  <a:pt x="2081" y="2164"/>
                </a:lnTo>
                <a:lnTo>
                  <a:pt x="2079" y="2165"/>
                </a:lnTo>
                <a:lnTo>
                  <a:pt x="2079" y="2167"/>
                </a:lnTo>
                <a:lnTo>
                  <a:pt x="2078" y="2168"/>
                </a:lnTo>
                <a:lnTo>
                  <a:pt x="2077" y="2170"/>
                </a:lnTo>
                <a:lnTo>
                  <a:pt x="2076" y="2173"/>
                </a:lnTo>
                <a:lnTo>
                  <a:pt x="2072" y="2175"/>
                </a:lnTo>
                <a:lnTo>
                  <a:pt x="2066" y="2180"/>
                </a:lnTo>
                <a:lnTo>
                  <a:pt x="2061" y="2185"/>
                </a:lnTo>
                <a:lnTo>
                  <a:pt x="2057" y="2186"/>
                </a:lnTo>
                <a:lnTo>
                  <a:pt x="2051" y="2189"/>
                </a:lnTo>
                <a:lnTo>
                  <a:pt x="2046" y="2192"/>
                </a:lnTo>
                <a:lnTo>
                  <a:pt x="2041" y="2197"/>
                </a:lnTo>
                <a:lnTo>
                  <a:pt x="2043" y="2200"/>
                </a:lnTo>
                <a:lnTo>
                  <a:pt x="2044" y="2200"/>
                </a:lnTo>
                <a:lnTo>
                  <a:pt x="2046" y="2201"/>
                </a:lnTo>
                <a:lnTo>
                  <a:pt x="2047" y="2201"/>
                </a:lnTo>
                <a:lnTo>
                  <a:pt x="2049" y="2201"/>
                </a:lnTo>
                <a:lnTo>
                  <a:pt x="2051" y="2202"/>
                </a:lnTo>
                <a:lnTo>
                  <a:pt x="2054" y="2204"/>
                </a:lnTo>
                <a:lnTo>
                  <a:pt x="2056" y="2204"/>
                </a:lnTo>
                <a:lnTo>
                  <a:pt x="2056" y="2205"/>
                </a:lnTo>
                <a:lnTo>
                  <a:pt x="2057" y="2205"/>
                </a:lnTo>
                <a:lnTo>
                  <a:pt x="2060" y="2205"/>
                </a:lnTo>
                <a:lnTo>
                  <a:pt x="2065" y="2206"/>
                </a:lnTo>
                <a:lnTo>
                  <a:pt x="2067" y="2207"/>
                </a:lnTo>
                <a:lnTo>
                  <a:pt x="2068" y="2207"/>
                </a:lnTo>
                <a:lnTo>
                  <a:pt x="2071" y="2207"/>
                </a:lnTo>
                <a:lnTo>
                  <a:pt x="2072" y="2208"/>
                </a:lnTo>
                <a:lnTo>
                  <a:pt x="2073" y="2210"/>
                </a:lnTo>
                <a:lnTo>
                  <a:pt x="2073" y="2211"/>
                </a:lnTo>
                <a:lnTo>
                  <a:pt x="2072" y="2212"/>
                </a:lnTo>
                <a:lnTo>
                  <a:pt x="2072" y="2213"/>
                </a:lnTo>
                <a:lnTo>
                  <a:pt x="2071" y="2216"/>
                </a:lnTo>
                <a:lnTo>
                  <a:pt x="2070" y="2215"/>
                </a:lnTo>
                <a:lnTo>
                  <a:pt x="2068" y="2218"/>
                </a:lnTo>
                <a:lnTo>
                  <a:pt x="2066" y="2222"/>
                </a:lnTo>
                <a:lnTo>
                  <a:pt x="2063" y="2226"/>
                </a:lnTo>
                <a:lnTo>
                  <a:pt x="2061" y="2231"/>
                </a:lnTo>
                <a:lnTo>
                  <a:pt x="2057" y="2233"/>
                </a:lnTo>
                <a:lnTo>
                  <a:pt x="2054" y="2234"/>
                </a:lnTo>
                <a:lnTo>
                  <a:pt x="2052" y="2234"/>
                </a:lnTo>
                <a:lnTo>
                  <a:pt x="2047" y="2238"/>
                </a:lnTo>
                <a:lnTo>
                  <a:pt x="2044" y="2243"/>
                </a:lnTo>
                <a:lnTo>
                  <a:pt x="2035" y="2253"/>
                </a:lnTo>
                <a:lnTo>
                  <a:pt x="2027" y="2248"/>
                </a:lnTo>
                <a:lnTo>
                  <a:pt x="2023" y="2247"/>
                </a:lnTo>
                <a:lnTo>
                  <a:pt x="2017" y="2256"/>
                </a:lnTo>
                <a:lnTo>
                  <a:pt x="2013" y="2254"/>
                </a:lnTo>
                <a:lnTo>
                  <a:pt x="2012" y="2255"/>
                </a:lnTo>
                <a:lnTo>
                  <a:pt x="2011" y="2258"/>
                </a:lnTo>
                <a:lnTo>
                  <a:pt x="2009" y="2256"/>
                </a:lnTo>
                <a:lnTo>
                  <a:pt x="2008" y="2259"/>
                </a:lnTo>
                <a:lnTo>
                  <a:pt x="2007" y="2261"/>
                </a:lnTo>
                <a:lnTo>
                  <a:pt x="2004" y="2265"/>
                </a:lnTo>
                <a:lnTo>
                  <a:pt x="2004" y="2266"/>
                </a:lnTo>
                <a:lnTo>
                  <a:pt x="1999" y="2275"/>
                </a:lnTo>
                <a:lnTo>
                  <a:pt x="1998" y="2275"/>
                </a:lnTo>
                <a:lnTo>
                  <a:pt x="1996" y="2272"/>
                </a:lnTo>
                <a:lnTo>
                  <a:pt x="1996" y="2274"/>
                </a:lnTo>
                <a:lnTo>
                  <a:pt x="1995" y="2272"/>
                </a:lnTo>
                <a:lnTo>
                  <a:pt x="1988" y="2282"/>
                </a:lnTo>
                <a:lnTo>
                  <a:pt x="1985" y="2286"/>
                </a:lnTo>
                <a:lnTo>
                  <a:pt x="1983" y="2288"/>
                </a:lnTo>
                <a:lnTo>
                  <a:pt x="1981" y="2287"/>
                </a:lnTo>
                <a:lnTo>
                  <a:pt x="1980" y="2286"/>
                </a:lnTo>
                <a:lnTo>
                  <a:pt x="1977" y="2285"/>
                </a:lnTo>
                <a:lnTo>
                  <a:pt x="1975" y="2288"/>
                </a:lnTo>
                <a:lnTo>
                  <a:pt x="1965" y="2298"/>
                </a:lnTo>
                <a:lnTo>
                  <a:pt x="1960" y="2304"/>
                </a:lnTo>
                <a:lnTo>
                  <a:pt x="1959" y="2306"/>
                </a:lnTo>
                <a:lnTo>
                  <a:pt x="1958" y="2307"/>
                </a:lnTo>
                <a:lnTo>
                  <a:pt x="1956" y="2308"/>
                </a:lnTo>
                <a:lnTo>
                  <a:pt x="1955" y="2308"/>
                </a:lnTo>
                <a:lnTo>
                  <a:pt x="1955" y="2309"/>
                </a:lnTo>
                <a:lnTo>
                  <a:pt x="1953" y="2312"/>
                </a:lnTo>
                <a:lnTo>
                  <a:pt x="1952" y="2312"/>
                </a:lnTo>
                <a:lnTo>
                  <a:pt x="1947" y="2317"/>
                </a:lnTo>
                <a:lnTo>
                  <a:pt x="1950" y="2323"/>
                </a:lnTo>
                <a:lnTo>
                  <a:pt x="1952" y="2327"/>
                </a:lnTo>
                <a:lnTo>
                  <a:pt x="1952" y="2332"/>
                </a:lnTo>
                <a:lnTo>
                  <a:pt x="1953" y="2335"/>
                </a:lnTo>
                <a:lnTo>
                  <a:pt x="1954" y="2345"/>
                </a:lnTo>
                <a:lnTo>
                  <a:pt x="1954" y="2352"/>
                </a:lnTo>
                <a:lnTo>
                  <a:pt x="1954" y="2380"/>
                </a:lnTo>
                <a:lnTo>
                  <a:pt x="1954" y="2399"/>
                </a:lnTo>
                <a:lnTo>
                  <a:pt x="1956" y="2413"/>
                </a:lnTo>
                <a:lnTo>
                  <a:pt x="1958" y="2420"/>
                </a:lnTo>
                <a:lnTo>
                  <a:pt x="1959" y="2428"/>
                </a:lnTo>
                <a:lnTo>
                  <a:pt x="1961" y="2440"/>
                </a:lnTo>
                <a:lnTo>
                  <a:pt x="1969" y="2457"/>
                </a:lnTo>
                <a:lnTo>
                  <a:pt x="1976" y="2472"/>
                </a:lnTo>
                <a:lnTo>
                  <a:pt x="1979" y="2476"/>
                </a:lnTo>
                <a:lnTo>
                  <a:pt x="1974" y="2481"/>
                </a:lnTo>
                <a:lnTo>
                  <a:pt x="1970" y="2484"/>
                </a:lnTo>
                <a:lnTo>
                  <a:pt x="1964" y="2492"/>
                </a:lnTo>
                <a:lnTo>
                  <a:pt x="1958" y="2498"/>
                </a:lnTo>
                <a:lnTo>
                  <a:pt x="1947" y="2474"/>
                </a:lnTo>
                <a:lnTo>
                  <a:pt x="1938" y="2456"/>
                </a:lnTo>
                <a:lnTo>
                  <a:pt x="1934" y="2455"/>
                </a:lnTo>
                <a:lnTo>
                  <a:pt x="1928" y="2451"/>
                </a:lnTo>
                <a:lnTo>
                  <a:pt x="1923" y="2450"/>
                </a:lnTo>
                <a:lnTo>
                  <a:pt x="1920" y="2449"/>
                </a:lnTo>
                <a:lnTo>
                  <a:pt x="1918" y="2449"/>
                </a:lnTo>
                <a:lnTo>
                  <a:pt x="1918" y="2447"/>
                </a:lnTo>
                <a:lnTo>
                  <a:pt x="1917" y="2447"/>
                </a:lnTo>
                <a:lnTo>
                  <a:pt x="1916" y="2447"/>
                </a:lnTo>
                <a:lnTo>
                  <a:pt x="1915" y="2447"/>
                </a:lnTo>
                <a:lnTo>
                  <a:pt x="1913" y="2446"/>
                </a:lnTo>
                <a:lnTo>
                  <a:pt x="1907" y="2445"/>
                </a:lnTo>
                <a:lnTo>
                  <a:pt x="1904" y="2444"/>
                </a:lnTo>
                <a:lnTo>
                  <a:pt x="1900" y="2453"/>
                </a:lnTo>
                <a:lnTo>
                  <a:pt x="1869" y="2440"/>
                </a:lnTo>
                <a:lnTo>
                  <a:pt x="1852" y="2434"/>
                </a:lnTo>
                <a:lnTo>
                  <a:pt x="1853" y="2433"/>
                </a:lnTo>
                <a:lnTo>
                  <a:pt x="1841" y="2429"/>
                </a:lnTo>
                <a:lnTo>
                  <a:pt x="1841" y="2430"/>
                </a:lnTo>
                <a:lnTo>
                  <a:pt x="1837" y="2429"/>
                </a:lnTo>
                <a:lnTo>
                  <a:pt x="1835" y="2428"/>
                </a:lnTo>
                <a:lnTo>
                  <a:pt x="1835" y="2426"/>
                </a:lnTo>
                <a:lnTo>
                  <a:pt x="1831" y="2426"/>
                </a:lnTo>
                <a:lnTo>
                  <a:pt x="1828" y="2426"/>
                </a:lnTo>
                <a:lnTo>
                  <a:pt x="1827" y="2425"/>
                </a:lnTo>
                <a:lnTo>
                  <a:pt x="1826" y="2425"/>
                </a:lnTo>
                <a:lnTo>
                  <a:pt x="1826" y="2424"/>
                </a:lnTo>
                <a:lnTo>
                  <a:pt x="1820" y="2421"/>
                </a:lnTo>
                <a:lnTo>
                  <a:pt x="1811" y="2415"/>
                </a:lnTo>
                <a:lnTo>
                  <a:pt x="1810" y="2415"/>
                </a:lnTo>
                <a:lnTo>
                  <a:pt x="1811" y="2414"/>
                </a:lnTo>
                <a:lnTo>
                  <a:pt x="1808" y="2412"/>
                </a:lnTo>
                <a:lnTo>
                  <a:pt x="1804" y="2408"/>
                </a:lnTo>
                <a:lnTo>
                  <a:pt x="1799" y="2405"/>
                </a:lnTo>
                <a:lnTo>
                  <a:pt x="1800" y="2402"/>
                </a:lnTo>
                <a:lnTo>
                  <a:pt x="1799" y="2402"/>
                </a:lnTo>
                <a:lnTo>
                  <a:pt x="1799" y="2401"/>
                </a:lnTo>
                <a:lnTo>
                  <a:pt x="1798" y="2399"/>
                </a:lnTo>
                <a:lnTo>
                  <a:pt x="1796" y="2399"/>
                </a:lnTo>
                <a:lnTo>
                  <a:pt x="1795" y="2398"/>
                </a:lnTo>
                <a:lnTo>
                  <a:pt x="1790" y="2396"/>
                </a:lnTo>
                <a:lnTo>
                  <a:pt x="1789" y="2394"/>
                </a:lnTo>
                <a:lnTo>
                  <a:pt x="1788" y="2394"/>
                </a:lnTo>
                <a:lnTo>
                  <a:pt x="1787" y="2393"/>
                </a:lnTo>
                <a:lnTo>
                  <a:pt x="1785" y="2393"/>
                </a:lnTo>
                <a:lnTo>
                  <a:pt x="1784" y="2392"/>
                </a:lnTo>
                <a:lnTo>
                  <a:pt x="1783" y="2391"/>
                </a:lnTo>
                <a:lnTo>
                  <a:pt x="1782" y="2391"/>
                </a:lnTo>
                <a:lnTo>
                  <a:pt x="1780" y="2389"/>
                </a:lnTo>
                <a:lnTo>
                  <a:pt x="1779" y="2389"/>
                </a:lnTo>
                <a:lnTo>
                  <a:pt x="1778" y="2389"/>
                </a:lnTo>
                <a:lnTo>
                  <a:pt x="1777" y="2388"/>
                </a:lnTo>
                <a:lnTo>
                  <a:pt x="1773" y="2386"/>
                </a:lnTo>
                <a:lnTo>
                  <a:pt x="1772" y="2386"/>
                </a:lnTo>
                <a:lnTo>
                  <a:pt x="1771" y="2385"/>
                </a:lnTo>
                <a:lnTo>
                  <a:pt x="1769" y="2383"/>
                </a:lnTo>
                <a:lnTo>
                  <a:pt x="1768" y="2383"/>
                </a:lnTo>
                <a:lnTo>
                  <a:pt x="1767" y="2382"/>
                </a:lnTo>
                <a:lnTo>
                  <a:pt x="1766" y="2381"/>
                </a:lnTo>
                <a:lnTo>
                  <a:pt x="1764" y="2381"/>
                </a:lnTo>
                <a:lnTo>
                  <a:pt x="1763" y="2380"/>
                </a:lnTo>
                <a:lnTo>
                  <a:pt x="1762" y="2380"/>
                </a:lnTo>
                <a:lnTo>
                  <a:pt x="1760" y="2377"/>
                </a:lnTo>
                <a:lnTo>
                  <a:pt x="1757" y="2376"/>
                </a:lnTo>
                <a:lnTo>
                  <a:pt x="1755" y="2376"/>
                </a:lnTo>
                <a:lnTo>
                  <a:pt x="1752" y="2376"/>
                </a:lnTo>
                <a:lnTo>
                  <a:pt x="1751" y="2376"/>
                </a:lnTo>
                <a:lnTo>
                  <a:pt x="1750" y="2375"/>
                </a:lnTo>
                <a:lnTo>
                  <a:pt x="1747" y="2375"/>
                </a:lnTo>
                <a:lnTo>
                  <a:pt x="1746" y="2373"/>
                </a:lnTo>
                <a:lnTo>
                  <a:pt x="1745" y="2373"/>
                </a:lnTo>
                <a:lnTo>
                  <a:pt x="1744" y="2373"/>
                </a:lnTo>
                <a:lnTo>
                  <a:pt x="1741" y="2375"/>
                </a:lnTo>
                <a:lnTo>
                  <a:pt x="1741" y="2377"/>
                </a:lnTo>
                <a:lnTo>
                  <a:pt x="1741" y="2380"/>
                </a:lnTo>
                <a:lnTo>
                  <a:pt x="1742" y="2383"/>
                </a:lnTo>
                <a:lnTo>
                  <a:pt x="1740" y="2385"/>
                </a:lnTo>
                <a:lnTo>
                  <a:pt x="1735" y="2385"/>
                </a:lnTo>
                <a:lnTo>
                  <a:pt x="1734" y="2388"/>
                </a:lnTo>
                <a:lnTo>
                  <a:pt x="1732" y="2388"/>
                </a:lnTo>
                <a:lnTo>
                  <a:pt x="1731" y="2388"/>
                </a:lnTo>
                <a:lnTo>
                  <a:pt x="1731" y="2391"/>
                </a:lnTo>
                <a:lnTo>
                  <a:pt x="1731" y="2394"/>
                </a:lnTo>
                <a:lnTo>
                  <a:pt x="1731" y="2403"/>
                </a:lnTo>
                <a:lnTo>
                  <a:pt x="1732" y="2409"/>
                </a:lnTo>
                <a:lnTo>
                  <a:pt x="1732" y="2421"/>
                </a:lnTo>
                <a:lnTo>
                  <a:pt x="1732" y="2426"/>
                </a:lnTo>
                <a:lnTo>
                  <a:pt x="1732" y="2436"/>
                </a:lnTo>
                <a:lnTo>
                  <a:pt x="1732" y="2451"/>
                </a:lnTo>
                <a:lnTo>
                  <a:pt x="1734" y="2474"/>
                </a:lnTo>
                <a:lnTo>
                  <a:pt x="1734" y="2509"/>
                </a:lnTo>
                <a:lnTo>
                  <a:pt x="1734" y="2520"/>
                </a:lnTo>
                <a:lnTo>
                  <a:pt x="1735" y="2532"/>
                </a:lnTo>
                <a:lnTo>
                  <a:pt x="1736" y="2568"/>
                </a:lnTo>
                <a:lnTo>
                  <a:pt x="1736" y="2575"/>
                </a:lnTo>
                <a:lnTo>
                  <a:pt x="1737" y="2583"/>
                </a:lnTo>
                <a:lnTo>
                  <a:pt x="1737" y="2585"/>
                </a:lnTo>
                <a:lnTo>
                  <a:pt x="1736" y="2585"/>
                </a:lnTo>
                <a:lnTo>
                  <a:pt x="1735" y="2584"/>
                </a:lnTo>
                <a:lnTo>
                  <a:pt x="1732" y="2581"/>
                </a:lnTo>
                <a:lnTo>
                  <a:pt x="1731" y="2580"/>
                </a:lnTo>
                <a:lnTo>
                  <a:pt x="1729" y="2578"/>
                </a:lnTo>
                <a:lnTo>
                  <a:pt x="1728" y="2577"/>
                </a:lnTo>
                <a:lnTo>
                  <a:pt x="1725" y="2574"/>
                </a:lnTo>
                <a:lnTo>
                  <a:pt x="1724" y="2574"/>
                </a:lnTo>
                <a:lnTo>
                  <a:pt x="1724" y="2573"/>
                </a:lnTo>
                <a:lnTo>
                  <a:pt x="1721" y="2572"/>
                </a:lnTo>
                <a:lnTo>
                  <a:pt x="1715" y="2565"/>
                </a:lnTo>
                <a:lnTo>
                  <a:pt x="1715" y="2564"/>
                </a:lnTo>
                <a:lnTo>
                  <a:pt x="1712" y="2562"/>
                </a:lnTo>
                <a:lnTo>
                  <a:pt x="1710" y="2559"/>
                </a:lnTo>
                <a:lnTo>
                  <a:pt x="1707" y="2557"/>
                </a:lnTo>
                <a:lnTo>
                  <a:pt x="1694" y="2545"/>
                </a:lnTo>
                <a:lnTo>
                  <a:pt x="1692" y="2543"/>
                </a:lnTo>
                <a:lnTo>
                  <a:pt x="1691" y="2542"/>
                </a:lnTo>
                <a:lnTo>
                  <a:pt x="1687" y="2538"/>
                </a:lnTo>
                <a:lnTo>
                  <a:pt x="1686" y="2537"/>
                </a:lnTo>
                <a:lnTo>
                  <a:pt x="1681" y="2532"/>
                </a:lnTo>
                <a:lnTo>
                  <a:pt x="1671" y="2524"/>
                </a:lnTo>
                <a:lnTo>
                  <a:pt x="1668" y="2521"/>
                </a:lnTo>
                <a:lnTo>
                  <a:pt x="1667" y="2520"/>
                </a:lnTo>
                <a:lnTo>
                  <a:pt x="1665" y="2517"/>
                </a:lnTo>
                <a:lnTo>
                  <a:pt x="1664" y="2516"/>
                </a:lnTo>
                <a:lnTo>
                  <a:pt x="1643" y="2497"/>
                </a:lnTo>
                <a:lnTo>
                  <a:pt x="1640" y="2494"/>
                </a:lnTo>
                <a:lnTo>
                  <a:pt x="1630" y="2484"/>
                </a:lnTo>
                <a:lnTo>
                  <a:pt x="1629" y="2483"/>
                </a:lnTo>
                <a:lnTo>
                  <a:pt x="1628" y="2482"/>
                </a:lnTo>
                <a:lnTo>
                  <a:pt x="1622" y="2481"/>
                </a:lnTo>
                <a:lnTo>
                  <a:pt x="1618" y="2481"/>
                </a:lnTo>
                <a:lnTo>
                  <a:pt x="1607" y="2478"/>
                </a:lnTo>
                <a:lnTo>
                  <a:pt x="1605" y="2478"/>
                </a:lnTo>
                <a:lnTo>
                  <a:pt x="1591" y="2474"/>
                </a:lnTo>
                <a:lnTo>
                  <a:pt x="1584" y="2473"/>
                </a:lnTo>
                <a:lnTo>
                  <a:pt x="1581" y="2473"/>
                </a:lnTo>
                <a:lnTo>
                  <a:pt x="1580" y="2472"/>
                </a:lnTo>
                <a:lnTo>
                  <a:pt x="1571" y="2471"/>
                </a:lnTo>
                <a:lnTo>
                  <a:pt x="1565" y="2481"/>
                </a:lnTo>
                <a:lnTo>
                  <a:pt x="1561" y="2487"/>
                </a:lnTo>
                <a:lnTo>
                  <a:pt x="1560" y="2487"/>
                </a:lnTo>
                <a:lnTo>
                  <a:pt x="1557" y="2492"/>
                </a:lnTo>
                <a:lnTo>
                  <a:pt x="1547" y="2509"/>
                </a:lnTo>
                <a:lnTo>
                  <a:pt x="1545" y="2510"/>
                </a:lnTo>
                <a:lnTo>
                  <a:pt x="1542" y="2517"/>
                </a:lnTo>
                <a:lnTo>
                  <a:pt x="1539" y="2527"/>
                </a:lnTo>
                <a:lnTo>
                  <a:pt x="1539" y="2532"/>
                </a:lnTo>
                <a:lnTo>
                  <a:pt x="1542" y="2538"/>
                </a:lnTo>
                <a:lnTo>
                  <a:pt x="1541" y="2552"/>
                </a:lnTo>
                <a:lnTo>
                  <a:pt x="1542" y="2558"/>
                </a:lnTo>
                <a:lnTo>
                  <a:pt x="1542" y="2562"/>
                </a:lnTo>
                <a:lnTo>
                  <a:pt x="1539" y="2570"/>
                </a:lnTo>
                <a:lnTo>
                  <a:pt x="1533" y="2578"/>
                </a:lnTo>
                <a:lnTo>
                  <a:pt x="1520" y="2585"/>
                </a:lnTo>
                <a:lnTo>
                  <a:pt x="1516" y="2588"/>
                </a:lnTo>
                <a:lnTo>
                  <a:pt x="1504" y="2586"/>
                </a:lnTo>
                <a:lnTo>
                  <a:pt x="1457" y="2588"/>
                </a:lnTo>
                <a:lnTo>
                  <a:pt x="1435" y="2581"/>
                </a:lnTo>
                <a:lnTo>
                  <a:pt x="1427" y="2579"/>
                </a:lnTo>
                <a:lnTo>
                  <a:pt x="1403" y="2581"/>
                </a:lnTo>
                <a:lnTo>
                  <a:pt x="1382" y="2588"/>
                </a:lnTo>
                <a:lnTo>
                  <a:pt x="1367" y="2600"/>
                </a:lnTo>
                <a:lnTo>
                  <a:pt x="1360" y="2612"/>
                </a:lnTo>
                <a:lnTo>
                  <a:pt x="1338" y="2638"/>
                </a:lnTo>
                <a:lnTo>
                  <a:pt x="1334" y="2644"/>
                </a:lnTo>
                <a:lnTo>
                  <a:pt x="1331" y="2658"/>
                </a:lnTo>
                <a:lnTo>
                  <a:pt x="1302" y="2679"/>
                </a:lnTo>
                <a:lnTo>
                  <a:pt x="1293" y="2698"/>
                </a:lnTo>
                <a:lnTo>
                  <a:pt x="1296" y="2742"/>
                </a:lnTo>
                <a:lnTo>
                  <a:pt x="1288" y="2777"/>
                </a:lnTo>
                <a:lnTo>
                  <a:pt x="1287" y="2782"/>
                </a:lnTo>
                <a:lnTo>
                  <a:pt x="1294" y="2801"/>
                </a:lnTo>
                <a:lnTo>
                  <a:pt x="1308" y="2824"/>
                </a:lnTo>
                <a:lnTo>
                  <a:pt x="1312" y="2834"/>
                </a:lnTo>
                <a:lnTo>
                  <a:pt x="1313" y="2845"/>
                </a:lnTo>
                <a:lnTo>
                  <a:pt x="1310" y="2850"/>
                </a:lnTo>
                <a:lnTo>
                  <a:pt x="1312" y="2855"/>
                </a:lnTo>
                <a:lnTo>
                  <a:pt x="1296" y="2870"/>
                </a:lnTo>
                <a:lnTo>
                  <a:pt x="1275" y="2887"/>
                </a:lnTo>
                <a:lnTo>
                  <a:pt x="1261" y="2904"/>
                </a:lnTo>
                <a:lnTo>
                  <a:pt x="1262" y="2919"/>
                </a:lnTo>
                <a:lnTo>
                  <a:pt x="1271" y="2932"/>
                </a:lnTo>
                <a:lnTo>
                  <a:pt x="1280" y="2945"/>
                </a:lnTo>
                <a:lnTo>
                  <a:pt x="1361" y="3042"/>
                </a:lnTo>
                <a:lnTo>
                  <a:pt x="1371" y="3054"/>
                </a:lnTo>
                <a:lnTo>
                  <a:pt x="1397" y="3075"/>
                </a:lnTo>
                <a:lnTo>
                  <a:pt x="1469" y="3134"/>
                </a:lnTo>
                <a:lnTo>
                  <a:pt x="1452" y="3154"/>
                </a:lnTo>
                <a:lnTo>
                  <a:pt x="1462" y="3166"/>
                </a:lnTo>
                <a:lnTo>
                  <a:pt x="1467" y="3172"/>
                </a:lnTo>
                <a:lnTo>
                  <a:pt x="1473" y="3186"/>
                </a:lnTo>
                <a:lnTo>
                  <a:pt x="1475" y="3195"/>
                </a:lnTo>
                <a:lnTo>
                  <a:pt x="1478" y="3203"/>
                </a:lnTo>
                <a:lnTo>
                  <a:pt x="1480" y="3211"/>
                </a:lnTo>
                <a:lnTo>
                  <a:pt x="1481" y="3220"/>
                </a:lnTo>
                <a:lnTo>
                  <a:pt x="1481" y="3230"/>
                </a:lnTo>
                <a:lnTo>
                  <a:pt x="1481" y="3239"/>
                </a:lnTo>
                <a:lnTo>
                  <a:pt x="1480" y="3246"/>
                </a:lnTo>
                <a:lnTo>
                  <a:pt x="1478" y="3254"/>
                </a:lnTo>
                <a:lnTo>
                  <a:pt x="1474" y="3260"/>
                </a:lnTo>
                <a:lnTo>
                  <a:pt x="1469" y="3266"/>
                </a:lnTo>
                <a:lnTo>
                  <a:pt x="1462" y="3273"/>
                </a:lnTo>
                <a:lnTo>
                  <a:pt x="1456" y="3277"/>
                </a:lnTo>
                <a:lnTo>
                  <a:pt x="1448" y="3280"/>
                </a:lnTo>
                <a:lnTo>
                  <a:pt x="1441" y="3282"/>
                </a:lnTo>
                <a:lnTo>
                  <a:pt x="1432" y="3284"/>
                </a:lnTo>
                <a:lnTo>
                  <a:pt x="1422" y="3286"/>
                </a:lnTo>
                <a:lnTo>
                  <a:pt x="1419" y="3286"/>
                </a:lnTo>
                <a:lnTo>
                  <a:pt x="1405" y="3288"/>
                </a:lnTo>
                <a:lnTo>
                  <a:pt x="1394" y="3289"/>
                </a:lnTo>
                <a:lnTo>
                  <a:pt x="1384" y="3289"/>
                </a:lnTo>
                <a:lnTo>
                  <a:pt x="1372" y="3289"/>
                </a:lnTo>
                <a:lnTo>
                  <a:pt x="1365" y="3289"/>
                </a:lnTo>
                <a:lnTo>
                  <a:pt x="1360" y="3289"/>
                </a:lnTo>
                <a:lnTo>
                  <a:pt x="1355" y="3289"/>
                </a:lnTo>
                <a:lnTo>
                  <a:pt x="1350" y="3288"/>
                </a:lnTo>
                <a:lnTo>
                  <a:pt x="1344" y="3288"/>
                </a:lnTo>
                <a:lnTo>
                  <a:pt x="1338" y="3287"/>
                </a:lnTo>
                <a:lnTo>
                  <a:pt x="1330" y="3284"/>
                </a:lnTo>
                <a:lnTo>
                  <a:pt x="1325" y="3283"/>
                </a:lnTo>
                <a:lnTo>
                  <a:pt x="1320" y="3281"/>
                </a:lnTo>
                <a:lnTo>
                  <a:pt x="1314" y="3277"/>
                </a:lnTo>
                <a:lnTo>
                  <a:pt x="1308" y="3272"/>
                </a:lnTo>
                <a:lnTo>
                  <a:pt x="1306" y="3270"/>
                </a:lnTo>
                <a:lnTo>
                  <a:pt x="1299" y="3264"/>
                </a:lnTo>
                <a:lnTo>
                  <a:pt x="1297" y="3260"/>
                </a:lnTo>
                <a:lnTo>
                  <a:pt x="1294" y="3257"/>
                </a:lnTo>
                <a:lnTo>
                  <a:pt x="1293" y="3259"/>
                </a:lnTo>
                <a:lnTo>
                  <a:pt x="1291" y="3262"/>
                </a:lnTo>
                <a:lnTo>
                  <a:pt x="1286" y="3266"/>
                </a:lnTo>
                <a:lnTo>
                  <a:pt x="1277" y="3271"/>
                </a:lnTo>
                <a:lnTo>
                  <a:pt x="1270" y="3273"/>
                </a:lnTo>
                <a:lnTo>
                  <a:pt x="1266" y="3273"/>
                </a:lnTo>
                <a:lnTo>
                  <a:pt x="1265" y="3275"/>
                </a:lnTo>
                <a:lnTo>
                  <a:pt x="1256" y="3276"/>
                </a:lnTo>
                <a:lnTo>
                  <a:pt x="1248" y="3277"/>
                </a:lnTo>
                <a:lnTo>
                  <a:pt x="1238" y="3277"/>
                </a:lnTo>
                <a:lnTo>
                  <a:pt x="1230" y="3278"/>
                </a:lnTo>
                <a:lnTo>
                  <a:pt x="1223" y="3280"/>
                </a:lnTo>
                <a:lnTo>
                  <a:pt x="1217" y="3280"/>
                </a:lnTo>
                <a:lnTo>
                  <a:pt x="1207" y="3278"/>
                </a:lnTo>
                <a:lnTo>
                  <a:pt x="1198" y="3277"/>
                </a:lnTo>
                <a:lnTo>
                  <a:pt x="1189" y="3277"/>
                </a:lnTo>
                <a:lnTo>
                  <a:pt x="1180" y="3276"/>
                </a:lnTo>
                <a:lnTo>
                  <a:pt x="1173" y="3276"/>
                </a:lnTo>
                <a:lnTo>
                  <a:pt x="1165" y="3275"/>
                </a:lnTo>
                <a:lnTo>
                  <a:pt x="1158" y="3275"/>
                </a:lnTo>
                <a:lnTo>
                  <a:pt x="1154" y="3273"/>
                </a:lnTo>
                <a:lnTo>
                  <a:pt x="1149" y="3272"/>
                </a:lnTo>
                <a:lnTo>
                  <a:pt x="1143" y="3271"/>
                </a:lnTo>
                <a:lnTo>
                  <a:pt x="1133" y="3270"/>
                </a:lnTo>
                <a:lnTo>
                  <a:pt x="1125" y="3267"/>
                </a:lnTo>
                <a:lnTo>
                  <a:pt x="1123" y="3267"/>
                </a:lnTo>
                <a:lnTo>
                  <a:pt x="1120" y="3266"/>
                </a:lnTo>
                <a:lnTo>
                  <a:pt x="1116" y="3278"/>
                </a:lnTo>
                <a:lnTo>
                  <a:pt x="1106" y="3277"/>
                </a:lnTo>
                <a:lnTo>
                  <a:pt x="1098" y="3278"/>
                </a:lnTo>
                <a:lnTo>
                  <a:pt x="1080" y="3280"/>
                </a:lnTo>
                <a:lnTo>
                  <a:pt x="1079" y="3278"/>
                </a:lnTo>
                <a:lnTo>
                  <a:pt x="1075" y="3276"/>
                </a:lnTo>
                <a:lnTo>
                  <a:pt x="1074" y="3276"/>
                </a:lnTo>
                <a:lnTo>
                  <a:pt x="1070" y="3277"/>
                </a:lnTo>
                <a:lnTo>
                  <a:pt x="1067" y="3278"/>
                </a:lnTo>
                <a:lnTo>
                  <a:pt x="1066" y="3278"/>
                </a:lnTo>
                <a:lnTo>
                  <a:pt x="1055" y="3282"/>
                </a:lnTo>
                <a:lnTo>
                  <a:pt x="1053" y="3282"/>
                </a:lnTo>
                <a:lnTo>
                  <a:pt x="1055" y="3283"/>
                </a:lnTo>
                <a:lnTo>
                  <a:pt x="1056" y="3284"/>
                </a:lnTo>
                <a:lnTo>
                  <a:pt x="1042" y="3287"/>
                </a:lnTo>
                <a:lnTo>
                  <a:pt x="1045" y="3292"/>
                </a:lnTo>
                <a:lnTo>
                  <a:pt x="1043" y="3294"/>
                </a:lnTo>
                <a:lnTo>
                  <a:pt x="995" y="3372"/>
                </a:lnTo>
                <a:lnTo>
                  <a:pt x="994" y="3372"/>
                </a:lnTo>
                <a:lnTo>
                  <a:pt x="995" y="3374"/>
                </a:lnTo>
                <a:lnTo>
                  <a:pt x="993" y="3376"/>
                </a:lnTo>
                <a:lnTo>
                  <a:pt x="992" y="3374"/>
                </a:lnTo>
                <a:lnTo>
                  <a:pt x="991" y="3377"/>
                </a:lnTo>
                <a:lnTo>
                  <a:pt x="989" y="3378"/>
                </a:lnTo>
                <a:lnTo>
                  <a:pt x="989" y="3379"/>
                </a:lnTo>
                <a:lnTo>
                  <a:pt x="997" y="3390"/>
                </a:lnTo>
                <a:lnTo>
                  <a:pt x="999" y="3394"/>
                </a:lnTo>
                <a:lnTo>
                  <a:pt x="1002" y="3396"/>
                </a:lnTo>
                <a:lnTo>
                  <a:pt x="1009" y="3405"/>
                </a:lnTo>
                <a:lnTo>
                  <a:pt x="1010" y="3408"/>
                </a:lnTo>
                <a:lnTo>
                  <a:pt x="1013" y="3410"/>
                </a:lnTo>
                <a:lnTo>
                  <a:pt x="1015" y="3411"/>
                </a:lnTo>
                <a:lnTo>
                  <a:pt x="1018" y="3414"/>
                </a:lnTo>
                <a:lnTo>
                  <a:pt x="1019" y="3415"/>
                </a:lnTo>
                <a:lnTo>
                  <a:pt x="1020" y="3416"/>
                </a:lnTo>
                <a:lnTo>
                  <a:pt x="1021" y="3419"/>
                </a:lnTo>
                <a:lnTo>
                  <a:pt x="1021" y="3421"/>
                </a:lnTo>
                <a:lnTo>
                  <a:pt x="1023" y="3424"/>
                </a:lnTo>
                <a:lnTo>
                  <a:pt x="1024" y="3425"/>
                </a:lnTo>
                <a:lnTo>
                  <a:pt x="1025" y="3427"/>
                </a:lnTo>
                <a:lnTo>
                  <a:pt x="1027" y="3429"/>
                </a:lnTo>
                <a:lnTo>
                  <a:pt x="1030" y="3430"/>
                </a:lnTo>
                <a:lnTo>
                  <a:pt x="1032" y="3430"/>
                </a:lnTo>
                <a:lnTo>
                  <a:pt x="1035" y="3431"/>
                </a:lnTo>
                <a:lnTo>
                  <a:pt x="1036" y="3431"/>
                </a:lnTo>
                <a:lnTo>
                  <a:pt x="1039" y="3431"/>
                </a:lnTo>
                <a:lnTo>
                  <a:pt x="1041" y="3431"/>
                </a:lnTo>
                <a:lnTo>
                  <a:pt x="1050" y="3447"/>
                </a:lnTo>
                <a:lnTo>
                  <a:pt x="1048" y="3447"/>
                </a:lnTo>
                <a:lnTo>
                  <a:pt x="1046" y="3448"/>
                </a:lnTo>
                <a:lnTo>
                  <a:pt x="1043" y="3451"/>
                </a:lnTo>
                <a:lnTo>
                  <a:pt x="1039" y="3454"/>
                </a:lnTo>
                <a:lnTo>
                  <a:pt x="1036" y="3456"/>
                </a:lnTo>
                <a:lnTo>
                  <a:pt x="1034" y="3458"/>
                </a:lnTo>
                <a:lnTo>
                  <a:pt x="1030" y="3459"/>
                </a:lnTo>
                <a:lnTo>
                  <a:pt x="1024" y="3462"/>
                </a:lnTo>
                <a:lnTo>
                  <a:pt x="1021" y="3463"/>
                </a:lnTo>
                <a:lnTo>
                  <a:pt x="1019" y="3463"/>
                </a:lnTo>
                <a:lnTo>
                  <a:pt x="1016" y="3465"/>
                </a:lnTo>
                <a:lnTo>
                  <a:pt x="1013" y="3469"/>
                </a:lnTo>
                <a:lnTo>
                  <a:pt x="1010" y="3472"/>
                </a:lnTo>
                <a:lnTo>
                  <a:pt x="1003" y="3477"/>
                </a:lnTo>
                <a:lnTo>
                  <a:pt x="1000" y="3479"/>
                </a:lnTo>
                <a:lnTo>
                  <a:pt x="998" y="3483"/>
                </a:lnTo>
                <a:lnTo>
                  <a:pt x="993" y="3489"/>
                </a:lnTo>
                <a:lnTo>
                  <a:pt x="989" y="3495"/>
                </a:lnTo>
                <a:lnTo>
                  <a:pt x="988" y="3497"/>
                </a:lnTo>
                <a:lnTo>
                  <a:pt x="987" y="3500"/>
                </a:lnTo>
                <a:lnTo>
                  <a:pt x="986" y="3504"/>
                </a:lnTo>
                <a:lnTo>
                  <a:pt x="986" y="3506"/>
                </a:lnTo>
                <a:lnTo>
                  <a:pt x="984" y="3507"/>
                </a:lnTo>
                <a:lnTo>
                  <a:pt x="983" y="3509"/>
                </a:lnTo>
                <a:lnTo>
                  <a:pt x="982" y="3510"/>
                </a:lnTo>
                <a:lnTo>
                  <a:pt x="979" y="3512"/>
                </a:lnTo>
                <a:lnTo>
                  <a:pt x="977" y="3516"/>
                </a:lnTo>
                <a:lnTo>
                  <a:pt x="971" y="3520"/>
                </a:lnTo>
                <a:lnTo>
                  <a:pt x="955" y="3527"/>
                </a:lnTo>
                <a:lnTo>
                  <a:pt x="949" y="3531"/>
                </a:lnTo>
                <a:lnTo>
                  <a:pt x="940" y="3536"/>
                </a:lnTo>
                <a:lnTo>
                  <a:pt x="938" y="3537"/>
                </a:lnTo>
                <a:lnTo>
                  <a:pt x="920" y="3552"/>
                </a:lnTo>
                <a:lnTo>
                  <a:pt x="908" y="3564"/>
                </a:lnTo>
                <a:lnTo>
                  <a:pt x="906" y="3564"/>
                </a:lnTo>
                <a:lnTo>
                  <a:pt x="904" y="3566"/>
                </a:lnTo>
                <a:lnTo>
                  <a:pt x="904" y="3569"/>
                </a:lnTo>
                <a:lnTo>
                  <a:pt x="902" y="3570"/>
                </a:lnTo>
                <a:lnTo>
                  <a:pt x="886" y="3571"/>
                </a:lnTo>
                <a:lnTo>
                  <a:pt x="882" y="3573"/>
                </a:lnTo>
                <a:lnTo>
                  <a:pt x="881" y="3573"/>
                </a:lnTo>
                <a:lnTo>
                  <a:pt x="876" y="3579"/>
                </a:lnTo>
                <a:lnTo>
                  <a:pt x="858" y="3582"/>
                </a:lnTo>
                <a:lnTo>
                  <a:pt x="859" y="3584"/>
                </a:lnTo>
                <a:lnTo>
                  <a:pt x="861" y="3590"/>
                </a:lnTo>
                <a:lnTo>
                  <a:pt x="861" y="3591"/>
                </a:lnTo>
                <a:lnTo>
                  <a:pt x="865" y="3598"/>
                </a:lnTo>
                <a:lnTo>
                  <a:pt x="866" y="3625"/>
                </a:lnTo>
                <a:lnTo>
                  <a:pt x="871" y="3645"/>
                </a:lnTo>
                <a:lnTo>
                  <a:pt x="871" y="3646"/>
                </a:lnTo>
                <a:lnTo>
                  <a:pt x="870" y="3648"/>
                </a:lnTo>
                <a:lnTo>
                  <a:pt x="863" y="3650"/>
                </a:lnTo>
                <a:lnTo>
                  <a:pt x="855" y="3659"/>
                </a:lnTo>
                <a:lnTo>
                  <a:pt x="845" y="3666"/>
                </a:lnTo>
                <a:lnTo>
                  <a:pt x="834" y="3670"/>
                </a:lnTo>
                <a:lnTo>
                  <a:pt x="831" y="3675"/>
                </a:lnTo>
                <a:lnTo>
                  <a:pt x="812" y="3688"/>
                </a:lnTo>
                <a:lnTo>
                  <a:pt x="795" y="3701"/>
                </a:lnTo>
                <a:lnTo>
                  <a:pt x="784" y="3702"/>
                </a:lnTo>
                <a:lnTo>
                  <a:pt x="776" y="3707"/>
                </a:lnTo>
                <a:lnTo>
                  <a:pt x="763" y="3710"/>
                </a:lnTo>
                <a:lnTo>
                  <a:pt x="754" y="3709"/>
                </a:lnTo>
                <a:lnTo>
                  <a:pt x="748" y="3709"/>
                </a:lnTo>
                <a:lnTo>
                  <a:pt x="738" y="3709"/>
                </a:lnTo>
                <a:lnTo>
                  <a:pt x="736" y="3708"/>
                </a:lnTo>
                <a:lnTo>
                  <a:pt x="735" y="3708"/>
                </a:lnTo>
                <a:lnTo>
                  <a:pt x="676" y="3706"/>
                </a:lnTo>
                <a:lnTo>
                  <a:pt x="655" y="3713"/>
                </a:lnTo>
                <a:lnTo>
                  <a:pt x="652" y="3714"/>
                </a:lnTo>
                <a:lnTo>
                  <a:pt x="592" y="3738"/>
                </a:lnTo>
                <a:lnTo>
                  <a:pt x="592" y="3736"/>
                </a:lnTo>
                <a:lnTo>
                  <a:pt x="577" y="3697"/>
                </a:lnTo>
                <a:lnTo>
                  <a:pt x="577" y="3694"/>
                </a:lnTo>
                <a:lnTo>
                  <a:pt x="576" y="3692"/>
                </a:lnTo>
                <a:lnTo>
                  <a:pt x="575" y="3690"/>
                </a:lnTo>
                <a:lnTo>
                  <a:pt x="571" y="3683"/>
                </a:lnTo>
                <a:lnTo>
                  <a:pt x="571" y="3680"/>
                </a:lnTo>
                <a:lnTo>
                  <a:pt x="570" y="3678"/>
                </a:lnTo>
                <a:lnTo>
                  <a:pt x="568" y="3672"/>
                </a:lnTo>
                <a:lnTo>
                  <a:pt x="568" y="3670"/>
                </a:lnTo>
                <a:lnTo>
                  <a:pt x="566" y="3664"/>
                </a:lnTo>
                <a:lnTo>
                  <a:pt x="566" y="3659"/>
                </a:lnTo>
                <a:lnTo>
                  <a:pt x="564" y="3655"/>
                </a:lnTo>
                <a:lnTo>
                  <a:pt x="564" y="3653"/>
                </a:lnTo>
                <a:lnTo>
                  <a:pt x="564" y="3651"/>
                </a:lnTo>
                <a:lnTo>
                  <a:pt x="562" y="3650"/>
                </a:lnTo>
                <a:lnTo>
                  <a:pt x="561" y="3649"/>
                </a:lnTo>
                <a:lnTo>
                  <a:pt x="560" y="3641"/>
                </a:lnTo>
                <a:lnTo>
                  <a:pt x="560" y="3637"/>
                </a:lnTo>
                <a:lnTo>
                  <a:pt x="561" y="3634"/>
                </a:lnTo>
                <a:lnTo>
                  <a:pt x="561" y="3632"/>
                </a:lnTo>
                <a:lnTo>
                  <a:pt x="561" y="3630"/>
                </a:lnTo>
                <a:lnTo>
                  <a:pt x="560" y="3627"/>
                </a:lnTo>
                <a:lnTo>
                  <a:pt x="560" y="3623"/>
                </a:lnTo>
                <a:lnTo>
                  <a:pt x="560" y="3616"/>
                </a:lnTo>
                <a:lnTo>
                  <a:pt x="560" y="3609"/>
                </a:lnTo>
                <a:lnTo>
                  <a:pt x="560" y="3605"/>
                </a:lnTo>
                <a:lnTo>
                  <a:pt x="559" y="3593"/>
                </a:lnTo>
                <a:lnTo>
                  <a:pt x="557" y="3589"/>
                </a:lnTo>
                <a:lnTo>
                  <a:pt x="557" y="3585"/>
                </a:lnTo>
                <a:lnTo>
                  <a:pt x="559" y="3582"/>
                </a:lnTo>
                <a:lnTo>
                  <a:pt x="559" y="3579"/>
                </a:lnTo>
                <a:lnTo>
                  <a:pt x="562" y="3571"/>
                </a:lnTo>
                <a:lnTo>
                  <a:pt x="564" y="3568"/>
                </a:lnTo>
                <a:lnTo>
                  <a:pt x="565" y="3563"/>
                </a:lnTo>
                <a:lnTo>
                  <a:pt x="566" y="3561"/>
                </a:lnTo>
                <a:lnTo>
                  <a:pt x="570" y="3558"/>
                </a:lnTo>
                <a:lnTo>
                  <a:pt x="570" y="3557"/>
                </a:lnTo>
                <a:lnTo>
                  <a:pt x="572" y="3555"/>
                </a:lnTo>
                <a:lnTo>
                  <a:pt x="573" y="3553"/>
                </a:lnTo>
                <a:lnTo>
                  <a:pt x="575" y="3553"/>
                </a:lnTo>
                <a:lnTo>
                  <a:pt x="576" y="3552"/>
                </a:lnTo>
                <a:lnTo>
                  <a:pt x="581" y="3547"/>
                </a:lnTo>
                <a:lnTo>
                  <a:pt x="582" y="3545"/>
                </a:lnTo>
                <a:lnTo>
                  <a:pt x="583" y="3545"/>
                </a:lnTo>
                <a:lnTo>
                  <a:pt x="583" y="3544"/>
                </a:lnTo>
                <a:lnTo>
                  <a:pt x="587" y="3543"/>
                </a:lnTo>
                <a:lnTo>
                  <a:pt x="588" y="3542"/>
                </a:lnTo>
                <a:lnTo>
                  <a:pt x="588" y="3541"/>
                </a:lnTo>
                <a:lnTo>
                  <a:pt x="589" y="3539"/>
                </a:lnTo>
                <a:lnTo>
                  <a:pt x="589" y="3538"/>
                </a:lnTo>
                <a:lnTo>
                  <a:pt x="592" y="3536"/>
                </a:lnTo>
                <a:lnTo>
                  <a:pt x="593" y="3534"/>
                </a:lnTo>
                <a:lnTo>
                  <a:pt x="598" y="3529"/>
                </a:lnTo>
                <a:lnTo>
                  <a:pt x="604" y="3523"/>
                </a:lnTo>
                <a:lnTo>
                  <a:pt x="598" y="3518"/>
                </a:lnTo>
                <a:lnTo>
                  <a:pt x="596" y="3516"/>
                </a:lnTo>
                <a:lnTo>
                  <a:pt x="594" y="3515"/>
                </a:lnTo>
                <a:lnTo>
                  <a:pt x="593" y="3513"/>
                </a:lnTo>
                <a:lnTo>
                  <a:pt x="591" y="3511"/>
                </a:lnTo>
                <a:lnTo>
                  <a:pt x="596" y="3502"/>
                </a:lnTo>
                <a:lnTo>
                  <a:pt x="580" y="3493"/>
                </a:lnTo>
                <a:lnTo>
                  <a:pt x="573" y="3490"/>
                </a:lnTo>
                <a:lnTo>
                  <a:pt x="567" y="3486"/>
                </a:lnTo>
                <a:lnTo>
                  <a:pt x="571" y="3480"/>
                </a:lnTo>
                <a:lnTo>
                  <a:pt x="575" y="3475"/>
                </a:lnTo>
                <a:lnTo>
                  <a:pt x="575" y="3473"/>
                </a:lnTo>
                <a:lnTo>
                  <a:pt x="573" y="3472"/>
                </a:lnTo>
                <a:lnTo>
                  <a:pt x="572" y="3468"/>
                </a:lnTo>
                <a:lnTo>
                  <a:pt x="573" y="3459"/>
                </a:lnTo>
                <a:lnTo>
                  <a:pt x="573" y="3458"/>
                </a:lnTo>
                <a:lnTo>
                  <a:pt x="573" y="3454"/>
                </a:lnTo>
                <a:lnTo>
                  <a:pt x="575" y="3451"/>
                </a:lnTo>
                <a:lnTo>
                  <a:pt x="575" y="3449"/>
                </a:lnTo>
                <a:lnTo>
                  <a:pt x="575" y="3446"/>
                </a:lnTo>
                <a:lnTo>
                  <a:pt x="575" y="3445"/>
                </a:lnTo>
                <a:lnTo>
                  <a:pt x="572" y="3440"/>
                </a:lnTo>
                <a:lnTo>
                  <a:pt x="572" y="3436"/>
                </a:lnTo>
                <a:lnTo>
                  <a:pt x="570" y="3431"/>
                </a:lnTo>
                <a:lnTo>
                  <a:pt x="566" y="3425"/>
                </a:lnTo>
                <a:lnTo>
                  <a:pt x="561" y="3420"/>
                </a:lnTo>
                <a:lnTo>
                  <a:pt x="556" y="3415"/>
                </a:lnTo>
                <a:lnTo>
                  <a:pt x="543" y="3405"/>
                </a:lnTo>
                <a:lnTo>
                  <a:pt x="538" y="3401"/>
                </a:lnTo>
                <a:lnTo>
                  <a:pt x="532" y="3398"/>
                </a:lnTo>
                <a:lnTo>
                  <a:pt x="527" y="3392"/>
                </a:lnTo>
                <a:lnTo>
                  <a:pt x="522" y="3387"/>
                </a:lnTo>
                <a:lnTo>
                  <a:pt x="518" y="3384"/>
                </a:lnTo>
                <a:lnTo>
                  <a:pt x="513" y="3380"/>
                </a:lnTo>
                <a:lnTo>
                  <a:pt x="509" y="3378"/>
                </a:lnTo>
                <a:lnTo>
                  <a:pt x="506" y="3376"/>
                </a:lnTo>
                <a:lnTo>
                  <a:pt x="503" y="3376"/>
                </a:lnTo>
                <a:lnTo>
                  <a:pt x="497" y="3371"/>
                </a:lnTo>
                <a:lnTo>
                  <a:pt x="492" y="3367"/>
                </a:lnTo>
                <a:lnTo>
                  <a:pt x="487" y="3362"/>
                </a:lnTo>
                <a:lnTo>
                  <a:pt x="485" y="3361"/>
                </a:lnTo>
                <a:lnTo>
                  <a:pt x="484" y="3361"/>
                </a:lnTo>
                <a:lnTo>
                  <a:pt x="480" y="3357"/>
                </a:lnTo>
                <a:lnTo>
                  <a:pt x="477" y="3356"/>
                </a:lnTo>
                <a:lnTo>
                  <a:pt x="479" y="3355"/>
                </a:lnTo>
                <a:lnTo>
                  <a:pt x="477" y="3355"/>
                </a:lnTo>
                <a:lnTo>
                  <a:pt x="470" y="3340"/>
                </a:lnTo>
                <a:lnTo>
                  <a:pt x="469" y="3337"/>
                </a:lnTo>
                <a:lnTo>
                  <a:pt x="468" y="3331"/>
                </a:lnTo>
                <a:lnTo>
                  <a:pt x="465" y="3329"/>
                </a:lnTo>
                <a:lnTo>
                  <a:pt x="464" y="3324"/>
                </a:lnTo>
                <a:lnTo>
                  <a:pt x="464" y="3321"/>
                </a:lnTo>
                <a:lnTo>
                  <a:pt x="463" y="3320"/>
                </a:lnTo>
                <a:lnTo>
                  <a:pt x="461" y="3318"/>
                </a:lnTo>
                <a:lnTo>
                  <a:pt x="461" y="3316"/>
                </a:lnTo>
                <a:lnTo>
                  <a:pt x="460" y="3314"/>
                </a:lnTo>
                <a:lnTo>
                  <a:pt x="459" y="3312"/>
                </a:lnTo>
                <a:lnTo>
                  <a:pt x="458" y="3309"/>
                </a:lnTo>
                <a:lnTo>
                  <a:pt x="457" y="3302"/>
                </a:lnTo>
                <a:lnTo>
                  <a:pt x="455" y="3299"/>
                </a:lnTo>
                <a:lnTo>
                  <a:pt x="453" y="3297"/>
                </a:lnTo>
                <a:lnTo>
                  <a:pt x="449" y="3294"/>
                </a:lnTo>
                <a:lnTo>
                  <a:pt x="448" y="3291"/>
                </a:lnTo>
                <a:lnTo>
                  <a:pt x="447" y="3288"/>
                </a:lnTo>
                <a:lnTo>
                  <a:pt x="445" y="3289"/>
                </a:lnTo>
                <a:lnTo>
                  <a:pt x="442" y="3286"/>
                </a:lnTo>
                <a:lnTo>
                  <a:pt x="442" y="3284"/>
                </a:lnTo>
                <a:lnTo>
                  <a:pt x="439" y="3283"/>
                </a:lnTo>
                <a:lnTo>
                  <a:pt x="438" y="3280"/>
                </a:lnTo>
                <a:lnTo>
                  <a:pt x="437" y="3277"/>
                </a:lnTo>
                <a:lnTo>
                  <a:pt x="436" y="3276"/>
                </a:lnTo>
                <a:lnTo>
                  <a:pt x="441" y="3271"/>
                </a:lnTo>
                <a:lnTo>
                  <a:pt x="443" y="3268"/>
                </a:lnTo>
                <a:lnTo>
                  <a:pt x="449" y="3255"/>
                </a:lnTo>
                <a:lnTo>
                  <a:pt x="452" y="3250"/>
                </a:lnTo>
                <a:lnTo>
                  <a:pt x="452" y="3249"/>
                </a:lnTo>
                <a:lnTo>
                  <a:pt x="455" y="3243"/>
                </a:lnTo>
                <a:lnTo>
                  <a:pt x="460" y="3234"/>
                </a:lnTo>
                <a:lnTo>
                  <a:pt x="461" y="3232"/>
                </a:lnTo>
                <a:lnTo>
                  <a:pt x="463" y="3229"/>
                </a:lnTo>
                <a:lnTo>
                  <a:pt x="464" y="3227"/>
                </a:lnTo>
                <a:lnTo>
                  <a:pt x="465" y="3225"/>
                </a:lnTo>
                <a:lnTo>
                  <a:pt x="468" y="3222"/>
                </a:lnTo>
                <a:lnTo>
                  <a:pt x="468" y="3219"/>
                </a:lnTo>
                <a:lnTo>
                  <a:pt x="469" y="3218"/>
                </a:lnTo>
                <a:lnTo>
                  <a:pt x="470" y="3216"/>
                </a:lnTo>
                <a:lnTo>
                  <a:pt x="471" y="3214"/>
                </a:lnTo>
                <a:lnTo>
                  <a:pt x="472" y="3212"/>
                </a:lnTo>
                <a:lnTo>
                  <a:pt x="476" y="3209"/>
                </a:lnTo>
                <a:lnTo>
                  <a:pt x="479" y="3209"/>
                </a:lnTo>
                <a:lnTo>
                  <a:pt x="480" y="3208"/>
                </a:lnTo>
                <a:lnTo>
                  <a:pt x="482" y="3206"/>
                </a:lnTo>
                <a:lnTo>
                  <a:pt x="504" y="3193"/>
                </a:lnTo>
                <a:lnTo>
                  <a:pt x="523" y="3181"/>
                </a:lnTo>
                <a:lnTo>
                  <a:pt x="533" y="3176"/>
                </a:lnTo>
                <a:lnTo>
                  <a:pt x="548" y="3168"/>
                </a:lnTo>
                <a:lnTo>
                  <a:pt x="549" y="3171"/>
                </a:lnTo>
                <a:lnTo>
                  <a:pt x="552" y="3181"/>
                </a:lnTo>
                <a:lnTo>
                  <a:pt x="556" y="3191"/>
                </a:lnTo>
                <a:lnTo>
                  <a:pt x="556" y="3192"/>
                </a:lnTo>
                <a:lnTo>
                  <a:pt x="556" y="3212"/>
                </a:lnTo>
                <a:lnTo>
                  <a:pt x="559" y="3218"/>
                </a:lnTo>
                <a:lnTo>
                  <a:pt x="564" y="3230"/>
                </a:lnTo>
                <a:lnTo>
                  <a:pt x="567" y="3239"/>
                </a:lnTo>
                <a:lnTo>
                  <a:pt x="572" y="3236"/>
                </a:lnTo>
                <a:lnTo>
                  <a:pt x="575" y="3235"/>
                </a:lnTo>
                <a:lnTo>
                  <a:pt x="572" y="3228"/>
                </a:lnTo>
                <a:lnTo>
                  <a:pt x="582" y="3224"/>
                </a:lnTo>
                <a:lnTo>
                  <a:pt x="584" y="3224"/>
                </a:lnTo>
                <a:lnTo>
                  <a:pt x="586" y="3227"/>
                </a:lnTo>
                <a:lnTo>
                  <a:pt x="592" y="3241"/>
                </a:lnTo>
                <a:lnTo>
                  <a:pt x="593" y="3246"/>
                </a:lnTo>
                <a:lnTo>
                  <a:pt x="593" y="3249"/>
                </a:lnTo>
                <a:lnTo>
                  <a:pt x="592" y="3260"/>
                </a:lnTo>
                <a:lnTo>
                  <a:pt x="592" y="3270"/>
                </a:lnTo>
                <a:lnTo>
                  <a:pt x="592" y="3271"/>
                </a:lnTo>
                <a:lnTo>
                  <a:pt x="592" y="3276"/>
                </a:lnTo>
                <a:lnTo>
                  <a:pt x="592" y="3277"/>
                </a:lnTo>
                <a:lnTo>
                  <a:pt x="592" y="3278"/>
                </a:lnTo>
                <a:lnTo>
                  <a:pt x="593" y="3280"/>
                </a:lnTo>
                <a:lnTo>
                  <a:pt x="594" y="3280"/>
                </a:lnTo>
                <a:lnTo>
                  <a:pt x="594" y="3278"/>
                </a:lnTo>
                <a:lnTo>
                  <a:pt x="596" y="3277"/>
                </a:lnTo>
                <a:lnTo>
                  <a:pt x="596" y="3275"/>
                </a:lnTo>
                <a:lnTo>
                  <a:pt x="596" y="3271"/>
                </a:lnTo>
                <a:lnTo>
                  <a:pt x="597" y="3261"/>
                </a:lnTo>
                <a:lnTo>
                  <a:pt x="597" y="3255"/>
                </a:lnTo>
                <a:lnTo>
                  <a:pt x="596" y="3245"/>
                </a:lnTo>
                <a:lnTo>
                  <a:pt x="594" y="3238"/>
                </a:lnTo>
                <a:lnTo>
                  <a:pt x="593" y="3232"/>
                </a:lnTo>
                <a:lnTo>
                  <a:pt x="592" y="3223"/>
                </a:lnTo>
                <a:lnTo>
                  <a:pt x="591" y="3219"/>
                </a:lnTo>
                <a:lnTo>
                  <a:pt x="588" y="3208"/>
                </a:lnTo>
                <a:lnTo>
                  <a:pt x="586" y="3201"/>
                </a:lnTo>
                <a:lnTo>
                  <a:pt x="583" y="3191"/>
                </a:lnTo>
                <a:lnTo>
                  <a:pt x="580" y="3181"/>
                </a:lnTo>
                <a:lnTo>
                  <a:pt x="573" y="3153"/>
                </a:lnTo>
                <a:lnTo>
                  <a:pt x="572" y="3142"/>
                </a:lnTo>
                <a:lnTo>
                  <a:pt x="572" y="3132"/>
                </a:lnTo>
                <a:lnTo>
                  <a:pt x="572" y="3129"/>
                </a:lnTo>
                <a:lnTo>
                  <a:pt x="572" y="3128"/>
                </a:lnTo>
                <a:lnTo>
                  <a:pt x="572" y="3122"/>
                </a:lnTo>
                <a:lnTo>
                  <a:pt x="572" y="3117"/>
                </a:lnTo>
                <a:lnTo>
                  <a:pt x="573" y="3112"/>
                </a:lnTo>
                <a:lnTo>
                  <a:pt x="573" y="3106"/>
                </a:lnTo>
                <a:lnTo>
                  <a:pt x="575" y="3101"/>
                </a:lnTo>
                <a:lnTo>
                  <a:pt x="575" y="3100"/>
                </a:lnTo>
                <a:lnTo>
                  <a:pt x="575" y="3096"/>
                </a:lnTo>
                <a:lnTo>
                  <a:pt x="576" y="3091"/>
                </a:lnTo>
                <a:lnTo>
                  <a:pt x="577" y="3086"/>
                </a:lnTo>
                <a:lnTo>
                  <a:pt x="578" y="3081"/>
                </a:lnTo>
                <a:lnTo>
                  <a:pt x="581" y="3075"/>
                </a:lnTo>
                <a:lnTo>
                  <a:pt x="581" y="3074"/>
                </a:lnTo>
                <a:lnTo>
                  <a:pt x="582" y="3070"/>
                </a:lnTo>
                <a:lnTo>
                  <a:pt x="584" y="3065"/>
                </a:lnTo>
                <a:lnTo>
                  <a:pt x="587" y="3060"/>
                </a:lnTo>
                <a:lnTo>
                  <a:pt x="588" y="3057"/>
                </a:lnTo>
                <a:lnTo>
                  <a:pt x="589" y="3053"/>
                </a:lnTo>
                <a:lnTo>
                  <a:pt x="592" y="3049"/>
                </a:lnTo>
                <a:lnTo>
                  <a:pt x="593" y="3046"/>
                </a:lnTo>
                <a:lnTo>
                  <a:pt x="596" y="3042"/>
                </a:lnTo>
                <a:lnTo>
                  <a:pt x="598" y="3038"/>
                </a:lnTo>
                <a:lnTo>
                  <a:pt x="600" y="3036"/>
                </a:lnTo>
                <a:lnTo>
                  <a:pt x="602" y="3035"/>
                </a:lnTo>
                <a:lnTo>
                  <a:pt x="603" y="3033"/>
                </a:lnTo>
                <a:lnTo>
                  <a:pt x="605" y="3031"/>
                </a:lnTo>
                <a:lnTo>
                  <a:pt x="607" y="3028"/>
                </a:lnTo>
                <a:lnTo>
                  <a:pt x="608" y="3026"/>
                </a:lnTo>
                <a:lnTo>
                  <a:pt x="609" y="3025"/>
                </a:lnTo>
                <a:lnTo>
                  <a:pt x="612" y="3022"/>
                </a:lnTo>
                <a:lnTo>
                  <a:pt x="613" y="3020"/>
                </a:lnTo>
                <a:lnTo>
                  <a:pt x="614" y="3019"/>
                </a:lnTo>
                <a:lnTo>
                  <a:pt x="616" y="3016"/>
                </a:lnTo>
                <a:lnTo>
                  <a:pt x="618" y="3014"/>
                </a:lnTo>
                <a:lnTo>
                  <a:pt x="619" y="3011"/>
                </a:lnTo>
                <a:lnTo>
                  <a:pt x="620" y="3010"/>
                </a:lnTo>
                <a:lnTo>
                  <a:pt x="623" y="3007"/>
                </a:lnTo>
                <a:lnTo>
                  <a:pt x="625" y="3005"/>
                </a:lnTo>
                <a:lnTo>
                  <a:pt x="628" y="3004"/>
                </a:lnTo>
                <a:lnTo>
                  <a:pt x="629" y="3003"/>
                </a:lnTo>
                <a:lnTo>
                  <a:pt x="631" y="3000"/>
                </a:lnTo>
                <a:lnTo>
                  <a:pt x="637" y="2995"/>
                </a:lnTo>
                <a:lnTo>
                  <a:pt x="642" y="2993"/>
                </a:lnTo>
                <a:lnTo>
                  <a:pt x="648" y="2988"/>
                </a:lnTo>
                <a:lnTo>
                  <a:pt x="653" y="2985"/>
                </a:lnTo>
                <a:lnTo>
                  <a:pt x="655" y="2984"/>
                </a:lnTo>
                <a:lnTo>
                  <a:pt x="655" y="2983"/>
                </a:lnTo>
                <a:lnTo>
                  <a:pt x="653" y="2979"/>
                </a:lnTo>
                <a:lnTo>
                  <a:pt x="652" y="2977"/>
                </a:lnTo>
                <a:lnTo>
                  <a:pt x="652" y="2974"/>
                </a:lnTo>
                <a:lnTo>
                  <a:pt x="651" y="2972"/>
                </a:lnTo>
                <a:lnTo>
                  <a:pt x="651" y="2969"/>
                </a:lnTo>
                <a:lnTo>
                  <a:pt x="650" y="2967"/>
                </a:lnTo>
                <a:lnTo>
                  <a:pt x="648" y="2964"/>
                </a:lnTo>
                <a:lnTo>
                  <a:pt x="648" y="2962"/>
                </a:lnTo>
                <a:lnTo>
                  <a:pt x="647" y="2959"/>
                </a:lnTo>
                <a:lnTo>
                  <a:pt x="646" y="2957"/>
                </a:lnTo>
                <a:lnTo>
                  <a:pt x="646" y="2955"/>
                </a:lnTo>
                <a:lnTo>
                  <a:pt x="645" y="2952"/>
                </a:lnTo>
                <a:lnTo>
                  <a:pt x="644" y="2950"/>
                </a:lnTo>
                <a:lnTo>
                  <a:pt x="644" y="2947"/>
                </a:lnTo>
                <a:lnTo>
                  <a:pt x="642" y="2945"/>
                </a:lnTo>
                <a:lnTo>
                  <a:pt x="642" y="2942"/>
                </a:lnTo>
                <a:lnTo>
                  <a:pt x="641" y="2940"/>
                </a:lnTo>
                <a:lnTo>
                  <a:pt x="640" y="2937"/>
                </a:lnTo>
                <a:lnTo>
                  <a:pt x="640" y="2935"/>
                </a:lnTo>
                <a:lnTo>
                  <a:pt x="639" y="2931"/>
                </a:lnTo>
                <a:lnTo>
                  <a:pt x="637" y="2929"/>
                </a:lnTo>
                <a:lnTo>
                  <a:pt x="637" y="2926"/>
                </a:lnTo>
                <a:lnTo>
                  <a:pt x="636" y="2924"/>
                </a:lnTo>
                <a:lnTo>
                  <a:pt x="635" y="2921"/>
                </a:lnTo>
                <a:lnTo>
                  <a:pt x="637" y="2921"/>
                </a:lnTo>
                <a:lnTo>
                  <a:pt x="640" y="2920"/>
                </a:lnTo>
                <a:lnTo>
                  <a:pt x="642" y="2919"/>
                </a:lnTo>
                <a:lnTo>
                  <a:pt x="645" y="2919"/>
                </a:lnTo>
                <a:lnTo>
                  <a:pt x="646" y="2918"/>
                </a:lnTo>
                <a:lnTo>
                  <a:pt x="657" y="2914"/>
                </a:lnTo>
                <a:lnTo>
                  <a:pt x="687" y="2905"/>
                </a:lnTo>
                <a:lnTo>
                  <a:pt x="698" y="2902"/>
                </a:lnTo>
                <a:lnTo>
                  <a:pt x="700" y="2902"/>
                </a:lnTo>
                <a:lnTo>
                  <a:pt x="703" y="2900"/>
                </a:lnTo>
                <a:lnTo>
                  <a:pt x="705" y="2900"/>
                </a:lnTo>
                <a:lnTo>
                  <a:pt x="708" y="2899"/>
                </a:lnTo>
                <a:lnTo>
                  <a:pt x="710" y="2898"/>
                </a:lnTo>
                <a:lnTo>
                  <a:pt x="712" y="2898"/>
                </a:lnTo>
                <a:lnTo>
                  <a:pt x="715" y="2897"/>
                </a:lnTo>
                <a:lnTo>
                  <a:pt x="717" y="2897"/>
                </a:lnTo>
                <a:lnTo>
                  <a:pt x="720" y="2895"/>
                </a:lnTo>
                <a:lnTo>
                  <a:pt x="722" y="2894"/>
                </a:lnTo>
                <a:lnTo>
                  <a:pt x="726" y="2894"/>
                </a:lnTo>
                <a:lnTo>
                  <a:pt x="728" y="2893"/>
                </a:lnTo>
                <a:lnTo>
                  <a:pt x="730" y="2893"/>
                </a:lnTo>
                <a:lnTo>
                  <a:pt x="731" y="2893"/>
                </a:lnTo>
                <a:lnTo>
                  <a:pt x="736" y="2892"/>
                </a:lnTo>
                <a:lnTo>
                  <a:pt x="740" y="2890"/>
                </a:lnTo>
                <a:lnTo>
                  <a:pt x="744" y="2889"/>
                </a:lnTo>
                <a:lnTo>
                  <a:pt x="744" y="2888"/>
                </a:lnTo>
                <a:lnTo>
                  <a:pt x="751" y="2887"/>
                </a:lnTo>
                <a:lnTo>
                  <a:pt x="753" y="2886"/>
                </a:lnTo>
                <a:lnTo>
                  <a:pt x="754" y="2886"/>
                </a:lnTo>
                <a:lnTo>
                  <a:pt x="756" y="2886"/>
                </a:lnTo>
                <a:lnTo>
                  <a:pt x="757" y="2886"/>
                </a:lnTo>
                <a:lnTo>
                  <a:pt x="758" y="2884"/>
                </a:lnTo>
                <a:lnTo>
                  <a:pt x="763" y="2883"/>
                </a:lnTo>
                <a:lnTo>
                  <a:pt x="769" y="2881"/>
                </a:lnTo>
                <a:lnTo>
                  <a:pt x="770" y="2881"/>
                </a:lnTo>
                <a:lnTo>
                  <a:pt x="773" y="2879"/>
                </a:lnTo>
                <a:lnTo>
                  <a:pt x="775" y="2879"/>
                </a:lnTo>
                <a:lnTo>
                  <a:pt x="778" y="2878"/>
                </a:lnTo>
                <a:lnTo>
                  <a:pt x="780" y="2877"/>
                </a:lnTo>
                <a:lnTo>
                  <a:pt x="781" y="2877"/>
                </a:lnTo>
                <a:lnTo>
                  <a:pt x="786" y="2876"/>
                </a:lnTo>
                <a:lnTo>
                  <a:pt x="791" y="2873"/>
                </a:lnTo>
                <a:lnTo>
                  <a:pt x="796" y="2872"/>
                </a:lnTo>
                <a:lnTo>
                  <a:pt x="801" y="2871"/>
                </a:lnTo>
                <a:lnTo>
                  <a:pt x="806" y="2870"/>
                </a:lnTo>
                <a:lnTo>
                  <a:pt x="811" y="2867"/>
                </a:lnTo>
                <a:lnTo>
                  <a:pt x="816" y="2866"/>
                </a:lnTo>
                <a:lnTo>
                  <a:pt x="818" y="2866"/>
                </a:lnTo>
                <a:lnTo>
                  <a:pt x="817" y="2865"/>
                </a:lnTo>
                <a:lnTo>
                  <a:pt x="817" y="2863"/>
                </a:lnTo>
                <a:lnTo>
                  <a:pt x="813" y="2858"/>
                </a:lnTo>
                <a:lnTo>
                  <a:pt x="811" y="2855"/>
                </a:lnTo>
                <a:lnTo>
                  <a:pt x="811" y="2854"/>
                </a:lnTo>
                <a:lnTo>
                  <a:pt x="806" y="2845"/>
                </a:lnTo>
                <a:lnTo>
                  <a:pt x="805" y="2842"/>
                </a:lnTo>
                <a:lnTo>
                  <a:pt x="800" y="2835"/>
                </a:lnTo>
                <a:lnTo>
                  <a:pt x="799" y="2831"/>
                </a:lnTo>
                <a:lnTo>
                  <a:pt x="796" y="2828"/>
                </a:lnTo>
                <a:lnTo>
                  <a:pt x="795" y="2824"/>
                </a:lnTo>
                <a:lnTo>
                  <a:pt x="791" y="2814"/>
                </a:lnTo>
                <a:lnTo>
                  <a:pt x="790" y="2806"/>
                </a:lnTo>
                <a:lnTo>
                  <a:pt x="787" y="2801"/>
                </a:lnTo>
                <a:lnTo>
                  <a:pt x="787" y="2799"/>
                </a:lnTo>
                <a:lnTo>
                  <a:pt x="787" y="2797"/>
                </a:lnTo>
                <a:lnTo>
                  <a:pt x="785" y="2782"/>
                </a:lnTo>
                <a:lnTo>
                  <a:pt x="785" y="2780"/>
                </a:lnTo>
                <a:lnTo>
                  <a:pt x="786" y="2776"/>
                </a:lnTo>
                <a:lnTo>
                  <a:pt x="785" y="2770"/>
                </a:lnTo>
                <a:lnTo>
                  <a:pt x="784" y="2769"/>
                </a:lnTo>
                <a:lnTo>
                  <a:pt x="784" y="2767"/>
                </a:lnTo>
                <a:lnTo>
                  <a:pt x="783" y="2765"/>
                </a:lnTo>
                <a:lnTo>
                  <a:pt x="781" y="2762"/>
                </a:lnTo>
                <a:lnTo>
                  <a:pt x="780" y="2761"/>
                </a:lnTo>
                <a:lnTo>
                  <a:pt x="779" y="2760"/>
                </a:lnTo>
                <a:lnTo>
                  <a:pt x="778" y="2758"/>
                </a:lnTo>
                <a:lnTo>
                  <a:pt x="778" y="2755"/>
                </a:lnTo>
                <a:lnTo>
                  <a:pt x="778" y="2754"/>
                </a:lnTo>
                <a:lnTo>
                  <a:pt x="776" y="2753"/>
                </a:lnTo>
                <a:lnTo>
                  <a:pt x="776" y="2751"/>
                </a:lnTo>
                <a:lnTo>
                  <a:pt x="776" y="2750"/>
                </a:lnTo>
                <a:lnTo>
                  <a:pt x="775" y="2748"/>
                </a:lnTo>
                <a:lnTo>
                  <a:pt x="774" y="2744"/>
                </a:lnTo>
                <a:lnTo>
                  <a:pt x="774" y="2743"/>
                </a:lnTo>
                <a:lnTo>
                  <a:pt x="771" y="2739"/>
                </a:lnTo>
                <a:lnTo>
                  <a:pt x="771" y="2738"/>
                </a:lnTo>
                <a:lnTo>
                  <a:pt x="770" y="2737"/>
                </a:lnTo>
                <a:lnTo>
                  <a:pt x="770" y="2735"/>
                </a:lnTo>
                <a:lnTo>
                  <a:pt x="768" y="2732"/>
                </a:lnTo>
                <a:lnTo>
                  <a:pt x="764" y="2728"/>
                </a:lnTo>
                <a:lnTo>
                  <a:pt x="762" y="2726"/>
                </a:lnTo>
                <a:lnTo>
                  <a:pt x="762" y="2723"/>
                </a:lnTo>
                <a:lnTo>
                  <a:pt x="762" y="2722"/>
                </a:lnTo>
                <a:lnTo>
                  <a:pt x="759" y="2721"/>
                </a:lnTo>
                <a:lnTo>
                  <a:pt x="757" y="2717"/>
                </a:lnTo>
                <a:lnTo>
                  <a:pt x="757" y="2716"/>
                </a:lnTo>
                <a:lnTo>
                  <a:pt x="756" y="2714"/>
                </a:lnTo>
                <a:lnTo>
                  <a:pt x="754" y="2713"/>
                </a:lnTo>
                <a:lnTo>
                  <a:pt x="754" y="2712"/>
                </a:lnTo>
                <a:lnTo>
                  <a:pt x="752" y="2711"/>
                </a:lnTo>
                <a:lnTo>
                  <a:pt x="751" y="2710"/>
                </a:lnTo>
                <a:lnTo>
                  <a:pt x="749" y="2707"/>
                </a:lnTo>
                <a:lnTo>
                  <a:pt x="748" y="2707"/>
                </a:lnTo>
                <a:lnTo>
                  <a:pt x="748" y="2705"/>
                </a:lnTo>
                <a:lnTo>
                  <a:pt x="748" y="2701"/>
                </a:lnTo>
                <a:lnTo>
                  <a:pt x="747" y="2695"/>
                </a:lnTo>
                <a:lnTo>
                  <a:pt x="746" y="2690"/>
                </a:lnTo>
                <a:lnTo>
                  <a:pt x="743" y="2686"/>
                </a:lnTo>
                <a:lnTo>
                  <a:pt x="742" y="2680"/>
                </a:lnTo>
                <a:lnTo>
                  <a:pt x="741" y="2679"/>
                </a:lnTo>
                <a:lnTo>
                  <a:pt x="741" y="2676"/>
                </a:lnTo>
                <a:lnTo>
                  <a:pt x="741" y="2674"/>
                </a:lnTo>
                <a:lnTo>
                  <a:pt x="741" y="2671"/>
                </a:lnTo>
                <a:lnTo>
                  <a:pt x="738" y="2669"/>
                </a:lnTo>
                <a:lnTo>
                  <a:pt x="737" y="2668"/>
                </a:lnTo>
                <a:lnTo>
                  <a:pt x="736" y="2664"/>
                </a:lnTo>
                <a:lnTo>
                  <a:pt x="735" y="2662"/>
                </a:lnTo>
                <a:lnTo>
                  <a:pt x="735" y="2659"/>
                </a:lnTo>
                <a:lnTo>
                  <a:pt x="735" y="2657"/>
                </a:lnTo>
                <a:lnTo>
                  <a:pt x="732" y="2652"/>
                </a:lnTo>
                <a:lnTo>
                  <a:pt x="732" y="2650"/>
                </a:lnTo>
                <a:lnTo>
                  <a:pt x="733" y="2648"/>
                </a:lnTo>
                <a:lnTo>
                  <a:pt x="735" y="2644"/>
                </a:lnTo>
                <a:lnTo>
                  <a:pt x="735" y="2643"/>
                </a:lnTo>
                <a:lnTo>
                  <a:pt x="733" y="2642"/>
                </a:lnTo>
                <a:lnTo>
                  <a:pt x="732" y="2639"/>
                </a:lnTo>
                <a:lnTo>
                  <a:pt x="731" y="2637"/>
                </a:lnTo>
                <a:lnTo>
                  <a:pt x="731" y="2634"/>
                </a:lnTo>
                <a:lnTo>
                  <a:pt x="730" y="2632"/>
                </a:lnTo>
                <a:lnTo>
                  <a:pt x="730" y="2628"/>
                </a:lnTo>
                <a:lnTo>
                  <a:pt x="722" y="2621"/>
                </a:lnTo>
                <a:lnTo>
                  <a:pt x="721" y="2620"/>
                </a:lnTo>
                <a:lnTo>
                  <a:pt x="720" y="2620"/>
                </a:lnTo>
                <a:lnTo>
                  <a:pt x="717" y="2618"/>
                </a:lnTo>
                <a:lnTo>
                  <a:pt x="716" y="2616"/>
                </a:lnTo>
                <a:lnTo>
                  <a:pt x="716" y="2613"/>
                </a:lnTo>
                <a:lnTo>
                  <a:pt x="708" y="2596"/>
                </a:lnTo>
                <a:lnTo>
                  <a:pt x="704" y="2594"/>
                </a:lnTo>
                <a:lnTo>
                  <a:pt x="704" y="2593"/>
                </a:lnTo>
                <a:lnTo>
                  <a:pt x="704" y="2590"/>
                </a:lnTo>
                <a:lnTo>
                  <a:pt x="705" y="2586"/>
                </a:lnTo>
                <a:lnTo>
                  <a:pt x="704" y="2570"/>
                </a:lnTo>
                <a:lnTo>
                  <a:pt x="701" y="2565"/>
                </a:lnTo>
                <a:lnTo>
                  <a:pt x="700" y="2563"/>
                </a:lnTo>
                <a:lnTo>
                  <a:pt x="699" y="2562"/>
                </a:lnTo>
                <a:lnTo>
                  <a:pt x="695" y="2557"/>
                </a:lnTo>
                <a:lnTo>
                  <a:pt x="692" y="2549"/>
                </a:lnTo>
                <a:lnTo>
                  <a:pt x="693" y="2547"/>
                </a:lnTo>
                <a:lnTo>
                  <a:pt x="694" y="2542"/>
                </a:lnTo>
                <a:lnTo>
                  <a:pt x="693" y="2536"/>
                </a:lnTo>
                <a:lnTo>
                  <a:pt x="693" y="2533"/>
                </a:lnTo>
                <a:lnTo>
                  <a:pt x="694" y="2532"/>
                </a:lnTo>
                <a:lnTo>
                  <a:pt x="694" y="2530"/>
                </a:lnTo>
                <a:lnTo>
                  <a:pt x="694" y="2527"/>
                </a:lnTo>
                <a:lnTo>
                  <a:pt x="692" y="2524"/>
                </a:lnTo>
                <a:lnTo>
                  <a:pt x="690" y="2522"/>
                </a:lnTo>
                <a:lnTo>
                  <a:pt x="690" y="2521"/>
                </a:lnTo>
                <a:lnTo>
                  <a:pt x="690" y="2520"/>
                </a:lnTo>
                <a:lnTo>
                  <a:pt x="690" y="2519"/>
                </a:lnTo>
                <a:lnTo>
                  <a:pt x="692" y="2514"/>
                </a:lnTo>
                <a:lnTo>
                  <a:pt x="693" y="2513"/>
                </a:lnTo>
                <a:lnTo>
                  <a:pt x="693" y="2511"/>
                </a:lnTo>
                <a:lnTo>
                  <a:pt x="693" y="2509"/>
                </a:lnTo>
                <a:lnTo>
                  <a:pt x="694" y="2509"/>
                </a:lnTo>
                <a:lnTo>
                  <a:pt x="694" y="2508"/>
                </a:lnTo>
                <a:lnTo>
                  <a:pt x="695" y="2504"/>
                </a:lnTo>
                <a:lnTo>
                  <a:pt x="696" y="2503"/>
                </a:lnTo>
                <a:lnTo>
                  <a:pt x="696" y="2500"/>
                </a:lnTo>
                <a:lnTo>
                  <a:pt x="696" y="2499"/>
                </a:lnTo>
                <a:lnTo>
                  <a:pt x="696" y="2497"/>
                </a:lnTo>
                <a:lnTo>
                  <a:pt x="698" y="2495"/>
                </a:lnTo>
                <a:lnTo>
                  <a:pt x="699" y="2494"/>
                </a:lnTo>
                <a:lnTo>
                  <a:pt x="699" y="2492"/>
                </a:lnTo>
                <a:lnTo>
                  <a:pt x="699" y="2490"/>
                </a:lnTo>
                <a:lnTo>
                  <a:pt x="699" y="2489"/>
                </a:lnTo>
                <a:lnTo>
                  <a:pt x="700" y="2487"/>
                </a:lnTo>
                <a:lnTo>
                  <a:pt x="700" y="2485"/>
                </a:lnTo>
                <a:lnTo>
                  <a:pt x="701" y="2484"/>
                </a:lnTo>
                <a:lnTo>
                  <a:pt x="704" y="2481"/>
                </a:lnTo>
                <a:lnTo>
                  <a:pt x="705" y="2478"/>
                </a:lnTo>
                <a:lnTo>
                  <a:pt x="704" y="2477"/>
                </a:lnTo>
                <a:lnTo>
                  <a:pt x="704" y="2476"/>
                </a:lnTo>
                <a:lnTo>
                  <a:pt x="704" y="2471"/>
                </a:lnTo>
                <a:lnTo>
                  <a:pt x="704" y="2467"/>
                </a:lnTo>
                <a:lnTo>
                  <a:pt x="704" y="2466"/>
                </a:lnTo>
                <a:lnTo>
                  <a:pt x="705" y="2465"/>
                </a:lnTo>
                <a:lnTo>
                  <a:pt x="705" y="2463"/>
                </a:lnTo>
                <a:lnTo>
                  <a:pt x="705" y="2462"/>
                </a:lnTo>
                <a:lnTo>
                  <a:pt x="706" y="2461"/>
                </a:lnTo>
                <a:lnTo>
                  <a:pt x="708" y="2460"/>
                </a:lnTo>
                <a:lnTo>
                  <a:pt x="708" y="2458"/>
                </a:lnTo>
                <a:lnTo>
                  <a:pt x="708" y="2457"/>
                </a:lnTo>
                <a:lnTo>
                  <a:pt x="708" y="2455"/>
                </a:lnTo>
                <a:lnTo>
                  <a:pt x="706" y="2453"/>
                </a:lnTo>
                <a:lnTo>
                  <a:pt x="704" y="2453"/>
                </a:lnTo>
                <a:lnTo>
                  <a:pt x="704" y="2451"/>
                </a:lnTo>
                <a:lnTo>
                  <a:pt x="705" y="2449"/>
                </a:lnTo>
                <a:lnTo>
                  <a:pt x="706" y="2446"/>
                </a:lnTo>
                <a:lnTo>
                  <a:pt x="706" y="2445"/>
                </a:lnTo>
                <a:lnTo>
                  <a:pt x="708" y="2442"/>
                </a:lnTo>
                <a:lnTo>
                  <a:pt x="708" y="2441"/>
                </a:lnTo>
                <a:lnTo>
                  <a:pt x="706" y="2437"/>
                </a:lnTo>
                <a:lnTo>
                  <a:pt x="706" y="2431"/>
                </a:lnTo>
                <a:lnTo>
                  <a:pt x="705" y="2428"/>
                </a:lnTo>
                <a:lnTo>
                  <a:pt x="705" y="2424"/>
                </a:lnTo>
                <a:lnTo>
                  <a:pt x="701" y="2418"/>
                </a:lnTo>
                <a:lnTo>
                  <a:pt x="699" y="2415"/>
                </a:lnTo>
                <a:lnTo>
                  <a:pt x="698" y="2414"/>
                </a:lnTo>
                <a:lnTo>
                  <a:pt x="696" y="2412"/>
                </a:lnTo>
                <a:lnTo>
                  <a:pt x="696" y="2408"/>
                </a:lnTo>
                <a:lnTo>
                  <a:pt x="694" y="2405"/>
                </a:lnTo>
                <a:lnTo>
                  <a:pt x="693" y="2401"/>
                </a:lnTo>
                <a:lnTo>
                  <a:pt x="692" y="2396"/>
                </a:lnTo>
                <a:lnTo>
                  <a:pt x="685" y="2377"/>
                </a:lnTo>
                <a:lnTo>
                  <a:pt x="677" y="2378"/>
                </a:lnTo>
                <a:lnTo>
                  <a:pt x="673" y="2380"/>
                </a:lnTo>
                <a:lnTo>
                  <a:pt x="657" y="2382"/>
                </a:lnTo>
                <a:lnTo>
                  <a:pt x="631" y="2383"/>
                </a:lnTo>
                <a:lnTo>
                  <a:pt x="592" y="2385"/>
                </a:lnTo>
                <a:lnTo>
                  <a:pt x="519" y="2382"/>
                </a:lnTo>
                <a:lnTo>
                  <a:pt x="457" y="2378"/>
                </a:lnTo>
                <a:lnTo>
                  <a:pt x="388" y="2372"/>
                </a:lnTo>
                <a:lnTo>
                  <a:pt x="343" y="2365"/>
                </a:lnTo>
                <a:lnTo>
                  <a:pt x="316" y="2360"/>
                </a:lnTo>
                <a:lnTo>
                  <a:pt x="299" y="2356"/>
                </a:lnTo>
                <a:lnTo>
                  <a:pt x="265" y="2345"/>
                </a:lnTo>
                <a:lnTo>
                  <a:pt x="223" y="2322"/>
                </a:lnTo>
                <a:lnTo>
                  <a:pt x="202" y="2307"/>
                </a:lnTo>
                <a:lnTo>
                  <a:pt x="175" y="2275"/>
                </a:lnTo>
                <a:lnTo>
                  <a:pt x="146" y="2232"/>
                </a:lnTo>
                <a:lnTo>
                  <a:pt x="160" y="2206"/>
                </a:lnTo>
                <a:lnTo>
                  <a:pt x="161" y="2204"/>
                </a:lnTo>
                <a:lnTo>
                  <a:pt x="162" y="2202"/>
                </a:lnTo>
                <a:lnTo>
                  <a:pt x="178" y="2172"/>
                </a:lnTo>
                <a:lnTo>
                  <a:pt x="185" y="2159"/>
                </a:lnTo>
                <a:lnTo>
                  <a:pt x="186" y="2157"/>
                </a:lnTo>
                <a:lnTo>
                  <a:pt x="188" y="2153"/>
                </a:lnTo>
                <a:lnTo>
                  <a:pt x="204" y="2124"/>
                </a:lnTo>
                <a:lnTo>
                  <a:pt x="220" y="2091"/>
                </a:lnTo>
                <a:lnTo>
                  <a:pt x="230" y="2074"/>
                </a:lnTo>
                <a:lnTo>
                  <a:pt x="239" y="2058"/>
                </a:lnTo>
                <a:lnTo>
                  <a:pt x="255" y="2036"/>
                </a:lnTo>
                <a:lnTo>
                  <a:pt x="260" y="2029"/>
                </a:lnTo>
                <a:lnTo>
                  <a:pt x="262" y="2026"/>
                </a:lnTo>
                <a:lnTo>
                  <a:pt x="274" y="2030"/>
                </a:lnTo>
                <a:lnTo>
                  <a:pt x="284" y="2032"/>
                </a:lnTo>
                <a:lnTo>
                  <a:pt x="288" y="2035"/>
                </a:lnTo>
                <a:lnTo>
                  <a:pt x="295" y="2036"/>
                </a:lnTo>
                <a:lnTo>
                  <a:pt x="303" y="2040"/>
                </a:lnTo>
                <a:lnTo>
                  <a:pt x="305" y="2034"/>
                </a:lnTo>
                <a:lnTo>
                  <a:pt x="309" y="2019"/>
                </a:lnTo>
                <a:lnTo>
                  <a:pt x="310" y="2018"/>
                </a:lnTo>
                <a:lnTo>
                  <a:pt x="311" y="2014"/>
                </a:lnTo>
                <a:lnTo>
                  <a:pt x="314" y="2008"/>
                </a:lnTo>
                <a:lnTo>
                  <a:pt x="315" y="2007"/>
                </a:lnTo>
                <a:lnTo>
                  <a:pt x="316" y="2000"/>
                </a:lnTo>
                <a:lnTo>
                  <a:pt x="319" y="1993"/>
                </a:lnTo>
                <a:lnTo>
                  <a:pt x="322" y="1997"/>
                </a:lnTo>
                <a:lnTo>
                  <a:pt x="327" y="2000"/>
                </a:lnTo>
                <a:lnTo>
                  <a:pt x="329" y="2004"/>
                </a:lnTo>
                <a:lnTo>
                  <a:pt x="331" y="2007"/>
                </a:lnTo>
                <a:lnTo>
                  <a:pt x="332" y="2007"/>
                </a:lnTo>
                <a:lnTo>
                  <a:pt x="333" y="2008"/>
                </a:lnTo>
                <a:lnTo>
                  <a:pt x="335" y="2008"/>
                </a:lnTo>
                <a:lnTo>
                  <a:pt x="337" y="2008"/>
                </a:lnTo>
                <a:lnTo>
                  <a:pt x="338" y="2009"/>
                </a:lnTo>
                <a:lnTo>
                  <a:pt x="341" y="2010"/>
                </a:lnTo>
                <a:lnTo>
                  <a:pt x="343" y="2010"/>
                </a:lnTo>
                <a:lnTo>
                  <a:pt x="346" y="2011"/>
                </a:lnTo>
                <a:lnTo>
                  <a:pt x="349" y="2014"/>
                </a:lnTo>
                <a:lnTo>
                  <a:pt x="353" y="2015"/>
                </a:lnTo>
                <a:lnTo>
                  <a:pt x="362" y="2019"/>
                </a:lnTo>
                <a:lnTo>
                  <a:pt x="363" y="2020"/>
                </a:lnTo>
                <a:lnTo>
                  <a:pt x="367" y="2023"/>
                </a:lnTo>
                <a:lnTo>
                  <a:pt x="368" y="2025"/>
                </a:lnTo>
                <a:lnTo>
                  <a:pt x="373" y="2019"/>
                </a:lnTo>
                <a:lnTo>
                  <a:pt x="374" y="2018"/>
                </a:lnTo>
                <a:lnTo>
                  <a:pt x="379" y="2019"/>
                </a:lnTo>
                <a:lnTo>
                  <a:pt x="383" y="2020"/>
                </a:lnTo>
                <a:lnTo>
                  <a:pt x="384" y="2020"/>
                </a:lnTo>
                <a:lnTo>
                  <a:pt x="385" y="2020"/>
                </a:lnTo>
                <a:lnTo>
                  <a:pt x="385" y="2024"/>
                </a:lnTo>
                <a:lnTo>
                  <a:pt x="384" y="2026"/>
                </a:lnTo>
                <a:lnTo>
                  <a:pt x="401" y="2034"/>
                </a:lnTo>
                <a:lnTo>
                  <a:pt x="402" y="2029"/>
                </a:lnTo>
                <a:lnTo>
                  <a:pt x="404" y="2026"/>
                </a:lnTo>
                <a:lnTo>
                  <a:pt x="409" y="2019"/>
                </a:lnTo>
                <a:lnTo>
                  <a:pt x="411" y="2015"/>
                </a:lnTo>
                <a:lnTo>
                  <a:pt x="412" y="2013"/>
                </a:lnTo>
                <a:lnTo>
                  <a:pt x="415" y="2014"/>
                </a:lnTo>
                <a:lnTo>
                  <a:pt x="417" y="2014"/>
                </a:lnTo>
                <a:lnTo>
                  <a:pt x="420" y="2015"/>
                </a:lnTo>
                <a:lnTo>
                  <a:pt x="423" y="2023"/>
                </a:lnTo>
                <a:lnTo>
                  <a:pt x="427" y="2025"/>
                </a:lnTo>
                <a:lnTo>
                  <a:pt x="429" y="2027"/>
                </a:lnTo>
                <a:lnTo>
                  <a:pt x="431" y="2027"/>
                </a:lnTo>
                <a:lnTo>
                  <a:pt x="433" y="2027"/>
                </a:lnTo>
                <a:lnTo>
                  <a:pt x="438" y="2027"/>
                </a:lnTo>
                <a:lnTo>
                  <a:pt x="441" y="2029"/>
                </a:lnTo>
                <a:lnTo>
                  <a:pt x="445" y="2030"/>
                </a:lnTo>
                <a:lnTo>
                  <a:pt x="447" y="2027"/>
                </a:lnTo>
                <a:lnTo>
                  <a:pt x="453" y="2026"/>
                </a:lnTo>
                <a:lnTo>
                  <a:pt x="460" y="2026"/>
                </a:lnTo>
                <a:lnTo>
                  <a:pt x="463" y="2026"/>
                </a:lnTo>
                <a:lnTo>
                  <a:pt x="469" y="2025"/>
                </a:lnTo>
                <a:lnTo>
                  <a:pt x="476" y="2024"/>
                </a:lnTo>
                <a:lnTo>
                  <a:pt x="476" y="2023"/>
                </a:lnTo>
                <a:lnTo>
                  <a:pt x="479" y="2018"/>
                </a:lnTo>
                <a:lnTo>
                  <a:pt x="490" y="1995"/>
                </a:lnTo>
                <a:lnTo>
                  <a:pt x="491" y="1994"/>
                </a:lnTo>
                <a:lnTo>
                  <a:pt x="493" y="1989"/>
                </a:lnTo>
                <a:lnTo>
                  <a:pt x="498" y="1981"/>
                </a:lnTo>
                <a:lnTo>
                  <a:pt x="500" y="1977"/>
                </a:lnTo>
                <a:lnTo>
                  <a:pt x="500" y="1976"/>
                </a:lnTo>
                <a:lnTo>
                  <a:pt x="500" y="1973"/>
                </a:lnTo>
                <a:lnTo>
                  <a:pt x="501" y="1971"/>
                </a:lnTo>
                <a:lnTo>
                  <a:pt x="500" y="1967"/>
                </a:lnTo>
                <a:lnTo>
                  <a:pt x="490" y="1946"/>
                </a:lnTo>
                <a:lnTo>
                  <a:pt x="485" y="1934"/>
                </a:lnTo>
                <a:lnTo>
                  <a:pt x="484" y="1929"/>
                </a:lnTo>
                <a:lnTo>
                  <a:pt x="484" y="1925"/>
                </a:lnTo>
                <a:lnTo>
                  <a:pt x="482" y="1922"/>
                </a:lnTo>
                <a:lnTo>
                  <a:pt x="481" y="1907"/>
                </a:lnTo>
                <a:lnTo>
                  <a:pt x="481" y="1903"/>
                </a:lnTo>
                <a:lnTo>
                  <a:pt x="472" y="1880"/>
                </a:lnTo>
                <a:lnTo>
                  <a:pt x="472" y="1877"/>
                </a:lnTo>
                <a:lnTo>
                  <a:pt x="471" y="1874"/>
                </a:lnTo>
                <a:lnTo>
                  <a:pt x="470" y="1875"/>
                </a:lnTo>
                <a:lnTo>
                  <a:pt x="469" y="1874"/>
                </a:lnTo>
                <a:lnTo>
                  <a:pt x="469" y="1872"/>
                </a:lnTo>
                <a:lnTo>
                  <a:pt x="468" y="1870"/>
                </a:lnTo>
                <a:lnTo>
                  <a:pt x="464" y="1866"/>
                </a:lnTo>
                <a:lnTo>
                  <a:pt x="463" y="1864"/>
                </a:lnTo>
                <a:lnTo>
                  <a:pt x="460" y="1863"/>
                </a:lnTo>
                <a:lnTo>
                  <a:pt x="457" y="1858"/>
                </a:lnTo>
                <a:lnTo>
                  <a:pt x="452" y="1851"/>
                </a:lnTo>
                <a:lnTo>
                  <a:pt x="450" y="1850"/>
                </a:lnTo>
                <a:lnTo>
                  <a:pt x="449" y="1849"/>
                </a:lnTo>
                <a:lnTo>
                  <a:pt x="448" y="1847"/>
                </a:lnTo>
                <a:lnTo>
                  <a:pt x="447" y="1839"/>
                </a:lnTo>
                <a:lnTo>
                  <a:pt x="445" y="1837"/>
                </a:lnTo>
                <a:lnTo>
                  <a:pt x="443" y="1829"/>
                </a:lnTo>
                <a:lnTo>
                  <a:pt x="441" y="1828"/>
                </a:lnTo>
                <a:lnTo>
                  <a:pt x="438" y="1826"/>
                </a:lnTo>
                <a:lnTo>
                  <a:pt x="434" y="1824"/>
                </a:lnTo>
                <a:lnTo>
                  <a:pt x="423" y="1822"/>
                </a:lnTo>
                <a:lnTo>
                  <a:pt x="421" y="1821"/>
                </a:lnTo>
                <a:lnTo>
                  <a:pt x="418" y="1821"/>
                </a:lnTo>
                <a:lnTo>
                  <a:pt x="418" y="1818"/>
                </a:lnTo>
                <a:lnTo>
                  <a:pt x="416" y="1811"/>
                </a:lnTo>
                <a:lnTo>
                  <a:pt x="411" y="1794"/>
                </a:lnTo>
                <a:lnTo>
                  <a:pt x="410" y="1787"/>
                </a:lnTo>
                <a:lnTo>
                  <a:pt x="407" y="1778"/>
                </a:lnTo>
                <a:lnTo>
                  <a:pt x="404" y="1765"/>
                </a:lnTo>
                <a:lnTo>
                  <a:pt x="402" y="1762"/>
                </a:lnTo>
                <a:lnTo>
                  <a:pt x="402" y="1755"/>
                </a:lnTo>
                <a:lnTo>
                  <a:pt x="402" y="1754"/>
                </a:lnTo>
                <a:lnTo>
                  <a:pt x="402" y="1750"/>
                </a:lnTo>
                <a:lnTo>
                  <a:pt x="405" y="1746"/>
                </a:lnTo>
                <a:lnTo>
                  <a:pt x="409" y="1739"/>
                </a:lnTo>
                <a:lnTo>
                  <a:pt x="412" y="1736"/>
                </a:lnTo>
                <a:lnTo>
                  <a:pt x="418" y="1728"/>
                </a:lnTo>
                <a:lnTo>
                  <a:pt x="420" y="1726"/>
                </a:lnTo>
                <a:lnTo>
                  <a:pt x="421" y="1725"/>
                </a:lnTo>
                <a:lnTo>
                  <a:pt x="423" y="1721"/>
                </a:lnTo>
                <a:lnTo>
                  <a:pt x="423" y="1718"/>
                </a:lnTo>
                <a:lnTo>
                  <a:pt x="426" y="1704"/>
                </a:lnTo>
                <a:lnTo>
                  <a:pt x="436" y="1677"/>
                </a:lnTo>
                <a:lnTo>
                  <a:pt x="438" y="1672"/>
                </a:lnTo>
                <a:lnTo>
                  <a:pt x="449" y="1641"/>
                </a:lnTo>
                <a:lnTo>
                  <a:pt x="450" y="1637"/>
                </a:lnTo>
                <a:lnTo>
                  <a:pt x="450" y="1636"/>
                </a:lnTo>
                <a:lnTo>
                  <a:pt x="448" y="1635"/>
                </a:lnTo>
                <a:lnTo>
                  <a:pt x="447" y="1636"/>
                </a:lnTo>
                <a:lnTo>
                  <a:pt x="443" y="1640"/>
                </a:lnTo>
                <a:lnTo>
                  <a:pt x="442" y="1641"/>
                </a:lnTo>
                <a:lnTo>
                  <a:pt x="441" y="1642"/>
                </a:lnTo>
                <a:lnTo>
                  <a:pt x="439" y="1643"/>
                </a:lnTo>
                <a:lnTo>
                  <a:pt x="438" y="1645"/>
                </a:lnTo>
                <a:lnTo>
                  <a:pt x="438" y="1646"/>
                </a:lnTo>
                <a:lnTo>
                  <a:pt x="436" y="1648"/>
                </a:lnTo>
                <a:lnTo>
                  <a:pt x="434" y="1650"/>
                </a:lnTo>
                <a:lnTo>
                  <a:pt x="433" y="1652"/>
                </a:lnTo>
                <a:lnTo>
                  <a:pt x="432" y="1653"/>
                </a:lnTo>
                <a:lnTo>
                  <a:pt x="431" y="1654"/>
                </a:lnTo>
                <a:lnTo>
                  <a:pt x="429" y="1656"/>
                </a:lnTo>
                <a:lnTo>
                  <a:pt x="428" y="1657"/>
                </a:lnTo>
                <a:lnTo>
                  <a:pt x="427" y="1658"/>
                </a:lnTo>
                <a:lnTo>
                  <a:pt x="427" y="1659"/>
                </a:lnTo>
                <a:lnTo>
                  <a:pt x="426" y="1661"/>
                </a:lnTo>
                <a:lnTo>
                  <a:pt x="425" y="1661"/>
                </a:lnTo>
                <a:lnTo>
                  <a:pt x="425" y="1662"/>
                </a:lnTo>
                <a:lnTo>
                  <a:pt x="423" y="1663"/>
                </a:lnTo>
                <a:lnTo>
                  <a:pt x="423" y="1664"/>
                </a:lnTo>
                <a:lnTo>
                  <a:pt x="422" y="1664"/>
                </a:lnTo>
                <a:lnTo>
                  <a:pt x="421" y="1666"/>
                </a:lnTo>
                <a:lnTo>
                  <a:pt x="420" y="1667"/>
                </a:lnTo>
                <a:lnTo>
                  <a:pt x="418" y="1668"/>
                </a:lnTo>
                <a:lnTo>
                  <a:pt x="417" y="1669"/>
                </a:lnTo>
                <a:lnTo>
                  <a:pt x="415" y="1667"/>
                </a:lnTo>
                <a:lnTo>
                  <a:pt x="412" y="1664"/>
                </a:lnTo>
                <a:lnTo>
                  <a:pt x="411" y="1663"/>
                </a:lnTo>
                <a:lnTo>
                  <a:pt x="410" y="1662"/>
                </a:lnTo>
                <a:lnTo>
                  <a:pt x="409" y="1661"/>
                </a:lnTo>
                <a:lnTo>
                  <a:pt x="407" y="1659"/>
                </a:lnTo>
                <a:lnTo>
                  <a:pt x="406" y="1659"/>
                </a:lnTo>
                <a:lnTo>
                  <a:pt x="401" y="1654"/>
                </a:lnTo>
                <a:lnTo>
                  <a:pt x="399" y="1651"/>
                </a:lnTo>
                <a:lnTo>
                  <a:pt x="397" y="1651"/>
                </a:lnTo>
                <a:lnTo>
                  <a:pt x="395" y="1648"/>
                </a:lnTo>
                <a:lnTo>
                  <a:pt x="394" y="1647"/>
                </a:lnTo>
                <a:lnTo>
                  <a:pt x="393" y="1646"/>
                </a:lnTo>
                <a:lnTo>
                  <a:pt x="390" y="1643"/>
                </a:lnTo>
                <a:lnTo>
                  <a:pt x="388" y="1642"/>
                </a:lnTo>
                <a:lnTo>
                  <a:pt x="386" y="1641"/>
                </a:lnTo>
                <a:lnTo>
                  <a:pt x="385" y="1640"/>
                </a:lnTo>
                <a:lnTo>
                  <a:pt x="380" y="1637"/>
                </a:lnTo>
                <a:lnTo>
                  <a:pt x="378" y="1635"/>
                </a:lnTo>
                <a:lnTo>
                  <a:pt x="377" y="1636"/>
                </a:lnTo>
                <a:lnTo>
                  <a:pt x="374" y="1635"/>
                </a:lnTo>
                <a:lnTo>
                  <a:pt x="372" y="1634"/>
                </a:lnTo>
                <a:lnTo>
                  <a:pt x="372" y="1631"/>
                </a:lnTo>
                <a:lnTo>
                  <a:pt x="368" y="1630"/>
                </a:lnTo>
                <a:lnTo>
                  <a:pt x="364" y="1627"/>
                </a:lnTo>
                <a:lnTo>
                  <a:pt x="359" y="1626"/>
                </a:lnTo>
                <a:lnTo>
                  <a:pt x="358" y="1627"/>
                </a:lnTo>
                <a:lnTo>
                  <a:pt x="356" y="1626"/>
                </a:lnTo>
                <a:lnTo>
                  <a:pt x="353" y="1625"/>
                </a:lnTo>
                <a:lnTo>
                  <a:pt x="353" y="1624"/>
                </a:lnTo>
                <a:lnTo>
                  <a:pt x="349" y="1622"/>
                </a:lnTo>
                <a:lnTo>
                  <a:pt x="345" y="1621"/>
                </a:lnTo>
                <a:lnTo>
                  <a:pt x="341" y="1619"/>
                </a:lnTo>
                <a:lnTo>
                  <a:pt x="340" y="1620"/>
                </a:lnTo>
                <a:lnTo>
                  <a:pt x="338" y="1620"/>
                </a:lnTo>
                <a:lnTo>
                  <a:pt x="333" y="1619"/>
                </a:lnTo>
                <a:lnTo>
                  <a:pt x="333" y="1616"/>
                </a:lnTo>
                <a:lnTo>
                  <a:pt x="332" y="1616"/>
                </a:lnTo>
                <a:lnTo>
                  <a:pt x="327" y="1615"/>
                </a:lnTo>
                <a:lnTo>
                  <a:pt x="321" y="1613"/>
                </a:lnTo>
                <a:lnTo>
                  <a:pt x="320" y="1613"/>
                </a:lnTo>
                <a:lnTo>
                  <a:pt x="319" y="1613"/>
                </a:lnTo>
                <a:lnTo>
                  <a:pt x="317" y="1613"/>
                </a:lnTo>
                <a:lnTo>
                  <a:pt x="316" y="1613"/>
                </a:lnTo>
                <a:lnTo>
                  <a:pt x="315" y="1613"/>
                </a:lnTo>
                <a:lnTo>
                  <a:pt x="314" y="1613"/>
                </a:lnTo>
                <a:lnTo>
                  <a:pt x="313" y="1613"/>
                </a:lnTo>
                <a:lnTo>
                  <a:pt x="311" y="1614"/>
                </a:lnTo>
                <a:lnTo>
                  <a:pt x="310" y="1614"/>
                </a:lnTo>
                <a:lnTo>
                  <a:pt x="308" y="1615"/>
                </a:lnTo>
                <a:lnTo>
                  <a:pt x="306" y="1613"/>
                </a:lnTo>
                <a:lnTo>
                  <a:pt x="306" y="1611"/>
                </a:lnTo>
                <a:lnTo>
                  <a:pt x="305" y="1610"/>
                </a:lnTo>
                <a:lnTo>
                  <a:pt x="304" y="1609"/>
                </a:lnTo>
                <a:lnTo>
                  <a:pt x="301" y="1605"/>
                </a:lnTo>
                <a:lnTo>
                  <a:pt x="300" y="1605"/>
                </a:lnTo>
                <a:lnTo>
                  <a:pt x="299" y="1604"/>
                </a:lnTo>
                <a:lnTo>
                  <a:pt x="298" y="1603"/>
                </a:lnTo>
                <a:lnTo>
                  <a:pt x="295" y="1603"/>
                </a:lnTo>
                <a:lnTo>
                  <a:pt x="299" y="1599"/>
                </a:lnTo>
                <a:lnTo>
                  <a:pt x="301" y="1598"/>
                </a:lnTo>
                <a:lnTo>
                  <a:pt x="301" y="1597"/>
                </a:lnTo>
                <a:lnTo>
                  <a:pt x="303" y="1597"/>
                </a:lnTo>
                <a:lnTo>
                  <a:pt x="303" y="1595"/>
                </a:lnTo>
                <a:lnTo>
                  <a:pt x="305" y="1593"/>
                </a:lnTo>
                <a:lnTo>
                  <a:pt x="305" y="1592"/>
                </a:lnTo>
                <a:lnTo>
                  <a:pt x="308" y="1590"/>
                </a:lnTo>
                <a:lnTo>
                  <a:pt x="308" y="1589"/>
                </a:lnTo>
                <a:lnTo>
                  <a:pt x="308" y="1588"/>
                </a:lnTo>
                <a:lnTo>
                  <a:pt x="305" y="1584"/>
                </a:lnTo>
                <a:lnTo>
                  <a:pt x="305" y="1583"/>
                </a:lnTo>
                <a:lnTo>
                  <a:pt x="305" y="1582"/>
                </a:lnTo>
                <a:lnTo>
                  <a:pt x="304" y="1581"/>
                </a:lnTo>
                <a:lnTo>
                  <a:pt x="303" y="1578"/>
                </a:lnTo>
                <a:lnTo>
                  <a:pt x="303" y="1574"/>
                </a:lnTo>
                <a:lnTo>
                  <a:pt x="303" y="1572"/>
                </a:lnTo>
                <a:lnTo>
                  <a:pt x="301" y="1571"/>
                </a:lnTo>
                <a:lnTo>
                  <a:pt x="301" y="1569"/>
                </a:lnTo>
                <a:lnTo>
                  <a:pt x="301" y="1568"/>
                </a:lnTo>
                <a:lnTo>
                  <a:pt x="300" y="1567"/>
                </a:lnTo>
                <a:lnTo>
                  <a:pt x="300" y="1566"/>
                </a:lnTo>
                <a:lnTo>
                  <a:pt x="299" y="1565"/>
                </a:lnTo>
                <a:lnTo>
                  <a:pt x="298" y="1563"/>
                </a:lnTo>
                <a:lnTo>
                  <a:pt x="295" y="1561"/>
                </a:lnTo>
                <a:lnTo>
                  <a:pt x="294" y="1558"/>
                </a:lnTo>
                <a:lnTo>
                  <a:pt x="293" y="1557"/>
                </a:lnTo>
                <a:lnTo>
                  <a:pt x="292" y="1555"/>
                </a:lnTo>
                <a:lnTo>
                  <a:pt x="292" y="1553"/>
                </a:lnTo>
                <a:lnTo>
                  <a:pt x="290" y="1551"/>
                </a:lnTo>
                <a:lnTo>
                  <a:pt x="289" y="1550"/>
                </a:lnTo>
                <a:lnTo>
                  <a:pt x="288" y="1549"/>
                </a:lnTo>
                <a:lnTo>
                  <a:pt x="287" y="1546"/>
                </a:lnTo>
                <a:lnTo>
                  <a:pt x="285" y="1545"/>
                </a:lnTo>
                <a:lnTo>
                  <a:pt x="285" y="1544"/>
                </a:lnTo>
                <a:lnTo>
                  <a:pt x="284" y="1541"/>
                </a:lnTo>
                <a:lnTo>
                  <a:pt x="283" y="1539"/>
                </a:lnTo>
                <a:lnTo>
                  <a:pt x="282" y="1536"/>
                </a:lnTo>
                <a:lnTo>
                  <a:pt x="283" y="1536"/>
                </a:lnTo>
                <a:lnTo>
                  <a:pt x="284" y="1535"/>
                </a:lnTo>
                <a:lnTo>
                  <a:pt x="285" y="1535"/>
                </a:lnTo>
                <a:lnTo>
                  <a:pt x="287" y="1534"/>
                </a:lnTo>
                <a:lnTo>
                  <a:pt x="287" y="1533"/>
                </a:lnTo>
                <a:lnTo>
                  <a:pt x="288" y="1533"/>
                </a:lnTo>
                <a:lnTo>
                  <a:pt x="288" y="1531"/>
                </a:lnTo>
                <a:lnTo>
                  <a:pt x="288" y="1530"/>
                </a:lnTo>
                <a:lnTo>
                  <a:pt x="289" y="1530"/>
                </a:lnTo>
                <a:lnTo>
                  <a:pt x="289" y="1529"/>
                </a:lnTo>
                <a:lnTo>
                  <a:pt x="289" y="1528"/>
                </a:lnTo>
                <a:lnTo>
                  <a:pt x="289" y="1526"/>
                </a:lnTo>
                <a:lnTo>
                  <a:pt x="289" y="1525"/>
                </a:lnTo>
                <a:lnTo>
                  <a:pt x="289" y="1524"/>
                </a:lnTo>
                <a:lnTo>
                  <a:pt x="289" y="1523"/>
                </a:lnTo>
                <a:lnTo>
                  <a:pt x="289" y="1521"/>
                </a:lnTo>
                <a:lnTo>
                  <a:pt x="288" y="1521"/>
                </a:lnTo>
                <a:lnTo>
                  <a:pt x="288" y="1520"/>
                </a:lnTo>
                <a:lnTo>
                  <a:pt x="288" y="1519"/>
                </a:lnTo>
                <a:lnTo>
                  <a:pt x="287" y="1519"/>
                </a:lnTo>
                <a:lnTo>
                  <a:pt x="287" y="1518"/>
                </a:lnTo>
                <a:lnTo>
                  <a:pt x="285" y="1518"/>
                </a:lnTo>
                <a:lnTo>
                  <a:pt x="284" y="1517"/>
                </a:lnTo>
                <a:lnTo>
                  <a:pt x="283" y="1515"/>
                </a:lnTo>
                <a:lnTo>
                  <a:pt x="282" y="1513"/>
                </a:lnTo>
                <a:lnTo>
                  <a:pt x="281" y="1512"/>
                </a:lnTo>
                <a:lnTo>
                  <a:pt x="279" y="1510"/>
                </a:lnTo>
                <a:lnTo>
                  <a:pt x="278" y="1509"/>
                </a:lnTo>
                <a:lnTo>
                  <a:pt x="277" y="1509"/>
                </a:lnTo>
                <a:lnTo>
                  <a:pt x="276" y="1508"/>
                </a:lnTo>
                <a:lnTo>
                  <a:pt x="274" y="1505"/>
                </a:lnTo>
                <a:lnTo>
                  <a:pt x="274" y="1503"/>
                </a:lnTo>
                <a:lnTo>
                  <a:pt x="273" y="1498"/>
                </a:lnTo>
                <a:lnTo>
                  <a:pt x="272" y="1496"/>
                </a:lnTo>
                <a:lnTo>
                  <a:pt x="273" y="1492"/>
                </a:lnTo>
                <a:lnTo>
                  <a:pt x="274" y="1491"/>
                </a:lnTo>
                <a:lnTo>
                  <a:pt x="276" y="1488"/>
                </a:lnTo>
                <a:lnTo>
                  <a:pt x="276" y="1486"/>
                </a:lnTo>
                <a:lnTo>
                  <a:pt x="277" y="1482"/>
                </a:lnTo>
                <a:lnTo>
                  <a:pt x="278" y="1477"/>
                </a:lnTo>
                <a:lnTo>
                  <a:pt x="278" y="1476"/>
                </a:lnTo>
                <a:lnTo>
                  <a:pt x="281" y="1469"/>
                </a:lnTo>
                <a:lnTo>
                  <a:pt x="281" y="1465"/>
                </a:lnTo>
                <a:lnTo>
                  <a:pt x="283" y="1459"/>
                </a:lnTo>
                <a:lnTo>
                  <a:pt x="283" y="1454"/>
                </a:lnTo>
                <a:lnTo>
                  <a:pt x="283" y="1446"/>
                </a:lnTo>
                <a:lnTo>
                  <a:pt x="284" y="1443"/>
                </a:lnTo>
                <a:lnTo>
                  <a:pt x="278" y="1443"/>
                </a:lnTo>
                <a:lnTo>
                  <a:pt x="276" y="1443"/>
                </a:lnTo>
                <a:lnTo>
                  <a:pt x="274" y="1443"/>
                </a:lnTo>
                <a:lnTo>
                  <a:pt x="272" y="1443"/>
                </a:lnTo>
                <a:lnTo>
                  <a:pt x="271" y="1443"/>
                </a:lnTo>
                <a:lnTo>
                  <a:pt x="268" y="1443"/>
                </a:lnTo>
                <a:lnTo>
                  <a:pt x="267" y="1443"/>
                </a:lnTo>
                <a:lnTo>
                  <a:pt x="266" y="1443"/>
                </a:lnTo>
                <a:lnTo>
                  <a:pt x="265" y="1441"/>
                </a:lnTo>
                <a:lnTo>
                  <a:pt x="265" y="1443"/>
                </a:lnTo>
                <a:lnTo>
                  <a:pt x="262" y="1443"/>
                </a:lnTo>
                <a:lnTo>
                  <a:pt x="261" y="1441"/>
                </a:lnTo>
                <a:lnTo>
                  <a:pt x="258" y="1440"/>
                </a:lnTo>
                <a:lnTo>
                  <a:pt x="258" y="1439"/>
                </a:lnTo>
                <a:lnTo>
                  <a:pt x="257" y="1438"/>
                </a:lnTo>
                <a:lnTo>
                  <a:pt x="256" y="1437"/>
                </a:lnTo>
                <a:lnTo>
                  <a:pt x="255" y="1435"/>
                </a:lnTo>
                <a:lnTo>
                  <a:pt x="252" y="1433"/>
                </a:lnTo>
                <a:lnTo>
                  <a:pt x="251" y="1432"/>
                </a:lnTo>
                <a:lnTo>
                  <a:pt x="250" y="1430"/>
                </a:lnTo>
                <a:lnTo>
                  <a:pt x="249" y="1430"/>
                </a:lnTo>
                <a:lnTo>
                  <a:pt x="247" y="1429"/>
                </a:lnTo>
                <a:lnTo>
                  <a:pt x="246" y="1428"/>
                </a:lnTo>
                <a:lnTo>
                  <a:pt x="245" y="1427"/>
                </a:lnTo>
                <a:lnTo>
                  <a:pt x="244" y="1425"/>
                </a:lnTo>
                <a:lnTo>
                  <a:pt x="242" y="1424"/>
                </a:lnTo>
                <a:lnTo>
                  <a:pt x="241" y="1423"/>
                </a:lnTo>
                <a:lnTo>
                  <a:pt x="237" y="1421"/>
                </a:lnTo>
                <a:lnTo>
                  <a:pt x="236" y="1418"/>
                </a:lnTo>
                <a:lnTo>
                  <a:pt x="235" y="1417"/>
                </a:lnTo>
                <a:lnTo>
                  <a:pt x="235" y="1416"/>
                </a:lnTo>
                <a:lnTo>
                  <a:pt x="234" y="1414"/>
                </a:lnTo>
                <a:lnTo>
                  <a:pt x="234" y="1413"/>
                </a:lnTo>
                <a:lnTo>
                  <a:pt x="233" y="1412"/>
                </a:lnTo>
                <a:lnTo>
                  <a:pt x="233" y="1411"/>
                </a:lnTo>
                <a:lnTo>
                  <a:pt x="231" y="1408"/>
                </a:lnTo>
                <a:lnTo>
                  <a:pt x="231" y="1407"/>
                </a:lnTo>
                <a:lnTo>
                  <a:pt x="229" y="1403"/>
                </a:lnTo>
                <a:lnTo>
                  <a:pt x="214" y="1384"/>
                </a:lnTo>
                <a:lnTo>
                  <a:pt x="213" y="1380"/>
                </a:lnTo>
                <a:lnTo>
                  <a:pt x="212" y="1379"/>
                </a:lnTo>
                <a:lnTo>
                  <a:pt x="210" y="1377"/>
                </a:lnTo>
                <a:lnTo>
                  <a:pt x="209" y="1376"/>
                </a:lnTo>
                <a:lnTo>
                  <a:pt x="209" y="1375"/>
                </a:lnTo>
                <a:lnTo>
                  <a:pt x="207" y="1374"/>
                </a:lnTo>
                <a:lnTo>
                  <a:pt x="205" y="1371"/>
                </a:lnTo>
                <a:lnTo>
                  <a:pt x="205" y="1370"/>
                </a:lnTo>
                <a:lnTo>
                  <a:pt x="204" y="1369"/>
                </a:lnTo>
                <a:lnTo>
                  <a:pt x="197" y="1359"/>
                </a:lnTo>
                <a:lnTo>
                  <a:pt x="197" y="1358"/>
                </a:lnTo>
                <a:lnTo>
                  <a:pt x="196" y="1357"/>
                </a:lnTo>
                <a:lnTo>
                  <a:pt x="194" y="1355"/>
                </a:lnTo>
                <a:lnTo>
                  <a:pt x="193" y="1354"/>
                </a:lnTo>
                <a:lnTo>
                  <a:pt x="193" y="1353"/>
                </a:lnTo>
                <a:lnTo>
                  <a:pt x="192" y="1352"/>
                </a:lnTo>
                <a:lnTo>
                  <a:pt x="191" y="1350"/>
                </a:lnTo>
                <a:lnTo>
                  <a:pt x="191" y="1349"/>
                </a:lnTo>
                <a:lnTo>
                  <a:pt x="189" y="1347"/>
                </a:lnTo>
                <a:lnTo>
                  <a:pt x="188" y="1344"/>
                </a:lnTo>
                <a:lnTo>
                  <a:pt x="187" y="1342"/>
                </a:lnTo>
                <a:lnTo>
                  <a:pt x="187" y="1341"/>
                </a:lnTo>
                <a:lnTo>
                  <a:pt x="186" y="1338"/>
                </a:lnTo>
                <a:lnTo>
                  <a:pt x="185" y="1336"/>
                </a:lnTo>
                <a:lnTo>
                  <a:pt x="185" y="1334"/>
                </a:lnTo>
                <a:lnTo>
                  <a:pt x="181" y="1328"/>
                </a:lnTo>
                <a:lnTo>
                  <a:pt x="181" y="1327"/>
                </a:lnTo>
                <a:lnTo>
                  <a:pt x="181" y="1326"/>
                </a:lnTo>
                <a:lnTo>
                  <a:pt x="180" y="1323"/>
                </a:lnTo>
                <a:lnTo>
                  <a:pt x="177" y="1320"/>
                </a:lnTo>
                <a:lnTo>
                  <a:pt x="176" y="1316"/>
                </a:lnTo>
                <a:lnTo>
                  <a:pt x="173" y="1310"/>
                </a:lnTo>
                <a:lnTo>
                  <a:pt x="173" y="1307"/>
                </a:lnTo>
                <a:lnTo>
                  <a:pt x="171" y="1304"/>
                </a:lnTo>
                <a:lnTo>
                  <a:pt x="170" y="1301"/>
                </a:lnTo>
                <a:lnTo>
                  <a:pt x="170" y="1300"/>
                </a:lnTo>
                <a:lnTo>
                  <a:pt x="169" y="1297"/>
                </a:lnTo>
                <a:lnTo>
                  <a:pt x="167" y="1291"/>
                </a:lnTo>
                <a:lnTo>
                  <a:pt x="166" y="1289"/>
                </a:lnTo>
                <a:lnTo>
                  <a:pt x="165" y="1283"/>
                </a:lnTo>
                <a:lnTo>
                  <a:pt x="165" y="1281"/>
                </a:lnTo>
                <a:lnTo>
                  <a:pt x="164" y="1280"/>
                </a:lnTo>
                <a:lnTo>
                  <a:pt x="140" y="1275"/>
                </a:lnTo>
                <a:lnTo>
                  <a:pt x="137" y="1274"/>
                </a:lnTo>
                <a:lnTo>
                  <a:pt x="128" y="1272"/>
                </a:lnTo>
                <a:lnTo>
                  <a:pt x="122" y="1270"/>
                </a:lnTo>
                <a:lnTo>
                  <a:pt x="121" y="1270"/>
                </a:lnTo>
                <a:lnTo>
                  <a:pt x="118" y="1270"/>
                </a:lnTo>
                <a:lnTo>
                  <a:pt x="116" y="1269"/>
                </a:lnTo>
                <a:lnTo>
                  <a:pt x="113" y="1269"/>
                </a:lnTo>
                <a:lnTo>
                  <a:pt x="111" y="1269"/>
                </a:lnTo>
                <a:lnTo>
                  <a:pt x="107" y="1268"/>
                </a:lnTo>
                <a:lnTo>
                  <a:pt x="106" y="1268"/>
                </a:lnTo>
                <a:lnTo>
                  <a:pt x="105" y="1268"/>
                </a:lnTo>
                <a:lnTo>
                  <a:pt x="103" y="1268"/>
                </a:lnTo>
                <a:lnTo>
                  <a:pt x="102" y="1267"/>
                </a:lnTo>
                <a:lnTo>
                  <a:pt x="101" y="1267"/>
                </a:lnTo>
                <a:lnTo>
                  <a:pt x="100" y="1267"/>
                </a:lnTo>
                <a:lnTo>
                  <a:pt x="98" y="1267"/>
                </a:lnTo>
                <a:lnTo>
                  <a:pt x="97" y="1267"/>
                </a:lnTo>
                <a:lnTo>
                  <a:pt x="92" y="1265"/>
                </a:lnTo>
                <a:lnTo>
                  <a:pt x="92" y="1262"/>
                </a:lnTo>
                <a:lnTo>
                  <a:pt x="92" y="1259"/>
                </a:lnTo>
                <a:lnTo>
                  <a:pt x="90" y="1253"/>
                </a:lnTo>
                <a:lnTo>
                  <a:pt x="89" y="1248"/>
                </a:lnTo>
                <a:lnTo>
                  <a:pt x="89" y="1246"/>
                </a:lnTo>
                <a:lnTo>
                  <a:pt x="87" y="1242"/>
                </a:lnTo>
                <a:lnTo>
                  <a:pt x="86" y="1241"/>
                </a:lnTo>
                <a:lnTo>
                  <a:pt x="86" y="1238"/>
                </a:lnTo>
                <a:lnTo>
                  <a:pt x="85" y="1237"/>
                </a:lnTo>
                <a:lnTo>
                  <a:pt x="85" y="1236"/>
                </a:lnTo>
                <a:lnTo>
                  <a:pt x="84" y="1233"/>
                </a:lnTo>
                <a:lnTo>
                  <a:pt x="80" y="1228"/>
                </a:lnTo>
                <a:lnTo>
                  <a:pt x="73" y="1224"/>
                </a:lnTo>
                <a:lnTo>
                  <a:pt x="70" y="1222"/>
                </a:lnTo>
                <a:lnTo>
                  <a:pt x="63" y="1219"/>
                </a:lnTo>
                <a:lnTo>
                  <a:pt x="62" y="1219"/>
                </a:lnTo>
                <a:lnTo>
                  <a:pt x="60" y="1217"/>
                </a:lnTo>
                <a:lnTo>
                  <a:pt x="58" y="1216"/>
                </a:lnTo>
                <a:lnTo>
                  <a:pt x="55" y="1216"/>
                </a:lnTo>
                <a:lnTo>
                  <a:pt x="54" y="1215"/>
                </a:lnTo>
                <a:lnTo>
                  <a:pt x="53" y="1215"/>
                </a:lnTo>
                <a:lnTo>
                  <a:pt x="50" y="1212"/>
                </a:lnTo>
                <a:lnTo>
                  <a:pt x="48" y="1211"/>
                </a:lnTo>
                <a:lnTo>
                  <a:pt x="47" y="1210"/>
                </a:lnTo>
                <a:lnTo>
                  <a:pt x="44" y="1210"/>
                </a:lnTo>
                <a:lnTo>
                  <a:pt x="43" y="1209"/>
                </a:lnTo>
                <a:lnTo>
                  <a:pt x="42" y="1208"/>
                </a:lnTo>
                <a:lnTo>
                  <a:pt x="41" y="1206"/>
                </a:lnTo>
                <a:lnTo>
                  <a:pt x="39" y="1206"/>
                </a:lnTo>
                <a:lnTo>
                  <a:pt x="38" y="1205"/>
                </a:lnTo>
                <a:lnTo>
                  <a:pt x="37" y="1205"/>
                </a:lnTo>
                <a:lnTo>
                  <a:pt x="36" y="1204"/>
                </a:lnTo>
                <a:lnTo>
                  <a:pt x="33" y="1201"/>
                </a:lnTo>
                <a:lnTo>
                  <a:pt x="33" y="1200"/>
                </a:lnTo>
                <a:lnTo>
                  <a:pt x="30" y="1196"/>
                </a:lnTo>
                <a:lnTo>
                  <a:pt x="22" y="1185"/>
                </a:lnTo>
                <a:lnTo>
                  <a:pt x="20" y="1180"/>
                </a:lnTo>
                <a:lnTo>
                  <a:pt x="18" y="1179"/>
                </a:lnTo>
                <a:lnTo>
                  <a:pt x="16" y="1176"/>
                </a:lnTo>
                <a:lnTo>
                  <a:pt x="12" y="1171"/>
                </a:lnTo>
                <a:lnTo>
                  <a:pt x="9" y="1164"/>
                </a:lnTo>
                <a:lnTo>
                  <a:pt x="7" y="1163"/>
                </a:lnTo>
                <a:lnTo>
                  <a:pt x="7" y="1162"/>
                </a:lnTo>
                <a:lnTo>
                  <a:pt x="5" y="1157"/>
                </a:lnTo>
                <a:lnTo>
                  <a:pt x="5" y="1155"/>
                </a:lnTo>
                <a:lnTo>
                  <a:pt x="4" y="1153"/>
                </a:lnTo>
                <a:lnTo>
                  <a:pt x="4" y="1151"/>
                </a:lnTo>
                <a:lnTo>
                  <a:pt x="4" y="1148"/>
                </a:lnTo>
                <a:lnTo>
                  <a:pt x="2" y="1146"/>
                </a:lnTo>
                <a:lnTo>
                  <a:pt x="2" y="1145"/>
                </a:lnTo>
                <a:lnTo>
                  <a:pt x="2" y="1144"/>
                </a:lnTo>
                <a:lnTo>
                  <a:pt x="2" y="1142"/>
                </a:lnTo>
                <a:lnTo>
                  <a:pt x="1" y="1140"/>
                </a:lnTo>
                <a:lnTo>
                  <a:pt x="1" y="1139"/>
                </a:lnTo>
                <a:lnTo>
                  <a:pt x="1" y="1137"/>
                </a:lnTo>
                <a:lnTo>
                  <a:pt x="1" y="1136"/>
                </a:lnTo>
                <a:lnTo>
                  <a:pt x="0" y="1135"/>
                </a:lnTo>
                <a:lnTo>
                  <a:pt x="2" y="1130"/>
                </a:lnTo>
                <a:lnTo>
                  <a:pt x="2" y="1129"/>
                </a:lnTo>
                <a:lnTo>
                  <a:pt x="4" y="1126"/>
                </a:lnTo>
                <a:lnTo>
                  <a:pt x="5" y="1125"/>
                </a:lnTo>
                <a:lnTo>
                  <a:pt x="5" y="1123"/>
                </a:lnTo>
                <a:lnTo>
                  <a:pt x="6" y="1123"/>
                </a:lnTo>
                <a:lnTo>
                  <a:pt x="7" y="1120"/>
                </a:lnTo>
                <a:lnTo>
                  <a:pt x="9" y="1119"/>
                </a:lnTo>
                <a:lnTo>
                  <a:pt x="10" y="1116"/>
                </a:lnTo>
                <a:lnTo>
                  <a:pt x="11" y="1115"/>
                </a:lnTo>
                <a:lnTo>
                  <a:pt x="12" y="1114"/>
                </a:lnTo>
                <a:lnTo>
                  <a:pt x="14" y="1112"/>
                </a:lnTo>
                <a:lnTo>
                  <a:pt x="23" y="1097"/>
                </a:lnTo>
                <a:lnTo>
                  <a:pt x="25" y="1096"/>
                </a:lnTo>
                <a:lnTo>
                  <a:pt x="30" y="1089"/>
                </a:lnTo>
                <a:lnTo>
                  <a:pt x="31" y="1087"/>
                </a:lnTo>
                <a:lnTo>
                  <a:pt x="32" y="1086"/>
                </a:lnTo>
                <a:lnTo>
                  <a:pt x="33" y="1084"/>
                </a:lnTo>
                <a:lnTo>
                  <a:pt x="34" y="1083"/>
                </a:lnTo>
                <a:lnTo>
                  <a:pt x="34" y="1081"/>
                </a:lnTo>
                <a:lnTo>
                  <a:pt x="36" y="1080"/>
                </a:lnTo>
                <a:lnTo>
                  <a:pt x="37" y="1078"/>
                </a:lnTo>
                <a:lnTo>
                  <a:pt x="38" y="1077"/>
                </a:lnTo>
                <a:lnTo>
                  <a:pt x="39" y="1075"/>
                </a:lnTo>
                <a:lnTo>
                  <a:pt x="41" y="1073"/>
                </a:lnTo>
                <a:lnTo>
                  <a:pt x="42" y="1071"/>
                </a:lnTo>
                <a:lnTo>
                  <a:pt x="43" y="1070"/>
                </a:lnTo>
                <a:lnTo>
                  <a:pt x="44" y="1067"/>
                </a:lnTo>
                <a:lnTo>
                  <a:pt x="46" y="1066"/>
                </a:lnTo>
                <a:lnTo>
                  <a:pt x="49" y="1060"/>
                </a:lnTo>
                <a:lnTo>
                  <a:pt x="57" y="1051"/>
                </a:lnTo>
                <a:lnTo>
                  <a:pt x="59" y="1046"/>
                </a:lnTo>
                <a:lnTo>
                  <a:pt x="65" y="1038"/>
                </a:lnTo>
                <a:lnTo>
                  <a:pt x="65" y="1039"/>
                </a:lnTo>
                <a:lnTo>
                  <a:pt x="69" y="1040"/>
                </a:lnTo>
                <a:lnTo>
                  <a:pt x="71" y="1041"/>
                </a:lnTo>
                <a:lnTo>
                  <a:pt x="74" y="1043"/>
                </a:lnTo>
                <a:lnTo>
                  <a:pt x="75" y="1043"/>
                </a:lnTo>
                <a:lnTo>
                  <a:pt x="78" y="1044"/>
                </a:lnTo>
                <a:lnTo>
                  <a:pt x="82" y="1046"/>
                </a:lnTo>
                <a:lnTo>
                  <a:pt x="92" y="1051"/>
                </a:lnTo>
                <a:lnTo>
                  <a:pt x="96" y="1052"/>
                </a:lnTo>
                <a:lnTo>
                  <a:pt x="98" y="1054"/>
                </a:lnTo>
                <a:lnTo>
                  <a:pt x="101" y="1055"/>
                </a:lnTo>
                <a:lnTo>
                  <a:pt x="103" y="1056"/>
                </a:lnTo>
                <a:lnTo>
                  <a:pt x="108" y="1057"/>
                </a:lnTo>
                <a:lnTo>
                  <a:pt x="112" y="1060"/>
                </a:lnTo>
                <a:lnTo>
                  <a:pt x="114" y="1061"/>
                </a:lnTo>
                <a:lnTo>
                  <a:pt x="121" y="1064"/>
                </a:lnTo>
                <a:lnTo>
                  <a:pt x="126" y="1066"/>
                </a:lnTo>
                <a:lnTo>
                  <a:pt x="129" y="1067"/>
                </a:lnTo>
                <a:lnTo>
                  <a:pt x="130" y="1068"/>
                </a:lnTo>
                <a:lnTo>
                  <a:pt x="133" y="1068"/>
                </a:lnTo>
                <a:lnTo>
                  <a:pt x="134" y="1070"/>
                </a:lnTo>
                <a:lnTo>
                  <a:pt x="137" y="1071"/>
                </a:lnTo>
                <a:lnTo>
                  <a:pt x="140" y="1072"/>
                </a:lnTo>
                <a:lnTo>
                  <a:pt x="144" y="1075"/>
                </a:lnTo>
                <a:lnTo>
                  <a:pt x="148" y="1076"/>
                </a:lnTo>
                <a:lnTo>
                  <a:pt x="151" y="1077"/>
                </a:lnTo>
                <a:lnTo>
                  <a:pt x="155" y="1078"/>
                </a:lnTo>
                <a:lnTo>
                  <a:pt x="161" y="1082"/>
                </a:lnTo>
                <a:lnTo>
                  <a:pt x="166" y="1084"/>
                </a:lnTo>
                <a:lnTo>
                  <a:pt x="169" y="1084"/>
                </a:lnTo>
                <a:lnTo>
                  <a:pt x="176" y="1088"/>
                </a:lnTo>
                <a:lnTo>
                  <a:pt x="183" y="1092"/>
                </a:lnTo>
                <a:lnTo>
                  <a:pt x="188" y="1094"/>
                </a:lnTo>
                <a:lnTo>
                  <a:pt x="196" y="1098"/>
                </a:lnTo>
                <a:lnTo>
                  <a:pt x="201" y="1100"/>
                </a:lnTo>
                <a:lnTo>
                  <a:pt x="204" y="1103"/>
                </a:lnTo>
                <a:lnTo>
                  <a:pt x="208" y="1105"/>
                </a:lnTo>
                <a:lnTo>
                  <a:pt x="212" y="1107"/>
                </a:lnTo>
                <a:lnTo>
                  <a:pt x="214" y="1109"/>
                </a:lnTo>
                <a:lnTo>
                  <a:pt x="218" y="1112"/>
                </a:lnTo>
                <a:lnTo>
                  <a:pt x="220" y="1114"/>
                </a:lnTo>
                <a:lnTo>
                  <a:pt x="224" y="1115"/>
                </a:lnTo>
                <a:lnTo>
                  <a:pt x="228" y="1118"/>
                </a:lnTo>
                <a:lnTo>
                  <a:pt x="230" y="1121"/>
                </a:lnTo>
                <a:lnTo>
                  <a:pt x="234" y="1123"/>
                </a:lnTo>
                <a:lnTo>
                  <a:pt x="236" y="1125"/>
                </a:lnTo>
                <a:lnTo>
                  <a:pt x="240" y="1128"/>
                </a:lnTo>
                <a:lnTo>
                  <a:pt x="242" y="1131"/>
                </a:lnTo>
                <a:lnTo>
                  <a:pt x="252" y="1140"/>
                </a:lnTo>
                <a:lnTo>
                  <a:pt x="261" y="1132"/>
                </a:lnTo>
                <a:lnTo>
                  <a:pt x="278" y="1119"/>
                </a:lnTo>
                <a:lnTo>
                  <a:pt x="297" y="1105"/>
                </a:lnTo>
                <a:lnTo>
                  <a:pt x="303" y="1100"/>
                </a:lnTo>
                <a:lnTo>
                  <a:pt x="358" y="1140"/>
                </a:lnTo>
                <a:lnTo>
                  <a:pt x="362" y="1139"/>
                </a:lnTo>
                <a:lnTo>
                  <a:pt x="364" y="1137"/>
                </a:lnTo>
                <a:lnTo>
                  <a:pt x="367" y="1137"/>
                </a:lnTo>
                <a:lnTo>
                  <a:pt x="377" y="1132"/>
                </a:lnTo>
                <a:lnTo>
                  <a:pt x="383" y="1130"/>
                </a:lnTo>
                <a:lnTo>
                  <a:pt x="384" y="1130"/>
                </a:lnTo>
                <a:lnTo>
                  <a:pt x="388" y="1135"/>
                </a:lnTo>
                <a:lnTo>
                  <a:pt x="391" y="1132"/>
                </a:lnTo>
                <a:lnTo>
                  <a:pt x="397" y="1142"/>
                </a:lnTo>
                <a:lnTo>
                  <a:pt x="399" y="1142"/>
                </a:lnTo>
                <a:lnTo>
                  <a:pt x="400" y="1141"/>
                </a:lnTo>
                <a:lnTo>
                  <a:pt x="402" y="1140"/>
                </a:lnTo>
                <a:lnTo>
                  <a:pt x="405" y="1140"/>
                </a:lnTo>
                <a:lnTo>
                  <a:pt x="406" y="1139"/>
                </a:lnTo>
                <a:lnTo>
                  <a:pt x="407" y="1139"/>
                </a:lnTo>
                <a:lnTo>
                  <a:pt x="409" y="1137"/>
                </a:lnTo>
                <a:lnTo>
                  <a:pt x="410" y="1135"/>
                </a:lnTo>
                <a:lnTo>
                  <a:pt x="411" y="1135"/>
                </a:lnTo>
                <a:lnTo>
                  <a:pt x="413" y="1132"/>
                </a:lnTo>
                <a:lnTo>
                  <a:pt x="412" y="1134"/>
                </a:lnTo>
                <a:lnTo>
                  <a:pt x="413" y="1136"/>
                </a:lnTo>
                <a:lnTo>
                  <a:pt x="415" y="1144"/>
                </a:lnTo>
                <a:lnTo>
                  <a:pt x="416" y="1145"/>
                </a:lnTo>
                <a:lnTo>
                  <a:pt x="416" y="1147"/>
                </a:lnTo>
                <a:lnTo>
                  <a:pt x="417" y="1146"/>
                </a:lnTo>
                <a:lnTo>
                  <a:pt x="418" y="1146"/>
                </a:lnTo>
                <a:lnTo>
                  <a:pt x="421" y="1146"/>
                </a:lnTo>
                <a:lnTo>
                  <a:pt x="422" y="1146"/>
                </a:lnTo>
                <a:lnTo>
                  <a:pt x="423" y="1145"/>
                </a:lnTo>
                <a:lnTo>
                  <a:pt x="425" y="1144"/>
                </a:lnTo>
                <a:lnTo>
                  <a:pt x="427" y="1145"/>
                </a:lnTo>
                <a:lnTo>
                  <a:pt x="429" y="1146"/>
                </a:lnTo>
                <a:lnTo>
                  <a:pt x="441" y="1151"/>
                </a:lnTo>
                <a:lnTo>
                  <a:pt x="442" y="1148"/>
                </a:lnTo>
                <a:lnTo>
                  <a:pt x="442" y="1147"/>
                </a:lnTo>
                <a:lnTo>
                  <a:pt x="443" y="1146"/>
                </a:lnTo>
                <a:lnTo>
                  <a:pt x="444" y="1146"/>
                </a:lnTo>
                <a:lnTo>
                  <a:pt x="445" y="1140"/>
                </a:lnTo>
                <a:lnTo>
                  <a:pt x="448" y="1136"/>
                </a:lnTo>
                <a:lnTo>
                  <a:pt x="444" y="1135"/>
                </a:lnTo>
                <a:lnTo>
                  <a:pt x="442" y="1134"/>
                </a:lnTo>
                <a:lnTo>
                  <a:pt x="439" y="1132"/>
                </a:lnTo>
                <a:lnTo>
                  <a:pt x="438" y="1132"/>
                </a:lnTo>
                <a:lnTo>
                  <a:pt x="438" y="1131"/>
                </a:lnTo>
                <a:lnTo>
                  <a:pt x="439" y="1130"/>
                </a:lnTo>
                <a:lnTo>
                  <a:pt x="441" y="1129"/>
                </a:lnTo>
                <a:lnTo>
                  <a:pt x="441" y="1126"/>
                </a:lnTo>
                <a:lnTo>
                  <a:pt x="442" y="1125"/>
                </a:lnTo>
                <a:lnTo>
                  <a:pt x="443" y="1125"/>
                </a:lnTo>
                <a:lnTo>
                  <a:pt x="443" y="1124"/>
                </a:lnTo>
                <a:lnTo>
                  <a:pt x="444" y="1121"/>
                </a:lnTo>
                <a:lnTo>
                  <a:pt x="445" y="1121"/>
                </a:lnTo>
                <a:lnTo>
                  <a:pt x="448" y="1123"/>
                </a:lnTo>
                <a:lnTo>
                  <a:pt x="452" y="1125"/>
                </a:lnTo>
                <a:lnTo>
                  <a:pt x="454" y="1126"/>
                </a:lnTo>
                <a:lnTo>
                  <a:pt x="457" y="1128"/>
                </a:lnTo>
                <a:lnTo>
                  <a:pt x="458" y="1124"/>
                </a:lnTo>
                <a:lnTo>
                  <a:pt x="459" y="1124"/>
                </a:lnTo>
                <a:lnTo>
                  <a:pt x="460" y="1123"/>
                </a:lnTo>
                <a:lnTo>
                  <a:pt x="457" y="1119"/>
                </a:lnTo>
                <a:lnTo>
                  <a:pt x="454" y="1116"/>
                </a:lnTo>
                <a:lnTo>
                  <a:pt x="453" y="1115"/>
                </a:lnTo>
                <a:lnTo>
                  <a:pt x="450" y="1114"/>
                </a:lnTo>
                <a:lnTo>
                  <a:pt x="449" y="1113"/>
                </a:lnTo>
                <a:lnTo>
                  <a:pt x="448" y="1113"/>
                </a:lnTo>
                <a:lnTo>
                  <a:pt x="449" y="1110"/>
                </a:lnTo>
                <a:lnTo>
                  <a:pt x="450" y="1108"/>
                </a:lnTo>
                <a:lnTo>
                  <a:pt x="452" y="1105"/>
                </a:lnTo>
                <a:lnTo>
                  <a:pt x="452" y="1104"/>
                </a:lnTo>
                <a:lnTo>
                  <a:pt x="453" y="1102"/>
                </a:lnTo>
                <a:lnTo>
                  <a:pt x="455" y="1098"/>
                </a:lnTo>
                <a:lnTo>
                  <a:pt x="455" y="1097"/>
                </a:lnTo>
                <a:lnTo>
                  <a:pt x="454" y="1096"/>
                </a:lnTo>
                <a:lnTo>
                  <a:pt x="453" y="1094"/>
                </a:lnTo>
                <a:lnTo>
                  <a:pt x="453" y="1093"/>
                </a:lnTo>
                <a:lnTo>
                  <a:pt x="452" y="1092"/>
                </a:lnTo>
                <a:lnTo>
                  <a:pt x="452" y="1091"/>
                </a:lnTo>
                <a:lnTo>
                  <a:pt x="450" y="1088"/>
                </a:lnTo>
                <a:lnTo>
                  <a:pt x="450" y="1087"/>
                </a:lnTo>
                <a:lnTo>
                  <a:pt x="450" y="1086"/>
                </a:lnTo>
                <a:lnTo>
                  <a:pt x="452" y="1081"/>
                </a:lnTo>
                <a:lnTo>
                  <a:pt x="454" y="1076"/>
                </a:lnTo>
                <a:lnTo>
                  <a:pt x="455" y="1075"/>
                </a:lnTo>
                <a:lnTo>
                  <a:pt x="455" y="1073"/>
                </a:lnTo>
                <a:lnTo>
                  <a:pt x="454" y="1071"/>
                </a:lnTo>
                <a:lnTo>
                  <a:pt x="454" y="1070"/>
                </a:lnTo>
                <a:lnTo>
                  <a:pt x="455" y="1070"/>
                </a:lnTo>
                <a:lnTo>
                  <a:pt x="454" y="1068"/>
                </a:lnTo>
                <a:lnTo>
                  <a:pt x="454" y="1064"/>
                </a:lnTo>
                <a:lnTo>
                  <a:pt x="453" y="1061"/>
                </a:lnTo>
                <a:lnTo>
                  <a:pt x="453" y="1059"/>
                </a:lnTo>
                <a:lnTo>
                  <a:pt x="453" y="1055"/>
                </a:lnTo>
                <a:lnTo>
                  <a:pt x="453" y="1054"/>
                </a:lnTo>
                <a:lnTo>
                  <a:pt x="454" y="1043"/>
                </a:lnTo>
                <a:lnTo>
                  <a:pt x="454" y="1039"/>
                </a:lnTo>
                <a:lnTo>
                  <a:pt x="454" y="1038"/>
                </a:lnTo>
                <a:lnTo>
                  <a:pt x="455" y="1038"/>
                </a:lnTo>
                <a:lnTo>
                  <a:pt x="455" y="1033"/>
                </a:lnTo>
                <a:lnTo>
                  <a:pt x="455" y="1031"/>
                </a:lnTo>
                <a:lnTo>
                  <a:pt x="455" y="1030"/>
                </a:lnTo>
                <a:lnTo>
                  <a:pt x="455" y="1028"/>
                </a:lnTo>
                <a:lnTo>
                  <a:pt x="455" y="1027"/>
                </a:lnTo>
                <a:lnTo>
                  <a:pt x="457" y="1025"/>
                </a:lnTo>
                <a:lnTo>
                  <a:pt x="457" y="1024"/>
                </a:lnTo>
                <a:lnTo>
                  <a:pt x="457" y="1022"/>
                </a:lnTo>
                <a:lnTo>
                  <a:pt x="457" y="1019"/>
                </a:lnTo>
                <a:lnTo>
                  <a:pt x="457" y="1017"/>
                </a:lnTo>
                <a:lnTo>
                  <a:pt x="457" y="1015"/>
                </a:lnTo>
                <a:lnTo>
                  <a:pt x="458" y="1013"/>
                </a:lnTo>
                <a:lnTo>
                  <a:pt x="461" y="1011"/>
                </a:lnTo>
                <a:lnTo>
                  <a:pt x="463" y="1011"/>
                </a:lnTo>
                <a:lnTo>
                  <a:pt x="464" y="1011"/>
                </a:lnTo>
                <a:lnTo>
                  <a:pt x="465" y="1011"/>
                </a:lnTo>
                <a:lnTo>
                  <a:pt x="466" y="1011"/>
                </a:lnTo>
                <a:lnTo>
                  <a:pt x="468" y="1009"/>
                </a:lnTo>
                <a:lnTo>
                  <a:pt x="470" y="1008"/>
                </a:lnTo>
                <a:lnTo>
                  <a:pt x="474" y="1007"/>
                </a:lnTo>
                <a:lnTo>
                  <a:pt x="475" y="1006"/>
                </a:lnTo>
                <a:lnTo>
                  <a:pt x="477" y="1004"/>
                </a:lnTo>
                <a:lnTo>
                  <a:pt x="479" y="1003"/>
                </a:lnTo>
                <a:lnTo>
                  <a:pt x="480" y="1003"/>
                </a:lnTo>
                <a:lnTo>
                  <a:pt x="481" y="1002"/>
                </a:lnTo>
                <a:lnTo>
                  <a:pt x="482" y="1001"/>
                </a:lnTo>
                <a:lnTo>
                  <a:pt x="484" y="1001"/>
                </a:lnTo>
                <a:lnTo>
                  <a:pt x="485" y="999"/>
                </a:lnTo>
                <a:lnTo>
                  <a:pt x="486" y="999"/>
                </a:lnTo>
                <a:lnTo>
                  <a:pt x="487" y="998"/>
                </a:lnTo>
                <a:lnTo>
                  <a:pt x="490" y="997"/>
                </a:lnTo>
                <a:lnTo>
                  <a:pt x="491" y="997"/>
                </a:lnTo>
                <a:lnTo>
                  <a:pt x="492" y="996"/>
                </a:lnTo>
                <a:lnTo>
                  <a:pt x="493" y="996"/>
                </a:lnTo>
                <a:lnTo>
                  <a:pt x="493" y="995"/>
                </a:lnTo>
                <a:lnTo>
                  <a:pt x="496" y="993"/>
                </a:lnTo>
                <a:lnTo>
                  <a:pt x="497" y="993"/>
                </a:lnTo>
                <a:lnTo>
                  <a:pt x="498" y="992"/>
                </a:lnTo>
                <a:lnTo>
                  <a:pt x="500" y="992"/>
                </a:lnTo>
                <a:lnTo>
                  <a:pt x="501" y="991"/>
                </a:lnTo>
                <a:lnTo>
                  <a:pt x="502" y="991"/>
                </a:lnTo>
                <a:lnTo>
                  <a:pt x="503" y="990"/>
                </a:lnTo>
                <a:lnTo>
                  <a:pt x="506" y="987"/>
                </a:lnTo>
                <a:lnTo>
                  <a:pt x="506" y="986"/>
                </a:lnTo>
                <a:lnTo>
                  <a:pt x="506" y="985"/>
                </a:lnTo>
                <a:lnTo>
                  <a:pt x="506" y="983"/>
                </a:lnTo>
                <a:lnTo>
                  <a:pt x="506" y="981"/>
                </a:lnTo>
                <a:lnTo>
                  <a:pt x="507" y="977"/>
                </a:lnTo>
                <a:lnTo>
                  <a:pt x="507" y="976"/>
                </a:lnTo>
                <a:lnTo>
                  <a:pt x="508" y="971"/>
                </a:lnTo>
                <a:lnTo>
                  <a:pt x="509" y="966"/>
                </a:lnTo>
                <a:lnTo>
                  <a:pt x="509" y="965"/>
                </a:lnTo>
                <a:lnTo>
                  <a:pt x="511" y="965"/>
                </a:lnTo>
                <a:lnTo>
                  <a:pt x="511" y="963"/>
                </a:lnTo>
                <a:lnTo>
                  <a:pt x="511" y="961"/>
                </a:lnTo>
                <a:lnTo>
                  <a:pt x="512" y="960"/>
                </a:lnTo>
                <a:lnTo>
                  <a:pt x="513" y="958"/>
                </a:lnTo>
                <a:lnTo>
                  <a:pt x="513" y="955"/>
                </a:lnTo>
                <a:lnTo>
                  <a:pt x="514" y="954"/>
                </a:lnTo>
                <a:lnTo>
                  <a:pt x="513" y="954"/>
                </a:lnTo>
                <a:lnTo>
                  <a:pt x="514" y="953"/>
                </a:lnTo>
                <a:lnTo>
                  <a:pt x="516" y="949"/>
                </a:lnTo>
                <a:lnTo>
                  <a:pt x="516" y="947"/>
                </a:lnTo>
                <a:lnTo>
                  <a:pt x="517" y="942"/>
                </a:lnTo>
                <a:lnTo>
                  <a:pt x="518" y="939"/>
                </a:lnTo>
                <a:lnTo>
                  <a:pt x="520" y="934"/>
                </a:lnTo>
                <a:lnTo>
                  <a:pt x="522" y="933"/>
                </a:lnTo>
                <a:lnTo>
                  <a:pt x="523" y="932"/>
                </a:lnTo>
                <a:lnTo>
                  <a:pt x="523" y="931"/>
                </a:lnTo>
                <a:lnTo>
                  <a:pt x="524" y="928"/>
                </a:lnTo>
                <a:lnTo>
                  <a:pt x="524" y="927"/>
                </a:lnTo>
                <a:lnTo>
                  <a:pt x="525" y="924"/>
                </a:lnTo>
                <a:lnTo>
                  <a:pt x="525" y="923"/>
                </a:lnTo>
                <a:lnTo>
                  <a:pt x="527" y="921"/>
                </a:lnTo>
                <a:lnTo>
                  <a:pt x="528" y="919"/>
                </a:lnTo>
                <a:lnTo>
                  <a:pt x="528" y="918"/>
                </a:lnTo>
                <a:lnTo>
                  <a:pt x="528" y="917"/>
                </a:lnTo>
                <a:lnTo>
                  <a:pt x="529" y="913"/>
                </a:lnTo>
                <a:lnTo>
                  <a:pt x="530" y="907"/>
                </a:lnTo>
                <a:lnTo>
                  <a:pt x="533" y="902"/>
                </a:lnTo>
                <a:lnTo>
                  <a:pt x="533" y="900"/>
                </a:lnTo>
                <a:lnTo>
                  <a:pt x="534" y="896"/>
                </a:lnTo>
                <a:lnTo>
                  <a:pt x="535" y="894"/>
                </a:lnTo>
                <a:lnTo>
                  <a:pt x="535" y="891"/>
                </a:lnTo>
                <a:lnTo>
                  <a:pt x="536" y="890"/>
                </a:lnTo>
                <a:lnTo>
                  <a:pt x="536" y="887"/>
                </a:lnTo>
                <a:lnTo>
                  <a:pt x="538" y="886"/>
                </a:lnTo>
                <a:lnTo>
                  <a:pt x="538" y="885"/>
                </a:lnTo>
                <a:lnTo>
                  <a:pt x="540" y="876"/>
                </a:lnTo>
                <a:lnTo>
                  <a:pt x="541" y="875"/>
                </a:lnTo>
                <a:lnTo>
                  <a:pt x="541" y="874"/>
                </a:lnTo>
                <a:lnTo>
                  <a:pt x="543" y="871"/>
                </a:lnTo>
                <a:lnTo>
                  <a:pt x="544" y="871"/>
                </a:lnTo>
                <a:lnTo>
                  <a:pt x="543" y="870"/>
                </a:lnTo>
                <a:lnTo>
                  <a:pt x="541" y="869"/>
                </a:lnTo>
                <a:lnTo>
                  <a:pt x="539" y="863"/>
                </a:lnTo>
                <a:lnTo>
                  <a:pt x="535" y="852"/>
                </a:lnTo>
                <a:lnTo>
                  <a:pt x="534" y="848"/>
                </a:lnTo>
                <a:lnTo>
                  <a:pt x="534" y="846"/>
                </a:lnTo>
                <a:lnTo>
                  <a:pt x="533" y="842"/>
                </a:lnTo>
                <a:lnTo>
                  <a:pt x="530" y="837"/>
                </a:lnTo>
                <a:lnTo>
                  <a:pt x="530" y="836"/>
                </a:lnTo>
                <a:lnTo>
                  <a:pt x="527" y="837"/>
                </a:lnTo>
                <a:lnTo>
                  <a:pt x="525" y="838"/>
                </a:lnTo>
                <a:lnTo>
                  <a:pt x="522" y="838"/>
                </a:lnTo>
                <a:lnTo>
                  <a:pt x="514" y="841"/>
                </a:lnTo>
                <a:lnTo>
                  <a:pt x="512" y="841"/>
                </a:lnTo>
                <a:lnTo>
                  <a:pt x="502" y="843"/>
                </a:lnTo>
                <a:lnTo>
                  <a:pt x="490" y="846"/>
                </a:lnTo>
                <a:lnTo>
                  <a:pt x="488" y="846"/>
                </a:lnTo>
                <a:lnTo>
                  <a:pt x="487" y="846"/>
                </a:lnTo>
                <a:lnTo>
                  <a:pt x="484" y="847"/>
                </a:lnTo>
                <a:lnTo>
                  <a:pt x="472" y="849"/>
                </a:lnTo>
                <a:lnTo>
                  <a:pt x="457" y="852"/>
                </a:lnTo>
                <a:lnTo>
                  <a:pt x="452" y="853"/>
                </a:lnTo>
                <a:lnTo>
                  <a:pt x="445" y="854"/>
                </a:lnTo>
                <a:lnTo>
                  <a:pt x="444" y="854"/>
                </a:lnTo>
                <a:lnTo>
                  <a:pt x="438" y="855"/>
                </a:lnTo>
                <a:lnTo>
                  <a:pt x="437" y="857"/>
                </a:lnTo>
                <a:lnTo>
                  <a:pt x="434" y="857"/>
                </a:lnTo>
                <a:lnTo>
                  <a:pt x="432" y="854"/>
                </a:lnTo>
                <a:lnTo>
                  <a:pt x="427" y="849"/>
                </a:lnTo>
                <a:lnTo>
                  <a:pt x="427" y="848"/>
                </a:lnTo>
                <a:lnTo>
                  <a:pt x="426" y="847"/>
                </a:lnTo>
                <a:lnTo>
                  <a:pt x="425" y="846"/>
                </a:lnTo>
                <a:lnTo>
                  <a:pt x="421" y="843"/>
                </a:lnTo>
                <a:lnTo>
                  <a:pt x="417" y="838"/>
                </a:lnTo>
                <a:lnTo>
                  <a:pt x="412" y="833"/>
                </a:lnTo>
                <a:lnTo>
                  <a:pt x="411" y="833"/>
                </a:lnTo>
                <a:lnTo>
                  <a:pt x="411" y="832"/>
                </a:lnTo>
                <a:lnTo>
                  <a:pt x="407" y="828"/>
                </a:lnTo>
                <a:lnTo>
                  <a:pt x="406" y="827"/>
                </a:lnTo>
                <a:lnTo>
                  <a:pt x="402" y="823"/>
                </a:lnTo>
                <a:lnTo>
                  <a:pt x="401" y="822"/>
                </a:lnTo>
                <a:lnTo>
                  <a:pt x="397" y="817"/>
                </a:lnTo>
                <a:lnTo>
                  <a:pt x="396" y="816"/>
                </a:lnTo>
                <a:lnTo>
                  <a:pt x="394" y="814"/>
                </a:lnTo>
                <a:lnTo>
                  <a:pt x="391" y="812"/>
                </a:lnTo>
                <a:lnTo>
                  <a:pt x="391" y="811"/>
                </a:lnTo>
                <a:lnTo>
                  <a:pt x="390" y="810"/>
                </a:lnTo>
                <a:lnTo>
                  <a:pt x="399" y="805"/>
                </a:lnTo>
                <a:lnTo>
                  <a:pt x="402" y="804"/>
                </a:lnTo>
                <a:lnTo>
                  <a:pt x="359" y="757"/>
                </a:lnTo>
                <a:lnTo>
                  <a:pt x="362" y="746"/>
                </a:lnTo>
                <a:lnTo>
                  <a:pt x="353" y="745"/>
                </a:lnTo>
                <a:lnTo>
                  <a:pt x="348" y="725"/>
                </a:lnTo>
                <a:lnTo>
                  <a:pt x="346" y="727"/>
                </a:lnTo>
                <a:lnTo>
                  <a:pt x="346" y="725"/>
                </a:lnTo>
                <a:lnTo>
                  <a:pt x="297" y="704"/>
                </a:lnTo>
                <a:lnTo>
                  <a:pt x="293" y="718"/>
                </a:lnTo>
                <a:lnTo>
                  <a:pt x="292" y="720"/>
                </a:lnTo>
                <a:lnTo>
                  <a:pt x="289" y="719"/>
                </a:lnTo>
                <a:lnTo>
                  <a:pt x="281" y="714"/>
                </a:lnTo>
                <a:lnTo>
                  <a:pt x="274" y="710"/>
                </a:lnTo>
                <a:lnTo>
                  <a:pt x="260" y="703"/>
                </a:lnTo>
                <a:lnTo>
                  <a:pt x="258" y="702"/>
                </a:lnTo>
                <a:lnTo>
                  <a:pt x="257" y="700"/>
                </a:lnTo>
                <a:lnTo>
                  <a:pt x="255" y="699"/>
                </a:lnTo>
                <a:lnTo>
                  <a:pt x="253" y="698"/>
                </a:lnTo>
                <a:lnTo>
                  <a:pt x="250" y="697"/>
                </a:lnTo>
                <a:lnTo>
                  <a:pt x="251" y="693"/>
                </a:lnTo>
                <a:lnTo>
                  <a:pt x="269" y="657"/>
                </a:lnTo>
                <a:lnTo>
                  <a:pt x="283" y="628"/>
                </a:lnTo>
                <a:lnTo>
                  <a:pt x="316" y="559"/>
                </a:lnTo>
                <a:lnTo>
                  <a:pt x="317" y="555"/>
                </a:lnTo>
                <a:lnTo>
                  <a:pt x="319" y="554"/>
                </a:lnTo>
                <a:lnTo>
                  <a:pt x="309" y="549"/>
                </a:lnTo>
                <a:lnTo>
                  <a:pt x="288" y="538"/>
                </a:lnTo>
                <a:lnTo>
                  <a:pt x="281" y="533"/>
                </a:lnTo>
                <a:lnTo>
                  <a:pt x="252" y="518"/>
                </a:lnTo>
                <a:lnTo>
                  <a:pt x="244" y="516"/>
                </a:lnTo>
                <a:lnTo>
                  <a:pt x="214" y="503"/>
                </a:lnTo>
                <a:lnTo>
                  <a:pt x="212" y="502"/>
                </a:lnTo>
                <a:lnTo>
                  <a:pt x="209" y="502"/>
                </a:lnTo>
                <a:lnTo>
                  <a:pt x="205" y="502"/>
                </a:lnTo>
                <a:lnTo>
                  <a:pt x="201" y="501"/>
                </a:lnTo>
                <a:lnTo>
                  <a:pt x="209" y="490"/>
                </a:lnTo>
                <a:lnTo>
                  <a:pt x="224" y="473"/>
                </a:lnTo>
                <a:lnTo>
                  <a:pt x="249" y="444"/>
                </a:lnTo>
                <a:lnTo>
                  <a:pt x="265" y="425"/>
                </a:lnTo>
                <a:lnTo>
                  <a:pt x="268" y="420"/>
                </a:lnTo>
                <a:lnTo>
                  <a:pt x="267" y="416"/>
                </a:lnTo>
                <a:lnTo>
                  <a:pt x="266" y="410"/>
                </a:lnTo>
                <a:lnTo>
                  <a:pt x="266" y="407"/>
                </a:lnTo>
                <a:lnTo>
                  <a:pt x="262" y="395"/>
                </a:lnTo>
                <a:lnTo>
                  <a:pt x="258" y="379"/>
                </a:lnTo>
                <a:lnTo>
                  <a:pt x="252" y="357"/>
                </a:lnTo>
                <a:lnTo>
                  <a:pt x="250" y="349"/>
                </a:lnTo>
                <a:lnTo>
                  <a:pt x="246" y="345"/>
                </a:lnTo>
                <a:lnTo>
                  <a:pt x="247" y="338"/>
                </a:lnTo>
                <a:lnTo>
                  <a:pt x="245" y="327"/>
                </a:lnTo>
                <a:lnTo>
                  <a:pt x="242" y="321"/>
                </a:lnTo>
                <a:lnTo>
                  <a:pt x="239" y="305"/>
                </a:lnTo>
                <a:lnTo>
                  <a:pt x="237" y="300"/>
                </a:lnTo>
                <a:lnTo>
                  <a:pt x="235" y="290"/>
                </a:lnTo>
                <a:lnTo>
                  <a:pt x="235" y="289"/>
                </a:lnTo>
                <a:lnTo>
                  <a:pt x="236" y="289"/>
                </a:lnTo>
                <a:lnTo>
                  <a:pt x="235" y="288"/>
                </a:lnTo>
                <a:lnTo>
                  <a:pt x="235" y="287"/>
                </a:lnTo>
                <a:lnTo>
                  <a:pt x="261" y="250"/>
                </a:lnTo>
                <a:lnTo>
                  <a:pt x="277" y="216"/>
                </a:lnTo>
                <a:lnTo>
                  <a:pt x="281" y="207"/>
                </a:lnTo>
                <a:lnTo>
                  <a:pt x="283" y="202"/>
                </a:lnTo>
                <a:lnTo>
                  <a:pt x="285" y="197"/>
                </a:lnTo>
                <a:lnTo>
                  <a:pt x="287" y="196"/>
                </a:lnTo>
                <a:lnTo>
                  <a:pt x="284" y="194"/>
                </a:lnTo>
                <a:lnTo>
                  <a:pt x="287" y="177"/>
                </a:lnTo>
                <a:lnTo>
                  <a:pt x="288" y="167"/>
                </a:lnTo>
                <a:lnTo>
                  <a:pt x="289" y="140"/>
                </a:lnTo>
                <a:lnTo>
                  <a:pt x="297" y="140"/>
                </a:lnTo>
                <a:lnTo>
                  <a:pt x="297" y="132"/>
                </a:lnTo>
                <a:lnTo>
                  <a:pt x="298" y="114"/>
                </a:lnTo>
                <a:lnTo>
                  <a:pt x="298" y="109"/>
                </a:lnTo>
                <a:lnTo>
                  <a:pt x="298" y="108"/>
                </a:lnTo>
                <a:lnTo>
                  <a:pt x="300" y="108"/>
                </a:lnTo>
                <a:lnTo>
                  <a:pt x="303" y="108"/>
                </a:lnTo>
                <a:lnTo>
                  <a:pt x="305" y="109"/>
                </a:lnTo>
                <a:lnTo>
                  <a:pt x="306" y="108"/>
                </a:lnTo>
                <a:lnTo>
                  <a:pt x="309" y="104"/>
                </a:lnTo>
                <a:lnTo>
                  <a:pt x="310" y="101"/>
                </a:lnTo>
                <a:lnTo>
                  <a:pt x="311" y="100"/>
                </a:lnTo>
                <a:lnTo>
                  <a:pt x="311" y="98"/>
                </a:lnTo>
                <a:lnTo>
                  <a:pt x="313" y="97"/>
                </a:lnTo>
                <a:lnTo>
                  <a:pt x="317" y="88"/>
                </a:lnTo>
                <a:lnTo>
                  <a:pt x="319" y="87"/>
                </a:lnTo>
                <a:lnTo>
                  <a:pt x="326" y="74"/>
                </a:lnTo>
                <a:lnTo>
                  <a:pt x="329" y="76"/>
                </a:lnTo>
                <a:lnTo>
                  <a:pt x="331" y="77"/>
                </a:lnTo>
                <a:lnTo>
                  <a:pt x="353" y="54"/>
                </a:lnTo>
                <a:lnTo>
                  <a:pt x="362" y="59"/>
                </a:lnTo>
                <a:lnTo>
                  <a:pt x="367" y="63"/>
                </a:lnTo>
                <a:lnTo>
                  <a:pt x="368" y="63"/>
                </a:lnTo>
                <a:lnTo>
                  <a:pt x="369" y="64"/>
                </a:lnTo>
                <a:lnTo>
                  <a:pt x="377" y="70"/>
                </a:lnTo>
                <a:lnTo>
                  <a:pt x="391" y="55"/>
                </a:lnTo>
                <a:lnTo>
                  <a:pt x="395" y="58"/>
                </a:lnTo>
                <a:lnTo>
                  <a:pt x="400" y="63"/>
                </a:lnTo>
                <a:lnTo>
                  <a:pt x="404" y="66"/>
                </a:lnTo>
                <a:lnTo>
                  <a:pt x="409" y="58"/>
                </a:lnTo>
                <a:lnTo>
                  <a:pt x="411" y="54"/>
                </a:lnTo>
                <a:lnTo>
                  <a:pt x="420" y="58"/>
                </a:lnTo>
                <a:lnTo>
                  <a:pt x="426" y="60"/>
                </a:lnTo>
                <a:lnTo>
                  <a:pt x="427" y="60"/>
                </a:lnTo>
                <a:lnTo>
                  <a:pt x="432" y="63"/>
                </a:lnTo>
                <a:lnTo>
                  <a:pt x="434" y="64"/>
                </a:lnTo>
                <a:lnTo>
                  <a:pt x="439" y="65"/>
                </a:lnTo>
                <a:lnTo>
                  <a:pt x="444" y="66"/>
                </a:lnTo>
                <a:lnTo>
                  <a:pt x="449" y="68"/>
                </a:lnTo>
                <a:lnTo>
                  <a:pt x="453" y="45"/>
                </a:lnTo>
                <a:lnTo>
                  <a:pt x="459" y="22"/>
                </a:lnTo>
                <a:lnTo>
                  <a:pt x="460" y="21"/>
                </a:lnTo>
                <a:lnTo>
                  <a:pt x="465" y="7"/>
                </a:lnTo>
                <a:lnTo>
                  <a:pt x="470" y="6"/>
                </a:lnTo>
                <a:lnTo>
                  <a:pt x="475" y="4"/>
                </a:lnTo>
                <a:lnTo>
                  <a:pt x="480" y="2"/>
                </a:lnTo>
                <a:lnTo>
                  <a:pt x="487" y="0"/>
                </a:lnTo>
                <a:lnTo>
                  <a:pt x="488" y="0"/>
                </a:lnTo>
                <a:lnTo>
                  <a:pt x="490" y="0"/>
                </a:lnTo>
                <a:lnTo>
                  <a:pt x="491" y="0"/>
                </a:lnTo>
                <a:lnTo>
                  <a:pt x="492" y="0"/>
                </a:lnTo>
                <a:lnTo>
                  <a:pt x="496" y="1"/>
                </a:lnTo>
                <a:lnTo>
                  <a:pt x="506" y="15"/>
                </a:lnTo>
                <a:lnTo>
                  <a:pt x="506" y="16"/>
                </a:lnTo>
                <a:lnTo>
                  <a:pt x="511" y="23"/>
                </a:lnTo>
                <a:lnTo>
                  <a:pt x="509" y="24"/>
                </a:lnTo>
                <a:lnTo>
                  <a:pt x="516" y="28"/>
                </a:lnTo>
                <a:lnTo>
                  <a:pt x="518" y="22"/>
                </a:lnTo>
                <a:lnTo>
                  <a:pt x="519" y="22"/>
                </a:lnTo>
                <a:lnTo>
                  <a:pt x="518" y="24"/>
                </a:lnTo>
                <a:lnTo>
                  <a:pt x="519" y="26"/>
                </a:lnTo>
                <a:lnTo>
                  <a:pt x="520" y="23"/>
                </a:lnTo>
                <a:lnTo>
                  <a:pt x="523" y="24"/>
                </a:lnTo>
                <a:lnTo>
                  <a:pt x="524" y="24"/>
                </a:lnTo>
                <a:lnTo>
                  <a:pt x="527" y="26"/>
                </a:lnTo>
                <a:lnTo>
                  <a:pt x="529" y="27"/>
                </a:lnTo>
                <a:lnTo>
                  <a:pt x="534" y="28"/>
                </a:lnTo>
                <a:lnTo>
                  <a:pt x="536" y="29"/>
                </a:lnTo>
                <a:lnTo>
                  <a:pt x="538" y="31"/>
                </a:lnTo>
                <a:lnTo>
                  <a:pt x="539" y="31"/>
                </a:lnTo>
                <a:lnTo>
                  <a:pt x="540" y="29"/>
                </a:lnTo>
                <a:lnTo>
                  <a:pt x="541" y="29"/>
                </a:lnTo>
                <a:lnTo>
                  <a:pt x="546" y="23"/>
                </a:lnTo>
                <a:lnTo>
                  <a:pt x="560" y="36"/>
                </a:lnTo>
                <a:lnTo>
                  <a:pt x="559" y="37"/>
                </a:lnTo>
                <a:lnTo>
                  <a:pt x="544" y="50"/>
                </a:lnTo>
                <a:lnTo>
                  <a:pt x="529" y="64"/>
                </a:lnTo>
                <a:lnTo>
                  <a:pt x="528" y="66"/>
                </a:lnTo>
                <a:lnTo>
                  <a:pt x="525" y="66"/>
                </a:lnTo>
                <a:lnTo>
                  <a:pt x="524" y="68"/>
                </a:lnTo>
                <a:lnTo>
                  <a:pt x="514" y="74"/>
                </a:lnTo>
                <a:lnTo>
                  <a:pt x="509" y="76"/>
                </a:lnTo>
                <a:lnTo>
                  <a:pt x="502" y="80"/>
                </a:lnTo>
                <a:lnTo>
                  <a:pt x="503" y="80"/>
                </a:lnTo>
                <a:lnTo>
                  <a:pt x="500" y="82"/>
                </a:lnTo>
                <a:lnTo>
                  <a:pt x="497" y="84"/>
                </a:lnTo>
                <a:lnTo>
                  <a:pt x="501" y="85"/>
                </a:lnTo>
                <a:lnTo>
                  <a:pt x="502" y="86"/>
                </a:lnTo>
                <a:lnTo>
                  <a:pt x="504" y="86"/>
                </a:lnTo>
                <a:lnTo>
                  <a:pt x="512" y="88"/>
                </a:lnTo>
                <a:lnTo>
                  <a:pt x="514" y="90"/>
                </a:lnTo>
                <a:lnTo>
                  <a:pt x="519" y="91"/>
                </a:lnTo>
                <a:lnTo>
                  <a:pt x="523" y="92"/>
                </a:lnTo>
                <a:lnTo>
                  <a:pt x="528" y="93"/>
                </a:lnTo>
                <a:lnTo>
                  <a:pt x="532" y="95"/>
                </a:lnTo>
                <a:lnTo>
                  <a:pt x="540" y="97"/>
                </a:lnTo>
                <a:lnTo>
                  <a:pt x="543" y="97"/>
                </a:lnTo>
                <a:lnTo>
                  <a:pt x="544" y="98"/>
                </a:lnTo>
                <a:lnTo>
                  <a:pt x="555" y="101"/>
                </a:lnTo>
                <a:lnTo>
                  <a:pt x="577" y="107"/>
                </a:lnTo>
                <a:lnTo>
                  <a:pt x="578" y="107"/>
                </a:lnTo>
                <a:lnTo>
                  <a:pt x="602" y="113"/>
                </a:lnTo>
                <a:lnTo>
                  <a:pt x="612" y="117"/>
                </a:lnTo>
                <a:lnTo>
                  <a:pt x="619" y="120"/>
                </a:lnTo>
                <a:lnTo>
                  <a:pt x="619" y="123"/>
                </a:lnTo>
                <a:lnTo>
                  <a:pt x="631" y="127"/>
                </a:lnTo>
                <a:lnTo>
                  <a:pt x="632" y="128"/>
                </a:lnTo>
                <a:lnTo>
                  <a:pt x="632" y="127"/>
                </a:lnTo>
                <a:lnTo>
                  <a:pt x="632" y="125"/>
                </a:lnTo>
                <a:lnTo>
                  <a:pt x="632" y="122"/>
                </a:lnTo>
                <a:lnTo>
                  <a:pt x="632" y="120"/>
                </a:lnTo>
                <a:lnTo>
                  <a:pt x="632" y="119"/>
                </a:lnTo>
                <a:lnTo>
                  <a:pt x="634" y="119"/>
                </a:lnTo>
                <a:lnTo>
                  <a:pt x="641" y="123"/>
                </a:lnTo>
                <a:lnTo>
                  <a:pt x="645" y="124"/>
                </a:lnTo>
                <a:lnTo>
                  <a:pt x="645" y="125"/>
                </a:lnTo>
                <a:lnTo>
                  <a:pt x="650" y="127"/>
                </a:lnTo>
                <a:lnTo>
                  <a:pt x="664" y="134"/>
                </a:lnTo>
                <a:lnTo>
                  <a:pt x="664" y="133"/>
                </a:lnTo>
                <a:lnTo>
                  <a:pt x="666" y="134"/>
                </a:lnTo>
                <a:lnTo>
                  <a:pt x="667" y="136"/>
                </a:lnTo>
                <a:lnTo>
                  <a:pt x="671" y="141"/>
                </a:lnTo>
                <a:lnTo>
                  <a:pt x="685" y="166"/>
                </a:lnTo>
                <a:lnTo>
                  <a:pt x="685" y="167"/>
                </a:lnTo>
                <a:lnTo>
                  <a:pt x="693" y="171"/>
                </a:lnTo>
                <a:lnTo>
                  <a:pt x="700" y="168"/>
                </a:lnTo>
                <a:lnTo>
                  <a:pt x="708" y="166"/>
                </a:lnTo>
                <a:lnTo>
                  <a:pt x="719" y="164"/>
                </a:lnTo>
                <a:lnTo>
                  <a:pt x="721" y="162"/>
                </a:lnTo>
                <a:lnTo>
                  <a:pt x="732" y="159"/>
                </a:lnTo>
                <a:lnTo>
                  <a:pt x="746" y="155"/>
                </a:lnTo>
                <a:lnTo>
                  <a:pt x="754" y="173"/>
                </a:lnTo>
                <a:lnTo>
                  <a:pt x="759" y="171"/>
                </a:lnTo>
                <a:lnTo>
                  <a:pt x="760" y="171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118F58E4-703A-B382-2592-947E392CD747}"/>
              </a:ext>
            </a:extLst>
          </p:cNvPr>
          <p:cNvSpPr>
            <a:spLocks/>
          </p:cNvSpPr>
          <p:nvPr/>
        </p:nvSpPr>
        <p:spPr bwMode="auto">
          <a:xfrm>
            <a:off x="5102373" y="1203598"/>
            <a:ext cx="2640288" cy="3487419"/>
          </a:xfrm>
          <a:custGeom>
            <a:avLst/>
            <a:gdLst>
              <a:gd name="T0" fmla="*/ 813 w 2830"/>
              <a:gd name="T1" fmla="*/ 492 h 3738"/>
              <a:gd name="T2" fmla="*/ 1148 w 2830"/>
              <a:gd name="T3" fmla="*/ 607 h 3738"/>
              <a:gd name="T4" fmla="*/ 1340 w 2830"/>
              <a:gd name="T5" fmla="*/ 646 h 3738"/>
              <a:gd name="T6" fmla="*/ 1581 w 2830"/>
              <a:gd name="T7" fmla="*/ 658 h 3738"/>
              <a:gd name="T8" fmla="*/ 1687 w 2830"/>
              <a:gd name="T9" fmla="*/ 779 h 3738"/>
              <a:gd name="T10" fmla="*/ 1655 w 2830"/>
              <a:gd name="T11" fmla="*/ 947 h 3738"/>
              <a:gd name="T12" fmla="*/ 2019 w 2830"/>
              <a:gd name="T13" fmla="*/ 799 h 3738"/>
              <a:gd name="T14" fmla="*/ 2519 w 2830"/>
              <a:gd name="T15" fmla="*/ 88 h 3738"/>
              <a:gd name="T16" fmla="*/ 2626 w 2830"/>
              <a:gd name="T17" fmla="*/ 315 h 3738"/>
              <a:gd name="T18" fmla="*/ 2792 w 2830"/>
              <a:gd name="T19" fmla="*/ 459 h 3738"/>
              <a:gd name="T20" fmla="*/ 2785 w 2830"/>
              <a:gd name="T21" fmla="*/ 624 h 3738"/>
              <a:gd name="T22" fmla="*/ 2622 w 2830"/>
              <a:gd name="T23" fmla="*/ 757 h 3738"/>
              <a:gd name="T24" fmla="*/ 2493 w 2830"/>
              <a:gd name="T25" fmla="*/ 865 h 3738"/>
              <a:gd name="T26" fmla="*/ 2386 w 2830"/>
              <a:gd name="T27" fmla="*/ 903 h 3738"/>
              <a:gd name="T28" fmla="*/ 2281 w 2830"/>
              <a:gd name="T29" fmla="*/ 1080 h 3738"/>
              <a:gd name="T30" fmla="*/ 2468 w 2830"/>
              <a:gd name="T31" fmla="*/ 1164 h 3738"/>
              <a:gd name="T32" fmla="*/ 2442 w 2830"/>
              <a:gd name="T33" fmla="*/ 1280 h 3738"/>
              <a:gd name="T34" fmla="*/ 2531 w 2830"/>
              <a:gd name="T35" fmla="*/ 1416 h 3738"/>
              <a:gd name="T36" fmla="*/ 2577 w 2830"/>
              <a:gd name="T37" fmla="*/ 1530 h 3738"/>
              <a:gd name="T38" fmla="*/ 2509 w 2830"/>
              <a:gd name="T39" fmla="*/ 1668 h 3738"/>
              <a:gd name="T40" fmla="*/ 2380 w 2830"/>
              <a:gd name="T41" fmla="*/ 1669 h 3738"/>
              <a:gd name="T42" fmla="*/ 2294 w 2830"/>
              <a:gd name="T43" fmla="*/ 1698 h 3738"/>
              <a:gd name="T44" fmla="*/ 2183 w 2830"/>
              <a:gd name="T45" fmla="*/ 1781 h 3738"/>
              <a:gd name="T46" fmla="*/ 2166 w 2830"/>
              <a:gd name="T47" fmla="*/ 1822 h 3738"/>
              <a:gd name="T48" fmla="*/ 2153 w 2830"/>
              <a:gd name="T49" fmla="*/ 2046 h 3738"/>
              <a:gd name="T50" fmla="*/ 2111 w 2830"/>
              <a:gd name="T51" fmla="*/ 2148 h 3738"/>
              <a:gd name="T52" fmla="*/ 2072 w 2830"/>
              <a:gd name="T53" fmla="*/ 2212 h 3738"/>
              <a:gd name="T54" fmla="*/ 1954 w 2830"/>
              <a:gd name="T55" fmla="*/ 2380 h 3738"/>
              <a:gd name="T56" fmla="*/ 1795 w 2830"/>
              <a:gd name="T57" fmla="*/ 2398 h 3738"/>
              <a:gd name="T58" fmla="*/ 1735 w 2830"/>
              <a:gd name="T59" fmla="*/ 2532 h 3738"/>
              <a:gd name="T60" fmla="*/ 1539 w 2830"/>
              <a:gd name="T61" fmla="*/ 2532 h 3738"/>
              <a:gd name="T62" fmla="*/ 1474 w 2830"/>
              <a:gd name="T63" fmla="*/ 3260 h 3738"/>
              <a:gd name="T64" fmla="*/ 1123 w 2830"/>
              <a:gd name="T65" fmla="*/ 3267 h 3738"/>
              <a:gd name="T66" fmla="*/ 1039 w 2830"/>
              <a:gd name="T67" fmla="*/ 3454 h 3738"/>
              <a:gd name="T68" fmla="*/ 812 w 2830"/>
              <a:gd name="T69" fmla="*/ 3688 h 3738"/>
              <a:gd name="T70" fmla="*/ 573 w 2830"/>
              <a:gd name="T71" fmla="*/ 3553 h 3738"/>
              <a:gd name="T72" fmla="*/ 497 w 2830"/>
              <a:gd name="T73" fmla="*/ 3371 h 3738"/>
              <a:gd name="T74" fmla="*/ 480 w 2830"/>
              <a:gd name="T75" fmla="*/ 3208 h 3738"/>
              <a:gd name="T76" fmla="*/ 573 w 2830"/>
              <a:gd name="T77" fmla="*/ 3112 h 3738"/>
              <a:gd name="T78" fmla="*/ 646 w 2830"/>
              <a:gd name="T79" fmla="*/ 2957 h 3738"/>
              <a:gd name="T80" fmla="*/ 780 w 2830"/>
              <a:gd name="T81" fmla="*/ 2877 h 3738"/>
              <a:gd name="T82" fmla="*/ 762 w 2830"/>
              <a:gd name="T83" fmla="*/ 2722 h 3738"/>
              <a:gd name="T84" fmla="*/ 695 w 2830"/>
              <a:gd name="T85" fmla="*/ 2557 h 3738"/>
              <a:gd name="T86" fmla="*/ 706 w 2830"/>
              <a:gd name="T87" fmla="*/ 2445 h 3738"/>
              <a:gd name="T88" fmla="*/ 310 w 2830"/>
              <a:gd name="T89" fmla="*/ 2018 h 3738"/>
              <a:gd name="T90" fmla="*/ 469 w 2830"/>
              <a:gd name="T91" fmla="*/ 2025 h 3738"/>
              <a:gd name="T92" fmla="*/ 402 w 2830"/>
              <a:gd name="T93" fmla="*/ 1750 h 3738"/>
              <a:gd name="T94" fmla="*/ 394 w 2830"/>
              <a:gd name="T95" fmla="*/ 1647 h 3738"/>
              <a:gd name="T96" fmla="*/ 305 w 2830"/>
              <a:gd name="T97" fmla="*/ 1593 h 3738"/>
              <a:gd name="T98" fmla="*/ 287 w 2830"/>
              <a:gd name="T99" fmla="*/ 1518 h 3738"/>
              <a:gd name="T100" fmla="*/ 241 w 2830"/>
              <a:gd name="T101" fmla="*/ 1423 h 3738"/>
              <a:gd name="T102" fmla="*/ 165 w 2830"/>
              <a:gd name="T103" fmla="*/ 1281 h 3738"/>
              <a:gd name="T104" fmla="*/ 33 w 2830"/>
              <a:gd name="T105" fmla="*/ 1201 h 3738"/>
              <a:gd name="T106" fmla="*/ 46 w 2830"/>
              <a:gd name="T107" fmla="*/ 1066 h 3738"/>
              <a:gd name="T108" fmla="*/ 252 w 2830"/>
              <a:gd name="T109" fmla="*/ 1140 h 3738"/>
              <a:gd name="T110" fmla="*/ 442 w 2830"/>
              <a:gd name="T111" fmla="*/ 1125 h 3738"/>
              <a:gd name="T112" fmla="*/ 455 w 2830"/>
              <a:gd name="T113" fmla="*/ 1028 h 3738"/>
              <a:gd name="T114" fmla="*/ 513 w 2830"/>
              <a:gd name="T115" fmla="*/ 958 h 3738"/>
              <a:gd name="T116" fmla="*/ 488 w 2830"/>
              <a:gd name="T117" fmla="*/ 846 h 3738"/>
              <a:gd name="T118" fmla="*/ 283 w 2830"/>
              <a:gd name="T119" fmla="*/ 628 h 3738"/>
              <a:gd name="T120" fmla="*/ 303 w 2830"/>
              <a:gd name="T121" fmla="*/ 108 h 3738"/>
              <a:gd name="T122" fmla="*/ 518 w 2830"/>
              <a:gd name="T123" fmla="*/ 24 h 3738"/>
              <a:gd name="T124" fmla="*/ 634 w 2830"/>
              <a:gd name="T125" fmla="*/ 119 h 37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30" h="3738">
                <a:moveTo>
                  <a:pt x="760" y="171"/>
                </a:moveTo>
                <a:lnTo>
                  <a:pt x="760" y="173"/>
                </a:lnTo>
                <a:lnTo>
                  <a:pt x="762" y="180"/>
                </a:lnTo>
                <a:lnTo>
                  <a:pt x="764" y="188"/>
                </a:lnTo>
                <a:lnTo>
                  <a:pt x="765" y="194"/>
                </a:lnTo>
                <a:lnTo>
                  <a:pt x="768" y="202"/>
                </a:lnTo>
                <a:lnTo>
                  <a:pt x="770" y="209"/>
                </a:lnTo>
                <a:lnTo>
                  <a:pt x="776" y="231"/>
                </a:lnTo>
                <a:lnTo>
                  <a:pt x="778" y="232"/>
                </a:lnTo>
                <a:lnTo>
                  <a:pt x="780" y="235"/>
                </a:lnTo>
                <a:lnTo>
                  <a:pt x="780" y="236"/>
                </a:lnTo>
                <a:lnTo>
                  <a:pt x="789" y="245"/>
                </a:lnTo>
                <a:lnTo>
                  <a:pt x="791" y="247"/>
                </a:lnTo>
                <a:lnTo>
                  <a:pt x="792" y="248"/>
                </a:lnTo>
                <a:lnTo>
                  <a:pt x="792" y="250"/>
                </a:lnTo>
                <a:lnTo>
                  <a:pt x="789" y="251"/>
                </a:lnTo>
                <a:lnTo>
                  <a:pt x="789" y="252"/>
                </a:lnTo>
                <a:lnTo>
                  <a:pt x="789" y="256"/>
                </a:lnTo>
                <a:lnTo>
                  <a:pt x="789" y="262"/>
                </a:lnTo>
                <a:lnTo>
                  <a:pt x="789" y="265"/>
                </a:lnTo>
                <a:lnTo>
                  <a:pt x="789" y="268"/>
                </a:lnTo>
                <a:lnTo>
                  <a:pt x="789" y="272"/>
                </a:lnTo>
                <a:lnTo>
                  <a:pt x="789" y="276"/>
                </a:lnTo>
                <a:lnTo>
                  <a:pt x="789" y="277"/>
                </a:lnTo>
                <a:lnTo>
                  <a:pt x="787" y="277"/>
                </a:lnTo>
                <a:lnTo>
                  <a:pt x="784" y="284"/>
                </a:lnTo>
                <a:lnTo>
                  <a:pt x="783" y="285"/>
                </a:lnTo>
                <a:lnTo>
                  <a:pt x="784" y="298"/>
                </a:lnTo>
                <a:lnTo>
                  <a:pt x="783" y="314"/>
                </a:lnTo>
                <a:lnTo>
                  <a:pt x="784" y="322"/>
                </a:lnTo>
                <a:lnTo>
                  <a:pt x="786" y="336"/>
                </a:lnTo>
                <a:lnTo>
                  <a:pt x="787" y="352"/>
                </a:lnTo>
                <a:lnTo>
                  <a:pt x="790" y="372"/>
                </a:lnTo>
                <a:lnTo>
                  <a:pt x="789" y="379"/>
                </a:lnTo>
                <a:lnTo>
                  <a:pt x="785" y="394"/>
                </a:lnTo>
                <a:lnTo>
                  <a:pt x="785" y="406"/>
                </a:lnTo>
                <a:lnTo>
                  <a:pt x="785" y="410"/>
                </a:lnTo>
                <a:lnTo>
                  <a:pt x="787" y="411"/>
                </a:lnTo>
                <a:lnTo>
                  <a:pt x="790" y="412"/>
                </a:lnTo>
                <a:lnTo>
                  <a:pt x="799" y="420"/>
                </a:lnTo>
                <a:lnTo>
                  <a:pt x="803" y="427"/>
                </a:lnTo>
                <a:lnTo>
                  <a:pt x="810" y="434"/>
                </a:lnTo>
                <a:lnTo>
                  <a:pt x="810" y="436"/>
                </a:lnTo>
                <a:lnTo>
                  <a:pt x="811" y="437"/>
                </a:lnTo>
                <a:lnTo>
                  <a:pt x="811" y="438"/>
                </a:lnTo>
                <a:lnTo>
                  <a:pt x="812" y="441"/>
                </a:lnTo>
                <a:lnTo>
                  <a:pt x="811" y="441"/>
                </a:lnTo>
                <a:lnTo>
                  <a:pt x="813" y="452"/>
                </a:lnTo>
                <a:lnTo>
                  <a:pt x="816" y="468"/>
                </a:lnTo>
                <a:lnTo>
                  <a:pt x="816" y="477"/>
                </a:lnTo>
                <a:lnTo>
                  <a:pt x="817" y="480"/>
                </a:lnTo>
                <a:lnTo>
                  <a:pt x="816" y="482"/>
                </a:lnTo>
                <a:lnTo>
                  <a:pt x="813" y="492"/>
                </a:lnTo>
                <a:lnTo>
                  <a:pt x="812" y="498"/>
                </a:lnTo>
                <a:lnTo>
                  <a:pt x="811" y="502"/>
                </a:lnTo>
                <a:lnTo>
                  <a:pt x="810" y="509"/>
                </a:lnTo>
                <a:lnTo>
                  <a:pt x="810" y="514"/>
                </a:lnTo>
                <a:lnTo>
                  <a:pt x="810" y="518"/>
                </a:lnTo>
                <a:lnTo>
                  <a:pt x="810" y="523"/>
                </a:lnTo>
                <a:lnTo>
                  <a:pt x="810" y="528"/>
                </a:lnTo>
                <a:lnTo>
                  <a:pt x="810" y="533"/>
                </a:lnTo>
                <a:lnTo>
                  <a:pt x="810" y="535"/>
                </a:lnTo>
                <a:lnTo>
                  <a:pt x="811" y="545"/>
                </a:lnTo>
                <a:lnTo>
                  <a:pt x="812" y="551"/>
                </a:lnTo>
                <a:lnTo>
                  <a:pt x="813" y="559"/>
                </a:lnTo>
                <a:lnTo>
                  <a:pt x="815" y="566"/>
                </a:lnTo>
                <a:lnTo>
                  <a:pt x="828" y="645"/>
                </a:lnTo>
                <a:lnTo>
                  <a:pt x="840" y="635"/>
                </a:lnTo>
                <a:lnTo>
                  <a:pt x="845" y="665"/>
                </a:lnTo>
                <a:lnTo>
                  <a:pt x="845" y="663"/>
                </a:lnTo>
                <a:lnTo>
                  <a:pt x="853" y="658"/>
                </a:lnTo>
                <a:lnTo>
                  <a:pt x="855" y="658"/>
                </a:lnTo>
                <a:lnTo>
                  <a:pt x="863" y="654"/>
                </a:lnTo>
                <a:lnTo>
                  <a:pt x="863" y="652"/>
                </a:lnTo>
                <a:lnTo>
                  <a:pt x="876" y="644"/>
                </a:lnTo>
                <a:lnTo>
                  <a:pt x="885" y="639"/>
                </a:lnTo>
                <a:lnTo>
                  <a:pt x="892" y="649"/>
                </a:lnTo>
                <a:lnTo>
                  <a:pt x="896" y="646"/>
                </a:lnTo>
                <a:lnTo>
                  <a:pt x="898" y="645"/>
                </a:lnTo>
                <a:lnTo>
                  <a:pt x="909" y="640"/>
                </a:lnTo>
                <a:lnTo>
                  <a:pt x="922" y="633"/>
                </a:lnTo>
                <a:lnTo>
                  <a:pt x="933" y="626"/>
                </a:lnTo>
                <a:lnTo>
                  <a:pt x="939" y="638"/>
                </a:lnTo>
                <a:lnTo>
                  <a:pt x="956" y="622"/>
                </a:lnTo>
                <a:lnTo>
                  <a:pt x="959" y="618"/>
                </a:lnTo>
                <a:lnTo>
                  <a:pt x="966" y="619"/>
                </a:lnTo>
                <a:lnTo>
                  <a:pt x="979" y="617"/>
                </a:lnTo>
                <a:lnTo>
                  <a:pt x="992" y="619"/>
                </a:lnTo>
                <a:lnTo>
                  <a:pt x="1023" y="623"/>
                </a:lnTo>
                <a:lnTo>
                  <a:pt x="1035" y="622"/>
                </a:lnTo>
                <a:lnTo>
                  <a:pt x="1047" y="619"/>
                </a:lnTo>
                <a:lnTo>
                  <a:pt x="1053" y="618"/>
                </a:lnTo>
                <a:lnTo>
                  <a:pt x="1061" y="617"/>
                </a:lnTo>
                <a:lnTo>
                  <a:pt x="1066" y="613"/>
                </a:lnTo>
                <a:lnTo>
                  <a:pt x="1077" y="601"/>
                </a:lnTo>
                <a:lnTo>
                  <a:pt x="1088" y="598"/>
                </a:lnTo>
                <a:lnTo>
                  <a:pt x="1093" y="597"/>
                </a:lnTo>
                <a:lnTo>
                  <a:pt x="1096" y="597"/>
                </a:lnTo>
                <a:lnTo>
                  <a:pt x="1104" y="597"/>
                </a:lnTo>
                <a:lnTo>
                  <a:pt x="1107" y="597"/>
                </a:lnTo>
                <a:lnTo>
                  <a:pt x="1111" y="598"/>
                </a:lnTo>
                <a:lnTo>
                  <a:pt x="1120" y="599"/>
                </a:lnTo>
                <a:lnTo>
                  <a:pt x="1132" y="602"/>
                </a:lnTo>
                <a:lnTo>
                  <a:pt x="1143" y="604"/>
                </a:lnTo>
                <a:lnTo>
                  <a:pt x="1144" y="606"/>
                </a:lnTo>
                <a:lnTo>
                  <a:pt x="1148" y="607"/>
                </a:lnTo>
                <a:lnTo>
                  <a:pt x="1149" y="607"/>
                </a:lnTo>
                <a:lnTo>
                  <a:pt x="1153" y="608"/>
                </a:lnTo>
                <a:lnTo>
                  <a:pt x="1157" y="608"/>
                </a:lnTo>
                <a:lnTo>
                  <a:pt x="1158" y="608"/>
                </a:lnTo>
                <a:lnTo>
                  <a:pt x="1159" y="608"/>
                </a:lnTo>
                <a:lnTo>
                  <a:pt x="1160" y="608"/>
                </a:lnTo>
                <a:lnTo>
                  <a:pt x="1162" y="608"/>
                </a:lnTo>
                <a:lnTo>
                  <a:pt x="1165" y="608"/>
                </a:lnTo>
                <a:lnTo>
                  <a:pt x="1168" y="609"/>
                </a:lnTo>
                <a:lnTo>
                  <a:pt x="1169" y="609"/>
                </a:lnTo>
                <a:lnTo>
                  <a:pt x="1171" y="609"/>
                </a:lnTo>
                <a:lnTo>
                  <a:pt x="1173" y="609"/>
                </a:lnTo>
                <a:lnTo>
                  <a:pt x="1174" y="610"/>
                </a:lnTo>
                <a:lnTo>
                  <a:pt x="1175" y="610"/>
                </a:lnTo>
                <a:lnTo>
                  <a:pt x="1178" y="612"/>
                </a:lnTo>
                <a:lnTo>
                  <a:pt x="1179" y="612"/>
                </a:lnTo>
                <a:lnTo>
                  <a:pt x="1184" y="614"/>
                </a:lnTo>
                <a:lnTo>
                  <a:pt x="1191" y="617"/>
                </a:lnTo>
                <a:lnTo>
                  <a:pt x="1192" y="618"/>
                </a:lnTo>
                <a:lnTo>
                  <a:pt x="1194" y="619"/>
                </a:lnTo>
                <a:lnTo>
                  <a:pt x="1195" y="620"/>
                </a:lnTo>
                <a:lnTo>
                  <a:pt x="1197" y="622"/>
                </a:lnTo>
                <a:lnTo>
                  <a:pt x="1200" y="623"/>
                </a:lnTo>
                <a:lnTo>
                  <a:pt x="1202" y="626"/>
                </a:lnTo>
                <a:lnTo>
                  <a:pt x="1203" y="628"/>
                </a:lnTo>
                <a:lnTo>
                  <a:pt x="1205" y="629"/>
                </a:lnTo>
                <a:lnTo>
                  <a:pt x="1206" y="630"/>
                </a:lnTo>
                <a:lnTo>
                  <a:pt x="1207" y="630"/>
                </a:lnTo>
                <a:lnTo>
                  <a:pt x="1208" y="631"/>
                </a:lnTo>
                <a:lnTo>
                  <a:pt x="1210" y="631"/>
                </a:lnTo>
                <a:lnTo>
                  <a:pt x="1211" y="633"/>
                </a:lnTo>
                <a:lnTo>
                  <a:pt x="1213" y="633"/>
                </a:lnTo>
                <a:lnTo>
                  <a:pt x="1216" y="633"/>
                </a:lnTo>
                <a:lnTo>
                  <a:pt x="1218" y="631"/>
                </a:lnTo>
                <a:lnTo>
                  <a:pt x="1221" y="631"/>
                </a:lnTo>
                <a:lnTo>
                  <a:pt x="1223" y="630"/>
                </a:lnTo>
                <a:lnTo>
                  <a:pt x="1226" y="630"/>
                </a:lnTo>
                <a:lnTo>
                  <a:pt x="1238" y="625"/>
                </a:lnTo>
                <a:lnTo>
                  <a:pt x="1240" y="624"/>
                </a:lnTo>
                <a:lnTo>
                  <a:pt x="1243" y="624"/>
                </a:lnTo>
                <a:lnTo>
                  <a:pt x="1253" y="622"/>
                </a:lnTo>
                <a:lnTo>
                  <a:pt x="1254" y="624"/>
                </a:lnTo>
                <a:lnTo>
                  <a:pt x="1262" y="626"/>
                </a:lnTo>
                <a:lnTo>
                  <a:pt x="1265" y="626"/>
                </a:lnTo>
                <a:lnTo>
                  <a:pt x="1269" y="628"/>
                </a:lnTo>
                <a:lnTo>
                  <a:pt x="1271" y="628"/>
                </a:lnTo>
                <a:lnTo>
                  <a:pt x="1281" y="630"/>
                </a:lnTo>
                <a:lnTo>
                  <a:pt x="1299" y="635"/>
                </a:lnTo>
                <a:lnTo>
                  <a:pt x="1330" y="644"/>
                </a:lnTo>
                <a:lnTo>
                  <a:pt x="1333" y="644"/>
                </a:lnTo>
                <a:lnTo>
                  <a:pt x="1335" y="645"/>
                </a:lnTo>
                <a:lnTo>
                  <a:pt x="1338" y="645"/>
                </a:lnTo>
                <a:lnTo>
                  <a:pt x="1340" y="646"/>
                </a:lnTo>
                <a:lnTo>
                  <a:pt x="1360" y="651"/>
                </a:lnTo>
                <a:lnTo>
                  <a:pt x="1368" y="650"/>
                </a:lnTo>
                <a:lnTo>
                  <a:pt x="1374" y="649"/>
                </a:lnTo>
                <a:lnTo>
                  <a:pt x="1382" y="647"/>
                </a:lnTo>
                <a:lnTo>
                  <a:pt x="1392" y="649"/>
                </a:lnTo>
                <a:lnTo>
                  <a:pt x="1397" y="650"/>
                </a:lnTo>
                <a:lnTo>
                  <a:pt x="1403" y="651"/>
                </a:lnTo>
                <a:lnTo>
                  <a:pt x="1411" y="652"/>
                </a:lnTo>
                <a:lnTo>
                  <a:pt x="1421" y="655"/>
                </a:lnTo>
                <a:lnTo>
                  <a:pt x="1426" y="656"/>
                </a:lnTo>
                <a:lnTo>
                  <a:pt x="1438" y="655"/>
                </a:lnTo>
                <a:lnTo>
                  <a:pt x="1442" y="654"/>
                </a:lnTo>
                <a:lnTo>
                  <a:pt x="1453" y="654"/>
                </a:lnTo>
                <a:lnTo>
                  <a:pt x="1462" y="654"/>
                </a:lnTo>
                <a:lnTo>
                  <a:pt x="1468" y="654"/>
                </a:lnTo>
                <a:lnTo>
                  <a:pt x="1478" y="658"/>
                </a:lnTo>
                <a:lnTo>
                  <a:pt x="1491" y="663"/>
                </a:lnTo>
                <a:lnTo>
                  <a:pt x="1504" y="668"/>
                </a:lnTo>
                <a:lnTo>
                  <a:pt x="1513" y="671"/>
                </a:lnTo>
                <a:lnTo>
                  <a:pt x="1517" y="672"/>
                </a:lnTo>
                <a:lnTo>
                  <a:pt x="1520" y="672"/>
                </a:lnTo>
                <a:lnTo>
                  <a:pt x="1522" y="672"/>
                </a:lnTo>
                <a:lnTo>
                  <a:pt x="1525" y="672"/>
                </a:lnTo>
                <a:lnTo>
                  <a:pt x="1526" y="673"/>
                </a:lnTo>
                <a:lnTo>
                  <a:pt x="1527" y="672"/>
                </a:lnTo>
                <a:lnTo>
                  <a:pt x="1529" y="673"/>
                </a:lnTo>
                <a:lnTo>
                  <a:pt x="1531" y="673"/>
                </a:lnTo>
                <a:lnTo>
                  <a:pt x="1532" y="673"/>
                </a:lnTo>
                <a:lnTo>
                  <a:pt x="1536" y="673"/>
                </a:lnTo>
                <a:lnTo>
                  <a:pt x="1538" y="673"/>
                </a:lnTo>
                <a:lnTo>
                  <a:pt x="1539" y="674"/>
                </a:lnTo>
                <a:lnTo>
                  <a:pt x="1541" y="674"/>
                </a:lnTo>
                <a:lnTo>
                  <a:pt x="1542" y="674"/>
                </a:lnTo>
                <a:lnTo>
                  <a:pt x="1544" y="674"/>
                </a:lnTo>
                <a:lnTo>
                  <a:pt x="1547" y="674"/>
                </a:lnTo>
                <a:lnTo>
                  <a:pt x="1549" y="676"/>
                </a:lnTo>
                <a:lnTo>
                  <a:pt x="1550" y="676"/>
                </a:lnTo>
                <a:lnTo>
                  <a:pt x="1552" y="676"/>
                </a:lnTo>
                <a:lnTo>
                  <a:pt x="1554" y="676"/>
                </a:lnTo>
                <a:lnTo>
                  <a:pt x="1555" y="677"/>
                </a:lnTo>
                <a:lnTo>
                  <a:pt x="1558" y="677"/>
                </a:lnTo>
                <a:lnTo>
                  <a:pt x="1561" y="677"/>
                </a:lnTo>
                <a:lnTo>
                  <a:pt x="1565" y="678"/>
                </a:lnTo>
                <a:lnTo>
                  <a:pt x="1566" y="678"/>
                </a:lnTo>
                <a:lnTo>
                  <a:pt x="1570" y="679"/>
                </a:lnTo>
                <a:lnTo>
                  <a:pt x="1570" y="678"/>
                </a:lnTo>
                <a:lnTo>
                  <a:pt x="1573" y="674"/>
                </a:lnTo>
                <a:lnTo>
                  <a:pt x="1574" y="672"/>
                </a:lnTo>
                <a:lnTo>
                  <a:pt x="1575" y="670"/>
                </a:lnTo>
                <a:lnTo>
                  <a:pt x="1577" y="666"/>
                </a:lnTo>
                <a:lnTo>
                  <a:pt x="1579" y="663"/>
                </a:lnTo>
                <a:lnTo>
                  <a:pt x="1580" y="661"/>
                </a:lnTo>
                <a:lnTo>
                  <a:pt x="1581" y="658"/>
                </a:lnTo>
                <a:lnTo>
                  <a:pt x="1582" y="660"/>
                </a:lnTo>
                <a:lnTo>
                  <a:pt x="1596" y="663"/>
                </a:lnTo>
                <a:lnTo>
                  <a:pt x="1605" y="666"/>
                </a:lnTo>
                <a:lnTo>
                  <a:pt x="1607" y="666"/>
                </a:lnTo>
                <a:lnTo>
                  <a:pt x="1611" y="667"/>
                </a:lnTo>
                <a:lnTo>
                  <a:pt x="1618" y="668"/>
                </a:lnTo>
                <a:lnTo>
                  <a:pt x="1621" y="670"/>
                </a:lnTo>
                <a:lnTo>
                  <a:pt x="1625" y="671"/>
                </a:lnTo>
                <a:lnTo>
                  <a:pt x="1628" y="672"/>
                </a:lnTo>
                <a:lnTo>
                  <a:pt x="1632" y="673"/>
                </a:lnTo>
                <a:lnTo>
                  <a:pt x="1637" y="676"/>
                </a:lnTo>
                <a:lnTo>
                  <a:pt x="1640" y="677"/>
                </a:lnTo>
                <a:lnTo>
                  <a:pt x="1648" y="681"/>
                </a:lnTo>
                <a:lnTo>
                  <a:pt x="1655" y="684"/>
                </a:lnTo>
                <a:lnTo>
                  <a:pt x="1660" y="687"/>
                </a:lnTo>
                <a:lnTo>
                  <a:pt x="1665" y="689"/>
                </a:lnTo>
                <a:lnTo>
                  <a:pt x="1671" y="690"/>
                </a:lnTo>
                <a:lnTo>
                  <a:pt x="1673" y="692"/>
                </a:lnTo>
                <a:lnTo>
                  <a:pt x="1678" y="694"/>
                </a:lnTo>
                <a:lnTo>
                  <a:pt x="1681" y="695"/>
                </a:lnTo>
                <a:lnTo>
                  <a:pt x="1683" y="697"/>
                </a:lnTo>
                <a:lnTo>
                  <a:pt x="1682" y="703"/>
                </a:lnTo>
                <a:lnTo>
                  <a:pt x="1680" y="708"/>
                </a:lnTo>
                <a:lnTo>
                  <a:pt x="1680" y="709"/>
                </a:lnTo>
                <a:lnTo>
                  <a:pt x="1680" y="710"/>
                </a:lnTo>
                <a:lnTo>
                  <a:pt x="1678" y="713"/>
                </a:lnTo>
                <a:lnTo>
                  <a:pt x="1676" y="716"/>
                </a:lnTo>
                <a:lnTo>
                  <a:pt x="1675" y="718"/>
                </a:lnTo>
                <a:lnTo>
                  <a:pt x="1675" y="719"/>
                </a:lnTo>
                <a:lnTo>
                  <a:pt x="1673" y="720"/>
                </a:lnTo>
                <a:lnTo>
                  <a:pt x="1672" y="720"/>
                </a:lnTo>
                <a:lnTo>
                  <a:pt x="1668" y="725"/>
                </a:lnTo>
                <a:lnTo>
                  <a:pt x="1665" y="729"/>
                </a:lnTo>
                <a:lnTo>
                  <a:pt x="1662" y="732"/>
                </a:lnTo>
                <a:lnTo>
                  <a:pt x="1659" y="737"/>
                </a:lnTo>
                <a:lnTo>
                  <a:pt x="1660" y="738"/>
                </a:lnTo>
                <a:lnTo>
                  <a:pt x="1662" y="740"/>
                </a:lnTo>
                <a:lnTo>
                  <a:pt x="1668" y="743"/>
                </a:lnTo>
                <a:lnTo>
                  <a:pt x="1678" y="748"/>
                </a:lnTo>
                <a:lnTo>
                  <a:pt x="1678" y="747"/>
                </a:lnTo>
                <a:lnTo>
                  <a:pt x="1681" y="742"/>
                </a:lnTo>
                <a:lnTo>
                  <a:pt x="1688" y="746"/>
                </a:lnTo>
                <a:lnTo>
                  <a:pt x="1689" y="746"/>
                </a:lnTo>
                <a:lnTo>
                  <a:pt x="1691" y="747"/>
                </a:lnTo>
                <a:lnTo>
                  <a:pt x="1692" y="747"/>
                </a:lnTo>
                <a:lnTo>
                  <a:pt x="1689" y="751"/>
                </a:lnTo>
                <a:lnTo>
                  <a:pt x="1691" y="751"/>
                </a:lnTo>
                <a:lnTo>
                  <a:pt x="1699" y="756"/>
                </a:lnTo>
                <a:lnTo>
                  <a:pt x="1698" y="758"/>
                </a:lnTo>
                <a:lnTo>
                  <a:pt x="1692" y="770"/>
                </a:lnTo>
                <a:lnTo>
                  <a:pt x="1689" y="774"/>
                </a:lnTo>
                <a:lnTo>
                  <a:pt x="1688" y="777"/>
                </a:lnTo>
                <a:lnTo>
                  <a:pt x="1687" y="779"/>
                </a:lnTo>
                <a:lnTo>
                  <a:pt x="1683" y="788"/>
                </a:lnTo>
                <a:lnTo>
                  <a:pt x="1681" y="795"/>
                </a:lnTo>
                <a:lnTo>
                  <a:pt x="1680" y="795"/>
                </a:lnTo>
                <a:lnTo>
                  <a:pt x="1675" y="815"/>
                </a:lnTo>
                <a:lnTo>
                  <a:pt x="1673" y="819"/>
                </a:lnTo>
                <a:lnTo>
                  <a:pt x="1666" y="831"/>
                </a:lnTo>
                <a:lnTo>
                  <a:pt x="1664" y="835"/>
                </a:lnTo>
                <a:lnTo>
                  <a:pt x="1650" y="849"/>
                </a:lnTo>
                <a:lnTo>
                  <a:pt x="1649" y="852"/>
                </a:lnTo>
                <a:lnTo>
                  <a:pt x="1641" y="867"/>
                </a:lnTo>
                <a:lnTo>
                  <a:pt x="1628" y="873"/>
                </a:lnTo>
                <a:lnTo>
                  <a:pt x="1625" y="874"/>
                </a:lnTo>
                <a:lnTo>
                  <a:pt x="1609" y="879"/>
                </a:lnTo>
                <a:lnTo>
                  <a:pt x="1602" y="881"/>
                </a:lnTo>
                <a:lnTo>
                  <a:pt x="1601" y="883"/>
                </a:lnTo>
                <a:lnTo>
                  <a:pt x="1600" y="883"/>
                </a:lnTo>
                <a:lnTo>
                  <a:pt x="1590" y="886"/>
                </a:lnTo>
                <a:lnTo>
                  <a:pt x="1589" y="886"/>
                </a:lnTo>
                <a:lnTo>
                  <a:pt x="1587" y="886"/>
                </a:lnTo>
                <a:lnTo>
                  <a:pt x="1586" y="887"/>
                </a:lnTo>
                <a:lnTo>
                  <a:pt x="1586" y="889"/>
                </a:lnTo>
                <a:lnTo>
                  <a:pt x="1591" y="913"/>
                </a:lnTo>
                <a:lnTo>
                  <a:pt x="1591" y="915"/>
                </a:lnTo>
                <a:lnTo>
                  <a:pt x="1591" y="916"/>
                </a:lnTo>
                <a:lnTo>
                  <a:pt x="1591" y="917"/>
                </a:lnTo>
                <a:lnTo>
                  <a:pt x="1592" y="922"/>
                </a:lnTo>
                <a:lnTo>
                  <a:pt x="1598" y="948"/>
                </a:lnTo>
                <a:lnTo>
                  <a:pt x="1602" y="947"/>
                </a:lnTo>
                <a:lnTo>
                  <a:pt x="1603" y="947"/>
                </a:lnTo>
                <a:lnTo>
                  <a:pt x="1605" y="947"/>
                </a:lnTo>
                <a:lnTo>
                  <a:pt x="1606" y="945"/>
                </a:lnTo>
                <a:lnTo>
                  <a:pt x="1607" y="945"/>
                </a:lnTo>
                <a:lnTo>
                  <a:pt x="1608" y="945"/>
                </a:lnTo>
                <a:lnTo>
                  <a:pt x="1611" y="944"/>
                </a:lnTo>
                <a:lnTo>
                  <a:pt x="1612" y="944"/>
                </a:lnTo>
                <a:lnTo>
                  <a:pt x="1613" y="944"/>
                </a:lnTo>
                <a:lnTo>
                  <a:pt x="1614" y="947"/>
                </a:lnTo>
                <a:lnTo>
                  <a:pt x="1617" y="951"/>
                </a:lnTo>
                <a:lnTo>
                  <a:pt x="1621" y="958"/>
                </a:lnTo>
                <a:lnTo>
                  <a:pt x="1624" y="964"/>
                </a:lnTo>
                <a:lnTo>
                  <a:pt x="1625" y="964"/>
                </a:lnTo>
                <a:lnTo>
                  <a:pt x="1627" y="963"/>
                </a:lnTo>
                <a:lnTo>
                  <a:pt x="1630" y="960"/>
                </a:lnTo>
                <a:lnTo>
                  <a:pt x="1634" y="958"/>
                </a:lnTo>
                <a:lnTo>
                  <a:pt x="1639" y="954"/>
                </a:lnTo>
                <a:lnTo>
                  <a:pt x="1640" y="953"/>
                </a:lnTo>
                <a:lnTo>
                  <a:pt x="1643" y="953"/>
                </a:lnTo>
                <a:lnTo>
                  <a:pt x="1644" y="951"/>
                </a:lnTo>
                <a:lnTo>
                  <a:pt x="1645" y="950"/>
                </a:lnTo>
                <a:lnTo>
                  <a:pt x="1648" y="950"/>
                </a:lnTo>
                <a:lnTo>
                  <a:pt x="1649" y="949"/>
                </a:lnTo>
                <a:lnTo>
                  <a:pt x="1653" y="948"/>
                </a:lnTo>
                <a:lnTo>
                  <a:pt x="1655" y="947"/>
                </a:lnTo>
                <a:lnTo>
                  <a:pt x="1657" y="945"/>
                </a:lnTo>
                <a:lnTo>
                  <a:pt x="1657" y="947"/>
                </a:lnTo>
                <a:lnTo>
                  <a:pt x="1659" y="947"/>
                </a:lnTo>
                <a:lnTo>
                  <a:pt x="1660" y="947"/>
                </a:lnTo>
                <a:lnTo>
                  <a:pt x="1662" y="947"/>
                </a:lnTo>
                <a:lnTo>
                  <a:pt x="1666" y="945"/>
                </a:lnTo>
                <a:lnTo>
                  <a:pt x="1667" y="945"/>
                </a:lnTo>
                <a:lnTo>
                  <a:pt x="1670" y="945"/>
                </a:lnTo>
                <a:lnTo>
                  <a:pt x="1671" y="945"/>
                </a:lnTo>
                <a:lnTo>
                  <a:pt x="1672" y="944"/>
                </a:lnTo>
                <a:lnTo>
                  <a:pt x="1673" y="944"/>
                </a:lnTo>
                <a:lnTo>
                  <a:pt x="1675" y="945"/>
                </a:lnTo>
                <a:lnTo>
                  <a:pt x="1675" y="948"/>
                </a:lnTo>
                <a:lnTo>
                  <a:pt x="1676" y="949"/>
                </a:lnTo>
                <a:lnTo>
                  <a:pt x="1676" y="950"/>
                </a:lnTo>
                <a:lnTo>
                  <a:pt x="1677" y="950"/>
                </a:lnTo>
                <a:lnTo>
                  <a:pt x="1683" y="950"/>
                </a:lnTo>
                <a:lnTo>
                  <a:pt x="1684" y="950"/>
                </a:lnTo>
                <a:lnTo>
                  <a:pt x="1696" y="951"/>
                </a:lnTo>
                <a:lnTo>
                  <a:pt x="1704" y="951"/>
                </a:lnTo>
                <a:lnTo>
                  <a:pt x="1718" y="949"/>
                </a:lnTo>
                <a:lnTo>
                  <a:pt x="1723" y="949"/>
                </a:lnTo>
                <a:lnTo>
                  <a:pt x="1725" y="948"/>
                </a:lnTo>
                <a:lnTo>
                  <a:pt x="1728" y="948"/>
                </a:lnTo>
                <a:lnTo>
                  <a:pt x="1729" y="948"/>
                </a:lnTo>
                <a:lnTo>
                  <a:pt x="1730" y="948"/>
                </a:lnTo>
                <a:lnTo>
                  <a:pt x="1732" y="947"/>
                </a:lnTo>
                <a:lnTo>
                  <a:pt x="1736" y="947"/>
                </a:lnTo>
                <a:lnTo>
                  <a:pt x="1737" y="949"/>
                </a:lnTo>
                <a:lnTo>
                  <a:pt x="1739" y="954"/>
                </a:lnTo>
                <a:lnTo>
                  <a:pt x="1740" y="955"/>
                </a:lnTo>
                <a:lnTo>
                  <a:pt x="1741" y="960"/>
                </a:lnTo>
                <a:lnTo>
                  <a:pt x="1742" y="960"/>
                </a:lnTo>
                <a:lnTo>
                  <a:pt x="1773" y="951"/>
                </a:lnTo>
                <a:lnTo>
                  <a:pt x="1792" y="947"/>
                </a:lnTo>
                <a:lnTo>
                  <a:pt x="1862" y="928"/>
                </a:lnTo>
                <a:lnTo>
                  <a:pt x="1868" y="926"/>
                </a:lnTo>
                <a:lnTo>
                  <a:pt x="1872" y="924"/>
                </a:lnTo>
                <a:lnTo>
                  <a:pt x="1875" y="923"/>
                </a:lnTo>
                <a:lnTo>
                  <a:pt x="1878" y="921"/>
                </a:lnTo>
                <a:lnTo>
                  <a:pt x="1883" y="917"/>
                </a:lnTo>
                <a:lnTo>
                  <a:pt x="1913" y="890"/>
                </a:lnTo>
                <a:lnTo>
                  <a:pt x="1920" y="884"/>
                </a:lnTo>
                <a:lnTo>
                  <a:pt x="1932" y="901"/>
                </a:lnTo>
                <a:lnTo>
                  <a:pt x="1937" y="896"/>
                </a:lnTo>
                <a:lnTo>
                  <a:pt x="1944" y="891"/>
                </a:lnTo>
                <a:lnTo>
                  <a:pt x="1949" y="887"/>
                </a:lnTo>
                <a:lnTo>
                  <a:pt x="1954" y="884"/>
                </a:lnTo>
                <a:lnTo>
                  <a:pt x="1959" y="880"/>
                </a:lnTo>
                <a:lnTo>
                  <a:pt x="1979" y="853"/>
                </a:lnTo>
                <a:lnTo>
                  <a:pt x="1988" y="839"/>
                </a:lnTo>
                <a:lnTo>
                  <a:pt x="2006" y="816"/>
                </a:lnTo>
                <a:lnTo>
                  <a:pt x="2019" y="799"/>
                </a:lnTo>
                <a:lnTo>
                  <a:pt x="2030" y="783"/>
                </a:lnTo>
                <a:lnTo>
                  <a:pt x="2038" y="774"/>
                </a:lnTo>
                <a:lnTo>
                  <a:pt x="2047" y="761"/>
                </a:lnTo>
                <a:lnTo>
                  <a:pt x="2062" y="740"/>
                </a:lnTo>
                <a:lnTo>
                  <a:pt x="2070" y="731"/>
                </a:lnTo>
                <a:lnTo>
                  <a:pt x="2088" y="725"/>
                </a:lnTo>
                <a:lnTo>
                  <a:pt x="2094" y="716"/>
                </a:lnTo>
                <a:lnTo>
                  <a:pt x="2094" y="713"/>
                </a:lnTo>
                <a:lnTo>
                  <a:pt x="2118" y="673"/>
                </a:lnTo>
                <a:lnTo>
                  <a:pt x="2130" y="652"/>
                </a:lnTo>
                <a:lnTo>
                  <a:pt x="2137" y="641"/>
                </a:lnTo>
                <a:lnTo>
                  <a:pt x="2145" y="628"/>
                </a:lnTo>
                <a:lnTo>
                  <a:pt x="2148" y="622"/>
                </a:lnTo>
                <a:lnTo>
                  <a:pt x="2151" y="617"/>
                </a:lnTo>
                <a:lnTo>
                  <a:pt x="2153" y="613"/>
                </a:lnTo>
                <a:lnTo>
                  <a:pt x="2157" y="607"/>
                </a:lnTo>
                <a:lnTo>
                  <a:pt x="2158" y="603"/>
                </a:lnTo>
                <a:lnTo>
                  <a:pt x="2159" y="602"/>
                </a:lnTo>
                <a:lnTo>
                  <a:pt x="2163" y="592"/>
                </a:lnTo>
                <a:lnTo>
                  <a:pt x="2168" y="581"/>
                </a:lnTo>
                <a:lnTo>
                  <a:pt x="2171" y="575"/>
                </a:lnTo>
                <a:lnTo>
                  <a:pt x="2177" y="560"/>
                </a:lnTo>
                <a:lnTo>
                  <a:pt x="2179" y="553"/>
                </a:lnTo>
                <a:lnTo>
                  <a:pt x="2180" y="550"/>
                </a:lnTo>
                <a:lnTo>
                  <a:pt x="2183" y="551"/>
                </a:lnTo>
                <a:lnTo>
                  <a:pt x="2231" y="575"/>
                </a:lnTo>
                <a:lnTo>
                  <a:pt x="2238" y="578"/>
                </a:lnTo>
                <a:lnTo>
                  <a:pt x="2235" y="559"/>
                </a:lnTo>
                <a:lnTo>
                  <a:pt x="2233" y="544"/>
                </a:lnTo>
                <a:lnTo>
                  <a:pt x="2237" y="501"/>
                </a:lnTo>
                <a:lnTo>
                  <a:pt x="2239" y="466"/>
                </a:lnTo>
                <a:lnTo>
                  <a:pt x="2246" y="442"/>
                </a:lnTo>
                <a:lnTo>
                  <a:pt x="2251" y="425"/>
                </a:lnTo>
                <a:lnTo>
                  <a:pt x="2255" y="412"/>
                </a:lnTo>
                <a:lnTo>
                  <a:pt x="2275" y="361"/>
                </a:lnTo>
                <a:lnTo>
                  <a:pt x="2286" y="335"/>
                </a:lnTo>
                <a:lnTo>
                  <a:pt x="2296" y="313"/>
                </a:lnTo>
                <a:lnTo>
                  <a:pt x="2303" y="298"/>
                </a:lnTo>
                <a:lnTo>
                  <a:pt x="2311" y="284"/>
                </a:lnTo>
                <a:lnTo>
                  <a:pt x="2319" y="268"/>
                </a:lnTo>
                <a:lnTo>
                  <a:pt x="2333" y="247"/>
                </a:lnTo>
                <a:lnTo>
                  <a:pt x="2356" y="215"/>
                </a:lnTo>
                <a:lnTo>
                  <a:pt x="2370" y="199"/>
                </a:lnTo>
                <a:lnTo>
                  <a:pt x="2383" y="184"/>
                </a:lnTo>
                <a:lnTo>
                  <a:pt x="2393" y="175"/>
                </a:lnTo>
                <a:lnTo>
                  <a:pt x="2399" y="168"/>
                </a:lnTo>
                <a:lnTo>
                  <a:pt x="2415" y="156"/>
                </a:lnTo>
                <a:lnTo>
                  <a:pt x="2438" y="139"/>
                </a:lnTo>
                <a:lnTo>
                  <a:pt x="2454" y="127"/>
                </a:lnTo>
                <a:lnTo>
                  <a:pt x="2476" y="113"/>
                </a:lnTo>
                <a:lnTo>
                  <a:pt x="2498" y="100"/>
                </a:lnTo>
                <a:lnTo>
                  <a:pt x="2511" y="93"/>
                </a:lnTo>
                <a:lnTo>
                  <a:pt x="2519" y="88"/>
                </a:lnTo>
                <a:lnTo>
                  <a:pt x="2524" y="91"/>
                </a:lnTo>
                <a:lnTo>
                  <a:pt x="2511" y="118"/>
                </a:lnTo>
                <a:lnTo>
                  <a:pt x="2520" y="118"/>
                </a:lnTo>
                <a:lnTo>
                  <a:pt x="2522" y="119"/>
                </a:lnTo>
                <a:lnTo>
                  <a:pt x="2526" y="119"/>
                </a:lnTo>
                <a:lnTo>
                  <a:pt x="2531" y="119"/>
                </a:lnTo>
                <a:lnTo>
                  <a:pt x="2526" y="128"/>
                </a:lnTo>
                <a:lnTo>
                  <a:pt x="2525" y="130"/>
                </a:lnTo>
                <a:lnTo>
                  <a:pt x="2524" y="132"/>
                </a:lnTo>
                <a:lnTo>
                  <a:pt x="2522" y="134"/>
                </a:lnTo>
                <a:lnTo>
                  <a:pt x="2516" y="145"/>
                </a:lnTo>
                <a:lnTo>
                  <a:pt x="2509" y="157"/>
                </a:lnTo>
                <a:lnTo>
                  <a:pt x="2503" y="155"/>
                </a:lnTo>
                <a:lnTo>
                  <a:pt x="2500" y="159"/>
                </a:lnTo>
                <a:lnTo>
                  <a:pt x="2529" y="177"/>
                </a:lnTo>
                <a:lnTo>
                  <a:pt x="2529" y="183"/>
                </a:lnTo>
                <a:lnTo>
                  <a:pt x="2529" y="187"/>
                </a:lnTo>
                <a:lnTo>
                  <a:pt x="2527" y="193"/>
                </a:lnTo>
                <a:lnTo>
                  <a:pt x="2538" y="203"/>
                </a:lnTo>
                <a:lnTo>
                  <a:pt x="2529" y="209"/>
                </a:lnTo>
                <a:lnTo>
                  <a:pt x="2543" y="226"/>
                </a:lnTo>
                <a:lnTo>
                  <a:pt x="2545" y="228"/>
                </a:lnTo>
                <a:lnTo>
                  <a:pt x="2547" y="230"/>
                </a:lnTo>
                <a:lnTo>
                  <a:pt x="2558" y="237"/>
                </a:lnTo>
                <a:lnTo>
                  <a:pt x="2564" y="241"/>
                </a:lnTo>
                <a:lnTo>
                  <a:pt x="2568" y="244"/>
                </a:lnTo>
                <a:lnTo>
                  <a:pt x="2594" y="257"/>
                </a:lnTo>
                <a:lnTo>
                  <a:pt x="2596" y="253"/>
                </a:lnTo>
                <a:lnTo>
                  <a:pt x="2600" y="257"/>
                </a:lnTo>
                <a:lnTo>
                  <a:pt x="2605" y="260"/>
                </a:lnTo>
                <a:lnTo>
                  <a:pt x="2599" y="267"/>
                </a:lnTo>
                <a:lnTo>
                  <a:pt x="2597" y="269"/>
                </a:lnTo>
                <a:lnTo>
                  <a:pt x="2590" y="279"/>
                </a:lnTo>
                <a:lnTo>
                  <a:pt x="2591" y="281"/>
                </a:lnTo>
                <a:lnTo>
                  <a:pt x="2593" y="281"/>
                </a:lnTo>
                <a:lnTo>
                  <a:pt x="2593" y="282"/>
                </a:lnTo>
                <a:lnTo>
                  <a:pt x="2594" y="282"/>
                </a:lnTo>
                <a:lnTo>
                  <a:pt x="2597" y="284"/>
                </a:lnTo>
                <a:lnTo>
                  <a:pt x="2599" y="284"/>
                </a:lnTo>
                <a:lnTo>
                  <a:pt x="2606" y="289"/>
                </a:lnTo>
                <a:lnTo>
                  <a:pt x="2606" y="290"/>
                </a:lnTo>
                <a:lnTo>
                  <a:pt x="2605" y="292"/>
                </a:lnTo>
                <a:lnTo>
                  <a:pt x="2605" y="293"/>
                </a:lnTo>
                <a:lnTo>
                  <a:pt x="2605" y="294"/>
                </a:lnTo>
                <a:lnTo>
                  <a:pt x="2605" y="295"/>
                </a:lnTo>
                <a:lnTo>
                  <a:pt x="2604" y="297"/>
                </a:lnTo>
                <a:lnTo>
                  <a:pt x="2604" y="298"/>
                </a:lnTo>
                <a:lnTo>
                  <a:pt x="2602" y="301"/>
                </a:lnTo>
                <a:lnTo>
                  <a:pt x="2601" y="304"/>
                </a:lnTo>
                <a:lnTo>
                  <a:pt x="2605" y="306"/>
                </a:lnTo>
                <a:lnTo>
                  <a:pt x="2607" y="308"/>
                </a:lnTo>
                <a:lnTo>
                  <a:pt x="2616" y="311"/>
                </a:lnTo>
                <a:lnTo>
                  <a:pt x="2626" y="315"/>
                </a:lnTo>
                <a:lnTo>
                  <a:pt x="2627" y="315"/>
                </a:lnTo>
                <a:lnTo>
                  <a:pt x="2632" y="317"/>
                </a:lnTo>
                <a:lnTo>
                  <a:pt x="2632" y="319"/>
                </a:lnTo>
                <a:lnTo>
                  <a:pt x="2637" y="320"/>
                </a:lnTo>
                <a:lnTo>
                  <a:pt x="2654" y="327"/>
                </a:lnTo>
                <a:lnTo>
                  <a:pt x="2648" y="337"/>
                </a:lnTo>
                <a:lnTo>
                  <a:pt x="2644" y="343"/>
                </a:lnTo>
                <a:lnTo>
                  <a:pt x="2645" y="345"/>
                </a:lnTo>
                <a:lnTo>
                  <a:pt x="2649" y="346"/>
                </a:lnTo>
                <a:lnTo>
                  <a:pt x="2657" y="349"/>
                </a:lnTo>
                <a:lnTo>
                  <a:pt x="2658" y="349"/>
                </a:lnTo>
                <a:lnTo>
                  <a:pt x="2661" y="349"/>
                </a:lnTo>
                <a:lnTo>
                  <a:pt x="2663" y="348"/>
                </a:lnTo>
                <a:lnTo>
                  <a:pt x="2664" y="349"/>
                </a:lnTo>
                <a:lnTo>
                  <a:pt x="2669" y="349"/>
                </a:lnTo>
                <a:lnTo>
                  <a:pt x="2673" y="352"/>
                </a:lnTo>
                <a:lnTo>
                  <a:pt x="2680" y="352"/>
                </a:lnTo>
                <a:lnTo>
                  <a:pt x="2684" y="352"/>
                </a:lnTo>
                <a:lnTo>
                  <a:pt x="2685" y="352"/>
                </a:lnTo>
                <a:lnTo>
                  <a:pt x="2689" y="352"/>
                </a:lnTo>
                <a:lnTo>
                  <a:pt x="2692" y="353"/>
                </a:lnTo>
                <a:lnTo>
                  <a:pt x="2695" y="354"/>
                </a:lnTo>
                <a:lnTo>
                  <a:pt x="2696" y="354"/>
                </a:lnTo>
                <a:lnTo>
                  <a:pt x="2706" y="346"/>
                </a:lnTo>
                <a:lnTo>
                  <a:pt x="2707" y="343"/>
                </a:lnTo>
                <a:lnTo>
                  <a:pt x="2708" y="343"/>
                </a:lnTo>
                <a:lnTo>
                  <a:pt x="2716" y="352"/>
                </a:lnTo>
                <a:lnTo>
                  <a:pt x="2716" y="354"/>
                </a:lnTo>
                <a:lnTo>
                  <a:pt x="2708" y="362"/>
                </a:lnTo>
                <a:lnTo>
                  <a:pt x="2719" y="377"/>
                </a:lnTo>
                <a:lnTo>
                  <a:pt x="2722" y="380"/>
                </a:lnTo>
                <a:lnTo>
                  <a:pt x="2725" y="385"/>
                </a:lnTo>
                <a:lnTo>
                  <a:pt x="2729" y="388"/>
                </a:lnTo>
                <a:lnTo>
                  <a:pt x="2732" y="388"/>
                </a:lnTo>
                <a:lnTo>
                  <a:pt x="2733" y="389"/>
                </a:lnTo>
                <a:lnTo>
                  <a:pt x="2734" y="389"/>
                </a:lnTo>
                <a:lnTo>
                  <a:pt x="2735" y="390"/>
                </a:lnTo>
                <a:lnTo>
                  <a:pt x="2741" y="395"/>
                </a:lnTo>
                <a:lnTo>
                  <a:pt x="2744" y="397"/>
                </a:lnTo>
                <a:lnTo>
                  <a:pt x="2745" y="397"/>
                </a:lnTo>
                <a:lnTo>
                  <a:pt x="2750" y="402"/>
                </a:lnTo>
                <a:lnTo>
                  <a:pt x="2754" y="405"/>
                </a:lnTo>
                <a:lnTo>
                  <a:pt x="2759" y="410"/>
                </a:lnTo>
                <a:lnTo>
                  <a:pt x="2762" y="412"/>
                </a:lnTo>
                <a:lnTo>
                  <a:pt x="2764" y="413"/>
                </a:lnTo>
                <a:lnTo>
                  <a:pt x="2765" y="413"/>
                </a:lnTo>
                <a:lnTo>
                  <a:pt x="2765" y="417"/>
                </a:lnTo>
                <a:lnTo>
                  <a:pt x="2765" y="427"/>
                </a:lnTo>
                <a:lnTo>
                  <a:pt x="2765" y="437"/>
                </a:lnTo>
                <a:lnTo>
                  <a:pt x="2766" y="454"/>
                </a:lnTo>
                <a:lnTo>
                  <a:pt x="2771" y="454"/>
                </a:lnTo>
                <a:lnTo>
                  <a:pt x="2787" y="458"/>
                </a:lnTo>
                <a:lnTo>
                  <a:pt x="2792" y="459"/>
                </a:lnTo>
                <a:lnTo>
                  <a:pt x="2799" y="461"/>
                </a:lnTo>
                <a:lnTo>
                  <a:pt x="2802" y="461"/>
                </a:lnTo>
                <a:lnTo>
                  <a:pt x="2803" y="461"/>
                </a:lnTo>
                <a:lnTo>
                  <a:pt x="2798" y="477"/>
                </a:lnTo>
                <a:lnTo>
                  <a:pt x="2793" y="490"/>
                </a:lnTo>
                <a:lnTo>
                  <a:pt x="2789" y="500"/>
                </a:lnTo>
                <a:lnTo>
                  <a:pt x="2787" y="509"/>
                </a:lnTo>
                <a:lnTo>
                  <a:pt x="2785" y="516"/>
                </a:lnTo>
                <a:lnTo>
                  <a:pt x="2786" y="517"/>
                </a:lnTo>
                <a:lnTo>
                  <a:pt x="2789" y="519"/>
                </a:lnTo>
                <a:lnTo>
                  <a:pt x="2793" y="521"/>
                </a:lnTo>
                <a:lnTo>
                  <a:pt x="2793" y="522"/>
                </a:lnTo>
                <a:lnTo>
                  <a:pt x="2797" y="524"/>
                </a:lnTo>
                <a:lnTo>
                  <a:pt x="2798" y="524"/>
                </a:lnTo>
                <a:lnTo>
                  <a:pt x="2801" y="526"/>
                </a:lnTo>
                <a:lnTo>
                  <a:pt x="2802" y="527"/>
                </a:lnTo>
                <a:lnTo>
                  <a:pt x="2803" y="527"/>
                </a:lnTo>
                <a:lnTo>
                  <a:pt x="2805" y="528"/>
                </a:lnTo>
                <a:lnTo>
                  <a:pt x="2807" y="528"/>
                </a:lnTo>
                <a:lnTo>
                  <a:pt x="2809" y="529"/>
                </a:lnTo>
                <a:lnTo>
                  <a:pt x="2813" y="530"/>
                </a:lnTo>
                <a:lnTo>
                  <a:pt x="2817" y="530"/>
                </a:lnTo>
                <a:lnTo>
                  <a:pt x="2819" y="532"/>
                </a:lnTo>
                <a:lnTo>
                  <a:pt x="2824" y="533"/>
                </a:lnTo>
                <a:lnTo>
                  <a:pt x="2830" y="534"/>
                </a:lnTo>
                <a:lnTo>
                  <a:pt x="2829" y="535"/>
                </a:lnTo>
                <a:lnTo>
                  <a:pt x="2826" y="538"/>
                </a:lnTo>
                <a:lnTo>
                  <a:pt x="2825" y="539"/>
                </a:lnTo>
                <a:lnTo>
                  <a:pt x="2824" y="540"/>
                </a:lnTo>
                <a:lnTo>
                  <a:pt x="2823" y="540"/>
                </a:lnTo>
                <a:lnTo>
                  <a:pt x="2823" y="542"/>
                </a:lnTo>
                <a:lnTo>
                  <a:pt x="2821" y="542"/>
                </a:lnTo>
                <a:lnTo>
                  <a:pt x="2820" y="543"/>
                </a:lnTo>
                <a:lnTo>
                  <a:pt x="2819" y="544"/>
                </a:lnTo>
                <a:lnTo>
                  <a:pt x="2818" y="546"/>
                </a:lnTo>
                <a:lnTo>
                  <a:pt x="2817" y="549"/>
                </a:lnTo>
                <a:lnTo>
                  <a:pt x="2815" y="549"/>
                </a:lnTo>
                <a:lnTo>
                  <a:pt x="2812" y="556"/>
                </a:lnTo>
                <a:lnTo>
                  <a:pt x="2812" y="558"/>
                </a:lnTo>
                <a:lnTo>
                  <a:pt x="2809" y="561"/>
                </a:lnTo>
                <a:lnTo>
                  <a:pt x="2807" y="566"/>
                </a:lnTo>
                <a:lnTo>
                  <a:pt x="2804" y="570"/>
                </a:lnTo>
                <a:lnTo>
                  <a:pt x="2804" y="571"/>
                </a:lnTo>
                <a:lnTo>
                  <a:pt x="2803" y="571"/>
                </a:lnTo>
                <a:lnTo>
                  <a:pt x="2804" y="572"/>
                </a:lnTo>
                <a:lnTo>
                  <a:pt x="2802" y="577"/>
                </a:lnTo>
                <a:lnTo>
                  <a:pt x="2796" y="591"/>
                </a:lnTo>
                <a:lnTo>
                  <a:pt x="2793" y="596"/>
                </a:lnTo>
                <a:lnTo>
                  <a:pt x="2793" y="597"/>
                </a:lnTo>
                <a:lnTo>
                  <a:pt x="2792" y="599"/>
                </a:lnTo>
                <a:lnTo>
                  <a:pt x="2791" y="603"/>
                </a:lnTo>
                <a:lnTo>
                  <a:pt x="2788" y="609"/>
                </a:lnTo>
                <a:lnTo>
                  <a:pt x="2785" y="624"/>
                </a:lnTo>
                <a:lnTo>
                  <a:pt x="2787" y="624"/>
                </a:lnTo>
                <a:lnTo>
                  <a:pt x="2789" y="624"/>
                </a:lnTo>
                <a:lnTo>
                  <a:pt x="2789" y="626"/>
                </a:lnTo>
                <a:lnTo>
                  <a:pt x="2787" y="628"/>
                </a:lnTo>
                <a:lnTo>
                  <a:pt x="2786" y="628"/>
                </a:lnTo>
                <a:lnTo>
                  <a:pt x="2785" y="628"/>
                </a:lnTo>
                <a:lnTo>
                  <a:pt x="2783" y="628"/>
                </a:lnTo>
                <a:lnTo>
                  <a:pt x="2782" y="629"/>
                </a:lnTo>
                <a:lnTo>
                  <a:pt x="2778" y="628"/>
                </a:lnTo>
                <a:lnTo>
                  <a:pt x="2778" y="629"/>
                </a:lnTo>
                <a:lnTo>
                  <a:pt x="2776" y="628"/>
                </a:lnTo>
                <a:lnTo>
                  <a:pt x="2776" y="629"/>
                </a:lnTo>
                <a:lnTo>
                  <a:pt x="2776" y="630"/>
                </a:lnTo>
                <a:lnTo>
                  <a:pt x="2770" y="629"/>
                </a:lnTo>
                <a:lnTo>
                  <a:pt x="2770" y="633"/>
                </a:lnTo>
                <a:lnTo>
                  <a:pt x="2769" y="634"/>
                </a:lnTo>
                <a:lnTo>
                  <a:pt x="2769" y="635"/>
                </a:lnTo>
                <a:lnTo>
                  <a:pt x="2766" y="640"/>
                </a:lnTo>
                <a:lnTo>
                  <a:pt x="2761" y="647"/>
                </a:lnTo>
                <a:lnTo>
                  <a:pt x="2759" y="654"/>
                </a:lnTo>
                <a:lnTo>
                  <a:pt x="2757" y="655"/>
                </a:lnTo>
                <a:lnTo>
                  <a:pt x="2756" y="657"/>
                </a:lnTo>
                <a:lnTo>
                  <a:pt x="2755" y="660"/>
                </a:lnTo>
                <a:lnTo>
                  <a:pt x="2755" y="661"/>
                </a:lnTo>
                <a:lnTo>
                  <a:pt x="2754" y="662"/>
                </a:lnTo>
                <a:lnTo>
                  <a:pt x="2751" y="666"/>
                </a:lnTo>
                <a:lnTo>
                  <a:pt x="2749" y="665"/>
                </a:lnTo>
                <a:lnTo>
                  <a:pt x="2746" y="663"/>
                </a:lnTo>
                <a:lnTo>
                  <a:pt x="2739" y="658"/>
                </a:lnTo>
                <a:lnTo>
                  <a:pt x="2737" y="657"/>
                </a:lnTo>
                <a:lnTo>
                  <a:pt x="2734" y="656"/>
                </a:lnTo>
                <a:lnTo>
                  <a:pt x="2732" y="657"/>
                </a:lnTo>
                <a:lnTo>
                  <a:pt x="2729" y="661"/>
                </a:lnTo>
                <a:lnTo>
                  <a:pt x="2725" y="665"/>
                </a:lnTo>
                <a:lnTo>
                  <a:pt x="2721" y="668"/>
                </a:lnTo>
                <a:lnTo>
                  <a:pt x="2711" y="676"/>
                </a:lnTo>
                <a:lnTo>
                  <a:pt x="2706" y="681"/>
                </a:lnTo>
                <a:lnTo>
                  <a:pt x="2702" y="687"/>
                </a:lnTo>
                <a:lnTo>
                  <a:pt x="2693" y="695"/>
                </a:lnTo>
                <a:lnTo>
                  <a:pt x="2687" y="702"/>
                </a:lnTo>
                <a:lnTo>
                  <a:pt x="2679" y="710"/>
                </a:lnTo>
                <a:lnTo>
                  <a:pt x="2665" y="719"/>
                </a:lnTo>
                <a:lnTo>
                  <a:pt x="2650" y="729"/>
                </a:lnTo>
                <a:lnTo>
                  <a:pt x="2645" y="732"/>
                </a:lnTo>
                <a:lnTo>
                  <a:pt x="2639" y="736"/>
                </a:lnTo>
                <a:lnTo>
                  <a:pt x="2632" y="743"/>
                </a:lnTo>
                <a:lnTo>
                  <a:pt x="2631" y="745"/>
                </a:lnTo>
                <a:lnTo>
                  <a:pt x="2627" y="747"/>
                </a:lnTo>
                <a:lnTo>
                  <a:pt x="2626" y="750"/>
                </a:lnTo>
                <a:lnTo>
                  <a:pt x="2622" y="753"/>
                </a:lnTo>
                <a:lnTo>
                  <a:pt x="2621" y="754"/>
                </a:lnTo>
                <a:lnTo>
                  <a:pt x="2622" y="756"/>
                </a:lnTo>
                <a:lnTo>
                  <a:pt x="2622" y="757"/>
                </a:lnTo>
                <a:lnTo>
                  <a:pt x="2623" y="758"/>
                </a:lnTo>
                <a:lnTo>
                  <a:pt x="2621" y="762"/>
                </a:lnTo>
                <a:lnTo>
                  <a:pt x="2618" y="766"/>
                </a:lnTo>
                <a:lnTo>
                  <a:pt x="2615" y="770"/>
                </a:lnTo>
                <a:lnTo>
                  <a:pt x="2613" y="774"/>
                </a:lnTo>
                <a:lnTo>
                  <a:pt x="2610" y="779"/>
                </a:lnTo>
                <a:lnTo>
                  <a:pt x="2609" y="783"/>
                </a:lnTo>
                <a:lnTo>
                  <a:pt x="2605" y="788"/>
                </a:lnTo>
                <a:lnTo>
                  <a:pt x="2604" y="790"/>
                </a:lnTo>
                <a:lnTo>
                  <a:pt x="2604" y="791"/>
                </a:lnTo>
                <a:lnTo>
                  <a:pt x="2602" y="796"/>
                </a:lnTo>
                <a:lnTo>
                  <a:pt x="2601" y="799"/>
                </a:lnTo>
                <a:lnTo>
                  <a:pt x="2601" y="800"/>
                </a:lnTo>
                <a:lnTo>
                  <a:pt x="2602" y="805"/>
                </a:lnTo>
                <a:lnTo>
                  <a:pt x="2602" y="811"/>
                </a:lnTo>
                <a:lnTo>
                  <a:pt x="2602" y="814"/>
                </a:lnTo>
                <a:lnTo>
                  <a:pt x="2601" y="816"/>
                </a:lnTo>
                <a:lnTo>
                  <a:pt x="2600" y="817"/>
                </a:lnTo>
                <a:lnTo>
                  <a:pt x="2597" y="821"/>
                </a:lnTo>
                <a:lnTo>
                  <a:pt x="2595" y="823"/>
                </a:lnTo>
                <a:lnTo>
                  <a:pt x="2595" y="825"/>
                </a:lnTo>
                <a:lnTo>
                  <a:pt x="2591" y="827"/>
                </a:lnTo>
                <a:lnTo>
                  <a:pt x="2589" y="828"/>
                </a:lnTo>
                <a:lnTo>
                  <a:pt x="2586" y="830"/>
                </a:lnTo>
                <a:lnTo>
                  <a:pt x="2584" y="831"/>
                </a:lnTo>
                <a:lnTo>
                  <a:pt x="2581" y="831"/>
                </a:lnTo>
                <a:lnTo>
                  <a:pt x="2580" y="831"/>
                </a:lnTo>
                <a:lnTo>
                  <a:pt x="2578" y="831"/>
                </a:lnTo>
                <a:lnTo>
                  <a:pt x="2577" y="831"/>
                </a:lnTo>
                <a:lnTo>
                  <a:pt x="2568" y="828"/>
                </a:lnTo>
                <a:lnTo>
                  <a:pt x="2565" y="828"/>
                </a:lnTo>
                <a:lnTo>
                  <a:pt x="2561" y="830"/>
                </a:lnTo>
                <a:lnTo>
                  <a:pt x="2558" y="831"/>
                </a:lnTo>
                <a:lnTo>
                  <a:pt x="2556" y="832"/>
                </a:lnTo>
                <a:lnTo>
                  <a:pt x="2553" y="836"/>
                </a:lnTo>
                <a:lnTo>
                  <a:pt x="2551" y="838"/>
                </a:lnTo>
                <a:lnTo>
                  <a:pt x="2550" y="843"/>
                </a:lnTo>
                <a:lnTo>
                  <a:pt x="2550" y="844"/>
                </a:lnTo>
                <a:lnTo>
                  <a:pt x="2548" y="844"/>
                </a:lnTo>
                <a:lnTo>
                  <a:pt x="2547" y="844"/>
                </a:lnTo>
                <a:lnTo>
                  <a:pt x="2546" y="844"/>
                </a:lnTo>
                <a:lnTo>
                  <a:pt x="2541" y="839"/>
                </a:lnTo>
                <a:lnTo>
                  <a:pt x="2540" y="838"/>
                </a:lnTo>
                <a:lnTo>
                  <a:pt x="2537" y="837"/>
                </a:lnTo>
                <a:lnTo>
                  <a:pt x="2535" y="837"/>
                </a:lnTo>
                <a:lnTo>
                  <a:pt x="2532" y="837"/>
                </a:lnTo>
                <a:lnTo>
                  <a:pt x="2531" y="837"/>
                </a:lnTo>
                <a:lnTo>
                  <a:pt x="2514" y="847"/>
                </a:lnTo>
                <a:lnTo>
                  <a:pt x="2510" y="849"/>
                </a:lnTo>
                <a:lnTo>
                  <a:pt x="2509" y="851"/>
                </a:lnTo>
                <a:lnTo>
                  <a:pt x="2504" y="854"/>
                </a:lnTo>
                <a:lnTo>
                  <a:pt x="2500" y="858"/>
                </a:lnTo>
                <a:lnTo>
                  <a:pt x="2493" y="865"/>
                </a:lnTo>
                <a:lnTo>
                  <a:pt x="2490" y="868"/>
                </a:lnTo>
                <a:lnTo>
                  <a:pt x="2490" y="870"/>
                </a:lnTo>
                <a:lnTo>
                  <a:pt x="2489" y="873"/>
                </a:lnTo>
                <a:lnTo>
                  <a:pt x="2489" y="875"/>
                </a:lnTo>
                <a:lnTo>
                  <a:pt x="2490" y="878"/>
                </a:lnTo>
                <a:lnTo>
                  <a:pt x="2490" y="879"/>
                </a:lnTo>
                <a:lnTo>
                  <a:pt x="2492" y="881"/>
                </a:lnTo>
                <a:lnTo>
                  <a:pt x="2493" y="881"/>
                </a:lnTo>
                <a:lnTo>
                  <a:pt x="2495" y="884"/>
                </a:lnTo>
                <a:lnTo>
                  <a:pt x="2497" y="885"/>
                </a:lnTo>
                <a:lnTo>
                  <a:pt x="2498" y="886"/>
                </a:lnTo>
                <a:lnTo>
                  <a:pt x="2498" y="887"/>
                </a:lnTo>
                <a:lnTo>
                  <a:pt x="2498" y="889"/>
                </a:lnTo>
                <a:lnTo>
                  <a:pt x="2497" y="890"/>
                </a:lnTo>
                <a:lnTo>
                  <a:pt x="2495" y="891"/>
                </a:lnTo>
                <a:lnTo>
                  <a:pt x="2494" y="892"/>
                </a:lnTo>
                <a:lnTo>
                  <a:pt x="2493" y="894"/>
                </a:lnTo>
                <a:lnTo>
                  <a:pt x="2492" y="894"/>
                </a:lnTo>
                <a:lnTo>
                  <a:pt x="2489" y="892"/>
                </a:lnTo>
                <a:lnTo>
                  <a:pt x="2488" y="892"/>
                </a:lnTo>
                <a:lnTo>
                  <a:pt x="2486" y="891"/>
                </a:lnTo>
                <a:lnTo>
                  <a:pt x="2481" y="889"/>
                </a:lnTo>
                <a:lnTo>
                  <a:pt x="2476" y="885"/>
                </a:lnTo>
                <a:lnTo>
                  <a:pt x="2472" y="883"/>
                </a:lnTo>
                <a:lnTo>
                  <a:pt x="2470" y="881"/>
                </a:lnTo>
                <a:lnTo>
                  <a:pt x="2467" y="881"/>
                </a:lnTo>
                <a:lnTo>
                  <a:pt x="2465" y="880"/>
                </a:lnTo>
                <a:lnTo>
                  <a:pt x="2462" y="880"/>
                </a:lnTo>
                <a:lnTo>
                  <a:pt x="2458" y="883"/>
                </a:lnTo>
                <a:lnTo>
                  <a:pt x="2455" y="884"/>
                </a:lnTo>
                <a:lnTo>
                  <a:pt x="2452" y="885"/>
                </a:lnTo>
                <a:lnTo>
                  <a:pt x="2445" y="887"/>
                </a:lnTo>
                <a:lnTo>
                  <a:pt x="2440" y="887"/>
                </a:lnTo>
                <a:lnTo>
                  <a:pt x="2433" y="885"/>
                </a:lnTo>
                <a:lnTo>
                  <a:pt x="2430" y="885"/>
                </a:lnTo>
                <a:lnTo>
                  <a:pt x="2429" y="885"/>
                </a:lnTo>
                <a:lnTo>
                  <a:pt x="2426" y="885"/>
                </a:lnTo>
                <a:lnTo>
                  <a:pt x="2423" y="886"/>
                </a:lnTo>
                <a:lnTo>
                  <a:pt x="2420" y="889"/>
                </a:lnTo>
                <a:lnTo>
                  <a:pt x="2419" y="889"/>
                </a:lnTo>
                <a:lnTo>
                  <a:pt x="2417" y="892"/>
                </a:lnTo>
                <a:lnTo>
                  <a:pt x="2415" y="894"/>
                </a:lnTo>
                <a:lnTo>
                  <a:pt x="2414" y="895"/>
                </a:lnTo>
                <a:lnTo>
                  <a:pt x="2413" y="895"/>
                </a:lnTo>
                <a:lnTo>
                  <a:pt x="2412" y="895"/>
                </a:lnTo>
                <a:lnTo>
                  <a:pt x="2410" y="895"/>
                </a:lnTo>
                <a:lnTo>
                  <a:pt x="2409" y="895"/>
                </a:lnTo>
                <a:lnTo>
                  <a:pt x="2408" y="895"/>
                </a:lnTo>
                <a:lnTo>
                  <a:pt x="2404" y="894"/>
                </a:lnTo>
                <a:lnTo>
                  <a:pt x="2401" y="895"/>
                </a:lnTo>
                <a:lnTo>
                  <a:pt x="2396" y="896"/>
                </a:lnTo>
                <a:lnTo>
                  <a:pt x="2393" y="899"/>
                </a:lnTo>
                <a:lnTo>
                  <a:pt x="2386" y="903"/>
                </a:lnTo>
                <a:lnTo>
                  <a:pt x="2382" y="907"/>
                </a:lnTo>
                <a:lnTo>
                  <a:pt x="2376" y="911"/>
                </a:lnTo>
                <a:lnTo>
                  <a:pt x="2364" y="921"/>
                </a:lnTo>
                <a:lnTo>
                  <a:pt x="2361" y="922"/>
                </a:lnTo>
                <a:lnTo>
                  <a:pt x="2359" y="924"/>
                </a:lnTo>
                <a:lnTo>
                  <a:pt x="2353" y="929"/>
                </a:lnTo>
                <a:lnTo>
                  <a:pt x="2346" y="934"/>
                </a:lnTo>
                <a:lnTo>
                  <a:pt x="2345" y="935"/>
                </a:lnTo>
                <a:lnTo>
                  <a:pt x="2345" y="937"/>
                </a:lnTo>
                <a:lnTo>
                  <a:pt x="2344" y="938"/>
                </a:lnTo>
                <a:lnTo>
                  <a:pt x="2342" y="942"/>
                </a:lnTo>
                <a:lnTo>
                  <a:pt x="2338" y="947"/>
                </a:lnTo>
                <a:lnTo>
                  <a:pt x="2337" y="948"/>
                </a:lnTo>
                <a:lnTo>
                  <a:pt x="2327" y="955"/>
                </a:lnTo>
                <a:lnTo>
                  <a:pt x="2322" y="959"/>
                </a:lnTo>
                <a:lnTo>
                  <a:pt x="2313" y="965"/>
                </a:lnTo>
                <a:lnTo>
                  <a:pt x="2310" y="966"/>
                </a:lnTo>
                <a:lnTo>
                  <a:pt x="2306" y="970"/>
                </a:lnTo>
                <a:lnTo>
                  <a:pt x="2302" y="972"/>
                </a:lnTo>
                <a:lnTo>
                  <a:pt x="2291" y="982"/>
                </a:lnTo>
                <a:lnTo>
                  <a:pt x="2278" y="992"/>
                </a:lnTo>
                <a:lnTo>
                  <a:pt x="2263" y="1004"/>
                </a:lnTo>
                <a:lnTo>
                  <a:pt x="2251" y="1015"/>
                </a:lnTo>
                <a:lnTo>
                  <a:pt x="2237" y="1027"/>
                </a:lnTo>
                <a:lnTo>
                  <a:pt x="2223" y="1036"/>
                </a:lnTo>
                <a:lnTo>
                  <a:pt x="2225" y="1040"/>
                </a:lnTo>
                <a:lnTo>
                  <a:pt x="2230" y="1044"/>
                </a:lnTo>
                <a:lnTo>
                  <a:pt x="2232" y="1046"/>
                </a:lnTo>
                <a:lnTo>
                  <a:pt x="2235" y="1047"/>
                </a:lnTo>
                <a:lnTo>
                  <a:pt x="2238" y="1050"/>
                </a:lnTo>
                <a:lnTo>
                  <a:pt x="2242" y="1052"/>
                </a:lnTo>
                <a:lnTo>
                  <a:pt x="2246" y="1062"/>
                </a:lnTo>
                <a:lnTo>
                  <a:pt x="2247" y="1064"/>
                </a:lnTo>
                <a:lnTo>
                  <a:pt x="2247" y="1065"/>
                </a:lnTo>
                <a:lnTo>
                  <a:pt x="2249" y="1065"/>
                </a:lnTo>
                <a:lnTo>
                  <a:pt x="2251" y="1066"/>
                </a:lnTo>
                <a:lnTo>
                  <a:pt x="2252" y="1066"/>
                </a:lnTo>
                <a:lnTo>
                  <a:pt x="2253" y="1067"/>
                </a:lnTo>
                <a:lnTo>
                  <a:pt x="2254" y="1067"/>
                </a:lnTo>
                <a:lnTo>
                  <a:pt x="2254" y="1068"/>
                </a:lnTo>
                <a:lnTo>
                  <a:pt x="2257" y="1071"/>
                </a:lnTo>
                <a:lnTo>
                  <a:pt x="2258" y="1076"/>
                </a:lnTo>
                <a:lnTo>
                  <a:pt x="2259" y="1078"/>
                </a:lnTo>
                <a:lnTo>
                  <a:pt x="2259" y="1080"/>
                </a:lnTo>
                <a:lnTo>
                  <a:pt x="2260" y="1081"/>
                </a:lnTo>
                <a:lnTo>
                  <a:pt x="2262" y="1082"/>
                </a:lnTo>
                <a:lnTo>
                  <a:pt x="2262" y="1083"/>
                </a:lnTo>
                <a:lnTo>
                  <a:pt x="2271" y="1083"/>
                </a:lnTo>
                <a:lnTo>
                  <a:pt x="2273" y="1083"/>
                </a:lnTo>
                <a:lnTo>
                  <a:pt x="2276" y="1082"/>
                </a:lnTo>
                <a:lnTo>
                  <a:pt x="2279" y="1081"/>
                </a:lnTo>
                <a:lnTo>
                  <a:pt x="2280" y="1080"/>
                </a:lnTo>
                <a:lnTo>
                  <a:pt x="2281" y="1080"/>
                </a:lnTo>
                <a:lnTo>
                  <a:pt x="2282" y="1080"/>
                </a:lnTo>
                <a:lnTo>
                  <a:pt x="2287" y="1078"/>
                </a:lnTo>
                <a:lnTo>
                  <a:pt x="2291" y="1080"/>
                </a:lnTo>
                <a:lnTo>
                  <a:pt x="2297" y="1080"/>
                </a:lnTo>
                <a:lnTo>
                  <a:pt x="2298" y="1080"/>
                </a:lnTo>
                <a:lnTo>
                  <a:pt x="2306" y="1083"/>
                </a:lnTo>
                <a:lnTo>
                  <a:pt x="2307" y="1084"/>
                </a:lnTo>
                <a:lnTo>
                  <a:pt x="2308" y="1086"/>
                </a:lnTo>
                <a:lnTo>
                  <a:pt x="2311" y="1088"/>
                </a:lnTo>
                <a:lnTo>
                  <a:pt x="2314" y="1091"/>
                </a:lnTo>
                <a:lnTo>
                  <a:pt x="2316" y="1091"/>
                </a:lnTo>
                <a:lnTo>
                  <a:pt x="2321" y="1093"/>
                </a:lnTo>
                <a:lnTo>
                  <a:pt x="2322" y="1091"/>
                </a:lnTo>
                <a:lnTo>
                  <a:pt x="2323" y="1091"/>
                </a:lnTo>
                <a:lnTo>
                  <a:pt x="2324" y="1092"/>
                </a:lnTo>
                <a:lnTo>
                  <a:pt x="2335" y="1096"/>
                </a:lnTo>
                <a:lnTo>
                  <a:pt x="2337" y="1096"/>
                </a:lnTo>
                <a:lnTo>
                  <a:pt x="2338" y="1097"/>
                </a:lnTo>
                <a:lnTo>
                  <a:pt x="2346" y="1099"/>
                </a:lnTo>
                <a:lnTo>
                  <a:pt x="2361" y="1098"/>
                </a:lnTo>
                <a:lnTo>
                  <a:pt x="2376" y="1098"/>
                </a:lnTo>
                <a:lnTo>
                  <a:pt x="2381" y="1098"/>
                </a:lnTo>
                <a:lnTo>
                  <a:pt x="2385" y="1100"/>
                </a:lnTo>
                <a:lnTo>
                  <a:pt x="2387" y="1100"/>
                </a:lnTo>
                <a:lnTo>
                  <a:pt x="2391" y="1102"/>
                </a:lnTo>
                <a:lnTo>
                  <a:pt x="2394" y="1102"/>
                </a:lnTo>
                <a:lnTo>
                  <a:pt x="2399" y="1102"/>
                </a:lnTo>
                <a:lnTo>
                  <a:pt x="2404" y="1103"/>
                </a:lnTo>
                <a:lnTo>
                  <a:pt x="2408" y="1104"/>
                </a:lnTo>
                <a:lnTo>
                  <a:pt x="2409" y="1103"/>
                </a:lnTo>
                <a:lnTo>
                  <a:pt x="2410" y="1104"/>
                </a:lnTo>
                <a:lnTo>
                  <a:pt x="2414" y="1107"/>
                </a:lnTo>
                <a:lnTo>
                  <a:pt x="2419" y="1109"/>
                </a:lnTo>
                <a:lnTo>
                  <a:pt x="2422" y="1112"/>
                </a:lnTo>
                <a:lnTo>
                  <a:pt x="2425" y="1119"/>
                </a:lnTo>
                <a:lnTo>
                  <a:pt x="2429" y="1120"/>
                </a:lnTo>
                <a:lnTo>
                  <a:pt x="2431" y="1124"/>
                </a:lnTo>
                <a:lnTo>
                  <a:pt x="2431" y="1125"/>
                </a:lnTo>
                <a:lnTo>
                  <a:pt x="2434" y="1128"/>
                </a:lnTo>
                <a:lnTo>
                  <a:pt x="2436" y="1129"/>
                </a:lnTo>
                <a:lnTo>
                  <a:pt x="2439" y="1130"/>
                </a:lnTo>
                <a:lnTo>
                  <a:pt x="2440" y="1134"/>
                </a:lnTo>
                <a:lnTo>
                  <a:pt x="2441" y="1135"/>
                </a:lnTo>
                <a:lnTo>
                  <a:pt x="2442" y="1137"/>
                </a:lnTo>
                <a:lnTo>
                  <a:pt x="2444" y="1139"/>
                </a:lnTo>
                <a:lnTo>
                  <a:pt x="2445" y="1141"/>
                </a:lnTo>
                <a:lnTo>
                  <a:pt x="2447" y="1142"/>
                </a:lnTo>
                <a:lnTo>
                  <a:pt x="2450" y="1145"/>
                </a:lnTo>
                <a:lnTo>
                  <a:pt x="2454" y="1148"/>
                </a:lnTo>
                <a:lnTo>
                  <a:pt x="2462" y="1156"/>
                </a:lnTo>
                <a:lnTo>
                  <a:pt x="2466" y="1161"/>
                </a:lnTo>
                <a:lnTo>
                  <a:pt x="2468" y="1163"/>
                </a:lnTo>
                <a:lnTo>
                  <a:pt x="2468" y="1164"/>
                </a:lnTo>
                <a:lnTo>
                  <a:pt x="2466" y="1169"/>
                </a:lnTo>
                <a:lnTo>
                  <a:pt x="2463" y="1177"/>
                </a:lnTo>
                <a:lnTo>
                  <a:pt x="2463" y="1178"/>
                </a:lnTo>
                <a:lnTo>
                  <a:pt x="2461" y="1183"/>
                </a:lnTo>
                <a:lnTo>
                  <a:pt x="2458" y="1188"/>
                </a:lnTo>
                <a:lnTo>
                  <a:pt x="2456" y="1192"/>
                </a:lnTo>
                <a:lnTo>
                  <a:pt x="2455" y="1194"/>
                </a:lnTo>
                <a:lnTo>
                  <a:pt x="2446" y="1209"/>
                </a:lnTo>
                <a:lnTo>
                  <a:pt x="2445" y="1209"/>
                </a:lnTo>
                <a:lnTo>
                  <a:pt x="2445" y="1211"/>
                </a:lnTo>
                <a:lnTo>
                  <a:pt x="2441" y="1216"/>
                </a:lnTo>
                <a:lnTo>
                  <a:pt x="2438" y="1221"/>
                </a:lnTo>
                <a:lnTo>
                  <a:pt x="2435" y="1225"/>
                </a:lnTo>
                <a:lnTo>
                  <a:pt x="2431" y="1227"/>
                </a:lnTo>
                <a:lnTo>
                  <a:pt x="2428" y="1230"/>
                </a:lnTo>
                <a:lnTo>
                  <a:pt x="2424" y="1232"/>
                </a:lnTo>
                <a:lnTo>
                  <a:pt x="2417" y="1237"/>
                </a:lnTo>
                <a:lnTo>
                  <a:pt x="2409" y="1241"/>
                </a:lnTo>
                <a:lnTo>
                  <a:pt x="2404" y="1240"/>
                </a:lnTo>
                <a:lnTo>
                  <a:pt x="2399" y="1238"/>
                </a:lnTo>
                <a:lnTo>
                  <a:pt x="2394" y="1238"/>
                </a:lnTo>
                <a:lnTo>
                  <a:pt x="2394" y="1241"/>
                </a:lnTo>
                <a:lnTo>
                  <a:pt x="2387" y="1260"/>
                </a:lnTo>
                <a:lnTo>
                  <a:pt x="2386" y="1264"/>
                </a:lnTo>
                <a:lnTo>
                  <a:pt x="2383" y="1270"/>
                </a:lnTo>
                <a:lnTo>
                  <a:pt x="2385" y="1270"/>
                </a:lnTo>
                <a:lnTo>
                  <a:pt x="2391" y="1275"/>
                </a:lnTo>
                <a:lnTo>
                  <a:pt x="2392" y="1276"/>
                </a:lnTo>
                <a:lnTo>
                  <a:pt x="2393" y="1276"/>
                </a:lnTo>
                <a:lnTo>
                  <a:pt x="2399" y="1276"/>
                </a:lnTo>
                <a:lnTo>
                  <a:pt x="2401" y="1275"/>
                </a:lnTo>
                <a:lnTo>
                  <a:pt x="2401" y="1276"/>
                </a:lnTo>
                <a:lnTo>
                  <a:pt x="2402" y="1279"/>
                </a:lnTo>
                <a:lnTo>
                  <a:pt x="2401" y="1281"/>
                </a:lnTo>
                <a:lnTo>
                  <a:pt x="2399" y="1281"/>
                </a:lnTo>
                <a:lnTo>
                  <a:pt x="2397" y="1296"/>
                </a:lnTo>
                <a:lnTo>
                  <a:pt x="2398" y="1296"/>
                </a:lnTo>
                <a:lnTo>
                  <a:pt x="2398" y="1297"/>
                </a:lnTo>
                <a:lnTo>
                  <a:pt x="2401" y="1299"/>
                </a:lnTo>
                <a:lnTo>
                  <a:pt x="2403" y="1299"/>
                </a:lnTo>
                <a:lnTo>
                  <a:pt x="2404" y="1299"/>
                </a:lnTo>
                <a:lnTo>
                  <a:pt x="2406" y="1300"/>
                </a:lnTo>
                <a:lnTo>
                  <a:pt x="2407" y="1300"/>
                </a:lnTo>
                <a:lnTo>
                  <a:pt x="2407" y="1302"/>
                </a:lnTo>
                <a:lnTo>
                  <a:pt x="2412" y="1301"/>
                </a:lnTo>
                <a:lnTo>
                  <a:pt x="2415" y="1300"/>
                </a:lnTo>
                <a:lnTo>
                  <a:pt x="2419" y="1299"/>
                </a:lnTo>
                <a:lnTo>
                  <a:pt x="2428" y="1292"/>
                </a:lnTo>
                <a:lnTo>
                  <a:pt x="2433" y="1289"/>
                </a:lnTo>
                <a:lnTo>
                  <a:pt x="2436" y="1285"/>
                </a:lnTo>
                <a:lnTo>
                  <a:pt x="2436" y="1284"/>
                </a:lnTo>
                <a:lnTo>
                  <a:pt x="2439" y="1283"/>
                </a:lnTo>
                <a:lnTo>
                  <a:pt x="2442" y="1280"/>
                </a:lnTo>
                <a:lnTo>
                  <a:pt x="2445" y="1279"/>
                </a:lnTo>
                <a:lnTo>
                  <a:pt x="2445" y="1278"/>
                </a:lnTo>
                <a:lnTo>
                  <a:pt x="2446" y="1279"/>
                </a:lnTo>
                <a:lnTo>
                  <a:pt x="2449" y="1278"/>
                </a:lnTo>
                <a:lnTo>
                  <a:pt x="2451" y="1276"/>
                </a:lnTo>
                <a:lnTo>
                  <a:pt x="2455" y="1278"/>
                </a:lnTo>
                <a:lnTo>
                  <a:pt x="2456" y="1279"/>
                </a:lnTo>
                <a:lnTo>
                  <a:pt x="2457" y="1279"/>
                </a:lnTo>
                <a:lnTo>
                  <a:pt x="2458" y="1280"/>
                </a:lnTo>
                <a:lnTo>
                  <a:pt x="2461" y="1281"/>
                </a:lnTo>
                <a:lnTo>
                  <a:pt x="2463" y="1283"/>
                </a:lnTo>
                <a:lnTo>
                  <a:pt x="2465" y="1283"/>
                </a:lnTo>
                <a:lnTo>
                  <a:pt x="2467" y="1283"/>
                </a:lnTo>
                <a:lnTo>
                  <a:pt x="2468" y="1281"/>
                </a:lnTo>
                <a:lnTo>
                  <a:pt x="2467" y="1288"/>
                </a:lnTo>
                <a:lnTo>
                  <a:pt x="2466" y="1294"/>
                </a:lnTo>
                <a:lnTo>
                  <a:pt x="2467" y="1294"/>
                </a:lnTo>
                <a:lnTo>
                  <a:pt x="2478" y="1302"/>
                </a:lnTo>
                <a:lnTo>
                  <a:pt x="2478" y="1304"/>
                </a:lnTo>
                <a:lnTo>
                  <a:pt x="2477" y="1305"/>
                </a:lnTo>
                <a:lnTo>
                  <a:pt x="2474" y="1308"/>
                </a:lnTo>
                <a:lnTo>
                  <a:pt x="2472" y="1315"/>
                </a:lnTo>
                <a:lnTo>
                  <a:pt x="2467" y="1320"/>
                </a:lnTo>
                <a:lnTo>
                  <a:pt x="2482" y="1336"/>
                </a:lnTo>
                <a:lnTo>
                  <a:pt x="2483" y="1337"/>
                </a:lnTo>
                <a:lnTo>
                  <a:pt x="2498" y="1352"/>
                </a:lnTo>
                <a:lnTo>
                  <a:pt x="2499" y="1353"/>
                </a:lnTo>
                <a:lnTo>
                  <a:pt x="2500" y="1354"/>
                </a:lnTo>
                <a:lnTo>
                  <a:pt x="2505" y="1350"/>
                </a:lnTo>
                <a:lnTo>
                  <a:pt x="2510" y="1347"/>
                </a:lnTo>
                <a:lnTo>
                  <a:pt x="2511" y="1348"/>
                </a:lnTo>
                <a:lnTo>
                  <a:pt x="2513" y="1350"/>
                </a:lnTo>
                <a:lnTo>
                  <a:pt x="2514" y="1352"/>
                </a:lnTo>
                <a:lnTo>
                  <a:pt x="2516" y="1355"/>
                </a:lnTo>
                <a:lnTo>
                  <a:pt x="2516" y="1357"/>
                </a:lnTo>
                <a:lnTo>
                  <a:pt x="2522" y="1365"/>
                </a:lnTo>
                <a:lnTo>
                  <a:pt x="2524" y="1368"/>
                </a:lnTo>
                <a:lnTo>
                  <a:pt x="2522" y="1369"/>
                </a:lnTo>
                <a:lnTo>
                  <a:pt x="2518" y="1373"/>
                </a:lnTo>
                <a:lnTo>
                  <a:pt x="2511" y="1380"/>
                </a:lnTo>
                <a:lnTo>
                  <a:pt x="2510" y="1381"/>
                </a:lnTo>
                <a:lnTo>
                  <a:pt x="2518" y="1391"/>
                </a:lnTo>
                <a:lnTo>
                  <a:pt x="2522" y="1396"/>
                </a:lnTo>
                <a:lnTo>
                  <a:pt x="2520" y="1397"/>
                </a:lnTo>
                <a:lnTo>
                  <a:pt x="2516" y="1401"/>
                </a:lnTo>
                <a:lnTo>
                  <a:pt x="2513" y="1402"/>
                </a:lnTo>
                <a:lnTo>
                  <a:pt x="2514" y="1402"/>
                </a:lnTo>
                <a:lnTo>
                  <a:pt x="2514" y="1403"/>
                </a:lnTo>
                <a:lnTo>
                  <a:pt x="2520" y="1418"/>
                </a:lnTo>
                <a:lnTo>
                  <a:pt x="2524" y="1418"/>
                </a:lnTo>
                <a:lnTo>
                  <a:pt x="2525" y="1416"/>
                </a:lnTo>
                <a:lnTo>
                  <a:pt x="2526" y="1416"/>
                </a:lnTo>
                <a:lnTo>
                  <a:pt x="2531" y="1416"/>
                </a:lnTo>
                <a:lnTo>
                  <a:pt x="2531" y="1418"/>
                </a:lnTo>
                <a:lnTo>
                  <a:pt x="2531" y="1421"/>
                </a:lnTo>
                <a:lnTo>
                  <a:pt x="2537" y="1421"/>
                </a:lnTo>
                <a:lnTo>
                  <a:pt x="2538" y="1422"/>
                </a:lnTo>
                <a:lnTo>
                  <a:pt x="2547" y="1437"/>
                </a:lnTo>
                <a:lnTo>
                  <a:pt x="2552" y="1439"/>
                </a:lnTo>
                <a:lnTo>
                  <a:pt x="2559" y="1456"/>
                </a:lnTo>
                <a:lnTo>
                  <a:pt x="2562" y="1462"/>
                </a:lnTo>
                <a:lnTo>
                  <a:pt x="2567" y="1462"/>
                </a:lnTo>
                <a:lnTo>
                  <a:pt x="2569" y="1462"/>
                </a:lnTo>
                <a:lnTo>
                  <a:pt x="2570" y="1461"/>
                </a:lnTo>
                <a:lnTo>
                  <a:pt x="2583" y="1469"/>
                </a:lnTo>
                <a:lnTo>
                  <a:pt x="2590" y="1472"/>
                </a:lnTo>
                <a:lnTo>
                  <a:pt x="2588" y="1477"/>
                </a:lnTo>
                <a:lnTo>
                  <a:pt x="2589" y="1478"/>
                </a:lnTo>
                <a:lnTo>
                  <a:pt x="2588" y="1478"/>
                </a:lnTo>
                <a:lnTo>
                  <a:pt x="2590" y="1480"/>
                </a:lnTo>
                <a:lnTo>
                  <a:pt x="2591" y="1482"/>
                </a:lnTo>
                <a:lnTo>
                  <a:pt x="2593" y="1482"/>
                </a:lnTo>
                <a:lnTo>
                  <a:pt x="2594" y="1483"/>
                </a:lnTo>
                <a:lnTo>
                  <a:pt x="2595" y="1486"/>
                </a:lnTo>
                <a:lnTo>
                  <a:pt x="2593" y="1489"/>
                </a:lnTo>
                <a:lnTo>
                  <a:pt x="2595" y="1493"/>
                </a:lnTo>
                <a:lnTo>
                  <a:pt x="2596" y="1493"/>
                </a:lnTo>
                <a:lnTo>
                  <a:pt x="2599" y="1496"/>
                </a:lnTo>
                <a:lnTo>
                  <a:pt x="2602" y="1499"/>
                </a:lnTo>
                <a:lnTo>
                  <a:pt x="2606" y="1502"/>
                </a:lnTo>
                <a:lnTo>
                  <a:pt x="2606" y="1501"/>
                </a:lnTo>
                <a:lnTo>
                  <a:pt x="2607" y="1499"/>
                </a:lnTo>
                <a:lnTo>
                  <a:pt x="2609" y="1498"/>
                </a:lnTo>
                <a:lnTo>
                  <a:pt x="2610" y="1497"/>
                </a:lnTo>
                <a:lnTo>
                  <a:pt x="2611" y="1496"/>
                </a:lnTo>
                <a:lnTo>
                  <a:pt x="2611" y="1494"/>
                </a:lnTo>
                <a:lnTo>
                  <a:pt x="2613" y="1493"/>
                </a:lnTo>
                <a:lnTo>
                  <a:pt x="2618" y="1498"/>
                </a:lnTo>
                <a:lnTo>
                  <a:pt x="2626" y="1504"/>
                </a:lnTo>
                <a:lnTo>
                  <a:pt x="2627" y="1505"/>
                </a:lnTo>
                <a:lnTo>
                  <a:pt x="2626" y="1507"/>
                </a:lnTo>
                <a:lnTo>
                  <a:pt x="2618" y="1512"/>
                </a:lnTo>
                <a:lnTo>
                  <a:pt x="2615" y="1514"/>
                </a:lnTo>
                <a:lnTo>
                  <a:pt x="2613" y="1515"/>
                </a:lnTo>
                <a:lnTo>
                  <a:pt x="2604" y="1523"/>
                </a:lnTo>
                <a:lnTo>
                  <a:pt x="2601" y="1525"/>
                </a:lnTo>
                <a:lnTo>
                  <a:pt x="2605" y="1528"/>
                </a:lnTo>
                <a:lnTo>
                  <a:pt x="2606" y="1529"/>
                </a:lnTo>
                <a:lnTo>
                  <a:pt x="2595" y="1545"/>
                </a:lnTo>
                <a:lnTo>
                  <a:pt x="2594" y="1545"/>
                </a:lnTo>
                <a:lnTo>
                  <a:pt x="2593" y="1545"/>
                </a:lnTo>
                <a:lnTo>
                  <a:pt x="2591" y="1542"/>
                </a:lnTo>
                <a:lnTo>
                  <a:pt x="2590" y="1541"/>
                </a:lnTo>
                <a:lnTo>
                  <a:pt x="2589" y="1541"/>
                </a:lnTo>
                <a:lnTo>
                  <a:pt x="2579" y="1531"/>
                </a:lnTo>
                <a:lnTo>
                  <a:pt x="2577" y="1530"/>
                </a:lnTo>
                <a:lnTo>
                  <a:pt x="2574" y="1528"/>
                </a:lnTo>
                <a:lnTo>
                  <a:pt x="2574" y="1526"/>
                </a:lnTo>
                <a:lnTo>
                  <a:pt x="2569" y="1521"/>
                </a:lnTo>
                <a:lnTo>
                  <a:pt x="2559" y="1534"/>
                </a:lnTo>
                <a:lnTo>
                  <a:pt x="2554" y="1541"/>
                </a:lnTo>
                <a:lnTo>
                  <a:pt x="2547" y="1550"/>
                </a:lnTo>
                <a:lnTo>
                  <a:pt x="2541" y="1556"/>
                </a:lnTo>
                <a:lnTo>
                  <a:pt x="2540" y="1556"/>
                </a:lnTo>
                <a:lnTo>
                  <a:pt x="2537" y="1562"/>
                </a:lnTo>
                <a:lnTo>
                  <a:pt x="2538" y="1573"/>
                </a:lnTo>
                <a:lnTo>
                  <a:pt x="2538" y="1579"/>
                </a:lnTo>
                <a:lnTo>
                  <a:pt x="2538" y="1584"/>
                </a:lnTo>
                <a:lnTo>
                  <a:pt x="2538" y="1598"/>
                </a:lnTo>
                <a:lnTo>
                  <a:pt x="2535" y="1598"/>
                </a:lnTo>
                <a:lnTo>
                  <a:pt x="2534" y="1598"/>
                </a:lnTo>
                <a:lnTo>
                  <a:pt x="2509" y="1592"/>
                </a:lnTo>
                <a:lnTo>
                  <a:pt x="2508" y="1592"/>
                </a:lnTo>
                <a:lnTo>
                  <a:pt x="2508" y="1593"/>
                </a:lnTo>
                <a:lnTo>
                  <a:pt x="2505" y="1599"/>
                </a:lnTo>
                <a:lnTo>
                  <a:pt x="2505" y="1600"/>
                </a:lnTo>
                <a:lnTo>
                  <a:pt x="2504" y="1603"/>
                </a:lnTo>
                <a:lnTo>
                  <a:pt x="2503" y="1604"/>
                </a:lnTo>
                <a:lnTo>
                  <a:pt x="2503" y="1605"/>
                </a:lnTo>
                <a:lnTo>
                  <a:pt x="2503" y="1606"/>
                </a:lnTo>
                <a:lnTo>
                  <a:pt x="2503" y="1610"/>
                </a:lnTo>
                <a:lnTo>
                  <a:pt x="2503" y="1611"/>
                </a:lnTo>
                <a:lnTo>
                  <a:pt x="2502" y="1614"/>
                </a:lnTo>
                <a:lnTo>
                  <a:pt x="2503" y="1616"/>
                </a:lnTo>
                <a:lnTo>
                  <a:pt x="2503" y="1619"/>
                </a:lnTo>
                <a:lnTo>
                  <a:pt x="2504" y="1620"/>
                </a:lnTo>
                <a:lnTo>
                  <a:pt x="2503" y="1621"/>
                </a:lnTo>
                <a:lnTo>
                  <a:pt x="2503" y="1622"/>
                </a:lnTo>
                <a:lnTo>
                  <a:pt x="2504" y="1624"/>
                </a:lnTo>
                <a:lnTo>
                  <a:pt x="2504" y="1625"/>
                </a:lnTo>
                <a:lnTo>
                  <a:pt x="2504" y="1626"/>
                </a:lnTo>
                <a:lnTo>
                  <a:pt x="2504" y="1627"/>
                </a:lnTo>
                <a:lnTo>
                  <a:pt x="2503" y="1631"/>
                </a:lnTo>
                <a:lnTo>
                  <a:pt x="2503" y="1632"/>
                </a:lnTo>
                <a:lnTo>
                  <a:pt x="2503" y="1634"/>
                </a:lnTo>
                <a:lnTo>
                  <a:pt x="2504" y="1635"/>
                </a:lnTo>
                <a:lnTo>
                  <a:pt x="2504" y="1636"/>
                </a:lnTo>
                <a:lnTo>
                  <a:pt x="2505" y="1638"/>
                </a:lnTo>
                <a:lnTo>
                  <a:pt x="2505" y="1641"/>
                </a:lnTo>
                <a:lnTo>
                  <a:pt x="2505" y="1642"/>
                </a:lnTo>
                <a:lnTo>
                  <a:pt x="2504" y="1646"/>
                </a:lnTo>
                <a:lnTo>
                  <a:pt x="2504" y="1647"/>
                </a:lnTo>
                <a:lnTo>
                  <a:pt x="2505" y="1648"/>
                </a:lnTo>
                <a:lnTo>
                  <a:pt x="2505" y="1651"/>
                </a:lnTo>
                <a:lnTo>
                  <a:pt x="2505" y="1654"/>
                </a:lnTo>
                <a:lnTo>
                  <a:pt x="2505" y="1657"/>
                </a:lnTo>
                <a:lnTo>
                  <a:pt x="2506" y="1661"/>
                </a:lnTo>
                <a:lnTo>
                  <a:pt x="2508" y="1666"/>
                </a:lnTo>
                <a:lnTo>
                  <a:pt x="2509" y="1668"/>
                </a:lnTo>
                <a:lnTo>
                  <a:pt x="2509" y="1669"/>
                </a:lnTo>
                <a:lnTo>
                  <a:pt x="2510" y="1673"/>
                </a:lnTo>
                <a:lnTo>
                  <a:pt x="2509" y="1674"/>
                </a:lnTo>
                <a:lnTo>
                  <a:pt x="2510" y="1677"/>
                </a:lnTo>
                <a:lnTo>
                  <a:pt x="2510" y="1678"/>
                </a:lnTo>
                <a:lnTo>
                  <a:pt x="2508" y="1680"/>
                </a:lnTo>
                <a:lnTo>
                  <a:pt x="2500" y="1685"/>
                </a:lnTo>
                <a:lnTo>
                  <a:pt x="2500" y="1688"/>
                </a:lnTo>
                <a:lnTo>
                  <a:pt x="2498" y="1688"/>
                </a:lnTo>
                <a:lnTo>
                  <a:pt x="2494" y="1685"/>
                </a:lnTo>
                <a:lnTo>
                  <a:pt x="2487" y="1684"/>
                </a:lnTo>
                <a:lnTo>
                  <a:pt x="2483" y="1683"/>
                </a:lnTo>
                <a:lnTo>
                  <a:pt x="2478" y="1682"/>
                </a:lnTo>
                <a:lnTo>
                  <a:pt x="2476" y="1680"/>
                </a:lnTo>
                <a:lnTo>
                  <a:pt x="2471" y="1679"/>
                </a:lnTo>
                <a:lnTo>
                  <a:pt x="2456" y="1684"/>
                </a:lnTo>
                <a:lnTo>
                  <a:pt x="2447" y="1690"/>
                </a:lnTo>
                <a:lnTo>
                  <a:pt x="2445" y="1691"/>
                </a:lnTo>
                <a:lnTo>
                  <a:pt x="2442" y="1694"/>
                </a:lnTo>
                <a:lnTo>
                  <a:pt x="2441" y="1695"/>
                </a:lnTo>
                <a:lnTo>
                  <a:pt x="2436" y="1698"/>
                </a:lnTo>
                <a:lnTo>
                  <a:pt x="2433" y="1699"/>
                </a:lnTo>
                <a:lnTo>
                  <a:pt x="2431" y="1700"/>
                </a:lnTo>
                <a:lnTo>
                  <a:pt x="2429" y="1700"/>
                </a:lnTo>
                <a:lnTo>
                  <a:pt x="2426" y="1700"/>
                </a:lnTo>
                <a:lnTo>
                  <a:pt x="2426" y="1699"/>
                </a:lnTo>
                <a:lnTo>
                  <a:pt x="2426" y="1696"/>
                </a:lnTo>
                <a:lnTo>
                  <a:pt x="2426" y="1694"/>
                </a:lnTo>
                <a:lnTo>
                  <a:pt x="2426" y="1691"/>
                </a:lnTo>
                <a:lnTo>
                  <a:pt x="2426" y="1690"/>
                </a:lnTo>
                <a:lnTo>
                  <a:pt x="2426" y="1689"/>
                </a:lnTo>
                <a:lnTo>
                  <a:pt x="2426" y="1688"/>
                </a:lnTo>
                <a:lnTo>
                  <a:pt x="2425" y="1685"/>
                </a:lnTo>
                <a:lnTo>
                  <a:pt x="2425" y="1684"/>
                </a:lnTo>
                <a:lnTo>
                  <a:pt x="2425" y="1683"/>
                </a:lnTo>
                <a:lnTo>
                  <a:pt x="2425" y="1682"/>
                </a:lnTo>
                <a:lnTo>
                  <a:pt x="2425" y="1680"/>
                </a:lnTo>
                <a:lnTo>
                  <a:pt x="2424" y="1680"/>
                </a:lnTo>
                <a:lnTo>
                  <a:pt x="2423" y="1682"/>
                </a:lnTo>
                <a:lnTo>
                  <a:pt x="2420" y="1682"/>
                </a:lnTo>
                <a:lnTo>
                  <a:pt x="2413" y="1683"/>
                </a:lnTo>
                <a:lnTo>
                  <a:pt x="2403" y="1685"/>
                </a:lnTo>
                <a:lnTo>
                  <a:pt x="2403" y="1678"/>
                </a:lnTo>
                <a:lnTo>
                  <a:pt x="2390" y="1680"/>
                </a:lnTo>
                <a:lnTo>
                  <a:pt x="2387" y="1682"/>
                </a:lnTo>
                <a:lnTo>
                  <a:pt x="2386" y="1682"/>
                </a:lnTo>
                <a:lnTo>
                  <a:pt x="2386" y="1680"/>
                </a:lnTo>
                <a:lnTo>
                  <a:pt x="2383" y="1679"/>
                </a:lnTo>
                <a:lnTo>
                  <a:pt x="2383" y="1678"/>
                </a:lnTo>
                <a:lnTo>
                  <a:pt x="2383" y="1675"/>
                </a:lnTo>
                <a:lnTo>
                  <a:pt x="2383" y="1674"/>
                </a:lnTo>
                <a:lnTo>
                  <a:pt x="2381" y="1670"/>
                </a:lnTo>
                <a:lnTo>
                  <a:pt x="2380" y="1669"/>
                </a:lnTo>
                <a:lnTo>
                  <a:pt x="2381" y="1664"/>
                </a:lnTo>
                <a:lnTo>
                  <a:pt x="2380" y="1662"/>
                </a:lnTo>
                <a:lnTo>
                  <a:pt x="2378" y="1661"/>
                </a:lnTo>
                <a:lnTo>
                  <a:pt x="2377" y="1658"/>
                </a:lnTo>
                <a:lnTo>
                  <a:pt x="2375" y="1656"/>
                </a:lnTo>
                <a:lnTo>
                  <a:pt x="2374" y="1654"/>
                </a:lnTo>
                <a:lnTo>
                  <a:pt x="2372" y="1652"/>
                </a:lnTo>
                <a:lnTo>
                  <a:pt x="2369" y="1646"/>
                </a:lnTo>
                <a:lnTo>
                  <a:pt x="2367" y="1638"/>
                </a:lnTo>
                <a:lnTo>
                  <a:pt x="2366" y="1632"/>
                </a:lnTo>
                <a:lnTo>
                  <a:pt x="2366" y="1630"/>
                </a:lnTo>
                <a:lnTo>
                  <a:pt x="2367" y="1627"/>
                </a:lnTo>
                <a:lnTo>
                  <a:pt x="2348" y="1637"/>
                </a:lnTo>
                <a:lnTo>
                  <a:pt x="2330" y="1646"/>
                </a:lnTo>
                <a:lnTo>
                  <a:pt x="2332" y="1650"/>
                </a:lnTo>
                <a:lnTo>
                  <a:pt x="2328" y="1654"/>
                </a:lnTo>
                <a:lnTo>
                  <a:pt x="2323" y="1659"/>
                </a:lnTo>
                <a:lnTo>
                  <a:pt x="2322" y="1659"/>
                </a:lnTo>
                <a:lnTo>
                  <a:pt x="2314" y="1651"/>
                </a:lnTo>
                <a:lnTo>
                  <a:pt x="2311" y="1647"/>
                </a:lnTo>
                <a:lnTo>
                  <a:pt x="2303" y="1646"/>
                </a:lnTo>
                <a:lnTo>
                  <a:pt x="2301" y="1646"/>
                </a:lnTo>
                <a:lnTo>
                  <a:pt x="2300" y="1646"/>
                </a:lnTo>
                <a:lnTo>
                  <a:pt x="2300" y="1652"/>
                </a:lnTo>
                <a:lnTo>
                  <a:pt x="2300" y="1657"/>
                </a:lnTo>
                <a:lnTo>
                  <a:pt x="2300" y="1658"/>
                </a:lnTo>
                <a:lnTo>
                  <a:pt x="2295" y="1658"/>
                </a:lnTo>
                <a:lnTo>
                  <a:pt x="2294" y="1658"/>
                </a:lnTo>
                <a:lnTo>
                  <a:pt x="2291" y="1658"/>
                </a:lnTo>
                <a:lnTo>
                  <a:pt x="2290" y="1658"/>
                </a:lnTo>
                <a:lnTo>
                  <a:pt x="2287" y="1659"/>
                </a:lnTo>
                <a:lnTo>
                  <a:pt x="2284" y="1661"/>
                </a:lnTo>
                <a:lnTo>
                  <a:pt x="2281" y="1661"/>
                </a:lnTo>
                <a:lnTo>
                  <a:pt x="2280" y="1661"/>
                </a:lnTo>
                <a:lnTo>
                  <a:pt x="2279" y="1662"/>
                </a:lnTo>
                <a:lnTo>
                  <a:pt x="2276" y="1663"/>
                </a:lnTo>
                <a:lnTo>
                  <a:pt x="2275" y="1664"/>
                </a:lnTo>
                <a:lnTo>
                  <a:pt x="2271" y="1667"/>
                </a:lnTo>
                <a:lnTo>
                  <a:pt x="2270" y="1667"/>
                </a:lnTo>
                <a:lnTo>
                  <a:pt x="2268" y="1668"/>
                </a:lnTo>
                <a:lnTo>
                  <a:pt x="2268" y="1670"/>
                </a:lnTo>
                <a:lnTo>
                  <a:pt x="2274" y="1677"/>
                </a:lnTo>
                <a:lnTo>
                  <a:pt x="2275" y="1678"/>
                </a:lnTo>
                <a:lnTo>
                  <a:pt x="2278" y="1682"/>
                </a:lnTo>
                <a:lnTo>
                  <a:pt x="2281" y="1686"/>
                </a:lnTo>
                <a:lnTo>
                  <a:pt x="2284" y="1689"/>
                </a:lnTo>
                <a:lnTo>
                  <a:pt x="2289" y="1694"/>
                </a:lnTo>
                <a:lnTo>
                  <a:pt x="2289" y="1695"/>
                </a:lnTo>
                <a:lnTo>
                  <a:pt x="2290" y="1696"/>
                </a:lnTo>
                <a:lnTo>
                  <a:pt x="2291" y="1696"/>
                </a:lnTo>
                <a:lnTo>
                  <a:pt x="2291" y="1698"/>
                </a:lnTo>
                <a:lnTo>
                  <a:pt x="2292" y="1698"/>
                </a:lnTo>
                <a:lnTo>
                  <a:pt x="2294" y="1698"/>
                </a:lnTo>
                <a:lnTo>
                  <a:pt x="2292" y="1700"/>
                </a:lnTo>
                <a:lnTo>
                  <a:pt x="2289" y="1710"/>
                </a:lnTo>
                <a:lnTo>
                  <a:pt x="2286" y="1716"/>
                </a:lnTo>
                <a:lnTo>
                  <a:pt x="2285" y="1720"/>
                </a:lnTo>
                <a:lnTo>
                  <a:pt x="2284" y="1721"/>
                </a:lnTo>
                <a:lnTo>
                  <a:pt x="2284" y="1722"/>
                </a:lnTo>
                <a:lnTo>
                  <a:pt x="2284" y="1723"/>
                </a:lnTo>
                <a:lnTo>
                  <a:pt x="2284" y="1727"/>
                </a:lnTo>
                <a:lnTo>
                  <a:pt x="2282" y="1728"/>
                </a:lnTo>
                <a:lnTo>
                  <a:pt x="2282" y="1730"/>
                </a:lnTo>
                <a:lnTo>
                  <a:pt x="2282" y="1732"/>
                </a:lnTo>
                <a:lnTo>
                  <a:pt x="2282" y="1733"/>
                </a:lnTo>
                <a:lnTo>
                  <a:pt x="2282" y="1736"/>
                </a:lnTo>
                <a:lnTo>
                  <a:pt x="2282" y="1738"/>
                </a:lnTo>
                <a:lnTo>
                  <a:pt x="2281" y="1747"/>
                </a:lnTo>
                <a:lnTo>
                  <a:pt x="2279" y="1747"/>
                </a:lnTo>
                <a:lnTo>
                  <a:pt x="2279" y="1750"/>
                </a:lnTo>
                <a:lnTo>
                  <a:pt x="2279" y="1753"/>
                </a:lnTo>
                <a:lnTo>
                  <a:pt x="2278" y="1764"/>
                </a:lnTo>
                <a:lnTo>
                  <a:pt x="2276" y="1773"/>
                </a:lnTo>
                <a:lnTo>
                  <a:pt x="2274" y="1798"/>
                </a:lnTo>
                <a:lnTo>
                  <a:pt x="2260" y="1795"/>
                </a:lnTo>
                <a:lnTo>
                  <a:pt x="2262" y="1795"/>
                </a:lnTo>
                <a:lnTo>
                  <a:pt x="2248" y="1792"/>
                </a:lnTo>
                <a:lnTo>
                  <a:pt x="2244" y="1791"/>
                </a:lnTo>
                <a:lnTo>
                  <a:pt x="2243" y="1795"/>
                </a:lnTo>
                <a:lnTo>
                  <a:pt x="2242" y="1795"/>
                </a:lnTo>
                <a:lnTo>
                  <a:pt x="2239" y="1795"/>
                </a:lnTo>
                <a:lnTo>
                  <a:pt x="2233" y="1792"/>
                </a:lnTo>
                <a:lnTo>
                  <a:pt x="2228" y="1792"/>
                </a:lnTo>
                <a:lnTo>
                  <a:pt x="2228" y="1796"/>
                </a:lnTo>
                <a:lnTo>
                  <a:pt x="2225" y="1795"/>
                </a:lnTo>
                <a:lnTo>
                  <a:pt x="2225" y="1791"/>
                </a:lnTo>
                <a:lnTo>
                  <a:pt x="2219" y="1790"/>
                </a:lnTo>
                <a:lnTo>
                  <a:pt x="2214" y="1789"/>
                </a:lnTo>
                <a:lnTo>
                  <a:pt x="2212" y="1789"/>
                </a:lnTo>
                <a:lnTo>
                  <a:pt x="2209" y="1787"/>
                </a:lnTo>
                <a:lnTo>
                  <a:pt x="2205" y="1787"/>
                </a:lnTo>
                <a:lnTo>
                  <a:pt x="2204" y="1786"/>
                </a:lnTo>
                <a:lnTo>
                  <a:pt x="2201" y="1786"/>
                </a:lnTo>
                <a:lnTo>
                  <a:pt x="2200" y="1786"/>
                </a:lnTo>
                <a:lnTo>
                  <a:pt x="2198" y="1785"/>
                </a:lnTo>
                <a:lnTo>
                  <a:pt x="2198" y="1787"/>
                </a:lnTo>
                <a:lnTo>
                  <a:pt x="2198" y="1790"/>
                </a:lnTo>
                <a:lnTo>
                  <a:pt x="2195" y="1790"/>
                </a:lnTo>
                <a:lnTo>
                  <a:pt x="2195" y="1786"/>
                </a:lnTo>
                <a:lnTo>
                  <a:pt x="2195" y="1785"/>
                </a:lnTo>
                <a:lnTo>
                  <a:pt x="2194" y="1785"/>
                </a:lnTo>
                <a:lnTo>
                  <a:pt x="2191" y="1784"/>
                </a:lnTo>
                <a:lnTo>
                  <a:pt x="2189" y="1784"/>
                </a:lnTo>
                <a:lnTo>
                  <a:pt x="2188" y="1784"/>
                </a:lnTo>
                <a:lnTo>
                  <a:pt x="2183" y="1782"/>
                </a:lnTo>
                <a:lnTo>
                  <a:pt x="2183" y="1781"/>
                </a:lnTo>
                <a:lnTo>
                  <a:pt x="2180" y="1779"/>
                </a:lnTo>
                <a:lnTo>
                  <a:pt x="2178" y="1778"/>
                </a:lnTo>
                <a:lnTo>
                  <a:pt x="2178" y="1776"/>
                </a:lnTo>
                <a:lnTo>
                  <a:pt x="2174" y="1779"/>
                </a:lnTo>
                <a:lnTo>
                  <a:pt x="2173" y="1782"/>
                </a:lnTo>
                <a:lnTo>
                  <a:pt x="2172" y="1791"/>
                </a:lnTo>
                <a:lnTo>
                  <a:pt x="2171" y="1796"/>
                </a:lnTo>
                <a:lnTo>
                  <a:pt x="2168" y="1795"/>
                </a:lnTo>
                <a:lnTo>
                  <a:pt x="2167" y="1795"/>
                </a:lnTo>
                <a:lnTo>
                  <a:pt x="2166" y="1795"/>
                </a:lnTo>
                <a:lnTo>
                  <a:pt x="2164" y="1795"/>
                </a:lnTo>
                <a:lnTo>
                  <a:pt x="2163" y="1794"/>
                </a:lnTo>
                <a:lnTo>
                  <a:pt x="2161" y="1794"/>
                </a:lnTo>
                <a:lnTo>
                  <a:pt x="2158" y="1792"/>
                </a:lnTo>
                <a:lnTo>
                  <a:pt x="2156" y="1792"/>
                </a:lnTo>
                <a:lnTo>
                  <a:pt x="2152" y="1791"/>
                </a:lnTo>
                <a:lnTo>
                  <a:pt x="2151" y="1791"/>
                </a:lnTo>
                <a:lnTo>
                  <a:pt x="2148" y="1791"/>
                </a:lnTo>
                <a:lnTo>
                  <a:pt x="2146" y="1790"/>
                </a:lnTo>
                <a:lnTo>
                  <a:pt x="2145" y="1790"/>
                </a:lnTo>
                <a:lnTo>
                  <a:pt x="2142" y="1790"/>
                </a:lnTo>
                <a:lnTo>
                  <a:pt x="2141" y="1789"/>
                </a:lnTo>
                <a:lnTo>
                  <a:pt x="2140" y="1789"/>
                </a:lnTo>
                <a:lnTo>
                  <a:pt x="2136" y="1787"/>
                </a:lnTo>
                <a:lnTo>
                  <a:pt x="2135" y="1787"/>
                </a:lnTo>
                <a:lnTo>
                  <a:pt x="2130" y="1787"/>
                </a:lnTo>
                <a:lnTo>
                  <a:pt x="2124" y="1785"/>
                </a:lnTo>
                <a:lnTo>
                  <a:pt x="2116" y="1784"/>
                </a:lnTo>
                <a:lnTo>
                  <a:pt x="2120" y="1787"/>
                </a:lnTo>
                <a:lnTo>
                  <a:pt x="2123" y="1790"/>
                </a:lnTo>
                <a:lnTo>
                  <a:pt x="2125" y="1792"/>
                </a:lnTo>
                <a:lnTo>
                  <a:pt x="2126" y="1794"/>
                </a:lnTo>
                <a:lnTo>
                  <a:pt x="2127" y="1795"/>
                </a:lnTo>
                <a:lnTo>
                  <a:pt x="2129" y="1796"/>
                </a:lnTo>
                <a:lnTo>
                  <a:pt x="2130" y="1797"/>
                </a:lnTo>
                <a:lnTo>
                  <a:pt x="2131" y="1797"/>
                </a:lnTo>
                <a:lnTo>
                  <a:pt x="2132" y="1798"/>
                </a:lnTo>
                <a:lnTo>
                  <a:pt x="2134" y="1800"/>
                </a:lnTo>
                <a:lnTo>
                  <a:pt x="2136" y="1801"/>
                </a:lnTo>
                <a:lnTo>
                  <a:pt x="2137" y="1802"/>
                </a:lnTo>
                <a:lnTo>
                  <a:pt x="2139" y="1803"/>
                </a:lnTo>
                <a:lnTo>
                  <a:pt x="2141" y="1805"/>
                </a:lnTo>
                <a:lnTo>
                  <a:pt x="2143" y="1806"/>
                </a:lnTo>
                <a:lnTo>
                  <a:pt x="2145" y="1807"/>
                </a:lnTo>
                <a:lnTo>
                  <a:pt x="2147" y="1808"/>
                </a:lnTo>
                <a:lnTo>
                  <a:pt x="2148" y="1808"/>
                </a:lnTo>
                <a:lnTo>
                  <a:pt x="2150" y="1810"/>
                </a:lnTo>
                <a:lnTo>
                  <a:pt x="2152" y="1810"/>
                </a:lnTo>
                <a:lnTo>
                  <a:pt x="2153" y="1811"/>
                </a:lnTo>
                <a:lnTo>
                  <a:pt x="2158" y="1813"/>
                </a:lnTo>
                <a:lnTo>
                  <a:pt x="2164" y="1814"/>
                </a:lnTo>
                <a:lnTo>
                  <a:pt x="2163" y="1821"/>
                </a:lnTo>
                <a:lnTo>
                  <a:pt x="2166" y="1822"/>
                </a:lnTo>
                <a:lnTo>
                  <a:pt x="2171" y="1823"/>
                </a:lnTo>
                <a:lnTo>
                  <a:pt x="2173" y="1823"/>
                </a:lnTo>
                <a:lnTo>
                  <a:pt x="2174" y="1824"/>
                </a:lnTo>
                <a:lnTo>
                  <a:pt x="2184" y="1839"/>
                </a:lnTo>
                <a:lnTo>
                  <a:pt x="2185" y="1840"/>
                </a:lnTo>
                <a:lnTo>
                  <a:pt x="2187" y="1844"/>
                </a:lnTo>
                <a:lnTo>
                  <a:pt x="2189" y="1848"/>
                </a:lnTo>
                <a:lnTo>
                  <a:pt x="2190" y="1851"/>
                </a:lnTo>
                <a:lnTo>
                  <a:pt x="2196" y="1860"/>
                </a:lnTo>
                <a:lnTo>
                  <a:pt x="2195" y="1871"/>
                </a:lnTo>
                <a:lnTo>
                  <a:pt x="2201" y="1882"/>
                </a:lnTo>
                <a:lnTo>
                  <a:pt x="2204" y="1887"/>
                </a:lnTo>
                <a:lnTo>
                  <a:pt x="2206" y="1890"/>
                </a:lnTo>
                <a:lnTo>
                  <a:pt x="2209" y="1893"/>
                </a:lnTo>
                <a:lnTo>
                  <a:pt x="2212" y="1898"/>
                </a:lnTo>
                <a:lnTo>
                  <a:pt x="2214" y="1901"/>
                </a:lnTo>
                <a:lnTo>
                  <a:pt x="2215" y="1902"/>
                </a:lnTo>
                <a:lnTo>
                  <a:pt x="2215" y="1903"/>
                </a:lnTo>
                <a:lnTo>
                  <a:pt x="2205" y="1912"/>
                </a:lnTo>
                <a:lnTo>
                  <a:pt x="2215" y="1924"/>
                </a:lnTo>
                <a:lnTo>
                  <a:pt x="2215" y="1928"/>
                </a:lnTo>
                <a:lnTo>
                  <a:pt x="2215" y="1935"/>
                </a:lnTo>
                <a:lnTo>
                  <a:pt x="2217" y="1939"/>
                </a:lnTo>
                <a:lnTo>
                  <a:pt x="2217" y="1941"/>
                </a:lnTo>
                <a:lnTo>
                  <a:pt x="2216" y="1944"/>
                </a:lnTo>
                <a:lnTo>
                  <a:pt x="2211" y="1950"/>
                </a:lnTo>
                <a:lnTo>
                  <a:pt x="2209" y="1952"/>
                </a:lnTo>
                <a:lnTo>
                  <a:pt x="2207" y="1954"/>
                </a:lnTo>
                <a:lnTo>
                  <a:pt x="2198" y="1961"/>
                </a:lnTo>
                <a:lnTo>
                  <a:pt x="2169" y="1962"/>
                </a:lnTo>
                <a:lnTo>
                  <a:pt x="2159" y="1963"/>
                </a:lnTo>
                <a:lnTo>
                  <a:pt x="2156" y="1977"/>
                </a:lnTo>
                <a:lnTo>
                  <a:pt x="2152" y="1987"/>
                </a:lnTo>
                <a:lnTo>
                  <a:pt x="2156" y="1987"/>
                </a:lnTo>
                <a:lnTo>
                  <a:pt x="2156" y="1988"/>
                </a:lnTo>
                <a:lnTo>
                  <a:pt x="2156" y="1989"/>
                </a:lnTo>
                <a:lnTo>
                  <a:pt x="2156" y="1991"/>
                </a:lnTo>
                <a:lnTo>
                  <a:pt x="2156" y="1992"/>
                </a:lnTo>
                <a:lnTo>
                  <a:pt x="2155" y="1992"/>
                </a:lnTo>
                <a:lnTo>
                  <a:pt x="2153" y="1993"/>
                </a:lnTo>
                <a:lnTo>
                  <a:pt x="2152" y="1993"/>
                </a:lnTo>
                <a:lnTo>
                  <a:pt x="2152" y="1994"/>
                </a:lnTo>
                <a:lnTo>
                  <a:pt x="2152" y="1995"/>
                </a:lnTo>
                <a:lnTo>
                  <a:pt x="2151" y="1997"/>
                </a:lnTo>
                <a:lnTo>
                  <a:pt x="2150" y="1997"/>
                </a:lnTo>
                <a:lnTo>
                  <a:pt x="2148" y="1997"/>
                </a:lnTo>
                <a:lnTo>
                  <a:pt x="2147" y="2000"/>
                </a:lnTo>
                <a:lnTo>
                  <a:pt x="2152" y="2007"/>
                </a:lnTo>
                <a:lnTo>
                  <a:pt x="2153" y="2009"/>
                </a:lnTo>
                <a:lnTo>
                  <a:pt x="2157" y="2014"/>
                </a:lnTo>
                <a:lnTo>
                  <a:pt x="2167" y="2026"/>
                </a:lnTo>
                <a:lnTo>
                  <a:pt x="2168" y="2029"/>
                </a:lnTo>
                <a:lnTo>
                  <a:pt x="2153" y="2046"/>
                </a:lnTo>
                <a:lnTo>
                  <a:pt x="2153" y="2047"/>
                </a:lnTo>
                <a:lnTo>
                  <a:pt x="2152" y="2047"/>
                </a:lnTo>
                <a:lnTo>
                  <a:pt x="2151" y="2048"/>
                </a:lnTo>
                <a:lnTo>
                  <a:pt x="2146" y="2052"/>
                </a:lnTo>
                <a:lnTo>
                  <a:pt x="2143" y="2055"/>
                </a:lnTo>
                <a:lnTo>
                  <a:pt x="2139" y="2059"/>
                </a:lnTo>
                <a:lnTo>
                  <a:pt x="2129" y="2068"/>
                </a:lnTo>
                <a:lnTo>
                  <a:pt x="2130" y="2071"/>
                </a:lnTo>
                <a:lnTo>
                  <a:pt x="2151" y="2084"/>
                </a:lnTo>
                <a:lnTo>
                  <a:pt x="2162" y="2090"/>
                </a:lnTo>
                <a:lnTo>
                  <a:pt x="2172" y="2094"/>
                </a:lnTo>
                <a:lnTo>
                  <a:pt x="2177" y="2096"/>
                </a:lnTo>
                <a:lnTo>
                  <a:pt x="2180" y="2098"/>
                </a:lnTo>
                <a:lnTo>
                  <a:pt x="2183" y="2098"/>
                </a:lnTo>
                <a:lnTo>
                  <a:pt x="2184" y="2099"/>
                </a:lnTo>
                <a:lnTo>
                  <a:pt x="2187" y="2100"/>
                </a:lnTo>
                <a:lnTo>
                  <a:pt x="2194" y="2103"/>
                </a:lnTo>
                <a:lnTo>
                  <a:pt x="2201" y="2105"/>
                </a:lnTo>
                <a:lnTo>
                  <a:pt x="2207" y="2106"/>
                </a:lnTo>
                <a:lnTo>
                  <a:pt x="2212" y="2109"/>
                </a:lnTo>
                <a:lnTo>
                  <a:pt x="2205" y="2121"/>
                </a:lnTo>
                <a:lnTo>
                  <a:pt x="2204" y="2122"/>
                </a:lnTo>
                <a:lnTo>
                  <a:pt x="2204" y="2124"/>
                </a:lnTo>
                <a:lnTo>
                  <a:pt x="2199" y="2140"/>
                </a:lnTo>
                <a:lnTo>
                  <a:pt x="2193" y="2140"/>
                </a:lnTo>
                <a:lnTo>
                  <a:pt x="2193" y="2138"/>
                </a:lnTo>
                <a:lnTo>
                  <a:pt x="2191" y="2138"/>
                </a:lnTo>
                <a:lnTo>
                  <a:pt x="2180" y="2133"/>
                </a:lnTo>
                <a:lnTo>
                  <a:pt x="2178" y="2130"/>
                </a:lnTo>
                <a:lnTo>
                  <a:pt x="2174" y="2131"/>
                </a:lnTo>
                <a:lnTo>
                  <a:pt x="2172" y="2132"/>
                </a:lnTo>
                <a:lnTo>
                  <a:pt x="2167" y="2135"/>
                </a:lnTo>
                <a:lnTo>
                  <a:pt x="2166" y="2135"/>
                </a:lnTo>
                <a:lnTo>
                  <a:pt x="2163" y="2137"/>
                </a:lnTo>
                <a:lnTo>
                  <a:pt x="2161" y="2140"/>
                </a:lnTo>
                <a:lnTo>
                  <a:pt x="2157" y="2142"/>
                </a:lnTo>
                <a:lnTo>
                  <a:pt x="2156" y="2143"/>
                </a:lnTo>
                <a:lnTo>
                  <a:pt x="2153" y="2146"/>
                </a:lnTo>
                <a:lnTo>
                  <a:pt x="2152" y="2146"/>
                </a:lnTo>
                <a:lnTo>
                  <a:pt x="2152" y="2144"/>
                </a:lnTo>
                <a:lnTo>
                  <a:pt x="2146" y="2147"/>
                </a:lnTo>
                <a:lnTo>
                  <a:pt x="2142" y="2147"/>
                </a:lnTo>
                <a:lnTo>
                  <a:pt x="2135" y="2148"/>
                </a:lnTo>
                <a:lnTo>
                  <a:pt x="2134" y="2148"/>
                </a:lnTo>
                <a:lnTo>
                  <a:pt x="2134" y="2147"/>
                </a:lnTo>
                <a:lnTo>
                  <a:pt x="2132" y="2147"/>
                </a:lnTo>
                <a:lnTo>
                  <a:pt x="2129" y="2147"/>
                </a:lnTo>
                <a:lnTo>
                  <a:pt x="2124" y="2147"/>
                </a:lnTo>
                <a:lnTo>
                  <a:pt x="2120" y="2147"/>
                </a:lnTo>
                <a:lnTo>
                  <a:pt x="2119" y="2147"/>
                </a:lnTo>
                <a:lnTo>
                  <a:pt x="2118" y="2147"/>
                </a:lnTo>
                <a:lnTo>
                  <a:pt x="2115" y="2147"/>
                </a:lnTo>
                <a:lnTo>
                  <a:pt x="2111" y="2148"/>
                </a:lnTo>
                <a:lnTo>
                  <a:pt x="2108" y="2149"/>
                </a:lnTo>
                <a:lnTo>
                  <a:pt x="2107" y="2149"/>
                </a:lnTo>
                <a:lnTo>
                  <a:pt x="2105" y="2149"/>
                </a:lnTo>
                <a:lnTo>
                  <a:pt x="2105" y="2151"/>
                </a:lnTo>
                <a:lnTo>
                  <a:pt x="2103" y="2151"/>
                </a:lnTo>
                <a:lnTo>
                  <a:pt x="2103" y="2152"/>
                </a:lnTo>
                <a:lnTo>
                  <a:pt x="2100" y="2152"/>
                </a:lnTo>
                <a:lnTo>
                  <a:pt x="2099" y="2153"/>
                </a:lnTo>
                <a:lnTo>
                  <a:pt x="2098" y="2153"/>
                </a:lnTo>
                <a:lnTo>
                  <a:pt x="2095" y="2154"/>
                </a:lnTo>
                <a:lnTo>
                  <a:pt x="2094" y="2154"/>
                </a:lnTo>
                <a:lnTo>
                  <a:pt x="2093" y="2156"/>
                </a:lnTo>
                <a:lnTo>
                  <a:pt x="2092" y="2156"/>
                </a:lnTo>
                <a:lnTo>
                  <a:pt x="2091" y="2157"/>
                </a:lnTo>
                <a:lnTo>
                  <a:pt x="2087" y="2158"/>
                </a:lnTo>
                <a:lnTo>
                  <a:pt x="2086" y="2159"/>
                </a:lnTo>
                <a:lnTo>
                  <a:pt x="2084" y="2159"/>
                </a:lnTo>
                <a:lnTo>
                  <a:pt x="2083" y="2158"/>
                </a:lnTo>
                <a:lnTo>
                  <a:pt x="2083" y="2159"/>
                </a:lnTo>
                <a:lnTo>
                  <a:pt x="2082" y="2159"/>
                </a:lnTo>
                <a:lnTo>
                  <a:pt x="2081" y="2162"/>
                </a:lnTo>
                <a:lnTo>
                  <a:pt x="2081" y="2164"/>
                </a:lnTo>
                <a:lnTo>
                  <a:pt x="2079" y="2165"/>
                </a:lnTo>
                <a:lnTo>
                  <a:pt x="2079" y="2167"/>
                </a:lnTo>
                <a:lnTo>
                  <a:pt x="2078" y="2168"/>
                </a:lnTo>
                <a:lnTo>
                  <a:pt x="2077" y="2170"/>
                </a:lnTo>
                <a:lnTo>
                  <a:pt x="2076" y="2173"/>
                </a:lnTo>
                <a:lnTo>
                  <a:pt x="2072" y="2175"/>
                </a:lnTo>
                <a:lnTo>
                  <a:pt x="2066" y="2180"/>
                </a:lnTo>
                <a:lnTo>
                  <a:pt x="2061" y="2185"/>
                </a:lnTo>
                <a:lnTo>
                  <a:pt x="2057" y="2186"/>
                </a:lnTo>
                <a:lnTo>
                  <a:pt x="2051" y="2189"/>
                </a:lnTo>
                <a:lnTo>
                  <a:pt x="2046" y="2192"/>
                </a:lnTo>
                <a:lnTo>
                  <a:pt x="2041" y="2197"/>
                </a:lnTo>
                <a:lnTo>
                  <a:pt x="2043" y="2200"/>
                </a:lnTo>
                <a:lnTo>
                  <a:pt x="2044" y="2200"/>
                </a:lnTo>
                <a:lnTo>
                  <a:pt x="2046" y="2201"/>
                </a:lnTo>
                <a:lnTo>
                  <a:pt x="2047" y="2201"/>
                </a:lnTo>
                <a:lnTo>
                  <a:pt x="2049" y="2201"/>
                </a:lnTo>
                <a:lnTo>
                  <a:pt x="2051" y="2202"/>
                </a:lnTo>
                <a:lnTo>
                  <a:pt x="2054" y="2204"/>
                </a:lnTo>
                <a:lnTo>
                  <a:pt x="2056" y="2204"/>
                </a:lnTo>
                <a:lnTo>
                  <a:pt x="2056" y="2205"/>
                </a:lnTo>
                <a:lnTo>
                  <a:pt x="2057" y="2205"/>
                </a:lnTo>
                <a:lnTo>
                  <a:pt x="2060" y="2205"/>
                </a:lnTo>
                <a:lnTo>
                  <a:pt x="2065" y="2206"/>
                </a:lnTo>
                <a:lnTo>
                  <a:pt x="2067" y="2207"/>
                </a:lnTo>
                <a:lnTo>
                  <a:pt x="2068" y="2207"/>
                </a:lnTo>
                <a:lnTo>
                  <a:pt x="2071" y="2207"/>
                </a:lnTo>
                <a:lnTo>
                  <a:pt x="2072" y="2208"/>
                </a:lnTo>
                <a:lnTo>
                  <a:pt x="2073" y="2210"/>
                </a:lnTo>
                <a:lnTo>
                  <a:pt x="2073" y="2211"/>
                </a:lnTo>
                <a:lnTo>
                  <a:pt x="2072" y="2212"/>
                </a:lnTo>
                <a:lnTo>
                  <a:pt x="2072" y="2213"/>
                </a:lnTo>
                <a:lnTo>
                  <a:pt x="2071" y="2216"/>
                </a:lnTo>
                <a:lnTo>
                  <a:pt x="2070" y="2215"/>
                </a:lnTo>
                <a:lnTo>
                  <a:pt x="2068" y="2218"/>
                </a:lnTo>
                <a:lnTo>
                  <a:pt x="2066" y="2222"/>
                </a:lnTo>
                <a:lnTo>
                  <a:pt x="2063" y="2226"/>
                </a:lnTo>
                <a:lnTo>
                  <a:pt x="2061" y="2231"/>
                </a:lnTo>
                <a:lnTo>
                  <a:pt x="2057" y="2233"/>
                </a:lnTo>
                <a:lnTo>
                  <a:pt x="2054" y="2234"/>
                </a:lnTo>
                <a:lnTo>
                  <a:pt x="2052" y="2234"/>
                </a:lnTo>
                <a:lnTo>
                  <a:pt x="2047" y="2238"/>
                </a:lnTo>
                <a:lnTo>
                  <a:pt x="2044" y="2243"/>
                </a:lnTo>
                <a:lnTo>
                  <a:pt x="2035" y="2253"/>
                </a:lnTo>
                <a:lnTo>
                  <a:pt x="2027" y="2248"/>
                </a:lnTo>
                <a:lnTo>
                  <a:pt x="2023" y="2247"/>
                </a:lnTo>
                <a:lnTo>
                  <a:pt x="2017" y="2256"/>
                </a:lnTo>
                <a:lnTo>
                  <a:pt x="2013" y="2254"/>
                </a:lnTo>
                <a:lnTo>
                  <a:pt x="2012" y="2255"/>
                </a:lnTo>
                <a:lnTo>
                  <a:pt x="2011" y="2258"/>
                </a:lnTo>
                <a:lnTo>
                  <a:pt x="2009" y="2256"/>
                </a:lnTo>
                <a:lnTo>
                  <a:pt x="2008" y="2259"/>
                </a:lnTo>
                <a:lnTo>
                  <a:pt x="2007" y="2261"/>
                </a:lnTo>
                <a:lnTo>
                  <a:pt x="2004" y="2265"/>
                </a:lnTo>
                <a:lnTo>
                  <a:pt x="2004" y="2266"/>
                </a:lnTo>
                <a:lnTo>
                  <a:pt x="1999" y="2275"/>
                </a:lnTo>
                <a:lnTo>
                  <a:pt x="1998" y="2275"/>
                </a:lnTo>
                <a:lnTo>
                  <a:pt x="1996" y="2272"/>
                </a:lnTo>
                <a:lnTo>
                  <a:pt x="1996" y="2274"/>
                </a:lnTo>
                <a:lnTo>
                  <a:pt x="1995" y="2272"/>
                </a:lnTo>
                <a:lnTo>
                  <a:pt x="1988" y="2282"/>
                </a:lnTo>
                <a:lnTo>
                  <a:pt x="1985" y="2286"/>
                </a:lnTo>
                <a:lnTo>
                  <a:pt x="1983" y="2288"/>
                </a:lnTo>
                <a:lnTo>
                  <a:pt x="1981" y="2287"/>
                </a:lnTo>
                <a:lnTo>
                  <a:pt x="1980" y="2286"/>
                </a:lnTo>
                <a:lnTo>
                  <a:pt x="1977" y="2285"/>
                </a:lnTo>
                <a:lnTo>
                  <a:pt x="1975" y="2288"/>
                </a:lnTo>
                <a:lnTo>
                  <a:pt x="1965" y="2298"/>
                </a:lnTo>
                <a:lnTo>
                  <a:pt x="1960" y="2304"/>
                </a:lnTo>
                <a:lnTo>
                  <a:pt x="1959" y="2306"/>
                </a:lnTo>
                <a:lnTo>
                  <a:pt x="1958" y="2307"/>
                </a:lnTo>
                <a:lnTo>
                  <a:pt x="1956" y="2308"/>
                </a:lnTo>
                <a:lnTo>
                  <a:pt x="1955" y="2308"/>
                </a:lnTo>
                <a:lnTo>
                  <a:pt x="1955" y="2309"/>
                </a:lnTo>
                <a:lnTo>
                  <a:pt x="1953" y="2312"/>
                </a:lnTo>
                <a:lnTo>
                  <a:pt x="1952" y="2312"/>
                </a:lnTo>
                <a:lnTo>
                  <a:pt x="1947" y="2317"/>
                </a:lnTo>
                <a:lnTo>
                  <a:pt x="1950" y="2323"/>
                </a:lnTo>
                <a:lnTo>
                  <a:pt x="1952" y="2327"/>
                </a:lnTo>
                <a:lnTo>
                  <a:pt x="1952" y="2332"/>
                </a:lnTo>
                <a:lnTo>
                  <a:pt x="1953" y="2335"/>
                </a:lnTo>
                <a:lnTo>
                  <a:pt x="1954" y="2345"/>
                </a:lnTo>
                <a:lnTo>
                  <a:pt x="1954" y="2352"/>
                </a:lnTo>
                <a:lnTo>
                  <a:pt x="1954" y="2380"/>
                </a:lnTo>
                <a:lnTo>
                  <a:pt x="1954" y="2399"/>
                </a:lnTo>
                <a:lnTo>
                  <a:pt x="1956" y="2413"/>
                </a:lnTo>
                <a:lnTo>
                  <a:pt x="1958" y="2420"/>
                </a:lnTo>
                <a:lnTo>
                  <a:pt x="1959" y="2428"/>
                </a:lnTo>
                <a:lnTo>
                  <a:pt x="1961" y="2440"/>
                </a:lnTo>
                <a:lnTo>
                  <a:pt x="1969" y="2457"/>
                </a:lnTo>
                <a:lnTo>
                  <a:pt x="1976" y="2472"/>
                </a:lnTo>
                <a:lnTo>
                  <a:pt x="1979" y="2476"/>
                </a:lnTo>
                <a:lnTo>
                  <a:pt x="1974" y="2481"/>
                </a:lnTo>
                <a:lnTo>
                  <a:pt x="1970" y="2484"/>
                </a:lnTo>
                <a:lnTo>
                  <a:pt x="1964" y="2492"/>
                </a:lnTo>
                <a:lnTo>
                  <a:pt x="1958" y="2498"/>
                </a:lnTo>
                <a:lnTo>
                  <a:pt x="1947" y="2474"/>
                </a:lnTo>
                <a:lnTo>
                  <a:pt x="1938" y="2456"/>
                </a:lnTo>
                <a:lnTo>
                  <a:pt x="1934" y="2455"/>
                </a:lnTo>
                <a:lnTo>
                  <a:pt x="1928" y="2451"/>
                </a:lnTo>
                <a:lnTo>
                  <a:pt x="1923" y="2450"/>
                </a:lnTo>
                <a:lnTo>
                  <a:pt x="1920" y="2449"/>
                </a:lnTo>
                <a:lnTo>
                  <a:pt x="1918" y="2449"/>
                </a:lnTo>
                <a:lnTo>
                  <a:pt x="1918" y="2447"/>
                </a:lnTo>
                <a:lnTo>
                  <a:pt x="1917" y="2447"/>
                </a:lnTo>
                <a:lnTo>
                  <a:pt x="1916" y="2447"/>
                </a:lnTo>
                <a:lnTo>
                  <a:pt x="1915" y="2447"/>
                </a:lnTo>
                <a:lnTo>
                  <a:pt x="1913" y="2446"/>
                </a:lnTo>
                <a:lnTo>
                  <a:pt x="1907" y="2445"/>
                </a:lnTo>
                <a:lnTo>
                  <a:pt x="1904" y="2444"/>
                </a:lnTo>
                <a:lnTo>
                  <a:pt x="1900" y="2453"/>
                </a:lnTo>
                <a:lnTo>
                  <a:pt x="1869" y="2440"/>
                </a:lnTo>
                <a:lnTo>
                  <a:pt x="1852" y="2434"/>
                </a:lnTo>
                <a:lnTo>
                  <a:pt x="1853" y="2433"/>
                </a:lnTo>
                <a:lnTo>
                  <a:pt x="1841" y="2429"/>
                </a:lnTo>
                <a:lnTo>
                  <a:pt x="1841" y="2430"/>
                </a:lnTo>
                <a:lnTo>
                  <a:pt x="1837" y="2429"/>
                </a:lnTo>
                <a:lnTo>
                  <a:pt x="1835" y="2428"/>
                </a:lnTo>
                <a:lnTo>
                  <a:pt x="1835" y="2426"/>
                </a:lnTo>
                <a:lnTo>
                  <a:pt x="1831" y="2426"/>
                </a:lnTo>
                <a:lnTo>
                  <a:pt x="1828" y="2426"/>
                </a:lnTo>
                <a:lnTo>
                  <a:pt x="1827" y="2425"/>
                </a:lnTo>
                <a:lnTo>
                  <a:pt x="1826" y="2425"/>
                </a:lnTo>
                <a:lnTo>
                  <a:pt x="1826" y="2424"/>
                </a:lnTo>
                <a:lnTo>
                  <a:pt x="1820" y="2421"/>
                </a:lnTo>
                <a:lnTo>
                  <a:pt x="1811" y="2415"/>
                </a:lnTo>
                <a:lnTo>
                  <a:pt x="1810" y="2415"/>
                </a:lnTo>
                <a:lnTo>
                  <a:pt x="1811" y="2414"/>
                </a:lnTo>
                <a:lnTo>
                  <a:pt x="1808" y="2412"/>
                </a:lnTo>
                <a:lnTo>
                  <a:pt x="1804" y="2408"/>
                </a:lnTo>
                <a:lnTo>
                  <a:pt x="1799" y="2405"/>
                </a:lnTo>
                <a:lnTo>
                  <a:pt x="1800" y="2402"/>
                </a:lnTo>
                <a:lnTo>
                  <a:pt x="1799" y="2402"/>
                </a:lnTo>
                <a:lnTo>
                  <a:pt x="1799" y="2401"/>
                </a:lnTo>
                <a:lnTo>
                  <a:pt x="1798" y="2399"/>
                </a:lnTo>
                <a:lnTo>
                  <a:pt x="1796" y="2399"/>
                </a:lnTo>
                <a:lnTo>
                  <a:pt x="1795" y="2398"/>
                </a:lnTo>
                <a:lnTo>
                  <a:pt x="1790" y="2396"/>
                </a:lnTo>
                <a:lnTo>
                  <a:pt x="1789" y="2394"/>
                </a:lnTo>
                <a:lnTo>
                  <a:pt x="1788" y="2394"/>
                </a:lnTo>
                <a:lnTo>
                  <a:pt x="1787" y="2393"/>
                </a:lnTo>
                <a:lnTo>
                  <a:pt x="1785" y="2393"/>
                </a:lnTo>
                <a:lnTo>
                  <a:pt x="1784" y="2392"/>
                </a:lnTo>
                <a:lnTo>
                  <a:pt x="1783" y="2391"/>
                </a:lnTo>
                <a:lnTo>
                  <a:pt x="1782" y="2391"/>
                </a:lnTo>
                <a:lnTo>
                  <a:pt x="1780" y="2389"/>
                </a:lnTo>
                <a:lnTo>
                  <a:pt x="1779" y="2389"/>
                </a:lnTo>
                <a:lnTo>
                  <a:pt x="1778" y="2389"/>
                </a:lnTo>
                <a:lnTo>
                  <a:pt x="1777" y="2388"/>
                </a:lnTo>
                <a:lnTo>
                  <a:pt x="1773" y="2386"/>
                </a:lnTo>
                <a:lnTo>
                  <a:pt x="1772" y="2386"/>
                </a:lnTo>
                <a:lnTo>
                  <a:pt x="1771" y="2385"/>
                </a:lnTo>
                <a:lnTo>
                  <a:pt x="1769" y="2383"/>
                </a:lnTo>
                <a:lnTo>
                  <a:pt x="1768" y="2383"/>
                </a:lnTo>
                <a:lnTo>
                  <a:pt x="1767" y="2382"/>
                </a:lnTo>
                <a:lnTo>
                  <a:pt x="1766" y="2381"/>
                </a:lnTo>
                <a:lnTo>
                  <a:pt x="1764" y="2381"/>
                </a:lnTo>
                <a:lnTo>
                  <a:pt x="1763" y="2380"/>
                </a:lnTo>
                <a:lnTo>
                  <a:pt x="1762" y="2380"/>
                </a:lnTo>
                <a:lnTo>
                  <a:pt x="1760" y="2377"/>
                </a:lnTo>
                <a:lnTo>
                  <a:pt x="1757" y="2376"/>
                </a:lnTo>
                <a:lnTo>
                  <a:pt x="1755" y="2376"/>
                </a:lnTo>
                <a:lnTo>
                  <a:pt x="1752" y="2376"/>
                </a:lnTo>
                <a:lnTo>
                  <a:pt x="1751" y="2376"/>
                </a:lnTo>
                <a:lnTo>
                  <a:pt x="1750" y="2375"/>
                </a:lnTo>
                <a:lnTo>
                  <a:pt x="1747" y="2375"/>
                </a:lnTo>
                <a:lnTo>
                  <a:pt x="1746" y="2373"/>
                </a:lnTo>
                <a:lnTo>
                  <a:pt x="1745" y="2373"/>
                </a:lnTo>
                <a:lnTo>
                  <a:pt x="1744" y="2373"/>
                </a:lnTo>
                <a:lnTo>
                  <a:pt x="1741" y="2375"/>
                </a:lnTo>
                <a:lnTo>
                  <a:pt x="1741" y="2377"/>
                </a:lnTo>
                <a:lnTo>
                  <a:pt x="1741" y="2380"/>
                </a:lnTo>
                <a:lnTo>
                  <a:pt x="1742" y="2383"/>
                </a:lnTo>
                <a:lnTo>
                  <a:pt x="1740" y="2385"/>
                </a:lnTo>
                <a:lnTo>
                  <a:pt x="1735" y="2385"/>
                </a:lnTo>
                <a:lnTo>
                  <a:pt x="1734" y="2388"/>
                </a:lnTo>
                <a:lnTo>
                  <a:pt x="1732" y="2388"/>
                </a:lnTo>
                <a:lnTo>
                  <a:pt x="1731" y="2388"/>
                </a:lnTo>
                <a:lnTo>
                  <a:pt x="1731" y="2391"/>
                </a:lnTo>
                <a:lnTo>
                  <a:pt x="1731" y="2394"/>
                </a:lnTo>
                <a:lnTo>
                  <a:pt x="1731" y="2403"/>
                </a:lnTo>
                <a:lnTo>
                  <a:pt x="1732" y="2409"/>
                </a:lnTo>
                <a:lnTo>
                  <a:pt x="1732" y="2421"/>
                </a:lnTo>
                <a:lnTo>
                  <a:pt x="1732" y="2426"/>
                </a:lnTo>
                <a:lnTo>
                  <a:pt x="1732" y="2436"/>
                </a:lnTo>
                <a:lnTo>
                  <a:pt x="1732" y="2451"/>
                </a:lnTo>
                <a:lnTo>
                  <a:pt x="1734" y="2474"/>
                </a:lnTo>
                <a:lnTo>
                  <a:pt x="1734" y="2509"/>
                </a:lnTo>
                <a:lnTo>
                  <a:pt x="1734" y="2520"/>
                </a:lnTo>
                <a:lnTo>
                  <a:pt x="1735" y="2532"/>
                </a:lnTo>
                <a:lnTo>
                  <a:pt x="1736" y="2568"/>
                </a:lnTo>
                <a:lnTo>
                  <a:pt x="1736" y="2575"/>
                </a:lnTo>
                <a:lnTo>
                  <a:pt x="1737" y="2583"/>
                </a:lnTo>
                <a:lnTo>
                  <a:pt x="1737" y="2585"/>
                </a:lnTo>
                <a:lnTo>
                  <a:pt x="1736" y="2585"/>
                </a:lnTo>
                <a:lnTo>
                  <a:pt x="1735" y="2584"/>
                </a:lnTo>
                <a:lnTo>
                  <a:pt x="1732" y="2581"/>
                </a:lnTo>
                <a:lnTo>
                  <a:pt x="1731" y="2580"/>
                </a:lnTo>
                <a:lnTo>
                  <a:pt x="1729" y="2578"/>
                </a:lnTo>
                <a:lnTo>
                  <a:pt x="1728" y="2577"/>
                </a:lnTo>
                <a:lnTo>
                  <a:pt x="1725" y="2574"/>
                </a:lnTo>
                <a:lnTo>
                  <a:pt x="1724" y="2574"/>
                </a:lnTo>
                <a:lnTo>
                  <a:pt x="1724" y="2573"/>
                </a:lnTo>
                <a:lnTo>
                  <a:pt x="1721" y="2572"/>
                </a:lnTo>
                <a:lnTo>
                  <a:pt x="1715" y="2565"/>
                </a:lnTo>
                <a:lnTo>
                  <a:pt x="1715" y="2564"/>
                </a:lnTo>
                <a:lnTo>
                  <a:pt x="1712" y="2562"/>
                </a:lnTo>
                <a:lnTo>
                  <a:pt x="1710" y="2559"/>
                </a:lnTo>
                <a:lnTo>
                  <a:pt x="1707" y="2557"/>
                </a:lnTo>
                <a:lnTo>
                  <a:pt x="1694" y="2545"/>
                </a:lnTo>
                <a:lnTo>
                  <a:pt x="1692" y="2543"/>
                </a:lnTo>
                <a:lnTo>
                  <a:pt x="1691" y="2542"/>
                </a:lnTo>
                <a:lnTo>
                  <a:pt x="1687" y="2538"/>
                </a:lnTo>
                <a:lnTo>
                  <a:pt x="1686" y="2537"/>
                </a:lnTo>
                <a:lnTo>
                  <a:pt x="1681" y="2532"/>
                </a:lnTo>
                <a:lnTo>
                  <a:pt x="1671" y="2524"/>
                </a:lnTo>
                <a:lnTo>
                  <a:pt x="1668" y="2521"/>
                </a:lnTo>
                <a:lnTo>
                  <a:pt x="1667" y="2520"/>
                </a:lnTo>
                <a:lnTo>
                  <a:pt x="1665" y="2517"/>
                </a:lnTo>
                <a:lnTo>
                  <a:pt x="1664" y="2516"/>
                </a:lnTo>
                <a:lnTo>
                  <a:pt x="1643" y="2497"/>
                </a:lnTo>
                <a:lnTo>
                  <a:pt x="1640" y="2494"/>
                </a:lnTo>
                <a:lnTo>
                  <a:pt x="1630" y="2484"/>
                </a:lnTo>
                <a:lnTo>
                  <a:pt x="1629" y="2483"/>
                </a:lnTo>
                <a:lnTo>
                  <a:pt x="1628" y="2482"/>
                </a:lnTo>
                <a:lnTo>
                  <a:pt x="1622" y="2481"/>
                </a:lnTo>
                <a:lnTo>
                  <a:pt x="1618" y="2481"/>
                </a:lnTo>
                <a:lnTo>
                  <a:pt x="1607" y="2478"/>
                </a:lnTo>
                <a:lnTo>
                  <a:pt x="1605" y="2478"/>
                </a:lnTo>
                <a:lnTo>
                  <a:pt x="1591" y="2474"/>
                </a:lnTo>
                <a:lnTo>
                  <a:pt x="1584" y="2473"/>
                </a:lnTo>
                <a:lnTo>
                  <a:pt x="1581" y="2473"/>
                </a:lnTo>
                <a:lnTo>
                  <a:pt x="1580" y="2472"/>
                </a:lnTo>
                <a:lnTo>
                  <a:pt x="1571" y="2471"/>
                </a:lnTo>
                <a:lnTo>
                  <a:pt x="1565" y="2481"/>
                </a:lnTo>
                <a:lnTo>
                  <a:pt x="1561" y="2487"/>
                </a:lnTo>
                <a:lnTo>
                  <a:pt x="1560" y="2487"/>
                </a:lnTo>
                <a:lnTo>
                  <a:pt x="1557" y="2492"/>
                </a:lnTo>
                <a:lnTo>
                  <a:pt x="1547" y="2509"/>
                </a:lnTo>
                <a:lnTo>
                  <a:pt x="1545" y="2510"/>
                </a:lnTo>
                <a:lnTo>
                  <a:pt x="1542" y="2517"/>
                </a:lnTo>
                <a:lnTo>
                  <a:pt x="1539" y="2527"/>
                </a:lnTo>
                <a:lnTo>
                  <a:pt x="1539" y="2532"/>
                </a:lnTo>
                <a:lnTo>
                  <a:pt x="1542" y="2538"/>
                </a:lnTo>
                <a:lnTo>
                  <a:pt x="1541" y="2552"/>
                </a:lnTo>
                <a:lnTo>
                  <a:pt x="1542" y="2558"/>
                </a:lnTo>
                <a:lnTo>
                  <a:pt x="1542" y="2562"/>
                </a:lnTo>
                <a:lnTo>
                  <a:pt x="1539" y="2570"/>
                </a:lnTo>
                <a:lnTo>
                  <a:pt x="1533" y="2578"/>
                </a:lnTo>
                <a:lnTo>
                  <a:pt x="1520" y="2585"/>
                </a:lnTo>
                <a:lnTo>
                  <a:pt x="1516" y="2588"/>
                </a:lnTo>
                <a:lnTo>
                  <a:pt x="1504" y="2586"/>
                </a:lnTo>
                <a:lnTo>
                  <a:pt x="1457" y="2588"/>
                </a:lnTo>
                <a:lnTo>
                  <a:pt x="1435" y="2581"/>
                </a:lnTo>
                <a:lnTo>
                  <a:pt x="1427" y="2579"/>
                </a:lnTo>
                <a:lnTo>
                  <a:pt x="1403" y="2581"/>
                </a:lnTo>
                <a:lnTo>
                  <a:pt x="1382" y="2588"/>
                </a:lnTo>
                <a:lnTo>
                  <a:pt x="1367" y="2600"/>
                </a:lnTo>
                <a:lnTo>
                  <a:pt x="1360" y="2612"/>
                </a:lnTo>
                <a:lnTo>
                  <a:pt x="1338" y="2638"/>
                </a:lnTo>
                <a:lnTo>
                  <a:pt x="1334" y="2644"/>
                </a:lnTo>
                <a:lnTo>
                  <a:pt x="1331" y="2658"/>
                </a:lnTo>
                <a:lnTo>
                  <a:pt x="1302" y="2679"/>
                </a:lnTo>
                <a:lnTo>
                  <a:pt x="1293" y="2698"/>
                </a:lnTo>
                <a:lnTo>
                  <a:pt x="1296" y="2742"/>
                </a:lnTo>
                <a:lnTo>
                  <a:pt x="1288" y="2777"/>
                </a:lnTo>
                <a:lnTo>
                  <a:pt x="1287" y="2782"/>
                </a:lnTo>
                <a:lnTo>
                  <a:pt x="1294" y="2801"/>
                </a:lnTo>
                <a:lnTo>
                  <a:pt x="1308" y="2824"/>
                </a:lnTo>
                <a:lnTo>
                  <a:pt x="1312" y="2834"/>
                </a:lnTo>
                <a:lnTo>
                  <a:pt x="1313" y="2845"/>
                </a:lnTo>
                <a:lnTo>
                  <a:pt x="1310" y="2850"/>
                </a:lnTo>
                <a:lnTo>
                  <a:pt x="1312" y="2855"/>
                </a:lnTo>
                <a:lnTo>
                  <a:pt x="1296" y="2870"/>
                </a:lnTo>
                <a:lnTo>
                  <a:pt x="1275" y="2887"/>
                </a:lnTo>
                <a:lnTo>
                  <a:pt x="1261" y="2904"/>
                </a:lnTo>
                <a:lnTo>
                  <a:pt x="1262" y="2919"/>
                </a:lnTo>
                <a:lnTo>
                  <a:pt x="1271" y="2932"/>
                </a:lnTo>
                <a:lnTo>
                  <a:pt x="1280" y="2945"/>
                </a:lnTo>
                <a:lnTo>
                  <a:pt x="1361" y="3042"/>
                </a:lnTo>
                <a:lnTo>
                  <a:pt x="1371" y="3054"/>
                </a:lnTo>
                <a:lnTo>
                  <a:pt x="1397" y="3075"/>
                </a:lnTo>
                <a:lnTo>
                  <a:pt x="1469" y="3134"/>
                </a:lnTo>
                <a:lnTo>
                  <a:pt x="1452" y="3154"/>
                </a:lnTo>
                <a:lnTo>
                  <a:pt x="1462" y="3166"/>
                </a:lnTo>
                <a:lnTo>
                  <a:pt x="1467" y="3172"/>
                </a:lnTo>
                <a:lnTo>
                  <a:pt x="1473" y="3186"/>
                </a:lnTo>
                <a:lnTo>
                  <a:pt x="1475" y="3195"/>
                </a:lnTo>
                <a:lnTo>
                  <a:pt x="1478" y="3203"/>
                </a:lnTo>
                <a:lnTo>
                  <a:pt x="1480" y="3211"/>
                </a:lnTo>
                <a:lnTo>
                  <a:pt x="1481" y="3220"/>
                </a:lnTo>
                <a:lnTo>
                  <a:pt x="1481" y="3230"/>
                </a:lnTo>
                <a:lnTo>
                  <a:pt x="1481" y="3239"/>
                </a:lnTo>
                <a:lnTo>
                  <a:pt x="1480" y="3246"/>
                </a:lnTo>
                <a:lnTo>
                  <a:pt x="1478" y="3254"/>
                </a:lnTo>
                <a:lnTo>
                  <a:pt x="1474" y="3260"/>
                </a:lnTo>
                <a:lnTo>
                  <a:pt x="1469" y="3266"/>
                </a:lnTo>
                <a:lnTo>
                  <a:pt x="1462" y="3273"/>
                </a:lnTo>
                <a:lnTo>
                  <a:pt x="1456" y="3277"/>
                </a:lnTo>
                <a:lnTo>
                  <a:pt x="1448" y="3280"/>
                </a:lnTo>
                <a:lnTo>
                  <a:pt x="1441" y="3282"/>
                </a:lnTo>
                <a:lnTo>
                  <a:pt x="1432" y="3284"/>
                </a:lnTo>
                <a:lnTo>
                  <a:pt x="1422" y="3286"/>
                </a:lnTo>
                <a:lnTo>
                  <a:pt x="1419" y="3286"/>
                </a:lnTo>
                <a:lnTo>
                  <a:pt x="1405" y="3288"/>
                </a:lnTo>
                <a:lnTo>
                  <a:pt x="1394" y="3289"/>
                </a:lnTo>
                <a:lnTo>
                  <a:pt x="1384" y="3289"/>
                </a:lnTo>
                <a:lnTo>
                  <a:pt x="1372" y="3289"/>
                </a:lnTo>
                <a:lnTo>
                  <a:pt x="1365" y="3289"/>
                </a:lnTo>
                <a:lnTo>
                  <a:pt x="1360" y="3289"/>
                </a:lnTo>
                <a:lnTo>
                  <a:pt x="1355" y="3289"/>
                </a:lnTo>
                <a:lnTo>
                  <a:pt x="1350" y="3288"/>
                </a:lnTo>
                <a:lnTo>
                  <a:pt x="1344" y="3288"/>
                </a:lnTo>
                <a:lnTo>
                  <a:pt x="1338" y="3287"/>
                </a:lnTo>
                <a:lnTo>
                  <a:pt x="1330" y="3284"/>
                </a:lnTo>
                <a:lnTo>
                  <a:pt x="1325" y="3283"/>
                </a:lnTo>
                <a:lnTo>
                  <a:pt x="1320" y="3281"/>
                </a:lnTo>
                <a:lnTo>
                  <a:pt x="1314" y="3277"/>
                </a:lnTo>
                <a:lnTo>
                  <a:pt x="1308" y="3272"/>
                </a:lnTo>
                <a:lnTo>
                  <a:pt x="1306" y="3270"/>
                </a:lnTo>
                <a:lnTo>
                  <a:pt x="1299" y="3264"/>
                </a:lnTo>
                <a:lnTo>
                  <a:pt x="1297" y="3260"/>
                </a:lnTo>
                <a:lnTo>
                  <a:pt x="1294" y="3257"/>
                </a:lnTo>
                <a:lnTo>
                  <a:pt x="1293" y="3259"/>
                </a:lnTo>
                <a:lnTo>
                  <a:pt x="1291" y="3262"/>
                </a:lnTo>
                <a:lnTo>
                  <a:pt x="1286" y="3266"/>
                </a:lnTo>
                <a:lnTo>
                  <a:pt x="1277" y="3271"/>
                </a:lnTo>
                <a:lnTo>
                  <a:pt x="1270" y="3273"/>
                </a:lnTo>
                <a:lnTo>
                  <a:pt x="1266" y="3273"/>
                </a:lnTo>
                <a:lnTo>
                  <a:pt x="1265" y="3275"/>
                </a:lnTo>
                <a:lnTo>
                  <a:pt x="1256" y="3276"/>
                </a:lnTo>
                <a:lnTo>
                  <a:pt x="1248" y="3277"/>
                </a:lnTo>
                <a:lnTo>
                  <a:pt x="1238" y="3277"/>
                </a:lnTo>
                <a:lnTo>
                  <a:pt x="1230" y="3278"/>
                </a:lnTo>
                <a:lnTo>
                  <a:pt x="1223" y="3280"/>
                </a:lnTo>
                <a:lnTo>
                  <a:pt x="1217" y="3280"/>
                </a:lnTo>
                <a:lnTo>
                  <a:pt x="1207" y="3278"/>
                </a:lnTo>
                <a:lnTo>
                  <a:pt x="1198" y="3277"/>
                </a:lnTo>
                <a:lnTo>
                  <a:pt x="1189" y="3277"/>
                </a:lnTo>
                <a:lnTo>
                  <a:pt x="1180" y="3276"/>
                </a:lnTo>
                <a:lnTo>
                  <a:pt x="1173" y="3276"/>
                </a:lnTo>
                <a:lnTo>
                  <a:pt x="1165" y="3275"/>
                </a:lnTo>
                <a:lnTo>
                  <a:pt x="1158" y="3275"/>
                </a:lnTo>
                <a:lnTo>
                  <a:pt x="1154" y="3273"/>
                </a:lnTo>
                <a:lnTo>
                  <a:pt x="1149" y="3272"/>
                </a:lnTo>
                <a:lnTo>
                  <a:pt x="1143" y="3271"/>
                </a:lnTo>
                <a:lnTo>
                  <a:pt x="1133" y="3270"/>
                </a:lnTo>
                <a:lnTo>
                  <a:pt x="1125" y="3267"/>
                </a:lnTo>
                <a:lnTo>
                  <a:pt x="1123" y="3267"/>
                </a:lnTo>
                <a:lnTo>
                  <a:pt x="1120" y="3266"/>
                </a:lnTo>
                <a:lnTo>
                  <a:pt x="1116" y="3278"/>
                </a:lnTo>
                <a:lnTo>
                  <a:pt x="1106" y="3277"/>
                </a:lnTo>
                <a:lnTo>
                  <a:pt x="1098" y="3278"/>
                </a:lnTo>
                <a:lnTo>
                  <a:pt x="1080" y="3280"/>
                </a:lnTo>
                <a:lnTo>
                  <a:pt x="1079" y="3278"/>
                </a:lnTo>
                <a:lnTo>
                  <a:pt x="1075" y="3276"/>
                </a:lnTo>
                <a:lnTo>
                  <a:pt x="1074" y="3276"/>
                </a:lnTo>
                <a:lnTo>
                  <a:pt x="1070" y="3277"/>
                </a:lnTo>
                <a:lnTo>
                  <a:pt x="1067" y="3278"/>
                </a:lnTo>
                <a:lnTo>
                  <a:pt x="1066" y="3278"/>
                </a:lnTo>
                <a:lnTo>
                  <a:pt x="1055" y="3282"/>
                </a:lnTo>
                <a:lnTo>
                  <a:pt x="1053" y="3282"/>
                </a:lnTo>
                <a:lnTo>
                  <a:pt x="1055" y="3283"/>
                </a:lnTo>
                <a:lnTo>
                  <a:pt x="1056" y="3284"/>
                </a:lnTo>
                <a:lnTo>
                  <a:pt x="1042" y="3287"/>
                </a:lnTo>
                <a:lnTo>
                  <a:pt x="1045" y="3292"/>
                </a:lnTo>
                <a:lnTo>
                  <a:pt x="1043" y="3294"/>
                </a:lnTo>
                <a:lnTo>
                  <a:pt x="995" y="3372"/>
                </a:lnTo>
                <a:lnTo>
                  <a:pt x="994" y="3372"/>
                </a:lnTo>
                <a:lnTo>
                  <a:pt x="995" y="3374"/>
                </a:lnTo>
                <a:lnTo>
                  <a:pt x="993" y="3376"/>
                </a:lnTo>
                <a:lnTo>
                  <a:pt x="992" y="3374"/>
                </a:lnTo>
                <a:lnTo>
                  <a:pt x="991" y="3377"/>
                </a:lnTo>
                <a:lnTo>
                  <a:pt x="989" y="3378"/>
                </a:lnTo>
                <a:lnTo>
                  <a:pt x="989" y="3379"/>
                </a:lnTo>
                <a:lnTo>
                  <a:pt x="997" y="3390"/>
                </a:lnTo>
                <a:lnTo>
                  <a:pt x="999" y="3394"/>
                </a:lnTo>
                <a:lnTo>
                  <a:pt x="1002" y="3396"/>
                </a:lnTo>
                <a:lnTo>
                  <a:pt x="1009" y="3405"/>
                </a:lnTo>
                <a:lnTo>
                  <a:pt x="1010" y="3408"/>
                </a:lnTo>
                <a:lnTo>
                  <a:pt x="1013" y="3410"/>
                </a:lnTo>
                <a:lnTo>
                  <a:pt x="1015" y="3411"/>
                </a:lnTo>
                <a:lnTo>
                  <a:pt x="1018" y="3414"/>
                </a:lnTo>
                <a:lnTo>
                  <a:pt x="1019" y="3415"/>
                </a:lnTo>
                <a:lnTo>
                  <a:pt x="1020" y="3416"/>
                </a:lnTo>
                <a:lnTo>
                  <a:pt x="1021" y="3419"/>
                </a:lnTo>
                <a:lnTo>
                  <a:pt x="1021" y="3421"/>
                </a:lnTo>
                <a:lnTo>
                  <a:pt x="1023" y="3424"/>
                </a:lnTo>
                <a:lnTo>
                  <a:pt x="1024" y="3425"/>
                </a:lnTo>
                <a:lnTo>
                  <a:pt x="1025" y="3427"/>
                </a:lnTo>
                <a:lnTo>
                  <a:pt x="1027" y="3429"/>
                </a:lnTo>
                <a:lnTo>
                  <a:pt x="1030" y="3430"/>
                </a:lnTo>
                <a:lnTo>
                  <a:pt x="1032" y="3430"/>
                </a:lnTo>
                <a:lnTo>
                  <a:pt x="1035" y="3431"/>
                </a:lnTo>
                <a:lnTo>
                  <a:pt x="1036" y="3431"/>
                </a:lnTo>
                <a:lnTo>
                  <a:pt x="1039" y="3431"/>
                </a:lnTo>
                <a:lnTo>
                  <a:pt x="1041" y="3431"/>
                </a:lnTo>
                <a:lnTo>
                  <a:pt x="1050" y="3447"/>
                </a:lnTo>
                <a:lnTo>
                  <a:pt x="1048" y="3447"/>
                </a:lnTo>
                <a:lnTo>
                  <a:pt x="1046" y="3448"/>
                </a:lnTo>
                <a:lnTo>
                  <a:pt x="1043" y="3451"/>
                </a:lnTo>
                <a:lnTo>
                  <a:pt x="1039" y="3454"/>
                </a:lnTo>
                <a:lnTo>
                  <a:pt x="1036" y="3456"/>
                </a:lnTo>
                <a:lnTo>
                  <a:pt x="1034" y="3458"/>
                </a:lnTo>
                <a:lnTo>
                  <a:pt x="1030" y="3459"/>
                </a:lnTo>
                <a:lnTo>
                  <a:pt x="1024" y="3462"/>
                </a:lnTo>
                <a:lnTo>
                  <a:pt x="1021" y="3463"/>
                </a:lnTo>
                <a:lnTo>
                  <a:pt x="1019" y="3463"/>
                </a:lnTo>
                <a:lnTo>
                  <a:pt x="1016" y="3465"/>
                </a:lnTo>
                <a:lnTo>
                  <a:pt x="1013" y="3469"/>
                </a:lnTo>
                <a:lnTo>
                  <a:pt x="1010" y="3472"/>
                </a:lnTo>
                <a:lnTo>
                  <a:pt x="1003" y="3477"/>
                </a:lnTo>
                <a:lnTo>
                  <a:pt x="1000" y="3479"/>
                </a:lnTo>
                <a:lnTo>
                  <a:pt x="998" y="3483"/>
                </a:lnTo>
                <a:lnTo>
                  <a:pt x="993" y="3489"/>
                </a:lnTo>
                <a:lnTo>
                  <a:pt x="989" y="3495"/>
                </a:lnTo>
                <a:lnTo>
                  <a:pt x="988" y="3497"/>
                </a:lnTo>
                <a:lnTo>
                  <a:pt x="987" y="3500"/>
                </a:lnTo>
                <a:lnTo>
                  <a:pt x="986" y="3504"/>
                </a:lnTo>
                <a:lnTo>
                  <a:pt x="986" y="3506"/>
                </a:lnTo>
                <a:lnTo>
                  <a:pt x="984" y="3507"/>
                </a:lnTo>
                <a:lnTo>
                  <a:pt x="983" y="3509"/>
                </a:lnTo>
                <a:lnTo>
                  <a:pt x="982" y="3510"/>
                </a:lnTo>
                <a:lnTo>
                  <a:pt x="979" y="3512"/>
                </a:lnTo>
                <a:lnTo>
                  <a:pt x="977" y="3516"/>
                </a:lnTo>
                <a:lnTo>
                  <a:pt x="971" y="3520"/>
                </a:lnTo>
                <a:lnTo>
                  <a:pt x="955" y="3527"/>
                </a:lnTo>
                <a:lnTo>
                  <a:pt x="949" y="3531"/>
                </a:lnTo>
                <a:lnTo>
                  <a:pt x="940" y="3536"/>
                </a:lnTo>
                <a:lnTo>
                  <a:pt x="938" y="3537"/>
                </a:lnTo>
                <a:lnTo>
                  <a:pt x="920" y="3552"/>
                </a:lnTo>
                <a:lnTo>
                  <a:pt x="908" y="3564"/>
                </a:lnTo>
                <a:lnTo>
                  <a:pt x="906" y="3564"/>
                </a:lnTo>
                <a:lnTo>
                  <a:pt x="904" y="3566"/>
                </a:lnTo>
                <a:lnTo>
                  <a:pt x="904" y="3569"/>
                </a:lnTo>
                <a:lnTo>
                  <a:pt x="902" y="3570"/>
                </a:lnTo>
                <a:lnTo>
                  <a:pt x="886" y="3571"/>
                </a:lnTo>
                <a:lnTo>
                  <a:pt x="882" y="3573"/>
                </a:lnTo>
                <a:lnTo>
                  <a:pt x="881" y="3573"/>
                </a:lnTo>
                <a:lnTo>
                  <a:pt x="876" y="3579"/>
                </a:lnTo>
                <a:lnTo>
                  <a:pt x="858" y="3582"/>
                </a:lnTo>
                <a:lnTo>
                  <a:pt x="859" y="3584"/>
                </a:lnTo>
                <a:lnTo>
                  <a:pt x="861" y="3590"/>
                </a:lnTo>
                <a:lnTo>
                  <a:pt x="861" y="3591"/>
                </a:lnTo>
                <a:lnTo>
                  <a:pt x="865" y="3598"/>
                </a:lnTo>
                <a:lnTo>
                  <a:pt x="866" y="3625"/>
                </a:lnTo>
                <a:lnTo>
                  <a:pt x="871" y="3645"/>
                </a:lnTo>
                <a:lnTo>
                  <a:pt x="871" y="3646"/>
                </a:lnTo>
                <a:lnTo>
                  <a:pt x="870" y="3648"/>
                </a:lnTo>
                <a:lnTo>
                  <a:pt x="863" y="3650"/>
                </a:lnTo>
                <a:lnTo>
                  <a:pt x="855" y="3659"/>
                </a:lnTo>
                <a:lnTo>
                  <a:pt x="845" y="3666"/>
                </a:lnTo>
                <a:lnTo>
                  <a:pt x="834" y="3670"/>
                </a:lnTo>
                <a:lnTo>
                  <a:pt x="831" y="3675"/>
                </a:lnTo>
                <a:lnTo>
                  <a:pt x="812" y="3688"/>
                </a:lnTo>
                <a:lnTo>
                  <a:pt x="795" y="3701"/>
                </a:lnTo>
                <a:lnTo>
                  <a:pt x="784" y="3702"/>
                </a:lnTo>
                <a:lnTo>
                  <a:pt x="776" y="3707"/>
                </a:lnTo>
                <a:lnTo>
                  <a:pt x="763" y="3710"/>
                </a:lnTo>
                <a:lnTo>
                  <a:pt x="754" y="3709"/>
                </a:lnTo>
                <a:lnTo>
                  <a:pt x="748" y="3709"/>
                </a:lnTo>
                <a:lnTo>
                  <a:pt x="738" y="3709"/>
                </a:lnTo>
                <a:lnTo>
                  <a:pt x="736" y="3708"/>
                </a:lnTo>
                <a:lnTo>
                  <a:pt x="735" y="3708"/>
                </a:lnTo>
                <a:lnTo>
                  <a:pt x="676" y="3706"/>
                </a:lnTo>
                <a:lnTo>
                  <a:pt x="655" y="3713"/>
                </a:lnTo>
                <a:lnTo>
                  <a:pt x="652" y="3714"/>
                </a:lnTo>
                <a:lnTo>
                  <a:pt x="592" y="3738"/>
                </a:lnTo>
                <a:lnTo>
                  <a:pt x="592" y="3736"/>
                </a:lnTo>
                <a:lnTo>
                  <a:pt x="577" y="3697"/>
                </a:lnTo>
                <a:lnTo>
                  <a:pt x="577" y="3694"/>
                </a:lnTo>
                <a:lnTo>
                  <a:pt x="576" y="3692"/>
                </a:lnTo>
                <a:lnTo>
                  <a:pt x="575" y="3690"/>
                </a:lnTo>
                <a:lnTo>
                  <a:pt x="571" y="3683"/>
                </a:lnTo>
                <a:lnTo>
                  <a:pt x="571" y="3680"/>
                </a:lnTo>
                <a:lnTo>
                  <a:pt x="570" y="3678"/>
                </a:lnTo>
                <a:lnTo>
                  <a:pt x="568" y="3672"/>
                </a:lnTo>
                <a:lnTo>
                  <a:pt x="568" y="3670"/>
                </a:lnTo>
                <a:lnTo>
                  <a:pt x="566" y="3664"/>
                </a:lnTo>
                <a:lnTo>
                  <a:pt x="566" y="3659"/>
                </a:lnTo>
                <a:lnTo>
                  <a:pt x="564" y="3655"/>
                </a:lnTo>
                <a:lnTo>
                  <a:pt x="564" y="3653"/>
                </a:lnTo>
                <a:lnTo>
                  <a:pt x="564" y="3651"/>
                </a:lnTo>
                <a:lnTo>
                  <a:pt x="562" y="3650"/>
                </a:lnTo>
                <a:lnTo>
                  <a:pt x="561" y="3649"/>
                </a:lnTo>
                <a:lnTo>
                  <a:pt x="560" y="3641"/>
                </a:lnTo>
                <a:lnTo>
                  <a:pt x="560" y="3637"/>
                </a:lnTo>
                <a:lnTo>
                  <a:pt x="561" y="3634"/>
                </a:lnTo>
                <a:lnTo>
                  <a:pt x="561" y="3632"/>
                </a:lnTo>
                <a:lnTo>
                  <a:pt x="561" y="3630"/>
                </a:lnTo>
                <a:lnTo>
                  <a:pt x="560" y="3627"/>
                </a:lnTo>
                <a:lnTo>
                  <a:pt x="560" y="3623"/>
                </a:lnTo>
                <a:lnTo>
                  <a:pt x="560" y="3616"/>
                </a:lnTo>
                <a:lnTo>
                  <a:pt x="560" y="3609"/>
                </a:lnTo>
                <a:lnTo>
                  <a:pt x="560" y="3605"/>
                </a:lnTo>
                <a:lnTo>
                  <a:pt x="559" y="3593"/>
                </a:lnTo>
                <a:lnTo>
                  <a:pt x="557" y="3589"/>
                </a:lnTo>
                <a:lnTo>
                  <a:pt x="557" y="3585"/>
                </a:lnTo>
                <a:lnTo>
                  <a:pt x="559" y="3582"/>
                </a:lnTo>
                <a:lnTo>
                  <a:pt x="559" y="3579"/>
                </a:lnTo>
                <a:lnTo>
                  <a:pt x="562" y="3571"/>
                </a:lnTo>
                <a:lnTo>
                  <a:pt x="564" y="3568"/>
                </a:lnTo>
                <a:lnTo>
                  <a:pt x="565" y="3563"/>
                </a:lnTo>
                <a:lnTo>
                  <a:pt x="566" y="3561"/>
                </a:lnTo>
                <a:lnTo>
                  <a:pt x="570" y="3558"/>
                </a:lnTo>
                <a:lnTo>
                  <a:pt x="570" y="3557"/>
                </a:lnTo>
                <a:lnTo>
                  <a:pt x="572" y="3555"/>
                </a:lnTo>
                <a:lnTo>
                  <a:pt x="573" y="3553"/>
                </a:lnTo>
                <a:lnTo>
                  <a:pt x="575" y="3553"/>
                </a:lnTo>
                <a:lnTo>
                  <a:pt x="576" y="3552"/>
                </a:lnTo>
                <a:lnTo>
                  <a:pt x="581" y="3547"/>
                </a:lnTo>
                <a:lnTo>
                  <a:pt x="582" y="3545"/>
                </a:lnTo>
                <a:lnTo>
                  <a:pt x="583" y="3545"/>
                </a:lnTo>
                <a:lnTo>
                  <a:pt x="583" y="3544"/>
                </a:lnTo>
                <a:lnTo>
                  <a:pt x="587" y="3543"/>
                </a:lnTo>
                <a:lnTo>
                  <a:pt x="588" y="3542"/>
                </a:lnTo>
                <a:lnTo>
                  <a:pt x="588" y="3541"/>
                </a:lnTo>
                <a:lnTo>
                  <a:pt x="589" y="3539"/>
                </a:lnTo>
                <a:lnTo>
                  <a:pt x="589" y="3538"/>
                </a:lnTo>
                <a:lnTo>
                  <a:pt x="592" y="3536"/>
                </a:lnTo>
                <a:lnTo>
                  <a:pt x="593" y="3534"/>
                </a:lnTo>
                <a:lnTo>
                  <a:pt x="598" y="3529"/>
                </a:lnTo>
                <a:lnTo>
                  <a:pt x="604" y="3523"/>
                </a:lnTo>
                <a:lnTo>
                  <a:pt x="598" y="3518"/>
                </a:lnTo>
                <a:lnTo>
                  <a:pt x="596" y="3516"/>
                </a:lnTo>
                <a:lnTo>
                  <a:pt x="594" y="3515"/>
                </a:lnTo>
                <a:lnTo>
                  <a:pt x="593" y="3513"/>
                </a:lnTo>
                <a:lnTo>
                  <a:pt x="591" y="3511"/>
                </a:lnTo>
                <a:lnTo>
                  <a:pt x="596" y="3502"/>
                </a:lnTo>
                <a:lnTo>
                  <a:pt x="580" y="3493"/>
                </a:lnTo>
                <a:lnTo>
                  <a:pt x="573" y="3490"/>
                </a:lnTo>
                <a:lnTo>
                  <a:pt x="567" y="3486"/>
                </a:lnTo>
                <a:lnTo>
                  <a:pt x="571" y="3480"/>
                </a:lnTo>
                <a:lnTo>
                  <a:pt x="575" y="3475"/>
                </a:lnTo>
                <a:lnTo>
                  <a:pt x="575" y="3473"/>
                </a:lnTo>
                <a:lnTo>
                  <a:pt x="573" y="3472"/>
                </a:lnTo>
                <a:lnTo>
                  <a:pt x="572" y="3468"/>
                </a:lnTo>
                <a:lnTo>
                  <a:pt x="573" y="3459"/>
                </a:lnTo>
                <a:lnTo>
                  <a:pt x="573" y="3458"/>
                </a:lnTo>
                <a:lnTo>
                  <a:pt x="573" y="3454"/>
                </a:lnTo>
                <a:lnTo>
                  <a:pt x="575" y="3451"/>
                </a:lnTo>
                <a:lnTo>
                  <a:pt x="575" y="3449"/>
                </a:lnTo>
                <a:lnTo>
                  <a:pt x="575" y="3446"/>
                </a:lnTo>
                <a:lnTo>
                  <a:pt x="575" y="3445"/>
                </a:lnTo>
                <a:lnTo>
                  <a:pt x="572" y="3440"/>
                </a:lnTo>
                <a:lnTo>
                  <a:pt x="572" y="3436"/>
                </a:lnTo>
                <a:lnTo>
                  <a:pt x="570" y="3431"/>
                </a:lnTo>
                <a:lnTo>
                  <a:pt x="566" y="3425"/>
                </a:lnTo>
                <a:lnTo>
                  <a:pt x="561" y="3420"/>
                </a:lnTo>
                <a:lnTo>
                  <a:pt x="556" y="3415"/>
                </a:lnTo>
                <a:lnTo>
                  <a:pt x="543" y="3405"/>
                </a:lnTo>
                <a:lnTo>
                  <a:pt x="538" y="3401"/>
                </a:lnTo>
                <a:lnTo>
                  <a:pt x="532" y="3398"/>
                </a:lnTo>
                <a:lnTo>
                  <a:pt x="527" y="3392"/>
                </a:lnTo>
                <a:lnTo>
                  <a:pt x="522" y="3387"/>
                </a:lnTo>
                <a:lnTo>
                  <a:pt x="518" y="3384"/>
                </a:lnTo>
                <a:lnTo>
                  <a:pt x="513" y="3380"/>
                </a:lnTo>
                <a:lnTo>
                  <a:pt x="509" y="3378"/>
                </a:lnTo>
                <a:lnTo>
                  <a:pt x="506" y="3376"/>
                </a:lnTo>
                <a:lnTo>
                  <a:pt x="503" y="3376"/>
                </a:lnTo>
                <a:lnTo>
                  <a:pt x="497" y="3371"/>
                </a:lnTo>
                <a:lnTo>
                  <a:pt x="492" y="3367"/>
                </a:lnTo>
                <a:lnTo>
                  <a:pt x="487" y="3362"/>
                </a:lnTo>
                <a:lnTo>
                  <a:pt x="485" y="3361"/>
                </a:lnTo>
                <a:lnTo>
                  <a:pt x="484" y="3361"/>
                </a:lnTo>
                <a:lnTo>
                  <a:pt x="480" y="3357"/>
                </a:lnTo>
                <a:lnTo>
                  <a:pt x="477" y="3356"/>
                </a:lnTo>
                <a:lnTo>
                  <a:pt x="479" y="3355"/>
                </a:lnTo>
                <a:lnTo>
                  <a:pt x="477" y="3355"/>
                </a:lnTo>
                <a:lnTo>
                  <a:pt x="470" y="3340"/>
                </a:lnTo>
                <a:lnTo>
                  <a:pt x="469" y="3337"/>
                </a:lnTo>
                <a:lnTo>
                  <a:pt x="468" y="3331"/>
                </a:lnTo>
                <a:lnTo>
                  <a:pt x="465" y="3329"/>
                </a:lnTo>
                <a:lnTo>
                  <a:pt x="464" y="3324"/>
                </a:lnTo>
                <a:lnTo>
                  <a:pt x="464" y="3321"/>
                </a:lnTo>
                <a:lnTo>
                  <a:pt x="463" y="3320"/>
                </a:lnTo>
                <a:lnTo>
                  <a:pt x="461" y="3318"/>
                </a:lnTo>
                <a:lnTo>
                  <a:pt x="461" y="3316"/>
                </a:lnTo>
                <a:lnTo>
                  <a:pt x="460" y="3314"/>
                </a:lnTo>
                <a:lnTo>
                  <a:pt x="459" y="3312"/>
                </a:lnTo>
                <a:lnTo>
                  <a:pt x="458" y="3309"/>
                </a:lnTo>
                <a:lnTo>
                  <a:pt x="457" y="3302"/>
                </a:lnTo>
                <a:lnTo>
                  <a:pt x="455" y="3299"/>
                </a:lnTo>
                <a:lnTo>
                  <a:pt x="453" y="3297"/>
                </a:lnTo>
                <a:lnTo>
                  <a:pt x="449" y="3294"/>
                </a:lnTo>
                <a:lnTo>
                  <a:pt x="448" y="3291"/>
                </a:lnTo>
                <a:lnTo>
                  <a:pt x="447" y="3288"/>
                </a:lnTo>
                <a:lnTo>
                  <a:pt x="445" y="3289"/>
                </a:lnTo>
                <a:lnTo>
                  <a:pt x="442" y="3286"/>
                </a:lnTo>
                <a:lnTo>
                  <a:pt x="442" y="3284"/>
                </a:lnTo>
                <a:lnTo>
                  <a:pt x="439" y="3283"/>
                </a:lnTo>
                <a:lnTo>
                  <a:pt x="438" y="3280"/>
                </a:lnTo>
                <a:lnTo>
                  <a:pt x="437" y="3277"/>
                </a:lnTo>
                <a:lnTo>
                  <a:pt x="436" y="3276"/>
                </a:lnTo>
                <a:lnTo>
                  <a:pt x="441" y="3271"/>
                </a:lnTo>
                <a:lnTo>
                  <a:pt x="443" y="3268"/>
                </a:lnTo>
                <a:lnTo>
                  <a:pt x="449" y="3255"/>
                </a:lnTo>
                <a:lnTo>
                  <a:pt x="452" y="3250"/>
                </a:lnTo>
                <a:lnTo>
                  <a:pt x="452" y="3249"/>
                </a:lnTo>
                <a:lnTo>
                  <a:pt x="455" y="3243"/>
                </a:lnTo>
                <a:lnTo>
                  <a:pt x="460" y="3234"/>
                </a:lnTo>
                <a:lnTo>
                  <a:pt x="461" y="3232"/>
                </a:lnTo>
                <a:lnTo>
                  <a:pt x="463" y="3229"/>
                </a:lnTo>
                <a:lnTo>
                  <a:pt x="464" y="3227"/>
                </a:lnTo>
                <a:lnTo>
                  <a:pt x="465" y="3225"/>
                </a:lnTo>
                <a:lnTo>
                  <a:pt x="468" y="3222"/>
                </a:lnTo>
                <a:lnTo>
                  <a:pt x="468" y="3219"/>
                </a:lnTo>
                <a:lnTo>
                  <a:pt x="469" y="3218"/>
                </a:lnTo>
                <a:lnTo>
                  <a:pt x="470" y="3216"/>
                </a:lnTo>
                <a:lnTo>
                  <a:pt x="471" y="3214"/>
                </a:lnTo>
                <a:lnTo>
                  <a:pt x="472" y="3212"/>
                </a:lnTo>
                <a:lnTo>
                  <a:pt x="476" y="3209"/>
                </a:lnTo>
                <a:lnTo>
                  <a:pt x="479" y="3209"/>
                </a:lnTo>
                <a:lnTo>
                  <a:pt x="480" y="3208"/>
                </a:lnTo>
                <a:lnTo>
                  <a:pt x="482" y="3206"/>
                </a:lnTo>
                <a:lnTo>
                  <a:pt x="504" y="3193"/>
                </a:lnTo>
                <a:lnTo>
                  <a:pt x="523" y="3181"/>
                </a:lnTo>
                <a:lnTo>
                  <a:pt x="533" y="3176"/>
                </a:lnTo>
                <a:lnTo>
                  <a:pt x="548" y="3168"/>
                </a:lnTo>
                <a:lnTo>
                  <a:pt x="549" y="3171"/>
                </a:lnTo>
                <a:lnTo>
                  <a:pt x="552" y="3181"/>
                </a:lnTo>
                <a:lnTo>
                  <a:pt x="556" y="3191"/>
                </a:lnTo>
                <a:lnTo>
                  <a:pt x="556" y="3192"/>
                </a:lnTo>
                <a:lnTo>
                  <a:pt x="556" y="3212"/>
                </a:lnTo>
                <a:lnTo>
                  <a:pt x="559" y="3218"/>
                </a:lnTo>
                <a:lnTo>
                  <a:pt x="564" y="3230"/>
                </a:lnTo>
                <a:lnTo>
                  <a:pt x="567" y="3239"/>
                </a:lnTo>
                <a:lnTo>
                  <a:pt x="572" y="3236"/>
                </a:lnTo>
                <a:lnTo>
                  <a:pt x="575" y="3235"/>
                </a:lnTo>
                <a:lnTo>
                  <a:pt x="572" y="3228"/>
                </a:lnTo>
                <a:lnTo>
                  <a:pt x="582" y="3224"/>
                </a:lnTo>
                <a:lnTo>
                  <a:pt x="584" y="3224"/>
                </a:lnTo>
                <a:lnTo>
                  <a:pt x="586" y="3227"/>
                </a:lnTo>
                <a:lnTo>
                  <a:pt x="592" y="3241"/>
                </a:lnTo>
                <a:lnTo>
                  <a:pt x="593" y="3246"/>
                </a:lnTo>
                <a:lnTo>
                  <a:pt x="593" y="3249"/>
                </a:lnTo>
                <a:lnTo>
                  <a:pt x="592" y="3260"/>
                </a:lnTo>
                <a:lnTo>
                  <a:pt x="592" y="3270"/>
                </a:lnTo>
                <a:lnTo>
                  <a:pt x="592" y="3271"/>
                </a:lnTo>
                <a:lnTo>
                  <a:pt x="592" y="3276"/>
                </a:lnTo>
                <a:lnTo>
                  <a:pt x="592" y="3277"/>
                </a:lnTo>
                <a:lnTo>
                  <a:pt x="592" y="3278"/>
                </a:lnTo>
                <a:lnTo>
                  <a:pt x="593" y="3280"/>
                </a:lnTo>
                <a:lnTo>
                  <a:pt x="594" y="3280"/>
                </a:lnTo>
                <a:lnTo>
                  <a:pt x="594" y="3278"/>
                </a:lnTo>
                <a:lnTo>
                  <a:pt x="596" y="3277"/>
                </a:lnTo>
                <a:lnTo>
                  <a:pt x="596" y="3275"/>
                </a:lnTo>
                <a:lnTo>
                  <a:pt x="596" y="3271"/>
                </a:lnTo>
                <a:lnTo>
                  <a:pt x="597" y="3261"/>
                </a:lnTo>
                <a:lnTo>
                  <a:pt x="597" y="3255"/>
                </a:lnTo>
                <a:lnTo>
                  <a:pt x="596" y="3245"/>
                </a:lnTo>
                <a:lnTo>
                  <a:pt x="594" y="3238"/>
                </a:lnTo>
                <a:lnTo>
                  <a:pt x="593" y="3232"/>
                </a:lnTo>
                <a:lnTo>
                  <a:pt x="592" y="3223"/>
                </a:lnTo>
                <a:lnTo>
                  <a:pt x="591" y="3219"/>
                </a:lnTo>
                <a:lnTo>
                  <a:pt x="588" y="3208"/>
                </a:lnTo>
                <a:lnTo>
                  <a:pt x="586" y="3201"/>
                </a:lnTo>
                <a:lnTo>
                  <a:pt x="583" y="3191"/>
                </a:lnTo>
                <a:lnTo>
                  <a:pt x="580" y="3181"/>
                </a:lnTo>
                <a:lnTo>
                  <a:pt x="573" y="3153"/>
                </a:lnTo>
                <a:lnTo>
                  <a:pt x="572" y="3142"/>
                </a:lnTo>
                <a:lnTo>
                  <a:pt x="572" y="3132"/>
                </a:lnTo>
                <a:lnTo>
                  <a:pt x="572" y="3129"/>
                </a:lnTo>
                <a:lnTo>
                  <a:pt x="572" y="3128"/>
                </a:lnTo>
                <a:lnTo>
                  <a:pt x="572" y="3122"/>
                </a:lnTo>
                <a:lnTo>
                  <a:pt x="572" y="3117"/>
                </a:lnTo>
                <a:lnTo>
                  <a:pt x="573" y="3112"/>
                </a:lnTo>
                <a:lnTo>
                  <a:pt x="573" y="3106"/>
                </a:lnTo>
                <a:lnTo>
                  <a:pt x="575" y="3101"/>
                </a:lnTo>
                <a:lnTo>
                  <a:pt x="575" y="3100"/>
                </a:lnTo>
                <a:lnTo>
                  <a:pt x="575" y="3096"/>
                </a:lnTo>
                <a:lnTo>
                  <a:pt x="576" y="3091"/>
                </a:lnTo>
                <a:lnTo>
                  <a:pt x="577" y="3086"/>
                </a:lnTo>
                <a:lnTo>
                  <a:pt x="578" y="3081"/>
                </a:lnTo>
                <a:lnTo>
                  <a:pt x="581" y="3075"/>
                </a:lnTo>
                <a:lnTo>
                  <a:pt x="581" y="3074"/>
                </a:lnTo>
                <a:lnTo>
                  <a:pt x="582" y="3070"/>
                </a:lnTo>
                <a:lnTo>
                  <a:pt x="584" y="3065"/>
                </a:lnTo>
                <a:lnTo>
                  <a:pt x="587" y="3060"/>
                </a:lnTo>
                <a:lnTo>
                  <a:pt x="588" y="3057"/>
                </a:lnTo>
                <a:lnTo>
                  <a:pt x="589" y="3053"/>
                </a:lnTo>
                <a:lnTo>
                  <a:pt x="592" y="3049"/>
                </a:lnTo>
                <a:lnTo>
                  <a:pt x="593" y="3046"/>
                </a:lnTo>
                <a:lnTo>
                  <a:pt x="596" y="3042"/>
                </a:lnTo>
                <a:lnTo>
                  <a:pt x="598" y="3038"/>
                </a:lnTo>
                <a:lnTo>
                  <a:pt x="600" y="3036"/>
                </a:lnTo>
                <a:lnTo>
                  <a:pt x="602" y="3035"/>
                </a:lnTo>
                <a:lnTo>
                  <a:pt x="603" y="3033"/>
                </a:lnTo>
                <a:lnTo>
                  <a:pt x="605" y="3031"/>
                </a:lnTo>
                <a:lnTo>
                  <a:pt x="607" y="3028"/>
                </a:lnTo>
                <a:lnTo>
                  <a:pt x="608" y="3026"/>
                </a:lnTo>
                <a:lnTo>
                  <a:pt x="609" y="3025"/>
                </a:lnTo>
                <a:lnTo>
                  <a:pt x="612" y="3022"/>
                </a:lnTo>
                <a:lnTo>
                  <a:pt x="613" y="3020"/>
                </a:lnTo>
                <a:lnTo>
                  <a:pt x="614" y="3019"/>
                </a:lnTo>
                <a:lnTo>
                  <a:pt x="616" y="3016"/>
                </a:lnTo>
                <a:lnTo>
                  <a:pt x="618" y="3014"/>
                </a:lnTo>
                <a:lnTo>
                  <a:pt x="619" y="3011"/>
                </a:lnTo>
                <a:lnTo>
                  <a:pt x="620" y="3010"/>
                </a:lnTo>
                <a:lnTo>
                  <a:pt x="623" y="3007"/>
                </a:lnTo>
                <a:lnTo>
                  <a:pt x="625" y="3005"/>
                </a:lnTo>
                <a:lnTo>
                  <a:pt x="628" y="3004"/>
                </a:lnTo>
                <a:lnTo>
                  <a:pt x="629" y="3003"/>
                </a:lnTo>
                <a:lnTo>
                  <a:pt x="631" y="3000"/>
                </a:lnTo>
                <a:lnTo>
                  <a:pt x="637" y="2995"/>
                </a:lnTo>
                <a:lnTo>
                  <a:pt x="642" y="2993"/>
                </a:lnTo>
                <a:lnTo>
                  <a:pt x="648" y="2988"/>
                </a:lnTo>
                <a:lnTo>
                  <a:pt x="653" y="2985"/>
                </a:lnTo>
                <a:lnTo>
                  <a:pt x="655" y="2984"/>
                </a:lnTo>
                <a:lnTo>
                  <a:pt x="655" y="2983"/>
                </a:lnTo>
                <a:lnTo>
                  <a:pt x="653" y="2979"/>
                </a:lnTo>
                <a:lnTo>
                  <a:pt x="652" y="2977"/>
                </a:lnTo>
                <a:lnTo>
                  <a:pt x="652" y="2974"/>
                </a:lnTo>
                <a:lnTo>
                  <a:pt x="651" y="2972"/>
                </a:lnTo>
                <a:lnTo>
                  <a:pt x="651" y="2969"/>
                </a:lnTo>
                <a:lnTo>
                  <a:pt x="650" y="2967"/>
                </a:lnTo>
                <a:lnTo>
                  <a:pt x="648" y="2964"/>
                </a:lnTo>
                <a:lnTo>
                  <a:pt x="648" y="2962"/>
                </a:lnTo>
                <a:lnTo>
                  <a:pt x="647" y="2959"/>
                </a:lnTo>
                <a:lnTo>
                  <a:pt x="646" y="2957"/>
                </a:lnTo>
                <a:lnTo>
                  <a:pt x="646" y="2955"/>
                </a:lnTo>
                <a:lnTo>
                  <a:pt x="645" y="2952"/>
                </a:lnTo>
                <a:lnTo>
                  <a:pt x="644" y="2950"/>
                </a:lnTo>
                <a:lnTo>
                  <a:pt x="644" y="2947"/>
                </a:lnTo>
                <a:lnTo>
                  <a:pt x="642" y="2945"/>
                </a:lnTo>
                <a:lnTo>
                  <a:pt x="642" y="2942"/>
                </a:lnTo>
                <a:lnTo>
                  <a:pt x="641" y="2940"/>
                </a:lnTo>
                <a:lnTo>
                  <a:pt x="640" y="2937"/>
                </a:lnTo>
                <a:lnTo>
                  <a:pt x="640" y="2935"/>
                </a:lnTo>
                <a:lnTo>
                  <a:pt x="639" y="2931"/>
                </a:lnTo>
                <a:lnTo>
                  <a:pt x="637" y="2929"/>
                </a:lnTo>
                <a:lnTo>
                  <a:pt x="637" y="2926"/>
                </a:lnTo>
                <a:lnTo>
                  <a:pt x="636" y="2924"/>
                </a:lnTo>
                <a:lnTo>
                  <a:pt x="635" y="2921"/>
                </a:lnTo>
                <a:lnTo>
                  <a:pt x="637" y="2921"/>
                </a:lnTo>
                <a:lnTo>
                  <a:pt x="640" y="2920"/>
                </a:lnTo>
                <a:lnTo>
                  <a:pt x="642" y="2919"/>
                </a:lnTo>
                <a:lnTo>
                  <a:pt x="645" y="2919"/>
                </a:lnTo>
                <a:lnTo>
                  <a:pt x="646" y="2918"/>
                </a:lnTo>
                <a:lnTo>
                  <a:pt x="657" y="2914"/>
                </a:lnTo>
                <a:lnTo>
                  <a:pt x="687" y="2905"/>
                </a:lnTo>
                <a:lnTo>
                  <a:pt x="698" y="2902"/>
                </a:lnTo>
                <a:lnTo>
                  <a:pt x="700" y="2902"/>
                </a:lnTo>
                <a:lnTo>
                  <a:pt x="703" y="2900"/>
                </a:lnTo>
                <a:lnTo>
                  <a:pt x="705" y="2900"/>
                </a:lnTo>
                <a:lnTo>
                  <a:pt x="708" y="2899"/>
                </a:lnTo>
                <a:lnTo>
                  <a:pt x="710" y="2898"/>
                </a:lnTo>
                <a:lnTo>
                  <a:pt x="712" y="2898"/>
                </a:lnTo>
                <a:lnTo>
                  <a:pt x="715" y="2897"/>
                </a:lnTo>
                <a:lnTo>
                  <a:pt x="717" y="2897"/>
                </a:lnTo>
                <a:lnTo>
                  <a:pt x="720" y="2895"/>
                </a:lnTo>
                <a:lnTo>
                  <a:pt x="722" y="2894"/>
                </a:lnTo>
                <a:lnTo>
                  <a:pt x="726" y="2894"/>
                </a:lnTo>
                <a:lnTo>
                  <a:pt x="728" y="2893"/>
                </a:lnTo>
                <a:lnTo>
                  <a:pt x="730" y="2893"/>
                </a:lnTo>
                <a:lnTo>
                  <a:pt x="731" y="2893"/>
                </a:lnTo>
                <a:lnTo>
                  <a:pt x="736" y="2892"/>
                </a:lnTo>
                <a:lnTo>
                  <a:pt x="740" y="2890"/>
                </a:lnTo>
                <a:lnTo>
                  <a:pt x="744" y="2889"/>
                </a:lnTo>
                <a:lnTo>
                  <a:pt x="744" y="2888"/>
                </a:lnTo>
                <a:lnTo>
                  <a:pt x="751" y="2887"/>
                </a:lnTo>
                <a:lnTo>
                  <a:pt x="753" y="2886"/>
                </a:lnTo>
                <a:lnTo>
                  <a:pt x="754" y="2886"/>
                </a:lnTo>
                <a:lnTo>
                  <a:pt x="756" y="2886"/>
                </a:lnTo>
                <a:lnTo>
                  <a:pt x="757" y="2886"/>
                </a:lnTo>
                <a:lnTo>
                  <a:pt x="758" y="2884"/>
                </a:lnTo>
                <a:lnTo>
                  <a:pt x="763" y="2883"/>
                </a:lnTo>
                <a:lnTo>
                  <a:pt x="769" y="2881"/>
                </a:lnTo>
                <a:lnTo>
                  <a:pt x="770" y="2881"/>
                </a:lnTo>
                <a:lnTo>
                  <a:pt x="773" y="2879"/>
                </a:lnTo>
                <a:lnTo>
                  <a:pt x="775" y="2879"/>
                </a:lnTo>
                <a:lnTo>
                  <a:pt x="778" y="2878"/>
                </a:lnTo>
                <a:lnTo>
                  <a:pt x="780" y="2877"/>
                </a:lnTo>
                <a:lnTo>
                  <a:pt x="781" y="2877"/>
                </a:lnTo>
                <a:lnTo>
                  <a:pt x="786" y="2876"/>
                </a:lnTo>
                <a:lnTo>
                  <a:pt x="791" y="2873"/>
                </a:lnTo>
                <a:lnTo>
                  <a:pt x="796" y="2872"/>
                </a:lnTo>
                <a:lnTo>
                  <a:pt x="801" y="2871"/>
                </a:lnTo>
                <a:lnTo>
                  <a:pt x="806" y="2870"/>
                </a:lnTo>
                <a:lnTo>
                  <a:pt x="811" y="2867"/>
                </a:lnTo>
                <a:lnTo>
                  <a:pt x="816" y="2866"/>
                </a:lnTo>
                <a:lnTo>
                  <a:pt x="818" y="2866"/>
                </a:lnTo>
                <a:lnTo>
                  <a:pt x="817" y="2865"/>
                </a:lnTo>
                <a:lnTo>
                  <a:pt x="817" y="2863"/>
                </a:lnTo>
                <a:lnTo>
                  <a:pt x="813" y="2858"/>
                </a:lnTo>
                <a:lnTo>
                  <a:pt x="811" y="2855"/>
                </a:lnTo>
                <a:lnTo>
                  <a:pt x="811" y="2854"/>
                </a:lnTo>
                <a:lnTo>
                  <a:pt x="806" y="2845"/>
                </a:lnTo>
                <a:lnTo>
                  <a:pt x="805" y="2842"/>
                </a:lnTo>
                <a:lnTo>
                  <a:pt x="800" y="2835"/>
                </a:lnTo>
                <a:lnTo>
                  <a:pt x="799" y="2831"/>
                </a:lnTo>
                <a:lnTo>
                  <a:pt x="796" y="2828"/>
                </a:lnTo>
                <a:lnTo>
                  <a:pt x="795" y="2824"/>
                </a:lnTo>
                <a:lnTo>
                  <a:pt x="791" y="2814"/>
                </a:lnTo>
                <a:lnTo>
                  <a:pt x="790" y="2806"/>
                </a:lnTo>
                <a:lnTo>
                  <a:pt x="787" y="2801"/>
                </a:lnTo>
                <a:lnTo>
                  <a:pt x="787" y="2799"/>
                </a:lnTo>
                <a:lnTo>
                  <a:pt x="787" y="2797"/>
                </a:lnTo>
                <a:lnTo>
                  <a:pt x="785" y="2782"/>
                </a:lnTo>
                <a:lnTo>
                  <a:pt x="785" y="2780"/>
                </a:lnTo>
                <a:lnTo>
                  <a:pt x="786" y="2776"/>
                </a:lnTo>
                <a:lnTo>
                  <a:pt x="785" y="2770"/>
                </a:lnTo>
                <a:lnTo>
                  <a:pt x="784" y="2769"/>
                </a:lnTo>
                <a:lnTo>
                  <a:pt x="784" y="2767"/>
                </a:lnTo>
                <a:lnTo>
                  <a:pt x="783" y="2765"/>
                </a:lnTo>
                <a:lnTo>
                  <a:pt x="781" y="2762"/>
                </a:lnTo>
                <a:lnTo>
                  <a:pt x="780" y="2761"/>
                </a:lnTo>
                <a:lnTo>
                  <a:pt x="779" y="2760"/>
                </a:lnTo>
                <a:lnTo>
                  <a:pt x="778" y="2758"/>
                </a:lnTo>
                <a:lnTo>
                  <a:pt x="778" y="2755"/>
                </a:lnTo>
                <a:lnTo>
                  <a:pt x="778" y="2754"/>
                </a:lnTo>
                <a:lnTo>
                  <a:pt x="776" y="2753"/>
                </a:lnTo>
                <a:lnTo>
                  <a:pt x="776" y="2751"/>
                </a:lnTo>
                <a:lnTo>
                  <a:pt x="776" y="2750"/>
                </a:lnTo>
                <a:lnTo>
                  <a:pt x="775" y="2748"/>
                </a:lnTo>
                <a:lnTo>
                  <a:pt x="774" y="2744"/>
                </a:lnTo>
                <a:lnTo>
                  <a:pt x="774" y="2743"/>
                </a:lnTo>
                <a:lnTo>
                  <a:pt x="771" y="2739"/>
                </a:lnTo>
                <a:lnTo>
                  <a:pt x="771" y="2738"/>
                </a:lnTo>
                <a:lnTo>
                  <a:pt x="770" y="2737"/>
                </a:lnTo>
                <a:lnTo>
                  <a:pt x="770" y="2735"/>
                </a:lnTo>
                <a:lnTo>
                  <a:pt x="768" y="2732"/>
                </a:lnTo>
                <a:lnTo>
                  <a:pt x="764" y="2728"/>
                </a:lnTo>
                <a:lnTo>
                  <a:pt x="762" y="2726"/>
                </a:lnTo>
                <a:lnTo>
                  <a:pt x="762" y="2723"/>
                </a:lnTo>
                <a:lnTo>
                  <a:pt x="762" y="2722"/>
                </a:lnTo>
                <a:lnTo>
                  <a:pt x="759" y="2721"/>
                </a:lnTo>
                <a:lnTo>
                  <a:pt x="757" y="2717"/>
                </a:lnTo>
                <a:lnTo>
                  <a:pt x="757" y="2716"/>
                </a:lnTo>
                <a:lnTo>
                  <a:pt x="756" y="2714"/>
                </a:lnTo>
                <a:lnTo>
                  <a:pt x="754" y="2713"/>
                </a:lnTo>
                <a:lnTo>
                  <a:pt x="754" y="2712"/>
                </a:lnTo>
                <a:lnTo>
                  <a:pt x="752" y="2711"/>
                </a:lnTo>
                <a:lnTo>
                  <a:pt x="751" y="2710"/>
                </a:lnTo>
                <a:lnTo>
                  <a:pt x="749" y="2707"/>
                </a:lnTo>
                <a:lnTo>
                  <a:pt x="748" y="2707"/>
                </a:lnTo>
                <a:lnTo>
                  <a:pt x="748" y="2705"/>
                </a:lnTo>
                <a:lnTo>
                  <a:pt x="748" y="2701"/>
                </a:lnTo>
                <a:lnTo>
                  <a:pt x="747" y="2695"/>
                </a:lnTo>
                <a:lnTo>
                  <a:pt x="746" y="2690"/>
                </a:lnTo>
                <a:lnTo>
                  <a:pt x="743" y="2686"/>
                </a:lnTo>
                <a:lnTo>
                  <a:pt x="742" y="2680"/>
                </a:lnTo>
                <a:lnTo>
                  <a:pt x="741" y="2679"/>
                </a:lnTo>
                <a:lnTo>
                  <a:pt x="741" y="2676"/>
                </a:lnTo>
                <a:lnTo>
                  <a:pt x="741" y="2674"/>
                </a:lnTo>
                <a:lnTo>
                  <a:pt x="741" y="2671"/>
                </a:lnTo>
                <a:lnTo>
                  <a:pt x="738" y="2669"/>
                </a:lnTo>
                <a:lnTo>
                  <a:pt x="737" y="2668"/>
                </a:lnTo>
                <a:lnTo>
                  <a:pt x="736" y="2664"/>
                </a:lnTo>
                <a:lnTo>
                  <a:pt x="735" y="2662"/>
                </a:lnTo>
                <a:lnTo>
                  <a:pt x="735" y="2659"/>
                </a:lnTo>
                <a:lnTo>
                  <a:pt x="735" y="2657"/>
                </a:lnTo>
                <a:lnTo>
                  <a:pt x="732" y="2652"/>
                </a:lnTo>
                <a:lnTo>
                  <a:pt x="732" y="2650"/>
                </a:lnTo>
                <a:lnTo>
                  <a:pt x="733" y="2648"/>
                </a:lnTo>
                <a:lnTo>
                  <a:pt x="735" y="2644"/>
                </a:lnTo>
                <a:lnTo>
                  <a:pt x="735" y="2643"/>
                </a:lnTo>
                <a:lnTo>
                  <a:pt x="733" y="2642"/>
                </a:lnTo>
                <a:lnTo>
                  <a:pt x="732" y="2639"/>
                </a:lnTo>
                <a:lnTo>
                  <a:pt x="731" y="2637"/>
                </a:lnTo>
                <a:lnTo>
                  <a:pt x="731" y="2634"/>
                </a:lnTo>
                <a:lnTo>
                  <a:pt x="730" y="2632"/>
                </a:lnTo>
                <a:lnTo>
                  <a:pt x="730" y="2628"/>
                </a:lnTo>
                <a:lnTo>
                  <a:pt x="722" y="2621"/>
                </a:lnTo>
                <a:lnTo>
                  <a:pt x="721" y="2620"/>
                </a:lnTo>
                <a:lnTo>
                  <a:pt x="720" y="2620"/>
                </a:lnTo>
                <a:lnTo>
                  <a:pt x="717" y="2618"/>
                </a:lnTo>
                <a:lnTo>
                  <a:pt x="716" y="2616"/>
                </a:lnTo>
                <a:lnTo>
                  <a:pt x="716" y="2613"/>
                </a:lnTo>
                <a:lnTo>
                  <a:pt x="708" y="2596"/>
                </a:lnTo>
                <a:lnTo>
                  <a:pt x="704" y="2594"/>
                </a:lnTo>
                <a:lnTo>
                  <a:pt x="704" y="2593"/>
                </a:lnTo>
                <a:lnTo>
                  <a:pt x="704" y="2590"/>
                </a:lnTo>
                <a:lnTo>
                  <a:pt x="705" y="2586"/>
                </a:lnTo>
                <a:lnTo>
                  <a:pt x="704" y="2570"/>
                </a:lnTo>
                <a:lnTo>
                  <a:pt x="701" y="2565"/>
                </a:lnTo>
                <a:lnTo>
                  <a:pt x="700" y="2563"/>
                </a:lnTo>
                <a:lnTo>
                  <a:pt x="699" y="2562"/>
                </a:lnTo>
                <a:lnTo>
                  <a:pt x="695" y="2557"/>
                </a:lnTo>
                <a:lnTo>
                  <a:pt x="692" y="2549"/>
                </a:lnTo>
                <a:lnTo>
                  <a:pt x="693" y="2547"/>
                </a:lnTo>
                <a:lnTo>
                  <a:pt x="694" y="2542"/>
                </a:lnTo>
                <a:lnTo>
                  <a:pt x="693" y="2536"/>
                </a:lnTo>
                <a:lnTo>
                  <a:pt x="693" y="2533"/>
                </a:lnTo>
                <a:lnTo>
                  <a:pt x="694" y="2532"/>
                </a:lnTo>
                <a:lnTo>
                  <a:pt x="694" y="2530"/>
                </a:lnTo>
                <a:lnTo>
                  <a:pt x="694" y="2527"/>
                </a:lnTo>
                <a:lnTo>
                  <a:pt x="692" y="2524"/>
                </a:lnTo>
                <a:lnTo>
                  <a:pt x="690" y="2522"/>
                </a:lnTo>
                <a:lnTo>
                  <a:pt x="690" y="2521"/>
                </a:lnTo>
                <a:lnTo>
                  <a:pt x="690" y="2520"/>
                </a:lnTo>
                <a:lnTo>
                  <a:pt x="690" y="2519"/>
                </a:lnTo>
                <a:lnTo>
                  <a:pt x="692" y="2514"/>
                </a:lnTo>
                <a:lnTo>
                  <a:pt x="693" y="2513"/>
                </a:lnTo>
                <a:lnTo>
                  <a:pt x="693" y="2511"/>
                </a:lnTo>
                <a:lnTo>
                  <a:pt x="693" y="2509"/>
                </a:lnTo>
                <a:lnTo>
                  <a:pt x="694" y="2509"/>
                </a:lnTo>
                <a:lnTo>
                  <a:pt x="694" y="2508"/>
                </a:lnTo>
                <a:lnTo>
                  <a:pt x="695" y="2504"/>
                </a:lnTo>
                <a:lnTo>
                  <a:pt x="696" y="2503"/>
                </a:lnTo>
                <a:lnTo>
                  <a:pt x="696" y="2500"/>
                </a:lnTo>
                <a:lnTo>
                  <a:pt x="696" y="2499"/>
                </a:lnTo>
                <a:lnTo>
                  <a:pt x="696" y="2497"/>
                </a:lnTo>
                <a:lnTo>
                  <a:pt x="698" y="2495"/>
                </a:lnTo>
                <a:lnTo>
                  <a:pt x="699" y="2494"/>
                </a:lnTo>
                <a:lnTo>
                  <a:pt x="699" y="2492"/>
                </a:lnTo>
                <a:lnTo>
                  <a:pt x="699" y="2490"/>
                </a:lnTo>
                <a:lnTo>
                  <a:pt x="699" y="2489"/>
                </a:lnTo>
                <a:lnTo>
                  <a:pt x="700" y="2487"/>
                </a:lnTo>
                <a:lnTo>
                  <a:pt x="700" y="2485"/>
                </a:lnTo>
                <a:lnTo>
                  <a:pt x="701" y="2484"/>
                </a:lnTo>
                <a:lnTo>
                  <a:pt x="704" y="2481"/>
                </a:lnTo>
                <a:lnTo>
                  <a:pt x="705" y="2478"/>
                </a:lnTo>
                <a:lnTo>
                  <a:pt x="704" y="2477"/>
                </a:lnTo>
                <a:lnTo>
                  <a:pt x="704" y="2476"/>
                </a:lnTo>
                <a:lnTo>
                  <a:pt x="704" y="2471"/>
                </a:lnTo>
                <a:lnTo>
                  <a:pt x="704" y="2467"/>
                </a:lnTo>
                <a:lnTo>
                  <a:pt x="704" y="2466"/>
                </a:lnTo>
                <a:lnTo>
                  <a:pt x="705" y="2465"/>
                </a:lnTo>
                <a:lnTo>
                  <a:pt x="705" y="2463"/>
                </a:lnTo>
                <a:lnTo>
                  <a:pt x="705" y="2462"/>
                </a:lnTo>
                <a:lnTo>
                  <a:pt x="706" y="2461"/>
                </a:lnTo>
                <a:lnTo>
                  <a:pt x="708" y="2460"/>
                </a:lnTo>
                <a:lnTo>
                  <a:pt x="708" y="2458"/>
                </a:lnTo>
                <a:lnTo>
                  <a:pt x="708" y="2457"/>
                </a:lnTo>
                <a:lnTo>
                  <a:pt x="708" y="2455"/>
                </a:lnTo>
                <a:lnTo>
                  <a:pt x="706" y="2453"/>
                </a:lnTo>
                <a:lnTo>
                  <a:pt x="704" y="2453"/>
                </a:lnTo>
                <a:lnTo>
                  <a:pt x="704" y="2451"/>
                </a:lnTo>
                <a:lnTo>
                  <a:pt x="705" y="2449"/>
                </a:lnTo>
                <a:lnTo>
                  <a:pt x="706" y="2446"/>
                </a:lnTo>
                <a:lnTo>
                  <a:pt x="706" y="2445"/>
                </a:lnTo>
                <a:lnTo>
                  <a:pt x="708" y="2442"/>
                </a:lnTo>
                <a:lnTo>
                  <a:pt x="708" y="2441"/>
                </a:lnTo>
                <a:lnTo>
                  <a:pt x="706" y="2437"/>
                </a:lnTo>
                <a:lnTo>
                  <a:pt x="706" y="2431"/>
                </a:lnTo>
                <a:lnTo>
                  <a:pt x="705" y="2428"/>
                </a:lnTo>
                <a:lnTo>
                  <a:pt x="705" y="2424"/>
                </a:lnTo>
                <a:lnTo>
                  <a:pt x="701" y="2418"/>
                </a:lnTo>
                <a:lnTo>
                  <a:pt x="699" y="2415"/>
                </a:lnTo>
                <a:lnTo>
                  <a:pt x="698" y="2414"/>
                </a:lnTo>
                <a:lnTo>
                  <a:pt x="696" y="2412"/>
                </a:lnTo>
                <a:lnTo>
                  <a:pt x="696" y="2408"/>
                </a:lnTo>
                <a:lnTo>
                  <a:pt x="694" y="2405"/>
                </a:lnTo>
                <a:lnTo>
                  <a:pt x="693" y="2401"/>
                </a:lnTo>
                <a:lnTo>
                  <a:pt x="692" y="2396"/>
                </a:lnTo>
                <a:lnTo>
                  <a:pt x="685" y="2377"/>
                </a:lnTo>
                <a:lnTo>
                  <a:pt x="677" y="2378"/>
                </a:lnTo>
                <a:lnTo>
                  <a:pt x="673" y="2380"/>
                </a:lnTo>
                <a:lnTo>
                  <a:pt x="657" y="2382"/>
                </a:lnTo>
                <a:lnTo>
                  <a:pt x="631" y="2383"/>
                </a:lnTo>
                <a:lnTo>
                  <a:pt x="592" y="2385"/>
                </a:lnTo>
                <a:lnTo>
                  <a:pt x="519" y="2382"/>
                </a:lnTo>
                <a:lnTo>
                  <a:pt x="457" y="2378"/>
                </a:lnTo>
                <a:lnTo>
                  <a:pt x="388" y="2372"/>
                </a:lnTo>
                <a:lnTo>
                  <a:pt x="343" y="2365"/>
                </a:lnTo>
                <a:lnTo>
                  <a:pt x="316" y="2360"/>
                </a:lnTo>
                <a:lnTo>
                  <a:pt x="299" y="2356"/>
                </a:lnTo>
                <a:lnTo>
                  <a:pt x="265" y="2345"/>
                </a:lnTo>
                <a:lnTo>
                  <a:pt x="223" y="2322"/>
                </a:lnTo>
                <a:lnTo>
                  <a:pt x="202" y="2307"/>
                </a:lnTo>
                <a:lnTo>
                  <a:pt x="175" y="2275"/>
                </a:lnTo>
                <a:lnTo>
                  <a:pt x="146" y="2232"/>
                </a:lnTo>
                <a:lnTo>
                  <a:pt x="160" y="2206"/>
                </a:lnTo>
                <a:lnTo>
                  <a:pt x="161" y="2204"/>
                </a:lnTo>
                <a:lnTo>
                  <a:pt x="162" y="2202"/>
                </a:lnTo>
                <a:lnTo>
                  <a:pt x="178" y="2172"/>
                </a:lnTo>
                <a:lnTo>
                  <a:pt x="185" y="2159"/>
                </a:lnTo>
                <a:lnTo>
                  <a:pt x="186" y="2157"/>
                </a:lnTo>
                <a:lnTo>
                  <a:pt x="188" y="2153"/>
                </a:lnTo>
                <a:lnTo>
                  <a:pt x="204" y="2124"/>
                </a:lnTo>
                <a:lnTo>
                  <a:pt x="220" y="2091"/>
                </a:lnTo>
                <a:lnTo>
                  <a:pt x="230" y="2074"/>
                </a:lnTo>
                <a:lnTo>
                  <a:pt x="239" y="2058"/>
                </a:lnTo>
                <a:lnTo>
                  <a:pt x="255" y="2036"/>
                </a:lnTo>
                <a:lnTo>
                  <a:pt x="260" y="2029"/>
                </a:lnTo>
                <a:lnTo>
                  <a:pt x="262" y="2026"/>
                </a:lnTo>
                <a:lnTo>
                  <a:pt x="274" y="2030"/>
                </a:lnTo>
                <a:lnTo>
                  <a:pt x="284" y="2032"/>
                </a:lnTo>
                <a:lnTo>
                  <a:pt x="288" y="2035"/>
                </a:lnTo>
                <a:lnTo>
                  <a:pt x="295" y="2036"/>
                </a:lnTo>
                <a:lnTo>
                  <a:pt x="303" y="2040"/>
                </a:lnTo>
                <a:lnTo>
                  <a:pt x="305" y="2034"/>
                </a:lnTo>
                <a:lnTo>
                  <a:pt x="309" y="2019"/>
                </a:lnTo>
                <a:lnTo>
                  <a:pt x="310" y="2018"/>
                </a:lnTo>
                <a:lnTo>
                  <a:pt x="311" y="2014"/>
                </a:lnTo>
                <a:lnTo>
                  <a:pt x="314" y="2008"/>
                </a:lnTo>
                <a:lnTo>
                  <a:pt x="315" y="2007"/>
                </a:lnTo>
                <a:lnTo>
                  <a:pt x="316" y="2000"/>
                </a:lnTo>
                <a:lnTo>
                  <a:pt x="319" y="1993"/>
                </a:lnTo>
                <a:lnTo>
                  <a:pt x="322" y="1997"/>
                </a:lnTo>
                <a:lnTo>
                  <a:pt x="327" y="2000"/>
                </a:lnTo>
                <a:lnTo>
                  <a:pt x="329" y="2004"/>
                </a:lnTo>
                <a:lnTo>
                  <a:pt x="331" y="2007"/>
                </a:lnTo>
                <a:lnTo>
                  <a:pt x="332" y="2007"/>
                </a:lnTo>
                <a:lnTo>
                  <a:pt x="333" y="2008"/>
                </a:lnTo>
                <a:lnTo>
                  <a:pt x="335" y="2008"/>
                </a:lnTo>
                <a:lnTo>
                  <a:pt x="337" y="2008"/>
                </a:lnTo>
                <a:lnTo>
                  <a:pt x="338" y="2009"/>
                </a:lnTo>
                <a:lnTo>
                  <a:pt x="341" y="2010"/>
                </a:lnTo>
                <a:lnTo>
                  <a:pt x="343" y="2010"/>
                </a:lnTo>
                <a:lnTo>
                  <a:pt x="346" y="2011"/>
                </a:lnTo>
                <a:lnTo>
                  <a:pt x="349" y="2014"/>
                </a:lnTo>
                <a:lnTo>
                  <a:pt x="353" y="2015"/>
                </a:lnTo>
                <a:lnTo>
                  <a:pt x="362" y="2019"/>
                </a:lnTo>
                <a:lnTo>
                  <a:pt x="363" y="2020"/>
                </a:lnTo>
                <a:lnTo>
                  <a:pt x="367" y="2023"/>
                </a:lnTo>
                <a:lnTo>
                  <a:pt x="368" y="2025"/>
                </a:lnTo>
                <a:lnTo>
                  <a:pt x="373" y="2019"/>
                </a:lnTo>
                <a:lnTo>
                  <a:pt x="374" y="2018"/>
                </a:lnTo>
                <a:lnTo>
                  <a:pt x="379" y="2019"/>
                </a:lnTo>
                <a:lnTo>
                  <a:pt x="383" y="2020"/>
                </a:lnTo>
                <a:lnTo>
                  <a:pt x="384" y="2020"/>
                </a:lnTo>
                <a:lnTo>
                  <a:pt x="385" y="2020"/>
                </a:lnTo>
                <a:lnTo>
                  <a:pt x="385" y="2024"/>
                </a:lnTo>
                <a:lnTo>
                  <a:pt x="384" y="2026"/>
                </a:lnTo>
                <a:lnTo>
                  <a:pt x="401" y="2034"/>
                </a:lnTo>
                <a:lnTo>
                  <a:pt x="402" y="2029"/>
                </a:lnTo>
                <a:lnTo>
                  <a:pt x="404" y="2026"/>
                </a:lnTo>
                <a:lnTo>
                  <a:pt x="409" y="2019"/>
                </a:lnTo>
                <a:lnTo>
                  <a:pt x="411" y="2015"/>
                </a:lnTo>
                <a:lnTo>
                  <a:pt x="412" y="2013"/>
                </a:lnTo>
                <a:lnTo>
                  <a:pt x="415" y="2014"/>
                </a:lnTo>
                <a:lnTo>
                  <a:pt x="417" y="2014"/>
                </a:lnTo>
                <a:lnTo>
                  <a:pt x="420" y="2015"/>
                </a:lnTo>
                <a:lnTo>
                  <a:pt x="423" y="2023"/>
                </a:lnTo>
                <a:lnTo>
                  <a:pt x="427" y="2025"/>
                </a:lnTo>
                <a:lnTo>
                  <a:pt x="429" y="2027"/>
                </a:lnTo>
                <a:lnTo>
                  <a:pt x="431" y="2027"/>
                </a:lnTo>
                <a:lnTo>
                  <a:pt x="433" y="2027"/>
                </a:lnTo>
                <a:lnTo>
                  <a:pt x="438" y="2027"/>
                </a:lnTo>
                <a:lnTo>
                  <a:pt x="441" y="2029"/>
                </a:lnTo>
                <a:lnTo>
                  <a:pt x="445" y="2030"/>
                </a:lnTo>
                <a:lnTo>
                  <a:pt x="447" y="2027"/>
                </a:lnTo>
                <a:lnTo>
                  <a:pt x="453" y="2026"/>
                </a:lnTo>
                <a:lnTo>
                  <a:pt x="460" y="2026"/>
                </a:lnTo>
                <a:lnTo>
                  <a:pt x="463" y="2026"/>
                </a:lnTo>
                <a:lnTo>
                  <a:pt x="469" y="2025"/>
                </a:lnTo>
                <a:lnTo>
                  <a:pt x="476" y="2024"/>
                </a:lnTo>
                <a:lnTo>
                  <a:pt x="476" y="2023"/>
                </a:lnTo>
                <a:lnTo>
                  <a:pt x="479" y="2018"/>
                </a:lnTo>
                <a:lnTo>
                  <a:pt x="490" y="1995"/>
                </a:lnTo>
                <a:lnTo>
                  <a:pt x="491" y="1994"/>
                </a:lnTo>
                <a:lnTo>
                  <a:pt x="493" y="1989"/>
                </a:lnTo>
                <a:lnTo>
                  <a:pt x="498" y="1981"/>
                </a:lnTo>
                <a:lnTo>
                  <a:pt x="500" y="1977"/>
                </a:lnTo>
                <a:lnTo>
                  <a:pt x="500" y="1976"/>
                </a:lnTo>
                <a:lnTo>
                  <a:pt x="500" y="1973"/>
                </a:lnTo>
                <a:lnTo>
                  <a:pt x="501" y="1971"/>
                </a:lnTo>
                <a:lnTo>
                  <a:pt x="500" y="1967"/>
                </a:lnTo>
                <a:lnTo>
                  <a:pt x="490" y="1946"/>
                </a:lnTo>
                <a:lnTo>
                  <a:pt x="485" y="1934"/>
                </a:lnTo>
                <a:lnTo>
                  <a:pt x="484" y="1929"/>
                </a:lnTo>
                <a:lnTo>
                  <a:pt x="484" y="1925"/>
                </a:lnTo>
                <a:lnTo>
                  <a:pt x="482" y="1922"/>
                </a:lnTo>
                <a:lnTo>
                  <a:pt x="481" y="1907"/>
                </a:lnTo>
                <a:lnTo>
                  <a:pt x="481" y="1903"/>
                </a:lnTo>
                <a:lnTo>
                  <a:pt x="472" y="1880"/>
                </a:lnTo>
                <a:lnTo>
                  <a:pt x="472" y="1877"/>
                </a:lnTo>
                <a:lnTo>
                  <a:pt x="471" y="1874"/>
                </a:lnTo>
                <a:lnTo>
                  <a:pt x="470" y="1875"/>
                </a:lnTo>
                <a:lnTo>
                  <a:pt x="469" y="1874"/>
                </a:lnTo>
                <a:lnTo>
                  <a:pt x="469" y="1872"/>
                </a:lnTo>
                <a:lnTo>
                  <a:pt x="468" y="1870"/>
                </a:lnTo>
                <a:lnTo>
                  <a:pt x="464" y="1866"/>
                </a:lnTo>
                <a:lnTo>
                  <a:pt x="463" y="1864"/>
                </a:lnTo>
                <a:lnTo>
                  <a:pt x="460" y="1863"/>
                </a:lnTo>
                <a:lnTo>
                  <a:pt x="457" y="1858"/>
                </a:lnTo>
                <a:lnTo>
                  <a:pt x="452" y="1851"/>
                </a:lnTo>
                <a:lnTo>
                  <a:pt x="450" y="1850"/>
                </a:lnTo>
                <a:lnTo>
                  <a:pt x="449" y="1849"/>
                </a:lnTo>
                <a:lnTo>
                  <a:pt x="448" y="1847"/>
                </a:lnTo>
                <a:lnTo>
                  <a:pt x="447" y="1839"/>
                </a:lnTo>
                <a:lnTo>
                  <a:pt x="445" y="1837"/>
                </a:lnTo>
                <a:lnTo>
                  <a:pt x="443" y="1829"/>
                </a:lnTo>
                <a:lnTo>
                  <a:pt x="441" y="1828"/>
                </a:lnTo>
                <a:lnTo>
                  <a:pt x="438" y="1826"/>
                </a:lnTo>
                <a:lnTo>
                  <a:pt x="434" y="1824"/>
                </a:lnTo>
                <a:lnTo>
                  <a:pt x="423" y="1822"/>
                </a:lnTo>
                <a:lnTo>
                  <a:pt x="421" y="1821"/>
                </a:lnTo>
                <a:lnTo>
                  <a:pt x="418" y="1821"/>
                </a:lnTo>
                <a:lnTo>
                  <a:pt x="418" y="1818"/>
                </a:lnTo>
                <a:lnTo>
                  <a:pt x="416" y="1811"/>
                </a:lnTo>
                <a:lnTo>
                  <a:pt x="411" y="1794"/>
                </a:lnTo>
                <a:lnTo>
                  <a:pt x="410" y="1787"/>
                </a:lnTo>
                <a:lnTo>
                  <a:pt x="407" y="1778"/>
                </a:lnTo>
                <a:lnTo>
                  <a:pt x="404" y="1765"/>
                </a:lnTo>
                <a:lnTo>
                  <a:pt x="402" y="1762"/>
                </a:lnTo>
                <a:lnTo>
                  <a:pt x="402" y="1755"/>
                </a:lnTo>
                <a:lnTo>
                  <a:pt x="402" y="1754"/>
                </a:lnTo>
                <a:lnTo>
                  <a:pt x="402" y="1750"/>
                </a:lnTo>
                <a:lnTo>
                  <a:pt x="405" y="1746"/>
                </a:lnTo>
                <a:lnTo>
                  <a:pt x="409" y="1739"/>
                </a:lnTo>
                <a:lnTo>
                  <a:pt x="412" y="1736"/>
                </a:lnTo>
                <a:lnTo>
                  <a:pt x="418" y="1728"/>
                </a:lnTo>
                <a:lnTo>
                  <a:pt x="420" y="1726"/>
                </a:lnTo>
                <a:lnTo>
                  <a:pt x="421" y="1725"/>
                </a:lnTo>
                <a:lnTo>
                  <a:pt x="423" y="1721"/>
                </a:lnTo>
                <a:lnTo>
                  <a:pt x="423" y="1718"/>
                </a:lnTo>
                <a:lnTo>
                  <a:pt x="426" y="1704"/>
                </a:lnTo>
                <a:lnTo>
                  <a:pt x="436" y="1677"/>
                </a:lnTo>
                <a:lnTo>
                  <a:pt x="438" y="1672"/>
                </a:lnTo>
                <a:lnTo>
                  <a:pt x="449" y="1641"/>
                </a:lnTo>
                <a:lnTo>
                  <a:pt x="450" y="1637"/>
                </a:lnTo>
                <a:lnTo>
                  <a:pt x="450" y="1636"/>
                </a:lnTo>
                <a:lnTo>
                  <a:pt x="448" y="1635"/>
                </a:lnTo>
                <a:lnTo>
                  <a:pt x="447" y="1636"/>
                </a:lnTo>
                <a:lnTo>
                  <a:pt x="443" y="1640"/>
                </a:lnTo>
                <a:lnTo>
                  <a:pt x="442" y="1641"/>
                </a:lnTo>
                <a:lnTo>
                  <a:pt x="441" y="1642"/>
                </a:lnTo>
                <a:lnTo>
                  <a:pt x="439" y="1643"/>
                </a:lnTo>
                <a:lnTo>
                  <a:pt x="438" y="1645"/>
                </a:lnTo>
                <a:lnTo>
                  <a:pt x="438" y="1646"/>
                </a:lnTo>
                <a:lnTo>
                  <a:pt x="436" y="1648"/>
                </a:lnTo>
                <a:lnTo>
                  <a:pt x="434" y="1650"/>
                </a:lnTo>
                <a:lnTo>
                  <a:pt x="433" y="1652"/>
                </a:lnTo>
                <a:lnTo>
                  <a:pt x="432" y="1653"/>
                </a:lnTo>
                <a:lnTo>
                  <a:pt x="431" y="1654"/>
                </a:lnTo>
                <a:lnTo>
                  <a:pt x="429" y="1656"/>
                </a:lnTo>
                <a:lnTo>
                  <a:pt x="428" y="1657"/>
                </a:lnTo>
                <a:lnTo>
                  <a:pt x="427" y="1658"/>
                </a:lnTo>
                <a:lnTo>
                  <a:pt x="427" y="1659"/>
                </a:lnTo>
                <a:lnTo>
                  <a:pt x="426" y="1661"/>
                </a:lnTo>
                <a:lnTo>
                  <a:pt x="425" y="1661"/>
                </a:lnTo>
                <a:lnTo>
                  <a:pt x="425" y="1662"/>
                </a:lnTo>
                <a:lnTo>
                  <a:pt x="423" y="1663"/>
                </a:lnTo>
                <a:lnTo>
                  <a:pt x="423" y="1664"/>
                </a:lnTo>
                <a:lnTo>
                  <a:pt x="422" y="1664"/>
                </a:lnTo>
                <a:lnTo>
                  <a:pt x="421" y="1666"/>
                </a:lnTo>
                <a:lnTo>
                  <a:pt x="420" y="1667"/>
                </a:lnTo>
                <a:lnTo>
                  <a:pt x="418" y="1668"/>
                </a:lnTo>
                <a:lnTo>
                  <a:pt x="417" y="1669"/>
                </a:lnTo>
                <a:lnTo>
                  <a:pt x="415" y="1667"/>
                </a:lnTo>
                <a:lnTo>
                  <a:pt x="412" y="1664"/>
                </a:lnTo>
                <a:lnTo>
                  <a:pt x="411" y="1663"/>
                </a:lnTo>
                <a:lnTo>
                  <a:pt x="410" y="1662"/>
                </a:lnTo>
                <a:lnTo>
                  <a:pt x="409" y="1661"/>
                </a:lnTo>
                <a:lnTo>
                  <a:pt x="407" y="1659"/>
                </a:lnTo>
                <a:lnTo>
                  <a:pt x="406" y="1659"/>
                </a:lnTo>
                <a:lnTo>
                  <a:pt x="401" y="1654"/>
                </a:lnTo>
                <a:lnTo>
                  <a:pt x="399" y="1651"/>
                </a:lnTo>
                <a:lnTo>
                  <a:pt x="397" y="1651"/>
                </a:lnTo>
                <a:lnTo>
                  <a:pt x="395" y="1648"/>
                </a:lnTo>
                <a:lnTo>
                  <a:pt x="394" y="1647"/>
                </a:lnTo>
                <a:lnTo>
                  <a:pt x="393" y="1646"/>
                </a:lnTo>
                <a:lnTo>
                  <a:pt x="390" y="1643"/>
                </a:lnTo>
                <a:lnTo>
                  <a:pt x="388" y="1642"/>
                </a:lnTo>
                <a:lnTo>
                  <a:pt x="386" y="1641"/>
                </a:lnTo>
                <a:lnTo>
                  <a:pt x="385" y="1640"/>
                </a:lnTo>
                <a:lnTo>
                  <a:pt x="380" y="1637"/>
                </a:lnTo>
                <a:lnTo>
                  <a:pt x="378" y="1635"/>
                </a:lnTo>
                <a:lnTo>
                  <a:pt x="377" y="1636"/>
                </a:lnTo>
                <a:lnTo>
                  <a:pt x="374" y="1635"/>
                </a:lnTo>
                <a:lnTo>
                  <a:pt x="372" y="1634"/>
                </a:lnTo>
                <a:lnTo>
                  <a:pt x="372" y="1631"/>
                </a:lnTo>
                <a:lnTo>
                  <a:pt x="368" y="1630"/>
                </a:lnTo>
                <a:lnTo>
                  <a:pt x="364" y="1627"/>
                </a:lnTo>
                <a:lnTo>
                  <a:pt x="359" y="1626"/>
                </a:lnTo>
                <a:lnTo>
                  <a:pt x="358" y="1627"/>
                </a:lnTo>
                <a:lnTo>
                  <a:pt x="356" y="1626"/>
                </a:lnTo>
                <a:lnTo>
                  <a:pt x="353" y="1625"/>
                </a:lnTo>
                <a:lnTo>
                  <a:pt x="353" y="1624"/>
                </a:lnTo>
                <a:lnTo>
                  <a:pt x="349" y="1622"/>
                </a:lnTo>
                <a:lnTo>
                  <a:pt x="345" y="1621"/>
                </a:lnTo>
                <a:lnTo>
                  <a:pt x="341" y="1619"/>
                </a:lnTo>
                <a:lnTo>
                  <a:pt x="340" y="1620"/>
                </a:lnTo>
                <a:lnTo>
                  <a:pt x="338" y="1620"/>
                </a:lnTo>
                <a:lnTo>
                  <a:pt x="333" y="1619"/>
                </a:lnTo>
                <a:lnTo>
                  <a:pt x="333" y="1616"/>
                </a:lnTo>
                <a:lnTo>
                  <a:pt x="332" y="1616"/>
                </a:lnTo>
                <a:lnTo>
                  <a:pt x="327" y="1615"/>
                </a:lnTo>
                <a:lnTo>
                  <a:pt x="321" y="1613"/>
                </a:lnTo>
                <a:lnTo>
                  <a:pt x="320" y="1613"/>
                </a:lnTo>
                <a:lnTo>
                  <a:pt x="319" y="1613"/>
                </a:lnTo>
                <a:lnTo>
                  <a:pt x="317" y="1613"/>
                </a:lnTo>
                <a:lnTo>
                  <a:pt x="316" y="1613"/>
                </a:lnTo>
                <a:lnTo>
                  <a:pt x="315" y="1613"/>
                </a:lnTo>
                <a:lnTo>
                  <a:pt x="314" y="1613"/>
                </a:lnTo>
                <a:lnTo>
                  <a:pt x="313" y="1613"/>
                </a:lnTo>
                <a:lnTo>
                  <a:pt x="311" y="1614"/>
                </a:lnTo>
                <a:lnTo>
                  <a:pt x="310" y="1614"/>
                </a:lnTo>
                <a:lnTo>
                  <a:pt x="308" y="1615"/>
                </a:lnTo>
                <a:lnTo>
                  <a:pt x="306" y="1613"/>
                </a:lnTo>
                <a:lnTo>
                  <a:pt x="306" y="1611"/>
                </a:lnTo>
                <a:lnTo>
                  <a:pt x="305" y="1610"/>
                </a:lnTo>
                <a:lnTo>
                  <a:pt x="304" y="1609"/>
                </a:lnTo>
                <a:lnTo>
                  <a:pt x="301" y="1605"/>
                </a:lnTo>
                <a:lnTo>
                  <a:pt x="300" y="1605"/>
                </a:lnTo>
                <a:lnTo>
                  <a:pt x="299" y="1604"/>
                </a:lnTo>
                <a:lnTo>
                  <a:pt x="298" y="1603"/>
                </a:lnTo>
                <a:lnTo>
                  <a:pt x="295" y="1603"/>
                </a:lnTo>
                <a:lnTo>
                  <a:pt x="299" y="1599"/>
                </a:lnTo>
                <a:lnTo>
                  <a:pt x="301" y="1598"/>
                </a:lnTo>
                <a:lnTo>
                  <a:pt x="301" y="1597"/>
                </a:lnTo>
                <a:lnTo>
                  <a:pt x="303" y="1597"/>
                </a:lnTo>
                <a:lnTo>
                  <a:pt x="303" y="1595"/>
                </a:lnTo>
                <a:lnTo>
                  <a:pt x="305" y="1593"/>
                </a:lnTo>
                <a:lnTo>
                  <a:pt x="305" y="1592"/>
                </a:lnTo>
                <a:lnTo>
                  <a:pt x="308" y="1590"/>
                </a:lnTo>
                <a:lnTo>
                  <a:pt x="308" y="1589"/>
                </a:lnTo>
                <a:lnTo>
                  <a:pt x="308" y="1588"/>
                </a:lnTo>
                <a:lnTo>
                  <a:pt x="305" y="1584"/>
                </a:lnTo>
                <a:lnTo>
                  <a:pt x="305" y="1583"/>
                </a:lnTo>
                <a:lnTo>
                  <a:pt x="305" y="1582"/>
                </a:lnTo>
                <a:lnTo>
                  <a:pt x="304" y="1581"/>
                </a:lnTo>
                <a:lnTo>
                  <a:pt x="303" y="1578"/>
                </a:lnTo>
                <a:lnTo>
                  <a:pt x="303" y="1574"/>
                </a:lnTo>
                <a:lnTo>
                  <a:pt x="303" y="1572"/>
                </a:lnTo>
                <a:lnTo>
                  <a:pt x="301" y="1571"/>
                </a:lnTo>
                <a:lnTo>
                  <a:pt x="301" y="1569"/>
                </a:lnTo>
                <a:lnTo>
                  <a:pt x="301" y="1568"/>
                </a:lnTo>
                <a:lnTo>
                  <a:pt x="300" y="1567"/>
                </a:lnTo>
                <a:lnTo>
                  <a:pt x="300" y="1566"/>
                </a:lnTo>
                <a:lnTo>
                  <a:pt x="299" y="1565"/>
                </a:lnTo>
                <a:lnTo>
                  <a:pt x="298" y="1563"/>
                </a:lnTo>
                <a:lnTo>
                  <a:pt x="295" y="1561"/>
                </a:lnTo>
                <a:lnTo>
                  <a:pt x="294" y="1558"/>
                </a:lnTo>
                <a:lnTo>
                  <a:pt x="293" y="1557"/>
                </a:lnTo>
                <a:lnTo>
                  <a:pt x="292" y="1555"/>
                </a:lnTo>
                <a:lnTo>
                  <a:pt x="292" y="1553"/>
                </a:lnTo>
                <a:lnTo>
                  <a:pt x="290" y="1551"/>
                </a:lnTo>
                <a:lnTo>
                  <a:pt x="289" y="1550"/>
                </a:lnTo>
                <a:lnTo>
                  <a:pt x="288" y="1549"/>
                </a:lnTo>
                <a:lnTo>
                  <a:pt x="287" y="1546"/>
                </a:lnTo>
                <a:lnTo>
                  <a:pt x="285" y="1545"/>
                </a:lnTo>
                <a:lnTo>
                  <a:pt x="285" y="1544"/>
                </a:lnTo>
                <a:lnTo>
                  <a:pt x="284" y="1541"/>
                </a:lnTo>
                <a:lnTo>
                  <a:pt x="283" y="1539"/>
                </a:lnTo>
                <a:lnTo>
                  <a:pt x="282" y="1536"/>
                </a:lnTo>
                <a:lnTo>
                  <a:pt x="283" y="1536"/>
                </a:lnTo>
                <a:lnTo>
                  <a:pt x="284" y="1535"/>
                </a:lnTo>
                <a:lnTo>
                  <a:pt x="285" y="1535"/>
                </a:lnTo>
                <a:lnTo>
                  <a:pt x="287" y="1534"/>
                </a:lnTo>
                <a:lnTo>
                  <a:pt x="287" y="1533"/>
                </a:lnTo>
                <a:lnTo>
                  <a:pt x="288" y="1533"/>
                </a:lnTo>
                <a:lnTo>
                  <a:pt x="288" y="1531"/>
                </a:lnTo>
                <a:lnTo>
                  <a:pt x="288" y="1530"/>
                </a:lnTo>
                <a:lnTo>
                  <a:pt x="289" y="1530"/>
                </a:lnTo>
                <a:lnTo>
                  <a:pt x="289" y="1529"/>
                </a:lnTo>
                <a:lnTo>
                  <a:pt x="289" y="1528"/>
                </a:lnTo>
                <a:lnTo>
                  <a:pt x="289" y="1526"/>
                </a:lnTo>
                <a:lnTo>
                  <a:pt x="289" y="1525"/>
                </a:lnTo>
                <a:lnTo>
                  <a:pt x="289" y="1524"/>
                </a:lnTo>
                <a:lnTo>
                  <a:pt x="289" y="1523"/>
                </a:lnTo>
                <a:lnTo>
                  <a:pt x="289" y="1521"/>
                </a:lnTo>
                <a:lnTo>
                  <a:pt x="288" y="1521"/>
                </a:lnTo>
                <a:lnTo>
                  <a:pt x="288" y="1520"/>
                </a:lnTo>
                <a:lnTo>
                  <a:pt x="288" y="1519"/>
                </a:lnTo>
                <a:lnTo>
                  <a:pt x="287" y="1519"/>
                </a:lnTo>
                <a:lnTo>
                  <a:pt x="287" y="1518"/>
                </a:lnTo>
                <a:lnTo>
                  <a:pt x="285" y="1518"/>
                </a:lnTo>
                <a:lnTo>
                  <a:pt x="284" y="1517"/>
                </a:lnTo>
                <a:lnTo>
                  <a:pt x="283" y="1515"/>
                </a:lnTo>
                <a:lnTo>
                  <a:pt x="282" y="1513"/>
                </a:lnTo>
                <a:lnTo>
                  <a:pt x="281" y="1512"/>
                </a:lnTo>
                <a:lnTo>
                  <a:pt x="279" y="1510"/>
                </a:lnTo>
                <a:lnTo>
                  <a:pt x="278" y="1509"/>
                </a:lnTo>
                <a:lnTo>
                  <a:pt x="277" y="1509"/>
                </a:lnTo>
                <a:lnTo>
                  <a:pt x="276" y="1508"/>
                </a:lnTo>
                <a:lnTo>
                  <a:pt x="274" y="1505"/>
                </a:lnTo>
                <a:lnTo>
                  <a:pt x="274" y="1503"/>
                </a:lnTo>
                <a:lnTo>
                  <a:pt x="273" y="1498"/>
                </a:lnTo>
                <a:lnTo>
                  <a:pt x="272" y="1496"/>
                </a:lnTo>
                <a:lnTo>
                  <a:pt x="273" y="1492"/>
                </a:lnTo>
                <a:lnTo>
                  <a:pt x="274" y="1491"/>
                </a:lnTo>
                <a:lnTo>
                  <a:pt x="276" y="1488"/>
                </a:lnTo>
                <a:lnTo>
                  <a:pt x="276" y="1486"/>
                </a:lnTo>
                <a:lnTo>
                  <a:pt x="277" y="1482"/>
                </a:lnTo>
                <a:lnTo>
                  <a:pt x="278" y="1477"/>
                </a:lnTo>
                <a:lnTo>
                  <a:pt x="278" y="1476"/>
                </a:lnTo>
                <a:lnTo>
                  <a:pt x="281" y="1469"/>
                </a:lnTo>
                <a:lnTo>
                  <a:pt x="281" y="1465"/>
                </a:lnTo>
                <a:lnTo>
                  <a:pt x="283" y="1459"/>
                </a:lnTo>
                <a:lnTo>
                  <a:pt x="283" y="1454"/>
                </a:lnTo>
                <a:lnTo>
                  <a:pt x="283" y="1446"/>
                </a:lnTo>
                <a:lnTo>
                  <a:pt x="284" y="1443"/>
                </a:lnTo>
                <a:lnTo>
                  <a:pt x="278" y="1443"/>
                </a:lnTo>
                <a:lnTo>
                  <a:pt x="276" y="1443"/>
                </a:lnTo>
                <a:lnTo>
                  <a:pt x="274" y="1443"/>
                </a:lnTo>
                <a:lnTo>
                  <a:pt x="272" y="1443"/>
                </a:lnTo>
                <a:lnTo>
                  <a:pt x="271" y="1443"/>
                </a:lnTo>
                <a:lnTo>
                  <a:pt x="268" y="1443"/>
                </a:lnTo>
                <a:lnTo>
                  <a:pt x="267" y="1443"/>
                </a:lnTo>
                <a:lnTo>
                  <a:pt x="266" y="1443"/>
                </a:lnTo>
                <a:lnTo>
                  <a:pt x="265" y="1441"/>
                </a:lnTo>
                <a:lnTo>
                  <a:pt x="265" y="1443"/>
                </a:lnTo>
                <a:lnTo>
                  <a:pt x="262" y="1443"/>
                </a:lnTo>
                <a:lnTo>
                  <a:pt x="261" y="1441"/>
                </a:lnTo>
                <a:lnTo>
                  <a:pt x="258" y="1440"/>
                </a:lnTo>
                <a:lnTo>
                  <a:pt x="258" y="1439"/>
                </a:lnTo>
                <a:lnTo>
                  <a:pt x="257" y="1438"/>
                </a:lnTo>
                <a:lnTo>
                  <a:pt x="256" y="1437"/>
                </a:lnTo>
                <a:lnTo>
                  <a:pt x="255" y="1435"/>
                </a:lnTo>
                <a:lnTo>
                  <a:pt x="252" y="1433"/>
                </a:lnTo>
                <a:lnTo>
                  <a:pt x="251" y="1432"/>
                </a:lnTo>
                <a:lnTo>
                  <a:pt x="250" y="1430"/>
                </a:lnTo>
                <a:lnTo>
                  <a:pt x="249" y="1430"/>
                </a:lnTo>
                <a:lnTo>
                  <a:pt x="247" y="1429"/>
                </a:lnTo>
                <a:lnTo>
                  <a:pt x="246" y="1428"/>
                </a:lnTo>
                <a:lnTo>
                  <a:pt x="245" y="1427"/>
                </a:lnTo>
                <a:lnTo>
                  <a:pt x="244" y="1425"/>
                </a:lnTo>
                <a:lnTo>
                  <a:pt x="242" y="1424"/>
                </a:lnTo>
                <a:lnTo>
                  <a:pt x="241" y="1423"/>
                </a:lnTo>
                <a:lnTo>
                  <a:pt x="237" y="1421"/>
                </a:lnTo>
                <a:lnTo>
                  <a:pt x="236" y="1418"/>
                </a:lnTo>
                <a:lnTo>
                  <a:pt x="235" y="1417"/>
                </a:lnTo>
                <a:lnTo>
                  <a:pt x="235" y="1416"/>
                </a:lnTo>
                <a:lnTo>
                  <a:pt x="234" y="1414"/>
                </a:lnTo>
                <a:lnTo>
                  <a:pt x="234" y="1413"/>
                </a:lnTo>
                <a:lnTo>
                  <a:pt x="233" y="1412"/>
                </a:lnTo>
                <a:lnTo>
                  <a:pt x="233" y="1411"/>
                </a:lnTo>
                <a:lnTo>
                  <a:pt x="231" y="1408"/>
                </a:lnTo>
                <a:lnTo>
                  <a:pt x="231" y="1407"/>
                </a:lnTo>
                <a:lnTo>
                  <a:pt x="229" y="1403"/>
                </a:lnTo>
                <a:lnTo>
                  <a:pt x="214" y="1384"/>
                </a:lnTo>
                <a:lnTo>
                  <a:pt x="213" y="1380"/>
                </a:lnTo>
                <a:lnTo>
                  <a:pt x="212" y="1379"/>
                </a:lnTo>
                <a:lnTo>
                  <a:pt x="210" y="1377"/>
                </a:lnTo>
                <a:lnTo>
                  <a:pt x="209" y="1376"/>
                </a:lnTo>
                <a:lnTo>
                  <a:pt x="209" y="1375"/>
                </a:lnTo>
                <a:lnTo>
                  <a:pt x="207" y="1374"/>
                </a:lnTo>
                <a:lnTo>
                  <a:pt x="205" y="1371"/>
                </a:lnTo>
                <a:lnTo>
                  <a:pt x="205" y="1370"/>
                </a:lnTo>
                <a:lnTo>
                  <a:pt x="204" y="1369"/>
                </a:lnTo>
                <a:lnTo>
                  <a:pt x="197" y="1359"/>
                </a:lnTo>
                <a:lnTo>
                  <a:pt x="197" y="1358"/>
                </a:lnTo>
                <a:lnTo>
                  <a:pt x="196" y="1357"/>
                </a:lnTo>
                <a:lnTo>
                  <a:pt x="194" y="1355"/>
                </a:lnTo>
                <a:lnTo>
                  <a:pt x="193" y="1354"/>
                </a:lnTo>
                <a:lnTo>
                  <a:pt x="193" y="1353"/>
                </a:lnTo>
                <a:lnTo>
                  <a:pt x="192" y="1352"/>
                </a:lnTo>
                <a:lnTo>
                  <a:pt x="191" y="1350"/>
                </a:lnTo>
                <a:lnTo>
                  <a:pt x="191" y="1349"/>
                </a:lnTo>
                <a:lnTo>
                  <a:pt x="189" y="1347"/>
                </a:lnTo>
                <a:lnTo>
                  <a:pt x="188" y="1344"/>
                </a:lnTo>
                <a:lnTo>
                  <a:pt x="187" y="1342"/>
                </a:lnTo>
                <a:lnTo>
                  <a:pt x="187" y="1341"/>
                </a:lnTo>
                <a:lnTo>
                  <a:pt x="186" y="1338"/>
                </a:lnTo>
                <a:lnTo>
                  <a:pt x="185" y="1336"/>
                </a:lnTo>
                <a:lnTo>
                  <a:pt x="185" y="1334"/>
                </a:lnTo>
                <a:lnTo>
                  <a:pt x="181" y="1328"/>
                </a:lnTo>
                <a:lnTo>
                  <a:pt x="181" y="1327"/>
                </a:lnTo>
                <a:lnTo>
                  <a:pt x="181" y="1326"/>
                </a:lnTo>
                <a:lnTo>
                  <a:pt x="180" y="1323"/>
                </a:lnTo>
                <a:lnTo>
                  <a:pt x="177" y="1320"/>
                </a:lnTo>
                <a:lnTo>
                  <a:pt x="176" y="1316"/>
                </a:lnTo>
                <a:lnTo>
                  <a:pt x="173" y="1310"/>
                </a:lnTo>
                <a:lnTo>
                  <a:pt x="173" y="1307"/>
                </a:lnTo>
                <a:lnTo>
                  <a:pt x="171" y="1304"/>
                </a:lnTo>
                <a:lnTo>
                  <a:pt x="170" y="1301"/>
                </a:lnTo>
                <a:lnTo>
                  <a:pt x="170" y="1300"/>
                </a:lnTo>
                <a:lnTo>
                  <a:pt x="169" y="1297"/>
                </a:lnTo>
                <a:lnTo>
                  <a:pt x="167" y="1291"/>
                </a:lnTo>
                <a:lnTo>
                  <a:pt x="166" y="1289"/>
                </a:lnTo>
                <a:lnTo>
                  <a:pt x="165" y="1283"/>
                </a:lnTo>
                <a:lnTo>
                  <a:pt x="165" y="1281"/>
                </a:lnTo>
                <a:lnTo>
                  <a:pt x="164" y="1280"/>
                </a:lnTo>
                <a:lnTo>
                  <a:pt x="140" y="1275"/>
                </a:lnTo>
                <a:lnTo>
                  <a:pt x="137" y="1274"/>
                </a:lnTo>
                <a:lnTo>
                  <a:pt x="128" y="1272"/>
                </a:lnTo>
                <a:lnTo>
                  <a:pt x="122" y="1270"/>
                </a:lnTo>
                <a:lnTo>
                  <a:pt x="121" y="1270"/>
                </a:lnTo>
                <a:lnTo>
                  <a:pt x="118" y="1270"/>
                </a:lnTo>
                <a:lnTo>
                  <a:pt x="116" y="1269"/>
                </a:lnTo>
                <a:lnTo>
                  <a:pt x="113" y="1269"/>
                </a:lnTo>
                <a:lnTo>
                  <a:pt x="111" y="1269"/>
                </a:lnTo>
                <a:lnTo>
                  <a:pt x="107" y="1268"/>
                </a:lnTo>
                <a:lnTo>
                  <a:pt x="106" y="1268"/>
                </a:lnTo>
                <a:lnTo>
                  <a:pt x="105" y="1268"/>
                </a:lnTo>
                <a:lnTo>
                  <a:pt x="103" y="1268"/>
                </a:lnTo>
                <a:lnTo>
                  <a:pt x="102" y="1267"/>
                </a:lnTo>
                <a:lnTo>
                  <a:pt x="101" y="1267"/>
                </a:lnTo>
                <a:lnTo>
                  <a:pt x="100" y="1267"/>
                </a:lnTo>
                <a:lnTo>
                  <a:pt x="98" y="1267"/>
                </a:lnTo>
                <a:lnTo>
                  <a:pt x="97" y="1267"/>
                </a:lnTo>
                <a:lnTo>
                  <a:pt x="92" y="1265"/>
                </a:lnTo>
                <a:lnTo>
                  <a:pt x="92" y="1262"/>
                </a:lnTo>
                <a:lnTo>
                  <a:pt x="92" y="1259"/>
                </a:lnTo>
                <a:lnTo>
                  <a:pt x="90" y="1253"/>
                </a:lnTo>
                <a:lnTo>
                  <a:pt x="89" y="1248"/>
                </a:lnTo>
                <a:lnTo>
                  <a:pt x="89" y="1246"/>
                </a:lnTo>
                <a:lnTo>
                  <a:pt x="87" y="1242"/>
                </a:lnTo>
                <a:lnTo>
                  <a:pt x="86" y="1241"/>
                </a:lnTo>
                <a:lnTo>
                  <a:pt x="86" y="1238"/>
                </a:lnTo>
                <a:lnTo>
                  <a:pt x="85" y="1237"/>
                </a:lnTo>
                <a:lnTo>
                  <a:pt x="85" y="1236"/>
                </a:lnTo>
                <a:lnTo>
                  <a:pt x="84" y="1233"/>
                </a:lnTo>
                <a:lnTo>
                  <a:pt x="80" y="1228"/>
                </a:lnTo>
                <a:lnTo>
                  <a:pt x="73" y="1224"/>
                </a:lnTo>
                <a:lnTo>
                  <a:pt x="70" y="1222"/>
                </a:lnTo>
                <a:lnTo>
                  <a:pt x="63" y="1219"/>
                </a:lnTo>
                <a:lnTo>
                  <a:pt x="62" y="1219"/>
                </a:lnTo>
                <a:lnTo>
                  <a:pt x="60" y="1217"/>
                </a:lnTo>
                <a:lnTo>
                  <a:pt x="58" y="1216"/>
                </a:lnTo>
                <a:lnTo>
                  <a:pt x="55" y="1216"/>
                </a:lnTo>
                <a:lnTo>
                  <a:pt x="54" y="1215"/>
                </a:lnTo>
                <a:lnTo>
                  <a:pt x="53" y="1215"/>
                </a:lnTo>
                <a:lnTo>
                  <a:pt x="50" y="1212"/>
                </a:lnTo>
                <a:lnTo>
                  <a:pt x="48" y="1211"/>
                </a:lnTo>
                <a:lnTo>
                  <a:pt x="47" y="1210"/>
                </a:lnTo>
                <a:lnTo>
                  <a:pt x="44" y="1210"/>
                </a:lnTo>
                <a:lnTo>
                  <a:pt x="43" y="1209"/>
                </a:lnTo>
                <a:lnTo>
                  <a:pt x="42" y="1208"/>
                </a:lnTo>
                <a:lnTo>
                  <a:pt x="41" y="1206"/>
                </a:lnTo>
                <a:lnTo>
                  <a:pt x="39" y="1206"/>
                </a:lnTo>
                <a:lnTo>
                  <a:pt x="38" y="1205"/>
                </a:lnTo>
                <a:lnTo>
                  <a:pt x="37" y="1205"/>
                </a:lnTo>
                <a:lnTo>
                  <a:pt x="36" y="1204"/>
                </a:lnTo>
                <a:lnTo>
                  <a:pt x="33" y="1201"/>
                </a:lnTo>
                <a:lnTo>
                  <a:pt x="33" y="1200"/>
                </a:lnTo>
                <a:lnTo>
                  <a:pt x="30" y="1196"/>
                </a:lnTo>
                <a:lnTo>
                  <a:pt x="22" y="1185"/>
                </a:lnTo>
                <a:lnTo>
                  <a:pt x="20" y="1180"/>
                </a:lnTo>
                <a:lnTo>
                  <a:pt x="18" y="1179"/>
                </a:lnTo>
                <a:lnTo>
                  <a:pt x="16" y="1176"/>
                </a:lnTo>
                <a:lnTo>
                  <a:pt x="12" y="1171"/>
                </a:lnTo>
                <a:lnTo>
                  <a:pt x="9" y="1164"/>
                </a:lnTo>
                <a:lnTo>
                  <a:pt x="7" y="1163"/>
                </a:lnTo>
                <a:lnTo>
                  <a:pt x="7" y="1162"/>
                </a:lnTo>
                <a:lnTo>
                  <a:pt x="5" y="1157"/>
                </a:lnTo>
                <a:lnTo>
                  <a:pt x="5" y="1155"/>
                </a:lnTo>
                <a:lnTo>
                  <a:pt x="4" y="1153"/>
                </a:lnTo>
                <a:lnTo>
                  <a:pt x="4" y="1151"/>
                </a:lnTo>
                <a:lnTo>
                  <a:pt x="4" y="1148"/>
                </a:lnTo>
                <a:lnTo>
                  <a:pt x="2" y="1146"/>
                </a:lnTo>
                <a:lnTo>
                  <a:pt x="2" y="1145"/>
                </a:lnTo>
                <a:lnTo>
                  <a:pt x="2" y="1144"/>
                </a:lnTo>
                <a:lnTo>
                  <a:pt x="2" y="1142"/>
                </a:lnTo>
                <a:lnTo>
                  <a:pt x="1" y="1140"/>
                </a:lnTo>
                <a:lnTo>
                  <a:pt x="1" y="1139"/>
                </a:lnTo>
                <a:lnTo>
                  <a:pt x="1" y="1137"/>
                </a:lnTo>
                <a:lnTo>
                  <a:pt x="1" y="1136"/>
                </a:lnTo>
                <a:lnTo>
                  <a:pt x="0" y="1135"/>
                </a:lnTo>
                <a:lnTo>
                  <a:pt x="2" y="1130"/>
                </a:lnTo>
                <a:lnTo>
                  <a:pt x="2" y="1129"/>
                </a:lnTo>
                <a:lnTo>
                  <a:pt x="4" y="1126"/>
                </a:lnTo>
                <a:lnTo>
                  <a:pt x="5" y="1125"/>
                </a:lnTo>
                <a:lnTo>
                  <a:pt x="5" y="1123"/>
                </a:lnTo>
                <a:lnTo>
                  <a:pt x="6" y="1123"/>
                </a:lnTo>
                <a:lnTo>
                  <a:pt x="7" y="1120"/>
                </a:lnTo>
                <a:lnTo>
                  <a:pt x="9" y="1119"/>
                </a:lnTo>
                <a:lnTo>
                  <a:pt x="10" y="1116"/>
                </a:lnTo>
                <a:lnTo>
                  <a:pt x="11" y="1115"/>
                </a:lnTo>
                <a:lnTo>
                  <a:pt x="12" y="1114"/>
                </a:lnTo>
                <a:lnTo>
                  <a:pt x="14" y="1112"/>
                </a:lnTo>
                <a:lnTo>
                  <a:pt x="23" y="1097"/>
                </a:lnTo>
                <a:lnTo>
                  <a:pt x="25" y="1096"/>
                </a:lnTo>
                <a:lnTo>
                  <a:pt x="30" y="1089"/>
                </a:lnTo>
                <a:lnTo>
                  <a:pt x="31" y="1087"/>
                </a:lnTo>
                <a:lnTo>
                  <a:pt x="32" y="1086"/>
                </a:lnTo>
                <a:lnTo>
                  <a:pt x="33" y="1084"/>
                </a:lnTo>
                <a:lnTo>
                  <a:pt x="34" y="1083"/>
                </a:lnTo>
                <a:lnTo>
                  <a:pt x="34" y="1081"/>
                </a:lnTo>
                <a:lnTo>
                  <a:pt x="36" y="1080"/>
                </a:lnTo>
                <a:lnTo>
                  <a:pt x="37" y="1078"/>
                </a:lnTo>
                <a:lnTo>
                  <a:pt x="38" y="1077"/>
                </a:lnTo>
                <a:lnTo>
                  <a:pt x="39" y="1075"/>
                </a:lnTo>
                <a:lnTo>
                  <a:pt x="41" y="1073"/>
                </a:lnTo>
                <a:lnTo>
                  <a:pt x="42" y="1071"/>
                </a:lnTo>
                <a:lnTo>
                  <a:pt x="43" y="1070"/>
                </a:lnTo>
                <a:lnTo>
                  <a:pt x="44" y="1067"/>
                </a:lnTo>
                <a:lnTo>
                  <a:pt x="46" y="1066"/>
                </a:lnTo>
                <a:lnTo>
                  <a:pt x="49" y="1060"/>
                </a:lnTo>
                <a:lnTo>
                  <a:pt x="57" y="1051"/>
                </a:lnTo>
                <a:lnTo>
                  <a:pt x="59" y="1046"/>
                </a:lnTo>
                <a:lnTo>
                  <a:pt x="65" y="1038"/>
                </a:lnTo>
                <a:lnTo>
                  <a:pt x="65" y="1039"/>
                </a:lnTo>
                <a:lnTo>
                  <a:pt x="69" y="1040"/>
                </a:lnTo>
                <a:lnTo>
                  <a:pt x="71" y="1041"/>
                </a:lnTo>
                <a:lnTo>
                  <a:pt x="74" y="1043"/>
                </a:lnTo>
                <a:lnTo>
                  <a:pt x="75" y="1043"/>
                </a:lnTo>
                <a:lnTo>
                  <a:pt x="78" y="1044"/>
                </a:lnTo>
                <a:lnTo>
                  <a:pt x="82" y="1046"/>
                </a:lnTo>
                <a:lnTo>
                  <a:pt x="92" y="1051"/>
                </a:lnTo>
                <a:lnTo>
                  <a:pt x="96" y="1052"/>
                </a:lnTo>
                <a:lnTo>
                  <a:pt x="98" y="1054"/>
                </a:lnTo>
                <a:lnTo>
                  <a:pt x="101" y="1055"/>
                </a:lnTo>
                <a:lnTo>
                  <a:pt x="103" y="1056"/>
                </a:lnTo>
                <a:lnTo>
                  <a:pt x="108" y="1057"/>
                </a:lnTo>
                <a:lnTo>
                  <a:pt x="112" y="1060"/>
                </a:lnTo>
                <a:lnTo>
                  <a:pt x="114" y="1061"/>
                </a:lnTo>
                <a:lnTo>
                  <a:pt x="121" y="1064"/>
                </a:lnTo>
                <a:lnTo>
                  <a:pt x="126" y="1066"/>
                </a:lnTo>
                <a:lnTo>
                  <a:pt x="129" y="1067"/>
                </a:lnTo>
                <a:lnTo>
                  <a:pt x="130" y="1068"/>
                </a:lnTo>
                <a:lnTo>
                  <a:pt x="133" y="1068"/>
                </a:lnTo>
                <a:lnTo>
                  <a:pt x="134" y="1070"/>
                </a:lnTo>
                <a:lnTo>
                  <a:pt x="137" y="1071"/>
                </a:lnTo>
                <a:lnTo>
                  <a:pt x="140" y="1072"/>
                </a:lnTo>
                <a:lnTo>
                  <a:pt x="144" y="1075"/>
                </a:lnTo>
                <a:lnTo>
                  <a:pt x="148" y="1076"/>
                </a:lnTo>
                <a:lnTo>
                  <a:pt x="151" y="1077"/>
                </a:lnTo>
                <a:lnTo>
                  <a:pt x="155" y="1078"/>
                </a:lnTo>
                <a:lnTo>
                  <a:pt x="161" y="1082"/>
                </a:lnTo>
                <a:lnTo>
                  <a:pt x="166" y="1084"/>
                </a:lnTo>
                <a:lnTo>
                  <a:pt x="169" y="1084"/>
                </a:lnTo>
                <a:lnTo>
                  <a:pt x="176" y="1088"/>
                </a:lnTo>
                <a:lnTo>
                  <a:pt x="183" y="1092"/>
                </a:lnTo>
                <a:lnTo>
                  <a:pt x="188" y="1094"/>
                </a:lnTo>
                <a:lnTo>
                  <a:pt x="196" y="1098"/>
                </a:lnTo>
                <a:lnTo>
                  <a:pt x="201" y="1100"/>
                </a:lnTo>
                <a:lnTo>
                  <a:pt x="204" y="1103"/>
                </a:lnTo>
                <a:lnTo>
                  <a:pt x="208" y="1105"/>
                </a:lnTo>
                <a:lnTo>
                  <a:pt x="212" y="1107"/>
                </a:lnTo>
                <a:lnTo>
                  <a:pt x="214" y="1109"/>
                </a:lnTo>
                <a:lnTo>
                  <a:pt x="218" y="1112"/>
                </a:lnTo>
                <a:lnTo>
                  <a:pt x="220" y="1114"/>
                </a:lnTo>
                <a:lnTo>
                  <a:pt x="224" y="1115"/>
                </a:lnTo>
                <a:lnTo>
                  <a:pt x="228" y="1118"/>
                </a:lnTo>
                <a:lnTo>
                  <a:pt x="230" y="1121"/>
                </a:lnTo>
                <a:lnTo>
                  <a:pt x="234" y="1123"/>
                </a:lnTo>
                <a:lnTo>
                  <a:pt x="236" y="1125"/>
                </a:lnTo>
                <a:lnTo>
                  <a:pt x="240" y="1128"/>
                </a:lnTo>
                <a:lnTo>
                  <a:pt x="242" y="1131"/>
                </a:lnTo>
                <a:lnTo>
                  <a:pt x="252" y="1140"/>
                </a:lnTo>
                <a:lnTo>
                  <a:pt x="261" y="1132"/>
                </a:lnTo>
                <a:lnTo>
                  <a:pt x="278" y="1119"/>
                </a:lnTo>
                <a:lnTo>
                  <a:pt x="297" y="1105"/>
                </a:lnTo>
                <a:lnTo>
                  <a:pt x="303" y="1100"/>
                </a:lnTo>
                <a:lnTo>
                  <a:pt x="358" y="1140"/>
                </a:lnTo>
                <a:lnTo>
                  <a:pt x="362" y="1139"/>
                </a:lnTo>
                <a:lnTo>
                  <a:pt x="364" y="1137"/>
                </a:lnTo>
                <a:lnTo>
                  <a:pt x="367" y="1137"/>
                </a:lnTo>
                <a:lnTo>
                  <a:pt x="377" y="1132"/>
                </a:lnTo>
                <a:lnTo>
                  <a:pt x="383" y="1130"/>
                </a:lnTo>
                <a:lnTo>
                  <a:pt x="384" y="1130"/>
                </a:lnTo>
                <a:lnTo>
                  <a:pt x="388" y="1135"/>
                </a:lnTo>
                <a:lnTo>
                  <a:pt x="391" y="1132"/>
                </a:lnTo>
                <a:lnTo>
                  <a:pt x="397" y="1142"/>
                </a:lnTo>
                <a:lnTo>
                  <a:pt x="399" y="1142"/>
                </a:lnTo>
                <a:lnTo>
                  <a:pt x="400" y="1141"/>
                </a:lnTo>
                <a:lnTo>
                  <a:pt x="402" y="1140"/>
                </a:lnTo>
                <a:lnTo>
                  <a:pt x="405" y="1140"/>
                </a:lnTo>
                <a:lnTo>
                  <a:pt x="406" y="1139"/>
                </a:lnTo>
                <a:lnTo>
                  <a:pt x="407" y="1139"/>
                </a:lnTo>
                <a:lnTo>
                  <a:pt x="409" y="1137"/>
                </a:lnTo>
                <a:lnTo>
                  <a:pt x="410" y="1135"/>
                </a:lnTo>
                <a:lnTo>
                  <a:pt x="411" y="1135"/>
                </a:lnTo>
                <a:lnTo>
                  <a:pt x="413" y="1132"/>
                </a:lnTo>
                <a:lnTo>
                  <a:pt x="412" y="1134"/>
                </a:lnTo>
                <a:lnTo>
                  <a:pt x="413" y="1136"/>
                </a:lnTo>
                <a:lnTo>
                  <a:pt x="415" y="1144"/>
                </a:lnTo>
                <a:lnTo>
                  <a:pt x="416" y="1145"/>
                </a:lnTo>
                <a:lnTo>
                  <a:pt x="416" y="1147"/>
                </a:lnTo>
                <a:lnTo>
                  <a:pt x="417" y="1146"/>
                </a:lnTo>
                <a:lnTo>
                  <a:pt x="418" y="1146"/>
                </a:lnTo>
                <a:lnTo>
                  <a:pt x="421" y="1146"/>
                </a:lnTo>
                <a:lnTo>
                  <a:pt x="422" y="1146"/>
                </a:lnTo>
                <a:lnTo>
                  <a:pt x="423" y="1145"/>
                </a:lnTo>
                <a:lnTo>
                  <a:pt x="425" y="1144"/>
                </a:lnTo>
                <a:lnTo>
                  <a:pt x="427" y="1145"/>
                </a:lnTo>
                <a:lnTo>
                  <a:pt x="429" y="1146"/>
                </a:lnTo>
                <a:lnTo>
                  <a:pt x="441" y="1151"/>
                </a:lnTo>
                <a:lnTo>
                  <a:pt x="442" y="1148"/>
                </a:lnTo>
                <a:lnTo>
                  <a:pt x="442" y="1147"/>
                </a:lnTo>
                <a:lnTo>
                  <a:pt x="443" y="1146"/>
                </a:lnTo>
                <a:lnTo>
                  <a:pt x="444" y="1146"/>
                </a:lnTo>
                <a:lnTo>
                  <a:pt x="445" y="1140"/>
                </a:lnTo>
                <a:lnTo>
                  <a:pt x="448" y="1136"/>
                </a:lnTo>
                <a:lnTo>
                  <a:pt x="444" y="1135"/>
                </a:lnTo>
                <a:lnTo>
                  <a:pt x="442" y="1134"/>
                </a:lnTo>
                <a:lnTo>
                  <a:pt x="439" y="1132"/>
                </a:lnTo>
                <a:lnTo>
                  <a:pt x="438" y="1132"/>
                </a:lnTo>
                <a:lnTo>
                  <a:pt x="438" y="1131"/>
                </a:lnTo>
                <a:lnTo>
                  <a:pt x="439" y="1130"/>
                </a:lnTo>
                <a:lnTo>
                  <a:pt x="441" y="1129"/>
                </a:lnTo>
                <a:lnTo>
                  <a:pt x="441" y="1126"/>
                </a:lnTo>
                <a:lnTo>
                  <a:pt x="442" y="1125"/>
                </a:lnTo>
                <a:lnTo>
                  <a:pt x="443" y="1125"/>
                </a:lnTo>
                <a:lnTo>
                  <a:pt x="443" y="1124"/>
                </a:lnTo>
                <a:lnTo>
                  <a:pt x="444" y="1121"/>
                </a:lnTo>
                <a:lnTo>
                  <a:pt x="445" y="1121"/>
                </a:lnTo>
                <a:lnTo>
                  <a:pt x="448" y="1123"/>
                </a:lnTo>
                <a:lnTo>
                  <a:pt x="452" y="1125"/>
                </a:lnTo>
                <a:lnTo>
                  <a:pt x="454" y="1126"/>
                </a:lnTo>
                <a:lnTo>
                  <a:pt x="457" y="1128"/>
                </a:lnTo>
                <a:lnTo>
                  <a:pt x="458" y="1124"/>
                </a:lnTo>
                <a:lnTo>
                  <a:pt x="459" y="1124"/>
                </a:lnTo>
                <a:lnTo>
                  <a:pt x="460" y="1123"/>
                </a:lnTo>
                <a:lnTo>
                  <a:pt x="457" y="1119"/>
                </a:lnTo>
                <a:lnTo>
                  <a:pt x="454" y="1116"/>
                </a:lnTo>
                <a:lnTo>
                  <a:pt x="453" y="1115"/>
                </a:lnTo>
                <a:lnTo>
                  <a:pt x="450" y="1114"/>
                </a:lnTo>
                <a:lnTo>
                  <a:pt x="449" y="1113"/>
                </a:lnTo>
                <a:lnTo>
                  <a:pt x="448" y="1113"/>
                </a:lnTo>
                <a:lnTo>
                  <a:pt x="449" y="1110"/>
                </a:lnTo>
                <a:lnTo>
                  <a:pt x="450" y="1108"/>
                </a:lnTo>
                <a:lnTo>
                  <a:pt x="452" y="1105"/>
                </a:lnTo>
                <a:lnTo>
                  <a:pt x="452" y="1104"/>
                </a:lnTo>
                <a:lnTo>
                  <a:pt x="453" y="1102"/>
                </a:lnTo>
                <a:lnTo>
                  <a:pt x="455" y="1098"/>
                </a:lnTo>
                <a:lnTo>
                  <a:pt x="455" y="1097"/>
                </a:lnTo>
                <a:lnTo>
                  <a:pt x="454" y="1096"/>
                </a:lnTo>
                <a:lnTo>
                  <a:pt x="453" y="1094"/>
                </a:lnTo>
                <a:lnTo>
                  <a:pt x="453" y="1093"/>
                </a:lnTo>
                <a:lnTo>
                  <a:pt x="452" y="1092"/>
                </a:lnTo>
                <a:lnTo>
                  <a:pt x="452" y="1091"/>
                </a:lnTo>
                <a:lnTo>
                  <a:pt x="450" y="1088"/>
                </a:lnTo>
                <a:lnTo>
                  <a:pt x="450" y="1087"/>
                </a:lnTo>
                <a:lnTo>
                  <a:pt x="450" y="1086"/>
                </a:lnTo>
                <a:lnTo>
                  <a:pt x="452" y="1081"/>
                </a:lnTo>
                <a:lnTo>
                  <a:pt x="454" y="1076"/>
                </a:lnTo>
                <a:lnTo>
                  <a:pt x="455" y="1075"/>
                </a:lnTo>
                <a:lnTo>
                  <a:pt x="455" y="1073"/>
                </a:lnTo>
                <a:lnTo>
                  <a:pt x="454" y="1071"/>
                </a:lnTo>
                <a:lnTo>
                  <a:pt x="454" y="1070"/>
                </a:lnTo>
                <a:lnTo>
                  <a:pt x="455" y="1070"/>
                </a:lnTo>
                <a:lnTo>
                  <a:pt x="454" y="1068"/>
                </a:lnTo>
                <a:lnTo>
                  <a:pt x="454" y="1064"/>
                </a:lnTo>
                <a:lnTo>
                  <a:pt x="453" y="1061"/>
                </a:lnTo>
                <a:lnTo>
                  <a:pt x="453" y="1059"/>
                </a:lnTo>
                <a:lnTo>
                  <a:pt x="453" y="1055"/>
                </a:lnTo>
                <a:lnTo>
                  <a:pt x="453" y="1054"/>
                </a:lnTo>
                <a:lnTo>
                  <a:pt x="454" y="1043"/>
                </a:lnTo>
                <a:lnTo>
                  <a:pt x="454" y="1039"/>
                </a:lnTo>
                <a:lnTo>
                  <a:pt x="454" y="1038"/>
                </a:lnTo>
                <a:lnTo>
                  <a:pt x="455" y="1038"/>
                </a:lnTo>
                <a:lnTo>
                  <a:pt x="455" y="1033"/>
                </a:lnTo>
                <a:lnTo>
                  <a:pt x="455" y="1031"/>
                </a:lnTo>
                <a:lnTo>
                  <a:pt x="455" y="1030"/>
                </a:lnTo>
                <a:lnTo>
                  <a:pt x="455" y="1028"/>
                </a:lnTo>
                <a:lnTo>
                  <a:pt x="455" y="1027"/>
                </a:lnTo>
                <a:lnTo>
                  <a:pt x="457" y="1025"/>
                </a:lnTo>
                <a:lnTo>
                  <a:pt x="457" y="1024"/>
                </a:lnTo>
                <a:lnTo>
                  <a:pt x="457" y="1022"/>
                </a:lnTo>
                <a:lnTo>
                  <a:pt x="457" y="1019"/>
                </a:lnTo>
                <a:lnTo>
                  <a:pt x="457" y="1017"/>
                </a:lnTo>
                <a:lnTo>
                  <a:pt x="457" y="1015"/>
                </a:lnTo>
                <a:lnTo>
                  <a:pt x="458" y="1013"/>
                </a:lnTo>
                <a:lnTo>
                  <a:pt x="461" y="1011"/>
                </a:lnTo>
                <a:lnTo>
                  <a:pt x="463" y="1011"/>
                </a:lnTo>
                <a:lnTo>
                  <a:pt x="464" y="1011"/>
                </a:lnTo>
                <a:lnTo>
                  <a:pt x="465" y="1011"/>
                </a:lnTo>
                <a:lnTo>
                  <a:pt x="466" y="1011"/>
                </a:lnTo>
                <a:lnTo>
                  <a:pt x="468" y="1009"/>
                </a:lnTo>
                <a:lnTo>
                  <a:pt x="470" y="1008"/>
                </a:lnTo>
                <a:lnTo>
                  <a:pt x="474" y="1007"/>
                </a:lnTo>
                <a:lnTo>
                  <a:pt x="475" y="1006"/>
                </a:lnTo>
                <a:lnTo>
                  <a:pt x="477" y="1004"/>
                </a:lnTo>
                <a:lnTo>
                  <a:pt x="479" y="1003"/>
                </a:lnTo>
                <a:lnTo>
                  <a:pt x="480" y="1003"/>
                </a:lnTo>
                <a:lnTo>
                  <a:pt x="481" y="1002"/>
                </a:lnTo>
                <a:lnTo>
                  <a:pt x="482" y="1001"/>
                </a:lnTo>
                <a:lnTo>
                  <a:pt x="484" y="1001"/>
                </a:lnTo>
                <a:lnTo>
                  <a:pt x="485" y="999"/>
                </a:lnTo>
                <a:lnTo>
                  <a:pt x="486" y="999"/>
                </a:lnTo>
                <a:lnTo>
                  <a:pt x="487" y="998"/>
                </a:lnTo>
                <a:lnTo>
                  <a:pt x="490" y="997"/>
                </a:lnTo>
                <a:lnTo>
                  <a:pt x="491" y="997"/>
                </a:lnTo>
                <a:lnTo>
                  <a:pt x="492" y="996"/>
                </a:lnTo>
                <a:lnTo>
                  <a:pt x="493" y="996"/>
                </a:lnTo>
                <a:lnTo>
                  <a:pt x="493" y="995"/>
                </a:lnTo>
                <a:lnTo>
                  <a:pt x="496" y="993"/>
                </a:lnTo>
                <a:lnTo>
                  <a:pt x="497" y="993"/>
                </a:lnTo>
                <a:lnTo>
                  <a:pt x="498" y="992"/>
                </a:lnTo>
                <a:lnTo>
                  <a:pt x="500" y="992"/>
                </a:lnTo>
                <a:lnTo>
                  <a:pt x="501" y="991"/>
                </a:lnTo>
                <a:lnTo>
                  <a:pt x="502" y="991"/>
                </a:lnTo>
                <a:lnTo>
                  <a:pt x="503" y="990"/>
                </a:lnTo>
                <a:lnTo>
                  <a:pt x="506" y="987"/>
                </a:lnTo>
                <a:lnTo>
                  <a:pt x="506" y="986"/>
                </a:lnTo>
                <a:lnTo>
                  <a:pt x="506" y="985"/>
                </a:lnTo>
                <a:lnTo>
                  <a:pt x="506" y="983"/>
                </a:lnTo>
                <a:lnTo>
                  <a:pt x="506" y="981"/>
                </a:lnTo>
                <a:lnTo>
                  <a:pt x="507" y="977"/>
                </a:lnTo>
                <a:lnTo>
                  <a:pt x="507" y="976"/>
                </a:lnTo>
                <a:lnTo>
                  <a:pt x="508" y="971"/>
                </a:lnTo>
                <a:lnTo>
                  <a:pt x="509" y="966"/>
                </a:lnTo>
                <a:lnTo>
                  <a:pt x="509" y="965"/>
                </a:lnTo>
                <a:lnTo>
                  <a:pt x="511" y="965"/>
                </a:lnTo>
                <a:lnTo>
                  <a:pt x="511" y="963"/>
                </a:lnTo>
                <a:lnTo>
                  <a:pt x="511" y="961"/>
                </a:lnTo>
                <a:lnTo>
                  <a:pt x="512" y="960"/>
                </a:lnTo>
                <a:lnTo>
                  <a:pt x="513" y="958"/>
                </a:lnTo>
                <a:lnTo>
                  <a:pt x="513" y="955"/>
                </a:lnTo>
                <a:lnTo>
                  <a:pt x="514" y="954"/>
                </a:lnTo>
                <a:lnTo>
                  <a:pt x="513" y="954"/>
                </a:lnTo>
                <a:lnTo>
                  <a:pt x="514" y="953"/>
                </a:lnTo>
                <a:lnTo>
                  <a:pt x="516" y="949"/>
                </a:lnTo>
                <a:lnTo>
                  <a:pt x="516" y="947"/>
                </a:lnTo>
                <a:lnTo>
                  <a:pt x="517" y="942"/>
                </a:lnTo>
                <a:lnTo>
                  <a:pt x="518" y="939"/>
                </a:lnTo>
                <a:lnTo>
                  <a:pt x="520" y="934"/>
                </a:lnTo>
                <a:lnTo>
                  <a:pt x="522" y="933"/>
                </a:lnTo>
                <a:lnTo>
                  <a:pt x="523" y="932"/>
                </a:lnTo>
                <a:lnTo>
                  <a:pt x="523" y="931"/>
                </a:lnTo>
                <a:lnTo>
                  <a:pt x="524" y="928"/>
                </a:lnTo>
                <a:lnTo>
                  <a:pt x="524" y="927"/>
                </a:lnTo>
                <a:lnTo>
                  <a:pt x="525" y="924"/>
                </a:lnTo>
                <a:lnTo>
                  <a:pt x="525" y="923"/>
                </a:lnTo>
                <a:lnTo>
                  <a:pt x="527" y="921"/>
                </a:lnTo>
                <a:lnTo>
                  <a:pt x="528" y="919"/>
                </a:lnTo>
                <a:lnTo>
                  <a:pt x="528" y="918"/>
                </a:lnTo>
                <a:lnTo>
                  <a:pt x="528" y="917"/>
                </a:lnTo>
                <a:lnTo>
                  <a:pt x="529" y="913"/>
                </a:lnTo>
                <a:lnTo>
                  <a:pt x="530" y="907"/>
                </a:lnTo>
                <a:lnTo>
                  <a:pt x="533" y="902"/>
                </a:lnTo>
                <a:lnTo>
                  <a:pt x="533" y="900"/>
                </a:lnTo>
                <a:lnTo>
                  <a:pt x="534" y="896"/>
                </a:lnTo>
                <a:lnTo>
                  <a:pt x="535" y="894"/>
                </a:lnTo>
                <a:lnTo>
                  <a:pt x="535" y="891"/>
                </a:lnTo>
                <a:lnTo>
                  <a:pt x="536" y="890"/>
                </a:lnTo>
                <a:lnTo>
                  <a:pt x="536" y="887"/>
                </a:lnTo>
                <a:lnTo>
                  <a:pt x="538" y="886"/>
                </a:lnTo>
                <a:lnTo>
                  <a:pt x="538" y="885"/>
                </a:lnTo>
                <a:lnTo>
                  <a:pt x="540" y="876"/>
                </a:lnTo>
                <a:lnTo>
                  <a:pt x="541" y="875"/>
                </a:lnTo>
                <a:lnTo>
                  <a:pt x="541" y="874"/>
                </a:lnTo>
                <a:lnTo>
                  <a:pt x="543" y="871"/>
                </a:lnTo>
                <a:lnTo>
                  <a:pt x="544" y="871"/>
                </a:lnTo>
                <a:lnTo>
                  <a:pt x="543" y="870"/>
                </a:lnTo>
                <a:lnTo>
                  <a:pt x="541" y="869"/>
                </a:lnTo>
                <a:lnTo>
                  <a:pt x="539" y="863"/>
                </a:lnTo>
                <a:lnTo>
                  <a:pt x="535" y="852"/>
                </a:lnTo>
                <a:lnTo>
                  <a:pt x="534" y="848"/>
                </a:lnTo>
                <a:lnTo>
                  <a:pt x="534" y="846"/>
                </a:lnTo>
                <a:lnTo>
                  <a:pt x="533" y="842"/>
                </a:lnTo>
                <a:lnTo>
                  <a:pt x="530" y="837"/>
                </a:lnTo>
                <a:lnTo>
                  <a:pt x="530" y="836"/>
                </a:lnTo>
                <a:lnTo>
                  <a:pt x="527" y="837"/>
                </a:lnTo>
                <a:lnTo>
                  <a:pt x="525" y="838"/>
                </a:lnTo>
                <a:lnTo>
                  <a:pt x="522" y="838"/>
                </a:lnTo>
                <a:lnTo>
                  <a:pt x="514" y="841"/>
                </a:lnTo>
                <a:lnTo>
                  <a:pt x="512" y="841"/>
                </a:lnTo>
                <a:lnTo>
                  <a:pt x="502" y="843"/>
                </a:lnTo>
                <a:lnTo>
                  <a:pt x="490" y="846"/>
                </a:lnTo>
                <a:lnTo>
                  <a:pt x="488" y="846"/>
                </a:lnTo>
                <a:lnTo>
                  <a:pt x="487" y="846"/>
                </a:lnTo>
                <a:lnTo>
                  <a:pt x="484" y="847"/>
                </a:lnTo>
                <a:lnTo>
                  <a:pt x="472" y="849"/>
                </a:lnTo>
                <a:lnTo>
                  <a:pt x="457" y="852"/>
                </a:lnTo>
                <a:lnTo>
                  <a:pt x="452" y="853"/>
                </a:lnTo>
                <a:lnTo>
                  <a:pt x="445" y="854"/>
                </a:lnTo>
                <a:lnTo>
                  <a:pt x="444" y="854"/>
                </a:lnTo>
                <a:lnTo>
                  <a:pt x="438" y="855"/>
                </a:lnTo>
                <a:lnTo>
                  <a:pt x="437" y="857"/>
                </a:lnTo>
                <a:lnTo>
                  <a:pt x="434" y="857"/>
                </a:lnTo>
                <a:lnTo>
                  <a:pt x="432" y="854"/>
                </a:lnTo>
                <a:lnTo>
                  <a:pt x="427" y="849"/>
                </a:lnTo>
                <a:lnTo>
                  <a:pt x="427" y="848"/>
                </a:lnTo>
                <a:lnTo>
                  <a:pt x="426" y="847"/>
                </a:lnTo>
                <a:lnTo>
                  <a:pt x="425" y="846"/>
                </a:lnTo>
                <a:lnTo>
                  <a:pt x="421" y="843"/>
                </a:lnTo>
                <a:lnTo>
                  <a:pt x="417" y="838"/>
                </a:lnTo>
                <a:lnTo>
                  <a:pt x="412" y="833"/>
                </a:lnTo>
                <a:lnTo>
                  <a:pt x="411" y="833"/>
                </a:lnTo>
                <a:lnTo>
                  <a:pt x="411" y="832"/>
                </a:lnTo>
                <a:lnTo>
                  <a:pt x="407" y="828"/>
                </a:lnTo>
                <a:lnTo>
                  <a:pt x="406" y="827"/>
                </a:lnTo>
                <a:lnTo>
                  <a:pt x="402" y="823"/>
                </a:lnTo>
                <a:lnTo>
                  <a:pt x="401" y="822"/>
                </a:lnTo>
                <a:lnTo>
                  <a:pt x="397" y="817"/>
                </a:lnTo>
                <a:lnTo>
                  <a:pt x="396" y="816"/>
                </a:lnTo>
                <a:lnTo>
                  <a:pt x="394" y="814"/>
                </a:lnTo>
                <a:lnTo>
                  <a:pt x="391" y="812"/>
                </a:lnTo>
                <a:lnTo>
                  <a:pt x="391" y="811"/>
                </a:lnTo>
                <a:lnTo>
                  <a:pt x="390" y="810"/>
                </a:lnTo>
                <a:lnTo>
                  <a:pt x="399" y="805"/>
                </a:lnTo>
                <a:lnTo>
                  <a:pt x="402" y="804"/>
                </a:lnTo>
                <a:lnTo>
                  <a:pt x="359" y="757"/>
                </a:lnTo>
                <a:lnTo>
                  <a:pt x="362" y="746"/>
                </a:lnTo>
                <a:lnTo>
                  <a:pt x="353" y="745"/>
                </a:lnTo>
                <a:lnTo>
                  <a:pt x="348" y="725"/>
                </a:lnTo>
                <a:lnTo>
                  <a:pt x="346" y="727"/>
                </a:lnTo>
                <a:lnTo>
                  <a:pt x="346" y="725"/>
                </a:lnTo>
                <a:lnTo>
                  <a:pt x="297" y="704"/>
                </a:lnTo>
                <a:lnTo>
                  <a:pt x="293" y="718"/>
                </a:lnTo>
                <a:lnTo>
                  <a:pt x="292" y="720"/>
                </a:lnTo>
                <a:lnTo>
                  <a:pt x="289" y="719"/>
                </a:lnTo>
                <a:lnTo>
                  <a:pt x="281" y="714"/>
                </a:lnTo>
                <a:lnTo>
                  <a:pt x="274" y="710"/>
                </a:lnTo>
                <a:lnTo>
                  <a:pt x="260" y="703"/>
                </a:lnTo>
                <a:lnTo>
                  <a:pt x="258" y="702"/>
                </a:lnTo>
                <a:lnTo>
                  <a:pt x="257" y="700"/>
                </a:lnTo>
                <a:lnTo>
                  <a:pt x="255" y="699"/>
                </a:lnTo>
                <a:lnTo>
                  <a:pt x="253" y="698"/>
                </a:lnTo>
                <a:lnTo>
                  <a:pt x="250" y="697"/>
                </a:lnTo>
                <a:lnTo>
                  <a:pt x="251" y="693"/>
                </a:lnTo>
                <a:lnTo>
                  <a:pt x="269" y="657"/>
                </a:lnTo>
                <a:lnTo>
                  <a:pt x="283" y="628"/>
                </a:lnTo>
                <a:lnTo>
                  <a:pt x="316" y="559"/>
                </a:lnTo>
                <a:lnTo>
                  <a:pt x="317" y="555"/>
                </a:lnTo>
                <a:lnTo>
                  <a:pt x="319" y="554"/>
                </a:lnTo>
                <a:lnTo>
                  <a:pt x="309" y="549"/>
                </a:lnTo>
                <a:lnTo>
                  <a:pt x="288" y="538"/>
                </a:lnTo>
                <a:lnTo>
                  <a:pt x="281" y="533"/>
                </a:lnTo>
                <a:lnTo>
                  <a:pt x="252" y="518"/>
                </a:lnTo>
                <a:lnTo>
                  <a:pt x="244" y="516"/>
                </a:lnTo>
                <a:lnTo>
                  <a:pt x="214" y="503"/>
                </a:lnTo>
                <a:lnTo>
                  <a:pt x="212" y="502"/>
                </a:lnTo>
                <a:lnTo>
                  <a:pt x="209" y="502"/>
                </a:lnTo>
                <a:lnTo>
                  <a:pt x="205" y="502"/>
                </a:lnTo>
                <a:lnTo>
                  <a:pt x="201" y="501"/>
                </a:lnTo>
                <a:lnTo>
                  <a:pt x="209" y="490"/>
                </a:lnTo>
                <a:lnTo>
                  <a:pt x="224" y="473"/>
                </a:lnTo>
                <a:lnTo>
                  <a:pt x="249" y="444"/>
                </a:lnTo>
                <a:lnTo>
                  <a:pt x="265" y="425"/>
                </a:lnTo>
                <a:lnTo>
                  <a:pt x="268" y="420"/>
                </a:lnTo>
                <a:lnTo>
                  <a:pt x="267" y="416"/>
                </a:lnTo>
                <a:lnTo>
                  <a:pt x="266" y="410"/>
                </a:lnTo>
                <a:lnTo>
                  <a:pt x="266" y="407"/>
                </a:lnTo>
                <a:lnTo>
                  <a:pt x="262" y="395"/>
                </a:lnTo>
                <a:lnTo>
                  <a:pt x="258" y="379"/>
                </a:lnTo>
                <a:lnTo>
                  <a:pt x="252" y="357"/>
                </a:lnTo>
                <a:lnTo>
                  <a:pt x="250" y="349"/>
                </a:lnTo>
                <a:lnTo>
                  <a:pt x="246" y="345"/>
                </a:lnTo>
                <a:lnTo>
                  <a:pt x="247" y="338"/>
                </a:lnTo>
                <a:lnTo>
                  <a:pt x="245" y="327"/>
                </a:lnTo>
                <a:lnTo>
                  <a:pt x="242" y="321"/>
                </a:lnTo>
                <a:lnTo>
                  <a:pt x="239" y="305"/>
                </a:lnTo>
                <a:lnTo>
                  <a:pt x="237" y="300"/>
                </a:lnTo>
                <a:lnTo>
                  <a:pt x="235" y="290"/>
                </a:lnTo>
                <a:lnTo>
                  <a:pt x="235" y="289"/>
                </a:lnTo>
                <a:lnTo>
                  <a:pt x="236" y="289"/>
                </a:lnTo>
                <a:lnTo>
                  <a:pt x="235" y="288"/>
                </a:lnTo>
                <a:lnTo>
                  <a:pt x="235" y="287"/>
                </a:lnTo>
                <a:lnTo>
                  <a:pt x="261" y="250"/>
                </a:lnTo>
                <a:lnTo>
                  <a:pt x="277" y="216"/>
                </a:lnTo>
                <a:lnTo>
                  <a:pt x="281" y="207"/>
                </a:lnTo>
                <a:lnTo>
                  <a:pt x="283" y="202"/>
                </a:lnTo>
                <a:lnTo>
                  <a:pt x="285" y="197"/>
                </a:lnTo>
                <a:lnTo>
                  <a:pt x="287" y="196"/>
                </a:lnTo>
                <a:lnTo>
                  <a:pt x="284" y="194"/>
                </a:lnTo>
                <a:lnTo>
                  <a:pt x="287" y="177"/>
                </a:lnTo>
                <a:lnTo>
                  <a:pt x="288" y="167"/>
                </a:lnTo>
                <a:lnTo>
                  <a:pt x="289" y="140"/>
                </a:lnTo>
                <a:lnTo>
                  <a:pt x="297" y="140"/>
                </a:lnTo>
                <a:lnTo>
                  <a:pt x="297" y="132"/>
                </a:lnTo>
                <a:lnTo>
                  <a:pt x="298" y="114"/>
                </a:lnTo>
                <a:lnTo>
                  <a:pt x="298" y="109"/>
                </a:lnTo>
                <a:lnTo>
                  <a:pt x="298" y="108"/>
                </a:lnTo>
                <a:lnTo>
                  <a:pt x="300" y="108"/>
                </a:lnTo>
                <a:lnTo>
                  <a:pt x="303" y="108"/>
                </a:lnTo>
                <a:lnTo>
                  <a:pt x="305" y="109"/>
                </a:lnTo>
                <a:lnTo>
                  <a:pt x="306" y="108"/>
                </a:lnTo>
                <a:lnTo>
                  <a:pt x="309" y="104"/>
                </a:lnTo>
                <a:lnTo>
                  <a:pt x="310" y="101"/>
                </a:lnTo>
                <a:lnTo>
                  <a:pt x="311" y="100"/>
                </a:lnTo>
                <a:lnTo>
                  <a:pt x="311" y="98"/>
                </a:lnTo>
                <a:lnTo>
                  <a:pt x="313" y="97"/>
                </a:lnTo>
                <a:lnTo>
                  <a:pt x="317" y="88"/>
                </a:lnTo>
                <a:lnTo>
                  <a:pt x="319" y="87"/>
                </a:lnTo>
                <a:lnTo>
                  <a:pt x="326" y="74"/>
                </a:lnTo>
                <a:lnTo>
                  <a:pt x="329" y="76"/>
                </a:lnTo>
                <a:lnTo>
                  <a:pt x="331" y="77"/>
                </a:lnTo>
                <a:lnTo>
                  <a:pt x="353" y="54"/>
                </a:lnTo>
                <a:lnTo>
                  <a:pt x="362" y="59"/>
                </a:lnTo>
                <a:lnTo>
                  <a:pt x="367" y="63"/>
                </a:lnTo>
                <a:lnTo>
                  <a:pt x="368" y="63"/>
                </a:lnTo>
                <a:lnTo>
                  <a:pt x="369" y="64"/>
                </a:lnTo>
                <a:lnTo>
                  <a:pt x="377" y="70"/>
                </a:lnTo>
                <a:lnTo>
                  <a:pt x="391" y="55"/>
                </a:lnTo>
                <a:lnTo>
                  <a:pt x="395" y="58"/>
                </a:lnTo>
                <a:lnTo>
                  <a:pt x="400" y="63"/>
                </a:lnTo>
                <a:lnTo>
                  <a:pt x="404" y="66"/>
                </a:lnTo>
                <a:lnTo>
                  <a:pt x="409" y="58"/>
                </a:lnTo>
                <a:lnTo>
                  <a:pt x="411" y="54"/>
                </a:lnTo>
                <a:lnTo>
                  <a:pt x="420" y="58"/>
                </a:lnTo>
                <a:lnTo>
                  <a:pt x="426" y="60"/>
                </a:lnTo>
                <a:lnTo>
                  <a:pt x="427" y="60"/>
                </a:lnTo>
                <a:lnTo>
                  <a:pt x="432" y="63"/>
                </a:lnTo>
                <a:lnTo>
                  <a:pt x="434" y="64"/>
                </a:lnTo>
                <a:lnTo>
                  <a:pt x="439" y="65"/>
                </a:lnTo>
                <a:lnTo>
                  <a:pt x="444" y="66"/>
                </a:lnTo>
                <a:lnTo>
                  <a:pt x="449" y="68"/>
                </a:lnTo>
                <a:lnTo>
                  <a:pt x="453" y="45"/>
                </a:lnTo>
                <a:lnTo>
                  <a:pt x="459" y="22"/>
                </a:lnTo>
                <a:lnTo>
                  <a:pt x="460" y="21"/>
                </a:lnTo>
                <a:lnTo>
                  <a:pt x="465" y="7"/>
                </a:lnTo>
                <a:lnTo>
                  <a:pt x="470" y="6"/>
                </a:lnTo>
                <a:lnTo>
                  <a:pt x="475" y="4"/>
                </a:lnTo>
                <a:lnTo>
                  <a:pt x="480" y="2"/>
                </a:lnTo>
                <a:lnTo>
                  <a:pt x="487" y="0"/>
                </a:lnTo>
                <a:lnTo>
                  <a:pt x="488" y="0"/>
                </a:lnTo>
                <a:lnTo>
                  <a:pt x="490" y="0"/>
                </a:lnTo>
                <a:lnTo>
                  <a:pt x="491" y="0"/>
                </a:lnTo>
                <a:lnTo>
                  <a:pt x="492" y="0"/>
                </a:lnTo>
                <a:lnTo>
                  <a:pt x="496" y="1"/>
                </a:lnTo>
                <a:lnTo>
                  <a:pt x="506" y="15"/>
                </a:lnTo>
                <a:lnTo>
                  <a:pt x="506" y="16"/>
                </a:lnTo>
                <a:lnTo>
                  <a:pt x="511" y="23"/>
                </a:lnTo>
                <a:lnTo>
                  <a:pt x="509" y="24"/>
                </a:lnTo>
                <a:lnTo>
                  <a:pt x="516" y="28"/>
                </a:lnTo>
                <a:lnTo>
                  <a:pt x="518" y="22"/>
                </a:lnTo>
                <a:lnTo>
                  <a:pt x="519" y="22"/>
                </a:lnTo>
                <a:lnTo>
                  <a:pt x="518" y="24"/>
                </a:lnTo>
                <a:lnTo>
                  <a:pt x="519" y="26"/>
                </a:lnTo>
                <a:lnTo>
                  <a:pt x="520" y="23"/>
                </a:lnTo>
                <a:lnTo>
                  <a:pt x="523" y="24"/>
                </a:lnTo>
                <a:lnTo>
                  <a:pt x="524" y="24"/>
                </a:lnTo>
                <a:lnTo>
                  <a:pt x="527" y="26"/>
                </a:lnTo>
                <a:lnTo>
                  <a:pt x="529" y="27"/>
                </a:lnTo>
                <a:lnTo>
                  <a:pt x="534" y="28"/>
                </a:lnTo>
                <a:lnTo>
                  <a:pt x="536" y="29"/>
                </a:lnTo>
                <a:lnTo>
                  <a:pt x="538" y="31"/>
                </a:lnTo>
                <a:lnTo>
                  <a:pt x="539" y="31"/>
                </a:lnTo>
                <a:lnTo>
                  <a:pt x="540" y="29"/>
                </a:lnTo>
                <a:lnTo>
                  <a:pt x="541" y="29"/>
                </a:lnTo>
                <a:lnTo>
                  <a:pt x="546" y="23"/>
                </a:lnTo>
                <a:lnTo>
                  <a:pt x="560" y="36"/>
                </a:lnTo>
                <a:lnTo>
                  <a:pt x="559" y="37"/>
                </a:lnTo>
                <a:lnTo>
                  <a:pt x="544" y="50"/>
                </a:lnTo>
                <a:lnTo>
                  <a:pt x="529" y="64"/>
                </a:lnTo>
                <a:lnTo>
                  <a:pt x="528" y="66"/>
                </a:lnTo>
                <a:lnTo>
                  <a:pt x="525" y="66"/>
                </a:lnTo>
                <a:lnTo>
                  <a:pt x="524" y="68"/>
                </a:lnTo>
                <a:lnTo>
                  <a:pt x="514" y="74"/>
                </a:lnTo>
                <a:lnTo>
                  <a:pt x="509" y="76"/>
                </a:lnTo>
                <a:lnTo>
                  <a:pt x="502" y="80"/>
                </a:lnTo>
                <a:lnTo>
                  <a:pt x="503" y="80"/>
                </a:lnTo>
                <a:lnTo>
                  <a:pt x="500" y="82"/>
                </a:lnTo>
                <a:lnTo>
                  <a:pt x="497" y="84"/>
                </a:lnTo>
                <a:lnTo>
                  <a:pt x="501" y="85"/>
                </a:lnTo>
                <a:lnTo>
                  <a:pt x="502" y="86"/>
                </a:lnTo>
                <a:lnTo>
                  <a:pt x="504" y="86"/>
                </a:lnTo>
                <a:lnTo>
                  <a:pt x="512" y="88"/>
                </a:lnTo>
                <a:lnTo>
                  <a:pt x="514" y="90"/>
                </a:lnTo>
                <a:lnTo>
                  <a:pt x="519" y="91"/>
                </a:lnTo>
                <a:lnTo>
                  <a:pt x="523" y="92"/>
                </a:lnTo>
                <a:lnTo>
                  <a:pt x="528" y="93"/>
                </a:lnTo>
                <a:lnTo>
                  <a:pt x="532" y="95"/>
                </a:lnTo>
                <a:lnTo>
                  <a:pt x="540" y="97"/>
                </a:lnTo>
                <a:lnTo>
                  <a:pt x="543" y="97"/>
                </a:lnTo>
                <a:lnTo>
                  <a:pt x="544" y="98"/>
                </a:lnTo>
                <a:lnTo>
                  <a:pt x="555" y="101"/>
                </a:lnTo>
                <a:lnTo>
                  <a:pt x="577" y="107"/>
                </a:lnTo>
                <a:lnTo>
                  <a:pt x="578" y="107"/>
                </a:lnTo>
                <a:lnTo>
                  <a:pt x="602" y="113"/>
                </a:lnTo>
                <a:lnTo>
                  <a:pt x="612" y="117"/>
                </a:lnTo>
                <a:lnTo>
                  <a:pt x="619" y="120"/>
                </a:lnTo>
                <a:lnTo>
                  <a:pt x="619" y="123"/>
                </a:lnTo>
                <a:lnTo>
                  <a:pt x="631" y="127"/>
                </a:lnTo>
                <a:lnTo>
                  <a:pt x="632" y="128"/>
                </a:lnTo>
                <a:lnTo>
                  <a:pt x="632" y="127"/>
                </a:lnTo>
                <a:lnTo>
                  <a:pt x="632" y="125"/>
                </a:lnTo>
                <a:lnTo>
                  <a:pt x="632" y="122"/>
                </a:lnTo>
                <a:lnTo>
                  <a:pt x="632" y="120"/>
                </a:lnTo>
                <a:lnTo>
                  <a:pt x="632" y="119"/>
                </a:lnTo>
                <a:lnTo>
                  <a:pt x="634" y="119"/>
                </a:lnTo>
                <a:lnTo>
                  <a:pt x="641" y="123"/>
                </a:lnTo>
                <a:lnTo>
                  <a:pt x="645" y="124"/>
                </a:lnTo>
                <a:lnTo>
                  <a:pt x="645" y="125"/>
                </a:lnTo>
                <a:lnTo>
                  <a:pt x="650" y="127"/>
                </a:lnTo>
                <a:lnTo>
                  <a:pt x="664" y="134"/>
                </a:lnTo>
                <a:lnTo>
                  <a:pt x="664" y="133"/>
                </a:lnTo>
                <a:lnTo>
                  <a:pt x="666" y="134"/>
                </a:lnTo>
                <a:lnTo>
                  <a:pt x="667" y="136"/>
                </a:lnTo>
                <a:lnTo>
                  <a:pt x="671" y="141"/>
                </a:lnTo>
                <a:lnTo>
                  <a:pt x="685" y="166"/>
                </a:lnTo>
                <a:lnTo>
                  <a:pt x="685" y="167"/>
                </a:lnTo>
                <a:lnTo>
                  <a:pt x="693" y="171"/>
                </a:lnTo>
                <a:lnTo>
                  <a:pt x="700" y="168"/>
                </a:lnTo>
                <a:lnTo>
                  <a:pt x="708" y="166"/>
                </a:lnTo>
                <a:lnTo>
                  <a:pt x="719" y="164"/>
                </a:lnTo>
                <a:lnTo>
                  <a:pt x="721" y="162"/>
                </a:lnTo>
                <a:lnTo>
                  <a:pt x="732" y="159"/>
                </a:lnTo>
                <a:lnTo>
                  <a:pt x="746" y="155"/>
                </a:lnTo>
                <a:lnTo>
                  <a:pt x="754" y="173"/>
                </a:lnTo>
                <a:lnTo>
                  <a:pt x="759" y="171"/>
                </a:lnTo>
                <a:lnTo>
                  <a:pt x="760" y="171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5089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5E4708-327F-7BDA-8E18-F8A455C20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EE422-D7BB-D785-5A10-A7B9519E8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zh-CN" dirty="0">
                <a:solidFill>
                  <a:srgbClr val="0F1115"/>
                </a:solidFill>
                <a:latin typeface="quote-cjk-patch"/>
              </a:rPr>
              <a:t>Bruges – Flanders Region</a:t>
            </a:r>
            <a:endParaRPr lang="en-US" altLang="zh-CN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2E2F0343-18F4-8B29-3050-B2051C83972C}"/>
              </a:ext>
            </a:extLst>
          </p:cNvPr>
          <p:cNvSpPr>
            <a:spLocks/>
          </p:cNvSpPr>
          <p:nvPr/>
        </p:nvSpPr>
        <p:spPr bwMode="auto">
          <a:xfrm>
            <a:off x="1907704" y="1059582"/>
            <a:ext cx="2032059" cy="3738514"/>
          </a:xfrm>
          <a:custGeom>
            <a:avLst/>
            <a:gdLst>
              <a:gd name="T0" fmla="*/ 1228 w 2228"/>
              <a:gd name="T1" fmla="*/ 482 h 4099"/>
              <a:gd name="T2" fmla="*/ 1240 w 2228"/>
              <a:gd name="T3" fmla="*/ 719 h 4099"/>
              <a:gd name="T4" fmla="*/ 1766 w 2228"/>
              <a:gd name="T5" fmla="*/ 1613 h 4099"/>
              <a:gd name="T6" fmla="*/ 1737 w 2228"/>
              <a:gd name="T7" fmla="*/ 1679 h 4099"/>
              <a:gd name="T8" fmla="*/ 1703 w 2228"/>
              <a:gd name="T9" fmla="*/ 1744 h 4099"/>
              <a:gd name="T10" fmla="*/ 1669 w 2228"/>
              <a:gd name="T11" fmla="*/ 1815 h 4099"/>
              <a:gd name="T12" fmla="*/ 1635 w 2228"/>
              <a:gd name="T13" fmla="*/ 1881 h 4099"/>
              <a:gd name="T14" fmla="*/ 1585 w 2228"/>
              <a:gd name="T15" fmla="*/ 1977 h 4099"/>
              <a:gd name="T16" fmla="*/ 1546 w 2228"/>
              <a:gd name="T17" fmla="*/ 2045 h 4099"/>
              <a:gd name="T18" fmla="*/ 1507 w 2228"/>
              <a:gd name="T19" fmla="*/ 2119 h 4099"/>
              <a:gd name="T20" fmla="*/ 1467 w 2228"/>
              <a:gd name="T21" fmla="*/ 2200 h 4099"/>
              <a:gd name="T22" fmla="*/ 1438 w 2228"/>
              <a:gd name="T23" fmla="*/ 2254 h 4099"/>
              <a:gd name="T24" fmla="*/ 1548 w 2228"/>
              <a:gd name="T25" fmla="*/ 2308 h 4099"/>
              <a:gd name="T26" fmla="*/ 1603 w 2228"/>
              <a:gd name="T27" fmla="*/ 2402 h 4099"/>
              <a:gd name="T28" fmla="*/ 1778 w 2228"/>
              <a:gd name="T29" fmla="*/ 2636 h 4099"/>
              <a:gd name="T30" fmla="*/ 1835 w 2228"/>
              <a:gd name="T31" fmla="*/ 2760 h 4099"/>
              <a:gd name="T32" fmla="*/ 2026 w 2228"/>
              <a:gd name="T33" fmla="*/ 2765 h 4099"/>
              <a:gd name="T34" fmla="*/ 2203 w 2228"/>
              <a:gd name="T35" fmla="*/ 2839 h 4099"/>
              <a:gd name="T36" fmla="*/ 2183 w 2228"/>
              <a:gd name="T37" fmla="*/ 3049 h 4099"/>
              <a:gd name="T38" fmla="*/ 2041 w 2228"/>
              <a:gd name="T39" fmla="*/ 3218 h 4099"/>
              <a:gd name="T40" fmla="*/ 1908 w 2228"/>
              <a:gd name="T41" fmla="*/ 3392 h 4099"/>
              <a:gd name="T42" fmla="*/ 1941 w 2228"/>
              <a:gd name="T43" fmla="*/ 3522 h 4099"/>
              <a:gd name="T44" fmla="*/ 1959 w 2228"/>
              <a:gd name="T45" fmla="*/ 3601 h 4099"/>
              <a:gd name="T46" fmla="*/ 1772 w 2228"/>
              <a:gd name="T47" fmla="*/ 3694 h 4099"/>
              <a:gd name="T48" fmla="*/ 1471 w 2228"/>
              <a:gd name="T49" fmla="*/ 3608 h 4099"/>
              <a:gd name="T50" fmla="*/ 1366 w 2228"/>
              <a:gd name="T51" fmla="*/ 3637 h 4099"/>
              <a:gd name="T52" fmla="*/ 1254 w 2228"/>
              <a:gd name="T53" fmla="*/ 3709 h 4099"/>
              <a:gd name="T54" fmla="*/ 1195 w 2228"/>
              <a:gd name="T55" fmla="*/ 3782 h 4099"/>
              <a:gd name="T56" fmla="*/ 1086 w 2228"/>
              <a:gd name="T57" fmla="*/ 3857 h 4099"/>
              <a:gd name="T58" fmla="*/ 1003 w 2228"/>
              <a:gd name="T59" fmla="*/ 3969 h 4099"/>
              <a:gd name="T60" fmla="*/ 403 w 2228"/>
              <a:gd name="T61" fmla="*/ 4037 h 4099"/>
              <a:gd name="T62" fmla="*/ 330 w 2228"/>
              <a:gd name="T63" fmla="*/ 4097 h 4099"/>
              <a:gd name="T64" fmla="*/ 169 w 2228"/>
              <a:gd name="T65" fmla="*/ 4071 h 4099"/>
              <a:gd name="T66" fmla="*/ 8 w 2228"/>
              <a:gd name="T67" fmla="*/ 4018 h 4099"/>
              <a:gd name="T68" fmla="*/ 37 w 2228"/>
              <a:gd name="T69" fmla="*/ 3752 h 4099"/>
              <a:gd name="T70" fmla="*/ 125 w 2228"/>
              <a:gd name="T71" fmla="*/ 3660 h 4099"/>
              <a:gd name="T72" fmla="*/ 281 w 2228"/>
              <a:gd name="T73" fmla="*/ 3569 h 4099"/>
              <a:gd name="T74" fmla="*/ 334 w 2228"/>
              <a:gd name="T75" fmla="*/ 3416 h 4099"/>
              <a:gd name="T76" fmla="*/ 197 w 2228"/>
              <a:gd name="T77" fmla="*/ 3124 h 4099"/>
              <a:gd name="T78" fmla="*/ 104 w 2228"/>
              <a:gd name="T79" fmla="*/ 2942 h 4099"/>
              <a:gd name="T80" fmla="*/ 154 w 2228"/>
              <a:gd name="T81" fmla="*/ 2892 h 4099"/>
              <a:gd name="T82" fmla="*/ 223 w 2228"/>
              <a:gd name="T83" fmla="*/ 2893 h 4099"/>
              <a:gd name="T84" fmla="*/ 371 w 2228"/>
              <a:gd name="T85" fmla="*/ 2822 h 4099"/>
              <a:gd name="T86" fmla="*/ 484 w 2228"/>
              <a:gd name="T87" fmla="*/ 2814 h 4099"/>
              <a:gd name="T88" fmla="*/ 459 w 2228"/>
              <a:gd name="T89" fmla="*/ 2616 h 4099"/>
              <a:gd name="T90" fmla="*/ 383 w 2228"/>
              <a:gd name="T91" fmla="*/ 2567 h 4099"/>
              <a:gd name="T92" fmla="*/ 645 w 2228"/>
              <a:gd name="T93" fmla="*/ 2323 h 4099"/>
              <a:gd name="T94" fmla="*/ 730 w 2228"/>
              <a:gd name="T95" fmla="*/ 1929 h 4099"/>
              <a:gd name="T96" fmla="*/ 760 w 2228"/>
              <a:gd name="T97" fmla="*/ 1786 h 4099"/>
              <a:gd name="T98" fmla="*/ 628 w 2228"/>
              <a:gd name="T99" fmla="*/ 1799 h 4099"/>
              <a:gd name="T100" fmla="*/ 606 w 2228"/>
              <a:gd name="T101" fmla="*/ 1700 h 4099"/>
              <a:gd name="T102" fmla="*/ 581 w 2228"/>
              <a:gd name="T103" fmla="*/ 1563 h 4099"/>
              <a:gd name="T104" fmla="*/ 523 w 2228"/>
              <a:gd name="T105" fmla="*/ 1467 h 4099"/>
              <a:gd name="T106" fmla="*/ 474 w 2228"/>
              <a:gd name="T107" fmla="*/ 1418 h 4099"/>
              <a:gd name="T108" fmla="*/ 440 w 2228"/>
              <a:gd name="T109" fmla="*/ 1343 h 4099"/>
              <a:gd name="T110" fmla="*/ 498 w 2228"/>
              <a:gd name="T111" fmla="*/ 1299 h 4099"/>
              <a:gd name="T112" fmla="*/ 533 w 2228"/>
              <a:gd name="T113" fmla="*/ 1189 h 4099"/>
              <a:gd name="T114" fmla="*/ 522 w 2228"/>
              <a:gd name="T115" fmla="*/ 1076 h 4099"/>
              <a:gd name="T116" fmla="*/ 536 w 2228"/>
              <a:gd name="T117" fmla="*/ 997 h 4099"/>
              <a:gd name="T118" fmla="*/ 576 w 2228"/>
              <a:gd name="T119" fmla="*/ 916 h 4099"/>
              <a:gd name="T120" fmla="*/ 457 w 2228"/>
              <a:gd name="T121" fmla="*/ 832 h 4099"/>
              <a:gd name="T122" fmla="*/ 516 w 2228"/>
              <a:gd name="T123" fmla="*/ 452 h 4099"/>
              <a:gd name="T124" fmla="*/ 725 w 2228"/>
              <a:gd name="T125" fmla="*/ 15 h 40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228" h="4099">
                <a:moveTo>
                  <a:pt x="927" y="12"/>
                </a:moveTo>
                <a:lnTo>
                  <a:pt x="945" y="16"/>
                </a:lnTo>
                <a:lnTo>
                  <a:pt x="995" y="24"/>
                </a:lnTo>
                <a:lnTo>
                  <a:pt x="1027" y="32"/>
                </a:lnTo>
                <a:lnTo>
                  <a:pt x="1054" y="36"/>
                </a:lnTo>
                <a:lnTo>
                  <a:pt x="1091" y="44"/>
                </a:lnTo>
                <a:lnTo>
                  <a:pt x="1119" y="48"/>
                </a:lnTo>
                <a:lnTo>
                  <a:pt x="1136" y="53"/>
                </a:lnTo>
                <a:lnTo>
                  <a:pt x="1152" y="56"/>
                </a:lnTo>
                <a:lnTo>
                  <a:pt x="1160" y="59"/>
                </a:lnTo>
                <a:lnTo>
                  <a:pt x="1167" y="64"/>
                </a:lnTo>
                <a:lnTo>
                  <a:pt x="1169" y="65"/>
                </a:lnTo>
                <a:lnTo>
                  <a:pt x="1174" y="71"/>
                </a:lnTo>
                <a:lnTo>
                  <a:pt x="1178" y="74"/>
                </a:lnTo>
                <a:lnTo>
                  <a:pt x="1180" y="75"/>
                </a:lnTo>
                <a:lnTo>
                  <a:pt x="1183" y="81"/>
                </a:lnTo>
                <a:lnTo>
                  <a:pt x="1188" y="91"/>
                </a:lnTo>
                <a:lnTo>
                  <a:pt x="1192" y="100"/>
                </a:lnTo>
                <a:lnTo>
                  <a:pt x="1199" y="111"/>
                </a:lnTo>
                <a:lnTo>
                  <a:pt x="1201" y="118"/>
                </a:lnTo>
                <a:lnTo>
                  <a:pt x="1204" y="132"/>
                </a:lnTo>
                <a:lnTo>
                  <a:pt x="1209" y="148"/>
                </a:lnTo>
                <a:lnTo>
                  <a:pt x="1212" y="171"/>
                </a:lnTo>
                <a:lnTo>
                  <a:pt x="1219" y="192"/>
                </a:lnTo>
                <a:lnTo>
                  <a:pt x="1220" y="201"/>
                </a:lnTo>
                <a:lnTo>
                  <a:pt x="1221" y="219"/>
                </a:lnTo>
                <a:lnTo>
                  <a:pt x="1224" y="234"/>
                </a:lnTo>
                <a:lnTo>
                  <a:pt x="1226" y="242"/>
                </a:lnTo>
                <a:lnTo>
                  <a:pt x="1230" y="256"/>
                </a:lnTo>
                <a:lnTo>
                  <a:pt x="1204" y="326"/>
                </a:lnTo>
                <a:lnTo>
                  <a:pt x="1221" y="421"/>
                </a:lnTo>
                <a:lnTo>
                  <a:pt x="1222" y="427"/>
                </a:lnTo>
                <a:lnTo>
                  <a:pt x="1231" y="473"/>
                </a:lnTo>
                <a:lnTo>
                  <a:pt x="1231" y="475"/>
                </a:lnTo>
                <a:lnTo>
                  <a:pt x="1227" y="476"/>
                </a:lnTo>
                <a:lnTo>
                  <a:pt x="1228" y="481"/>
                </a:lnTo>
                <a:lnTo>
                  <a:pt x="1228" y="482"/>
                </a:lnTo>
                <a:lnTo>
                  <a:pt x="1230" y="484"/>
                </a:lnTo>
                <a:lnTo>
                  <a:pt x="1230" y="485"/>
                </a:lnTo>
                <a:lnTo>
                  <a:pt x="1230" y="486"/>
                </a:lnTo>
                <a:lnTo>
                  <a:pt x="1231" y="490"/>
                </a:lnTo>
                <a:lnTo>
                  <a:pt x="1231" y="491"/>
                </a:lnTo>
                <a:lnTo>
                  <a:pt x="1231" y="492"/>
                </a:lnTo>
                <a:lnTo>
                  <a:pt x="1231" y="495"/>
                </a:lnTo>
                <a:lnTo>
                  <a:pt x="1232" y="497"/>
                </a:lnTo>
                <a:lnTo>
                  <a:pt x="1198" y="505"/>
                </a:lnTo>
                <a:lnTo>
                  <a:pt x="1199" y="508"/>
                </a:lnTo>
                <a:lnTo>
                  <a:pt x="1238" y="618"/>
                </a:lnTo>
                <a:lnTo>
                  <a:pt x="1242" y="628"/>
                </a:lnTo>
                <a:lnTo>
                  <a:pt x="1246" y="636"/>
                </a:lnTo>
                <a:lnTo>
                  <a:pt x="1252" y="652"/>
                </a:lnTo>
                <a:lnTo>
                  <a:pt x="1254" y="660"/>
                </a:lnTo>
                <a:lnTo>
                  <a:pt x="1257" y="667"/>
                </a:lnTo>
                <a:lnTo>
                  <a:pt x="1258" y="671"/>
                </a:lnTo>
                <a:lnTo>
                  <a:pt x="1256" y="676"/>
                </a:lnTo>
                <a:lnTo>
                  <a:pt x="1254" y="678"/>
                </a:lnTo>
                <a:lnTo>
                  <a:pt x="1253" y="681"/>
                </a:lnTo>
                <a:lnTo>
                  <a:pt x="1252" y="683"/>
                </a:lnTo>
                <a:lnTo>
                  <a:pt x="1251" y="686"/>
                </a:lnTo>
                <a:lnTo>
                  <a:pt x="1251" y="688"/>
                </a:lnTo>
                <a:lnTo>
                  <a:pt x="1249" y="690"/>
                </a:lnTo>
                <a:lnTo>
                  <a:pt x="1248" y="693"/>
                </a:lnTo>
                <a:lnTo>
                  <a:pt x="1247" y="695"/>
                </a:lnTo>
                <a:lnTo>
                  <a:pt x="1246" y="698"/>
                </a:lnTo>
                <a:lnTo>
                  <a:pt x="1246" y="700"/>
                </a:lnTo>
                <a:lnTo>
                  <a:pt x="1244" y="703"/>
                </a:lnTo>
                <a:lnTo>
                  <a:pt x="1244" y="704"/>
                </a:lnTo>
                <a:lnTo>
                  <a:pt x="1243" y="705"/>
                </a:lnTo>
                <a:lnTo>
                  <a:pt x="1243" y="707"/>
                </a:lnTo>
                <a:lnTo>
                  <a:pt x="1242" y="709"/>
                </a:lnTo>
                <a:lnTo>
                  <a:pt x="1242" y="711"/>
                </a:lnTo>
                <a:lnTo>
                  <a:pt x="1241" y="714"/>
                </a:lnTo>
                <a:lnTo>
                  <a:pt x="1241" y="716"/>
                </a:lnTo>
                <a:lnTo>
                  <a:pt x="1240" y="719"/>
                </a:lnTo>
                <a:lnTo>
                  <a:pt x="1240" y="721"/>
                </a:lnTo>
                <a:lnTo>
                  <a:pt x="1240" y="723"/>
                </a:lnTo>
                <a:lnTo>
                  <a:pt x="1238" y="726"/>
                </a:lnTo>
                <a:lnTo>
                  <a:pt x="1238" y="730"/>
                </a:lnTo>
                <a:lnTo>
                  <a:pt x="1238" y="731"/>
                </a:lnTo>
                <a:lnTo>
                  <a:pt x="1237" y="734"/>
                </a:lnTo>
                <a:lnTo>
                  <a:pt x="1237" y="736"/>
                </a:lnTo>
                <a:lnTo>
                  <a:pt x="1237" y="739"/>
                </a:lnTo>
                <a:lnTo>
                  <a:pt x="1237" y="740"/>
                </a:lnTo>
                <a:lnTo>
                  <a:pt x="1237" y="742"/>
                </a:lnTo>
                <a:lnTo>
                  <a:pt x="1237" y="745"/>
                </a:lnTo>
                <a:lnTo>
                  <a:pt x="1236" y="746"/>
                </a:lnTo>
                <a:lnTo>
                  <a:pt x="1236" y="748"/>
                </a:lnTo>
                <a:lnTo>
                  <a:pt x="1246" y="762"/>
                </a:lnTo>
                <a:lnTo>
                  <a:pt x="1247" y="764"/>
                </a:lnTo>
                <a:lnTo>
                  <a:pt x="1326" y="881"/>
                </a:lnTo>
                <a:lnTo>
                  <a:pt x="1327" y="884"/>
                </a:lnTo>
                <a:lnTo>
                  <a:pt x="1332" y="890"/>
                </a:lnTo>
                <a:lnTo>
                  <a:pt x="1393" y="982"/>
                </a:lnTo>
                <a:lnTo>
                  <a:pt x="1393" y="984"/>
                </a:lnTo>
                <a:lnTo>
                  <a:pt x="1397" y="988"/>
                </a:lnTo>
                <a:lnTo>
                  <a:pt x="1431" y="1041"/>
                </a:lnTo>
                <a:lnTo>
                  <a:pt x="1438" y="1050"/>
                </a:lnTo>
                <a:lnTo>
                  <a:pt x="1443" y="1055"/>
                </a:lnTo>
                <a:lnTo>
                  <a:pt x="1465" y="1089"/>
                </a:lnTo>
                <a:lnTo>
                  <a:pt x="1500" y="1142"/>
                </a:lnTo>
                <a:lnTo>
                  <a:pt x="1503" y="1146"/>
                </a:lnTo>
                <a:lnTo>
                  <a:pt x="1539" y="1199"/>
                </a:lnTo>
                <a:lnTo>
                  <a:pt x="1564" y="1238"/>
                </a:lnTo>
                <a:lnTo>
                  <a:pt x="1568" y="1243"/>
                </a:lnTo>
                <a:lnTo>
                  <a:pt x="1619" y="1318"/>
                </a:lnTo>
                <a:lnTo>
                  <a:pt x="1619" y="1320"/>
                </a:lnTo>
                <a:lnTo>
                  <a:pt x="1646" y="1361"/>
                </a:lnTo>
                <a:lnTo>
                  <a:pt x="1786" y="1571"/>
                </a:lnTo>
                <a:lnTo>
                  <a:pt x="1772" y="1598"/>
                </a:lnTo>
                <a:lnTo>
                  <a:pt x="1769" y="1608"/>
                </a:lnTo>
                <a:lnTo>
                  <a:pt x="1766" y="1613"/>
                </a:lnTo>
                <a:lnTo>
                  <a:pt x="1765" y="1614"/>
                </a:lnTo>
                <a:lnTo>
                  <a:pt x="1765" y="1615"/>
                </a:lnTo>
                <a:lnTo>
                  <a:pt x="1764" y="1616"/>
                </a:lnTo>
                <a:lnTo>
                  <a:pt x="1762" y="1619"/>
                </a:lnTo>
                <a:lnTo>
                  <a:pt x="1761" y="1621"/>
                </a:lnTo>
                <a:lnTo>
                  <a:pt x="1760" y="1624"/>
                </a:lnTo>
                <a:lnTo>
                  <a:pt x="1759" y="1626"/>
                </a:lnTo>
                <a:lnTo>
                  <a:pt x="1758" y="1629"/>
                </a:lnTo>
                <a:lnTo>
                  <a:pt x="1756" y="1632"/>
                </a:lnTo>
                <a:lnTo>
                  <a:pt x="1755" y="1634"/>
                </a:lnTo>
                <a:lnTo>
                  <a:pt x="1754" y="1636"/>
                </a:lnTo>
                <a:lnTo>
                  <a:pt x="1754" y="1637"/>
                </a:lnTo>
                <a:lnTo>
                  <a:pt x="1753" y="1638"/>
                </a:lnTo>
                <a:lnTo>
                  <a:pt x="1751" y="1641"/>
                </a:lnTo>
                <a:lnTo>
                  <a:pt x="1750" y="1642"/>
                </a:lnTo>
                <a:lnTo>
                  <a:pt x="1749" y="1645"/>
                </a:lnTo>
                <a:lnTo>
                  <a:pt x="1749" y="1646"/>
                </a:lnTo>
                <a:lnTo>
                  <a:pt x="1748" y="1648"/>
                </a:lnTo>
                <a:lnTo>
                  <a:pt x="1746" y="1650"/>
                </a:lnTo>
                <a:lnTo>
                  <a:pt x="1746" y="1652"/>
                </a:lnTo>
                <a:lnTo>
                  <a:pt x="1746" y="1653"/>
                </a:lnTo>
                <a:lnTo>
                  <a:pt x="1745" y="1654"/>
                </a:lnTo>
                <a:lnTo>
                  <a:pt x="1745" y="1656"/>
                </a:lnTo>
                <a:lnTo>
                  <a:pt x="1745" y="1658"/>
                </a:lnTo>
                <a:lnTo>
                  <a:pt x="1745" y="1659"/>
                </a:lnTo>
                <a:lnTo>
                  <a:pt x="1744" y="1661"/>
                </a:lnTo>
                <a:lnTo>
                  <a:pt x="1744" y="1662"/>
                </a:lnTo>
                <a:lnTo>
                  <a:pt x="1743" y="1663"/>
                </a:lnTo>
                <a:lnTo>
                  <a:pt x="1742" y="1667"/>
                </a:lnTo>
                <a:lnTo>
                  <a:pt x="1740" y="1668"/>
                </a:lnTo>
                <a:lnTo>
                  <a:pt x="1739" y="1669"/>
                </a:lnTo>
                <a:lnTo>
                  <a:pt x="1739" y="1670"/>
                </a:lnTo>
                <a:lnTo>
                  <a:pt x="1738" y="1673"/>
                </a:lnTo>
                <a:lnTo>
                  <a:pt x="1738" y="1674"/>
                </a:lnTo>
                <a:lnTo>
                  <a:pt x="1737" y="1675"/>
                </a:lnTo>
                <a:lnTo>
                  <a:pt x="1737" y="1678"/>
                </a:lnTo>
                <a:lnTo>
                  <a:pt x="1737" y="1679"/>
                </a:lnTo>
                <a:lnTo>
                  <a:pt x="1735" y="1680"/>
                </a:lnTo>
                <a:lnTo>
                  <a:pt x="1735" y="1682"/>
                </a:lnTo>
                <a:lnTo>
                  <a:pt x="1734" y="1684"/>
                </a:lnTo>
                <a:lnTo>
                  <a:pt x="1734" y="1685"/>
                </a:lnTo>
                <a:lnTo>
                  <a:pt x="1733" y="1688"/>
                </a:lnTo>
                <a:lnTo>
                  <a:pt x="1732" y="1689"/>
                </a:lnTo>
                <a:lnTo>
                  <a:pt x="1730" y="1693"/>
                </a:lnTo>
                <a:lnTo>
                  <a:pt x="1729" y="1694"/>
                </a:lnTo>
                <a:lnTo>
                  <a:pt x="1728" y="1696"/>
                </a:lnTo>
                <a:lnTo>
                  <a:pt x="1727" y="1699"/>
                </a:lnTo>
                <a:lnTo>
                  <a:pt x="1727" y="1700"/>
                </a:lnTo>
                <a:lnTo>
                  <a:pt x="1726" y="1702"/>
                </a:lnTo>
                <a:lnTo>
                  <a:pt x="1724" y="1705"/>
                </a:lnTo>
                <a:lnTo>
                  <a:pt x="1724" y="1706"/>
                </a:lnTo>
                <a:lnTo>
                  <a:pt x="1723" y="1707"/>
                </a:lnTo>
                <a:lnTo>
                  <a:pt x="1722" y="1709"/>
                </a:lnTo>
                <a:lnTo>
                  <a:pt x="1721" y="1711"/>
                </a:lnTo>
                <a:lnTo>
                  <a:pt x="1721" y="1712"/>
                </a:lnTo>
                <a:lnTo>
                  <a:pt x="1719" y="1715"/>
                </a:lnTo>
                <a:lnTo>
                  <a:pt x="1718" y="1716"/>
                </a:lnTo>
                <a:lnTo>
                  <a:pt x="1718" y="1717"/>
                </a:lnTo>
                <a:lnTo>
                  <a:pt x="1717" y="1720"/>
                </a:lnTo>
                <a:lnTo>
                  <a:pt x="1716" y="1722"/>
                </a:lnTo>
                <a:lnTo>
                  <a:pt x="1716" y="1723"/>
                </a:lnTo>
                <a:lnTo>
                  <a:pt x="1714" y="1725"/>
                </a:lnTo>
                <a:lnTo>
                  <a:pt x="1713" y="1727"/>
                </a:lnTo>
                <a:lnTo>
                  <a:pt x="1712" y="1730"/>
                </a:lnTo>
                <a:lnTo>
                  <a:pt x="1711" y="1731"/>
                </a:lnTo>
                <a:lnTo>
                  <a:pt x="1710" y="1733"/>
                </a:lnTo>
                <a:lnTo>
                  <a:pt x="1708" y="1734"/>
                </a:lnTo>
                <a:lnTo>
                  <a:pt x="1708" y="1736"/>
                </a:lnTo>
                <a:lnTo>
                  <a:pt x="1707" y="1737"/>
                </a:lnTo>
                <a:lnTo>
                  <a:pt x="1706" y="1738"/>
                </a:lnTo>
                <a:lnTo>
                  <a:pt x="1706" y="1741"/>
                </a:lnTo>
                <a:lnTo>
                  <a:pt x="1705" y="1742"/>
                </a:lnTo>
                <a:lnTo>
                  <a:pt x="1705" y="1743"/>
                </a:lnTo>
                <a:lnTo>
                  <a:pt x="1703" y="1744"/>
                </a:lnTo>
                <a:lnTo>
                  <a:pt x="1702" y="1747"/>
                </a:lnTo>
                <a:lnTo>
                  <a:pt x="1702" y="1748"/>
                </a:lnTo>
                <a:lnTo>
                  <a:pt x="1701" y="1749"/>
                </a:lnTo>
                <a:lnTo>
                  <a:pt x="1701" y="1750"/>
                </a:lnTo>
                <a:lnTo>
                  <a:pt x="1700" y="1753"/>
                </a:lnTo>
                <a:lnTo>
                  <a:pt x="1698" y="1754"/>
                </a:lnTo>
                <a:lnTo>
                  <a:pt x="1698" y="1755"/>
                </a:lnTo>
                <a:lnTo>
                  <a:pt x="1697" y="1757"/>
                </a:lnTo>
                <a:lnTo>
                  <a:pt x="1697" y="1758"/>
                </a:lnTo>
                <a:lnTo>
                  <a:pt x="1696" y="1758"/>
                </a:lnTo>
                <a:lnTo>
                  <a:pt x="1696" y="1759"/>
                </a:lnTo>
                <a:lnTo>
                  <a:pt x="1696" y="1760"/>
                </a:lnTo>
                <a:lnTo>
                  <a:pt x="1695" y="1762"/>
                </a:lnTo>
                <a:lnTo>
                  <a:pt x="1695" y="1763"/>
                </a:lnTo>
                <a:lnTo>
                  <a:pt x="1694" y="1764"/>
                </a:lnTo>
                <a:lnTo>
                  <a:pt x="1692" y="1767"/>
                </a:lnTo>
                <a:lnTo>
                  <a:pt x="1692" y="1769"/>
                </a:lnTo>
                <a:lnTo>
                  <a:pt x="1691" y="1771"/>
                </a:lnTo>
                <a:lnTo>
                  <a:pt x="1690" y="1773"/>
                </a:lnTo>
                <a:lnTo>
                  <a:pt x="1690" y="1775"/>
                </a:lnTo>
                <a:lnTo>
                  <a:pt x="1689" y="1778"/>
                </a:lnTo>
                <a:lnTo>
                  <a:pt x="1687" y="1780"/>
                </a:lnTo>
                <a:lnTo>
                  <a:pt x="1686" y="1783"/>
                </a:lnTo>
                <a:lnTo>
                  <a:pt x="1685" y="1786"/>
                </a:lnTo>
                <a:lnTo>
                  <a:pt x="1684" y="1789"/>
                </a:lnTo>
                <a:lnTo>
                  <a:pt x="1682" y="1791"/>
                </a:lnTo>
                <a:lnTo>
                  <a:pt x="1681" y="1794"/>
                </a:lnTo>
                <a:lnTo>
                  <a:pt x="1681" y="1795"/>
                </a:lnTo>
                <a:lnTo>
                  <a:pt x="1680" y="1796"/>
                </a:lnTo>
                <a:lnTo>
                  <a:pt x="1679" y="1797"/>
                </a:lnTo>
                <a:lnTo>
                  <a:pt x="1679" y="1799"/>
                </a:lnTo>
                <a:lnTo>
                  <a:pt x="1676" y="1801"/>
                </a:lnTo>
                <a:lnTo>
                  <a:pt x="1675" y="1805"/>
                </a:lnTo>
                <a:lnTo>
                  <a:pt x="1674" y="1807"/>
                </a:lnTo>
                <a:lnTo>
                  <a:pt x="1671" y="1811"/>
                </a:lnTo>
                <a:lnTo>
                  <a:pt x="1670" y="1812"/>
                </a:lnTo>
                <a:lnTo>
                  <a:pt x="1669" y="1815"/>
                </a:lnTo>
                <a:lnTo>
                  <a:pt x="1668" y="1817"/>
                </a:lnTo>
                <a:lnTo>
                  <a:pt x="1666" y="1819"/>
                </a:lnTo>
                <a:lnTo>
                  <a:pt x="1665" y="1822"/>
                </a:lnTo>
                <a:lnTo>
                  <a:pt x="1664" y="1824"/>
                </a:lnTo>
                <a:lnTo>
                  <a:pt x="1663" y="1827"/>
                </a:lnTo>
                <a:lnTo>
                  <a:pt x="1662" y="1829"/>
                </a:lnTo>
                <a:lnTo>
                  <a:pt x="1660" y="1832"/>
                </a:lnTo>
                <a:lnTo>
                  <a:pt x="1659" y="1834"/>
                </a:lnTo>
                <a:lnTo>
                  <a:pt x="1658" y="1837"/>
                </a:lnTo>
                <a:lnTo>
                  <a:pt x="1657" y="1839"/>
                </a:lnTo>
                <a:lnTo>
                  <a:pt x="1655" y="1840"/>
                </a:lnTo>
                <a:lnTo>
                  <a:pt x="1654" y="1842"/>
                </a:lnTo>
                <a:lnTo>
                  <a:pt x="1654" y="1843"/>
                </a:lnTo>
                <a:lnTo>
                  <a:pt x="1654" y="1844"/>
                </a:lnTo>
                <a:lnTo>
                  <a:pt x="1653" y="1845"/>
                </a:lnTo>
                <a:lnTo>
                  <a:pt x="1652" y="1847"/>
                </a:lnTo>
                <a:lnTo>
                  <a:pt x="1652" y="1848"/>
                </a:lnTo>
                <a:lnTo>
                  <a:pt x="1651" y="1849"/>
                </a:lnTo>
                <a:lnTo>
                  <a:pt x="1649" y="1850"/>
                </a:lnTo>
                <a:lnTo>
                  <a:pt x="1649" y="1851"/>
                </a:lnTo>
                <a:lnTo>
                  <a:pt x="1648" y="1853"/>
                </a:lnTo>
                <a:lnTo>
                  <a:pt x="1648" y="1854"/>
                </a:lnTo>
                <a:lnTo>
                  <a:pt x="1647" y="1855"/>
                </a:lnTo>
                <a:lnTo>
                  <a:pt x="1647" y="1858"/>
                </a:lnTo>
                <a:lnTo>
                  <a:pt x="1646" y="1859"/>
                </a:lnTo>
                <a:lnTo>
                  <a:pt x="1644" y="1861"/>
                </a:lnTo>
                <a:lnTo>
                  <a:pt x="1643" y="1864"/>
                </a:lnTo>
                <a:lnTo>
                  <a:pt x="1642" y="1866"/>
                </a:lnTo>
                <a:lnTo>
                  <a:pt x="1641" y="1869"/>
                </a:lnTo>
                <a:lnTo>
                  <a:pt x="1639" y="1871"/>
                </a:lnTo>
                <a:lnTo>
                  <a:pt x="1639" y="1872"/>
                </a:lnTo>
                <a:lnTo>
                  <a:pt x="1638" y="1874"/>
                </a:lnTo>
                <a:lnTo>
                  <a:pt x="1637" y="1875"/>
                </a:lnTo>
                <a:lnTo>
                  <a:pt x="1637" y="1876"/>
                </a:lnTo>
                <a:lnTo>
                  <a:pt x="1636" y="1877"/>
                </a:lnTo>
                <a:lnTo>
                  <a:pt x="1636" y="1879"/>
                </a:lnTo>
                <a:lnTo>
                  <a:pt x="1635" y="1881"/>
                </a:lnTo>
                <a:lnTo>
                  <a:pt x="1635" y="1882"/>
                </a:lnTo>
                <a:lnTo>
                  <a:pt x="1633" y="1885"/>
                </a:lnTo>
                <a:lnTo>
                  <a:pt x="1632" y="1886"/>
                </a:lnTo>
                <a:lnTo>
                  <a:pt x="1631" y="1888"/>
                </a:lnTo>
                <a:lnTo>
                  <a:pt x="1630" y="1891"/>
                </a:lnTo>
                <a:lnTo>
                  <a:pt x="1630" y="1892"/>
                </a:lnTo>
                <a:lnTo>
                  <a:pt x="1628" y="1895"/>
                </a:lnTo>
                <a:lnTo>
                  <a:pt x="1627" y="1897"/>
                </a:lnTo>
                <a:lnTo>
                  <a:pt x="1626" y="1899"/>
                </a:lnTo>
                <a:lnTo>
                  <a:pt x="1625" y="1901"/>
                </a:lnTo>
                <a:lnTo>
                  <a:pt x="1623" y="1902"/>
                </a:lnTo>
                <a:lnTo>
                  <a:pt x="1623" y="1904"/>
                </a:lnTo>
                <a:lnTo>
                  <a:pt x="1622" y="1906"/>
                </a:lnTo>
                <a:lnTo>
                  <a:pt x="1621" y="1908"/>
                </a:lnTo>
                <a:lnTo>
                  <a:pt x="1620" y="1909"/>
                </a:lnTo>
                <a:lnTo>
                  <a:pt x="1619" y="1912"/>
                </a:lnTo>
                <a:lnTo>
                  <a:pt x="1617" y="1914"/>
                </a:lnTo>
                <a:lnTo>
                  <a:pt x="1616" y="1915"/>
                </a:lnTo>
                <a:lnTo>
                  <a:pt x="1615" y="1918"/>
                </a:lnTo>
                <a:lnTo>
                  <a:pt x="1614" y="1920"/>
                </a:lnTo>
                <a:lnTo>
                  <a:pt x="1612" y="1922"/>
                </a:lnTo>
                <a:lnTo>
                  <a:pt x="1611" y="1924"/>
                </a:lnTo>
                <a:lnTo>
                  <a:pt x="1610" y="1928"/>
                </a:lnTo>
                <a:lnTo>
                  <a:pt x="1609" y="1930"/>
                </a:lnTo>
                <a:lnTo>
                  <a:pt x="1607" y="1934"/>
                </a:lnTo>
                <a:lnTo>
                  <a:pt x="1606" y="1935"/>
                </a:lnTo>
                <a:lnTo>
                  <a:pt x="1605" y="1939"/>
                </a:lnTo>
                <a:lnTo>
                  <a:pt x="1603" y="1943"/>
                </a:lnTo>
                <a:lnTo>
                  <a:pt x="1601" y="1946"/>
                </a:lnTo>
                <a:lnTo>
                  <a:pt x="1599" y="1950"/>
                </a:lnTo>
                <a:lnTo>
                  <a:pt x="1598" y="1954"/>
                </a:lnTo>
                <a:lnTo>
                  <a:pt x="1595" y="1957"/>
                </a:lnTo>
                <a:lnTo>
                  <a:pt x="1593" y="1961"/>
                </a:lnTo>
                <a:lnTo>
                  <a:pt x="1591" y="1965"/>
                </a:lnTo>
                <a:lnTo>
                  <a:pt x="1589" y="1970"/>
                </a:lnTo>
                <a:lnTo>
                  <a:pt x="1587" y="1975"/>
                </a:lnTo>
                <a:lnTo>
                  <a:pt x="1585" y="1977"/>
                </a:lnTo>
                <a:lnTo>
                  <a:pt x="1584" y="1979"/>
                </a:lnTo>
                <a:lnTo>
                  <a:pt x="1583" y="1981"/>
                </a:lnTo>
                <a:lnTo>
                  <a:pt x="1582" y="1983"/>
                </a:lnTo>
                <a:lnTo>
                  <a:pt x="1580" y="1984"/>
                </a:lnTo>
                <a:lnTo>
                  <a:pt x="1579" y="1988"/>
                </a:lnTo>
                <a:lnTo>
                  <a:pt x="1577" y="1992"/>
                </a:lnTo>
                <a:lnTo>
                  <a:pt x="1575" y="1994"/>
                </a:lnTo>
                <a:lnTo>
                  <a:pt x="1574" y="1998"/>
                </a:lnTo>
                <a:lnTo>
                  <a:pt x="1573" y="2002"/>
                </a:lnTo>
                <a:lnTo>
                  <a:pt x="1572" y="2004"/>
                </a:lnTo>
                <a:lnTo>
                  <a:pt x="1571" y="2007"/>
                </a:lnTo>
                <a:lnTo>
                  <a:pt x="1569" y="2008"/>
                </a:lnTo>
                <a:lnTo>
                  <a:pt x="1568" y="2010"/>
                </a:lnTo>
                <a:lnTo>
                  <a:pt x="1567" y="2011"/>
                </a:lnTo>
                <a:lnTo>
                  <a:pt x="1567" y="2013"/>
                </a:lnTo>
                <a:lnTo>
                  <a:pt x="1566" y="2014"/>
                </a:lnTo>
                <a:lnTo>
                  <a:pt x="1564" y="2016"/>
                </a:lnTo>
                <a:lnTo>
                  <a:pt x="1564" y="2018"/>
                </a:lnTo>
                <a:lnTo>
                  <a:pt x="1563" y="2018"/>
                </a:lnTo>
                <a:lnTo>
                  <a:pt x="1562" y="2020"/>
                </a:lnTo>
                <a:lnTo>
                  <a:pt x="1561" y="2021"/>
                </a:lnTo>
                <a:lnTo>
                  <a:pt x="1559" y="2023"/>
                </a:lnTo>
                <a:lnTo>
                  <a:pt x="1558" y="2024"/>
                </a:lnTo>
                <a:lnTo>
                  <a:pt x="1557" y="2025"/>
                </a:lnTo>
                <a:lnTo>
                  <a:pt x="1557" y="2026"/>
                </a:lnTo>
                <a:lnTo>
                  <a:pt x="1556" y="2028"/>
                </a:lnTo>
                <a:lnTo>
                  <a:pt x="1555" y="2029"/>
                </a:lnTo>
                <a:lnTo>
                  <a:pt x="1555" y="2030"/>
                </a:lnTo>
                <a:lnTo>
                  <a:pt x="1553" y="2031"/>
                </a:lnTo>
                <a:lnTo>
                  <a:pt x="1553" y="2032"/>
                </a:lnTo>
                <a:lnTo>
                  <a:pt x="1552" y="2034"/>
                </a:lnTo>
                <a:lnTo>
                  <a:pt x="1551" y="2035"/>
                </a:lnTo>
                <a:lnTo>
                  <a:pt x="1551" y="2037"/>
                </a:lnTo>
                <a:lnTo>
                  <a:pt x="1550" y="2039"/>
                </a:lnTo>
                <a:lnTo>
                  <a:pt x="1548" y="2041"/>
                </a:lnTo>
                <a:lnTo>
                  <a:pt x="1547" y="2042"/>
                </a:lnTo>
                <a:lnTo>
                  <a:pt x="1546" y="2045"/>
                </a:lnTo>
                <a:lnTo>
                  <a:pt x="1545" y="2046"/>
                </a:lnTo>
                <a:lnTo>
                  <a:pt x="1545" y="2048"/>
                </a:lnTo>
                <a:lnTo>
                  <a:pt x="1543" y="2050"/>
                </a:lnTo>
                <a:lnTo>
                  <a:pt x="1542" y="2051"/>
                </a:lnTo>
                <a:lnTo>
                  <a:pt x="1542" y="2052"/>
                </a:lnTo>
                <a:lnTo>
                  <a:pt x="1541" y="2055"/>
                </a:lnTo>
                <a:lnTo>
                  <a:pt x="1541" y="2056"/>
                </a:lnTo>
                <a:lnTo>
                  <a:pt x="1540" y="2057"/>
                </a:lnTo>
                <a:lnTo>
                  <a:pt x="1539" y="2061"/>
                </a:lnTo>
                <a:lnTo>
                  <a:pt x="1537" y="2062"/>
                </a:lnTo>
                <a:lnTo>
                  <a:pt x="1536" y="2063"/>
                </a:lnTo>
                <a:lnTo>
                  <a:pt x="1535" y="2067"/>
                </a:lnTo>
                <a:lnTo>
                  <a:pt x="1534" y="2069"/>
                </a:lnTo>
                <a:lnTo>
                  <a:pt x="1532" y="2071"/>
                </a:lnTo>
                <a:lnTo>
                  <a:pt x="1531" y="2073"/>
                </a:lnTo>
                <a:lnTo>
                  <a:pt x="1530" y="2076"/>
                </a:lnTo>
                <a:lnTo>
                  <a:pt x="1529" y="2078"/>
                </a:lnTo>
                <a:lnTo>
                  <a:pt x="1527" y="2080"/>
                </a:lnTo>
                <a:lnTo>
                  <a:pt x="1527" y="2083"/>
                </a:lnTo>
                <a:lnTo>
                  <a:pt x="1526" y="2083"/>
                </a:lnTo>
                <a:lnTo>
                  <a:pt x="1525" y="2085"/>
                </a:lnTo>
                <a:lnTo>
                  <a:pt x="1525" y="2087"/>
                </a:lnTo>
                <a:lnTo>
                  <a:pt x="1523" y="2090"/>
                </a:lnTo>
                <a:lnTo>
                  <a:pt x="1521" y="2093"/>
                </a:lnTo>
                <a:lnTo>
                  <a:pt x="1520" y="2095"/>
                </a:lnTo>
                <a:lnTo>
                  <a:pt x="1518" y="2098"/>
                </a:lnTo>
                <a:lnTo>
                  <a:pt x="1516" y="2100"/>
                </a:lnTo>
                <a:lnTo>
                  <a:pt x="1515" y="2103"/>
                </a:lnTo>
                <a:lnTo>
                  <a:pt x="1514" y="2104"/>
                </a:lnTo>
                <a:lnTo>
                  <a:pt x="1513" y="2106"/>
                </a:lnTo>
                <a:lnTo>
                  <a:pt x="1511" y="2109"/>
                </a:lnTo>
                <a:lnTo>
                  <a:pt x="1511" y="2110"/>
                </a:lnTo>
                <a:lnTo>
                  <a:pt x="1510" y="2111"/>
                </a:lnTo>
                <a:lnTo>
                  <a:pt x="1509" y="2114"/>
                </a:lnTo>
                <a:lnTo>
                  <a:pt x="1509" y="2115"/>
                </a:lnTo>
                <a:lnTo>
                  <a:pt x="1508" y="2117"/>
                </a:lnTo>
                <a:lnTo>
                  <a:pt x="1507" y="2119"/>
                </a:lnTo>
                <a:lnTo>
                  <a:pt x="1504" y="2125"/>
                </a:lnTo>
                <a:lnTo>
                  <a:pt x="1503" y="2127"/>
                </a:lnTo>
                <a:lnTo>
                  <a:pt x="1500" y="2131"/>
                </a:lnTo>
                <a:lnTo>
                  <a:pt x="1500" y="2132"/>
                </a:lnTo>
                <a:lnTo>
                  <a:pt x="1499" y="2133"/>
                </a:lnTo>
                <a:lnTo>
                  <a:pt x="1497" y="2137"/>
                </a:lnTo>
                <a:lnTo>
                  <a:pt x="1495" y="2141"/>
                </a:lnTo>
                <a:lnTo>
                  <a:pt x="1494" y="2143"/>
                </a:lnTo>
                <a:lnTo>
                  <a:pt x="1493" y="2144"/>
                </a:lnTo>
                <a:lnTo>
                  <a:pt x="1493" y="2146"/>
                </a:lnTo>
                <a:lnTo>
                  <a:pt x="1492" y="2147"/>
                </a:lnTo>
                <a:lnTo>
                  <a:pt x="1491" y="2151"/>
                </a:lnTo>
                <a:lnTo>
                  <a:pt x="1489" y="2152"/>
                </a:lnTo>
                <a:lnTo>
                  <a:pt x="1488" y="2154"/>
                </a:lnTo>
                <a:lnTo>
                  <a:pt x="1487" y="2157"/>
                </a:lnTo>
                <a:lnTo>
                  <a:pt x="1486" y="2159"/>
                </a:lnTo>
                <a:lnTo>
                  <a:pt x="1484" y="2162"/>
                </a:lnTo>
                <a:lnTo>
                  <a:pt x="1483" y="2165"/>
                </a:lnTo>
                <a:lnTo>
                  <a:pt x="1482" y="2168"/>
                </a:lnTo>
                <a:lnTo>
                  <a:pt x="1481" y="2169"/>
                </a:lnTo>
                <a:lnTo>
                  <a:pt x="1479" y="2173"/>
                </a:lnTo>
                <a:lnTo>
                  <a:pt x="1478" y="2174"/>
                </a:lnTo>
                <a:lnTo>
                  <a:pt x="1477" y="2179"/>
                </a:lnTo>
                <a:lnTo>
                  <a:pt x="1475" y="2181"/>
                </a:lnTo>
                <a:lnTo>
                  <a:pt x="1475" y="2183"/>
                </a:lnTo>
                <a:lnTo>
                  <a:pt x="1473" y="2184"/>
                </a:lnTo>
                <a:lnTo>
                  <a:pt x="1473" y="2185"/>
                </a:lnTo>
                <a:lnTo>
                  <a:pt x="1472" y="2186"/>
                </a:lnTo>
                <a:lnTo>
                  <a:pt x="1472" y="2189"/>
                </a:lnTo>
                <a:lnTo>
                  <a:pt x="1472" y="2190"/>
                </a:lnTo>
                <a:lnTo>
                  <a:pt x="1471" y="2190"/>
                </a:lnTo>
                <a:lnTo>
                  <a:pt x="1471" y="2191"/>
                </a:lnTo>
                <a:lnTo>
                  <a:pt x="1470" y="2195"/>
                </a:lnTo>
                <a:lnTo>
                  <a:pt x="1468" y="2196"/>
                </a:lnTo>
                <a:lnTo>
                  <a:pt x="1468" y="2197"/>
                </a:lnTo>
                <a:lnTo>
                  <a:pt x="1467" y="2199"/>
                </a:lnTo>
                <a:lnTo>
                  <a:pt x="1467" y="2200"/>
                </a:lnTo>
                <a:lnTo>
                  <a:pt x="1466" y="2201"/>
                </a:lnTo>
                <a:lnTo>
                  <a:pt x="1465" y="2204"/>
                </a:lnTo>
                <a:lnTo>
                  <a:pt x="1465" y="2205"/>
                </a:lnTo>
                <a:lnTo>
                  <a:pt x="1463" y="2207"/>
                </a:lnTo>
                <a:lnTo>
                  <a:pt x="1462" y="2208"/>
                </a:lnTo>
                <a:lnTo>
                  <a:pt x="1461" y="2210"/>
                </a:lnTo>
                <a:lnTo>
                  <a:pt x="1461" y="2211"/>
                </a:lnTo>
                <a:lnTo>
                  <a:pt x="1460" y="2212"/>
                </a:lnTo>
                <a:lnTo>
                  <a:pt x="1459" y="2215"/>
                </a:lnTo>
                <a:lnTo>
                  <a:pt x="1457" y="2216"/>
                </a:lnTo>
                <a:lnTo>
                  <a:pt x="1457" y="2217"/>
                </a:lnTo>
                <a:lnTo>
                  <a:pt x="1456" y="2218"/>
                </a:lnTo>
                <a:lnTo>
                  <a:pt x="1455" y="2220"/>
                </a:lnTo>
                <a:lnTo>
                  <a:pt x="1454" y="2222"/>
                </a:lnTo>
                <a:lnTo>
                  <a:pt x="1454" y="2223"/>
                </a:lnTo>
                <a:lnTo>
                  <a:pt x="1452" y="2224"/>
                </a:lnTo>
                <a:lnTo>
                  <a:pt x="1451" y="2226"/>
                </a:lnTo>
                <a:lnTo>
                  <a:pt x="1451" y="2228"/>
                </a:lnTo>
                <a:lnTo>
                  <a:pt x="1450" y="2228"/>
                </a:lnTo>
                <a:lnTo>
                  <a:pt x="1450" y="2231"/>
                </a:lnTo>
                <a:lnTo>
                  <a:pt x="1449" y="2232"/>
                </a:lnTo>
                <a:lnTo>
                  <a:pt x="1447" y="2233"/>
                </a:lnTo>
                <a:lnTo>
                  <a:pt x="1447" y="2234"/>
                </a:lnTo>
                <a:lnTo>
                  <a:pt x="1447" y="2236"/>
                </a:lnTo>
                <a:lnTo>
                  <a:pt x="1446" y="2236"/>
                </a:lnTo>
                <a:lnTo>
                  <a:pt x="1446" y="2237"/>
                </a:lnTo>
                <a:lnTo>
                  <a:pt x="1445" y="2239"/>
                </a:lnTo>
                <a:lnTo>
                  <a:pt x="1445" y="2240"/>
                </a:lnTo>
                <a:lnTo>
                  <a:pt x="1444" y="2243"/>
                </a:lnTo>
                <a:lnTo>
                  <a:pt x="1443" y="2245"/>
                </a:lnTo>
                <a:lnTo>
                  <a:pt x="1441" y="2247"/>
                </a:lnTo>
                <a:lnTo>
                  <a:pt x="1441" y="2248"/>
                </a:lnTo>
                <a:lnTo>
                  <a:pt x="1440" y="2250"/>
                </a:lnTo>
                <a:lnTo>
                  <a:pt x="1440" y="2252"/>
                </a:lnTo>
                <a:lnTo>
                  <a:pt x="1439" y="2253"/>
                </a:lnTo>
                <a:lnTo>
                  <a:pt x="1439" y="2254"/>
                </a:lnTo>
                <a:lnTo>
                  <a:pt x="1438" y="2254"/>
                </a:lnTo>
                <a:lnTo>
                  <a:pt x="1436" y="2255"/>
                </a:lnTo>
                <a:lnTo>
                  <a:pt x="1435" y="2255"/>
                </a:lnTo>
                <a:lnTo>
                  <a:pt x="1435" y="2256"/>
                </a:lnTo>
                <a:lnTo>
                  <a:pt x="1434" y="2256"/>
                </a:lnTo>
                <a:lnTo>
                  <a:pt x="1434" y="2258"/>
                </a:lnTo>
                <a:lnTo>
                  <a:pt x="1435" y="2259"/>
                </a:lnTo>
                <a:lnTo>
                  <a:pt x="1467" y="2318"/>
                </a:lnTo>
                <a:lnTo>
                  <a:pt x="1471" y="2317"/>
                </a:lnTo>
                <a:lnTo>
                  <a:pt x="1472" y="2317"/>
                </a:lnTo>
                <a:lnTo>
                  <a:pt x="1473" y="2316"/>
                </a:lnTo>
                <a:lnTo>
                  <a:pt x="1472" y="2313"/>
                </a:lnTo>
                <a:lnTo>
                  <a:pt x="1476" y="2312"/>
                </a:lnTo>
                <a:lnTo>
                  <a:pt x="1486" y="2311"/>
                </a:lnTo>
                <a:lnTo>
                  <a:pt x="1486" y="2309"/>
                </a:lnTo>
                <a:lnTo>
                  <a:pt x="1487" y="2309"/>
                </a:lnTo>
                <a:lnTo>
                  <a:pt x="1488" y="2308"/>
                </a:lnTo>
                <a:lnTo>
                  <a:pt x="1489" y="2308"/>
                </a:lnTo>
                <a:lnTo>
                  <a:pt x="1491" y="2308"/>
                </a:lnTo>
                <a:lnTo>
                  <a:pt x="1499" y="2306"/>
                </a:lnTo>
                <a:lnTo>
                  <a:pt x="1504" y="2306"/>
                </a:lnTo>
                <a:lnTo>
                  <a:pt x="1509" y="2305"/>
                </a:lnTo>
                <a:lnTo>
                  <a:pt x="1513" y="2303"/>
                </a:lnTo>
                <a:lnTo>
                  <a:pt x="1513" y="2308"/>
                </a:lnTo>
                <a:lnTo>
                  <a:pt x="1525" y="2307"/>
                </a:lnTo>
                <a:lnTo>
                  <a:pt x="1526" y="2307"/>
                </a:lnTo>
                <a:lnTo>
                  <a:pt x="1527" y="2306"/>
                </a:lnTo>
                <a:lnTo>
                  <a:pt x="1529" y="2305"/>
                </a:lnTo>
                <a:lnTo>
                  <a:pt x="1531" y="2303"/>
                </a:lnTo>
                <a:lnTo>
                  <a:pt x="1537" y="2303"/>
                </a:lnTo>
                <a:lnTo>
                  <a:pt x="1540" y="2302"/>
                </a:lnTo>
                <a:lnTo>
                  <a:pt x="1540" y="2309"/>
                </a:lnTo>
                <a:lnTo>
                  <a:pt x="1540" y="2311"/>
                </a:lnTo>
                <a:lnTo>
                  <a:pt x="1542" y="2311"/>
                </a:lnTo>
                <a:lnTo>
                  <a:pt x="1543" y="2309"/>
                </a:lnTo>
                <a:lnTo>
                  <a:pt x="1546" y="2309"/>
                </a:lnTo>
                <a:lnTo>
                  <a:pt x="1547" y="2309"/>
                </a:lnTo>
                <a:lnTo>
                  <a:pt x="1548" y="2308"/>
                </a:lnTo>
                <a:lnTo>
                  <a:pt x="1550" y="2308"/>
                </a:lnTo>
                <a:lnTo>
                  <a:pt x="1550" y="2311"/>
                </a:lnTo>
                <a:lnTo>
                  <a:pt x="1550" y="2312"/>
                </a:lnTo>
                <a:lnTo>
                  <a:pt x="1550" y="2313"/>
                </a:lnTo>
                <a:lnTo>
                  <a:pt x="1550" y="2314"/>
                </a:lnTo>
                <a:lnTo>
                  <a:pt x="1550" y="2316"/>
                </a:lnTo>
                <a:lnTo>
                  <a:pt x="1548" y="2319"/>
                </a:lnTo>
                <a:lnTo>
                  <a:pt x="1548" y="2321"/>
                </a:lnTo>
                <a:lnTo>
                  <a:pt x="1548" y="2322"/>
                </a:lnTo>
                <a:lnTo>
                  <a:pt x="1547" y="2323"/>
                </a:lnTo>
                <a:lnTo>
                  <a:pt x="1546" y="2324"/>
                </a:lnTo>
                <a:lnTo>
                  <a:pt x="1543" y="2328"/>
                </a:lnTo>
                <a:lnTo>
                  <a:pt x="1543" y="2329"/>
                </a:lnTo>
                <a:lnTo>
                  <a:pt x="1543" y="2330"/>
                </a:lnTo>
                <a:lnTo>
                  <a:pt x="1543" y="2332"/>
                </a:lnTo>
                <a:lnTo>
                  <a:pt x="1545" y="2333"/>
                </a:lnTo>
                <a:lnTo>
                  <a:pt x="1540" y="2337"/>
                </a:lnTo>
                <a:lnTo>
                  <a:pt x="1539" y="2338"/>
                </a:lnTo>
                <a:lnTo>
                  <a:pt x="1539" y="2339"/>
                </a:lnTo>
                <a:lnTo>
                  <a:pt x="1537" y="2339"/>
                </a:lnTo>
                <a:lnTo>
                  <a:pt x="1537" y="2340"/>
                </a:lnTo>
                <a:lnTo>
                  <a:pt x="1542" y="2344"/>
                </a:lnTo>
                <a:lnTo>
                  <a:pt x="1548" y="2350"/>
                </a:lnTo>
                <a:lnTo>
                  <a:pt x="1551" y="2353"/>
                </a:lnTo>
                <a:lnTo>
                  <a:pt x="1557" y="2359"/>
                </a:lnTo>
                <a:lnTo>
                  <a:pt x="1559" y="2361"/>
                </a:lnTo>
                <a:lnTo>
                  <a:pt x="1564" y="2366"/>
                </a:lnTo>
                <a:lnTo>
                  <a:pt x="1573" y="2375"/>
                </a:lnTo>
                <a:lnTo>
                  <a:pt x="1575" y="2377"/>
                </a:lnTo>
                <a:lnTo>
                  <a:pt x="1579" y="2380"/>
                </a:lnTo>
                <a:lnTo>
                  <a:pt x="1580" y="2381"/>
                </a:lnTo>
                <a:lnTo>
                  <a:pt x="1582" y="2382"/>
                </a:lnTo>
                <a:lnTo>
                  <a:pt x="1582" y="2383"/>
                </a:lnTo>
                <a:lnTo>
                  <a:pt x="1588" y="2389"/>
                </a:lnTo>
                <a:lnTo>
                  <a:pt x="1595" y="2396"/>
                </a:lnTo>
                <a:lnTo>
                  <a:pt x="1599" y="2399"/>
                </a:lnTo>
                <a:lnTo>
                  <a:pt x="1603" y="2402"/>
                </a:lnTo>
                <a:lnTo>
                  <a:pt x="1604" y="2404"/>
                </a:lnTo>
                <a:lnTo>
                  <a:pt x="1605" y="2405"/>
                </a:lnTo>
                <a:lnTo>
                  <a:pt x="1605" y="2407"/>
                </a:lnTo>
                <a:lnTo>
                  <a:pt x="1606" y="2408"/>
                </a:lnTo>
                <a:lnTo>
                  <a:pt x="1606" y="2409"/>
                </a:lnTo>
                <a:lnTo>
                  <a:pt x="1607" y="2409"/>
                </a:lnTo>
                <a:lnTo>
                  <a:pt x="1610" y="2410"/>
                </a:lnTo>
                <a:lnTo>
                  <a:pt x="1612" y="2412"/>
                </a:lnTo>
                <a:lnTo>
                  <a:pt x="1612" y="2413"/>
                </a:lnTo>
                <a:lnTo>
                  <a:pt x="1615" y="2415"/>
                </a:lnTo>
                <a:lnTo>
                  <a:pt x="1623" y="2423"/>
                </a:lnTo>
                <a:lnTo>
                  <a:pt x="1633" y="2433"/>
                </a:lnTo>
                <a:lnTo>
                  <a:pt x="1639" y="2439"/>
                </a:lnTo>
                <a:lnTo>
                  <a:pt x="1646" y="2444"/>
                </a:lnTo>
                <a:lnTo>
                  <a:pt x="1649" y="2449"/>
                </a:lnTo>
                <a:lnTo>
                  <a:pt x="1651" y="2450"/>
                </a:lnTo>
                <a:lnTo>
                  <a:pt x="1652" y="2451"/>
                </a:lnTo>
                <a:lnTo>
                  <a:pt x="1676" y="2474"/>
                </a:lnTo>
                <a:lnTo>
                  <a:pt x="1680" y="2479"/>
                </a:lnTo>
                <a:lnTo>
                  <a:pt x="1681" y="2482"/>
                </a:lnTo>
                <a:lnTo>
                  <a:pt x="1686" y="2488"/>
                </a:lnTo>
                <a:lnTo>
                  <a:pt x="1694" y="2499"/>
                </a:lnTo>
                <a:lnTo>
                  <a:pt x="1695" y="2500"/>
                </a:lnTo>
                <a:lnTo>
                  <a:pt x="1722" y="2540"/>
                </a:lnTo>
                <a:lnTo>
                  <a:pt x="1723" y="2541"/>
                </a:lnTo>
                <a:lnTo>
                  <a:pt x="1729" y="2552"/>
                </a:lnTo>
                <a:lnTo>
                  <a:pt x="1754" y="2589"/>
                </a:lnTo>
                <a:lnTo>
                  <a:pt x="1755" y="2590"/>
                </a:lnTo>
                <a:lnTo>
                  <a:pt x="1756" y="2593"/>
                </a:lnTo>
                <a:lnTo>
                  <a:pt x="1759" y="2596"/>
                </a:lnTo>
                <a:lnTo>
                  <a:pt x="1761" y="2602"/>
                </a:lnTo>
                <a:lnTo>
                  <a:pt x="1764" y="2609"/>
                </a:lnTo>
                <a:lnTo>
                  <a:pt x="1767" y="2616"/>
                </a:lnTo>
                <a:lnTo>
                  <a:pt x="1771" y="2623"/>
                </a:lnTo>
                <a:lnTo>
                  <a:pt x="1775" y="2630"/>
                </a:lnTo>
                <a:lnTo>
                  <a:pt x="1777" y="2633"/>
                </a:lnTo>
                <a:lnTo>
                  <a:pt x="1778" y="2636"/>
                </a:lnTo>
                <a:lnTo>
                  <a:pt x="1781" y="2642"/>
                </a:lnTo>
                <a:lnTo>
                  <a:pt x="1782" y="2644"/>
                </a:lnTo>
                <a:lnTo>
                  <a:pt x="1783" y="2647"/>
                </a:lnTo>
                <a:lnTo>
                  <a:pt x="1786" y="2650"/>
                </a:lnTo>
                <a:lnTo>
                  <a:pt x="1787" y="2653"/>
                </a:lnTo>
                <a:lnTo>
                  <a:pt x="1788" y="2653"/>
                </a:lnTo>
                <a:lnTo>
                  <a:pt x="1787" y="2653"/>
                </a:lnTo>
                <a:lnTo>
                  <a:pt x="1787" y="2654"/>
                </a:lnTo>
                <a:lnTo>
                  <a:pt x="1786" y="2655"/>
                </a:lnTo>
                <a:lnTo>
                  <a:pt x="1783" y="2659"/>
                </a:lnTo>
                <a:lnTo>
                  <a:pt x="1781" y="2660"/>
                </a:lnTo>
                <a:lnTo>
                  <a:pt x="1780" y="2663"/>
                </a:lnTo>
                <a:lnTo>
                  <a:pt x="1778" y="2665"/>
                </a:lnTo>
                <a:lnTo>
                  <a:pt x="1776" y="2668"/>
                </a:lnTo>
                <a:lnTo>
                  <a:pt x="1775" y="2670"/>
                </a:lnTo>
                <a:lnTo>
                  <a:pt x="1774" y="2671"/>
                </a:lnTo>
                <a:lnTo>
                  <a:pt x="1774" y="2673"/>
                </a:lnTo>
                <a:lnTo>
                  <a:pt x="1772" y="2676"/>
                </a:lnTo>
                <a:lnTo>
                  <a:pt x="1771" y="2679"/>
                </a:lnTo>
                <a:lnTo>
                  <a:pt x="1790" y="2696"/>
                </a:lnTo>
                <a:lnTo>
                  <a:pt x="1786" y="2697"/>
                </a:lnTo>
                <a:lnTo>
                  <a:pt x="1785" y="2700"/>
                </a:lnTo>
                <a:lnTo>
                  <a:pt x="1782" y="2701"/>
                </a:lnTo>
                <a:lnTo>
                  <a:pt x="1787" y="2707"/>
                </a:lnTo>
                <a:lnTo>
                  <a:pt x="1790" y="2708"/>
                </a:lnTo>
                <a:lnTo>
                  <a:pt x="1792" y="2712"/>
                </a:lnTo>
                <a:lnTo>
                  <a:pt x="1793" y="2714"/>
                </a:lnTo>
                <a:lnTo>
                  <a:pt x="1796" y="2717"/>
                </a:lnTo>
                <a:lnTo>
                  <a:pt x="1797" y="2718"/>
                </a:lnTo>
                <a:lnTo>
                  <a:pt x="1798" y="2721"/>
                </a:lnTo>
                <a:lnTo>
                  <a:pt x="1801" y="2723"/>
                </a:lnTo>
                <a:lnTo>
                  <a:pt x="1803" y="2724"/>
                </a:lnTo>
                <a:lnTo>
                  <a:pt x="1806" y="2727"/>
                </a:lnTo>
                <a:lnTo>
                  <a:pt x="1808" y="2729"/>
                </a:lnTo>
                <a:lnTo>
                  <a:pt x="1812" y="2734"/>
                </a:lnTo>
                <a:lnTo>
                  <a:pt x="1814" y="2737"/>
                </a:lnTo>
                <a:lnTo>
                  <a:pt x="1835" y="2760"/>
                </a:lnTo>
                <a:lnTo>
                  <a:pt x="1836" y="2761"/>
                </a:lnTo>
                <a:lnTo>
                  <a:pt x="1839" y="2759"/>
                </a:lnTo>
                <a:lnTo>
                  <a:pt x="1844" y="2755"/>
                </a:lnTo>
                <a:lnTo>
                  <a:pt x="1846" y="2753"/>
                </a:lnTo>
                <a:lnTo>
                  <a:pt x="1849" y="2751"/>
                </a:lnTo>
                <a:lnTo>
                  <a:pt x="1850" y="2750"/>
                </a:lnTo>
                <a:lnTo>
                  <a:pt x="1851" y="2750"/>
                </a:lnTo>
                <a:lnTo>
                  <a:pt x="1852" y="2750"/>
                </a:lnTo>
                <a:lnTo>
                  <a:pt x="1855" y="2750"/>
                </a:lnTo>
                <a:lnTo>
                  <a:pt x="1861" y="2751"/>
                </a:lnTo>
                <a:lnTo>
                  <a:pt x="1866" y="2753"/>
                </a:lnTo>
                <a:lnTo>
                  <a:pt x="1870" y="2753"/>
                </a:lnTo>
                <a:lnTo>
                  <a:pt x="1872" y="2753"/>
                </a:lnTo>
                <a:lnTo>
                  <a:pt x="1874" y="2753"/>
                </a:lnTo>
                <a:lnTo>
                  <a:pt x="1878" y="2751"/>
                </a:lnTo>
                <a:lnTo>
                  <a:pt x="1879" y="2751"/>
                </a:lnTo>
                <a:lnTo>
                  <a:pt x="1883" y="2750"/>
                </a:lnTo>
                <a:lnTo>
                  <a:pt x="1884" y="2750"/>
                </a:lnTo>
                <a:lnTo>
                  <a:pt x="1889" y="2748"/>
                </a:lnTo>
                <a:lnTo>
                  <a:pt x="1913" y="2737"/>
                </a:lnTo>
                <a:lnTo>
                  <a:pt x="1915" y="2735"/>
                </a:lnTo>
                <a:lnTo>
                  <a:pt x="1915" y="2738"/>
                </a:lnTo>
                <a:lnTo>
                  <a:pt x="1915" y="2739"/>
                </a:lnTo>
                <a:lnTo>
                  <a:pt x="1913" y="2751"/>
                </a:lnTo>
                <a:lnTo>
                  <a:pt x="1908" y="2782"/>
                </a:lnTo>
                <a:lnTo>
                  <a:pt x="1905" y="2798"/>
                </a:lnTo>
                <a:lnTo>
                  <a:pt x="1909" y="2797"/>
                </a:lnTo>
                <a:lnTo>
                  <a:pt x="1924" y="2788"/>
                </a:lnTo>
                <a:lnTo>
                  <a:pt x="1940" y="2781"/>
                </a:lnTo>
                <a:lnTo>
                  <a:pt x="1961" y="2770"/>
                </a:lnTo>
                <a:lnTo>
                  <a:pt x="1973" y="2764"/>
                </a:lnTo>
                <a:lnTo>
                  <a:pt x="1980" y="2761"/>
                </a:lnTo>
                <a:lnTo>
                  <a:pt x="1988" y="2756"/>
                </a:lnTo>
                <a:lnTo>
                  <a:pt x="1990" y="2756"/>
                </a:lnTo>
                <a:lnTo>
                  <a:pt x="1996" y="2753"/>
                </a:lnTo>
                <a:lnTo>
                  <a:pt x="2012" y="2759"/>
                </a:lnTo>
                <a:lnTo>
                  <a:pt x="2026" y="2765"/>
                </a:lnTo>
                <a:lnTo>
                  <a:pt x="2039" y="2771"/>
                </a:lnTo>
                <a:lnTo>
                  <a:pt x="2041" y="2771"/>
                </a:lnTo>
                <a:lnTo>
                  <a:pt x="2043" y="2772"/>
                </a:lnTo>
                <a:lnTo>
                  <a:pt x="2047" y="2774"/>
                </a:lnTo>
                <a:lnTo>
                  <a:pt x="2049" y="2775"/>
                </a:lnTo>
                <a:lnTo>
                  <a:pt x="2052" y="2775"/>
                </a:lnTo>
                <a:lnTo>
                  <a:pt x="2055" y="2776"/>
                </a:lnTo>
                <a:lnTo>
                  <a:pt x="2057" y="2776"/>
                </a:lnTo>
                <a:lnTo>
                  <a:pt x="2059" y="2777"/>
                </a:lnTo>
                <a:lnTo>
                  <a:pt x="2064" y="2778"/>
                </a:lnTo>
                <a:lnTo>
                  <a:pt x="2069" y="2781"/>
                </a:lnTo>
                <a:lnTo>
                  <a:pt x="2074" y="2782"/>
                </a:lnTo>
                <a:lnTo>
                  <a:pt x="2081" y="2786"/>
                </a:lnTo>
                <a:lnTo>
                  <a:pt x="2089" y="2787"/>
                </a:lnTo>
                <a:lnTo>
                  <a:pt x="2090" y="2788"/>
                </a:lnTo>
                <a:lnTo>
                  <a:pt x="2091" y="2790"/>
                </a:lnTo>
                <a:lnTo>
                  <a:pt x="2095" y="2791"/>
                </a:lnTo>
                <a:lnTo>
                  <a:pt x="2101" y="2793"/>
                </a:lnTo>
                <a:lnTo>
                  <a:pt x="2105" y="2796"/>
                </a:lnTo>
                <a:lnTo>
                  <a:pt x="2107" y="2797"/>
                </a:lnTo>
                <a:lnTo>
                  <a:pt x="2109" y="2798"/>
                </a:lnTo>
                <a:lnTo>
                  <a:pt x="2111" y="2798"/>
                </a:lnTo>
                <a:lnTo>
                  <a:pt x="2114" y="2799"/>
                </a:lnTo>
                <a:lnTo>
                  <a:pt x="2118" y="2801"/>
                </a:lnTo>
                <a:lnTo>
                  <a:pt x="2123" y="2803"/>
                </a:lnTo>
                <a:lnTo>
                  <a:pt x="2125" y="2804"/>
                </a:lnTo>
                <a:lnTo>
                  <a:pt x="2127" y="2806"/>
                </a:lnTo>
                <a:lnTo>
                  <a:pt x="2129" y="2807"/>
                </a:lnTo>
                <a:lnTo>
                  <a:pt x="2132" y="2804"/>
                </a:lnTo>
                <a:lnTo>
                  <a:pt x="2134" y="2806"/>
                </a:lnTo>
                <a:lnTo>
                  <a:pt x="2139" y="2808"/>
                </a:lnTo>
                <a:lnTo>
                  <a:pt x="2148" y="2812"/>
                </a:lnTo>
                <a:lnTo>
                  <a:pt x="2175" y="2824"/>
                </a:lnTo>
                <a:lnTo>
                  <a:pt x="2180" y="2827"/>
                </a:lnTo>
                <a:lnTo>
                  <a:pt x="2187" y="2830"/>
                </a:lnTo>
                <a:lnTo>
                  <a:pt x="2194" y="2834"/>
                </a:lnTo>
                <a:lnTo>
                  <a:pt x="2203" y="2839"/>
                </a:lnTo>
                <a:lnTo>
                  <a:pt x="2212" y="2843"/>
                </a:lnTo>
                <a:lnTo>
                  <a:pt x="2223" y="2849"/>
                </a:lnTo>
                <a:lnTo>
                  <a:pt x="2226" y="2851"/>
                </a:lnTo>
                <a:lnTo>
                  <a:pt x="2228" y="2866"/>
                </a:lnTo>
                <a:lnTo>
                  <a:pt x="2228" y="2867"/>
                </a:lnTo>
                <a:lnTo>
                  <a:pt x="2228" y="2870"/>
                </a:lnTo>
                <a:lnTo>
                  <a:pt x="2226" y="2873"/>
                </a:lnTo>
                <a:lnTo>
                  <a:pt x="2224" y="2913"/>
                </a:lnTo>
                <a:lnTo>
                  <a:pt x="2224" y="2914"/>
                </a:lnTo>
                <a:lnTo>
                  <a:pt x="2224" y="2915"/>
                </a:lnTo>
                <a:lnTo>
                  <a:pt x="2223" y="2925"/>
                </a:lnTo>
                <a:lnTo>
                  <a:pt x="2223" y="2929"/>
                </a:lnTo>
                <a:lnTo>
                  <a:pt x="2224" y="2931"/>
                </a:lnTo>
                <a:lnTo>
                  <a:pt x="2219" y="2934"/>
                </a:lnTo>
                <a:lnTo>
                  <a:pt x="2221" y="2939"/>
                </a:lnTo>
                <a:lnTo>
                  <a:pt x="2221" y="2940"/>
                </a:lnTo>
                <a:lnTo>
                  <a:pt x="2220" y="2940"/>
                </a:lnTo>
                <a:lnTo>
                  <a:pt x="2219" y="2941"/>
                </a:lnTo>
                <a:lnTo>
                  <a:pt x="2218" y="2942"/>
                </a:lnTo>
                <a:lnTo>
                  <a:pt x="2218" y="2943"/>
                </a:lnTo>
                <a:lnTo>
                  <a:pt x="2217" y="2948"/>
                </a:lnTo>
                <a:lnTo>
                  <a:pt x="2215" y="2951"/>
                </a:lnTo>
                <a:lnTo>
                  <a:pt x="2213" y="2957"/>
                </a:lnTo>
                <a:lnTo>
                  <a:pt x="2212" y="2961"/>
                </a:lnTo>
                <a:lnTo>
                  <a:pt x="2210" y="2964"/>
                </a:lnTo>
                <a:lnTo>
                  <a:pt x="2210" y="2966"/>
                </a:lnTo>
                <a:lnTo>
                  <a:pt x="2207" y="2978"/>
                </a:lnTo>
                <a:lnTo>
                  <a:pt x="2205" y="2980"/>
                </a:lnTo>
                <a:lnTo>
                  <a:pt x="2204" y="2985"/>
                </a:lnTo>
                <a:lnTo>
                  <a:pt x="2201" y="2996"/>
                </a:lnTo>
                <a:lnTo>
                  <a:pt x="2199" y="2999"/>
                </a:lnTo>
                <a:lnTo>
                  <a:pt x="2197" y="3007"/>
                </a:lnTo>
                <a:lnTo>
                  <a:pt x="2193" y="3019"/>
                </a:lnTo>
                <a:lnTo>
                  <a:pt x="2191" y="3026"/>
                </a:lnTo>
                <a:lnTo>
                  <a:pt x="2187" y="3036"/>
                </a:lnTo>
                <a:lnTo>
                  <a:pt x="2186" y="3041"/>
                </a:lnTo>
                <a:lnTo>
                  <a:pt x="2183" y="3049"/>
                </a:lnTo>
                <a:lnTo>
                  <a:pt x="2181" y="3054"/>
                </a:lnTo>
                <a:lnTo>
                  <a:pt x="2177" y="3067"/>
                </a:lnTo>
                <a:lnTo>
                  <a:pt x="2172" y="3081"/>
                </a:lnTo>
                <a:lnTo>
                  <a:pt x="2172" y="3083"/>
                </a:lnTo>
                <a:lnTo>
                  <a:pt x="2171" y="3085"/>
                </a:lnTo>
                <a:lnTo>
                  <a:pt x="2170" y="3091"/>
                </a:lnTo>
                <a:lnTo>
                  <a:pt x="2167" y="3097"/>
                </a:lnTo>
                <a:lnTo>
                  <a:pt x="2165" y="3106"/>
                </a:lnTo>
                <a:lnTo>
                  <a:pt x="2162" y="3111"/>
                </a:lnTo>
                <a:lnTo>
                  <a:pt x="2160" y="3111"/>
                </a:lnTo>
                <a:lnTo>
                  <a:pt x="2160" y="3113"/>
                </a:lnTo>
                <a:lnTo>
                  <a:pt x="2157" y="3117"/>
                </a:lnTo>
                <a:lnTo>
                  <a:pt x="2157" y="3118"/>
                </a:lnTo>
                <a:lnTo>
                  <a:pt x="2156" y="3120"/>
                </a:lnTo>
                <a:lnTo>
                  <a:pt x="2153" y="3124"/>
                </a:lnTo>
                <a:lnTo>
                  <a:pt x="2150" y="3128"/>
                </a:lnTo>
                <a:lnTo>
                  <a:pt x="2146" y="3134"/>
                </a:lnTo>
                <a:lnTo>
                  <a:pt x="2137" y="3148"/>
                </a:lnTo>
                <a:lnTo>
                  <a:pt x="2137" y="3149"/>
                </a:lnTo>
                <a:lnTo>
                  <a:pt x="2135" y="3149"/>
                </a:lnTo>
                <a:lnTo>
                  <a:pt x="2127" y="3163"/>
                </a:lnTo>
                <a:lnTo>
                  <a:pt x="2118" y="3175"/>
                </a:lnTo>
                <a:lnTo>
                  <a:pt x="2117" y="3176"/>
                </a:lnTo>
                <a:lnTo>
                  <a:pt x="2116" y="3179"/>
                </a:lnTo>
                <a:lnTo>
                  <a:pt x="2107" y="3191"/>
                </a:lnTo>
                <a:lnTo>
                  <a:pt x="2106" y="3192"/>
                </a:lnTo>
                <a:lnTo>
                  <a:pt x="2106" y="3193"/>
                </a:lnTo>
                <a:lnTo>
                  <a:pt x="2105" y="3193"/>
                </a:lnTo>
                <a:lnTo>
                  <a:pt x="2105" y="3195"/>
                </a:lnTo>
                <a:lnTo>
                  <a:pt x="2100" y="3196"/>
                </a:lnTo>
                <a:lnTo>
                  <a:pt x="2097" y="3197"/>
                </a:lnTo>
                <a:lnTo>
                  <a:pt x="2092" y="3200"/>
                </a:lnTo>
                <a:lnTo>
                  <a:pt x="2087" y="3201"/>
                </a:lnTo>
                <a:lnTo>
                  <a:pt x="2085" y="3202"/>
                </a:lnTo>
                <a:lnTo>
                  <a:pt x="2073" y="3207"/>
                </a:lnTo>
                <a:lnTo>
                  <a:pt x="2043" y="3219"/>
                </a:lnTo>
                <a:lnTo>
                  <a:pt x="2041" y="3218"/>
                </a:lnTo>
                <a:lnTo>
                  <a:pt x="2039" y="3220"/>
                </a:lnTo>
                <a:lnTo>
                  <a:pt x="2011" y="3234"/>
                </a:lnTo>
                <a:lnTo>
                  <a:pt x="2009" y="3235"/>
                </a:lnTo>
                <a:lnTo>
                  <a:pt x="2006" y="3236"/>
                </a:lnTo>
                <a:lnTo>
                  <a:pt x="1995" y="3241"/>
                </a:lnTo>
                <a:lnTo>
                  <a:pt x="1981" y="3248"/>
                </a:lnTo>
                <a:lnTo>
                  <a:pt x="1967" y="3255"/>
                </a:lnTo>
                <a:lnTo>
                  <a:pt x="1965" y="3255"/>
                </a:lnTo>
                <a:lnTo>
                  <a:pt x="1965" y="3252"/>
                </a:lnTo>
                <a:lnTo>
                  <a:pt x="1963" y="3252"/>
                </a:lnTo>
                <a:lnTo>
                  <a:pt x="1962" y="3252"/>
                </a:lnTo>
                <a:lnTo>
                  <a:pt x="1964" y="3264"/>
                </a:lnTo>
                <a:lnTo>
                  <a:pt x="1965" y="3275"/>
                </a:lnTo>
                <a:lnTo>
                  <a:pt x="1964" y="3275"/>
                </a:lnTo>
                <a:lnTo>
                  <a:pt x="1963" y="3276"/>
                </a:lnTo>
                <a:lnTo>
                  <a:pt x="1943" y="3286"/>
                </a:lnTo>
                <a:lnTo>
                  <a:pt x="1942" y="3286"/>
                </a:lnTo>
                <a:lnTo>
                  <a:pt x="1940" y="3288"/>
                </a:lnTo>
                <a:lnTo>
                  <a:pt x="1938" y="3288"/>
                </a:lnTo>
                <a:lnTo>
                  <a:pt x="1932" y="3292"/>
                </a:lnTo>
                <a:lnTo>
                  <a:pt x="1931" y="3292"/>
                </a:lnTo>
                <a:lnTo>
                  <a:pt x="1930" y="3293"/>
                </a:lnTo>
                <a:lnTo>
                  <a:pt x="1926" y="3294"/>
                </a:lnTo>
                <a:lnTo>
                  <a:pt x="1925" y="3296"/>
                </a:lnTo>
                <a:lnTo>
                  <a:pt x="1924" y="3296"/>
                </a:lnTo>
                <a:lnTo>
                  <a:pt x="1911" y="3302"/>
                </a:lnTo>
                <a:lnTo>
                  <a:pt x="1911" y="3303"/>
                </a:lnTo>
                <a:lnTo>
                  <a:pt x="1910" y="3303"/>
                </a:lnTo>
                <a:lnTo>
                  <a:pt x="1850" y="3334"/>
                </a:lnTo>
                <a:lnTo>
                  <a:pt x="1852" y="3339"/>
                </a:lnTo>
                <a:lnTo>
                  <a:pt x="1855" y="3342"/>
                </a:lnTo>
                <a:lnTo>
                  <a:pt x="1861" y="3352"/>
                </a:lnTo>
                <a:lnTo>
                  <a:pt x="1868" y="3362"/>
                </a:lnTo>
                <a:lnTo>
                  <a:pt x="1889" y="3378"/>
                </a:lnTo>
                <a:lnTo>
                  <a:pt x="1905" y="3390"/>
                </a:lnTo>
                <a:lnTo>
                  <a:pt x="1906" y="3392"/>
                </a:lnTo>
                <a:lnTo>
                  <a:pt x="1908" y="3392"/>
                </a:lnTo>
                <a:lnTo>
                  <a:pt x="1913" y="3395"/>
                </a:lnTo>
                <a:lnTo>
                  <a:pt x="1916" y="3398"/>
                </a:lnTo>
                <a:lnTo>
                  <a:pt x="1916" y="3399"/>
                </a:lnTo>
                <a:lnTo>
                  <a:pt x="1918" y="3399"/>
                </a:lnTo>
                <a:lnTo>
                  <a:pt x="1918" y="3400"/>
                </a:lnTo>
                <a:lnTo>
                  <a:pt x="1916" y="3400"/>
                </a:lnTo>
                <a:lnTo>
                  <a:pt x="1913" y="3401"/>
                </a:lnTo>
                <a:lnTo>
                  <a:pt x="1904" y="3405"/>
                </a:lnTo>
                <a:lnTo>
                  <a:pt x="1902" y="3406"/>
                </a:lnTo>
                <a:lnTo>
                  <a:pt x="1900" y="3406"/>
                </a:lnTo>
                <a:lnTo>
                  <a:pt x="1900" y="3408"/>
                </a:lnTo>
                <a:lnTo>
                  <a:pt x="1905" y="3419"/>
                </a:lnTo>
                <a:lnTo>
                  <a:pt x="1906" y="3421"/>
                </a:lnTo>
                <a:lnTo>
                  <a:pt x="1911" y="3432"/>
                </a:lnTo>
                <a:lnTo>
                  <a:pt x="1913" y="3432"/>
                </a:lnTo>
                <a:lnTo>
                  <a:pt x="1913" y="3433"/>
                </a:lnTo>
                <a:lnTo>
                  <a:pt x="1913" y="3435"/>
                </a:lnTo>
                <a:lnTo>
                  <a:pt x="1916" y="3440"/>
                </a:lnTo>
                <a:lnTo>
                  <a:pt x="1919" y="3445"/>
                </a:lnTo>
                <a:lnTo>
                  <a:pt x="1919" y="3446"/>
                </a:lnTo>
                <a:lnTo>
                  <a:pt x="1921" y="3448"/>
                </a:lnTo>
                <a:lnTo>
                  <a:pt x="1926" y="3454"/>
                </a:lnTo>
                <a:lnTo>
                  <a:pt x="1927" y="3456"/>
                </a:lnTo>
                <a:lnTo>
                  <a:pt x="1927" y="3458"/>
                </a:lnTo>
                <a:lnTo>
                  <a:pt x="1929" y="3461"/>
                </a:lnTo>
                <a:lnTo>
                  <a:pt x="1931" y="3465"/>
                </a:lnTo>
                <a:lnTo>
                  <a:pt x="1932" y="3472"/>
                </a:lnTo>
                <a:lnTo>
                  <a:pt x="1937" y="3485"/>
                </a:lnTo>
                <a:lnTo>
                  <a:pt x="1940" y="3491"/>
                </a:lnTo>
                <a:lnTo>
                  <a:pt x="1945" y="3505"/>
                </a:lnTo>
                <a:lnTo>
                  <a:pt x="1943" y="3505"/>
                </a:lnTo>
                <a:lnTo>
                  <a:pt x="1942" y="3509"/>
                </a:lnTo>
                <a:lnTo>
                  <a:pt x="1942" y="3510"/>
                </a:lnTo>
                <a:lnTo>
                  <a:pt x="1942" y="3511"/>
                </a:lnTo>
                <a:lnTo>
                  <a:pt x="1942" y="3512"/>
                </a:lnTo>
                <a:lnTo>
                  <a:pt x="1942" y="3513"/>
                </a:lnTo>
                <a:lnTo>
                  <a:pt x="1941" y="3522"/>
                </a:lnTo>
                <a:lnTo>
                  <a:pt x="1940" y="3522"/>
                </a:lnTo>
                <a:lnTo>
                  <a:pt x="1938" y="3522"/>
                </a:lnTo>
                <a:lnTo>
                  <a:pt x="1937" y="3521"/>
                </a:lnTo>
                <a:lnTo>
                  <a:pt x="1936" y="3521"/>
                </a:lnTo>
                <a:lnTo>
                  <a:pt x="1934" y="3520"/>
                </a:lnTo>
                <a:lnTo>
                  <a:pt x="1931" y="3520"/>
                </a:lnTo>
                <a:lnTo>
                  <a:pt x="1931" y="3518"/>
                </a:lnTo>
                <a:lnTo>
                  <a:pt x="1930" y="3518"/>
                </a:lnTo>
                <a:lnTo>
                  <a:pt x="1929" y="3518"/>
                </a:lnTo>
                <a:lnTo>
                  <a:pt x="1929" y="3517"/>
                </a:lnTo>
                <a:lnTo>
                  <a:pt x="1927" y="3517"/>
                </a:lnTo>
                <a:lnTo>
                  <a:pt x="1926" y="3516"/>
                </a:lnTo>
                <a:lnTo>
                  <a:pt x="1922" y="3516"/>
                </a:lnTo>
                <a:lnTo>
                  <a:pt x="1921" y="3516"/>
                </a:lnTo>
                <a:lnTo>
                  <a:pt x="1921" y="3517"/>
                </a:lnTo>
                <a:lnTo>
                  <a:pt x="1920" y="3523"/>
                </a:lnTo>
                <a:lnTo>
                  <a:pt x="1921" y="3525"/>
                </a:lnTo>
                <a:lnTo>
                  <a:pt x="1920" y="3526"/>
                </a:lnTo>
                <a:lnTo>
                  <a:pt x="1919" y="3527"/>
                </a:lnTo>
                <a:lnTo>
                  <a:pt x="1919" y="3528"/>
                </a:lnTo>
                <a:lnTo>
                  <a:pt x="1919" y="3529"/>
                </a:lnTo>
                <a:lnTo>
                  <a:pt x="1918" y="3531"/>
                </a:lnTo>
                <a:lnTo>
                  <a:pt x="1918" y="3532"/>
                </a:lnTo>
                <a:lnTo>
                  <a:pt x="1916" y="3532"/>
                </a:lnTo>
                <a:lnTo>
                  <a:pt x="1915" y="3532"/>
                </a:lnTo>
                <a:lnTo>
                  <a:pt x="1911" y="3531"/>
                </a:lnTo>
                <a:lnTo>
                  <a:pt x="1903" y="3549"/>
                </a:lnTo>
                <a:lnTo>
                  <a:pt x="1911" y="3552"/>
                </a:lnTo>
                <a:lnTo>
                  <a:pt x="1913" y="3553"/>
                </a:lnTo>
                <a:lnTo>
                  <a:pt x="1915" y="3554"/>
                </a:lnTo>
                <a:lnTo>
                  <a:pt x="1919" y="3557"/>
                </a:lnTo>
                <a:lnTo>
                  <a:pt x="1922" y="3559"/>
                </a:lnTo>
                <a:lnTo>
                  <a:pt x="1926" y="3561"/>
                </a:lnTo>
                <a:lnTo>
                  <a:pt x="1931" y="3565"/>
                </a:lnTo>
                <a:lnTo>
                  <a:pt x="1934" y="3566"/>
                </a:lnTo>
                <a:lnTo>
                  <a:pt x="1959" y="3589"/>
                </a:lnTo>
                <a:lnTo>
                  <a:pt x="1959" y="3601"/>
                </a:lnTo>
                <a:lnTo>
                  <a:pt x="1959" y="3602"/>
                </a:lnTo>
                <a:lnTo>
                  <a:pt x="1959" y="3603"/>
                </a:lnTo>
                <a:lnTo>
                  <a:pt x="1959" y="3611"/>
                </a:lnTo>
                <a:lnTo>
                  <a:pt x="1961" y="3618"/>
                </a:lnTo>
                <a:lnTo>
                  <a:pt x="1961" y="3630"/>
                </a:lnTo>
                <a:lnTo>
                  <a:pt x="1961" y="3648"/>
                </a:lnTo>
                <a:lnTo>
                  <a:pt x="1961" y="3655"/>
                </a:lnTo>
                <a:lnTo>
                  <a:pt x="1947" y="3655"/>
                </a:lnTo>
                <a:lnTo>
                  <a:pt x="1936" y="3655"/>
                </a:lnTo>
                <a:lnTo>
                  <a:pt x="1930" y="3655"/>
                </a:lnTo>
                <a:lnTo>
                  <a:pt x="1926" y="3655"/>
                </a:lnTo>
                <a:lnTo>
                  <a:pt x="1922" y="3656"/>
                </a:lnTo>
                <a:lnTo>
                  <a:pt x="1920" y="3656"/>
                </a:lnTo>
                <a:lnTo>
                  <a:pt x="1918" y="3658"/>
                </a:lnTo>
                <a:lnTo>
                  <a:pt x="1916" y="3659"/>
                </a:lnTo>
                <a:lnTo>
                  <a:pt x="1915" y="3660"/>
                </a:lnTo>
                <a:lnTo>
                  <a:pt x="1908" y="3667"/>
                </a:lnTo>
                <a:lnTo>
                  <a:pt x="1900" y="3677"/>
                </a:lnTo>
                <a:lnTo>
                  <a:pt x="1895" y="3683"/>
                </a:lnTo>
                <a:lnTo>
                  <a:pt x="1889" y="3690"/>
                </a:lnTo>
                <a:lnTo>
                  <a:pt x="1887" y="3694"/>
                </a:lnTo>
                <a:lnTo>
                  <a:pt x="1879" y="3703"/>
                </a:lnTo>
                <a:lnTo>
                  <a:pt x="1878" y="3707"/>
                </a:lnTo>
                <a:lnTo>
                  <a:pt x="1878" y="3708"/>
                </a:lnTo>
                <a:lnTo>
                  <a:pt x="1874" y="3715"/>
                </a:lnTo>
                <a:lnTo>
                  <a:pt x="1873" y="3715"/>
                </a:lnTo>
                <a:lnTo>
                  <a:pt x="1872" y="3715"/>
                </a:lnTo>
                <a:lnTo>
                  <a:pt x="1866" y="3714"/>
                </a:lnTo>
                <a:lnTo>
                  <a:pt x="1858" y="3713"/>
                </a:lnTo>
                <a:lnTo>
                  <a:pt x="1847" y="3710"/>
                </a:lnTo>
                <a:lnTo>
                  <a:pt x="1820" y="3704"/>
                </a:lnTo>
                <a:lnTo>
                  <a:pt x="1818" y="3704"/>
                </a:lnTo>
                <a:lnTo>
                  <a:pt x="1804" y="3702"/>
                </a:lnTo>
                <a:lnTo>
                  <a:pt x="1799" y="3701"/>
                </a:lnTo>
                <a:lnTo>
                  <a:pt x="1797" y="3701"/>
                </a:lnTo>
                <a:lnTo>
                  <a:pt x="1785" y="3697"/>
                </a:lnTo>
                <a:lnTo>
                  <a:pt x="1772" y="3694"/>
                </a:lnTo>
                <a:lnTo>
                  <a:pt x="1765" y="3693"/>
                </a:lnTo>
                <a:lnTo>
                  <a:pt x="1758" y="3692"/>
                </a:lnTo>
                <a:lnTo>
                  <a:pt x="1754" y="3691"/>
                </a:lnTo>
                <a:lnTo>
                  <a:pt x="1751" y="3691"/>
                </a:lnTo>
                <a:lnTo>
                  <a:pt x="1750" y="3690"/>
                </a:lnTo>
                <a:lnTo>
                  <a:pt x="1749" y="3696"/>
                </a:lnTo>
                <a:lnTo>
                  <a:pt x="1746" y="3694"/>
                </a:lnTo>
                <a:lnTo>
                  <a:pt x="1744" y="3692"/>
                </a:lnTo>
                <a:lnTo>
                  <a:pt x="1739" y="3690"/>
                </a:lnTo>
                <a:lnTo>
                  <a:pt x="1739" y="3688"/>
                </a:lnTo>
                <a:lnTo>
                  <a:pt x="1738" y="3688"/>
                </a:lnTo>
                <a:lnTo>
                  <a:pt x="1738" y="3686"/>
                </a:lnTo>
                <a:lnTo>
                  <a:pt x="1737" y="3685"/>
                </a:lnTo>
                <a:lnTo>
                  <a:pt x="1737" y="3683"/>
                </a:lnTo>
                <a:lnTo>
                  <a:pt x="1728" y="3658"/>
                </a:lnTo>
                <a:lnTo>
                  <a:pt x="1727" y="3654"/>
                </a:lnTo>
                <a:lnTo>
                  <a:pt x="1708" y="3603"/>
                </a:lnTo>
                <a:lnTo>
                  <a:pt x="1701" y="3582"/>
                </a:lnTo>
                <a:lnTo>
                  <a:pt x="1696" y="3570"/>
                </a:lnTo>
                <a:lnTo>
                  <a:pt x="1696" y="3569"/>
                </a:lnTo>
                <a:lnTo>
                  <a:pt x="1691" y="3560"/>
                </a:lnTo>
                <a:lnTo>
                  <a:pt x="1690" y="3559"/>
                </a:lnTo>
                <a:lnTo>
                  <a:pt x="1687" y="3555"/>
                </a:lnTo>
                <a:lnTo>
                  <a:pt x="1686" y="3554"/>
                </a:lnTo>
                <a:lnTo>
                  <a:pt x="1685" y="3554"/>
                </a:lnTo>
                <a:lnTo>
                  <a:pt x="1685" y="3555"/>
                </a:lnTo>
                <a:lnTo>
                  <a:pt x="1684" y="3555"/>
                </a:lnTo>
                <a:lnTo>
                  <a:pt x="1673" y="3558"/>
                </a:lnTo>
                <a:lnTo>
                  <a:pt x="1660" y="3561"/>
                </a:lnTo>
                <a:lnTo>
                  <a:pt x="1642" y="3566"/>
                </a:lnTo>
                <a:lnTo>
                  <a:pt x="1612" y="3574"/>
                </a:lnTo>
                <a:lnTo>
                  <a:pt x="1587" y="3580"/>
                </a:lnTo>
                <a:lnTo>
                  <a:pt x="1563" y="3586"/>
                </a:lnTo>
                <a:lnTo>
                  <a:pt x="1536" y="3592"/>
                </a:lnTo>
                <a:lnTo>
                  <a:pt x="1492" y="3603"/>
                </a:lnTo>
                <a:lnTo>
                  <a:pt x="1472" y="3608"/>
                </a:lnTo>
                <a:lnTo>
                  <a:pt x="1471" y="3608"/>
                </a:lnTo>
                <a:lnTo>
                  <a:pt x="1470" y="3607"/>
                </a:lnTo>
                <a:lnTo>
                  <a:pt x="1468" y="3607"/>
                </a:lnTo>
                <a:lnTo>
                  <a:pt x="1465" y="3607"/>
                </a:lnTo>
                <a:lnTo>
                  <a:pt x="1454" y="3601"/>
                </a:lnTo>
                <a:lnTo>
                  <a:pt x="1449" y="3598"/>
                </a:lnTo>
                <a:lnTo>
                  <a:pt x="1438" y="3593"/>
                </a:lnTo>
                <a:lnTo>
                  <a:pt x="1434" y="3591"/>
                </a:lnTo>
                <a:lnTo>
                  <a:pt x="1431" y="3590"/>
                </a:lnTo>
                <a:lnTo>
                  <a:pt x="1414" y="3574"/>
                </a:lnTo>
                <a:lnTo>
                  <a:pt x="1413" y="3573"/>
                </a:lnTo>
                <a:lnTo>
                  <a:pt x="1413" y="3574"/>
                </a:lnTo>
                <a:lnTo>
                  <a:pt x="1412" y="3574"/>
                </a:lnTo>
                <a:lnTo>
                  <a:pt x="1412" y="3575"/>
                </a:lnTo>
                <a:lnTo>
                  <a:pt x="1408" y="3577"/>
                </a:lnTo>
                <a:lnTo>
                  <a:pt x="1403" y="3584"/>
                </a:lnTo>
                <a:lnTo>
                  <a:pt x="1401" y="3585"/>
                </a:lnTo>
                <a:lnTo>
                  <a:pt x="1399" y="3587"/>
                </a:lnTo>
                <a:lnTo>
                  <a:pt x="1397" y="3590"/>
                </a:lnTo>
                <a:lnTo>
                  <a:pt x="1397" y="3591"/>
                </a:lnTo>
                <a:lnTo>
                  <a:pt x="1397" y="3592"/>
                </a:lnTo>
                <a:lnTo>
                  <a:pt x="1396" y="3596"/>
                </a:lnTo>
                <a:lnTo>
                  <a:pt x="1393" y="3598"/>
                </a:lnTo>
                <a:lnTo>
                  <a:pt x="1392" y="3601"/>
                </a:lnTo>
                <a:lnTo>
                  <a:pt x="1392" y="3603"/>
                </a:lnTo>
                <a:lnTo>
                  <a:pt x="1391" y="3606"/>
                </a:lnTo>
                <a:lnTo>
                  <a:pt x="1386" y="3617"/>
                </a:lnTo>
                <a:lnTo>
                  <a:pt x="1383" y="3622"/>
                </a:lnTo>
                <a:lnTo>
                  <a:pt x="1382" y="3626"/>
                </a:lnTo>
                <a:lnTo>
                  <a:pt x="1380" y="3629"/>
                </a:lnTo>
                <a:lnTo>
                  <a:pt x="1379" y="3632"/>
                </a:lnTo>
                <a:lnTo>
                  <a:pt x="1377" y="3633"/>
                </a:lnTo>
                <a:lnTo>
                  <a:pt x="1377" y="3634"/>
                </a:lnTo>
                <a:lnTo>
                  <a:pt x="1376" y="3634"/>
                </a:lnTo>
                <a:lnTo>
                  <a:pt x="1375" y="3634"/>
                </a:lnTo>
                <a:lnTo>
                  <a:pt x="1372" y="3634"/>
                </a:lnTo>
                <a:lnTo>
                  <a:pt x="1371" y="3637"/>
                </a:lnTo>
                <a:lnTo>
                  <a:pt x="1366" y="3637"/>
                </a:lnTo>
                <a:lnTo>
                  <a:pt x="1352" y="3638"/>
                </a:lnTo>
                <a:lnTo>
                  <a:pt x="1349" y="3638"/>
                </a:lnTo>
                <a:lnTo>
                  <a:pt x="1349" y="3640"/>
                </a:lnTo>
                <a:lnTo>
                  <a:pt x="1349" y="3642"/>
                </a:lnTo>
                <a:lnTo>
                  <a:pt x="1349" y="3643"/>
                </a:lnTo>
                <a:lnTo>
                  <a:pt x="1348" y="3645"/>
                </a:lnTo>
                <a:lnTo>
                  <a:pt x="1348" y="3646"/>
                </a:lnTo>
                <a:lnTo>
                  <a:pt x="1344" y="3653"/>
                </a:lnTo>
                <a:lnTo>
                  <a:pt x="1340" y="3651"/>
                </a:lnTo>
                <a:lnTo>
                  <a:pt x="1338" y="3651"/>
                </a:lnTo>
                <a:lnTo>
                  <a:pt x="1332" y="3651"/>
                </a:lnTo>
                <a:lnTo>
                  <a:pt x="1331" y="3650"/>
                </a:lnTo>
                <a:lnTo>
                  <a:pt x="1326" y="3650"/>
                </a:lnTo>
                <a:lnTo>
                  <a:pt x="1324" y="3653"/>
                </a:lnTo>
                <a:lnTo>
                  <a:pt x="1324" y="3654"/>
                </a:lnTo>
                <a:lnTo>
                  <a:pt x="1323" y="3656"/>
                </a:lnTo>
                <a:lnTo>
                  <a:pt x="1323" y="3666"/>
                </a:lnTo>
                <a:lnTo>
                  <a:pt x="1305" y="3669"/>
                </a:lnTo>
                <a:lnTo>
                  <a:pt x="1300" y="3670"/>
                </a:lnTo>
                <a:lnTo>
                  <a:pt x="1299" y="3674"/>
                </a:lnTo>
                <a:lnTo>
                  <a:pt x="1295" y="3675"/>
                </a:lnTo>
                <a:lnTo>
                  <a:pt x="1294" y="3675"/>
                </a:lnTo>
                <a:lnTo>
                  <a:pt x="1288" y="3676"/>
                </a:lnTo>
                <a:lnTo>
                  <a:pt x="1284" y="3677"/>
                </a:lnTo>
                <a:lnTo>
                  <a:pt x="1285" y="3683"/>
                </a:lnTo>
                <a:lnTo>
                  <a:pt x="1286" y="3685"/>
                </a:lnTo>
                <a:lnTo>
                  <a:pt x="1286" y="3690"/>
                </a:lnTo>
                <a:lnTo>
                  <a:pt x="1278" y="3691"/>
                </a:lnTo>
                <a:lnTo>
                  <a:pt x="1269" y="3698"/>
                </a:lnTo>
                <a:lnTo>
                  <a:pt x="1265" y="3702"/>
                </a:lnTo>
                <a:lnTo>
                  <a:pt x="1264" y="3703"/>
                </a:lnTo>
                <a:lnTo>
                  <a:pt x="1262" y="3707"/>
                </a:lnTo>
                <a:lnTo>
                  <a:pt x="1259" y="3707"/>
                </a:lnTo>
                <a:lnTo>
                  <a:pt x="1259" y="3706"/>
                </a:lnTo>
                <a:lnTo>
                  <a:pt x="1257" y="3708"/>
                </a:lnTo>
                <a:lnTo>
                  <a:pt x="1256" y="3708"/>
                </a:lnTo>
                <a:lnTo>
                  <a:pt x="1254" y="3709"/>
                </a:lnTo>
                <a:lnTo>
                  <a:pt x="1253" y="3709"/>
                </a:lnTo>
                <a:lnTo>
                  <a:pt x="1238" y="3720"/>
                </a:lnTo>
                <a:lnTo>
                  <a:pt x="1237" y="3722"/>
                </a:lnTo>
                <a:lnTo>
                  <a:pt x="1228" y="3726"/>
                </a:lnTo>
                <a:lnTo>
                  <a:pt x="1226" y="3728"/>
                </a:lnTo>
                <a:lnTo>
                  <a:pt x="1225" y="3728"/>
                </a:lnTo>
                <a:lnTo>
                  <a:pt x="1224" y="3729"/>
                </a:lnTo>
                <a:lnTo>
                  <a:pt x="1222" y="3729"/>
                </a:lnTo>
                <a:lnTo>
                  <a:pt x="1221" y="3729"/>
                </a:lnTo>
                <a:lnTo>
                  <a:pt x="1215" y="3731"/>
                </a:lnTo>
                <a:lnTo>
                  <a:pt x="1212" y="3733"/>
                </a:lnTo>
                <a:lnTo>
                  <a:pt x="1211" y="3733"/>
                </a:lnTo>
                <a:lnTo>
                  <a:pt x="1210" y="3733"/>
                </a:lnTo>
                <a:lnTo>
                  <a:pt x="1209" y="3734"/>
                </a:lnTo>
                <a:lnTo>
                  <a:pt x="1208" y="3734"/>
                </a:lnTo>
                <a:lnTo>
                  <a:pt x="1206" y="3734"/>
                </a:lnTo>
                <a:lnTo>
                  <a:pt x="1204" y="3735"/>
                </a:lnTo>
                <a:lnTo>
                  <a:pt x="1201" y="3736"/>
                </a:lnTo>
                <a:lnTo>
                  <a:pt x="1200" y="3738"/>
                </a:lnTo>
                <a:lnTo>
                  <a:pt x="1196" y="3741"/>
                </a:lnTo>
                <a:lnTo>
                  <a:pt x="1193" y="3744"/>
                </a:lnTo>
                <a:lnTo>
                  <a:pt x="1194" y="3746"/>
                </a:lnTo>
                <a:lnTo>
                  <a:pt x="1194" y="3749"/>
                </a:lnTo>
                <a:lnTo>
                  <a:pt x="1195" y="3750"/>
                </a:lnTo>
                <a:lnTo>
                  <a:pt x="1196" y="3752"/>
                </a:lnTo>
                <a:lnTo>
                  <a:pt x="1198" y="3755"/>
                </a:lnTo>
                <a:lnTo>
                  <a:pt x="1199" y="3757"/>
                </a:lnTo>
                <a:lnTo>
                  <a:pt x="1200" y="3760"/>
                </a:lnTo>
                <a:lnTo>
                  <a:pt x="1201" y="3763"/>
                </a:lnTo>
                <a:lnTo>
                  <a:pt x="1203" y="3767"/>
                </a:lnTo>
                <a:lnTo>
                  <a:pt x="1204" y="3770"/>
                </a:lnTo>
                <a:lnTo>
                  <a:pt x="1205" y="3771"/>
                </a:lnTo>
                <a:lnTo>
                  <a:pt x="1198" y="3779"/>
                </a:lnTo>
                <a:lnTo>
                  <a:pt x="1196" y="3779"/>
                </a:lnTo>
                <a:lnTo>
                  <a:pt x="1196" y="3781"/>
                </a:lnTo>
                <a:lnTo>
                  <a:pt x="1196" y="3782"/>
                </a:lnTo>
                <a:lnTo>
                  <a:pt x="1195" y="3782"/>
                </a:lnTo>
                <a:lnTo>
                  <a:pt x="1195" y="3783"/>
                </a:lnTo>
                <a:lnTo>
                  <a:pt x="1194" y="3783"/>
                </a:lnTo>
                <a:lnTo>
                  <a:pt x="1193" y="3784"/>
                </a:lnTo>
                <a:lnTo>
                  <a:pt x="1192" y="3786"/>
                </a:lnTo>
                <a:lnTo>
                  <a:pt x="1183" y="3788"/>
                </a:lnTo>
                <a:lnTo>
                  <a:pt x="1177" y="3790"/>
                </a:lnTo>
                <a:lnTo>
                  <a:pt x="1173" y="3792"/>
                </a:lnTo>
                <a:lnTo>
                  <a:pt x="1168" y="3792"/>
                </a:lnTo>
                <a:lnTo>
                  <a:pt x="1164" y="3793"/>
                </a:lnTo>
                <a:lnTo>
                  <a:pt x="1160" y="3794"/>
                </a:lnTo>
                <a:lnTo>
                  <a:pt x="1153" y="3795"/>
                </a:lnTo>
                <a:lnTo>
                  <a:pt x="1151" y="3795"/>
                </a:lnTo>
                <a:lnTo>
                  <a:pt x="1148" y="3797"/>
                </a:lnTo>
                <a:lnTo>
                  <a:pt x="1147" y="3797"/>
                </a:lnTo>
                <a:lnTo>
                  <a:pt x="1146" y="3798"/>
                </a:lnTo>
                <a:lnTo>
                  <a:pt x="1145" y="3799"/>
                </a:lnTo>
                <a:lnTo>
                  <a:pt x="1142" y="3803"/>
                </a:lnTo>
                <a:lnTo>
                  <a:pt x="1140" y="3805"/>
                </a:lnTo>
                <a:lnTo>
                  <a:pt x="1139" y="3806"/>
                </a:lnTo>
                <a:lnTo>
                  <a:pt x="1135" y="3809"/>
                </a:lnTo>
                <a:lnTo>
                  <a:pt x="1131" y="3813"/>
                </a:lnTo>
                <a:lnTo>
                  <a:pt x="1130" y="3813"/>
                </a:lnTo>
                <a:lnTo>
                  <a:pt x="1128" y="3814"/>
                </a:lnTo>
                <a:lnTo>
                  <a:pt x="1124" y="3815"/>
                </a:lnTo>
                <a:lnTo>
                  <a:pt x="1120" y="3816"/>
                </a:lnTo>
                <a:lnTo>
                  <a:pt x="1119" y="3818"/>
                </a:lnTo>
                <a:lnTo>
                  <a:pt x="1116" y="3819"/>
                </a:lnTo>
                <a:lnTo>
                  <a:pt x="1114" y="3821"/>
                </a:lnTo>
                <a:lnTo>
                  <a:pt x="1110" y="3825"/>
                </a:lnTo>
                <a:lnTo>
                  <a:pt x="1105" y="3830"/>
                </a:lnTo>
                <a:lnTo>
                  <a:pt x="1104" y="3831"/>
                </a:lnTo>
                <a:lnTo>
                  <a:pt x="1103" y="3832"/>
                </a:lnTo>
                <a:lnTo>
                  <a:pt x="1102" y="3834"/>
                </a:lnTo>
                <a:lnTo>
                  <a:pt x="1099" y="3838"/>
                </a:lnTo>
                <a:lnTo>
                  <a:pt x="1094" y="3846"/>
                </a:lnTo>
                <a:lnTo>
                  <a:pt x="1089" y="3852"/>
                </a:lnTo>
                <a:lnTo>
                  <a:pt x="1086" y="3857"/>
                </a:lnTo>
                <a:lnTo>
                  <a:pt x="1084" y="3859"/>
                </a:lnTo>
                <a:lnTo>
                  <a:pt x="1082" y="3863"/>
                </a:lnTo>
                <a:lnTo>
                  <a:pt x="1080" y="3867"/>
                </a:lnTo>
                <a:lnTo>
                  <a:pt x="1077" y="3869"/>
                </a:lnTo>
                <a:lnTo>
                  <a:pt x="1075" y="3873"/>
                </a:lnTo>
                <a:lnTo>
                  <a:pt x="1072" y="3878"/>
                </a:lnTo>
                <a:lnTo>
                  <a:pt x="1070" y="3880"/>
                </a:lnTo>
                <a:lnTo>
                  <a:pt x="1067" y="3887"/>
                </a:lnTo>
                <a:lnTo>
                  <a:pt x="1065" y="3891"/>
                </a:lnTo>
                <a:lnTo>
                  <a:pt x="1061" y="3898"/>
                </a:lnTo>
                <a:lnTo>
                  <a:pt x="1059" y="3901"/>
                </a:lnTo>
                <a:lnTo>
                  <a:pt x="1055" y="3907"/>
                </a:lnTo>
                <a:lnTo>
                  <a:pt x="1053" y="3911"/>
                </a:lnTo>
                <a:lnTo>
                  <a:pt x="1049" y="3916"/>
                </a:lnTo>
                <a:lnTo>
                  <a:pt x="1046" y="3920"/>
                </a:lnTo>
                <a:lnTo>
                  <a:pt x="1044" y="3921"/>
                </a:lnTo>
                <a:lnTo>
                  <a:pt x="1043" y="3922"/>
                </a:lnTo>
                <a:lnTo>
                  <a:pt x="1043" y="3925"/>
                </a:lnTo>
                <a:lnTo>
                  <a:pt x="1041" y="3927"/>
                </a:lnTo>
                <a:lnTo>
                  <a:pt x="1040" y="3930"/>
                </a:lnTo>
                <a:lnTo>
                  <a:pt x="1040" y="3931"/>
                </a:lnTo>
                <a:lnTo>
                  <a:pt x="1039" y="3932"/>
                </a:lnTo>
                <a:lnTo>
                  <a:pt x="1039" y="3933"/>
                </a:lnTo>
                <a:lnTo>
                  <a:pt x="1039" y="3936"/>
                </a:lnTo>
                <a:lnTo>
                  <a:pt x="1038" y="3938"/>
                </a:lnTo>
                <a:lnTo>
                  <a:pt x="1038" y="3943"/>
                </a:lnTo>
                <a:lnTo>
                  <a:pt x="1038" y="3947"/>
                </a:lnTo>
                <a:lnTo>
                  <a:pt x="1038" y="3948"/>
                </a:lnTo>
                <a:lnTo>
                  <a:pt x="1038" y="3949"/>
                </a:lnTo>
                <a:lnTo>
                  <a:pt x="1038" y="3951"/>
                </a:lnTo>
                <a:lnTo>
                  <a:pt x="1039" y="3952"/>
                </a:lnTo>
                <a:lnTo>
                  <a:pt x="1038" y="3953"/>
                </a:lnTo>
                <a:lnTo>
                  <a:pt x="1037" y="3954"/>
                </a:lnTo>
                <a:lnTo>
                  <a:pt x="1037" y="3955"/>
                </a:lnTo>
                <a:lnTo>
                  <a:pt x="1038" y="3957"/>
                </a:lnTo>
                <a:lnTo>
                  <a:pt x="1018" y="3963"/>
                </a:lnTo>
                <a:lnTo>
                  <a:pt x="1003" y="3969"/>
                </a:lnTo>
                <a:lnTo>
                  <a:pt x="987" y="3975"/>
                </a:lnTo>
                <a:lnTo>
                  <a:pt x="816" y="4042"/>
                </a:lnTo>
                <a:lnTo>
                  <a:pt x="809" y="4038"/>
                </a:lnTo>
                <a:lnTo>
                  <a:pt x="800" y="4034"/>
                </a:lnTo>
                <a:lnTo>
                  <a:pt x="790" y="4031"/>
                </a:lnTo>
                <a:lnTo>
                  <a:pt x="783" y="4027"/>
                </a:lnTo>
                <a:lnTo>
                  <a:pt x="777" y="4024"/>
                </a:lnTo>
                <a:lnTo>
                  <a:pt x="776" y="4024"/>
                </a:lnTo>
                <a:lnTo>
                  <a:pt x="767" y="4021"/>
                </a:lnTo>
                <a:lnTo>
                  <a:pt x="763" y="4019"/>
                </a:lnTo>
                <a:lnTo>
                  <a:pt x="756" y="4017"/>
                </a:lnTo>
                <a:lnTo>
                  <a:pt x="752" y="4016"/>
                </a:lnTo>
                <a:lnTo>
                  <a:pt x="747" y="4013"/>
                </a:lnTo>
                <a:lnTo>
                  <a:pt x="744" y="4012"/>
                </a:lnTo>
                <a:lnTo>
                  <a:pt x="741" y="4012"/>
                </a:lnTo>
                <a:lnTo>
                  <a:pt x="739" y="4011"/>
                </a:lnTo>
                <a:lnTo>
                  <a:pt x="733" y="4008"/>
                </a:lnTo>
                <a:lnTo>
                  <a:pt x="726" y="4007"/>
                </a:lnTo>
                <a:lnTo>
                  <a:pt x="457" y="3919"/>
                </a:lnTo>
                <a:lnTo>
                  <a:pt x="453" y="3917"/>
                </a:lnTo>
                <a:lnTo>
                  <a:pt x="452" y="3921"/>
                </a:lnTo>
                <a:lnTo>
                  <a:pt x="451" y="3935"/>
                </a:lnTo>
                <a:lnTo>
                  <a:pt x="446" y="3947"/>
                </a:lnTo>
                <a:lnTo>
                  <a:pt x="437" y="3965"/>
                </a:lnTo>
                <a:lnTo>
                  <a:pt x="436" y="3967"/>
                </a:lnTo>
                <a:lnTo>
                  <a:pt x="437" y="3968"/>
                </a:lnTo>
                <a:lnTo>
                  <a:pt x="435" y="3971"/>
                </a:lnTo>
                <a:lnTo>
                  <a:pt x="434" y="3974"/>
                </a:lnTo>
                <a:lnTo>
                  <a:pt x="429" y="3980"/>
                </a:lnTo>
                <a:lnTo>
                  <a:pt x="424" y="3987"/>
                </a:lnTo>
                <a:lnTo>
                  <a:pt x="419" y="3995"/>
                </a:lnTo>
                <a:lnTo>
                  <a:pt x="408" y="4015"/>
                </a:lnTo>
                <a:lnTo>
                  <a:pt x="407" y="4016"/>
                </a:lnTo>
                <a:lnTo>
                  <a:pt x="403" y="4023"/>
                </a:lnTo>
                <a:lnTo>
                  <a:pt x="403" y="4032"/>
                </a:lnTo>
                <a:lnTo>
                  <a:pt x="403" y="4035"/>
                </a:lnTo>
                <a:lnTo>
                  <a:pt x="403" y="4037"/>
                </a:lnTo>
                <a:lnTo>
                  <a:pt x="403" y="4038"/>
                </a:lnTo>
                <a:lnTo>
                  <a:pt x="404" y="4042"/>
                </a:lnTo>
                <a:lnTo>
                  <a:pt x="399" y="4054"/>
                </a:lnTo>
                <a:lnTo>
                  <a:pt x="399" y="4055"/>
                </a:lnTo>
                <a:lnTo>
                  <a:pt x="398" y="4055"/>
                </a:lnTo>
                <a:lnTo>
                  <a:pt x="397" y="4056"/>
                </a:lnTo>
                <a:lnTo>
                  <a:pt x="395" y="4056"/>
                </a:lnTo>
                <a:lnTo>
                  <a:pt x="395" y="4058"/>
                </a:lnTo>
                <a:lnTo>
                  <a:pt x="394" y="4058"/>
                </a:lnTo>
                <a:lnTo>
                  <a:pt x="394" y="4059"/>
                </a:lnTo>
                <a:lnTo>
                  <a:pt x="393" y="4060"/>
                </a:lnTo>
                <a:lnTo>
                  <a:pt x="391" y="4061"/>
                </a:lnTo>
                <a:lnTo>
                  <a:pt x="389" y="4063"/>
                </a:lnTo>
                <a:lnTo>
                  <a:pt x="388" y="4063"/>
                </a:lnTo>
                <a:lnTo>
                  <a:pt x="387" y="4064"/>
                </a:lnTo>
                <a:lnTo>
                  <a:pt x="383" y="4067"/>
                </a:lnTo>
                <a:lnTo>
                  <a:pt x="382" y="4067"/>
                </a:lnTo>
                <a:lnTo>
                  <a:pt x="381" y="4069"/>
                </a:lnTo>
                <a:lnTo>
                  <a:pt x="378" y="4070"/>
                </a:lnTo>
                <a:lnTo>
                  <a:pt x="368" y="4079"/>
                </a:lnTo>
                <a:lnTo>
                  <a:pt x="366" y="4080"/>
                </a:lnTo>
                <a:lnTo>
                  <a:pt x="365" y="4081"/>
                </a:lnTo>
                <a:lnTo>
                  <a:pt x="363" y="4081"/>
                </a:lnTo>
                <a:lnTo>
                  <a:pt x="363" y="4082"/>
                </a:lnTo>
                <a:lnTo>
                  <a:pt x="362" y="4083"/>
                </a:lnTo>
                <a:lnTo>
                  <a:pt x="361" y="4083"/>
                </a:lnTo>
                <a:lnTo>
                  <a:pt x="352" y="4091"/>
                </a:lnTo>
                <a:lnTo>
                  <a:pt x="351" y="4092"/>
                </a:lnTo>
                <a:lnTo>
                  <a:pt x="350" y="4092"/>
                </a:lnTo>
                <a:lnTo>
                  <a:pt x="351" y="4093"/>
                </a:lnTo>
                <a:lnTo>
                  <a:pt x="354" y="4098"/>
                </a:lnTo>
                <a:lnTo>
                  <a:pt x="345" y="4099"/>
                </a:lnTo>
                <a:lnTo>
                  <a:pt x="343" y="4099"/>
                </a:lnTo>
                <a:lnTo>
                  <a:pt x="339" y="4098"/>
                </a:lnTo>
                <a:lnTo>
                  <a:pt x="336" y="4098"/>
                </a:lnTo>
                <a:lnTo>
                  <a:pt x="333" y="4097"/>
                </a:lnTo>
                <a:lnTo>
                  <a:pt x="330" y="4097"/>
                </a:lnTo>
                <a:lnTo>
                  <a:pt x="329" y="4097"/>
                </a:lnTo>
                <a:lnTo>
                  <a:pt x="327" y="4097"/>
                </a:lnTo>
                <a:lnTo>
                  <a:pt x="319" y="4096"/>
                </a:lnTo>
                <a:lnTo>
                  <a:pt x="311" y="4096"/>
                </a:lnTo>
                <a:lnTo>
                  <a:pt x="307" y="4096"/>
                </a:lnTo>
                <a:lnTo>
                  <a:pt x="301" y="4096"/>
                </a:lnTo>
                <a:lnTo>
                  <a:pt x="295" y="4096"/>
                </a:lnTo>
                <a:lnTo>
                  <a:pt x="290" y="4096"/>
                </a:lnTo>
                <a:lnTo>
                  <a:pt x="285" y="4096"/>
                </a:lnTo>
                <a:lnTo>
                  <a:pt x="282" y="4096"/>
                </a:lnTo>
                <a:lnTo>
                  <a:pt x="274" y="4093"/>
                </a:lnTo>
                <a:lnTo>
                  <a:pt x="272" y="4093"/>
                </a:lnTo>
                <a:lnTo>
                  <a:pt x="271" y="4093"/>
                </a:lnTo>
                <a:lnTo>
                  <a:pt x="270" y="4093"/>
                </a:lnTo>
                <a:lnTo>
                  <a:pt x="266" y="4092"/>
                </a:lnTo>
                <a:lnTo>
                  <a:pt x="263" y="4092"/>
                </a:lnTo>
                <a:lnTo>
                  <a:pt x="260" y="4092"/>
                </a:lnTo>
                <a:lnTo>
                  <a:pt x="254" y="4092"/>
                </a:lnTo>
                <a:lnTo>
                  <a:pt x="253" y="4091"/>
                </a:lnTo>
                <a:lnTo>
                  <a:pt x="250" y="4091"/>
                </a:lnTo>
                <a:lnTo>
                  <a:pt x="243" y="4088"/>
                </a:lnTo>
                <a:lnTo>
                  <a:pt x="239" y="4087"/>
                </a:lnTo>
                <a:lnTo>
                  <a:pt x="232" y="4085"/>
                </a:lnTo>
                <a:lnTo>
                  <a:pt x="227" y="4083"/>
                </a:lnTo>
                <a:lnTo>
                  <a:pt x="217" y="4083"/>
                </a:lnTo>
                <a:lnTo>
                  <a:pt x="215" y="4082"/>
                </a:lnTo>
                <a:lnTo>
                  <a:pt x="212" y="4082"/>
                </a:lnTo>
                <a:lnTo>
                  <a:pt x="205" y="4080"/>
                </a:lnTo>
                <a:lnTo>
                  <a:pt x="197" y="4079"/>
                </a:lnTo>
                <a:lnTo>
                  <a:pt x="195" y="4079"/>
                </a:lnTo>
                <a:lnTo>
                  <a:pt x="191" y="4077"/>
                </a:lnTo>
                <a:lnTo>
                  <a:pt x="189" y="4076"/>
                </a:lnTo>
                <a:lnTo>
                  <a:pt x="184" y="4075"/>
                </a:lnTo>
                <a:lnTo>
                  <a:pt x="181" y="4075"/>
                </a:lnTo>
                <a:lnTo>
                  <a:pt x="173" y="4072"/>
                </a:lnTo>
                <a:lnTo>
                  <a:pt x="171" y="4072"/>
                </a:lnTo>
                <a:lnTo>
                  <a:pt x="169" y="4071"/>
                </a:lnTo>
                <a:lnTo>
                  <a:pt x="167" y="4071"/>
                </a:lnTo>
                <a:lnTo>
                  <a:pt x="165" y="4072"/>
                </a:lnTo>
                <a:lnTo>
                  <a:pt x="163" y="4072"/>
                </a:lnTo>
                <a:lnTo>
                  <a:pt x="160" y="4074"/>
                </a:lnTo>
                <a:lnTo>
                  <a:pt x="158" y="4074"/>
                </a:lnTo>
                <a:lnTo>
                  <a:pt x="151" y="4074"/>
                </a:lnTo>
                <a:lnTo>
                  <a:pt x="151" y="4072"/>
                </a:lnTo>
                <a:lnTo>
                  <a:pt x="149" y="4070"/>
                </a:lnTo>
                <a:lnTo>
                  <a:pt x="149" y="4069"/>
                </a:lnTo>
                <a:lnTo>
                  <a:pt x="149" y="4063"/>
                </a:lnTo>
                <a:lnTo>
                  <a:pt x="149" y="4061"/>
                </a:lnTo>
                <a:lnTo>
                  <a:pt x="149" y="4060"/>
                </a:lnTo>
                <a:lnTo>
                  <a:pt x="110" y="4055"/>
                </a:lnTo>
                <a:lnTo>
                  <a:pt x="105" y="4055"/>
                </a:lnTo>
                <a:lnTo>
                  <a:pt x="88" y="4054"/>
                </a:lnTo>
                <a:lnTo>
                  <a:pt x="85" y="4053"/>
                </a:lnTo>
                <a:lnTo>
                  <a:pt x="83" y="4053"/>
                </a:lnTo>
                <a:lnTo>
                  <a:pt x="72" y="4051"/>
                </a:lnTo>
                <a:lnTo>
                  <a:pt x="68" y="4051"/>
                </a:lnTo>
                <a:lnTo>
                  <a:pt x="67" y="4051"/>
                </a:lnTo>
                <a:lnTo>
                  <a:pt x="66" y="4051"/>
                </a:lnTo>
                <a:lnTo>
                  <a:pt x="52" y="4050"/>
                </a:lnTo>
                <a:lnTo>
                  <a:pt x="50" y="4049"/>
                </a:lnTo>
                <a:lnTo>
                  <a:pt x="47" y="4049"/>
                </a:lnTo>
                <a:lnTo>
                  <a:pt x="37" y="4048"/>
                </a:lnTo>
                <a:lnTo>
                  <a:pt x="36" y="4048"/>
                </a:lnTo>
                <a:lnTo>
                  <a:pt x="35" y="4048"/>
                </a:lnTo>
                <a:lnTo>
                  <a:pt x="20" y="4047"/>
                </a:lnTo>
                <a:lnTo>
                  <a:pt x="9" y="4045"/>
                </a:lnTo>
                <a:lnTo>
                  <a:pt x="0" y="4044"/>
                </a:lnTo>
                <a:lnTo>
                  <a:pt x="0" y="4042"/>
                </a:lnTo>
                <a:lnTo>
                  <a:pt x="0" y="4040"/>
                </a:lnTo>
                <a:lnTo>
                  <a:pt x="2" y="4037"/>
                </a:lnTo>
                <a:lnTo>
                  <a:pt x="3" y="4032"/>
                </a:lnTo>
                <a:lnTo>
                  <a:pt x="5" y="4024"/>
                </a:lnTo>
                <a:lnTo>
                  <a:pt x="7" y="4021"/>
                </a:lnTo>
                <a:lnTo>
                  <a:pt x="8" y="4018"/>
                </a:lnTo>
                <a:lnTo>
                  <a:pt x="9" y="4011"/>
                </a:lnTo>
                <a:lnTo>
                  <a:pt x="10" y="4008"/>
                </a:lnTo>
                <a:lnTo>
                  <a:pt x="12" y="4007"/>
                </a:lnTo>
                <a:lnTo>
                  <a:pt x="14" y="4000"/>
                </a:lnTo>
                <a:lnTo>
                  <a:pt x="21" y="4006"/>
                </a:lnTo>
                <a:lnTo>
                  <a:pt x="23" y="4006"/>
                </a:lnTo>
                <a:lnTo>
                  <a:pt x="23" y="4005"/>
                </a:lnTo>
                <a:lnTo>
                  <a:pt x="23" y="4003"/>
                </a:lnTo>
                <a:lnTo>
                  <a:pt x="28" y="3974"/>
                </a:lnTo>
                <a:lnTo>
                  <a:pt x="28" y="3973"/>
                </a:lnTo>
                <a:lnTo>
                  <a:pt x="30" y="3958"/>
                </a:lnTo>
                <a:lnTo>
                  <a:pt x="32" y="3937"/>
                </a:lnTo>
                <a:lnTo>
                  <a:pt x="36" y="3919"/>
                </a:lnTo>
                <a:lnTo>
                  <a:pt x="39" y="3901"/>
                </a:lnTo>
                <a:lnTo>
                  <a:pt x="39" y="3900"/>
                </a:lnTo>
                <a:lnTo>
                  <a:pt x="42" y="3882"/>
                </a:lnTo>
                <a:lnTo>
                  <a:pt x="44" y="3875"/>
                </a:lnTo>
                <a:lnTo>
                  <a:pt x="45" y="3872"/>
                </a:lnTo>
                <a:lnTo>
                  <a:pt x="47" y="3858"/>
                </a:lnTo>
                <a:lnTo>
                  <a:pt x="48" y="3854"/>
                </a:lnTo>
                <a:lnTo>
                  <a:pt x="51" y="3846"/>
                </a:lnTo>
                <a:lnTo>
                  <a:pt x="51" y="3845"/>
                </a:lnTo>
                <a:lnTo>
                  <a:pt x="53" y="3836"/>
                </a:lnTo>
                <a:lnTo>
                  <a:pt x="56" y="3830"/>
                </a:lnTo>
                <a:lnTo>
                  <a:pt x="58" y="3824"/>
                </a:lnTo>
                <a:lnTo>
                  <a:pt x="61" y="3820"/>
                </a:lnTo>
                <a:lnTo>
                  <a:pt x="62" y="3816"/>
                </a:lnTo>
                <a:lnTo>
                  <a:pt x="62" y="3814"/>
                </a:lnTo>
                <a:lnTo>
                  <a:pt x="63" y="3805"/>
                </a:lnTo>
                <a:lnTo>
                  <a:pt x="64" y="3806"/>
                </a:lnTo>
                <a:lnTo>
                  <a:pt x="71" y="3787"/>
                </a:lnTo>
                <a:lnTo>
                  <a:pt x="45" y="3781"/>
                </a:lnTo>
                <a:lnTo>
                  <a:pt x="44" y="3776"/>
                </a:lnTo>
                <a:lnTo>
                  <a:pt x="42" y="3770"/>
                </a:lnTo>
                <a:lnTo>
                  <a:pt x="39" y="3758"/>
                </a:lnTo>
                <a:lnTo>
                  <a:pt x="39" y="3756"/>
                </a:lnTo>
                <a:lnTo>
                  <a:pt x="37" y="3752"/>
                </a:lnTo>
                <a:lnTo>
                  <a:pt x="37" y="3751"/>
                </a:lnTo>
                <a:lnTo>
                  <a:pt x="34" y="3739"/>
                </a:lnTo>
                <a:lnTo>
                  <a:pt x="32" y="3734"/>
                </a:lnTo>
                <a:lnTo>
                  <a:pt x="31" y="3728"/>
                </a:lnTo>
                <a:lnTo>
                  <a:pt x="31" y="3724"/>
                </a:lnTo>
                <a:lnTo>
                  <a:pt x="30" y="3722"/>
                </a:lnTo>
                <a:lnTo>
                  <a:pt x="30" y="3717"/>
                </a:lnTo>
                <a:lnTo>
                  <a:pt x="29" y="3714"/>
                </a:lnTo>
                <a:lnTo>
                  <a:pt x="29" y="3710"/>
                </a:lnTo>
                <a:lnTo>
                  <a:pt x="30" y="3709"/>
                </a:lnTo>
                <a:lnTo>
                  <a:pt x="31" y="3709"/>
                </a:lnTo>
                <a:lnTo>
                  <a:pt x="32" y="3708"/>
                </a:lnTo>
                <a:lnTo>
                  <a:pt x="34" y="3707"/>
                </a:lnTo>
                <a:lnTo>
                  <a:pt x="35" y="3707"/>
                </a:lnTo>
                <a:lnTo>
                  <a:pt x="37" y="3710"/>
                </a:lnTo>
                <a:lnTo>
                  <a:pt x="39" y="3712"/>
                </a:lnTo>
                <a:lnTo>
                  <a:pt x="41" y="3713"/>
                </a:lnTo>
                <a:lnTo>
                  <a:pt x="46" y="3715"/>
                </a:lnTo>
                <a:lnTo>
                  <a:pt x="62" y="3707"/>
                </a:lnTo>
                <a:lnTo>
                  <a:pt x="71" y="3703"/>
                </a:lnTo>
                <a:lnTo>
                  <a:pt x="77" y="3699"/>
                </a:lnTo>
                <a:lnTo>
                  <a:pt x="84" y="3696"/>
                </a:lnTo>
                <a:lnTo>
                  <a:pt x="85" y="3694"/>
                </a:lnTo>
                <a:lnTo>
                  <a:pt x="92" y="3692"/>
                </a:lnTo>
                <a:lnTo>
                  <a:pt x="96" y="3690"/>
                </a:lnTo>
                <a:lnTo>
                  <a:pt x="100" y="3688"/>
                </a:lnTo>
                <a:lnTo>
                  <a:pt x="103" y="3687"/>
                </a:lnTo>
                <a:lnTo>
                  <a:pt x="105" y="3687"/>
                </a:lnTo>
                <a:lnTo>
                  <a:pt x="109" y="3685"/>
                </a:lnTo>
                <a:lnTo>
                  <a:pt x="111" y="3685"/>
                </a:lnTo>
                <a:lnTo>
                  <a:pt x="110" y="3683"/>
                </a:lnTo>
                <a:lnTo>
                  <a:pt x="114" y="3677"/>
                </a:lnTo>
                <a:lnTo>
                  <a:pt x="115" y="3676"/>
                </a:lnTo>
                <a:lnTo>
                  <a:pt x="117" y="3671"/>
                </a:lnTo>
                <a:lnTo>
                  <a:pt x="122" y="3662"/>
                </a:lnTo>
                <a:lnTo>
                  <a:pt x="124" y="3660"/>
                </a:lnTo>
                <a:lnTo>
                  <a:pt x="125" y="3660"/>
                </a:lnTo>
                <a:lnTo>
                  <a:pt x="125" y="3659"/>
                </a:lnTo>
                <a:lnTo>
                  <a:pt x="127" y="3655"/>
                </a:lnTo>
                <a:lnTo>
                  <a:pt x="136" y="3648"/>
                </a:lnTo>
                <a:lnTo>
                  <a:pt x="143" y="3648"/>
                </a:lnTo>
                <a:lnTo>
                  <a:pt x="149" y="3644"/>
                </a:lnTo>
                <a:lnTo>
                  <a:pt x="151" y="3644"/>
                </a:lnTo>
                <a:lnTo>
                  <a:pt x="153" y="3642"/>
                </a:lnTo>
                <a:lnTo>
                  <a:pt x="157" y="3639"/>
                </a:lnTo>
                <a:lnTo>
                  <a:pt x="168" y="3629"/>
                </a:lnTo>
                <a:lnTo>
                  <a:pt x="170" y="3627"/>
                </a:lnTo>
                <a:lnTo>
                  <a:pt x="173" y="3624"/>
                </a:lnTo>
                <a:lnTo>
                  <a:pt x="179" y="3618"/>
                </a:lnTo>
                <a:lnTo>
                  <a:pt x="179" y="3617"/>
                </a:lnTo>
                <a:lnTo>
                  <a:pt x="185" y="3613"/>
                </a:lnTo>
                <a:lnTo>
                  <a:pt x="186" y="3613"/>
                </a:lnTo>
                <a:lnTo>
                  <a:pt x="187" y="3614"/>
                </a:lnTo>
                <a:lnTo>
                  <a:pt x="194" y="3611"/>
                </a:lnTo>
                <a:lnTo>
                  <a:pt x="197" y="3607"/>
                </a:lnTo>
                <a:lnTo>
                  <a:pt x="205" y="3601"/>
                </a:lnTo>
                <a:lnTo>
                  <a:pt x="207" y="3598"/>
                </a:lnTo>
                <a:lnTo>
                  <a:pt x="211" y="3596"/>
                </a:lnTo>
                <a:lnTo>
                  <a:pt x="212" y="3595"/>
                </a:lnTo>
                <a:lnTo>
                  <a:pt x="222" y="3591"/>
                </a:lnTo>
                <a:lnTo>
                  <a:pt x="223" y="3591"/>
                </a:lnTo>
                <a:lnTo>
                  <a:pt x="224" y="3591"/>
                </a:lnTo>
                <a:lnTo>
                  <a:pt x="232" y="3587"/>
                </a:lnTo>
                <a:lnTo>
                  <a:pt x="240" y="3585"/>
                </a:lnTo>
                <a:lnTo>
                  <a:pt x="248" y="3581"/>
                </a:lnTo>
                <a:lnTo>
                  <a:pt x="253" y="3580"/>
                </a:lnTo>
                <a:lnTo>
                  <a:pt x="254" y="3580"/>
                </a:lnTo>
                <a:lnTo>
                  <a:pt x="256" y="3579"/>
                </a:lnTo>
                <a:lnTo>
                  <a:pt x="259" y="3577"/>
                </a:lnTo>
                <a:lnTo>
                  <a:pt x="267" y="3574"/>
                </a:lnTo>
                <a:lnTo>
                  <a:pt x="270" y="3573"/>
                </a:lnTo>
                <a:lnTo>
                  <a:pt x="276" y="3570"/>
                </a:lnTo>
                <a:lnTo>
                  <a:pt x="280" y="3570"/>
                </a:lnTo>
                <a:lnTo>
                  <a:pt x="281" y="3569"/>
                </a:lnTo>
                <a:lnTo>
                  <a:pt x="285" y="3568"/>
                </a:lnTo>
                <a:lnTo>
                  <a:pt x="288" y="3565"/>
                </a:lnTo>
                <a:lnTo>
                  <a:pt x="292" y="3564"/>
                </a:lnTo>
                <a:lnTo>
                  <a:pt x="297" y="3561"/>
                </a:lnTo>
                <a:lnTo>
                  <a:pt x="299" y="3561"/>
                </a:lnTo>
                <a:lnTo>
                  <a:pt x="301" y="3560"/>
                </a:lnTo>
                <a:lnTo>
                  <a:pt x="303" y="3560"/>
                </a:lnTo>
                <a:lnTo>
                  <a:pt x="304" y="3559"/>
                </a:lnTo>
                <a:lnTo>
                  <a:pt x="345" y="3557"/>
                </a:lnTo>
                <a:lnTo>
                  <a:pt x="360" y="3557"/>
                </a:lnTo>
                <a:lnTo>
                  <a:pt x="365" y="3555"/>
                </a:lnTo>
                <a:lnTo>
                  <a:pt x="365" y="3553"/>
                </a:lnTo>
                <a:lnTo>
                  <a:pt x="365" y="3552"/>
                </a:lnTo>
                <a:lnTo>
                  <a:pt x="357" y="3531"/>
                </a:lnTo>
                <a:lnTo>
                  <a:pt x="352" y="3515"/>
                </a:lnTo>
                <a:lnTo>
                  <a:pt x="359" y="3513"/>
                </a:lnTo>
                <a:lnTo>
                  <a:pt x="355" y="3502"/>
                </a:lnTo>
                <a:lnTo>
                  <a:pt x="354" y="3496"/>
                </a:lnTo>
                <a:lnTo>
                  <a:pt x="352" y="3495"/>
                </a:lnTo>
                <a:lnTo>
                  <a:pt x="352" y="3494"/>
                </a:lnTo>
                <a:lnTo>
                  <a:pt x="351" y="3491"/>
                </a:lnTo>
                <a:lnTo>
                  <a:pt x="347" y="3480"/>
                </a:lnTo>
                <a:lnTo>
                  <a:pt x="344" y="3468"/>
                </a:lnTo>
                <a:lnTo>
                  <a:pt x="350" y="3465"/>
                </a:lnTo>
                <a:lnTo>
                  <a:pt x="347" y="3458"/>
                </a:lnTo>
                <a:lnTo>
                  <a:pt x="346" y="3453"/>
                </a:lnTo>
                <a:lnTo>
                  <a:pt x="344" y="3454"/>
                </a:lnTo>
                <a:lnTo>
                  <a:pt x="343" y="3453"/>
                </a:lnTo>
                <a:lnTo>
                  <a:pt x="343" y="3452"/>
                </a:lnTo>
                <a:lnTo>
                  <a:pt x="341" y="3448"/>
                </a:lnTo>
                <a:lnTo>
                  <a:pt x="333" y="3425"/>
                </a:lnTo>
                <a:lnTo>
                  <a:pt x="331" y="3421"/>
                </a:lnTo>
                <a:lnTo>
                  <a:pt x="330" y="3419"/>
                </a:lnTo>
                <a:lnTo>
                  <a:pt x="333" y="3419"/>
                </a:lnTo>
                <a:lnTo>
                  <a:pt x="334" y="3419"/>
                </a:lnTo>
                <a:lnTo>
                  <a:pt x="335" y="3417"/>
                </a:lnTo>
                <a:lnTo>
                  <a:pt x="334" y="3416"/>
                </a:lnTo>
                <a:lnTo>
                  <a:pt x="328" y="3403"/>
                </a:lnTo>
                <a:lnTo>
                  <a:pt x="325" y="3398"/>
                </a:lnTo>
                <a:lnTo>
                  <a:pt x="317" y="3378"/>
                </a:lnTo>
                <a:lnTo>
                  <a:pt x="315" y="3374"/>
                </a:lnTo>
                <a:lnTo>
                  <a:pt x="311" y="3363"/>
                </a:lnTo>
                <a:lnTo>
                  <a:pt x="304" y="3347"/>
                </a:lnTo>
                <a:lnTo>
                  <a:pt x="303" y="3346"/>
                </a:lnTo>
                <a:lnTo>
                  <a:pt x="296" y="3349"/>
                </a:lnTo>
                <a:lnTo>
                  <a:pt x="296" y="3347"/>
                </a:lnTo>
                <a:lnTo>
                  <a:pt x="292" y="3337"/>
                </a:lnTo>
                <a:lnTo>
                  <a:pt x="288" y="3326"/>
                </a:lnTo>
                <a:lnTo>
                  <a:pt x="283" y="3319"/>
                </a:lnTo>
                <a:lnTo>
                  <a:pt x="282" y="3315"/>
                </a:lnTo>
                <a:lnTo>
                  <a:pt x="281" y="3313"/>
                </a:lnTo>
                <a:lnTo>
                  <a:pt x="271" y="3294"/>
                </a:lnTo>
                <a:lnTo>
                  <a:pt x="263" y="3277"/>
                </a:lnTo>
                <a:lnTo>
                  <a:pt x="254" y="3260"/>
                </a:lnTo>
                <a:lnTo>
                  <a:pt x="254" y="3259"/>
                </a:lnTo>
                <a:lnTo>
                  <a:pt x="254" y="3257"/>
                </a:lnTo>
                <a:lnTo>
                  <a:pt x="240" y="3229"/>
                </a:lnTo>
                <a:lnTo>
                  <a:pt x="235" y="3219"/>
                </a:lnTo>
                <a:lnTo>
                  <a:pt x="227" y="3200"/>
                </a:lnTo>
                <a:lnTo>
                  <a:pt x="226" y="3198"/>
                </a:lnTo>
                <a:lnTo>
                  <a:pt x="224" y="3195"/>
                </a:lnTo>
                <a:lnTo>
                  <a:pt x="219" y="3186"/>
                </a:lnTo>
                <a:lnTo>
                  <a:pt x="216" y="3177"/>
                </a:lnTo>
                <a:lnTo>
                  <a:pt x="211" y="3165"/>
                </a:lnTo>
                <a:lnTo>
                  <a:pt x="207" y="3156"/>
                </a:lnTo>
                <a:lnTo>
                  <a:pt x="207" y="3155"/>
                </a:lnTo>
                <a:lnTo>
                  <a:pt x="206" y="3153"/>
                </a:lnTo>
                <a:lnTo>
                  <a:pt x="205" y="3149"/>
                </a:lnTo>
                <a:lnTo>
                  <a:pt x="203" y="3145"/>
                </a:lnTo>
                <a:lnTo>
                  <a:pt x="203" y="3142"/>
                </a:lnTo>
                <a:lnTo>
                  <a:pt x="202" y="3140"/>
                </a:lnTo>
                <a:lnTo>
                  <a:pt x="202" y="3138"/>
                </a:lnTo>
                <a:lnTo>
                  <a:pt x="201" y="3134"/>
                </a:lnTo>
                <a:lnTo>
                  <a:pt x="197" y="3124"/>
                </a:lnTo>
                <a:lnTo>
                  <a:pt x="197" y="3123"/>
                </a:lnTo>
                <a:lnTo>
                  <a:pt x="196" y="3122"/>
                </a:lnTo>
                <a:lnTo>
                  <a:pt x="194" y="3112"/>
                </a:lnTo>
                <a:lnTo>
                  <a:pt x="194" y="3111"/>
                </a:lnTo>
                <a:lnTo>
                  <a:pt x="192" y="3110"/>
                </a:lnTo>
                <a:lnTo>
                  <a:pt x="190" y="3101"/>
                </a:lnTo>
                <a:lnTo>
                  <a:pt x="187" y="3096"/>
                </a:lnTo>
                <a:lnTo>
                  <a:pt x="185" y="3091"/>
                </a:lnTo>
                <a:lnTo>
                  <a:pt x="184" y="3088"/>
                </a:lnTo>
                <a:lnTo>
                  <a:pt x="181" y="3081"/>
                </a:lnTo>
                <a:lnTo>
                  <a:pt x="180" y="3078"/>
                </a:lnTo>
                <a:lnTo>
                  <a:pt x="179" y="3074"/>
                </a:lnTo>
                <a:lnTo>
                  <a:pt x="176" y="3069"/>
                </a:lnTo>
                <a:lnTo>
                  <a:pt x="175" y="3067"/>
                </a:lnTo>
                <a:lnTo>
                  <a:pt x="174" y="3062"/>
                </a:lnTo>
                <a:lnTo>
                  <a:pt x="171" y="3058"/>
                </a:lnTo>
                <a:lnTo>
                  <a:pt x="164" y="3039"/>
                </a:lnTo>
                <a:lnTo>
                  <a:pt x="163" y="3033"/>
                </a:lnTo>
                <a:lnTo>
                  <a:pt x="162" y="3032"/>
                </a:lnTo>
                <a:lnTo>
                  <a:pt x="156" y="3032"/>
                </a:lnTo>
                <a:lnTo>
                  <a:pt x="149" y="3033"/>
                </a:lnTo>
                <a:lnTo>
                  <a:pt x="140" y="3036"/>
                </a:lnTo>
                <a:lnTo>
                  <a:pt x="138" y="3036"/>
                </a:lnTo>
                <a:lnTo>
                  <a:pt x="136" y="3037"/>
                </a:lnTo>
                <a:lnTo>
                  <a:pt x="133" y="3030"/>
                </a:lnTo>
                <a:lnTo>
                  <a:pt x="132" y="3030"/>
                </a:lnTo>
                <a:lnTo>
                  <a:pt x="131" y="3028"/>
                </a:lnTo>
                <a:lnTo>
                  <a:pt x="130" y="3026"/>
                </a:lnTo>
                <a:lnTo>
                  <a:pt x="128" y="3022"/>
                </a:lnTo>
                <a:lnTo>
                  <a:pt x="125" y="3010"/>
                </a:lnTo>
                <a:lnTo>
                  <a:pt x="122" y="3005"/>
                </a:lnTo>
                <a:lnTo>
                  <a:pt x="120" y="2996"/>
                </a:lnTo>
                <a:lnTo>
                  <a:pt x="117" y="2988"/>
                </a:lnTo>
                <a:lnTo>
                  <a:pt x="115" y="2980"/>
                </a:lnTo>
                <a:lnTo>
                  <a:pt x="110" y="2967"/>
                </a:lnTo>
                <a:lnTo>
                  <a:pt x="105" y="2947"/>
                </a:lnTo>
                <a:lnTo>
                  <a:pt x="104" y="2942"/>
                </a:lnTo>
                <a:lnTo>
                  <a:pt x="103" y="2941"/>
                </a:lnTo>
                <a:lnTo>
                  <a:pt x="105" y="2939"/>
                </a:lnTo>
                <a:lnTo>
                  <a:pt x="108" y="2937"/>
                </a:lnTo>
                <a:lnTo>
                  <a:pt x="110" y="2935"/>
                </a:lnTo>
                <a:lnTo>
                  <a:pt x="115" y="2931"/>
                </a:lnTo>
                <a:lnTo>
                  <a:pt x="119" y="2929"/>
                </a:lnTo>
                <a:lnTo>
                  <a:pt x="120" y="2927"/>
                </a:lnTo>
                <a:lnTo>
                  <a:pt x="120" y="2926"/>
                </a:lnTo>
                <a:lnTo>
                  <a:pt x="121" y="2925"/>
                </a:lnTo>
                <a:lnTo>
                  <a:pt x="122" y="2924"/>
                </a:lnTo>
                <a:lnTo>
                  <a:pt x="124" y="2924"/>
                </a:lnTo>
                <a:lnTo>
                  <a:pt x="125" y="2923"/>
                </a:lnTo>
                <a:lnTo>
                  <a:pt x="126" y="2921"/>
                </a:lnTo>
                <a:lnTo>
                  <a:pt x="132" y="2920"/>
                </a:lnTo>
                <a:lnTo>
                  <a:pt x="136" y="2919"/>
                </a:lnTo>
                <a:lnTo>
                  <a:pt x="147" y="2915"/>
                </a:lnTo>
                <a:lnTo>
                  <a:pt x="153" y="2914"/>
                </a:lnTo>
                <a:lnTo>
                  <a:pt x="158" y="2911"/>
                </a:lnTo>
                <a:lnTo>
                  <a:pt x="159" y="2910"/>
                </a:lnTo>
                <a:lnTo>
                  <a:pt x="160" y="2910"/>
                </a:lnTo>
                <a:lnTo>
                  <a:pt x="163" y="2910"/>
                </a:lnTo>
                <a:lnTo>
                  <a:pt x="164" y="2910"/>
                </a:lnTo>
                <a:lnTo>
                  <a:pt x="165" y="2910"/>
                </a:lnTo>
                <a:lnTo>
                  <a:pt x="167" y="2909"/>
                </a:lnTo>
                <a:lnTo>
                  <a:pt x="168" y="2909"/>
                </a:lnTo>
                <a:lnTo>
                  <a:pt x="168" y="2908"/>
                </a:lnTo>
                <a:lnTo>
                  <a:pt x="168" y="2907"/>
                </a:lnTo>
                <a:lnTo>
                  <a:pt x="167" y="2905"/>
                </a:lnTo>
                <a:lnTo>
                  <a:pt x="167" y="2904"/>
                </a:lnTo>
                <a:lnTo>
                  <a:pt x="164" y="2902"/>
                </a:lnTo>
                <a:lnTo>
                  <a:pt x="163" y="2900"/>
                </a:lnTo>
                <a:lnTo>
                  <a:pt x="162" y="2899"/>
                </a:lnTo>
                <a:lnTo>
                  <a:pt x="160" y="2898"/>
                </a:lnTo>
                <a:lnTo>
                  <a:pt x="159" y="2895"/>
                </a:lnTo>
                <a:lnTo>
                  <a:pt x="157" y="2893"/>
                </a:lnTo>
                <a:lnTo>
                  <a:pt x="156" y="2893"/>
                </a:lnTo>
                <a:lnTo>
                  <a:pt x="154" y="2892"/>
                </a:lnTo>
                <a:lnTo>
                  <a:pt x="153" y="2892"/>
                </a:lnTo>
                <a:lnTo>
                  <a:pt x="154" y="2891"/>
                </a:lnTo>
                <a:lnTo>
                  <a:pt x="157" y="2889"/>
                </a:lnTo>
                <a:lnTo>
                  <a:pt x="158" y="2888"/>
                </a:lnTo>
                <a:lnTo>
                  <a:pt x="159" y="2888"/>
                </a:lnTo>
                <a:lnTo>
                  <a:pt x="160" y="2888"/>
                </a:lnTo>
                <a:lnTo>
                  <a:pt x="162" y="2888"/>
                </a:lnTo>
                <a:lnTo>
                  <a:pt x="163" y="2888"/>
                </a:lnTo>
                <a:lnTo>
                  <a:pt x="164" y="2888"/>
                </a:lnTo>
                <a:lnTo>
                  <a:pt x="165" y="2889"/>
                </a:lnTo>
                <a:lnTo>
                  <a:pt x="168" y="2891"/>
                </a:lnTo>
                <a:lnTo>
                  <a:pt x="170" y="2891"/>
                </a:lnTo>
                <a:lnTo>
                  <a:pt x="174" y="2891"/>
                </a:lnTo>
                <a:lnTo>
                  <a:pt x="178" y="2892"/>
                </a:lnTo>
                <a:lnTo>
                  <a:pt x="180" y="2892"/>
                </a:lnTo>
                <a:lnTo>
                  <a:pt x="181" y="2892"/>
                </a:lnTo>
                <a:lnTo>
                  <a:pt x="184" y="2892"/>
                </a:lnTo>
                <a:lnTo>
                  <a:pt x="189" y="2894"/>
                </a:lnTo>
                <a:lnTo>
                  <a:pt x="191" y="2894"/>
                </a:lnTo>
                <a:lnTo>
                  <a:pt x="192" y="2895"/>
                </a:lnTo>
                <a:lnTo>
                  <a:pt x="196" y="2899"/>
                </a:lnTo>
                <a:lnTo>
                  <a:pt x="197" y="2899"/>
                </a:lnTo>
                <a:lnTo>
                  <a:pt x="199" y="2900"/>
                </a:lnTo>
                <a:lnTo>
                  <a:pt x="200" y="2900"/>
                </a:lnTo>
                <a:lnTo>
                  <a:pt x="201" y="2900"/>
                </a:lnTo>
                <a:lnTo>
                  <a:pt x="205" y="2899"/>
                </a:lnTo>
                <a:lnTo>
                  <a:pt x="206" y="2899"/>
                </a:lnTo>
                <a:lnTo>
                  <a:pt x="206" y="2898"/>
                </a:lnTo>
                <a:lnTo>
                  <a:pt x="207" y="2897"/>
                </a:lnTo>
                <a:lnTo>
                  <a:pt x="207" y="2895"/>
                </a:lnTo>
                <a:lnTo>
                  <a:pt x="207" y="2894"/>
                </a:lnTo>
                <a:lnTo>
                  <a:pt x="208" y="2894"/>
                </a:lnTo>
                <a:lnTo>
                  <a:pt x="211" y="2894"/>
                </a:lnTo>
                <a:lnTo>
                  <a:pt x="216" y="2894"/>
                </a:lnTo>
                <a:lnTo>
                  <a:pt x="219" y="2894"/>
                </a:lnTo>
                <a:lnTo>
                  <a:pt x="221" y="2894"/>
                </a:lnTo>
                <a:lnTo>
                  <a:pt x="223" y="2893"/>
                </a:lnTo>
                <a:lnTo>
                  <a:pt x="224" y="2893"/>
                </a:lnTo>
                <a:lnTo>
                  <a:pt x="226" y="2893"/>
                </a:lnTo>
                <a:lnTo>
                  <a:pt x="228" y="2894"/>
                </a:lnTo>
                <a:lnTo>
                  <a:pt x="229" y="2894"/>
                </a:lnTo>
                <a:lnTo>
                  <a:pt x="232" y="2894"/>
                </a:lnTo>
                <a:lnTo>
                  <a:pt x="235" y="2893"/>
                </a:lnTo>
                <a:lnTo>
                  <a:pt x="239" y="2893"/>
                </a:lnTo>
                <a:lnTo>
                  <a:pt x="240" y="2892"/>
                </a:lnTo>
                <a:lnTo>
                  <a:pt x="242" y="2891"/>
                </a:lnTo>
                <a:lnTo>
                  <a:pt x="243" y="2891"/>
                </a:lnTo>
                <a:lnTo>
                  <a:pt x="247" y="2891"/>
                </a:lnTo>
                <a:lnTo>
                  <a:pt x="253" y="2888"/>
                </a:lnTo>
                <a:lnTo>
                  <a:pt x="256" y="2887"/>
                </a:lnTo>
                <a:lnTo>
                  <a:pt x="264" y="2886"/>
                </a:lnTo>
                <a:lnTo>
                  <a:pt x="272" y="2884"/>
                </a:lnTo>
                <a:lnTo>
                  <a:pt x="290" y="2879"/>
                </a:lnTo>
                <a:lnTo>
                  <a:pt x="297" y="2877"/>
                </a:lnTo>
                <a:lnTo>
                  <a:pt x="298" y="2877"/>
                </a:lnTo>
                <a:lnTo>
                  <a:pt x="298" y="2876"/>
                </a:lnTo>
                <a:lnTo>
                  <a:pt x="299" y="2875"/>
                </a:lnTo>
                <a:lnTo>
                  <a:pt x="301" y="2875"/>
                </a:lnTo>
                <a:lnTo>
                  <a:pt x="304" y="2873"/>
                </a:lnTo>
                <a:lnTo>
                  <a:pt x="311" y="2871"/>
                </a:lnTo>
                <a:lnTo>
                  <a:pt x="325" y="2865"/>
                </a:lnTo>
                <a:lnTo>
                  <a:pt x="330" y="2863"/>
                </a:lnTo>
                <a:lnTo>
                  <a:pt x="338" y="2860"/>
                </a:lnTo>
                <a:lnTo>
                  <a:pt x="343" y="2859"/>
                </a:lnTo>
                <a:lnTo>
                  <a:pt x="351" y="2855"/>
                </a:lnTo>
                <a:lnTo>
                  <a:pt x="355" y="2854"/>
                </a:lnTo>
                <a:lnTo>
                  <a:pt x="356" y="2854"/>
                </a:lnTo>
                <a:lnTo>
                  <a:pt x="357" y="2852"/>
                </a:lnTo>
                <a:lnTo>
                  <a:pt x="387" y="2840"/>
                </a:lnTo>
                <a:lnTo>
                  <a:pt x="386" y="2839"/>
                </a:lnTo>
                <a:lnTo>
                  <a:pt x="384" y="2838"/>
                </a:lnTo>
                <a:lnTo>
                  <a:pt x="372" y="2825"/>
                </a:lnTo>
                <a:lnTo>
                  <a:pt x="371" y="2824"/>
                </a:lnTo>
                <a:lnTo>
                  <a:pt x="371" y="2822"/>
                </a:lnTo>
                <a:lnTo>
                  <a:pt x="371" y="2814"/>
                </a:lnTo>
                <a:lnTo>
                  <a:pt x="371" y="2808"/>
                </a:lnTo>
                <a:lnTo>
                  <a:pt x="371" y="2806"/>
                </a:lnTo>
                <a:lnTo>
                  <a:pt x="371" y="2801"/>
                </a:lnTo>
                <a:lnTo>
                  <a:pt x="370" y="2794"/>
                </a:lnTo>
                <a:lnTo>
                  <a:pt x="368" y="2792"/>
                </a:lnTo>
                <a:lnTo>
                  <a:pt x="371" y="2791"/>
                </a:lnTo>
                <a:lnTo>
                  <a:pt x="373" y="2788"/>
                </a:lnTo>
                <a:lnTo>
                  <a:pt x="375" y="2787"/>
                </a:lnTo>
                <a:lnTo>
                  <a:pt x="379" y="2783"/>
                </a:lnTo>
                <a:lnTo>
                  <a:pt x="381" y="2782"/>
                </a:lnTo>
                <a:lnTo>
                  <a:pt x="382" y="2782"/>
                </a:lnTo>
                <a:lnTo>
                  <a:pt x="384" y="2783"/>
                </a:lnTo>
                <a:lnTo>
                  <a:pt x="391" y="2783"/>
                </a:lnTo>
                <a:lnTo>
                  <a:pt x="392" y="2783"/>
                </a:lnTo>
                <a:lnTo>
                  <a:pt x="398" y="2783"/>
                </a:lnTo>
                <a:lnTo>
                  <a:pt x="399" y="2783"/>
                </a:lnTo>
                <a:lnTo>
                  <a:pt x="409" y="2785"/>
                </a:lnTo>
                <a:lnTo>
                  <a:pt x="410" y="2785"/>
                </a:lnTo>
                <a:lnTo>
                  <a:pt x="430" y="2806"/>
                </a:lnTo>
                <a:lnTo>
                  <a:pt x="432" y="2808"/>
                </a:lnTo>
                <a:lnTo>
                  <a:pt x="434" y="2807"/>
                </a:lnTo>
                <a:lnTo>
                  <a:pt x="436" y="2804"/>
                </a:lnTo>
                <a:lnTo>
                  <a:pt x="437" y="2803"/>
                </a:lnTo>
                <a:lnTo>
                  <a:pt x="442" y="2797"/>
                </a:lnTo>
                <a:lnTo>
                  <a:pt x="442" y="2796"/>
                </a:lnTo>
                <a:lnTo>
                  <a:pt x="443" y="2796"/>
                </a:lnTo>
                <a:lnTo>
                  <a:pt x="445" y="2796"/>
                </a:lnTo>
                <a:lnTo>
                  <a:pt x="447" y="2797"/>
                </a:lnTo>
                <a:lnTo>
                  <a:pt x="447" y="2798"/>
                </a:lnTo>
                <a:lnTo>
                  <a:pt x="450" y="2797"/>
                </a:lnTo>
                <a:lnTo>
                  <a:pt x="456" y="2817"/>
                </a:lnTo>
                <a:lnTo>
                  <a:pt x="469" y="2809"/>
                </a:lnTo>
                <a:lnTo>
                  <a:pt x="483" y="2803"/>
                </a:lnTo>
                <a:lnTo>
                  <a:pt x="482" y="2807"/>
                </a:lnTo>
                <a:lnTo>
                  <a:pt x="483" y="2811"/>
                </a:lnTo>
                <a:lnTo>
                  <a:pt x="484" y="2814"/>
                </a:lnTo>
                <a:lnTo>
                  <a:pt x="484" y="2815"/>
                </a:lnTo>
                <a:lnTo>
                  <a:pt x="489" y="2814"/>
                </a:lnTo>
                <a:lnTo>
                  <a:pt x="502" y="2809"/>
                </a:lnTo>
                <a:lnTo>
                  <a:pt x="511" y="2806"/>
                </a:lnTo>
                <a:lnTo>
                  <a:pt x="512" y="2804"/>
                </a:lnTo>
                <a:lnTo>
                  <a:pt x="505" y="2787"/>
                </a:lnTo>
                <a:lnTo>
                  <a:pt x="491" y="2759"/>
                </a:lnTo>
                <a:lnTo>
                  <a:pt x="514" y="2749"/>
                </a:lnTo>
                <a:lnTo>
                  <a:pt x="510" y="2743"/>
                </a:lnTo>
                <a:lnTo>
                  <a:pt x="510" y="2739"/>
                </a:lnTo>
                <a:lnTo>
                  <a:pt x="509" y="2729"/>
                </a:lnTo>
                <a:lnTo>
                  <a:pt x="507" y="2721"/>
                </a:lnTo>
                <a:lnTo>
                  <a:pt x="506" y="2716"/>
                </a:lnTo>
                <a:lnTo>
                  <a:pt x="505" y="2711"/>
                </a:lnTo>
                <a:lnTo>
                  <a:pt x="502" y="2707"/>
                </a:lnTo>
                <a:lnTo>
                  <a:pt x="498" y="2698"/>
                </a:lnTo>
                <a:lnTo>
                  <a:pt x="496" y="2696"/>
                </a:lnTo>
                <a:lnTo>
                  <a:pt x="494" y="2689"/>
                </a:lnTo>
                <a:lnTo>
                  <a:pt x="490" y="2681"/>
                </a:lnTo>
                <a:lnTo>
                  <a:pt x="489" y="2680"/>
                </a:lnTo>
                <a:lnTo>
                  <a:pt x="486" y="2676"/>
                </a:lnTo>
                <a:lnTo>
                  <a:pt x="482" y="2669"/>
                </a:lnTo>
                <a:lnTo>
                  <a:pt x="480" y="2666"/>
                </a:lnTo>
                <a:lnTo>
                  <a:pt x="479" y="2665"/>
                </a:lnTo>
                <a:lnTo>
                  <a:pt x="479" y="2662"/>
                </a:lnTo>
                <a:lnTo>
                  <a:pt x="479" y="2657"/>
                </a:lnTo>
                <a:lnTo>
                  <a:pt x="478" y="2653"/>
                </a:lnTo>
                <a:lnTo>
                  <a:pt x="477" y="2650"/>
                </a:lnTo>
                <a:lnTo>
                  <a:pt x="473" y="2644"/>
                </a:lnTo>
                <a:lnTo>
                  <a:pt x="472" y="2643"/>
                </a:lnTo>
                <a:lnTo>
                  <a:pt x="472" y="2639"/>
                </a:lnTo>
                <a:lnTo>
                  <a:pt x="469" y="2625"/>
                </a:lnTo>
                <a:lnTo>
                  <a:pt x="468" y="2620"/>
                </a:lnTo>
                <a:lnTo>
                  <a:pt x="466" y="2616"/>
                </a:lnTo>
                <a:lnTo>
                  <a:pt x="464" y="2616"/>
                </a:lnTo>
                <a:lnTo>
                  <a:pt x="462" y="2616"/>
                </a:lnTo>
                <a:lnTo>
                  <a:pt x="459" y="2616"/>
                </a:lnTo>
                <a:lnTo>
                  <a:pt x="456" y="2615"/>
                </a:lnTo>
                <a:lnTo>
                  <a:pt x="452" y="2615"/>
                </a:lnTo>
                <a:lnTo>
                  <a:pt x="450" y="2615"/>
                </a:lnTo>
                <a:lnTo>
                  <a:pt x="447" y="2615"/>
                </a:lnTo>
                <a:lnTo>
                  <a:pt x="445" y="2615"/>
                </a:lnTo>
                <a:lnTo>
                  <a:pt x="442" y="2615"/>
                </a:lnTo>
                <a:lnTo>
                  <a:pt x="439" y="2616"/>
                </a:lnTo>
                <a:lnTo>
                  <a:pt x="436" y="2616"/>
                </a:lnTo>
                <a:lnTo>
                  <a:pt x="434" y="2617"/>
                </a:lnTo>
                <a:lnTo>
                  <a:pt x="431" y="2620"/>
                </a:lnTo>
                <a:lnTo>
                  <a:pt x="426" y="2622"/>
                </a:lnTo>
                <a:lnTo>
                  <a:pt x="421" y="2625"/>
                </a:lnTo>
                <a:lnTo>
                  <a:pt x="418" y="2625"/>
                </a:lnTo>
                <a:lnTo>
                  <a:pt x="411" y="2622"/>
                </a:lnTo>
                <a:lnTo>
                  <a:pt x="409" y="2621"/>
                </a:lnTo>
                <a:lnTo>
                  <a:pt x="404" y="2620"/>
                </a:lnTo>
                <a:lnTo>
                  <a:pt x="404" y="2618"/>
                </a:lnTo>
                <a:lnTo>
                  <a:pt x="399" y="2615"/>
                </a:lnTo>
                <a:lnTo>
                  <a:pt x="398" y="2612"/>
                </a:lnTo>
                <a:lnTo>
                  <a:pt x="395" y="2609"/>
                </a:lnTo>
                <a:lnTo>
                  <a:pt x="393" y="2606"/>
                </a:lnTo>
                <a:lnTo>
                  <a:pt x="389" y="2600"/>
                </a:lnTo>
                <a:lnTo>
                  <a:pt x="388" y="2596"/>
                </a:lnTo>
                <a:lnTo>
                  <a:pt x="386" y="2591"/>
                </a:lnTo>
                <a:lnTo>
                  <a:pt x="383" y="2588"/>
                </a:lnTo>
                <a:lnTo>
                  <a:pt x="383" y="2585"/>
                </a:lnTo>
                <a:lnTo>
                  <a:pt x="383" y="2583"/>
                </a:lnTo>
                <a:lnTo>
                  <a:pt x="383" y="2582"/>
                </a:lnTo>
                <a:lnTo>
                  <a:pt x="383" y="2579"/>
                </a:lnTo>
                <a:lnTo>
                  <a:pt x="383" y="2577"/>
                </a:lnTo>
                <a:lnTo>
                  <a:pt x="384" y="2575"/>
                </a:lnTo>
                <a:lnTo>
                  <a:pt x="384" y="2574"/>
                </a:lnTo>
                <a:lnTo>
                  <a:pt x="384" y="2573"/>
                </a:lnTo>
                <a:lnTo>
                  <a:pt x="384" y="2572"/>
                </a:lnTo>
                <a:lnTo>
                  <a:pt x="384" y="2569"/>
                </a:lnTo>
                <a:lnTo>
                  <a:pt x="383" y="2568"/>
                </a:lnTo>
                <a:lnTo>
                  <a:pt x="383" y="2567"/>
                </a:lnTo>
                <a:lnTo>
                  <a:pt x="379" y="2562"/>
                </a:lnTo>
                <a:lnTo>
                  <a:pt x="367" y="2548"/>
                </a:lnTo>
                <a:lnTo>
                  <a:pt x="355" y="2532"/>
                </a:lnTo>
                <a:lnTo>
                  <a:pt x="347" y="2524"/>
                </a:lnTo>
                <a:lnTo>
                  <a:pt x="346" y="2521"/>
                </a:lnTo>
                <a:lnTo>
                  <a:pt x="351" y="2519"/>
                </a:lnTo>
                <a:lnTo>
                  <a:pt x="362" y="2511"/>
                </a:lnTo>
                <a:lnTo>
                  <a:pt x="368" y="2506"/>
                </a:lnTo>
                <a:lnTo>
                  <a:pt x="371" y="2505"/>
                </a:lnTo>
                <a:lnTo>
                  <a:pt x="379" y="2499"/>
                </a:lnTo>
                <a:lnTo>
                  <a:pt x="383" y="2495"/>
                </a:lnTo>
                <a:lnTo>
                  <a:pt x="389" y="2492"/>
                </a:lnTo>
                <a:lnTo>
                  <a:pt x="391" y="2492"/>
                </a:lnTo>
                <a:lnTo>
                  <a:pt x="391" y="2490"/>
                </a:lnTo>
                <a:lnTo>
                  <a:pt x="392" y="2489"/>
                </a:lnTo>
                <a:lnTo>
                  <a:pt x="397" y="2487"/>
                </a:lnTo>
                <a:lnTo>
                  <a:pt x="398" y="2487"/>
                </a:lnTo>
                <a:lnTo>
                  <a:pt x="431" y="2473"/>
                </a:lnTo>
                <a:lnTo>
                  <a:pt x="467" y="2458"/>
                </a:lnTo>
                <a:lnTo>
                  <a:pt x="483" y="2452"/>
                </a:lnTo>
                <a:lnTo>
                  <a:pt x="504" y="2444"/>
                </a:lnTo>
                <a:lnTo>
                  <a:pt x="505" y="2442"/>
                </a:lnTo>
                <a:lnTo>
                  <a:pt x="507" y="2440"/>
                </a:lnTo>
                <a:lnTo>
                  <a:pt x="518" y="2426"/>
                </a:lnTo>
                <a:lnTo>
                  <a:pt x="520" y="2425"/>
                </a:lnTo>
                <a:lnTo>
                  <a:pt x="541" y="2421"/>
                </a:lnTo>
                <a:lnTo>
                  <a:pt x="554" y="2419"/>
                </a:lnTo>
                <a:lnTo>
                  <a:pt x="576" y="2405"/>
                </a:lnTo>
                <a:lnTo>
                  <a:pt x="594" y="2394"/>
                </a:lnTo>
                <a:lnTo>
                  <a:pt x="595" y="2393"/>
                </a:lnTo>
                <a:lnTo>
                  <a:pt x="596" y="2392"/>
                </a:lnTo>
                <a:lnTo>
                  <a:pt x="603" y="2381"/>
                </a:lnTo>
                <a:lnTo>
                  <a:pt x="622" y="2357"/>
                </a:lnTo>
                <a:lnTo>
                  <a:pt x="628" y="2349"/>
                </a:lnTo>
                <a:lnTo>
                  <a:pt x="638" y="2333"/>
                </a:lnTo>
                <a:lnTo>
                  <a:pt x="643" y="2325"/>
                </a:lnTo>
                <a:lnTo>
                  <a:pt x="645" y="2323"/>
                </a:lnTo>
                <a:lnTo>
                  <a:pt x="645" y="2322"/>
                </a:lnTo>
                <a:lnTo>
                  <a:pt x="648" y="2319"/>
                </a:lnTo>
                <a:lnTo>
                  <a:pt x="654" y="2314"/>
                </a:lnTo>
                <a:lnTo>
                  <a:pt x="664" y="2305"/>
                </a:lnTo>
                <a:lnTo>
                  <a:pt x="671" y="2298"/>
                </a:lnTo>
                <a:lnTo>
                  <a:pt x="672" y="2297"/>
                </a:lnTo>
                <a:lnTo>
                  <a:pt x="675" y="2295"/>
                </a:lnTo>
                <a:lnTo>
                  <a:pt x="692" y="2280"/>
                </a:lnTo>
                <a:lnTo>
                  <a:pt x="704" y="2269"/>
                </a:lnTo>
                <a:lnTo>
                  <a:pt x="712" y="2268"/>
                </a:lnTo>
                <a:lnTo>
                  <a:pt x="714" y="2268"/>
                </a:lnTo>
                <a:lnTo>
                  <a:pt x="762" y="2258"/>
                </a:lnTo>
                <a:lnTo>
                  <a:pt x="766" y="2258"/>
                </a:lnTo>
                <a:lnTo>
                  <a:pt x="768" y="2258"/>
                </a:lnTo>
                <a:lnTo>
                  <a:pt x="766" y="2249"/>
                </a:lnTo>
                <a:lnTo>
                  <a:pt x="763" y="2240"/>
                </a:lnTo>
                <a:lnTo>
                  <a:pt x="762" y="2240"/>
                </a:lnTo>
                <a:lnTo>
                  <a:pt x="760" y="2231"/>
                </a:lnTo>
                <a:lnTo>
                  <a:pt x="745" y="2185"/>
                </a:lnTo>
                <a:lnTo>
                  <a:pt x="714" y="2117"/>
                </a:lnTo>
                <a:lnTo>
                  <a:pt x="701" y="2088"/>
                </a:lnTo>
                <a:lnTo>
                  <a:pt x="692" y="2069"/>
                </a:lnTo>
                <a:lnTo>
                  <a:pt x="674" y="2030"/>
                </a:lnTo>
                <a:lnTo>
                  <a:pt x="670" y="2024"/>
                </a:lnTo>
                <a:lnTo>
                  <a:pt x="671" y="2021"/>
                </a:lnTo>
                <a:lnTo>
                  <a:pt x="674" y="2018"/>
                </a:lnTo>
                <a:lnTo>
                  <a:pt x="686" y="2000"/>
                </a:lnTo>
                <a:lnTo>
                  <a:pt x="691" y="1992"/>
                </a:lnTo>
                <a:lnTo>
                  <a:pt x="697" y="1983"/>
                </a:lnTo>
                <a:lnTo>
                  <a:pt x="702" y="1975"/>
                </a:lnTo>
                <a:lnTo>
                  <a:pt x="710" y="1961"/>
                </a:lnTo>
                <a:lnTo>
                  <a:pt x="713" y="1956"/>
                </a:lnTo>
                <a:lnTo>
                  <a:pt x="715" y="1954"/>
                </a:lnTo>
                <a:lnTo>
                  <a:pt x="719" y="1947"/>
                </a:lnTo>
                <a:lnTo>
                  <a:pt x="720" y="1944"/>
                </a:lnTo>
                <a:lnTo>
                  <a:pt x="724" y="1938"/>
                </a:lnTo>
                <a:lnTo>
                  <a:pt x="730" y="1929"/>
                </a:lnTo>
                <a:lnTo>
                  <a:pt x="730" y="1928"/>
                </a:lnTo>
                <a:lnTo>
                  <a:pt x="733" y="1924"/>
                </a:lnTo>
                <a:lnTo>
                  <a:pt x="736" y="1918"/>
                </a:lnTo>
                <a:lnTo>
                  <a:pt x="738" y="1917"/>
                </a:lnTo>
                <a:lnTo>
                  <a:pt x="739" y="1914"/>
                </a:lnTo>
                <a:lnTo>
                  <a:pt x="740" y="1911"/>
                </a:lnTo>
                <a:lnTo>
                  <a:pt x="744" y="1904"/>
                </a:lnTo>
                <a:lnTo>
                  <a:pt x="752" y="1891"/>
                </a:lnTo>
                <a:lnTo>
                  <a:pt x="755" y="1887"/>
                </a:lnTo>
                <a:lnTo>
                  <a:pt x="757" y="1885"/>
                </a:lnTo>
                <a:lnTo>
                  <a:pt x="760" y="1881"/>
                </a:lnTo>
                <a:lnTo>
                  <a:pt x="760" y="1880"/>
                </a:lnTo>
                <a:lnTo>
                  <a:pt x="762" y="1877"/>
                </a:lnTo>
                <a:lnTo>
                  <a:pt x="763" y="1875"/>
                </a:lnTo>
                <a:lnTo>
                  <a:pt x="766" y="1871"/>
                </a:lnTo>
                <a:lnTo>
                  <a:pt x="766" y="1870"/>
                </a:lnTo>
                <a:lnTo>
                  <a:pt x="767" y="1869"/>
                </a:lnTo>
                <a:lnTo>
                  <a:pt x="774" y="1855"/>
                </a:lnTo>
                <a:lnTo>
                  <a:pt x="781" y="1844"/>
                </a:lnTo>
                <a:lnTo>
                  <a:pt x="782" y="1842"/>
                </a:lnTo>
                <a:lnTo>
                  <a:pt x="782" y="1837"/>
                </a:lnTo>
                <a:lnTo>
                  <a:pt x="782" y="1832"/>
                </a:lnTo>
                <a:lnTo>
                  <a:pt x="781" y="1816"/>
                </a:lnTo>
                <a:lnTo>
                  <a:pt x="781" y="1815"/>
                </a:lnTo>
                <a:lnTo>
                  <a:pt x="779" y="1807"/>
                </a:lnTo>
                <a:lnTo>
                  <a:pt x="779" y="1802"/>
                </a:lnTo>
                <a:lnTo>
                  <a:pt x="778" y="1786"/>
                </a:lnTo>
                <a:lnTo>
                  <a:pt x="777" y="1786"/>
                </a:lnTo>
                <a:lnTo>
                  <a:pt x="777" y="1775"/>
                </a:lnTo>
                <a:lnTo>
                  <a:pt x="774" y="1757"/>
                </a:lnTo>
                <a:lnTo>
                  <a:pt x="774" y="1758"/>
                </a:lnTo>
                <a:lnTo>
                  <a:pt x="772" y="1765"/>
                </a:lnTo>
                <a:lnTo>
                  <a:pt x="771" y="1768"/>
                </a:lnTo>
                <a:lnTo>
                  <a:pt x="769" y="1770"/>
                </a:lnTo>
                <a:lnTo>
                  <a:pt x="762" y="1785"/>
                </a:lnTo>
                <a:lnTo>
                  <a:pt x="761" y="1786"/>
                </a:lnTo>
                <a:lnTo>
                  <a:pt x="760" y="1786"/>
                </a:lnTo>
                <a:lnTo>
                  <a:pt x="755" y="1787"/>
                </a:lnTo>
                <a:lnTo>
                  <a:pt x="747" y="1787"/>
                </a:lnTo>
                <a:lnTo>
                  <a:pt x="741" y="1787"/>
                </a:lnTo>
                <a:lnTo>
                  <a:pt x="740" y="1786"/>
                </a:lnTo>
                <a:lnTo>
                  <a:pt x="735" y="1786"/>
                </a:lnTo>
                <a:lnTo>
                  <a:pt x="731" y="1787"/>
                </a:lnTo>
                <a:lnTo>
                  <a:pt x="725" y="1787"/>
                </a:lnTo>
                <a:lnTo>
                  <a:pt x="722" y="1789"/>
                </a:lnTo>
                <a:lnTo>
                  <a:pt x="718" y="1790"/>
                </a:lnTo>
                <a:lnTo>
                  <a:pt x="706" y="1796"/>
                </a:lnTo>
                <a:lnTo>
                  <a:pt x="696" y="1801"/>
                </a:lnTo>
                <a:lnTo>
                  <a:pt x="694" y="1801"/>
                </a:lnTo>
                <a:lnTo>
                  <a:pt x="692" y="1801"/>
                </a:lnTo>
                <a:lnTo>
                  <a:pt x="690" y="1801"/>
                </a:lnTo>
                <a:lnTo>
                  <a:pt x="690" y="1803"/>
                </a:lnTo>
                <a:lnTo>
                  <a:pt x="691" y="1810"/>
                </a:lnTo>
                <a:lnTo>
                  <a:pt x="697" y="1833"/>
                </a:lnTo>
                <a:lnTo>
                  <a:pt x="697" y="1834"/>
                </a:lnTo>
                <a:lnTo>
                  <a:pt x="694" y="1834"/>
                </a:lnTo>
                <a:lnTo>
                  <a:pt x="683" y="1837"/>
                </a:lnTo>
                <a:lnTo>
                  <a:pt x="678" y="1838"/>
                </a:lnTo>
                <a:lnTo>
                  <a:pt x="676" y="1839"/>
                </a:lnTo>
                <a:lnTo>
                  <a:pt x="665" y="1843"/>
                </a:lnTo>
                <a:lnTo>
                  <a:pt x="659" y="1845"/>
                </a:lnTo>
                <a:lnTo>
                  <a:pt x="656" y="1845"/>
                </a:lnTo>
                <a:lnTo>
                  <a:pt x="655" y="1847"/>
                </a:lnTo>
                <a:lnTo>
                  <a:pt x="653" y="1845"/>
                </a:lnTo>
                <a:lnTo>
                  <a:pt x="650" y="1845"/>
                </a:lnTo>
                <a:lnTo>
                  <a:pt x="643" y="1848"/>
                </a:lnTo>
                <a:lnTo>
                  <a:pt x="640" y="1843"/>
                </a:lnTo>
                <a:lnTo>
                  <a:pt x="638" y="1834"/>
                </a:lnTo>
                <a:lnTo>
                  <a:pt x="634" y="1824"/>
                </a:lnTo>
                <a:lnTo>
                  <a:pt x="633" y="1815"/>
                </a:lnTo>
                <a:lnTo>
                  <a:pt x="632" y="1807"/>
                </a:lnTo>
                <a:lnTo>
                  <a:pt x="630" y="1805"/>
                </a:lnTo>
                <a:lnTo>
                  <a:pt x="629" y="1801"/>
                </a:lnTo>
                <a:lnTo>
                  <a:pt x="628" y="1799"/>
                </a:lnTo>
                <a:lnTo>
                  <a:pt x="627" y="1797"/>
                </a:lnTo>
                <a:lnTo>
                  <a:pt x="627" y="1795"/>
                </a:lnTo>
                <a:lnTo>
                  <a:pt x="627" y="1792"/>
                </a:lnTo>
                <a:lnTo>
                  <a:pt x="627" y="1790"/>
                </a:lnTo>
                <a:lnTo>
                  <a:pt x="626" y="1789"/>
                </a:lnTo>
                <a:lnTo>
                  <a:pt x="626" y="1787"/>
                </a:lnTo>
                <a:lnTo>
                  <a:pt x="626" y="1786"/>
                </a:lnTo>
                <a:lnTo>
                  <a:pt x="626" y="1784"/>
                </a:lnTo>
                <a:lnTo>
                  <a:pt x="626" y="1780"/>
                </a:lnTo>
                <a:lnTo>
                  <a:pt x="626" y="1775"/>
                </a:lnTo>
                <a:lnTo>
                  <a:pt x="626" y="1773"/>
                </a:lnTo>
                <a:lnTo>
                  <a:pt x="626" y="1771"/>
                </a:lnTo>
                <a:lnTo>
                  <a:pt x="624" y="1770"/>
                </a:lnTo>
                <a:lnTo>
                  <a:pt x="624" y="1769"/>
                </a:lnTo>
                <a:lnTo>
                  <a:pt x="624" y="1767"/>
                </a:lnTo>
                <a:lnTo>
                  <a:pt x="624" y="1765"/>
                </a:lnTo>
                <a:lnTo>
                  <a:pt x="623" y="1762"/>
                </a:lnTo>
                <a:lnTo>
                  <a:pt x="623" y="1758"/>
                </a:lnTo>
                <a:lnTo>
                  <a:pt x="621" y="1753"/>
                </a:lnTo>
                <a:lnTo>
                  <a:pt x="621" y="1752"/>
                </a:lnTo>
                <a:lnTo>
                  <a:pt x="622" y="1749"/>
                </a:lnTo>
                <a:lnTo>
                  <a:pt x="622" y="1748"/>
                </a:lnTo>
                <a:lnTo>
                  <a:pt x="622" y="1746"/>
                </a:lnTo>
                <a:lnTo>
                  <a:pt x="622" y="1742"/>
                </a:lnTo>
                <a:lnTo>
                  <a:pt x="621" y="1739"/>
                </a:lnTo>
                <a:lnTo>
                  <a:pt x="621" y="1738"/>
                </a:lnTo>
                <a:lnTo>
                  <a:pt x="621" y="1734"/>
                </a:lnTo>
                <a:lnTo>
                  <a:pt x="621" y="1733"/>
                </a:lnTo>
                <a:lnTo>
                  <a:pt x="621" y="1731"/>
                </a:lnTo>
                <a:lnTo>
                  <a:pt x="618" y="1726"/>
                </a:lnTo>
                <a:lnTo>
                  <a:pt x="618" y="1725"/>
                </a:lnTo>
                <a:lnTo>
                  <a:pt x="614" y="1721"/>
                </a:lnTo>
                <a:lnTo>
                  <a:pt x="612" y="1715"/>
                </a:lnTo>
                <a:lnTo>
                  <a:pt x="612" y="1714"/>
                </a:lnTo>
                <a:lnTo>
                  <a:pt x="611" y="1711"/>
                </a:lnTo>
                <a:lnTo>
                  <a:pt x="610" y="1707"/>
                </a:lnTo>
                <a:lnTo>
                  <a:pt x="606" y="1700"/>
                </a:lnTo>
                <a:lnTo>
                  <a:pt x="605" y="1695"/>
                </a:lnTo>
                <a:lnTo>
                  <a:pt x="605" y="1694"/>
                </a:lnTo>
                <a:lnTo>
                  <a:pt x="603" y="1691"/>
                </a:lnTo>
                <a:lnTo>
                  <a:pt x="603" y="1686"/>
                </a:lnTo>
                <a:lnTo>
                  <a:pt x="602" y="1683"/>
                </a:lnTo>
                <a:lnTo>
                  <a:pt x="602" y="1679"/>
                </a:lnTo>
                <a:lnTo>
                  <a:pt x="601" y="1677"/>
                </a:lnTo>
                <a:lnTo>
                  <a:pt x="601" y="1673"/>
                </a:lnTo>
                <a:lnTo>
                  <a:pt x="600" y="1668"/>
                </a:lnTo>
                <a:lnTo>
                  <a:pt x="598" y="1662"/>
                </a:lnTo>
                <a:lnTo>
                  <a:pt x="598" y="1659"/>
                </a:lnTo>
                <a:lnTo>
                  <a:pt x="598" y="1656"/>
                </a:lnTo>
                <a:lnTo>
                  <a:pt x="597" y="1652"/>
                </a:lnTo>
                <a:lnTo>
                  <a:pt x="597" y="1650"/>
                </a:lnTo>
                <a:lnTo>
                  <a:pt x="598" y="1645"/>
                </a:lnTo>
                <a:lnTo>
                  <a:pt x="598" y="1637"/>
                </a:lnTo>
                <a:lnTo>
                  <a:pt x="598" y="1630"/>
                </a:lnTo>
                <a:lnTo>
                  <a:pt x="600" y="1626"/>
                </a:lnTo>
                <a:lnTo>
                  <a:pt x="601" y="1626"/>
                </a:lnTo>
                <a:lnTo>
                  <a:pt x="600" y="1625"/>
                </a:lnTo>
                <a:lnTo>
                  <a:pt x="600" y="1622"/>
                </a:lnTo>
                <a:lnTo>
                  <a:pt x="600" y="1619"/>
                </a:lnTo>
                <a:lnTo>
                  <a:pt x="598" y="1619"/>
                </a:lnTo>
                <a:lnTo>
                  <a:pt x="597" y="1619"/>
                </a:lnTo>
                <a:lnTo>
                  <a:pt x="597" y="1613"/>
                </a:lnTo>
                <a:lnTo>
                  <a:pt x="597" y="1608"/>
                </a:lnTo>
                <a:lnTo>
                  <a:pt x="597" y="1603"/>
                </a:lnTo>
                <a:lnTo>
                  <a:pt x="597" y="1599"/>
                </a:lnTo>
                <a:lnTo>
                  <a:pt x="597" y="1598"/>
                </a:lnTo>
                <a:lnTo>
                  <a:pt x="596" y="1597"/>
                </a:lnTo>
                <a:lnTo>
                  <a:pt x="595" y="1594"/>
                </a:lnTo>
                <a:lnTo>
                  <a:pt x="594" y="1592"/>
                </a:lnTo>
                <a:lnTo>
                  <a:pt x="587" y="1574"/>
                </a:lnTo>
                <a:lnTo>
                  <a:pt x="587" y="1573"/>
                </a:lnTo>
                <a:lnTo>
                  <a:pt x="586" y="1572"/>
                </a:lnTo>
                <a:lnTo>
                  <a:pt x="581" y="1565"/>
                </a:lnTo>
                <a:lnTo>
                  <a:pt x="581" y="1563"/>
                </a:lnTo>
                <a:lnTo>
                  <a:pt x="576" y="1555"/>
                </a:lnTo>
                <a:lnTo>
                  <a:pt x="573" y="1547"/>
                </a:lnTo>
                <a:lnTo>
                  <a:pt x="570" y="1544"/>
                </a:lnTo>
                <a:lnTo>
                  <a:pt x="568" y="1538"/>
                </a:lnTo>
                <a:lnTo>
                  <a:pt x="564" y="1534"/>
                </a:lnTo>
                <a:lnTo>
                  <a:pt x="562" y="1531"/>
                </a:lnTo>
                <a:lnTo>
                  <a:pt x="560" y="1529"/>
                </a:lnTo>
                <a:lnTo>
                  <a:pt x="557" y="1525"/>
                </a:lnTo>
                <a:lnTo>
                  <a:pt x="555" y="1525"/>
                </a:lnTo>
                <a:lnTo>
                  <a:pt x="555" y="1524"/>
                </a:lnTo>
                <a:lnTo>
                  <a:pt x="553" y="1523"/>
                </a:lnTo>
                <a:lnTo>
                  <a:pt x="549" y="1517"/>
                </a:lnTo>
                <a:lnTo>
                  <a:pt x="548" y="1514"/>
                </a:lnTo>
                <a:lnTo>
                  <a:pt x="547" y="1510"/>
                </a:lnTo>
                <a:lnTo>
                  <a:pt x="546" y="1510"/>
                </a:lnTo>
                <a:lnTo>
                  <a:pt x="546" y="1508"/>
                </a:lnTo>
                <a:lnTo>
                  <a:pt x="544" y="1506"/>
                </a:lnTo>
                <a:lnTo>
                  <a:pt x="544" y="1504"/>
                </a:lnTo>
                <a:lnTo>
                  <a:pt x="544" y="1503"/>
                </a:lnTo>
                <a:lnTo>
                  <a:pt x="543" y="1498"/>
                </a:lnTo>
                <a:lnTo>
                  <a:pt x="543" y="1492"/>
                </a:lnTo>
                <a:lnTo>
                  <a:pt x="543" y="1491"/>
                </a:lnTo>
                <a:lnTo>
                  <a:pt x="543" y="1488"/>
                </a:lnTo>
                <a:lnTo>
                  <a:pt x="542" y="1486"/>
                </a:lnTo>
                <a:lnTo>
                  <a:pt x="541" y="1485"/>
                </a:lnTo>
                <a:lnTo>
                  <a:pt x="539" y="1482"/>
                </a:lnTo>
                <a:lnTo>
                  <a:pt x="537" y="1478"/>
                </a:lnTo>
                <a:lnTo>
                  <a:pt x="536" y="1476"/>
                </a:lnTo>
                <a:lnTo>
                  <a:pt x="534" y="1475"/>
                </a:lnTo>
                <a:lnTo>
                  <a:pt x="533" y="1473"/>
                </a:lnTo>
                <a:lnTo>
                  <a:pt x="532" y="1472"/>
                </a:lnTo>
                <a:lnTo>
                  <a:pt x="531" y="1471"/>
                </a:lnTo>
                <a:lnTo>
                  <a:pt x="530" y="1470"/>
                </a:lnTo>
                <a:lnTo>
                  <a:pt x="528" y="1470"/>
                </a:lnTo>
                <a:lnTo>
                  <a:pt x="527" y="1469"/>
                </a:lnTo>
                <a:lnTo>
                  <a:pt x="526" y="1467"/>
                </a:lnTo>
                <a:lnTo>
                  <a:pt x="523" y="1467"/>
                </a:lnTo>
                <a:lnTo>
                  <a:pt x="521" y="1466"/>
                </a:lnTo>
                <a:lnTo>
                  <a:pt x="517" y="1464"/>
                </a:lnTo>
                <a:lnTo>
                  <a:pt x="516" y="1464"/>
                </a:lnTo>
                <a:lnTo>
                  <a:pt x="514" y="1462"/>
                </a:lnTo>
                <a:lnTo>
                  <a:pt x="512" y="1462"/>
                </a:lnTo>
                <a:lnTo>
                  <a:pt x="511" y="1462"/>
                </a:lnTo>
                <a:lnTo>
                  <a:pt x="507" y="1461"/>
                </a:lnTo>
                <a:lnTo>
                  <a:pt x="505" y="1461"/>
                </a:lnTo>
                <a:lnTo>
                  <a:pt x="501" y="1461"/>
                </a:lnTo>
                <a:lnTo>
                  <a:pt x="500" y="1460"/>
                </a:lnTo>
                <a:lnTo>
                  <a:pt x="498" y="1460"/>
                </a:lnTo>
                <a:lnTo>
                  <a:pt x="495" y="1459"/>
                </a:lnTo>
                <a:lnTo>
                  <a:pt x="493" y="1459"/>
                </a:lnTo>
                <a:lnTo>
                  <a:pt x="491" y="1457"/>
                </a:lnTo>
                <a:lnTo>
                  <a:pt x="489" y="1456"/>
                </a:lnTo>
                <a:lnTo>
                  <a:pt x="488" y="1456"/>
                </a:lnTo>
                <a:lnTo>
                  <a:pt x="485" y="1454"/>
                </a:lnTo>
                <a:lnTo>
                  <a:pt x="483" y="1453"/>
                </a:lnTo>
                <a:lnTo>
                  <a:pt x="485" y="1448"/>
                </a:lnTo>
                <a:lnTo>
                  <a:pt x="484" y="1446"/>
                </a:lnTo>
                <a:lnTo>
                  <a:pt x="484" y="1443"/>
                </a:lnTo>
                <a:lnTo>
                  <a:pt x="484" y="1441"/>
                </a:lnTo>
                <a:lnTo>
                  <a:pt x="484" y="1440"/>
                </a:lnTo>
                <a:lnTo>
                  <a:pt x="483" y="1439"/>
                </a:lnTo>
                <a:lnTo>
                  <a:pt x="483" y="1438"/>
                </a:lnTo>
                <a:lnTo>
                  <a:pt x="483" y="1435"/>
                </a:lnTo>
                <a:lnTo>
                  <a:pt x="482" y="1434"/>
                </a:lnTo>
                <a:lnTo>
                  <a:pt x="480" y="1432"/>
                </a:lnTo>
                <a:lnTo>
                  <a:pt x="480" y="1430"/>
                </a:lnTo>
                <a:lnTo>
                  <a:pt x="479" y="1428"/>
                </a:lnTo>
                <a:lnTo>
                  <a:pt x="478" y="1427"/>
                </a:lnTo>
                <a:lnTo>
                  <a:pt x="478" y="1424"/>
                </a:lnTo>
                <a:lnTo>
                  <a:pt x="477" y="1423"/>
                </a:lnTo>
                <a:lnTo>
                  <a:pt x="477" y="1422"/>
                </a:lnTo>
                <a:lnTo>
                  <a:pt x="475" y="1421"/>
                </a:lnTo>
                <a:lnTo>
                  <a:pt x="475" y="1419"/>
                </a:lnTo>
                <a:lnTo>
                  <a:pt x="474" y="1418"/>
                </a:lnTo>
                <a:lnTo>
                  <a:pt x="474" y="1416"/>
                </a:lnTo>
                <a:lnTo>
                  <a:pt x="473" y="1414"/>
                </a:lnTo>
                <a:lnTo>
                  <a:pt x="473" y="1413"/>
                </a:lnTo>
                <a:lnTo>
                  <a:pt x="473" y="1412"/>
                </a:lnTo>
                <a:lnTo>
                  <a:pt x="473" y="1409"/>
                </a:lnTo>
                <a:lnTo>
                  <a:pt x="472" y="1408"/>
                </a:lnTo>
                <a:lnTo>
                  <a:pt x="472" y="1407"/>
                </a:lnTo>
                <a:lnTo>
                  <a:pt x="472" y="1406"/>
                </a:lnTo>
                <a:lnTo>
                  <a:pt x="470" y="1405"/>
                </a:lnTo>
                <a:lnTo>
                  <a:pt x="470" y="1403"/>
                </a:lnTo>
                <a:lnTo>
                  <a:pt x="469" y="1402"/>
                </a:lnTo>
                <a:lnTo>
                  <a:pt x="468" y="1402"/>
                </a:lnTo>
                <a:lnTo>
                  <a:pt x="468" y="1401"/>
                </a:lnTo>
                <a:lnTo>
                  <a:pt x="466" y="1398"/>
                </a:lnTo>
                <a:lnTo>
                  <a:pt x="464" y="1397"/>
                </a:lnTo>
                <a:lnTo>
                  <a:pt x="463" y="1396"/>
                </a:lnTo>
                <a:lnTo>
                  <a:pt x="462" y="1393"/>
                </a:lnTo>
                <a:lnTo>
                  <a:pt x="461" y="1392"/>
                </a:lnTo>
                <a:lnTo>
                  <a:pt x="459" y="1390"/>
                </a:lnTo>
                <a:lnTo>
                  <a:pt x="458" y="1389"/>
                </a:lnTo>
                <a:lnTo>
                  <a:pt x="457" y="1387"/>
                </a:lnTo>
                <a:lnTo>
                  <a:pt x="456" y="1385"/>
                </a:lnTo>
                <a:lnTo>
                  <a:pt x="451" y="1380"/>
                </a:lnTo>
                <a:lnTo>
                  <a:pt x="450" y="1376"/>
                </a:lnTo>
                <a:lnTo>
                  <a:pt x="448" y="1374"/>
                </a:lnTo>
                <a:lnTo>
                  <a:pt x="447" y="1373"/>
                </a:lnTo>
                <a:lnTo>
                  <a:pt x="446" y="1371"/>
                </a:lnTo>
                <a:lnTo>
                  <a:pt x="445" y="1369"/>
                </a:lnTo>
                <a:lnTo>
                  <a:pt x="443" y="1368"/>
                </a:lnTo>
                <a:lnTo>
                  <a:pt x="443" y="1365"/>
                </a:lnTo>
                <a:lnTo>
                  <a:pt x="442" y="1360"/>
                </a:lnTo>
                <a:lnTo>
                  <a:pt x="441" y="1355"/>
                </a:lnTo>
                <a:lnTo>
                  <a:pt x="441" y="1353"/>
                </a:lnTo>
                <a:lnTo>
                  <a:pt x="440" y="1348"/>
                </a:lnTo>
                <a:lnTo>
                  <a:pt x="440" y="1345"/>
                </a:lnTo>
                <a:lnTo>
                  <a:pt x="440" y="1344"/>
                </a:lnTo>
                <a:lnTo>
                  <a:pt x="440" y="1343"/>
                </a:lnTo>
                <a:lnTo>
                  <a:pt x="442" y="1343"/>
                </a:lnTo>
                <a:lnTo>
                  <a:pt x="445" y="1342"/>
                </a:lnTo>
                <a:lnTo>
                  <a:pt x="446" y="1342"/>
                </a:lnTo>
                <a:lnTo>
                  <a:pt x="450" y="1341"/>
                </a:lnTo>
                <a:lnTo>
                  <a:pt x="452" y="1339"/>
                </a:lnTo>
                <a:lnTo>
                  <a:pt x="453" y="1338"/>
                </a:lnTo>
                <a:lnTo>
                  <a:pt x="455" y="1337"/>
                </a:lnTo>
                <a:lnTo>
                  <a:pt x="456" y="1337"/>
                </a:lnTo>
                <a:lnTo>
                  <a:pt x="458" y="1336"/>
                </a:lnTo>
                <a:lnTo>
                  <a:pt x="459" y="1334"/>
                </a:lnTo>
                <a:lnTo>
                  <a:pt x="461" y="1333"/>
                </a:lnTo>
                <a:lnTo>
                  <a:pt x="461" y="1332"/>
                </a:lnTo>
                <a:lnTo>
                  <a:pt x="462" y="1331"/>
                </a:lnTo>
                <a:lnTo>
                  <a:pt x="463" y="1329"/>
                </a:lnTo>
                <a:lnTo>
                  <a:pt x="463" y="1328"/>
                </a:lnTo>
                <a:lnTo>
                  <a:pt x="464" y="1327"/>
                </a:lnTo>
                <a:lnTo>
                  <a:pt x="464" y="1326"/>
                </a:lnTo>
                <a:lnTo>
                  <a:pt x="466" y="1323"/>
                </a:lnTo>
                <a:lnTo>
                  <a:pt x="467" y="1322"/>
                </a:lnTo>
                <a:lnTo>
                  <a:pt x="468" y="1321"/>
                </a:lnTo>
                <a:lnTo>
                  <a:pt x="469" y="1320"/>
                </a:lnTo>
                <a:lnTo>
                  <a:pt x="470" y="1318"/>
                </a:lnTo>
                <a:lnTo>
                  <a:pt x="473" y="1317"/>
                </a:lnTo>
                <a:lnTo>
                  <a:pt x="474" y="1316"/>
                </a:lnTo>
                <a:lnTo>
                  <a:pt x="477" y="1315"/>
                </a:lnTo>
                <a:lnTo>
                  <a:pt x="478" y="1312"/>
                </a:lnTo>
                <a:lnTo>
                  <a:pt x="480" y="1311"/>
                </a:lnTo>
                <a:lnTo>
                  <a:pt x="483" y="1310"/>
                </a:lnTo>
                <a:lnTo>
                  <a:pt x="484" y="1309"/>
                </a:lnTo>
                <a:lnTo>
                  <a:pt x="486" y="1307"/>
                </a:lnTo>
                <a:lnTo>
                  <a:pt x="488" y="1306"/>
                </a:lnTo>
                <a:lnTo>
                  <a:pt x="489" y="1305"/>
                </a:lnTo>
                <a:lnTo>
                  <a:pt x="490" y="1304"/>
                </a:lnTo>
                <a:lnTo>
                  <a:pt x="493" y="1302"/>
                </a:lnTo>
                <a:lnTo>
                  <a:pt x="495" y="1301"/>
                </a:lnTo>
                <a:lnTo>
                  <a:pt x="496" y="1300"/>
                </a:lnTo>
                <a:lnTo>
                  <a:pt x="498" y="1299"/>
                </a:lnTo>
                <a:lnTo>
                  <a:pt x="500" y="1297"/>
                </a:lnTo>
                <a:lnTo>
                  <a:pt x="501" y="1296"/>
                </a:lnTo>
                <a:lnTo>
                  <a:pt x="502" y="1295"/>
                </a:lnTo>
                <a:lnTo>
                  <a:pt x="505" y="1294"/>
                </a:lnTo>
                <a:lnTo>
                  <a:pt x="506" y="1291"/>
                </a:lnTo>
                <a:lnTo>
                  <a:pt x="509" y="1290"/>
                </a:lnTo>
                <a:lnTo>
                  <a:pt x="511" y="1288"/>
                </a:lnTo>
                <a:lnTo>
                  <a:pt x="514" y="1285"/>
                </a:lnTo>
                <a:lnTo>
                  <a:pt x="516" y="1284"/>
                </a:lnTo>
                <a:lnTo>
                  <a:pt x="518" y="1283"/>
                </a:lnTo>
                <a:lnTo>
                  <a:pt x="520" y="1280"/>
                </a:lnTo>
                <a:lnTo>
                  <a:pt x="522" y="1279"/>
                </a:lnTo>
                <a:lnTo>
                  <a:pt x="525" y="1278"/>
                </a:lnTo>
                <a:lnTo>
                  <a:pt x="530" y="1273"/>
                </a:lnTo>
                <a:lnTo>
                  <a:pt x="536" y="1269"/>
                </a:lnTo>
                <a:lnTo>
                  <a:pt x="541" y="1264"/>
                </a:lnTo>
                <a:lnTo>
                  <a:pt x="544" y="1262"/>
                </a:lnTo>
                <a:lnTo>
                  <a:pt x="546" y="1261"/>
                </a:lnTo>
                <a:lnTo>
                  <a:pt x="546" y="1259"/>
                </a:lnTo>
                <a:lnTo>
                  <a:pt x="543" y="1253"/>
                </a:lnTo>
                <a:lnTo>
                  <a:pt x="541" y="1246"/>
                </a:lnTo>
                <a:lnTo>
                  <a:pt x="541" y="1245"/>
                </a:lnTo>
                <a:lnTo>
                  <a:pt x="539" y="1243"/>
                </a:lnTo>
                <a:lnTo>
                  <a:pt x="539" y="1242"/>
                </a:lnTo>
                <a:lnTo>
                  <a:pt x="539" y="1240"/>
                </a:lnTo>
                <a:lnTo>
                  <a:pt x="539" y="1231"/>
                </a:lnTo>
                <a:lnTo>
                  <a:pt x="539" y="1226"/>
                </a:lnTo>
                <a:lnTo>
                  <a:pt x="539" y="1224"/>
                </a:lnTo>
                <a:lnTo>
                  <a:pt x="539" y="1222"/>
                </a:lnTo>
                <a:lnTo>
                  <a:pt x="538" y="1220"/>
                </a:lnTo>
                <a:lnTo>
                  <a:pt x="537" y="1214"/>
                </a:lnTo>
                <a:lnTo>
                  <a:pt x="537" y="1210"/>
                </a:lnTo>
                <a:lnTo>
                  <a:pt x="536" y="1206"/>
                </a:lnTo>
                <a:lnTo>
                  <a:pt x="536" y="1204"/>
                </a:lnTo>
                <a:lnTo>
                  <a:pt x="534" y="1201"/>
                </a:lnTo>
                <a:lnTo>
                  <a:pt x="534" y="1193"/>
                </a:lnTo>
                <a:lnTo>
                  <a:pt x="533" y="1189"/>
                </a:lnTo>
                <a:lnTo>
                  <a:pt x="533" y="1188"/>
                </a:lnTo>
                <a:lnTo>
                  <a:pt x="533" y="1187"/>
                </a:lnTo>
                <a:lnTo>
                  <a:pt x="534" y="1184"/>
                </a:lnTo>
                <a:lnTo>
                  <a:pt x="534" y="1183"/>
                </a:lnTo>
                <a:lnTo>
                  <a:pt x="534" y="1180"/>
                </a:lnTo>
                <a:lnTo>
                  <a:pt x="536" y="1179"/>
                </a:lnTo>
                <a:lnTo>
                  <a:pt x="541" y="1164"/>
                </a:lnTo>
                <a:lnTo>
                  <a:pt x="542" y="1162"/>
                </a:lnTo>
                <a:lnTo>
                  <a:pt x="542" y="1160"/>
                </a:lnTo>
                <a:lnTo>
                  <a:pt x="543" y="1158"/>
                </a:lnTo>
                <a:lnTo>
                  <a:pt x="543" y="1156"/>
                </a:lnTo>
                <a:lnTo>
                  <a:pt x="543" y="1155"/>
                </a:lnTo>
                <a:lnTo>
                  <a:pt x="543" y="1152"/>
                </a:lnTo>
                <a:lnTo>
                  <a:pt x="543" y="1150"/>
                </a:lnTo>
                <a:lnTo>
                  <a:pt x="543" y="1141"/>
                </a:lnTo>
                <a:lnTo>
                  <a:pt x="542" y="1137"/>
                </a:lnTo>
                <a:lnTo>
                  <a:pt x="542" y="1134"/>
                </a:lnTo>
                <a:lnTo>
                  <a:pt x="542" y="1132"/>
                </a:lnTo>
                <a:lnTo>
                  <a:pt x="542" y="1131"/>
                </a:lnTo>
                <a:lnTo>
                  <a:pt x="542" y="1130"/>
                </a:lnTo>
                <a:lnTo>
                  <a:pt x="541" y="1126"/>
                </a:lnTo>
                <a:lnTo>
                  <a:pt x="539" y="1123"/>
                </a:lnTo>
                <a:lnTo>
                  <a:pt x="537" y="1116"/>
                </a:lnTo>
                <a:lnTo>
                  <a:pt x="534" y="1105"/>
                </a:lnTo>
                <a:lnTo>
                  <a:pt x="532" y="1098"/>
                </a:lnTo>
                <a:lnTo>
                  <a:pt x="531" y="1094"/>
                </a:lnTo>
                <a:lnTo>
                  <a:pt x="530" y="1091"/>
                </a:lnTo>
                <a:lnTo>
                  <a:pt x="530" y="1088"/>
                </a:lnTo>
                <a:lnTo>
                  <a:pt x="530" y="1087"/>
                </a:lnTo>
                <a:lnTo>
                  <a:pt x="528" y="1086"/>
                </a:lnTo>
                <a:lnTo>
                  <a:pt x="528" y="1084"/>
                </a:lnTo>
                <a:lnTo>
                  <a:pt x="527" y="1084"/>
                </a:lnTo>
                <a:lnTo>
                  <a:pt x="526" y="1081"/>
                </a:lnTo>
                <a:lnTo>
                  <a:pt x="525" y="1080"/>
                </a:lnTo>
                <a:lnTo>
                  <a:pt x="523" y="1078"/>
                </a:lnTo>
                <a:lnTo>
                  <a:pt x="522" y="1077"/>
                </a:lnTo>
                <a:lnTo>
                  <a:pt x="522" y="1076"/>
                </a:lnTo>
                <a:lnTo>
                  <a:pt x="522" y="1075"/>
                </a:lnTo>
                <a:lnTo>
                  <a:pt x="521" y="1072"/>
                </a:lnTo>
                <a:lnTo>
                  <a:pt x="521" y="1067"/>
                </a:lnTo>
                <a:lnTo>
                  <a:pt x="520" y="1062"/>
                </a:lnTo>
                <a:lnTo>
                  <a:pt x="520" y="1060"/>
                </a:lnTo>
                <a:lnTo>
                  <a:pt x="520" y="1059"/>
                </a:lnTo>
                <a:lnTo>
                  <a:pt x="520" y="1055"/>
                </a:lnTo>
                <a:lnTo>
                  <a:pt x="520" y="1054"/>
                </a:lnTo>
                <a:lnTo>
                  <a:pt x="521" y="1052"/>
                </a:lnTo>
                <a:lnTo>
                  <a:pt x="522" y="1052"/>
                </a:lnTo>
                <a:lnTo>
                  <a:pt x="523" y="1051"/>
                </a:lnTo>
                <a:lnTo>
                  <a:pt x="525" y="1050"/>
                </a:lnTo>
                <a:lnTo>
                  <a:pt x="526" y="1049"/>
                </a:lnTo>
                <a:lnTo>
                  <a:pt x="527" y="1048"/>
                </a:lnTo>
                <a:lnTo>
                  <a:pt x="528" y="1045"/>
                </a:lnTo>
                <a:lnTo>
                  <a:pt x="530" y="1044"/>
                </a:lnTo>
                <a:lnTo>
                  <a:pt x="532" y="1040"/>
                </a:lnTo>
                <a:lnTo>
                  <a:pt x="533" y="1038"/>
                </a:lnTo>
                <a:lnTo>
                  <a:pt x="534" y="1034"/>
                </a:lnTo>
                <a:lnTo>
                  <a:pt x="536" y="1032"/>
                </a:lnTo>
                <a:lnTo>
                  <a:pt x="537" y="1028"/>
                </a:lnTo>
                <a:lnTo>
                  <a:pt x="537" y="1027"/>
                </a:lnTo>
                <a:lnTo>
                  <a:pt x="538" y="1024"/>
                </a:lnTo>
                <a:lnTo>
                  <a:pt x="538" y="1023"/>
                </a:lnTo>
                <a:lnTo>
                  <a:pt x="537" y="1023"/>
                </a:lnTo>
                <a:lnTo>
                  <a:pt x="536" y="1022"/>
                </a:lnTo>
                <a:lnTo>
                  <a:pt x="533" y="1019"/>
                </a:lnTo>
                <a:lnTo>
                  <a:pt x="531" y="1018"/>
                </a:lnTo>
                <a:lnTo>
                  <a:pt x="530" y="1016"/>
                </a:lnTo>
                <a:lnTo>
                  <a:pt x="528" y="1016"/>
                </a:lnTo>
                <a:lnTo>
                  <a:pt x="528" y="1014"/>
                </a:lnTo>
                <a:lnTo>
                  <a:pt x="530" y="1013"/>
                </a:lnTo>
                <a:lnTo>
                  <a:pt x="531" y="1011"/>
                </a:lnTo>
                <a:lnTo>
                  <a:pt x="532" y="1007"/>
                </a:lnTo>
                <a:lnTo>
                  <a:pt x="533" y="1004"/>
                </a:lnTo>
                <a:lnTo>
                  <a:pt x="534" y="1001"/>
                </a:lnTo>
                <a:lnTo>
                  <a:pt x="536" y="997"/>
                </a:lnTo>
                <a:lnTo>
                  <a:pt x="536" y="995"/>
                </a:lnTo>
                <a:lnTo>
                  <a:pt x="537" y="991"/>
                </a:lnTo>
                <a:lnTo>
                  <a:pt x="537" y="988"/>
                </a:lnTo>
                <a:lnTo>
                  <a:pt x="537" y="987"/>
                </a:lnTo>
                <a:lnTo>
                  <a:pt x="538" y="987"/>
                </a:lnTo>
                <a:lnTo>
                  <a:pt x="539" y="987"/>
                </a:lnTo>
                <a:lnTo>
                  <a:pt x="543" y="986"/>
                </a:lnTo>
                <a:lnTo>
                  <a:pt x="544" y="986"/>
                </a:lnTo>
                <a:lnTo>
                  <a:pt x="544" y="985"/>
                </a:lnTo>
                <a:lnTo>
                  <a:pt x="544" y="984"/>
                </a:lnTo>
                <a:lnTo>
                  <a:pt x="544" y="981"/>
                </a:lnTo>
                <a:lnTo>
                  <a:pt x="544" y="979"/>
                </a:lnTo>
                <a:lnTo>
                  <a:pt x="546" y="977"/>
                </a:lnTo>
                <a:lnTo>
                  <a:pt x="546" y="975"/>
                </a:lnTo>
                <a:lnTo>
                  <a:pt x="546" y="974"/>
                </a:lnTo>
                <a:lnTo>
                  <a:pt x="548" y="968"/>
                </a:lnTo>
                <a:lnTo>
                  <a:pt x="548" y="965"/>
                </a:lnTo>
                <a:lnTo>
                  <a:pt x="549" y="964"/>
                </a:lnTo>
                <a:lnTo>
                  <a:pt x="549" y="963"/>
                </a:lnTo>
                <a:lnTo>
                  <a:pt x="549" y="961"/>
                </a:lnTo>
                <a:lnTo>
                  <a:pt x="549" y="960"/>
                </a:lnTo>
                <a:lnTo>
                  <a:pt x="548" y="958"/>
                </a:lnTo>
                <a:lnTo>
                  <a:pt x="544" y="950"/>
                </a:lnTo>
                <a:lnTo>
                  <a:pt x="544" y="949"/>
                </a:lnTo>
                <a:lnTo>
                  <a:pt x="546" y="949"/>
                </a:lnTo>
                <a:lnTo>
                  <a:pt x="546" y="948"/>
                </a:lnTo>
                <a:lnTo>
                  <a:pt x="549" y="944"/>
                </a:lnTo>
                <a:lnTo>
                  <a:pt x="557" y="937"/>
                </a:lnTo>
                <a:lnTo>
                  <a:pt x="562" y="932"/>
                </a:lnTo>
                <a:lnTo>
                  <a:pt x="563" y="929"/>
                </a:lnTo>
                <a:lnTo>
                  <a:pt x="568" y="924"/>
                </a:lnTo>
                <a:lnTo>
                  <a:pt x="569" y="923"/>
                </a:lnTo>
                <a:lnTo>
                  <a:pt x="571" y="922"/>
                </a:lnTo>
                <a:lnTo>
                  <a:pt x="574" y="919"/>
                </a:lnTo>
                <a:lnTo>
                  <a:pt x="575" y="918"/>
                </a:lnTo>
                <a:lnTo>
                  <a:pt x="576" y="917"/>
                </a:lnTo>
                <a:lnTo>
                  <a:pt x="576" y="916"/>
                </a:lnTo>
                <a:lnTo>
                  <a:pt x="578" y="916"/>
                </a:lnTo>
                <a:lnTo>
                  <a:pt x="578" y="915"/>
                </a:lnTo>
                <a:lnTo>
                  <a:pt x="578" y="913"/>
                </a:lnTo>
                <a:lnTo>
                  <a:pt x="579" y="912"/>
                </a:lnTo>
                <a:lnTo>
                  <a:pt x="579" y="911"/>
                </a:lnTo>
                <a:lnTo>
                  <a:pt x="579" y="910"/>
                </a:lnTo>
                <a:lnTo>
                  <a:pt x="580" y="910"/>
                </a:lnTo>
                <a:lnTo>
                  <a:pt x="581" y="908"/>
                </a:lnTo>
                <a:lnTo>
                  <a:pt x="582" y="907"/>
                </a:lnTo>
                <a:lnTo>
                  <a:pt x="584" y="907"/>
                </a:lnTo>
                <a:lnTo>
                  <a:pt x="584" y="906"/>
                </a:lnTo>
                <a:lnTo>
                  <a:pt x="584" y="905"/>
                </a:lnTo>
                <a:lnTo>
                  <a:pt x="585" y="902"/>
                </a:lnTo>
                <a:lnTo>
                  <a:pt x="586" y="900"/>
                </a:lnTo>
                <a:lnTo>
                  <a:pt x="587" y="899"/>
                </a:lnTo>
                <a:lnTo>
                  <a:pt x="587" y="896"/>
                </a:lnTo>
                <a:lnTo>
                  <a:pt x="590" y="892"/>
                </a:lnTo>
                <a:lnTo>
                  <a:pt x="590" y="890"/>
                </a:lnTo>
                <a:lnTo>
                  <a:pt x="586" y="885"/>
                </a:lnTo>
                <a:lnTo>
                  <a:pt x="575" y="870"/>
                </a:lnTo>
                <a:lnTo>
                  <a:pt x="575" y="869"/>
                </a:lnTo>
                <a:lnTo>
                  <a:pt x="574" y="868"/>
                </a:lnTo>
                <a:lnTo>
                  <a:pt x="573" y="867"/>
                </a:lnTo>
                <a:lnTo>
                  <a:pt x="532" y="810"/>
                </a:lnTo>
                <a:lnTo>
                  <a:pt x="531" y="809"/>
                </a:lnTo>
                <a:lnTo>
                  <a:pt x="528" y="806"/>
                </a:lnTo>
                <a:lnTo>
                  <a:pt x="516" y="811"/>
                </a:lnTo>
                <a:lnTo>
                  <a:pt x="490" y="820"/>
                </a:lnTo>
                <a:lnTo>
                  <a:pt x="490" y="821"/>
                </a:lnTo>
                <a:lnTo>
                  <a:pt x="483" y="823"/>
                </a:lnTo>
                <a:lnTo>
                  <a:pt x="478" y="825"/>
                </a:lnTo>
                <a:lnTo>
                  <a:pt x="477" y="826"/>
                </a:lnTo>
                <a:lnTo>
                  <a:pt x="475" y="826"/>
                </a:lnTo>
                <a:lnTo>
                  <a:pt x="472" y="827"/>
                </a:lnTo>
                <a:lnTo>
                  <a:pt x="466" y="828"/>
                </a:lnTo>
                <a:lnTo>
                  <a:pt x="462" y="830"/>
                </a:lnTo>
                <a:lnTo>
                  <a:pt x="457" y="832"/>
                </a:lnTo>
                <a:lnTo>
                  <a:pt x="391" y="857"/>
                </a:lnTo>
                <a:lnTo>
                  <a:pt x="389" y="858"/>
                </a:lnTo>
                <a:lnTo>
                  <a:pt x="375" y="863"/>
                </a:lnTo>
                <a:lnTo>
                  <a:pt x="367" y="865"/>
                </a:lnTo>
                <a:lnTo>
                  <a:pt x="362" y="867"/>
                </a:lnTo>
                <a:lnTo>
                  <a:pt x="357" y="869"/>
                </a:lnTo>
                <a:lnTo>
                  <a:pt x="355" y="870"/>
                </a:lnTo>
                <a:lnTo>
                  <a:pt x="351" y="871"/>
                </a:lnTo>
                <a:lnTo>
                  <a:pt x="346" y="873"/>
                </a:lnTo>
                <a:lnTo>
                  <a:pt x="343" y="874"/>
                </a:lnTo>
                <a:lnTo>
                  <a:pt x="340" y="875"/>
                </a:lnTo>
                <a:lnTo>
                  <a:pt x="339" y="875"/>
                </a:lnTo>
                <a:lnTo>
                  <a:pt x="335" y="876"/>
                </a:lnTo>
                <a:lnTo>
                  <a:pt x="325" y="880"/>
                </a:lnTo>
                <a:lnTo>
                  <a:pt x="322" y="847"/>
                </a:lnTo>
                <a:lnTo>
                  <a:pt x="320" y="844"/>
                </a:lnTo>
                <a:lnTo>
                  <a:pt x="320" y="841"/>
                </a:lnTo>
                <a:lnTo>
                  <a:pt x="319" y="837"/>
                </a:lnTo>
                <a:lnTo>
                  <a:pt x="319" y="830"/>
                </a:lnTo>
                <a:lnTo>
                  <a:pt x="318" y="825"/>
                </a:lnTo>
                <a:lnTo>
                  <a:pt x="317" y="812"/>
                </a:lnTo>
                <a:lnTo>
                  <a:pt x="315" y="810"/>
                </a:lnTo>
                <a:lnTo>
                  <a:pt x="315" y="807"/>
                </a:lnTo>
                <a:lnTo>
                  <a:pt x="314" y="796"/>
                </a:lnTo>
                <a:lnTo>
                  <a:pt x="301" y="700"/>
                </a:lnTo>
                <a:lnTo>
                  <a:pt x="309" y="695"/>
                </a:lnTo>
                <a:lnTo>
                  <a:pt x="343" y="673"/>
                </a:lnTo>
                <a:lnTo>
                  <a:pt x="403" y="625"/>
                </a:lnTo>
                <a:lnTo>
                  <a:pt x="425" y="601"/>
                </a:lnTo>
                <a:lnTo>
                  <a:pt x="446" y="575"/>
                </a:lnTo>
                <a:lnTo>
                  <a:pt x="457" y="561"/>
                </a:lnTo>
                <a:lnTo>
                  <a:pt x="462" y="553"/>
                </a:lnTo>
                <a:lnTo>
                  <a:pt x="477" y="529"/>
                </a:lnTo>
                <a:lnTo>
                  <a:pt x="484" y="516"/>
                </a:lnTo>
                <a:lnTo>
                  <a:pt x="500" y="482"/>
                </a:lnTo>
                <a:lnTo>
                  <a:pt x="514" y="459"/>
                </a:lnTo>
                <a:lnTo>
                  <a:pt x="516" y="452"/>
                </a:lnTo>
                <a:lnTo>
                  <a:pt x="521" y="436"/>
                </a:lnTo>
                <a:lnTo>
                  <a:pt x="523" y="429"/>
                </a:lnTo>
                <a:lnTo>
                  <a:pt x="525" y="418"/>
                </a:lnTo>
                <a:lnTo>
                  <a:pt x="527" y="409"/>
                </a:lnTo>
                <a:lnTo>
                  <a:pt x="530" y="404"/>
                </a:lnTo>
                <a:lnTo>
                  <a:pt x="533" y="400"/>
                </a:lnTo>
                <a:lnTo>
                  <a:pt x="534" y="396"/>
                </a:lnTo>
                <a:lnTo>
                  <a:pt x="534" y="394"/>
                </a:lnTo>
                <a:lnTo>
                  <a:pt x="534" y="393"/>
                </a:lnTo>
                <a:lnTo>
                  <a:pt x="532" y="388"/>
                </a:lnTo>
                <a:lnTo>
                  <a:pt x="527" y="370"/>
                </a:lnTo>
                <a:lnTo>
                  <a:pt x="521" y="347"/>
                </a:lnTo>
                <a:lnTo>
                  <a:pt x="505" y="301"/>
                </a:lnTo>
                <a:lnTo>
                  <a:pt x="500" y="288"/>
                </a:lnTo>
                <a:lnTo>
                  <a:pt x="498" y="281"/>
                </a:lnTo>
                <a:lnTo>
                  <a:pt x="496" y="273"/>
                </a:lnTo>
                <a:lnTo>
                  <a:pt x="496" y="267"/>
                </a:lnTo>
                <a:lnTo>
                  <a:pt x="496" y="260"/>
                </a:lnTo>
                <a:lnTo>
                  <a:pt x="496" y="253"/>
                </a:lnTo>
                <a:lnTo>
                  <a:pt x="496" y="246"/>
                </a:lnTo>
                <a:lnTo>
                  <a:pt x="499" y="239"/>
                </a:lnTo>
                <a:lnTo>
                  <a:pt x="500" y="230"/>
                </a:lnTo>
                <a:lnTo>
                  <a:pt x="502" y="224"/>
                </a:lnTo>
                <a:lnTo>
                  <a:pt x="505" y="218"/>
                </a:lnTo>
                <a:lnTo>
                  <a:pt x="517" y="198"/>
                </a:lnTo>
                <a:lnTo>
                  <a:pt x="521" y="192"/>
                </a:lnTo>
                <a:lnTo>
                  <a:pt x="526" y="186"/>
                </a:lnTo>
                <a:lnTo>
                  <a:pt x="579" y="136"/>
                </a:lnTo>
                <a:lnTo>
                  <a:pt x="607" y="109"/>
                </a:lnTo>
                <a:lnTo>
                  <a:pt x="632" y="81"/>
                </a:lnTo>
                <a:lnTo>
                  <a:pt x="646" y="68"/>
                </a:lnTo>
                <a:lnTo>
                  <a:pt x="671" y="44"/>
                </a:lnTo>
                <a:lnTo>
                  <a:pt x="701" y="21"/>
                </a:lnTo>
                <a:lnTo>
                  <a:pt x="707" y="18"/>
                </a:lnTo>
                <a:lnTo>
                  <a:pt x="715" y="15"/>
                </a:lnTo>
                <a:lnTo>
                  <a:pt x="722" y="13"/>
                </a:lnTo>
                <a:lnTo>
                  <a:pt x="725" y="15"/>
                </a:lnTo>
                <a:lnTo>
                  <a:pt x="729" y="15"/>
                </a:lnTo>
                <a:lnTo>
                  <a:pt x="738" y="13"/>
                </a:lnTo>
                <a:lnTo>
                  <a:pt x="741" y="13"/>
                </a:lnTo>
                <a:lnTo>
                  <a:pt x="749" y="12"/>
                </a:lnTo>
                <a:lnTo>
                  <a:pt x="816" y="7"/>
                </a:lnTo>
                <a:lnTo>
                  <a:pt x="829" y="6"/>
                </a:lnTo>
                <a:lnTo>
                  <a:pt x="836" y="6"/>
                </a:lnTo>
                <a:lnTo>
                  <a:pt x="843" y="5"/>
                </a:lnTo>
                <a:lnTo>
                  <a:pt x="847" y="5"/>
                </a:lnTo>
                <a:lnTo>
                  <a:pt x="851" y="5"/>
                </a:lnTo>
                <a:lnTo>
                  <a:pt x="857" y="4"/>
                </a:lnTo>
                <a:lnTo>
                  <a:pt x="858" y="2"/>
                </a:lnTo>
                <a:lnTo>
                  <a:pt x="861" y="1"/>
                </a:lnTo>
                <a:lnTo>
                  <a:pt x="868" y="0"/>
                </a:lnTo>
                <a:lnTo>
                  <a:pt x="875" y="1"/>
                </a:lnTo>
                <a:lnTo>
                  <a:pt x="907" y="10"/>
                </a:lnTo>
                <a:lnTo>
                  <a:pt x="927" y="12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8A3A0267-6469-6497-46EC-A484DC0E0408}"/>
              </a:ext>
            </a:extLst>
          </p:cNvPr>
          <p:cNvSpPr>
            <a:spLocks/>
          </p:cNvSpPr>
          <p:nvPr/>
        </p:nvSpPr>
        <p:spPr bwMode="auto">
          <a:xfrm>
            <a:off x="5204239" y="1059582"/>
            <a:ext cx="2032059" cy="3738514"/>
          </a:xfrm>
          <a:custGeom>
            <a:avLst/>
            <a:gdLst>
              <a:gd name="T0" fmla="*/ 1228 w 2228"/>
              <a:gd name="T1" fmla="*/ 482 h 4099"/>
              <a:gd name="T2" fmla="*/ 1240 w 2228"/>
              <a:gd name="T3" fmla="*/ 719 h 4099"/>
              <a:gd name="T4" fmla="*/ 1766 w 2228"/>
              <a:gd name="T5" fmla="*/ 1613 h 4099"/>
              <a:gd name="T6" fmla="*/ 1737 w 2228"/>
              <a:gd name="T7" fmla="*/ 1679 h 4099"/>
              <a:gd name="T8" fmla="*/ 1703 w 2228"/>
              <a:gd name="T9" fmla="*/ 1744 h 4099"/>
              <a:gd name="T10" fmla="*/ 1669 w 2228"/>
              <a:gd name="T11" fmla="*/ 1815 h 4099"/>
              <a:gd name="T12" fmla="*/ 1635 w 2228"/>
              <a:gd name="T13" fmla="*/ 1881 h 4099"/>
              <a:gd name="T14" fmla="*/ 1585 w 2228"/>
              <a:gd name="T15" fmla="*/ 1977 h 4099"/>
              <a:gd name="T16" fmla="*/ 1546 w 2228"/>
              <a:gd name="T17" fmla="*/ 2045 h 4099"/>
              <a:gd name="T18" fmla="*/ 1507 w 2228"/>
              <a:gd name="T19" fmla="*/ 2119 h 4099"/>
              <a:gd name="T20" fmla="*/ 1467 w 2228"/>
              <a:gd name="T21" fmla="*/ 2200 h 4099"/>
              <a:gd name="T22" fmla="*/ 1438 w 2228"/>
              <a:gd name="T23" fmla="*/ 2254 h 4099"/>
              <a:gd name="T24" fmla="*/ 1548 w 2228"/>
              <a:gd name="T25" fmla="*/ 2308 h 4099"/>
              <a:gd name="T26" fmla="*/ 1603 w 2228"/>
              <a:gd name="T27" fmla="*/ 2402 h 4099"/>
              <a:gd name="T28" fmla="*/ 1778 w 2228"/>
              <a:gd name="T29" fmla="*/ 2636 h 4099"/>
              <a:gd name="T30" fmla="*/ 1835 w 2228"/>
              <a:gd name="T31" fmla="*/ 2760 h 4099"/>
              <a:gd name="T32" fmla="*/ 2026 w 2228"/>
              <a:gd name="T33" fmla="*/ 2765 h 4099"/>
              <a:gd name="T34" fmla="*/ 2203 w 2228"/>
              <a:gd name="T35" fmla="*/ 2839 h 4099"/>
              <a:gd name="T36" fmla="*/ 2183 w 2228"/>
              <a:gd name="T37" fmla="*/ 3049 h 4099"/>
              <a:gd name="T38" fmla="*/ 2041 w 2228"/>
              <a:gd name="T39" fmla="*/ 3218 h 4099"/>
              <a:gd name="T40" fmla="*/ 1908 w 2228"/>
              <a:gd name="T41" fmla="*/ 3392 h 4099"/>
              <a:gd name="T42" fmla="*/ 1941 w 2228"/>
              <a:gd name="T43" fmla="*/ 3522 h 4099"/>
              <a:gd name="T44" fmla="*/ 1959 w 2228"/>
              <a:gd name="T45" fmla="*/ 3601 h 4099"/>
              <a:gd name="T46" fmla="*/ 1772 w 2228"/>
              <a:gd name="T47" fmla="*/ 3694 h 4099"/>
              <a:gd name="T48" fmla="*/ 1471 w 2228"/>
              <a:gd name="T49" fmla="*/ 3608 h 4099"/>
              <a:gd name="T50" fmla="*/ 1366 w 2228"/>
              <a:gd name="T51" fmla="*/ 3637 h 4099"/>
              <a:gd name="T52" fmla="*/ 1254 w 2228"/>
              <a:gd name="T53" fmla="*/ 3709 h 4099"/>
              <a:gd name="T54" fmla="*/ 1195 w 2228"/>
              <a:gd name="T55" fmla="*/ 3782 h 4099"/>
              <a:gd name="T56" fmla="*/ 1086 w 2228"/>
              <a:gd name="T57" fmla="*/ 3857 h 4099"/>
              <a:gd name="T58" fmla="*/ 1003 w 2228"/>
              <a:gd name="T59" fmla="*/ 3969 h 4099"/>
              <a:gd name="T60" fmla="*/ 403 w 2228"/>
              <a:gd name="T61" fmla="*/ 4037 h 4099"/>
              <a:gd name="T62" fmla="*/ 330 w 2228"/>
              <a:gd name="T63" fmla="*/ 4097 h 4099"/>
              <a:gd name="T64" fmla="*/ 169 w 2228"/>
              <a:gd name="T65" fmla="*/ 4071 h 4099"/>
              <a:gd name="T66" fmla="*/ 8 w 2228"/>
              <a:gd name="T67" fmla="*/ 4018 h 4099"/>
              <a:gd name="T68" fmla="*/ 37 w 2228"/>
              <a:gd name="T69" fmla="*/ 3752 h 4099"/>
              <a:gd name="T70" fmla="*/ 125 w 2228"/>
              <a:gd name="T71" fmla="*/ 3660 h 4099"/>
              <a:gd name="T72" fmla="*/ 281 w 2228"/>
              <a:gd name="T73" fmla="*/ 3569 h 4099"/>
              <a:gd name="T74" fmla="*/ 334 w 2228"/>
              <a:gd name="T75" fmla="*/ 3416 h 4099"/>
              <a:gd name="T76" fmla="*/ 197 w 2228"/>
              <a:gd name="T77" fmla="*/ 3124 h 4099"/>
              <a:gd name="T78" fmla="*/ 104 w 2228"/>
              <a:gd name="T79" fmla="*/ 2942 h 4099"/>
              <a:gd name="T80" fmla="*/ 154 w 2228"/>
              <a:gd name="T81" fmla="*/ 2892 h 4099"/>
              <a:gd name="T82" fmla="*/ 223 w 2228"/>
              <a:gd name="T83" fmla="*/ 2893 h 4099"/>
              <a:gd name="T84" fmla="*/ 371 w 2228"/>
              <a:gd name="T85" fmla="*/ 2822 h 4099"/>
              <a:gd name="T86" fmla="*/ 484 w 2228"/>
              <a:gd name="T87" fmla="*/ 2814 h 4099"/>
              <a:gd name="T88" fmla="*/ 459 w 2228"/>
              <a:gd name="T89" fmla="*/ 2616 h 4099"/>
              <a:gd name="T90" fmla="*/ 383 w 2228"/>
              <a:gd name="T91" fmla="*/ 2567 h 4099"/>
              <a:gd name="T92" fmla="*/ 645 w 2228"/>
              <a:gd name="T93" fmla="*/ 2323 h 4099"/>
              <a:gd name="T94" fmla="*/ 730 w 2228"/>
              <a:gd name="T95" fmla="*/ 1929 h 4099"/>
              <a:gd name="T96" fmla="*/ 760 w 2228"/>
              <a:gd name="T97" fmla="*/ 1786 h 4099"/>
              <a:gd name="T98" fmla="*/ 628 w 2228"/>
              <a:gd name="T99" fmla="*/ 1799 h 4099"/>
              <a:gd name="T100" fmla="*/ 606 w 2228"/>
              <a:gd name="T101" fmla="*/ 1700 h 4099"/>
              <a:gd name="T102" fmla="*/ 581 w 2228"/>
              <a:gd name="T103" fmla="*/ 1563 h 4099"/>
              <a:gd name="T104" fmla="*/ 523 w 2228"/>
              <a:gd name="T105" fmla="*/ 1467 h 4099"/>
              <a:gd name="T106" fmla="*/ 474 w 2228"/>
              <a:gd name="T107" fmla="*/ 1418 h 4099"/>
              <a:gd name="T108" fmla="*/ 440 w 2228"/>
              <a:gd name="T109" fmla="*/ 1343 h 4099"/>
              <a:gd name="T110" fmla="*/ 498 w 2228"/>
              <a:gd name="T111" fmla="*/ 1299 h 4099"/>
              <a:gd name="T112" fmla="*/ 533 w 2228"/>
              <a:gd name="T113" fmla="*/ 1189 h 4099"/>
              <a:gd name="T114" fmla="*/ 522 w 2228"/>
              <a:gd name="T115" fmla="*/ 1076 h 4099"/>
              <a:gd name="T116" fmla="*/ 536 w 2228"/>
              <a:gd name="T117" fmla="*/ 997 h 4099"/>
              <a:gd name="T118" fmla="*/ 576 w 2228"/>
              <a:gd name="T119" fmla="*/ 916 h 4099"/>
              <a:gd name="T120" fmla="*/ 457 w 2228"/>
              <a:gd name="T121" fmla="*/ 832 h 4099"/>
              <a:gd name="T122" fmla="*/ 516 w 2228"/>
              <a:gd name="T123" fmla="*/ 452 h 4099"/>
              <a:gd name="T124" fmla="*/ 725 w 2228"/>
              <a:gd name="T125" fmla="*/ 15 h 40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228" h="4099">
                <a:moveTo>
                  <a:pt x="927" y="12"/>
                </a:moveTo>
                <a:lnTo>
                  <a:pt x="945" y="16"/>
                </a:lnTo>
                <a:lnTo>
                  <a:pt x="995" y="24"/>
                </a:lnTo>
                <a:lnTo>
                  <a:pt x="1027" y="32"/>
                </a:lnTo>
                <a:lnTo>
                  <a:pt x="1054" y="36"/>
                </a:lnTo>
                <a:lnTo>
                  <a:pt x="1091" y="44"/>
                </a:lnTo>
                <a:lnTo>
                  <a:pt x="1119" y="48"/>
                </a:lnTo>
                <a:lnTo>
                  <a:pt x="1136" y="53"/>
                </a:lnTo>
                <a:lnTo>
                  <a:pt x="1152" y="56"/>
                </a:lnTo>
                <a:lnTo>
                  <a:pt x="1160" y="59"/>
                </a:lnTo>
                <a:lnTo>
                  <a:pt x="1167" y="64"/>
                </a:lnTo>
                <a:lnTo>
                  <a:pt x="1169" y="65"/>
                </a:lnTo>
                <a:lnTo>
                  <a:pt x="1174" y="71"/>
                </a:lnTo>
                <a:lnTo>
                  <a:pt x="1178" y="74"/>
                </a:lnTo>
                <a:lnTo>
                  <a:pt x="1180" y="75"/>
                </a:lnTo>
                <a:lnTo>
                  <a:pt x="1183" y="81"/>
                </a:lnTo>
                <a:lnTo>
                  <a:pt x="1188" y="91"/>
                </a:lnTo>
                <a:lnTo>
                  <a:pt x="1192" y="100"/>
                </a:lnTo>
                <a:lnTo>
                  <a:pt x="1199" y="111"/>
                </a:lnTo>
                <a:lnTo>
                  <a:pt x="1201" y="118"/>
                </a:lnTo>
                <a:lnTo>
                  <a:pt x="1204" y="132"/>
                </a:lnTo>
                <a:lnTo>
                  <a:pt x="1209" y="148"/>
                </a:lnTo>
                <a:lnTo>
                  <a:pt x="1212" y="171"/>
                </a:lnTo>
                <a:lnTo>
                  <a:pt x="1219" y="192"/>
                </a:lnTo>
                <a:lnTo>
                  <a:pt x="1220" y="201"/>
                </a:lnTo>
                <a:lnTo>
                  <a:pt x="1221" y="219"/>
                </a:lnTo>
                <a:lnTo>
                  <a:pt x="1224" y="234"/>
                </a:lnTo>
                <a:lnTo>
                  <a:pt x="1226" y="242"/>
                </a:lnTo>
                <a:lnTo>
                  <a:pt x="1230" y="256"/>
                </a:lnTo>
                <a:lnTo>
                  <a:pt x="1204" y="326"/>
                </a:lnTo>
                <a:lnTo>
                  <a:pt x="1221" y="421"/>
                </a:lnTo>
                <a:lnTo>
                  <a:pt x="1222" y="427"/>
                </a:lnTo>
                <a:lnTo>
                  <a:pt x="1231" y="473"/>
                </a:lnTo>
                <a:lnTo>
                  <a:pt x="1231" y="475"/>
                </a:lnTo>
                <a:lnTo>
                  <a:pt x="1227" y="476"/>
                </a:lnTo>
                <a:lnTo>
                  <a:pt x="1228" y="481"/>
                </a:lnTo>
                <a:lnTo>
                  <a:pt x="1228" y="482"/>
                </a:lnTo>
                <a:lnTo>
                  <a:pt x="1230" y="484"/>
                </a:lnTo>
                <a:lnTo>
                  <a:pt x="1230" y="485"/>
                </a:lnTo>
                <a:lnTo>
                  <a:pt x="1230" y="486"/>
                </a:lnTo>
                <a:lnTo>
                  <a:pt x="1231" y="490"/>
                </a:lnTo>
                <a:lnTo>
                  <a:pt x="1231" y="491"/>
                </a:lnTo>
                <a:lnTo>
                  <a:pt x="1231" y="492"/>
                </a:lnTo>
                <a:lnTo>
                  <a:pt x="1231" y="495"/>
                </a:lnTo>
                <a:lnTo>
                  <a:pt x="1232" y="497"/>
                </a:lnTo>
                <a:lnTo>
                  <a:pt x="1198" y="505"/>
                </a:lnTo>
                <a:lnTo>
                  <a:pt x="1199" y="508"/>
                </a:lnTo>
                <a:lnTo>
                  <a:pt x="1238" y="618"/>
                </a:lnTo>
                <a:lnTo>
                  <a:pt x="1242" y="628"/>
                </a:lnTo>
                <a:lnTo>
                  <a:pt x="1246" y="636"/>
                </a:lnTo>
                <a:lnTo>
                  <a:pt x="1252" y="652"/>
                </a:lnTo>
                <a:lnTo>
                  <a:pt x="1254" y="660"/>
                </a:lnTo>
                <a:lnTo>
                  <a:pt x="1257" y="667"/>
                </a:lnTo>
                <a:lnTo>
                  <a:pt x="1258" y="671"/>
                </a:lnTo>
                <a:lnTo>
                  <a:pt x="1256" y="676"/>
                </a:lnTo>
                <a:lnTo>
                  <a:pt x="1254" y="678"/>
                </a:lnTo>
                <a:lnTo>
                  <a:pt x="1253" y="681"/>
                </a:lnTo>
                <a:lnTo>
                  <a:pt x="1252" y="683"/>
                </a:lnTo>
                <a:lnTo>
                  <a:pt x="1251" y="686"/>
                </a:lnTo>
                <a:lnTo>
                  <a:pt x="1251" y="688"/>
                </a:lnTo>
                <a:lnTo>
                  <a:pt x="1249" y="690"/>
                </a:lnTo>
                <a:lnTo>
                  <a:pt x="1248" y="693"/>
                </a:lnTo>
                <a:lnTo>
                  <a:pt x="1247" y="695"/>
                </a:lnTo>
                <a:lnTo>
                  <a:pt x="1246" y="698"/>
                </a:lnTo>
                <a:lnTo>
                  <a:pt x="1246" y="700"/>
                </a:lnTo>
                <a:lnTo>
                  <a:pt x="1244" y="703"/>
                </a:lnTo>
                <a:lnTo>
                  <a:pt x="1244" y="704"/>
                </a:lnTo>
                <a:lnTo>
                  <a:pt x="1243" y="705"/>
                </a:lnTo>
                <a:lnTo>
                  <a:pt x="1243" y="707"/>
                </a:lnTo>
                <a:lnTo>
                  <a:pt x="1242" y="709"/>
                </a:lnTo>
                <a:lnTo>
                  <a:pt x="1242" y="711"/>
                </a:lnTo>
                <a:lnTo>
                  <a:pt x="1241" y="714"/>
                </a:lnTo>
                <a:lnTo>
                  <a:pt x="1241" y="716"/>
                </a:lnTo>
                <a:lnTo>
                  <a:pt x="1240" y="719"/>
                </a:lnTo>
                <a:lnTo>
                  <a:pt x="1240" y="721"/>
                </a:lnTo>
                <a:lnTo>
                  <a:pt x="1240" y="723"/>
                </a:lnTo>
                <a:lnTo>
                  <a:pt x="1238" y="726"/>
                </a:lnTo>
                <a:lnTo>
                  <a:pt x="1238" y="730"/>
                </a:lnTo>
                <a:lnTo>
                  <a:pt x="1238" y="731"/>
                </a:lnTo>
                <a:lnTo>
                  <a:pt x="1237" y="734"/>
                </a:lnTo>
                <a:lnTo>
                  <a:pt x="1237" y="736"/>
                </a:lnTo>
                <a:lnTo>
                  <a:pt x="1237" y="739"/>
                </a:lnTo>
                <a:lnTo>
                  <a:pt x="1237" y="740"/>
                </a:lnTo>
                <a:lnTo>
                  <a:pt x="1237" y="742"/>
                </a:lnTo>
                <a:lnTo>
                  <a:pt x="1237" y="745"/>
                </a:lnTo>
                <a:lnTo>
                  <a:pt x="1236" y="746"/>
                </a:lnTo>
                <a:lnTo>
                  <a:pt x="1236" y="748"/>
                </a:lnTo>
                <a:lnTo>
                  <a:pt x="1246" y="762"/>
                </a:lnTo>
                <a:lnTo>
                  <a:pt x="1247" y="764"/>
                </a:lnTo>
                <a:lnTo>
                  <a:pt x="1326" y="881"/>
                </a:lnTo>
                <a:lnTo>
                  <a:pt x="1327" y="884"/>
                </a:lnTo>
                <a:lnTo>
                  <a:pt x="1332" y="890"/>
                </a:lnTo>
                <a:lnTo>
                  <a:pt x="1393" y="982"/>
                </a:lnTo>
                <a:lnTo>
                  <a:pt x="1393" y="984"/>
                </a:lnTo>
                <a:lnTo>
                  <a:pt x="1397" y="988"/>
                </a:lnTo>
                <a:lnTo>
                  <a:pt x="1431" y="1041"/>
                </a:lnTo>
                <a:lnTo>
                  <a:pt x="1438" y="1050"/>
                </a:lnTo>
                <a:lnTo>
                  <a:pt x="1443" y="1055"/>
                </a:lnTo>
                <a:lnTo>
                  <a:pt x="1465" y="1089"/>
                </a:lnTo>
                <a:lnTo>
                  <a:pt x="1500" y="1142"/>
                </a:lnTo>
                <a:lnTo>
                  <a:pt x="1503" y="1146"/>
                </a:lnTo>
                <a:lnTo>
                  <a:pt x="1539" y="1199"/>
                </a:lnTo>
                <a:lnTo>
                  <a:pt x="1564" y="1238"/>
                </a:lnTo>
                <a:lnTo>
                  <a:pt x="1568" y="1243"/>
                </a:lnTo>
                <a:lnTo>
                  <a:pt x="1619" y="1318"/>
                </a:lnTo>
                <a:lnTo>
                  <a:pt x="1619" y="1320"/>
                </a:lnTo>
                <a:lnTo>
                  <a:pt x="1646" y="1361"/>
                </a:lnTo>
                <a:lnTo>
                  <a:pt x="1786" y="1571"/>
                </a:lnTo>
                <a:lnTo>
                  <a:pt x="1772" y="1598"/>
                </a:lnTo>
                <a:lnTo>
                  <a:pt x="1769" y="1608"/>
                </a:lnTo>
                <a:lnTo>
                  <a:pt x="1766" y="1613"/>
                </a:lnTo>
                <a:lnTo>
                  <a:pt x="1765" y="1614"/>
                </a:lnTo>
                <a:lnTo>
                  <a:pt x="1765" y="1615"/>
                </a:lnTo>
                <a:lnTo>
                  <a:pt x="1764" y="1616"/>
                </a:lnTo>
                <a:lnTo>
                  <a:pt x="1762" y="1619"/>
                </a:lnTo>
                <a:lnTo>
                  <a:pt x="1761" y="1621"/>
                </a:lnTo>
                <a:lnTo>
                  <a:pt x="1760" y="1624"/>
                </a:lnTo>
                <a:lnTo>
                  <a:pt x="1759" y="1626"/>
                </a:lnTo>
                <a:lnTo>
                  <a:pt x="1758" y="1629"/>
                </a:lnTo>
                <a:lnTo>
                  <a:pt x="1756" y="1632"/>
                </a:lnTo>
                <a:lnTo>
                  <a:pt x="1755" y="1634"/>
                </a:lnTo>
                <a:lnTo>
                  <a:pt x="1754" y="1636"/>
                </a:lnTo>
                <a:lnTo>
                  <a:pt x="1754" y="1637"/>
                </a:lnTo>
                <a:lnTo>
                  <a:pt x="1753" y="1638"/>
                </a:lnTo>
                <a:lnTo>
                  <a:pt x="1751" y="1641"/>
                </a:lnTo>
                <a:lnTo>
                  <a:pt x="1750" y="1642"/>
                </a:lnTo>
                <a:lnTo>
                  <a:pt x="1749" y="1645"/>
                </a:lnTo>
                <a:lnTo>
                  <a:pt x="1749" y="1646"/>
                </a:lnTo>
                <a:lnTo>
                  <a:pt x="1748" y="1648"/>
                </a:lnTo>
                <a:lnTo>
                  <a:pt x="1746" y="1650"/>
                </a:lnTo>
                <a:lnTo>
                  <a:pt x="1746" y="1652"/>
                </a:lnTo>
                <a:lnTo>
                  <a:pt x="1746" y="1653"/>
                </a:lnTo>
                <a:lnTo>
                  <a:pt x="1745" y="1654"/>
                </a:lnTo>
                <a:lnTo>
                  <a:pt x="1745" y="1656"/>
                </a:lnTo>
                <a:lnTo>
                  <a:pt x="1745" y="1658"/>
                </a:lnTo>
                <a:lnTo>
                  <a:pt x="1745" y="1659"/>
                </a:lnTo>
                <a:lnTo>
                  <a:pt x="1744" y="1661"/>
                </a:lnTo>
                <a:lnTo>
                  <a:pt x="1744" y="1662"/>
                </a:lnTo>
                <a:lnTo>
                  <a:pt x="1743" y="1663"/>
                </a:lnTo>
                <a:lnTo>
                  <a:pt x="1742" y="1667"/>
                </a:lnTo>
                <a:lnTo>
                  <a:pt x="1740" y="1668"/>
                </a:lnTo>
                <a:lnTo>
                  <a:pt x="1739" y="1669"/>
                </a:lnTo>
                <a:lnTo>
                  <a:pt x="1739" y="1670"/>
                </a:lnTo>
                <a:lnTo>
                  <a:pt x="1738" y="1673"/>
                </a:lnTo>
                <a:lnTo>
                  <a:pt x="1738" y="1674"/>
                </a:lnTo>
                <a:lnTo>
                  <a:pt x="1737" y="1675"/>
                </a:lnTo>
                <a:lnTo>
                  <a:pt x="1737" y="1678"/>
                </a:lnTo>
                <a:lnTo>
                  <a:pt x="1737" y="1679"/>
                </a:lnTo>
                <a:lnTo>
                  <a:pt x="1735" y="1680"/>
                </a:lnTo>
                <a:lnTo>
                  <a:pt x="1735" y="1682"/>
                </a:lnTo>
                <a:lnTo>
                  <a:pt x="1734" y="1684"/>
                </a:lnTo>
                <a:lnTo>
                  <a:pt x="1734" y="1685"/>
                </a:lnTo>
                <a:lnTo>
                  <a:pt x="1733" y="1688"/>
                </a:lnTo>
                <a:lnTo>
                  <a:pt x="1732" y="1689"/>
                </a:lnTo>
                <a:lnTo>
                  <a:pt x="1730" y="1693"/>
                </a:lnTo>
                <a:lnTo>
                  <a:pt x="1729" y="1694"/>
                </a:lnTo>
                <a:lnTo>
                  <a:pt x="1728" y="1696"/>
                </a:lnTo>
                <a:lnTo>
                  <a:pt x="1727" y="1699"/>
                </a:lnTo>
                <a:lnTo>
                  <a:pt x="1727" y="1700"/>
                </a:lnTo>
                <a:lnTo>
                  <a:pt x="1726" y="1702"/>
                </a:lnTo>
                <a:lnTo>
                  <a:pt x="1724" y="1705"/>
                </a:lnTo>
                <a:lnTo>
                  <a:pt x="1724" y="1706"/>
                </a:lnTo>
                <a:lnTo>
                  <a:pt x="1723" y="1707"/>
                </a:lnTo>
                <a:lnTo>
                  <a:pt x="1722" y="1709"/>
                </a:lnTo>
                <a:lnTo>
                  <a:pt x="1721" y="1711"/>
                </a:lnTo>
                <a:lnTo>
                  <a:pt x="1721" y="1712"/>
                </a:lnTo>
                <a:lnTo>
                  <a:pt x="1719" y="1715"/>
                </a:lnTo>
                <a:lnTo>
                  <a:pt x="1718" y="1716"/>
                </a:lnTo>
                <a:lnTo>
                  <a:pt x="1718" y="1717"/>
                </a:lnTo>
                <a:lnTo>
                  <a:pt x="1717" y="1720"/>
                </a:lnTo>
                <a:lnTo>
                  <a:pt x="1716" y="1722"/>
                </a:lnTo>
                <a:lnTo>
                  <a:pt x="1716" y="1723"/>
                </a:lnTo>
                <a:lnTo>
                  <a:pt x="1714" y="1725"/>
                </a:lnTo>
                <a:lnTo>
                  <a:pt x="1713" y="1727"/>
                </a:lnTo>
                <a:lnTo>
                  <a:pt x="1712" y="1730"/>
                </a:lnTo>
                <a:lnTo>
                  <a:pt x="1711" y="1731"/>
                </a:lnTo>
                <a:lnTo>
                  <a:pt x="1710" y="1733"/>
                </a:lnTo>
                <a:lnTo>
                  <a:pt x="1708" y="1734"/>
                </a:lnTo>
                <a:lnTo>
                  <a:pt x="1708" y="1736"/>
                </a:lnTo>
                <a:lnTo>
                  <a:pt x="1707" y="1737"/>
                </a:lnTo>
                <a:lnTo>
                  <a:pt x="1706" y="1738"/>
                </a:lnTo>
                <a:lnTo>
                  <a:pt x="1706" y="1741"/>
                </a:lnTo>
                <a:lnTo>
                  <a:pt x="1705" y="1742"/>
                </a:lnTo>
                <a:lnTo>
                  <a:pt x="1705" y="1743"/>
                </a:lnTo>
                <a:lnTo>
                  <a:pt x="1703" y="1744"/>
                </a:lnTo>
                <a:lnTo>
                  <a:pt x="1702" y="1747"/>
                </a:lnTo>
                <a:lnTo>
                  <a:pt x="1702" y="1748"/>
                </a:lnTo>
                <a:lnTo>
                  <a:pt x="1701" y="1749"/>
                </a:lnTo>
                <a:lnTo>
                  <a:pt x="1701" y="1750"/>
                </a:lnTo>
                <a:lnTo>
                  <a:pt x="1700" y="1753"/>
                </a:lnTo>
                <a:lnTo>
                  <a:pt x="1698" y="1754"/>
                </a:lnTo>
                <a:lnTo>
                  <a:pt x="1698" y="1755"/>
                </a:lnTo>
                <a:lnTo>
                  <a:pt x="1697" y="1757"/>
                </a:lnTo>
                <a:lnTo>
                  <a:pt x="1697" y="1758"/>
                </a:lnTo>
                <a:lnTo>
                  <a:pt x="1696" y="1758"/>
                </a:lnTo>
                <a:lnTo>
                  <a:pt x="1696" y="1759"/>
                </a:lnTo>
                <a:lnTo>
                  <a:pt x="1696" y="1760"/>
                </a:lnTo>
                <a:lnTo>
                  <a:pt x="1695" y="1762"/>
                </a:lnTo>
                <a:lnTo>
                  <a:pt x="1695" y="1763"/>
                </a:lnTo>
                <a:lnTo>
                  <a:pt x="1694" y="1764"/>
                </a:lnTo>
                <a:lnTo>
                  <a:pt x="1692" y="1767"/>
                </a:lnTo>
                <a:lnTo>
                  <a:pt x="1692" y="1769"/>
                </a:lnTo>
                <a:lnTo>
                  <a:pt x="1691" y="1771"/>
                </a:lnTo>
                <a:lnTo>
                  <a:pt x="1690" y="1773"/>
                </a:lnTo>
                <a:lnTo>
                  <a:pt x="1690" y="1775"/>
                </a:lnTo>
                <a:lnTo>
                  <a:pt x="1689" y="1778"/>
                </a:lnTo>
                <a:lnTo>
                  <a:pt x="1687" y="1780"/>
                </a:lnTo>
                <a:lnTo>
                  <a:pt x="1686" y="1783"/>
                </a:lnTo>
                <a:lnTo>
                  <a:pt x="1685" y="1786"/>
                </a:lnTo>
                <a:lnTo>
                  <a:pt x="1684" y="1789"/>
                </a:lnTo>
                <a:lnTo>
                  <a:pt x="1682" y="1791"/>
                </a:lnTo>
                <a:lnTo>
                  <a:pt x="1681" y="1794"/>
                </a:lnTo>
                <a:lnTo>
                  <a:pt x="1681" y="1795"/>
                </a:lnTo>
                <a:lnTo>
                  <a:pt x="1680" y="1796"/>
                </a:lnTo>
                <a:lnTo>
                  <a:pt x="1679" y="1797"/>
                </a:lnTo>
                <a:lnTo>
                  <a:pt x="1679" y="1799"/>
                </a:lnTo>
                <a:lnTo>
                  <a:pt x="1676" y="1801"/>
                </a:lnTo>
                <a:lnTo>
                  <a:pt x="1675" y="1805"/>
                </a:lnTo>
                <a:lnTo>
                  <a:pt x="1674" y="1807"/>
                </a:lnTo>
                <a:lnTo>
                  <a:pt x="1671" y="1811"/>
                </a:lnTo>
                <a:lnTo>
                  <a:pt x="1670" y="1812"/>
                </a:lnTo>
                <a:lnTo>
                  <a:pt x="1669" y="1815"/>
                </a:lnTo>
                <a:lnTo>
                  <a:pt x="1668" y="1817"/>
                </a:lnTo>
                <a:lnTo>
                  <a:pt x="1666" y="1819"/>
                </a:lnTo>
                <a:lnTo>
                  <a:pt x="1665" y="1822"/>
                </a:lnTo>
                <a:lnTo>
                  <a:pt x="1664" y="1824"/>
                </a:lnTo>
                <a:lnTo>
                  <a:pt x="1663" y="1827"/>
                </a:lnTo>
                <a:lnTo>
                  <a:pt x="1662" y="1829"/>
                </a:lnTo>
                <a:lnTo>
                  <a:pt x="1660" y="1832"/>
                </a:lnTo>
                <a:lnTo>
                  <a:pt x="1659" y="1834"/>
                </a:lnTo>
                <a:lnTo>
                  <a:pt x="1658" y="1837"/>
                </a:lnTo>
                <a:lnTo>
                  <a:pt x="1657" y="1839"/>
                </a:lnTo>
                <a:lnTo>
                  <a:pt x="1655" y="1840"/>
                </a:lnTo>
                <a:lnTo>
                  <a:pt x="1654" y="1842"/>
                </a:lnTo>
                <a:lnTo>
                  <a:pt x="1654" y="1843"/>
                </a:lnTo>
                <a:lnTo>
                  <a:pt x="1654" y="1844"/>
                </a:lnTo>
                <a:lnTo>
                  <a:pt x="1653" y="1845"/>
                </a:lnTo>
                <a:lnTo>
                  <a:pt x="1652" y="1847"/>
                </a:lnTo>
                <a:lnTo>
                  <a:pt x="1652" y="1848"/>
                </a:lnTo>
                <a:lnTo>
                  <a:pt x="1651" y="1849"/>
                </a:lnTo>
                <a:lnTo>
                  <a:pt x="1649" y="1850"/>
                </a:lnTo>
                <a:lnTo>
                  <a:pt x="1649" y="1851"/>
                </a:lnTo>
                <a:lnTo>
                  <a:pt x="1648" y="1853"/>
                </a:lnTo>
                <a:lnTo>
                  <a:pt x="1648" y="1854"/>
                </a:lnTo>
                <a:lnTo>
                  <a:pt x="1647" y="1855"/>
                </a:lnTo>
                <a:lnTo>
                  <a:pt x="1647" y="1858"/>
                </a:lnTo>
                <a:lnTo>
                  <a:pt x="1646" y="1859"/>
                </a:lnTo>
                <a:lnTo>
                  <a:pt x="1644" y="1861"/>
                </a:lnTo>
                <a:lnTo>
                  <a:pt x="1643" y="1864"/>
                </a:lnTo>
                <a:lnTo>
                  <a:pt x="1642" y="1866"/>
                </a:lnTo>
                <a:lnTo>
                  <a:pt x="1641" y="1869"/>
                </a:lnTo>
                <a:lnTo>
                  <a:pt x="1639" y="1871"/>
                </a:lnTo>
                <a:lnTo>
                  <a:pt x="1639" y="1872"/>
                </a:lnTo>
                <a:lnTo>
                  <a:pt x="1638" y="1874"/>
                </a:lnTo>
                <a:lnTo>
                  <a:pt x="1637" y="1875"/>
                </a:lnTo>
                <a:lnTo>
                  <a:pt x="1637" y="1876"/>
                </a:lnTo>
                <a:lnTo>
                  <a:pt x="1636" y="1877"/>
                </a:lnTo>
                <a:lnTo>
                  <a:pt x="1636" y="1879"/>
                </a:lnTo>
                <a:lnTo>
                  <a:pt x="1635" y="1881"/>
                </a:lnTo>
                <a:lnTo>
                  <a:pt x="1635" y="1882"/>
                </a:lnTo>
                <a:lnTo>
                  <a:pt x="1633" y="1885"/>
                </a:lnTo>
                <a:lnTo>
                  <a:pt x="1632" y="1886"/>
                </a:lnTo>
                <a:lnTo>
                  <a:pt x="1631" y="1888"/>
                </a:lnTo>
                <a:lnTo>
                  <a:pt x="1630" y="1891"/>
                </a:lnTo>
                <a:lnTo>
                  <a:pt x="1630" y="1892"/>
                </a:lnTo>
                <a:lnTo>
                  <a:pt x="1628" y="1895"/>
                </a:lnTo>
                <a:lnTo>
                  <a:pt x="1627" y="1897"/>
                </a:lnTo>
                <a:lnTo>
                  <a:pt x="1626" y="1899"/>
                </a:lnTo>
                <a:lnTo>
                  <a:pt x="1625" y="1901"/>
                </a:lnTo>
                <a:lnTo>
                  <a:pt x="1623" y="1902"/>
                </a:lnTo>
                <a:lnTo>
                  <a:pt x="1623" y="1904"/>
                </a:lnTo>
                <a:lnTo>
                  <a:pt x="1622" y="1906"/>
                </a:lnTo>
                <a:lnTo>
                  <a:pt x="1621" y="1908"/>
                </a:lnTo>
                <a:lnTo>
                  <a:pt x="1620" y="1909"/>
                </a:lnTo>
                <a:lnTo>
                  <a:pt x="1619" y="1912"/>
                </a:lnTo>
                <a:lnTo>
                  <a:pt x="1617" y="1914"/>
                </a:lnTo>
                <a:lnTo>
                  <a:pt x="1616" y="1915"/>
                </a:lnTo>
                <a:lnTo>
                  <a:pt x="1615" y="1918"/>
                </a:lnTo>
                <a:lnTo>
                  <a:pt x="1614" y="1920"/>
                </a:lnTo>
                <a:lnTo>
                  <a:pt x="1612" y="1922"/>
                </a:lnTo>
                <a:lnTo>
                  <a:pt x="1611" y="1924"/>
                </a:lnTo>
                <a:lnTo>
                  <a:pt x="1610" y="1928"/>
                </a:lnTo>
                <a:lnTo>
                  <a:pt x="1609" y="1930"/>
                </a:lnTo>
                <a:lnTo>
                  <a:pt x="1607" y="1934"/>
                </a:lnTo>
                <a:lnTo>
                  <a:pt x="1606" y="1935"/>
                </a:lnTo>
                <a:lnTo>
                  <a:pt x="1605" y="1939"/>
                </a:lnTo>
                <a:lnTo>
                  <a:pt x="1603" y="1943"/>
                </a:lnTo>
                <a:lnTo>
                  <a:pt x="1601" y="1946"/>
                </a:lnTo>
                <a:lnTo>
                  <a:pt x="1599" y="1950"/>
                </a:lnTo>
                <a:lnTo>
                  <a:pt x="1598" y="1954"/>
                </a:lnTo>
                <a:lnTo>
                  <a:pt x="1595" y="1957"/>
                </a:lnTo>
                <a:lnTo>
                  <a:pt x="1593" y="1961"/>
                </a:lnTo>
                <a:lnTo>
                  <a:pt x="1591" y="1965"/>
                </a:lnTo>
                <a:lnTo>
                  <a:pt x="1589" y="1970"/>
                </a:lnTo>
                <a:lnTo>
                  <a:pt x="1587" y="1975"/>
                </a:lnTo>
                <a:lnTo>
                  <a:pt x="1585" y="1977"/>
                </a:lnTo>
                <a:lnTo>
                  <a:pt x="1584" y="1979"/>
                </a:lnTo>
                <a:lnTo>
                  <a:pt x="1583" y="1981"/>
                </a:lnTo>
                <a:lnTo>
                  <a:pt x="1582" y="1983"/>
                </a:lnTo>
                <a:lnTo>
                  <a:pt x="1580" y="1984"/>
                </a:lnTo>
                <a:lnTo>
                  <a:pt x="1579" y="1988"/>
                </a:lnTo>
                <a:lnTo>
                  <a:pt x="1577" y="1992"/>
                </a:lnTo>
                <a:lnTo>
                  <a:pt x="1575" y="1994"/>
                </a:lnTo>
                <a:lnTo>
                  <a:pt x="1574" y="1998"/>
                </a:lnTo>
                <a:lnTo>
                  <a:pt x="1573" y="2002"/>
                </a:lnTo>
                <a:lnTo>
                  <a:pt x="1572" y="2004"/>
                </a:lnTo>
                <a:lnTo>
                  <a:pt x="1571" y="2007"/>
                </a:lnTo>
                <a:lnTo>
                  <a:pt x="1569" y="2008"/>
                </a:lnTo>
                <a:lnTo>
                  <a:pt x="1568" y="2010"/>
                </a:lnTo>
                <a:lnTo>
                  <a:pt x="1567" y="2011"/>
                </a:lnTo>
                <a:lnTo>
                  <a:pt x="1567" y="2013"/>
                </a:lnTo>
                <a:lnTo>
                  <a:pt x="1566" y="2014"/>
                </a:lnTo>
                <a:lnTo>
                  <a:pt x="1564" y="2016"/>
                </a:lnTo>
                <a:lnTo>
                  <a:pt x="1564" y="2018"/>
                </a:lnTo>
                <a:lnTo>
                  <a:pt x="1563" y="2018"/>
                </a:lnTo>
                <a:lnTo>
                  <a:pt x="1562" y="2020"/>
                </a:lnTo>
                <a:lnTo>
                  <a:pt x="1561" y="2021"/>
                </a:lnTo>
                <a:lnTo>
                  <a:pt x="1559" y="2023"/>
                </a:lnTo>
                <a:lnTo>
                  <a:pt x="1558" y="2024"/>
                </a:lnTo>
                <a:lnTo>
                  <a:pt x="1557" y="2025"/>
                </a:lnTo>
                <a:lnTo>
                  <a:pt x="1557" y="2026"/>
                </a:lnTo>
                <a:lnTo>
                  <a:pt x="1556" y="2028"/>
                </a:lnTo>
                <a:lnTo>
                  <a:pt x="1555" y="2029"/>
                </a:lnTo>
                <a:lnTo>
                  <a:pt x="1555" y="2030"/>
                </a:lnTo>
                <a:lnTo>
                  <a:pt x="1553" y="2031"/>
                </a:lnTo>
                <a:lnTo>
                  <a:pt x="1553" y="2032"/>
                </a:lnTo>
                <a:lnTo>
                  <a:pt x="1552" y="2034"/>
                </a:lnTo>
                <a:lnTo>
                  <a:pt x="1551" y="2035"/>
                </a:lnTo>
                <a:lnTo>
                  <a:pt x="1551" y="2037"/>
                </a:lnTo>
                <a:lnTo>
                  <a:pt x="1550" y="2039"/>
                </a:lnTo>
                <a:lnTo>
                  <a:pt x="1548" y="2041"/>
                </a:lnTo>
                <a:lnTo>
                  <a:pt x="1547" y="2042"/>
                </a:lnTo>
                <a:lnTo>
                  <a:pt x="1546" y="2045"/>
                </a:lnTo>
                <a:lnTo>
                  <a:pt x="1545" y="2046"/>
                </a:lnTo>
                <a:lnTo>
                  <a:pt x="1545" y="2048"/>
                </a:lnTo>
                <a:lnTo>
                  <a:pt x="1543" y="2050"/>
                </a:lnTo>
                <a:lnTo>
                  <a:pt x="1542" y="2051"/>
                </a:lnTo>
                <a:lnTo>
                  <a:pt x="1542" y="2052"/>
                </a:lnTo>
                <a:lnTo>
                  <a:pt x="1541" y="2055"/>
                </a:lnTo>
                <a:lnTo>
                  <a:pt x="1541" y="2056"/>
                </a:lnTo>
                <a:lnTo>
                  <a:pt x="1540" y="2057"/>
                </a:lnTo>
                <a:lnTo>
                  <a:pt x="1539" y="2061"/>
                </a:lnTo>
                <a:lnTo>
                  <a:pt x="1537" y="2062"/>
                </a:lnTo>
                <a:lnTo>
                  <a:pt x="1536" y="2063"/>
                </a:lnTo>
                <a:lnTo>
                  <a:pt x="1535" y="2067"/>
                </a:lnTo>
                <a:lnTo>
                  <a:pt x="1534" y="2069"/>
                </a:lnTo>
                <a:lnTo>
                  <a:pt x="1532" y="2071"/>
                </a:lnTo>
                <a:lnTo>
                  <a:pt x="1531" y="2073"/>
                </a:lnTo>
                <a:lnTo>
                  <a:pt x="1530" y="2076"/>
                </a:lnTo>
                <a:lnTo>
                  <a:pt x="1529" y="2078"/>
                </a:lnTo>
                <a:lnTo>
                  <a:pt x="1527" y="2080"/>
                </a:lnTo>
                <a:lnTo>
                  <a:pt x="1527" y="2083"/>
                </a:lnTo>
                <a:lnTo>
                  <a:pt x="1526" y="2083"/>
                </a:lnTo>
                <a:lnTo>
                  <a:pt x="1525" y="2085"/>
                </a:lnTo>
                <a:lnTo>
                  <a:pt x="1525" y="2087"/>
                </a:lnTo>
                <a:lnTo>
                  <a:pt x="1523" y="2090"/>
                </a:lnTo>
                <a:lnTo>
                  <a:pt x="1521" y="2093"/>
                </a:lnTo>
                <a:lnTo>
                  <a:pt x="1520" y="2095"/>
                </a:lnTo>
                <a:lnTo>
                  <a:pt x="1518" y="2098"/>
                </a:lnTo>
                <a:lnTo>
                  <a:pt x="1516" y="2100"/>
                </a:lnTo>
                <a:lnTo>
                  <a:pt x="1515" y="2103"/>
                </a:lnTo>
                <a:lnTo>
                  <a:pt x="1514" y="2104"/>
                </a:lnTo>
                <a:lnTo>
                  <a:pt x="1513" y="2106"/>
                </a:lnTo>
                <a:lnTo>
                  <a:pt x="1511" y="2109"/>
                </a:lnTo>
                <a:lnTo>
                  <a:pt x="1511" y="2110"/>
                </a:lnTo>
                <a:lnTo>
                  <a:pt x="1510" y="2111"/>
                </a:lnTo>
                <a:lnTo>
                  <a:pt x="1509" y="2114"/>
                </a:lnTo>
                <a:lnTo>
                  <a:pt x="1509" y="2115"/>
                </a:lnTo>
                <a:lnTo>
                  <a:pt x="1508" y="2117"/>
                </a:lnTo>
                <a:lnTo>
                  <a:pt x="1507" y="2119"/>
                </a:lnTo>
                <a:lnTo>
                  <a:pt x="1504" y="2125"/>
                </a:lnTo>
                <a:lnTo>
                  <a:pt x="1503" y="2127"/>
                </a:lnTo>
                <a:lnTo>
                  <a:pt x="1500" y="2131"/>
                </a:lnTo>
                <a:lnTo>
                  <a:pt x="1500" y="2132"/>
                </a:lnTo>
                <a:lnTo>
                  <a:pt x="1499" y="2133"/>
                </a:lnTo>
                <a:lnTo>
                  <a:pt x="1497" y="2137"/>
                </a:lnTo>
                <a:lnTo>
                  <a:pt x="1495" y="2141"/>
                </a:lnTo>
                <a:lnTo>
                  <a:pt x="1494" y="2143"/>
                </a:lnTo>
                <a:lnTo>
                  <a:pt x="1493" y="2144"/>
                </a:lnTo>
                <a:lnTo>
                  <a:pt x="1493" y="2146"/>
                </a:lnTo>
                <a:lnTo>
                  <a:pt x="1492" y="2147"/>
                </a:lnTo>
                <a:lnTo>
                  <a:pt x="1491" y="2151"/>
                </a:lnTo>
                <a:lnTo>
                  <a:pt x="1489" y="2152"/>
                </a:lnTo>
                <a:lnTo>
                  <a:pt x="1488" y="2154"/>
                </a:lnTo>
                <a:lnTo>
                  <a:pt x="1487" y="2157"/>
                </a:lnTo>
                <a:lnTo>
                  <a:pt x="1486" y="2159"/>
                </a:lnTo>
                <a:lnTo>
                  <a:pt x="1484" y="2162"/>
                </a:lnTo>
                <a:lnTo>
                  <a:pt x="1483" y="2165"/>
                </a:lnTo>
                <a:lnTo>
                  <a:pt x="1482" y="2168"/>
                </a:lnTo>
                <a:lnTo>
                  <a:pt x="1481" y="2169"/>
                </a:lnTo>
                <a:lnTo>
                  <a:pt x="1479" y="2173"/>
                </a:lnTo>
                <a:lnTo>
                  <a:pt x="1478" y="2174"/>
                </a:lnTo>
                <a:lnTo>
                  <a:pt x="1477" y="2179"/>
                </a:lnTo>
                <a:lnTo>
                  <a:pt x="1475" y="2181"/>
                </a:lnTo>
                <a:lnTo>
                  <a:pt x="1475" y="2183"/>
                </a:lnTo>
                <a:lnTo>
                  <a:pt x="1473" y="2184"/>
                </a:lnTo>
                <a:lnTo>
                  <a:pt x="1473" y="2185"/>
                </a:lnTo>
                <a:lnTo>
                  <a:pt x="1472" y="2186"/>
                </a:lnTo>
                <a:lnTo>
                  <a:pt x="1472" y="2189"/>
                </a:lnTo>
                <a:lnTo>
                  <a:pt x="1472" y="2190"/>
                </a:lnTo>
                <a:lnTo>
                  <a:pt x="1471" y="2190"/>
                </a:lnTo>
                <a:lnTo>
                  <a:pt x="1471" y="2191"/>
                </a:lnTo>
                <a:lnTo>
                  <a:pt x="1470" y="2195"/>
                </a:lnTo>
                <a:lnTo>
                  <a:pt x="1468" y="2196"/>
                </a:lnTo>
                <a:lnTo>
                  <a:pt x="1468" y="2197"/>
                </a:lnTo>
                <a:lnTo>
                  <a:pt x="1467" y="2199"/>
                </a:lnTo>
                <a:lnTo>
                  <a:pt x="1467" y="2200"/>
                </a:lnTo>
                <a:lnTo>
                  <a:pt x="1466" y="2201"/>
                </a:lnTo>
                <a:lnTo>
                  <a:pt x="1465" y="2204"/>
                </a:lnTo>
                <a:lnTo>
                  <a:pt x="1465" y="2205"/>
                </a:lnTo>
                <a:lnTo>
                  <a:pt x="1463" y="2207"/>
                </a:lnTo>
                <a:lnTo>
                  <a:pt x="1462" y="2208"/>
                </a:lnTo>
                <a:lnTo>
                  <a:pt x="1461" y="2210"/>
                </a:lnTo>
                <a:lnTo>
                  <a:pt x="1461" y="2211"/>
                </a:lnTo>
                <a:lnTo>
                  <a:pt x="1460" y="2212"/>
                </a:lnTo>
                <a:lnTo>
                  <a:pt x="1459" y="2215"/>
                </a:lnTo>
                <a:lnTo>
                  <a:pt x="1457" y="2216"/>
                </a:lnTo>
                <a:lnTo>
                  <a:pt x="1457" y="2217"/>
                </a:lnTo>
                <a:lnTo>
                  <a:pt x="1456" y="2218"/>
                </a:lnTo>
                <a:lnTo>
                  <a:pt x="1455" y="2220"/>
                </a:lnTo>
                <a:lnTo>
                  <a:pt x="1454" y="2222"/>
                </a:lnTo>
                <a:lnTo>
                  <a:pt x="1454" y="2223"/>
                </a:lnTo>
                <a:lnTo>
                  <a:pt x="1452" y="2224"/>
                </a:lnTo>
                <a:lnTo>
                  <a:pt x="1451" y="2226"/>
                </a:lnTo>
                <a:lnTo>
                  <a:pt x="1451" y="2228"/>
                </a:lnTo>
                <a:lnTo>
                  <a:pt x="1450" y="2228"/>
                </a:lnTo>
                <a:lnTo>
                  <a:pt x="1450" y="2231"/>
                </a:lnTo>
                <a:lnTo>
                  <a:pt x="1449" y="2232"/>
                </a:lnTo>
                <a:lnTo>
                  <a:pt x="1447" y="2233"/>
                </a:lnTo>
                <a:lnTo>
                  <a:pt x="1447" y="2234"/>
                </a:lnTo>
                <a:lnTo>
                  <a:pt x="1447" y="2236"/>
                </a:lnTo>
                <a:lnTo>
                  <a:pt x="1446" y="2236"/>
                </a:lnTo>
                <a:lnTo>
                  <a:pt x="1446" y="2237"/>
                </a:lnTo>
                <a:lnTo>
                  <a:pt x="1445" y="2239"/>
                </a:lnTo>
                <a:lnTo>
                  <a:pt x="1445" y="2240"/>
                </a:lnTo>
                <a:lnTo>
                  <a:pt x="1444" y="2243"/>
                </a:lnTo>
                <a:lnTo>
                  <a:pt x="1443" y="2245"/>
                </a:lnTo>
                <a:lnTo>
                  <a:pt x="1441" y="2247"/>
                </a:lnTo>
                <a:lnTo>
                  <a:pt x="1441" y="2248"/>
                </a:lnTo>
                <a:lnTo>
                  <a:pt x="1440" y="2250"/>
                </a:lnTo>
                <a:lnTo>
                  <a:pt x="1440" y="2252"/>
                </a:lnTo>
                <a:lnTo>
                  <a:pt x="1439" y="2253"/>
                </a:lnTo>
                <a:lnTo>
                  <a:pt x="1439" y="2254"/>
                </a:lnTo>
                <a:lnTo>
                  <a:pt x="1438" y="2254"/>
                </a:lnTo>
                <a:lnTo>
                  <a:pt x="1436" y="2255"/>
                </a:lnTo>
                <a:lnTo>
                  <a:pt x="1435" y="2255"/>
                </a:lnTo>
                <a:lnTo>
                  <a:pt x="1435" y="2256"/>
                </a:lnTo>
                <a:lnTo>
                  <a:pt x="1434" y="2256"/>
                </a:lnTo>
                <a:lnTo>
                  <a:pt x="1434" y="2258"/>
                </a:lnTo>
                <a:lnTo>
                  <a:pt x="1435" y="2259"/>
                </a:lnTo>
                <a:lnTo>
                  <a:pt x="1467" y="2318"/>
                </a:lnTo>
                <a:lnTo>
                  <a:pt x="1471" y="2317"/>
                </a:lnTo>
                <a:lnTo>
                  <a:pt x="1472" y="2317"/>
                </a:lnTo>
                <a:lnTo>
                  <a:pt x="1473" y="2316"/>
                </a:lnTo>
                <a:lnTo>
                  <a:pt x="1472" y="2313"/>
                </a:lnTo>
                <a:lnTo>
                  <a:pt x="1476" y="2312"/>
                </a:lnTo>
                <a:lnTo>
                  <a:pt x="1486" y="2311"/>
                </a:lnTo>
                <a:lnTo>
                  <a:pt x="1486" y="2309"/>
                </a:lnTo>
                <a:lnTo>
                  <a:pt x="1487" y="2309"/>
                </a:lnTo>
                <a:lnTo>
                  <a:pt x="1488" y="2308"/>
                </a:lnTo>
                <a:lnTo>
                  <a:pt x="1489" y="2308"/>
                </a:lnTo>
                <a:lnTo>
                  <a:pt x="1491" y="2308"/>
                </a:lnTo>
                <a:lnTo>
                  <a:pt x="1499" y="2306"/>
                </a:lnTo>
                <a:lnTo>
                  <a:pt x="1504" y="2306"/>
                </a:lnTo>
                <a:lnTo>
                  <a:pt x="1509" y="2305"/>
                </a:lnTo>
                <a:lnTo>
                  <a:pt x="1513" y="2303"/>
                </a:lnTo>
                <a:lnTo>
                  <a:pt x="1513" y="2308"/>
                </a:lnTo>
                <a:lnTo>
                  <a:pt x="1525" y="2307"/>
                </a:lnTo>
                <a:lnTo>
                  <a:pt x="1526" y="2307"/>
                </a:lnTo>
                <a:lnTo>
                  <a:pt x="1527" y="2306"/>
                </a:lnTo>
                <a:lnTo>
                  <a:pt x="1529" y="2305"/>
                </a:lnTo>
                <a:lnTo>
                  <a:pt x="1531" y="2303"/>
                </a:lnTo>
                <a:lnTo>
                  <a:pt x="1537" y="2303"/>
                </a:lnTo>
                <a:lnTo>
                  <a:pt x="1540" y="2302"/>
                </a:lnTo>
                <a:lnTo>
                  <a:pt x="1540" y="2309"/>
                </a:lnTo>
                <a:lnTo>
                  <a:pt x="1540" y="2311"/>
                </a:lnTo>
                <a:lnTo>
                  <a:pt x="1542" y="2311"/>
                </a:lnTo>
                <a:lnTo>
                  <a:pt x="1543" y="2309"/>
                </a:lnTo>
                <a:lnTo>
                  <a:pt x="1546" y="2309"/>
                </a:lnTo>
                <a:lnTo>
                  <a:pt x="1547" y="2309"/>
                </a:lnTo>
                <a:lnTo>
                  <a:pt x="1548" y="2308"/>
                </a:lnTo>
                <a:lnTo>
                  <a:pt x="1550" y="2308"/>
                </a:lnTo>
                <a:lnTo>
                  <a:pt x="1550" y="2311"/>
                </a:lnTo>
                <a:lnTo>
                  <a:pt x="1550" y="2312"/>
                </a:lnTo>
                <a:lnTo>
                  <a:pt x="1550" y="2313"/>
                </a:lnTo>
                <a:lnTo>
                  <a:pt x="1550" y="2314"/>
                </a:lnTo>
                <a:lnTo>
                  <a:pt x="1550" y="2316"/>
                </a:lnTo>
                <a:lnTo>
                  <a:pt x="1548" y="2319"/>
                </a:lnTo>
                <a:lnTo>
                  <a:pt x="1548" y="2321"/>
                </a:lnTo>
                <a:lnTo>
                  <a:pt x="1548" y="2322"/>
                </a:lnTo>
                <a:lnTo>
                  <a:pt x="1547" y="2323"/>
                </a:lnTo>
                <a:lnTo>
                  <a:pt x="1546" y="2324"/>
                </a:lnTo>
                <a:lnTo>
                  <a:pt x="1543" y="2328"/>
                </a:lnTo>
                <a:lnTo>
                  <a:pt x="1543" y="2329"/>
                </a:lnTo>
                <a:lnTo>
                  <a:pt x="1543" y="2330"/>
                </a:lnTo>
                <a:lnTo>
                  <a:pt x="1543" y="2332"/>
                </a:lnTo>
                <a:lnTo>
                  <a:pt x="1545" y="2333"/>
                </a:lnTo>
                <a:lnTo>
                  <a:pt x="1540" y="2337"/>
                </a:lnTo>
                <a:lnTo>
                  <a:pt x="1539" y="2338"/>
                </a:lnTo>
                <a:lnTo>
                  <a:pt x="1539" y="2339"/>
                </a:lnTo>
                <a:lnTo>
                  <a:pt x="1537" y="2339"/>
                </a:lnTo>
                <a:lnTo>
                  <a:pt x="1537" y="2340"/>
                </a:lnTo>
                <a:lnTo>
                  <a:pt x="1542" y="2344"/>
                </a:lnTo>
                <a:lnTo>
                  <a:pt x="1548" y="2350"/>
                </a:lnTo>
                <a:lnTo>
                  <a:pt x="1551" y="2353"/>
                </a:lnTo>
                <a:lnTo>
                  <a:pt x="1557" y="2359"/>
                </a:lnTo>
                <a:lnTo>
                  <a:pt x="1559" y="2361"/>
                </a:lnTo>
                <a:lnTo>
                  <a:pt x="1564" y="2366"/>
                </a:lnTo>
                <a:lnTo>
                  <a:pt x="1573" y="2375"/>
                </a:lnTo>
                <a:lnTo>
                  <a:pt x="1575" y="2377"/>
                </a:lnTo>
                <a:lnTo>
                  <a:pt x="1579" y="2380"/>
                </a:lnTo>
                <a:lnTo>
                  <a:pt x="1580" y="2381"/>
                </a:lnTo>
                <a:lnTo>
                  <a:pt x="1582" y="2382"/>
                </a:lnTo>
                <a:lnTo>
                  <a:pt x="1582" y="2383"/>
                </a:lnTo>
                <a:lnTo>
                  <a:pt x="1588" y="2389"/>
                </a:lnTo>
                <a:lnTo>
                  <a:pt x="1595" y="2396"/>
                </a:lnTo>
                <a:lnTo>
                  <a:pt x="1599" y="2399"/>
                </a:lnTo>
                <a:lnTo>
                  <a:pt x="1603" y="2402"/>
                </a:lnTo>
                <a:lnTo>
                  <a:pt x="1604" y="2404"/>
                </a:lnTo>
                <a:lnTo>
                  <a:pt x="1605" y="2405"/>
                </a:lnTo>
                <a:lnTo>
                  <a:pt x="1605" y="2407"/>
                </a:lnTo>
                <a:lnTo>
                  <a:pt x="1606" y="2408"/>
                </a:lnTo>
                <a:lnTo>
                  <a:pt x="1606" y="2409"/>
                </a:lnTo>
                <a:lnTo>
                  <a:pt x="1607" y="2409"/>
                </a:lnTo>
                <a:lnTo>
                  <a:pt x="1610" y="2410"/>
                </a:lnTo>
                <a:lnTo>
                  <a:pt x="1612" y="2412"/>
                </a:lnTo>
                <a:lnTo>
                  <a:pt x="1612" y="2413"/>
                </a:lnTo>
                <a:lnTo>
                  <a:pt x="1615" y="2415"/>
                </a:lnTo>
                <a:lnTo>
                  <a:pt x="1623" y="2423"/>
                </a:lnTo>
                <a:lnTo>
                  <a:pt x="1633" y="2433"/>
                </a:lnTo>
                <a:lnTo>
                  <a:pt x="1639" y="2439"/>
                </a:lnTo>
                <a:lnTo>
                  <a:pt x="1646" y="2444"/>
                </a:lnTo>
                <a:lnTo>
                  <a:pt x="1649" y="2449"/>
                </a:lnTo>
                <a:lnTo>
                  <a:pt x="1651" y="2450"/>
                </a:lnTo>
                <a:lnTo>
                  <a:pt x="1652" y="2451"/>
                </a:lnTo>
                <a:lnTo>
                  <a:pt x="1676" y="2474"/>
                </a:lnTo>
                <a:lnTo>
                  <a:pt x="1680" y="2479"/>
                </a:lnTo>
                <a:lnTo>
                  <a:pt x="1681" y="2482"/>
                </a:lnTo>
                <a:lnTo>
                  <a:pt x="1686" y="2488"/>
                </a:lnTo>
                <a:lnTo>
                  <a:pt x="1694" y="2499"/>
                </a:lnTo>
                <a:lnTo>
                  <a:pt x="1695" y="2500"/>
                </a:lnTo>
                <a:lnTo>
                  <a:pt x="1722" y="2540"/>
                </a:lnTo>
                <a:lnTo>
                  <a:pt x="1723" y="2541"/>
                </a:lnTo>
                <a:lnTo>
                  <a:pt x="1729" y="2552"/>
                </a:lnTo>
                <a:lnTo>
                  <a:pt x="1754" y="2589"/>
                </a:lnTo>
                <a:lnTo>
                  <a:pt x="1755" y="2590"/>
                </a:lnTo>
                <a:lnTo>
                  <a:pt x="1756" y="2593"/>
                </a:lnTo>
                <a:lnTo>
                  <a:pt x="1759" y="2596"/>
                </a:lnTo>
                <a:lnTo>
                  <a:pt x="1761" y="2602"/>
                </a:lnTo>
                <a:lnTo>
                  <a:pt x="1764" y="2609"/>
                </a:lnTo>
                <a:lnTo>
                  <a:pt x="1767" y="2616"/>
                </a:lnTo>
                <a:lnTo>
                  <a:pt x="1771" y="2623"/>
                </a:lnTo>
                <a:lnTo>
                  <a:pt x="1775" y="2630"/>
                </a:lnTo>
                <a:lnTo>
                  <a:pt x="1777" y="2633"/>
                </a:lnTo>
                <a:lnTo>
                  <a:pt x="1778" y="2636"/>
                </a:lnTo>
                <a:lnTo>
                  <a:pt x="1781" y="2642"/>
                </a:lnTo>
                <a:lnTo>
                  <a:pt x="1782" y="2644"/>
                </a:lnTo>
                <a:lnTo>
                  <a:pt x="1783" y="2647"/>
                </a:lnTo>
                <a:lnTo>
                  <a:pt x="1786" y="2650"/>
                </a:lnTo>
                <a:lnTo>
                  <a:pt x="1787" y="2653"/>
                </a:lnTo>
                <a:lnTo>
                  <a:pt x="1788" y="2653"/>
                </a:lnTo>
                <a:lnTo>
                  <a:pt x="1787" y="2653"/>
                </a:lnTo>
                <a:lnTo>
                  <a:pt x="1787" y="2654"/>
                </a:lnTo>
                <a:lnTo>
                  <a:pt x="1786" y="2655"/>
                </a:lnTo>
                <a:lnTo>
                  <a:pt x="1783" y="2659"/>
                </a:lnTo>
                <a:lnTo>
                  <a:pt x="1781" y="2660"/>
                </a:lnTo>
                <a:lnTo>
                  <a:pt x="1780" y="2663"/>
                </a:lnTo>
                <a:lnTo>
                  <a:pt x="1778" y="2665"/>
                </a:lnTo>
                <a:lnTo>
                  <a:pt x="1776" y="2668"/>
                </a:lnTo>
                <a:lnTo>
                  <a:pt x="1775" y="2670"/>
                </a:lnTo>
                <a:lnTo>
                  <a:pt x="1774" y="2671"/>
                </a:lnTo>
                <a:lnTo>
                  <a:pt x="1774" y="2673"/>
                </a:lnTo>
                <a:lnTo>
                  <a:pt x="1772" y="2676"/>
                </a:lnTo>
                <a:lnTo>
                  <a:pt x="1771" y="2679"/>
                </a:lnTo>
                <a:lnTo>
                  <a:pt x="1790" y="2696"/>
                </a:lnTo>
                <a:lnTo>
                  <a:pt x="1786" y="2697"/>
                </a:lnTo>
                <a:lnTo>
                  <a:pt x="1785" y="2700"/>
                </a:lnTo>
                <a:lnTo>
                  <a:pt x="1782" y="2701"/>
                </a:lnTo>
                <a:lnTo>
                  <a:pt x="1787" y="2707"/>
                </a:lnTo>
                <a:lnTo>
                  <a:pt x="1790" y="2708"/>
                </a:lnTo>
                <a:lnTo>
                  <a:pt x="1792" y="2712"/>
                </a:lnTo>
                <a:lnTo>
                  <a:pt x="1793" y="2714"/>
                </a:lnTo>
                <a:lnTo>
                  <a:pt x="1796" y="2717"/>
                </a:lnTo>
                <a:lnTo>
                  <a:pt x="1797" y="2718"/>
                </a:lnTo>
                <a:lnTo>
                  <a:pt x="1798" y="2721"/>
                </a:lnTo>
                <a:lnTo>
                  <a:pt x="1801" y="2723"/>
                </a:lnTo>
                <a:lnTo>
                  <a:pt x="1803" y="2724"/>
                </a:lnTo>
                <a:lnTo>
                  <a:pt x="1806" y="2727"/>
                </a:lnTo>
                <a:lnTo>
                  <a:pt x="1808" y="2729"/>
                </a:lnTo>
                <a:lnTo>
                  <a:pt x="1812" y="2734"/>
                </a:lnTo>
                <a:lnTo>
                  <a:pt x="1814" y="2737"/>
                </a:lnTo>
                <a:lnTo>
                  <a:pt x="1835" y="2760"/>
                </a:lnTo>
                <a:lnTo>
                  <a:pt x="1836" y="2761"/>
                </a:lnTo>
                <a:lnTo>
                  <a:pt x="1839" y="2759"/>
                </a:lnTo>
                <a:lnTo>
                  <a:pt x="1844" y="2755"/>
                </a:lnTo>
                <a:lnTo>
                  <a:pt x="1846" y="2753"/>
                </a:lnTo>
                <a:lnTo>
                  <a:pt x="1849" y="2751"/>
                </a:lnTo>
                <a:lnTo>
                  <a:pt x="1850" y="2750"/>
                </a:lnTo>
                <a:lnTo>
                  <a:pt x="1851" y="2750"/>
                </a:lnTo>
                <a:lnTo>
                  <a:pt x="1852" y="2750"/>
                </a:lnTo>
                <a:lnTo>
                  <a:pt x="1855" y="2750"/>
                </a:lnTo>
                <a:lnTo>
                  <a:pt x="1861" y="2751"/>
                </a:lnTo>
                <a:lnTo>
                  <a:pt x="1866" y="2753"/>
                </a:lnTo>
                <a:lnTo>
                  <a:pt x="1870" y="2753"/>
                </a:lnTo>
                <a:lnTo>
                  <a:pt x="1872" y="2753"/>
                </a:lnTo>
                <a:lnTo>
                  <a:pt x="1874" y="2753"/>
                </a:lnTo>
                <a:lnTo>
                  <a:pt x="1878" y="2751"/>
                </a:lnTo>
                <a:lnTo>
                  <a:pt x="1879" y="2751"/>
                </a:lnTo>
                <a:lnTo>
                  <a:pt x="1883" y="2750"/>
                </a:lnTo>
                <a:lnTo>
                  <a:pt x="1884" y="2750"/>
                </a:lnTo>
                <a:lnTo>
                  <a:pt x="1889" y="2748"/>
                </a:lnTo>
                <a:lnTo>
                  <a:pt x="1913" y="2737"/>
                </a:lnTo>
                <a:lnTo>
                  <a:pt x="1915" y="2735"/>
                </a:lnTo>
                <a:lnTo>
                  <a:pt x="1915" y="2738"/>
                </a:lnTo>
                <a:lnTo>
                  <a:pt x="1915" y="2739"/>
                </a:lnTo>
                <a:lnTo>
                  <a:pt x="1913" y="2751"/>
                </a:lnTo>
                <a:lnTo>
                  <a:pt x="1908" y="2782"/>
                </a:lnTo>
                <a:lnTo>
                  <a:pt x="1905" y="2798"/>
                </a:lnTo>
                <a:lnTo>
                  <a:pt x="1909" y="2797"/>
                </a:lnTo>
                <a:lnTo>
                  <a:pt x="1924" y="2788"/>
                </a:lnTo>
                <a:lnTo>
                  <a:pt x="1940" y="2781"/>
                </a:lnTo>
                <a:lnTo>
                  <a:pt x="1961" y="2770"/>
                </a:lnTo>
                <a:lnTo>
                  <a:pt x="1973" y="2764"/>
                </a:lnTo>
                <a:lnTo>
                  <a:pt x="1980" y="2761"/>
                </a:lnTo>
                <a:lnTo>
                  <a:pt x="1988" y="2756"/>
                </a:lnTo>
                <a:lnTo>
                  <a:pt x="1990" y="2756"/>
                </a:lnTo>
                <a:lnTo>
                  <a:pt x="1996" y="2753"/>
                </a:lnTo>
                <a:lnTo>
                  <a:pt x="2012" y="2759"/>
                </a:lnTo>
                <a:lnTo>
                  <a:pt x="2026" y="2765"/>
                </a:lnTo>
                <a:lnTo>
                  <a:pt x="2039" y="2771"/>
                </a:lnTo>
                <a:lnTo>
                  <a:pt x="2041" y="2771"/>
                </a:lnTo>
                <a:lnTo>
                  <a:pt x="2043" y="2772"/>
                </a:lnTo>
                <a:lnTo>
                  <a:pt x="2047" y="2774"/>
                </a:lnTo>
                <a:lnTo>
                  <a:pt x="2049" y="2775"/>
                </a:lnTo>
                <a:lnTo>
                  <a:pt x="2052" y="2775"/>
                </a:lnTo>
                <a:lnTo>
                  <a:pt x="2055" y="2776"/>
                </a:lnTo>
                <a:lnTo>
                  <a:pt x="2057" y="2776"/>
                </a:lnTo>
                <a:lnTo>
                  <a:pt x="2059" y="2777"/>
                </a:lnTo>
                <a:lnTo>
                  <a:pt x="2064" y="2778"/>
                </a:lnTo>
                <a:lnTo>
                  <a:pt x="2069" y="2781"/>
                </a:lnTo>
                <a:lnTo>
                  <a:pt x="2074" y="2782"/>
                </a:lnTo>
                <a:lnTo>
                  <a:pt x="2081" y="2786"/>
                </a:lnTo>
                <a:lnTo>
                  <a:pt x="2089" y="2787"/>
                </a:lnTo>
                <a:lnTo>
                  <a:pt x="2090" y="2788"/>
                </a:lnTo>
                <a:lnTo>
                  <a:pt x="2091" y="2790"/>
                </a:lnTo>
                <a:lnTo>
                  <a:pt x="2095" y="2791"/>
                </a:lnTo>
                <a:lnTo>
                  <a:pt x="2101" y="2793"/>
                </a:lnTo>
                <a:lnTo>
                  <a:pt x="2105" y="2796"/>
                </a:lnTo>
                <a:lnTo>
                  <a:pt x="2107" y="2797"/>
                </a:lnTo>
                <a:lnTo>
                  <a:pt x="2109" y="2798"/>
                </a:lnTo>
                <a:lnTo>
                  <a:pt x="2111" y="2798"/>
                </a:lnTo>
                <a:lnTo>
                  <a:pt x="2114" y="2799"/>
                </a:lnTo>
                <a:lnTo>
                  <a:pt x="2118" y="2801"/>
                </a:lnTo>
                <a:lnTo>
                  <a:pt x="2123" y="2803"/>
                </a:lnTo>
                <a:lnTo>
                  <a:pt x="2125" y="2804"/>
                </a:lnTo>
                <a:lnTo>
                  <a:pt x="2127" y="2806"/>
                </a:lnTo>
                <a:lnTo>
                  <a:pt x="2129" y="2807"/>
                </a:lnTo>
                <a:lnTo>
                  <a:pt x="2132" y="2804"/>
                </a:lnTo>
                <a:lnTo>
                  <a:pt x="2134" y="2806"/>
                </a:lnTo>
                <a:lnTo>
                  <a:pt x="2139" y="2808"/>
                </a:lnTo>
                <a:lnTo>
                  <a:pt x="2148" y="2812"/>
                </a:lnTo>
                <a:lnTo>
                  <a:pt x="2175" y="2824"/>
                </a:lnTo>
                <a:lnTo>
                  <a:pt x="2180" y="2827"/>
                </a:lnTo>
                <a:lnTo>
                  <a:pt x="2187" y="2830"/>
                </a:lnTo>
                <a:lnTo>
                  <a:pt x="2194" y="2834"/>
                </a:lnTo>
                <a:lnTo>
                  <a:pt x="2203" y="2839"/>
                </a:lnTo>
                <a:lnTo>
                  <a:pt x="2212" y="2843"/>
                </a:lnTo>
                <a:lnTo>
                  <a:pt x="2223" y="2849"/>
                </a:lnTo>
                <a:lnTo>
                  <a:pt x="2226" y="2851"/>
                </a:lnTo>
                <a:lnTo>
                  <a:pt x="2228" y="2866"/>
                </a:lnTo>
                <a:lnTo>
                  <a:pt x="2228" y="2867"/>
                </a:lnTo>
                <a:lnTo>
                  <a:pt x="2228" y="2870"/>
                </a:lnTo>
                <a:lnTo>
                  <a:pt x="2226" y="2873"/>
                </a:lnTo>
                <a:lnTo>
                  <a:pt x="2224" y="2913"/>
                </a:lnTo>
                <a:lnTo>
                  <a:pt x="2224" y="2914"/>
                </a:lnTo>
                <a:lnTo>
                  <a:pt x="2224" y="2915"/>
                </a:lnTo>
                <a:lnTo>
                  <a:pt x="2223" y="2925"/>
                </a:lnTo>
                <a:lnTo>
                  <a:pt x="2223" y="2929"/>
                </a:lnTo>
                <a:lnTo>
                  <a:pt x="2224" y="2931"/>
                </a:lnTo>
                <a:lnTo>
                  <a:pt x="2219" y="2934"/>
                </a:lnTo>
                <a:lnTo>
                  <a:pt x="2221" y="2939"/>
                </a:lnTo>
                <a:lnTo>
                  <a:pt x="2221" y="2940"/>
                </a:lnTo>
                <a:lnTo>
                  <a:pt x="2220" y="2940"/>
                </a:lnTo>
                <a:lnTo>
                  <a:pt x="2219" y="2941"/>
                </a:lnTo>
                <a:lnTo>
                  <a:pt x="2218" y="2942"/>
                </a:lnTo>
                <a:lnTo>
                  <a:pt x="2218" y="2943"/>
                </a:lnTo>
                <a:lnTo>
                  <a:pt x="2217" y="2948"/>
                </a:lnTo>
                <a:lnTo>
                  <a:pt x="2215" y="2951"/>
                </a:lnTo>
                <a:lnTo>
                  <a:pt x="2213" y="2957"/>
                </a:lnTo>
                <a:lnTo>
                  <a:pt x="2212" y="2961"/>
                </a:lnTo>
                <a:lnTo>
                  <a:pt x="2210" y="2964"/>
                </a:lnTo>
                <a:lnTo>
                  <a:pt x="2210" y="2966"/>
                </a:lnTo>
                <a:lnTo>
                  <a:pt x="2207" y="2978"/>
                </a:lnTo>
                <a:lnTo>
                  <a:pt x="2205" y="2980"/>
                </a:lnTo>
                <a:lnTo>
                  <a:pt x="2204" y="2985"/>
                </a:lnTo>
                <a:lnTo>
                  <a:pt x="2201" y="2996"/>
                </a:lnTo>
                <a:lnTo>
                  <a:pt x="2199" y="2999"/>
                </a:lnTo>
                <a:lnTo>
                  <a:pt x="2197" y="3007"/>
                </a:lnTo>
                <a:lnTo>
                  <a:pt x="2193" y="3019"/>
                </a:lnTo>
                <a:lnTo>
                  <a:pt x="2191" y="3026"/>
                </a:lnTo>
                <a:lnTo>
                  <a:pt x="2187" y="3036"/>
                </a:lnTo>
                <a:lnTo>
                  <a:pt x="2186" y="3041"/>
                </a:lnTo>
                <a:lnTo>
                  <a:pt x="2183" y="3049"/>
                </a:lnTo>
                <a:lnTo>
                  <a:pt x="2181" y="3054"/>
                </a:lnTo>
                <a:lnTo>
                  <a:pt x="2177" y="3067"/>
                </a:lnTo>
                <a:lnTo>
                  <a:pt x="2172" y="3081"/>
                </a:lnTo>
                <a:lnTo>
                  <a:pt x="2172" y="3083"/>
                </a:lnTo>
                <a:lnTo>
                  <a:pt x="2171" y="3085"/>
                </a:lnTo>
                <a:lnTo>
                  <a:pt x="2170" y="3091"/>
                </a:lnTo>
                <a:lnTo>
                  <a:pt x="2167" y="3097"/>
                </a:lnTo>
                <a:lnTo>
                  <a:pt x="2165" y="3106"/>
                </a:lnTo>
                <a:lnTo>
                  <a:pt x="2162" y="3111"/>
                </a:lnTo>
                <a:lnTo>
                  <a:pt x="2160" y="3111"/>
                </a:lnTo>
                <a:lnTo>
                  <a:pt x="2160" y="3113"/>
                </a:lnTo>
                <a:lnTo>
                  <a:pt x="2157" y="3117"/>
                </a:lnTo>
                <a:lnTo>
                  <a:pt x="2157" y="3118"/>
                </a:lnTo>
                <a:lnTo>
                  <a:pt x="2156" y="3120"/>
                </a:lnTo>
                <a:lnTo>
                  <a:pt x="2153" y="3124"/>
                </a:lnTo>
                <a:lnTo>
                  <a:pt x="2150" y="3128"/>
                </a:lnTo>
                <a:lnTo>
                  <a:pt x="2146" y="3134"/>
                </a:lnTo>
                <a:lnTo>
                  <a:pt x="2137" y="3148"/>
                </a:lnTo>
                <a:lnTo>
                  <a:pt x="2137" y="3149"/>
                </a:lnTo>
                <a:lnTo>
                  <a:pt x="2135" y="3149"/>
                </a:lnTo>
                <a:lnTo>
                  <a:pt x="2127" y="3163"/>
                </a:lnTo>
                <a:lnTo>
                  <a:pt x="2118" y="3175"/>
                </a:lnTo>
                <a:lnTo>
                  <a:pt x="2117" y="3176"/>
                </a:lnTo>
                <a:lnTo>
                  <a:pt x="2116" y="3179"/>
                </a:lnTo>
                <a:lnTo>
                  <a:pt x="2107" y="3191"/>
                </a:lnTo>
                <a:lnTo>
                  <a:pt x="2106" y="3192"/>
                </a:lnTo>
                <a:lnTo>
                  <a:pt x="2106" y="3193"/>
                </a:lnTo>
                <a:lnTo>
                  <a:pt x="2105" y="3193"/>
                </a:lnTo>
                <a:lnTo>
                  <a:pt x="2105" y="3195"/>
                </a:lnTo>
                <a:lnTo>
                  <a:pt x="2100" y="3196"/>
                </a:lnTo>
                <a:lnTo>
                  <a:pt x="2097" y="3197"/>
                </a:lnTo>
                <a:lnTo>
                  <a:pt x="2092" y="3200"/>
                </a:lnTo>
                <a:lnTo>
                  <a:pt x="2087" y="3201"/>
                </a:lnTo>
                <a:lnTo>
                  <a:pt x="2085" y="3202"/>
                </a:lnTo>
                <a:lnTo>
                  <a:pt x="2073" y="3207"/>
                </a:lnTo>
                <a:lnTo>
                  <a:pt x="2043" y="3219"/>
                </a:lnTo>
                <a:lnTo>
                  <a:pt x="2041" y="3218"/>
                </a:lnTo>
                <a:lnTo>
                  <a:pt x="2039" y="3220"/>
                </a:lnTo>
                <a:lnTo>
                  <a:pt x="2011" y="3234"/>
                </a:lnTo>
                <a:lnTo>
                  <a:pt x="2009" y="3235"/>
                </a:lnTo>
                <a:lnTo>
                  <a:pt x="2006" y="3236"/>
                </a:lnTo>
                <a:lnTo>
                  <a:pt x="1995" y="3241"/>
                </a:lnTo>
                <a:lnTo>
                  <a:pt x="1981" y="3248"/>
                </a:lnTo>
                <a:lnTo>
                  <a:pt x="1967" y="3255"/>
                </a:lnTo>
                <a:lnTo>
                  <a:pt x="1965" y="3255"/>
                </a:lnTo>
                <a:lnTo>
                  <a:pt x="1965" y="3252"/>
                </a:lnTo>
                <a:lnTo>
                  <a:pt x="1963" y="3252"/>
                </a:lnTo>
                <a:lnTo>
                  <a:pt x="1962" y="3252"/>
                </a:lnTo>
                <a:lnTo>
                  <a:pt x="1964" y="3264"/>
                </a:lnTo>
                <a:lnTo>
                  <a:pt x="1965" y="3275"/>
                </a:lnTo>
                <a:lnTo>
                  <a:pt x="1964" y="3275"/>
                </a:lnTo>
                <a:lnTo>
                  <a:pt x="1963" y="3276"/>
                </a:lnTo>
                <a:lnTo>
                  <a:pt x="1943" y="3286"/>
                </a:lnTo>
                <a:lnTo>
                  <a:pt x="1942" y="3286"/>
                </a:lnTo>
                <a:lnTo>
                  <a:pt x="1940" y="3288"/>
                </a:lnTo>
                <a:lnTo>
                  <a:pt x="1938" y="3288"/>
                </a:lnTo>
                <a:lnTo>
                  <a:pt x="1932" y="3292"/>
                </a:lnTo>
                <a:lnTo>
                  <a:pt x="1931" y="3292"/>
                </a:lnTo>
                <a:lnTo>
                  <a:pt x="1930" y="3293"/>
                </a:lnTo>
                <a:lnTo>
                  <a:pt x="1926" y="3294"/>
                </a:lnTo>
                <a:lnTo>
                  <a:pt x="1925" y="3296"/>
                </a:lnTo>
                <a:lnTo>
                  <a:pt x="1924" y="3296"/>
                </a:lnTo>
                <a:lnTo>
                  <a:pt x="1911" y="3302"/>
                </a:lnTo>
                <a:lnTo>
                  <a:pt x="1911" y="3303"/>
                </a:lnTo>
                <a:lnTo>
                  <a:pt x="1910" y="3303"/>
                </a:lnTo>
                <a:lnTo>
                  <a:pt x="1850" y="3334"/>
                </a:lnTo>
                <a:lnTo>
                  <a:pt x="1852" y="3339"/>
                </a:lnTo>
                <a:lnTo>
                  <a:pt x="1855" y="3342"/>
                </a:lnTo>
                <a:lnTo>
                  <a:pt x="1861" y="3352"/>
                </a:lnTo>
                <a:lnTo>
                  <a:pt x="1868" y="3362"/>
                </a:lnTo>
                <a:lnTo>
                  <a:pt x="1889" y="3378"/>
                </a:lnTo>
                <a:lnTo>
                  <a:pt x="1905" y="3390"/>
                </a:lnTo>
                <a:lnTo>
                  <a:pt x="1906" y="3392"/>
                </a:lnTo>
                <a:lnTo>
                  <a:pt x="1908" y="3392"/>
                </a:lnTo>
                <a:lnTo>
                  <a:pt x="1913" y="3395"/>
                </a:lnTo>
                <a:lnTo>
                  <a:pt x="1916" y="3398"/>
                </a:lnTo>
                <a:lnTo>
                  <a:pt x="1916" y="3399"/>
                </a:lnTo>
                <a:lnTo>
                  <a:pt x="1918" y="3399"/>
                </a:lnTo>
                <a:lnTo>
                  <a:pt x="1918" y="3400"/>
                </a:lnTo>
                <a:lnTo>
                  <a:pt x="1916" y="3400"/>
                </a:lnTo>
                <a:lnTo>
                  <a:pt x="1913" y="3401"/>
                </a:lnTo>
                <a:lnTo>
                  <a:pt x="1904" y="3405"/>
                </a:lnTo>
                <a:lnTo>
                  <a:pt x="1902" y="3406"/>
                </a:lnTo>
                <a:lnTo>
                  <a:pt x="1900" y="3406"/>
                </a:lnTo>
                <a:lnTo>
                  <a:pt x="1900" y="3408"/>
                </a:lnTo>
                <a:lnTo>
                  <a:pt x="1905" y="3419"/>
                </a:lnTo>
                <a:lnTo>
                  <a:pt x="1906" y="3421"/>
                </a:lnTo>
                <a:lnTo>
                  <a:pt x="1911" y="3432"/>
                </a:lnTo>
                <a:lnTo>
                  <a:pt x="1913" y="3432"/>
                </a:lnTo>
                <a:lnTo>
                  <a:pt x="1913" y="3433"/>
                </a:lnTo>
                <a:lnTo>
                  <a:pt x="1913" y="3435"/>
                </a:lnTo>
                <a:lnTo>
                  <a:pt x="1916" y="3440"/>
                </a:lnTo>
                <a:lnTo>
                  <a:pt x="1919" y="3445"/>
                </a:lnTo>
                <a:lnTo>
                  <a:pt x="1919" y="3446"/>
                </a:lnTo>
                <a:lnTo>
                  <a:pt x="1921" y="3448"/>
                </a:lnTo>
                <a:lnTo>
                  <a:pt x="1926" y="3454"/>
                </a:lnTo>
                <a:lnTo>
                  <a:pt x="1927" y="3456"/>
                </a:lnTo>
                <a:lnTo>
                  <a:pt x="1927" y="3458"/>
                </a:lnTo>
                <a:lnTo>
                  <a:pt x="1929" y="3461"/>
                </a:lnTo>
                <a:lnTo>
                  <a:pt x="1931" y="3465"/>
                </a:lnTo>
                <a:lnTo>
                  <a:pt x="1932" y="3472"/>
                </a:lnTo>
                <a:lnTo>
                  <a:pt x="1937" y="3485"/>
                </a:lnTo>
                <a:lnTo>
                  <a:pt x="1940" y="3491"/>
                </a:lnTo>
                <a:lnTo>
                  <a:pt x="1945" y="3505"/>
                </a:lnTo>
                <a:lnTo>
                  <a:pt x="1943" y="3505"/>
                </a:lnTo>
                <a:lnTo>
                  <a:pt x="1942" y="3509"/>
                </a:lnTo>
                <a:lnTo>
                  <a:pt x="1942" y="3510"/>
                </a:lnTo>
                <a:lnTo>
                  <a:pt x="1942" y="3511"/>
                </a:lnTo>
                <a:lnTo>
                  <a:pt x="1942" y="3512"/>
                </a:lnTo>
                <a:lnTo>
                  <a:pt x="1942" y="3513"/>
                </a:lnTo>
                <a:lnTo>
                  <a:pt x="1941" y="3522"/>
                </a:lnTo>
                <a:lnTo>
                  <a:pt x="1940" y="3522"/>
                </a:lnTo>
                <a:lnTo>
                  <a:pt x="1938" y="3522"/>
                </a:lnTo>
                <a:lnTo>
                  <a:pt x="1937" y="3521"/>
                </a:lnTo>
                <a:lnTo>
                  <a:pt x="1936" y="3521"/>
                </a:lnTo>
                <a:lnTo>
                  <a:pt x="1934" y="3520"/>
                </a:lnTo>
                <a:lnTo>
                  <a:pt x="1931" y="3520"/>
                </a:lnTo>
                <a:lnTo>
                  <a:pt x="1931" y="3518"/>
                </a:lnTo>
                <a:lnTo>
                  <a:pt x="1930" y="3518"/>
                </a:lnTo>
                <a:lnTo>
                  <a:pt x="1929" y="3518"/>
                </a:lnTo>
                <a:lnTo>
                  <a:pt x="1929" y="3517"/>
                </a:lnTo>
                <a:lnTo>
                  <a:pt x="1927" y="3517"/>
                </a:lnTo>
                <a:lnTo>
                  <a:pt x="1926" y="3516"/>
                </a:lnTo>
                <a:lnTo>
                  <a:pt x="1922" y="3516"/>
                </a:lnTo>
                <a:lnTo>
                  <a:pt x="1921" y="3516"/>
                </a:lnTo>
                <a:lnTo>
                  <a:pt x="1921" y="3517"/>
                </a:lnTo>
                <a:lnTo>
                  <a:pt x="1920" y="3523"/>
                </a:lnTo>
                <a:lnTo>
                  <a:pt x="1921" y="3525"/>
                </a:lnTo>
                <a:lnTo>
                  <a:pt x="1920" y="3526"/>
                </a:lnTo>
                <a:lnTo>
                  <a:pt x="1919" y="3527"/>
                </a:lnTo>
                <a:lnTo>
                  <a:pt x="1919" y="3528"/>
                </a:lnTo>
                <a:lnTo>
                  <a:pt x="1919" y="3529"/>
                </a:lnTo>
                <a:lnTo>
                  <a:pt x="1918" y="3531"/>
                </a:lnTo>
                <a:lnTo>
                  <a:pt x="1918" y="3532"/>
                </a:lnTo>
                <a:lnTo>
                  <a:pt x="1916" y="3532"/>
                </a:lnTo>
                <a:lnTo>
                  <a:pt x="1915" y="3532"/>
                </a:lnTo>
                <a:lnTo>
                  <a:pt x="1911" y="3531"/>
                </a:lnTo>
                <a:lnTo>
                  <a:pt x="1903" y="3549"/>
                </a:lnTo>
                <a:lnTo>
                  <a:pt x="1911" y="3552"/>
                </a:lnTo>
                <a:lnTo>
                  <a:pt x="1913" y="3553"/>
                </a:lnTo>
                <a:lnTo>
                  <a:pt x="1915" y="3554"/>
                </a:lnTo>
                <a:lnTo>
                  <a:pt x="1919" y="3557"/>
                </a:lnTo>
                <a:lnTo>
                  <a:pt x="1922" y="3559"/>
                </a:lnTo>
                <a:lnTo>
                  <a:pt x="1926" y="3561"/>
                </a:lnTo>
                <a:lnTo>
                  <a:pt x="1931" y="3565"/>
                </a:lnTo>
                <a:lnTo>
                  <a:pt x="1934" y="3566"/>
                </a:lnTo>
                <a:lnTo>
                  <a:pt x="1959" y="3589"/>
                </a:lnTo>
                <a:lnTo>
                  <a:pt x="1959" y="3601"/>
                </a:lnTo>
                <a:lnTo>
                  <a:pt x="1959" y="3602"/>
                </a:lnTo>
                <a:lnTo>
                  <a:pt x="1959" y="3603"/>
                </a:lnTo>
                <a:lnTo>
                  <a:pt x="1959" y="3611"/>
                </a:lnTo>
                <a:lnTo>
                  <a:pt x="1961" y="3618"/>
                </a:lnTo>
                <a:lnTo>
                  <a:pt x="1961" y="3630"/>
                </a:lnTo>
                <a:lnTo>
                  <a:pt x="1961" y="3648"/>
                </a:lnTo>
                <a:lnTo>
                  <a:pt x="1961" y="3655"/>
                </a:lnTo>
                <a:lnTo>
                  <a:pt x="1947" y="3655"/>
                </a:lnTo>
                <a:lnTo>
                  <a:pt x="1936" y="3655"/>
                </a:lnTo>
                <a:lnTo>
                  <a:pt x="1930" y="3655"/>
                </a:lnTo>
                <a:lnTo>
                  <a:pt x="1926" y="3655"/>
                </a:lnTo>
                <a:lnTo>
                  <a:pt x="1922" y="3656"/>
                </a:lnTo>
                <a:lnTo>
                  <a:pt x="1920" y="3656"/>
                </a:lnTo>
                <a:lnTo>
                  <a:pt x="1918" y="3658"/>
                </a:lnTo>
                <a:lnTo>
                  <a:pt x="1916" y="3659"/>
                </a:lnTo>
                <a:lnTo>
                  <a:pt x="1915" y="3660"/>
                </a:lnTo>
                <a:lnTo>
                  <a:pt x="1908" y="3667"/>
                </a:lnTo>
                <a:lnTo>
                  <a:pt x="1900" y="3677"/>
                </a:lnTo>
                <a:lnTo>
                  <a:pt x="1895" y="3683"/>
                </a:lnTo>
                <a:lnTo>
                  <a:pt x="1889" y="3690"/>
                </a:lnTo>
                <a:lnTo>
                  <a:pt x="1887" y="3694"/>
                </a:lnTo>
                <a:lnTo>
                  <a:pt x="1879" y="3703"/>
                </a:lnTo>
                <a:lnTo>
                  <a:pt x="1878" y="3707"/>
                </a:lnTo>
                <a:lnTo>
                  <a:pt x="1878" y="3708"/>
                </a:lnTo>
                <a:lnTo>
                  <a:pt x="1874" y="3715"/>
                </a:lnTo>
                <a:lnTo>
                  <a:pt x="1873" y="3715"/>
                </a:lnTo>
                <a:lnTo>
                  <a:pt x="1872" y="3715"/>
                </a:lnTo>
                <a:lnTo>
                  <a:pt x="1866" y="3714"/>
                </a:lnTo>
                <a:lnTo>
                  <a:pt x="1858" y="3713"/>
                </a:lnTo>
                <a:lnTo>
                  <a:pt x="1847" y="3710"/>
                </a:lnTo>
                <a:lnTo>
                  <a:pt x="1820" y="3704"/>
                </a:lnTo>
                <a:lnTo>
                  <a:pt x="1818" y="3704"/>
                </a:lnTo>
                <a:lnTo>
                  <a:pt x="1804" y="3702"/>
                </a:lnTo>
                <a:lnTo>
                  <a:pt x="1799" y="3701"/>
                </a:lnTo>
                <a:lnTo>
                  <a:pt x="1797" y="3701"/>
                </a:lnTo>
                <a:lnTo>
                  <a:pt x="1785" y="3697"/>
                </a:lnTo>
                <a:lnTo>
                  <a:pt x="1772" y="3694"/>
                </a:lnTo>
                <a:lnTo>
                  <a:pt x="1765" y="3693"/>
                </a:lnTo>
                <a:lnTo>
                  <a:pt x="1758" y="3692"/>
                </a:lnTo>
                <a:lnTo>
                  <a:pt x="1754" y="3691"/>
                </a:lnTo>
                <a:lnTo>
                  <a:pt x="1751" y="3691"/>
                </a:lnTo>
                <a:lnTo>
                  <a:pt x="1750" y="3690"/>
                </a:lnTo>
                <a:lnTo>
                  <a:pt x="1749" y="3696"/>
                </a:lnTo>
                <a:lnTo>
                  <a:pt x="1746" y="3694"/>
                </a:lnTo>
                <a:lnTo>
                  <a:pt x="1744" y="3692"/>
                </a:lnTo>
                <a:lnTo>
                  <a:pt x="1739" y="3690"/>
                </a:lnTo>
                <a:lnTo>
                  <a:pt x="1739" y="3688"/>
                </a:lnTo>
                <a:lnTo>
                  <a:pt x="1738" y="3688"/>
                </a:lnTo>
                <a:lnTo>
                  <a:pt x="1738" y="3686"/>
                </a:lnTo>
                <a:lnTo>
                  <a:pt x="1737" y="3685"/>
                </a:lnTo>
                <a:lnTo>
                  <a:pt x="1737" y="3683"/>
                </a:lnTo>
                <a:lnTo>
                  <a:pt x="1728" y="3658"/>
                </a:lnTo>
                <a:lnTo>
                  <a:pt x="1727" y="3654"/>
                </a:lnTo>
                <a:lnTo>
                  <a:pt x="1708" y="3603"/>
                </a:lnTo>
                <a:lnTo>
                  <a:pt x="1701" y="3582"/>
                </a:lnTo>
                <a:lnTo>
                  <a:pt x="1696" y="3570"/>
                </a:lnTo>
                <a:lnTo>
                  <a:pt x="1696" y="3569"/>
                </a:lnTo>
                <a:lnTo>
                  <a:pt x="1691" y="3560"/>
                </a:lnTo>
                <a:lnTo>
                  <a:pt x="1690" y="3559"/>
                </a:lnTo>
                <a:lnTo>
                  <a:pt x="1687" y="3555"/>
                </a:lnTo>
                <a:lnTo>
                  <a:pt x="1686" y="3554"/>
                </a:lnTo>
                <a:lnTo>
                  <a:pt x="1685" y="3554"/>
                </a:lnTo>
                <a:lnTo>
                  <a:pt x="1685" y="3555"/>
                </a:lnTo>
                <a:lnTo>
                  <a:pt x="1684" y="3555"/>
                </a:lnTo>
                <a:lnTo>
                  <a:pt x="1673" y="3558"/>
                </a:lnTo>
                <a:lnTo>
                  <a:pt x="1660" y="3561"/>
                </a:lnTo>
                <a:lnTo>
                  <a:pt x="1642" y="3566"/>
                </a:lnTo>
                <a:lnTo>
                  <a:pt x="1612" y="3574"/>
                </a:lnTo>
                <a:lnTo>
                  <a:pt x="1587" y="3580"/>
                </a:lnTo>
                <a:lnTo>
                  <a:pt x="1563" y="3586"/>
                </a:lnTo>
                <a:lnTo>
                  <a:pt x="1536" y="3592"/>
                </a:lnTo>
                <a:lnTo>
                  <a:pt x="1492" y="3603"/>
                </a:lnTo>
                <a:lnTo>
                  <a:pt x="1472" y="3608"/>
                </a:lnTo>
                <a:lnTo>
                  <a:pt x="1471" y="3608"/>
                </a:lnTo>
                <a:lnTo>
                  <a:pt x="1470" y="3607"/>
                </a:lnTo>
                <a:lnTo>
                  <a:pt x="1468" y="3607"/>
                </a:lnTo>
                <a:lnTo>
                  <a:pt x="1465" y="3607"/>
                </a:lnTo>
                <a:lnTo>
                  <a:pt x="1454" y="3601"/>
                </a:lnTo>
                <a:lnTo>
                  <a:pt x="1449" y="3598"/>
                </a:lnTo>
                <a:lnTo>
                  <a:pt x="1438" y="3593"/>
                </a:lnTo>
                <a:lnTo>
                  <a:pt x="1434" y="3591"/>
                </a:lnTo>
                <a:lnTo>
                  <a:pt x="1431" y="3590"/>
                </a:lnTo>
                <a:lnTo>
                  <a:pt x="1414" y="3574"/>
                </a:lnTo>
                <a:lnTo>
                  <a:pt x="1413" y="3573"/>
                </a:lnTo>
                <a:lnTo>
                  <a:pt x="1413" y="3574"/>
                </a:lnTo>
                <a:lnTo>
                  <a:pt x="1412" y="3574"/>
                </a:lnTo>
                <a:lnTo>
                  <a:pt x="1412" y="3575"/>
                </a:lnTo>
                <a:lnTo>
                  <a:pt x="1408" y="3577"/>
                </a:lnTo>
                <a:lnTo>
                  <a:pt x="1403" y="3584"/>
                </a:lnTo>
                <a:lnTo>
                  <a:pt x="1401" y="3585"/>
                </a:lnTo>
                <a:lnTo>
                  <a:pt x="1399" y="3587"/>
                </a:lnTo>
                <a:lnTo>
                  <a:pt x="1397" y="3590"/>
                </a:lnTo>
                <a:lnTo>
                  <a:pt x="1397" y="3591"/>
                </a:lnTo>
                <a:lnTo>
                  <a:pt x="1397" y="3592"/>
                </a:lnTo>
                <a:lnTo>
                  <a:pt x="1396" y="3596"/>
                </a:lnTo>
                <a:lnTo>
                  <a:pt x="1393" y="3598"/>
                </a:lnTo>
                <a:lnTo>
                  <a:pt x="1392" y="3601"/>
                </a:lnTo>
                <a:lnTo>
                  <a:pt x="1392" y="3603"/>
                </a:lnTo>
                <a:lnTo>
                  <a:pt x="1391" y="3606"/>
                </a:lnTo>
                <a:lnTo>
                  <a:pt x="1386" y="3617"/>
                </a:lnTo>
                <a:lnTo>
                  <a:pt x="1383" y="3622"/>
                </a:lnTo>
                <a:lnTo>
                  <a:pt x="1382" y="3626"/>
                </a:lnTo>
                <a:lnTo>
                  <a:pt x="1380" y="3629"/>
                </a:lnTo>
                <a:lnTo>
                  <a:pt x="1379" y="3632"/>
                </a:lnTo>
                <a:lnTo>
                  <a:pt x="1377" y="3633"/>
                </a:lnTo>
                <a:lnTo>
                  <a:pt x="1377" y="3634"/>
                </a:lnTo>
                <a:lnTo>
                  <a:pt x="1376" y="3634"/>
                </a:lnTo>
                <a:lnTo>
                  <a:pt x="1375" y="3634"/>
                </a:lnTo>
                <a:lnTo>
                  <a:pt x="1372" y="3634"/>
                </a:lnTo>
                <a:lnTo>
                  <a:pt x="1371" y="3637"/>
                </a:lnTo>
                <a:lnTo>
                  <a:pt x="1366" y="3637"/>
                </a:lnTo>
                <a:lnTo>
                  <a:pt x="1352" y="3638"/>
                </a:lnTo>
                <a:lnTo>
                  <a:pt x="1349" y="3638"/>
                </a:lnTo>
                <a:lnTo>
                  <a:pt x="1349" y="3640"/>
                </a:lnTo>
                <a:lnTo>
                  <a:pt x="1349" y="3642"/>
                </a:lnTo>
                <a:lnTo>
                  <a:pt x="1349" y="3643"/>
                </a:lnTo>
                <a:lnTo>
                  <a:pt x="1348" y="3645"/>
                </a:lnTo>
                <a:lnTo>
                  <a:pt x="1348" y="3646"/>
                </a:lnTo>
                <a:lnTo>
                  <a:pt x="1344" y="3653"/>
                </a:lnTo>
                <a:lnTo>
                  <a:pt x="1340" y="3651"/>
                </a:lnTo>
                <a:lnTo>
                  <a:pt x="1338" y="3651"/>
                </a:lnTo>
                <a:lnTo>
                  <a:pt x="1332" y="3651"/>
                </a:lnTo>
                <a:lnTo>
                  <a:pt x="1331" y="3650"/>
                </a:lnTo>
                <a:lnTo>
                  <a:pt x="1326" y="3650"/>
                </a:lnTo>
                <a:lnTo>
                  <a:pt x="1324" y="3653"/>
                </a:lnTo>
                <a:lnTo>
                  <a:pt x="1324" y="3654"/>
                </a:lnTo>
                <a:lnTo>
                  <a:pt x="1323" y="3656"/>
                </a:lnTo>
                <a:lnTo>
                  <a:pt x="1323" y="3666"/>
                </a:lnTo>
                <a:lnTo>
                  <a:pt x="1305" y="3669"/>
                </a:lnTo>
                <a:lnTo>
                  <a:pt x="1300" y="3670"/>
                </a:lnTo>
                <a:lnTo>
                  <a:pt x="1299" y="3674"/>
                </a:lnTo>
                <a:lnTo>
                  <a:pt x="1295" y="3675"/>
                </a:lnTo>
                <a:lnTo>
                  <a:pt x="1294" y="3675"/>
                </a:lnTo>
                <a:lnTo>
                  <a:pt x="1288" y="3676"/>
                </a:lnTo>
                <a:lnTo>
                  <a:pt x="1284" y="3677"/>
                </a:lnTo>
                <a:lnTo>
                  <a:pt x="1285" y="3683"/>
                </a:lnTo>
                <a:lnTo>
                  <a:pt x="1286" y="3685"/>
                </a:lnTo>
                <a:lnTo>
                  <a:pt x="1286" y="3690"/>
                </a:lnTo>
                <a:lnTo>
                  <a:pt x="1278" y="3691"/>
                </a:lnTo>
                <a:lnTo>
                  <a:pt x="1269" y="3698"/>
                </a:lnTo>
                <a:lnTo>
                  <a:pt x="1265" y="3702"/>
                </a:lnTo>
                <a:lnTo>
                  <a:pt x="1264" y="3703"/>
                </a:lnTo>
                <a:lnTo>
                  <a:pt x="1262" y="3707"/>
                </a:lnTo>
                <a:lnTo>
                  <a:pt x="1259" y="3707"/>
                </a:lnTo>
                <a:lnTo>
                  <a:pt x="1259" y="3706"/>
                </a:lnTo>
                <a:lnTo>
                  <a:pt x="1257" y="3708"/>
                </a:lnTo>
                <a:lnTo>
                  <a:pt x="1256" y="3708"/>
                </a:lnTo>
                <a:lnTo>
                  <a:pt x="1254" y="3709"/>
                </a:lnTo>
                <a:lnTo>
                  <a:pt x="1253" y="3709"/>
                </a:lnTo>
                <a:lnTo>
                  <a:pt x="1238" y="3720"/>
                </a:lnTo>
                <a:lnTo>
                  <a:pt x="1237" y="3722"/>
                </a:lnTo>
                <a:lnTo>
                  <a:pt x="1228" y="3726"/>
                </a:lnTo>
                <a:lnTo>
                  <a:pt x="1226" y="3728"/>
                </a:lnTo>
                <a:lnTo>
                  <a:pt x="1225" y="3728"/>
                </a:lnTo>
                <a:lnTo>
                  <a:pt x="1224" y="3729"/>
                </a:lnTo>
                <a:lnTo>
                  <a:pt x="1222" y="3729"/>
                </a:lnTo>
                <a:lnTo>
                  <a:pt x="1221" y="3729"/>
                </a:lnTo>
                <a:lnTo>
                  <a:pt x="1215" y="3731"/>
                </a:lnTo>
                <a:lnTo>
                  <a:pt x="1212" y="3733"/>
                </a:lnTo>
                <a:lnTo>
                  <a:pt x="1211" y="3733"/>
                </a:lnTo>
                <a:lnTo>
                  <a:pt x="1210" y="3733"/>
                </a:lnTo>
                <a:lnTo>
                  <a:pt x="1209" y="3734"/>
                </a:lnTo>
                <a:lnTo>
                  <a:pt x="1208" y="3734"/>
                </a:lnTo>
                <a:lnTo>
                  <a:pt x="1206" y="3734"/>
                </a:lnTo>
                <a:lnTo>
                  <a:pt x="1204" y="3735"/>
                </a:lnTo>
                <a:lnTo>
                  <a:pt x="1201" y="3736"/>
                </a:lnTo>
                <a:lnTo>
                  <a:pt x="1200" y="3738"/>
                </a:lnTo>
                <a:lnTo>
                  <a:pt x="1196" y="3741"/>
                </a:lnTo>
                <a:lnTo>
                  <a:pt x="1193" y="3744"/>
                </a:lnTo>
                <a:lnTo>
                  <a:pt x="1194" y="3746"/>
                </a:lnTo>
                <a:lnTo>
                  <a:pt x="1194" y="3749"/>
                </a:lnTo>
                <a:lnTo>
                  <a:pt x="1195" y="3750"/>
                </a:lnTo>
                <a:lnTo>
                  <a:pt x="1196" y="3752"/>
                </a:lnTo>
                <a:lnTo>
                  <a:pt x="1198" y="3755"/>
                </a:lnTo>
                <a:lnTo>
                  <a:pt x="1199" y="3757"/>
                </a:lnTo>
                <a:lnTo>
                  <a:pt x="1200" y="3760"/>
                </a:lnTo>
                <a:lnTo>
                  <a:pt x="1201" y="3763"/>
                </a:lnTo>
                <a:lnTo>
                  <a:pt x="1203" y="3767"/>
                </a:lnTo>
                <a:lnTo>
                  <a:pt x="1204" y="3770"/>
                </a:lnTo>
                <a:lnTo>
                  <a:pt x="1205" y="3771"/>
                </a:lnTo>
                <a:lnTo>
                  <a:pt x="1198" y="3779"/>
                </a:lnTo>
                <a:lnTo>
                  <a:pt x="1196" y="3779"/>
                </a:lnTo>
                <a:lnTo>
                  <a:pt x="1196" y="3781"/>
                </a:lnTo>
                <a:lnTo>
                  <a:pt x="1196" y="3782"/>
                </a:lnTo>
                <a:lnTo>
                  <a:pt x="1195" y="3782"/>
                </a:lnTo>
                <a:lnTo>
                  <a:pt x="1195" y="3783"/>
                </a:lnTo>
                <a:lnTo>
                  <a:pt x="1194" y="3783"/>
                </a:lnTo>
                <a:lnTo>
                  <a:pt x="1193" y="3784"/>
                </a:lnTo>
                <a:lnTo>
                  <a:pt x="1192" y="3786"/>
                </a:lnTo>
                <a:lnTo>
                  <a:pt x="1183" y="3788"/>
                </a:lnTo>
                <a:lnTo>
                  <a:pt x="1177" y="3790"/>
                </a:lnTo>
                <a:lnTo>
                  <a:pt x="1173" y="3792"/>
                </a:lnTo>
                <a:lnTo>
                  <a:pt x="1168" y="3792"/>
                </a:lnTo>
                <a:lnTo>
                  <a:pt x="1164" y="3793"/>
                </a:lnTo>
                <a:lnTo>
                  <a:pt x="1160" y="3794"/>
                </a:lnTo>
                <a:lnTo>
                  <a:pt x="1153" y="3795"/>
                </a:lnTo>
                <a:lnTo>
                  <a:pt x="1151" y="3795"/>
                </a:lnTo>
                <a:lnTo>
                  <a:pt x="1148" y="3797"/>
                </a:lnTo>
                <a:lnTo>
                  <a:pt x="1147" y="3797"/>
                </a:lnTo>
                <a:lnTo>
                  <a:pt x="1146" y="3798"/>
                </a:lnTo>
                <a:lnTo>
                  <a:pt x="1145" y="3799"/>
                </a:lnTo>
                <a:lnTo>
                  <a:pt x="1142" y="3803"/>
                </a:lnTo>
                <a:lnTo>
                  <a:pt x="1140" y="3805"/>
                </a:lnTo>
                <a:lnTo>
                  <a:pt x="1139" y="3806"/>
                </a:lnTo>
                <a:lnTo>
                  <a:pt x="1135" y="3809"/>
                </a:lnTo>
                <a:lnTo>
                  <a:pt x="1131" y="3813"/>
                </a:lnTo>
                <a:lnTo>
                  <a:pt x="1130" y="3813"/>
                </a:lnTo>
                <a:lnTo>
                  <a:pt x="1128" y="3814"/>
                </a:lnTo>
                <a:lnTo>
                  <a:pt x="1124" y="3815"/>
                </a:lnTo>
                <a:lnTo>
                  <a:pt x="1120" y="3816"/>
                </a:lnTo>
                <a:lnTo>
                  <a:pt x="1119" y="3818"/>
                </a:lnTo>
                <a:lnTo>
                  <a:pt x="1116" y="3819"/>
                </a:lnTo>
                <a:lnTo>
                  <a:pt x="1114" y="3821"/>
                </a:lnTo>
                <a:lnTo>
                  <a:pt x="1110" y="3825"/>
                </a:lnTo>
                <a:lnTo>
                  <a:pt x="1105" y="3830"/>
                </a:lnTo>
                <a:lnTo>
                  <a:pt x="1104" y="3831"/>
                </a:lnTo>
                <a:lnTo>
                  <a:pt x="1103" y="3832"/>
                </a:lnTo>
                <a:lnTo>
                  <a:pt x="1102" y="3834"/>
                </a:lnTo>
                <a:lnTo>
                  <a:pt x="1099" y="3838"/>
                </a:lnTo>
                <a:lnTo>
                  <a:pt x="1094" y="3846"/>
                </a:lnTo>
                <a:lnTo>
                  <a:pt x="1089" y="3852"/>
                </a:lnTo>
                <a:lnTo>
                  <a:pt x="1086" y="3857"/>
                </a:lnTo>
                <a:lnTo>
                  <a:pt x="1084" y="3859"/>
                </a:lnTo>
                <a:lnTo>
                  <a:pt x="1082" y="3863"/>
                </a:lnTo>
                <a:lnTo>
                  <a:pt x="1080" y="3867"/>
                </a:lnTo>
                <a:lnTo>
                  <a:pt x="1077" y="3869"/>
                </a:lnTo>
                <a:lnTo>
                  <a:pt x="1075" y="3873"/>
                </a:lnTo>
                <a:lnTo>
                  <a:pt x="1072" y="3878"/>
                </a:lnTo>
                <a:lnTo>
                  <a:pt x="1070" y="3880"/>
                </a:lnTo>
                <a:lnTo>
                  <a:pt x="1067" y="3887"/>
                </a:lnTo>
                <a:lnTo>
                  <a:pt x="1065" y="3891"/>
                </a:lnTo>
                <a:lnTo>
                  <a:pt x="1061" y="3898"/>
                </a:lnTo>
                <a:lnTo>
                  <a:pt x="1059" y="3901"/>
                </a:lnTo>
                <a:lnTo>
                  <a:pt x="1055" y="3907"/>
                </a:lnTo>
                <a:lnTo>
                  <a:pt x="1053" y="3911"/>
                </a:lnTo>
                <a:lnTo>
                  <a:pt x="1049" y="3916"/>
                </a:lnTo>
                <a:lnTo>
                  <a:pt x="1046" y="3920"/>
                </a:lnTo>
                <a:lnTo>
                  <a:pt x="1044" y="3921"/>
                </a:lnTo>
                <a:lnTo>
                  <a:pt x="1043" y="3922"/>
                </a:lnTo>
                <a:lnTo>
                  <a:pt x="1043" y="3925"/>
                </a:lnTo>
                <a:lnTo>
                  <a:pt x="1041" y="3927"/>
                </a:lnTo>
                <a:lnTo>
                  <a:pt x="1040" y="3930"/>
                </a:lnTo>
                <a:lnTo>
                  <a:pt x="1040" y="3931"/>
                </a:lnTo>
                <a:lnTo>
                  <a:pt x="1039" y="3932"/>
                </a:lnTo>
                <a:lnTo>
                  <a:pt x="1039" y="3933"/>
                </a:lnTo>
                <a:lnTo>
                  <a:pt x="1039" y="3936"/>
                </a:lnTo>
                <a:lnTo>
                  <a:pt x="1038" y="3938"/>
                </a:lnTo>
                <a:lnTo>
                  <a:pt x="1038" y="3943"/>
                </a:lnTo>
                <a:lnTo>
                  <a:pt x="1038" y="3947"/>
                </a:lnTo>
                <a:lnTo>
                  <a:pt x="1038" y="3948"/>
                </a:lnTo>
                <a:lnTo>
                  <a:pt x="1038" y="3949"/>
                </a:lnTo>
                <a:lnTo>
                  <a:pt x="1038" y="3951"/>
                </a:lnTo>
                <a:lnTo>
                  <a:pt x="1039" y="3952"/>
                </a:lnTo>
                <a:lnTo>
                  <a:pt x="1038" y="3953"/>
                </a:lnTo>
                <a:lnTo>
                  <a:pt x="1037" y="3954"/>
                </a:lnTo>
                <a:lnTo>
                  <a:pt x="1037" y="3955"/>
                </a:lnTo>
                <a:lnTo>
                  <a:pt x="1038" y="3957"/>
                </a:lnTo>
                <a:lnTo>
                  <a:pt x="1018" y="3963"/>
                </a:lnTo>
                <a:lnTo>
                  <a:pt x="1003" y="3969"/>
                </a:lnTo>
                <a:lnTo>
                  <a:pt x="987" y="3975"/>
                </a:lnTo>
                <a:lnTo>
                  <a:pt x="816" y="4042"/>
                </a:lnTo>
                <a:lnTo>
                  <a:pt x="809" y="4038"/>
                </a:lnTo>
                <a:lnTo>
                  <a:pt x="800" y="4034"/>
                </a:lnTo>
                <a:lnTo>
                  <a:pt x="790" y="4031"/>
                </a:lnTo>
                <a:lnTo>
                  <a:pt x="783" y="4027"/>
                </a:lnTo>
                <a:lnTo>
                  <a:pt x="777" y="4024"/>
                </a:lnTo>
                <a:lnTo>
                  <a:pt x="776" y="4024"/>
                </a:lnTo>
                <a:lnTo>
                  <a:pt x="767" y="4021"/>
                </a:lnTo>
                <a:lnTo>
                  <a:pt x="763" y="4019"/>
                </a:lnTo>
                <a:lnTo>
                  <a:pt x="756" y="4017"/>
                </a:lnTo>
                <a:lnTo>
                  <a:pt x="752" y="4016"/>
                </a:lnTo>
                <a:lnTo>
                  <a:pt x="747" y="4013"/>
                </a:lnTo>
                <a:lnTo>
                  <a:pt x="744" y="4012"/>
                </a:lnTo>
                <a:lnTo>
                  <a:pt x="741" y="4012"/>
                </a:lnTo>
                <a:lnTo>
                  <a:pt x="739" y="4011"/>
                </a:lnTo>
                <a:lnTo>
                  <a:pt x="733" y="4008"/>
                </a:lnTo>
                <a:lnTo>
                  <a:pt x="726" y="4007"/>
                </a:lnTo>
                <a:lnTo>
                  <a:pt x="457" y="3919"/>
                </a:lnTo>
                <a:lnTo>
                  <a:pt x="453" y="3917"/>
                </a:lnTo>
                <a:lnTo>
                  <a:pt x="452" y="3921"/>
                </a:lnTo>
                <a:lnTo>
                  <a:pt x="451" y="3935"/>
                </a:lnTo>
                <a:lnTo>
                  <a:pt x="446" y="3947"/>
                </a:lnTo>
                <a:lnTo>
                  <a:pt x="437" y="3965"/>
                </a:lnTo>
                <a:lnTo>
                  <a:pt x="436" y="3967"/>
                </a:lnTo>
                <a:lnTo>
                  <a:pt x="437" y="3968"/>
                </a:lnTo>
                <a:lnTo>
                  <a:pt x="435" y="3971"/>
                </a:lnTo>
                <a:lnTo>
                  <a:pt x="434" y="3974"/>
                </a:lnTo>
                <a:lnTo>
                  <a:pt x="429" y="3980"/>
                </a:lnTo>
                <a:lnTo>
                  <a:pt x="424" y="3987"/>
                </a:lnTo>
                <a:lnTo>
                  <a:pt x="419" y="3995"/>
                </a:lnTo>
                <a:lnTo>
                  <a:pt x="408" y="4015"/>
                </a:lnTo>
                <a:lnTo>
                  <a:pt x="407" y="4016"/>
                </a:lnTo>
                <a:lnTo>
                  <a:pt x="403" y="4023"/>
                </a:lnTo>
                <a:lnTo>
                  <a:pt x="403" y="4032"/>
                </a:lnTo>
                <a:lnTo>
                  <a:pt x="403" y="4035"/>
                </a:lnTo>
                <a:lnTo>
                  <a:pt x="403" y="4037"/>
                </a:lnTo>
                <a:lnTo>
                  <a:pt x="403" y="4038"/>
                </a:lnTo>
                <a:lnTo>
                  <a:pt x="404" y="4042"/>
                </a:lnTo>
                <a:lnTo>
                  <a:pt x="399" y="4054"/>
                </a:lnTo>
                <a:lnTo>
                  <a:pt x="399" y="4055"/>
                </a:lnTo>
                <a:lnTo>
                  <a:pt x="398" y="4055"/>
                </a:lnTo>
                <a:lnTo>
                  <a:pt x="397" y="4056"/>
                </a:lnTo>
                <a:lnTo>
                  <a:pt x="395" y="4056"/>
                </a:lnTo>
                <a:lnTo>
                  <a:pt x="395" y="4058"/>
                </a:lnTo>
                <a:lnTo>
                  <a:pt x="394" y="4058"/>
                </a:lnTo>
                <a:lnTo>
                  <a:pt x="394" y="4059"/>
                </a:lnTo>
                <a:lnTo>
                  <a:pt x="393" y="4060"/>
                </a:lnTo>
                <a:lnTo>
                  <a:pt x="391" y="4061"/>
                </a:lnTo>
                <a:lnTo>
                  <a:pt x="389" y="4063"/>
                </a:lnTo>
                <a:lnTo>
                  <a:pt x="388" y="4063"/>
                </a:lnTo>
                <a:lnTo>
                  <a:pt x="387" y="4064"/>
                </a:lnTo>
                <a:lnTo>
                  <a:pt x="383" y="4067"/>
                </a:lnTo>
                <a:lnTo>
                  <a:pt x="382" y="4067"/>
                </a:lnTo>
                <a:lnTo>
                  <a:pt x="381" y="4069"/>
                </a:lnTo>
                <a:lnTo>
                  <a:pt x="378" y="4070"/>
                </a:lnTo>
                <a:lnTo>
                  <a:pt x="368" y="4079"/>
                </a:lnTo>
                <a:lnTo>
                  <a:pt x="366" y="4080"/>
                </a:lnTo>
                <a:lnTo>
                  <a:pt x="365" y="4081"/>
                </a:lnTo>
                <a:lnTo>
                  <a:pt x="363" y="4081"/>
                </a:lnTo>
                <a:lnTo>
                  <a:pt x="363" y="4082"/>
                </a:lnTo>
                <a:lnTo>
                  <a:pt x="362" y="4083"/>
                </a:lnTo>
                <a:lnTo>
                  <a:pt x="361" y="4083"/>
                </a:lnTo>
                <a:lnTo>
                  <a:pt x="352" y="4091"/>
                </a:lnTo>
                <a:lnTo>
                  <a:pt x="351" y="4092"/>
                </a:lnTo>
                <a:lnTo>
                  <a:pt x="350" y="4092"/>
                </a:lnTo>
                <a:lnTo>
                  <a:pt x="351" y="4093"/>
                </a:lnTo>
                <a:lnTo>
                  <a:pt x="354" y="4098"/>
                </a:lnTo>
                <a:lnTo>
                  <a:pt x="345" y="4099"/>
                </a:lnTo>
                <a:lnTo>
                  <a:pt x="343" y="4099"/>
                </a:lnTo>
                <a:lnTo>
                  <a:pt x="339" y="4098"/>
                </a:lnTo>
                <a:lnTo>
                  <a:pt x="336" y="4098"/>
                </a:lnTo>
                <a:lnTo>
                  <a:pt x="333" y="4097"/>
                </a:lnTo>
                <a:lnTo>
                  <a:pt x="330" y="4097"/>
                </a:lnTo>
                <a:lnTo>
                  <a:pt x="329" y="4097"/>
                </a:lnTo>
                <a:lnTo>
                  <a:pt x="327" y="4097"/>
                </a:lnTo>
                <a:lnTo>
                  <a:pt x="319" y="4096"/>
                </a:lnTo>
                <a:lnTo>
                  <a:pt x="311" y="4096"/>
                </a:lnTo>
                <a:lnTo>
                  <a:pt x="307" y="4096"/>
                </a:lnTo>
                <a:lnTo>
                  <a:pt x="301" y="4096"/>
                </a:lnTo>
                <a:lnTo>
                  <a:pt x="295" y="4096"/>
                </a:lnTo>
                <a:lnTo>
                  <a:pt x="290" y="4096"/>
                </a:lnTo>
                <a:lnTo>
                  <a:pt x="285" y="4096"/>
                </a:lnTo>
                <a:lnTo>
                  <a:pt x="282" y="4096"/>
                </a:lnTo>
                <a:lnTo>
                  <a:pt x="274" y="4093"/>
                </a:lnTo>
                <a:lnTo>
                  <a:pt x="272" y="4093"/>
                </a:lnTo>
                <a:lnTo>
                  <a:pt x="271" y="4093"/>
                </a:lnTo>
                <a:lnTo>
                  <a:pt x="270" y="4093"/>
                </a:lnTo>
                <a:lnTo>
                  <a:pt x="266" y="4092"/>
                </a:lnTo>
                <a:lnTo>
                  <a:pt x="263" y="4092"/>
                </a:lnTo>
                <a:lnTo>
                  <a:pt x="260" y="4092"/>
                </a:lnTo>
                <a:lnTo>
                  <a:pt x="254" y="4092"/>
                </a:lnTo>
                <a:lnTo>
                  <a:pt x="253" y="4091"/>
                </a:lnTo>
                <a:lnTo>
                  <a:pt x="250" y="4091"/>
                </a:lnTo>
                <a:lnTo>
                  <a:pt x="243" y="4088"/>
                </a:lnTo>
                <a:lnTo>
                  <a:pt x="239" y="4087"/>
                </a:lnTo>
                <a:lnTo>
                  <a:pt x="232" y="4085"/>
                </a:lnTo>
                <a:lnTo>
                  <a:pt x="227" y="4083"/>
                </a:lnTo>
                <a:lnTo>
                  <a:pt x="217" y="4083"/>
                </a:lnTo>
                <a:lnTo>
                  <a:pt x="215" y="4082"/>
                </a:lnTo>
                <a:lnTo>
                  <a:pt x="212" y="4082"/>
                </a:lnTo>
                <a:lnTo>
                  <a:pt x="205" y="4080"/>
                </a:lnTo>
                <a:lnTo>
                  <a:pt x="197" y="4079"/>
                </a:lnTo>
                <a:lnTo>
                  <a:pt x="195" y="4079"/>
                </a:lnTo>
                <a:lnTo>
                  <a:pt x="191" y="4077"/>
                </a:lnTo>
                <a:lnTo>
                  <a:pt x="189" y="4076"/>
                </a:lnTo>
                <a:lnTo>
                  <a:pt x="184" y="4075"/>
                </a:lnTo>
                <a:lnTo>
                  <a:pt x="181" y="4075"/>
                </a:lnTo>
                <a:lnTo>
                  <a:pt x="173" y="4072"/>
                </a:lnTo>
                <a:lnTo>
                  <a:pt x="171" y="4072"/>
                </a:lnTo>
                <a:lnTo>
                  <a:pt x="169" y="4071"/>
                </a:lnTo>
                <a:lnTo>
                  <a:pt x="167" y="4071"/>
                </a:lnTo>
                <a:lnTo>
                  <a:pt x="165" y="4072"/>
                </a:lnTo>
                <a:lnTo>
                  <a:pt x="163" y="4072"/>
                </a:lnTo>
                <a:lnTo>
                  <a:pt x="160" y="4074"/>
                </a:lnTo>
                <a:lnTo>
                  <a:pt x="158" y="4074"/>
                </a:lnTo>
                <a:lnTo>
                  <a:pt x="151" y="4074"/>
                </a:lnTo>
                <a:lnTo>
                  <a:pt x="151" y="4072"/>
                </a:lnTo>
                <a:lnTo>
                  <a:pt x="149" y="4070"/>
                </a:lnTo>
                <a:lnTo>
                  <a:pt x="149" y="4069"/>
                </a:lnTo>
                <a:lnTo>
                  <a:pt x="149" y="4063"/>
                </a:lnTo>
                <a:lnTo>
                  <a:pt x="149" y="4061"/>
                </a:lnTo>
                <a:lnTo>
                  <a:pt x="149" y="4060"/>
                </a:lnTo>
                <a:lnTo>
                  <a:pt x="110" y="4055"/>
                </a:lnTo>
                <a:lnTo>
                  <a:pt x="105" y="4055"/>
                </a:lnTo>
                <a:lnTo>
                  <a:pt x="88" y="4054"/>
                </a:lnTo>
                <a:lnTo>
                  <a:pt x="85" y="4053"/>
                </a:lnTo>
                <a:lnTo>
                  <a:pt x="83" y="4053"/>
                </a:lnTo>
                <a:lnTo>
                  <a:pt x="72" y="4051"/>
                </a:lnTo>
                <a:lnTo>
                  <a:pt x="68" y="4051"/>
                </a:lnTo>
                <a:lnTo>
                  <a:pt x="67" y="4051"/>
                </a:lnTo>
                <a:lnTo>
                  <a:pt x="66" y="4051"/>
                </a:lnTo>
                <a:lnTo>
                  <a:pt x="52" y="4050"/>
                </a:lnTo>
                <a:lnTo>
                  <a:pt x="50" y="4049"/>
                </a:lnTo>
                <a:lnTo>
                  <a:pt x="47" y="4049"/>
                </a:lnTo>
                <a:lnTo>
                  <a:pt x="37" y="4048"/>
                </a:lnTo>
                <a:lnTo>
                  <a:pt x="36" y="4048"/>
                </a:lnTo>
                <a:lnTo>
                  <a:pt x="35" y="4048"/>
                </a:lnTo>
                <a:lnTo>
                  <a:pt x="20" y="4047"/>
                </a:lnTo>
                <a:lnTo>
                  <a:pt x="9" y="4045"/>
                </a:lnTo>
                <a:lnTo>
                  <a:pt x="0" y="4044"/>
                </a:lnTo>
                <a:lnTo>
                  <a:pt x="0" y="4042"/>
                </a:lnTo>
                <a:lnTo>
                  <a:pt x="0" y="4040"/>
                </a:lnTo>
                <a:lnTo>
                  <a:pt x="2" y="4037"/>
                </a:lnTo>
                <a:lnTo>
                  <a:pt x="3" y="4032"/>
                </a:lnTo>
                <a:lnTo>
                  <a:pt x="5" y="4024"/>
                </a:lnTo>
                <a:lnTo>
                  <a:pt x="7" y="4021"/>
                </a:lnTo>
                <a:lnTo>
                  <a:pt x="8" y="4018"/>
                </a:lnTo>
                <a:lnTo>
                  <a:pt x="9" y="4011"/>
                </a:lnTo>
                <a:lnTo>
                  <a:pt x="10" y="4008"/>
                </a:lnTo>
                <a:lnTo>
                  <a:pt x="12" y="4007"/>
                </a:lnTo>
                <a:lnTo>
                  <a:pt x="14" y="4000"/>
                </a:lnTo>
                <a:lnTo>
                  <a:pt x="21" y="4006"/>
                </a:lnTo>
                <a:lnTo>
                  <a:pt x="23" y="4006"/>
                </a:lnTo>
                <a:lnTo>
                  <a:pt x="23" y="4005"/>
                </a:lnTo>
                <a:lnTo>
                  <a:pt x="23" y="4003"/>
                </a:lnTo>
                <a:lnTo>
                  <a:pt x="28" y="3974"/>
                </a:lnTo>
                <a:lnTo>
                  <a:pt x="28" y="3973"/>
                </a:lnTo>
                <a:lnTo>
                  <a:pt x="30" y="3958"/>
                </a:lnTo>
                <a:lnTo>
                  <a:pt x="32" y="3937"/>
                </a:lnTo>
                <a:lnTo>
                  <a:pt x="36" y="3919"/>
                </a:lnTo>
                <a:lnTo>
                  <a:pt x="39" y="3901"/>
                </a:lnTo>
                <a:lnTo>
                  <a:pt x="39" y="3900"/>
                </a:lnTo>
                <a:lnTo>
                  <a:pt x="42" y="3882"/>
                </a:lnTo>
                <a:lnTo>
                  <a:pt x="44" y="3875"/>
                </a:lnTo>
                <a:lnTo>
                  <a:pt x="45" y="3872"/>
                </a:lnTo>
                <a:lnTo>
                  <a:pt x="47" y="3858"/>
                </a:lnTo>
                <a:lnTo>
                  <a:pt x="48" y="3854"/>
                </a:lnTo>
                <a:lnTo>
                  <a:pt x="51" y="3846"/>
                </a:lnTo>
                <a:lnTo>
                  <a:pt x="51" y="3845"/>
                </a:lnTo>
                <a:lnTo>
                  <a:pt x="53" y="3836"/>
                </a:lnTo>
                <a:lnTo>
                  <a:pt x="56" y="3830"/>
                </a:lnTo>
                <a:lnTo>
                  <a:pt x="58" y="3824"/>
                </a:lnTo>
                <a:lnTo>
                  <a:pt x="61" y="3820"/>
                </a:lnTo>
                <a:lnTo>
                  <a:pt x="62" y="3816"/>
                </a:lnTo>
                <a:lnTo>
                  <a:pt x="62" y="3814"/>
                </a:lnTo>
                <a:lnTo>
                  <a:pt x="63" y="3805"/>
                </a:lnTo>
                <a:lnTo>
                  <a:pt x="64" y="3806"/>
                </a:lnTo>
                <a:lnTo>
                  <a:pt x="71" y="3787"/>
                </a:lnTo>
                <a:lnTo>
                  <a:pt x="45" y="3781"/>
                </a:lnTo>
                <a:lnTo>
                  <a:pt x="44" y="3776"/>
                </a:lnTo>
                <a:lnTo>
                  <a:pt x="42" y="3770"/>
                </a:lnTo>
                <a:lnTo>
                  <a:pt x="39" y="3758"/>
                </a:lnTo>
                <a:lnTo>
                  <a:pt x="39" y="3756"/>
                </a:lnTo>
                <a:lnTo>
                  <a:pt x="37" y="3752"/>
                </a:lnTo>
                <a:lnTo>
                  <a:pt x="37" y="3751"/>
                </a:lnTo>
                <a:lnTo>
                  <a:pt x="34" y="3739"/>
                </a:lnTo>
                <a:lnTo>
                  <a:pt x="32" y="3734"/>
                </a:lnTo>
                <a:lnTo>
                  <a:pt x="31" y="3728"/>
                </a:lnTo>
                <a:lnTo>
                  <a:pt x="31" y="3724"/>
                </a:lnTo>
                <a:lnTo>
                  <a:pt x="30" y="3722"/>
                </a:lnTo>
                <a:lnTo>
                  <a:pt x="30" y="3717"/>
                </a:lnTo>
                <a:lnTo>
                  <a:pt x="29" y="3714"/>
                </a:lnTo>
                <a:lnTo>
                  <a:pt x="29" y="3710"/>
                </a:lnTo>
                <a:lnTo>
                  <a:pt x="30" y="3709"/>
                </a:lnTo>
                <a:lnTo>
                  <a:pt x="31" y="3709"/>
                </a:lnTo>
                <a:lnTo>
                  <a:pt x="32" y="3708"/>
                </a:lnTo>
                <a:lnTo>
                  <a:pt x="34" y="3707"/>
                </a:lnTo>
                <a:lnTo>
                  <a:pt x="35" y="3707"/>
                </a:lnTo>
                <a:lnTo>
                  <a:pt x="37" y="3710"/>
                </a:lnTo>
                <a:lnTo>
                  <a:pt x="39" y="3712"/>
                </a:lnTo>
                <a:lnTo>
                  <a:pt x="41" y="3713"/>
                </a:lnTo>
                <a:lnTo>
                  <a:pt x="46" y="3715"/>
                </a:lnTo>
                <a:lnTo>
                  <a:pt x="62" y="3707"/>
                </a:lnTo>
                <a:lnTo>
                  <a:pt x="71" y="3703"/>
                </a:lnTo>
                <a:lnTo>
                  <a:pt x="77" y="3699"/>
                </a:lnTo>
                <a:lnTo>
                  <a:pt x="84" y="3696"/>
                </a:lnTo>
                <a:lnTo>
                  <a:pt x="85" y="3694"/>
                </a:lnTo>
                <a:lnTo>
                  <a:pt x="92" y="3692"/>
                </a:lnTo>
                <a:lnTo>
                  <a:pt x="96" y="3690"/>
                </a:lnTo>
                <a:lnTo>
                  <a:pt x="100" y="3688"/>
                </a:lnTo>
                <a:lnTo>
                  <a:pt x="103" y="3687"/>
                </a:lnTo>
                <a:lnTo>
                  <a:pt x="105" y="3687"/>
                </a:lnTo>
                <a:lnTo>
                  <a:pt x="109" y="3685"/>
                </a:lnTo>
                <a:lnTo>
                  <a:pt x="111" y="3685"/>
                </a:lnTo>
                <a:lnTo>
                  <a:pt x="110" y="3683"/>
                </a:lnTo>
                <a:lnTo>
                  <a:pt x="114" y="3677"/>
                </a:lnTo>
                <a:lnTo>
                  <a:pt x="115" y="3676"/>
                </a:lnTo>
                <a:lnTo>
                  <a:pt x="117" y="3671"/>
                </a:lnTo>
                <a:lnTo>
                  <a:pt x="122" y="3662"/>
                </a:lnTo>
                <a:lnTo>
                  <a:pt x="124" y="3660"/>
                </a:lnTo>
                <a:lnTo>
                  <a:pt x="125" y="3660"/>
                </a:lnTo>
                <a:lnTo>
                  <a:pt x="125" y="3659"/>
                </a:lnTo>
                <a:lnTo>
                  <a:pt x="127" y="3655"/>
                </a:lnTo>
                <a:lnTo>
                  <a:pt x="136" y="3648"/>
                </a:lnTo>
                <a:lnTo>
                  <a:pt x="143" y="3648"/>
                </a:lnTo>
                <a:lnTo>
                  <a:pt x="149" y="3644"/>
                </a:lnTo>
                <a:lnTo>
                  <a:pt x="151" y="3644"/>
                </a:lnTo>
                <a:lnTo>
                  <a:pt x="153" y="3642"/>
                </a:lnTo>
                <a:lnTo>
                  <a:pt x="157" y="3639"/>
                </a:lnTo>
                <a:lnTo>
                  <a:pt x="168" y="3629"/>
                </a:lnTo>
                <a:lnTo>
                  <a:pt x="170" y="3627"/>
                </a:lnTo>
                <a:lnTo>
                  <a:pt x="173" y="3624"/>
                </a:lnTo>
                <a:lnTo>
                  <a:pt x="179" y="3618"/>
                </a:lnTo>
                <a:lnTo>
                  <a:pt x="179" y="3617"/>
                </a:lnTo>
                <a:lnTo>
                  <a:pt x="185" y="3613"/>
                </a:lnTo>
                <a:lnTo>
                  <a:pt x="186" y="3613"/>
                </a:lnTo>
                <a:lnTo>
                  <a:pt x="187" y="3614"/>
                </a:lnTo>
                <a:lnTo>
                  <a:pt x="194" y="3611"/>
                </a:lnTo>
                <a:lnTo>
                  <a:pt x="197" y="3607"/>
                </a:lnTo>
                <a:lnTo>
                  <a:pt x="205" y="3601"/>
                </a:lnTo>
                <a:lnTo>
                  <a:pt x="207" y="3598"/>
                </a:lnTo>
                <a:lnTo>
                  <a:pt x="211" y="3596"/>
                </a:lnTo>
                <a:lnTo>
                  <a:pt x="212" y="3595"/>
                </a:lnTo>
                <a:lnTo>
                  <a:pt x="222" y="3591"/>
                </a:lnTo>
                <a:lnTo>
                  <a:pt x="223" y="3591"/>
                </a:lnTo>
                <a:lnTo>
                  <a:pt x="224" y="3591"/>
                </a:lnTo>
                <a:lnTo>
                  <a:pt x="232" y="3587"/>
                </a:lnTo>
                <a:lnTo>
                  <a:pt x="240" y="3585"/>
                </a:lnTo>
                <a:lnTo>
                  <a:pt x="248" y="3581"/>
                </a:lnTo>
                <a:lnTo>
                  <a:pt x="253" y="3580"/>
                </a:lnTo>
                <a:lnTo>
                  <a:pt x="254" y="3580"/>
                </a:lnTo>
                <a:lnTo>
                  <a:pt x="256" y="3579"/>
                </a:lnTo>
                <a:lnTo>
                  <a:pt x="259" y="3577"/>
                </a:lnTo>
                <a:lnTo>
                  <a:pt x="267" y="3574"/>
                </a:lnTo>
                <a:lnTo>
                  <a:pt x="270" y="3573"/>
                </a:lnTo>
                <a:lnTo>
                  <a:pt x="276" y="3570"/>
                </a:lnTo>
                <a:lnTo>
                  <a:pt x="280" y="3570"/>
                </a:lnTo>
                <a:lnTo>
                  <a:pt x="281" y="3569"/>
                </a:lnTo>
                <a:lnTo>
                  <a:pt x="285" y="3568"/>
                </a:lnTo>
                <a:lnTo>
                  <a:pt x="288" y="3565"/>
                </a:lnTo>
                <a:lnTo>
                  <a:pt x="292" y="3564"/>
                </a:lnTo>
                <a:lnTo>
                  <a:pt x="297" y="3561"/>
                </a:lnTo>
                <a:lnTo>
                  <a:pt x="299" y="3561"/>
                </a:lnTo>
                <a:lnTo>
                  <a:pt x="301" y="3560"/>
                </a:lnTo>
                <a:lnTo>
                  <a:pt x="303" y="3560"/>
                </a:lnTo>
                <a:lnTo>
                  <a:pt x="304" y="3559"/>
                </a:lnTo>
                <a:lnTo>
                  <a:pt x="345" y="3557"/>
                </a:lnTo>
                <a:lnTo>
                  <a:pt x="360" y="3557"/>
                </a:lnTo>
                <a:lnTo>
                  <a:pt x="365" y="3555"/>
                </a:lnTo>
                <a:lnTo>
                  <a:pt x="365" y="3553"/>
                </a:lnTo>
                <a:lnTo>
                  <a:pt x="365" y="3552"/>
                </a:lnTo>
                <a:lnTo>
                  <a:pt x="357" y="3531"/>
                </a:lnTo>
                <a:lnTo>
                  <a:pt x="352" y="3515"/>
                </a:lnTo>
                <a:lnTo>
                  <a:pt x="359" y="3513"/>
                </a:lnTo>
                <a:lnTo>
                  <a:pt x="355" y="3502"/>
                </a:lnTo>
                <a:lnTo>
                  <a:pt x="354" y="3496"/>
                </a:lnTo>
                <a:lnTo>
                  <a:pt x="352" y="3495"/>
                </a:lnTo>
                <a:lnTo>
                  <a:pt x="352" y="3494"/>
                </a:lnTo>
                <a:lnTo>
                  <a:pt x="351" y="3491"/>
                </a:lnTo>
                <a:lnTo>
                  <a:pt x="347" y="3480"/>
                </a:lnTo>
                <a:lnTo>
                  <a:pt x="344" y="3468"/>
                </a:lnTo>
                <a:lnTo>
                  <a:pt x="350" y="3465"/>
                </a:lnTo>
                <a:lnTo>
                  <a:pt x="347" y="3458"/>
                </a:lnTo>
                <a:lnTo>
                  <a:pt x="346" y="3453"/>
                </a:lnTo>
                <a:lnTo>
                  <a:pt x="344" y="3454"/>
                </a:lnTo>
                <a:lnTo>
                  <a:pt x="343" y="3453"/>
                </a:lnTo>
                <a:lnTo>
                  <a:pt x="343" y="3452"/>
                </a:lnTo>
                <a:lnTo>
                  <a:pt x="341" y="3448"/>
                </a:lnTo>
                <a:lnTo>
                  <a:pt x="333" y="3425"/>
                </a:lnTo>
                <a:lnTo>
                  <a:pt x="331" y="3421"/>
                </a:lnTo>
                <a:lnTo>
                  <a:pt x="330" y="3419"/>
                </a:lnTo>
                <a:lnTo>
                  <a:pt x="333" y="3419"/>
                </a:lnTo>
                <a:lnTo>
                  <a:pt x="334" y="3419"/>
                </a:lnTo>
                <a:lnTo>
                  <a:pt x="335" y="3417"/>
                </a:lnTo>
                <a:lnTo>
                  <a:pt x="334" y="3416"/>
                </a:lnTo>
                <a:lnTo>
                  <a:pt x="328" y="3403"/>
                </a:lnTo>
                <a:lnTo>
                  <a:pt x="325" y="3398"/>
                </a:lnTo>
                <a:lnTo>
                  <a:pt x="317" y="3378"/>
                </a:lnTo>
                <a:lnTo>
                  <a:pt x="315" y="3374"/>
                </a:lnTo>
                <a:lnTo>
                  <a:pt x="311" y="3363"/>
                </a:lnTo>
                <a:lnTo>
                  <a:pt x="304" y="3347"/>
                </a:lnTo>
                <a:lnTo>
                  <a:pt x="303" y="3346"/>
                </a:lnTo>
                <a:lnTo>
                  <a:pt x="296" y="3349"/>
                </a:lnTo>
                <a:lnTo>
                  <a:pt x="296" y="3347"/>
                </a:lnTo>
                <a:lnTo>
                  <a:pt x="292" y="3337"/>
                </a:lnTo>
                <a:lnTo>
                  <a:pt x="288" y="3326"/>
                </a:lnTo>
                <a:lnTo>
                  <a:pt x="283" y="3319"/>
                </a:lnTo>
                <a:lnTo>
                  <a:pt x="282" y="3315"/>
                </a:lnTo>
                <a:lnTo>
                  <a:pt x="281" y="3313"/>
                </a:lnTo>
                <a:lnTo>
                  <a:pt x="271" y="3294"/>
                </a:lnTo>
                <a:lnTo>
                  <a:pt x="263" y="3277"/>
                </a:lnTo>
                <a:lnTo>
                  <a:pt x="254" y="3260"/>
                </a:lnTo>
                <a:lnTo>
                  <a:pt x="254" y="3259"/>
                </a:lnTo>
                <a:lnTo>
                  <a:pt x="254" y="3257"/>
                </a:lnTo>
                <a:lnTo>
                  <a:pt x="240" y="3229"/>
                </a:lnTo>
                <a:lnTo>
                  <a:pt x="235" y="3219"/>
                </a:lnTo>
                <a:lnTo>
                  <a:pt x="227" y="3200"/>
                </a:lnTo>
                <a:lnTo>
                  <a:pt x="226" y="3198"/>
                </a:lnTo>
                <a:lnTo>
                  <a:pt x="224" y="3195"/>
                </a:lnTo>
                <a:lnTo>
                  <a:pt x="219" y="3186"/>
                </a:lnTo>
                <a:lnTo>
                  <a:pt x="216" y="3177"/>
                </a:lnTo>
                <a:lnTo>
                  <a:pt x="211" y="3165"/>
                </a:lnTo>
                <a:lnTo>
                  <a:pt x="207" y="3156"/>
                </a:lnTo>
                <a:lnTo>
                  <a:pt x="207" y="3155"/>
                </a:lnTo>
                <a:lnTo>
                  <a:pt x="206" y="3153"/>
                </a:lnTo>
                <a:lnTo>
                  <a:pt x="205" y="3149"/>
                </a:lnTo>
                <a:lnTo>
                  <a:pt x="203" y="3145"/>
                </a:lnTo>
                <a:lnTo>
                  <a:pt x="203" y="3142"/>
                </a:lnTo>
                <a:lnTo>
                  <a:pt x="202" y="3140"/>
                </a:lnTo>
                <a:lnTo>
                  <a:pt x="202" y="3138"/>
                </a:lnTo>
                <a:lnTo>
                  <a:pt x="201" y="3134"/>
                </a:lnTo>
                <a:lnTo>
                  <a:pt x="197" y="3124"/>
                </a:lnTo>
                <a:lnTo>
                  <a:pt x="197" y="3123"/>
                </a:lnTo>
                <a:lnTo>
                  <a:pt x="196" y="3122"/>
                </a:lnTo>
                <a:lnTo>
                  <a:pt x="194" y="3112"/>
                </a:lnTo>
                <a:lnTo>
                  <a:pt x="194" y="3111"/>
                </a:lnTo>
                <a:lnTo>
                  <a:pt x="192" y="3110"/>
                </a:lnTo>
                <a:lnTo>
                  <a:pt x="190" y="3101"/>
                </a:lnTo>
                <a:lnTo>
                  <a:pt x="187" y="3096"/>
                </a:lnTo>
                <a:lnTo>
                  <a:pt x="185" y="3091"/>
                </a:lnTo>
                <a:lnTo>
                  <a:pt x="184" y="3088"/>
                </a:lnTo>
                <a:lnTo>
                  <a:pt x="181" y="3081"/>
                </a:lnTo>
                <a:lnTo>
                  <a:pt x="180" y="3078"/>
                </a:lnTo>
                <a:lnTo>
                  <a:pt x="179" y="3074"/>
                </a:lnTo>
                <a:lnTo>
                  <a:pt x="176" y="3069"/>
                </a:lnTo>
                <a:lnTo>
                  <a:pt x="175" y="3067"/>
                </a:lnTo>
                <a:lnTo>
                  <a:pt x="174" y="3062"/>
                </a:lnTo>
                <a:lnTo>
                  <a:pt x="171" y="3058"/>
                </a:lnTo>
                <a:lnTo>
                  <a:pt x="164" y="3039"/>
                </a:lnTo>
                <a:lnTo>
                  <a:pt x="163" y="3033"/>
                </a:lnTo>
                <a:lnTo>
                  <a:pt x="162" y="3032"/>
                </a:lnTo>
                <a:lnTo>
                  <a:pt x="156" y="3032"/>
                </a:lnTo>
                <a:lnTo>
                  <a:pt x="149" y="3033"/>
                </a:lnTo>
                <a:lnTo>
                  <a:pt x="140" y="3036"/>
                </a:lnTo>
                <a:lnTo>
                  <a:pt x="138" y="3036"/>
                </a:lnTo>
                <a:lnTo>
                  <a:pt x="136" y="3037"/>
                </a:lnTo>
                <a:lnTo>
                  <a:pt x="133" y="3030"/>
                </a:lnTo>
                <a:lnTo>
                  <a:pt x="132" y="3030"/>
                </a:lnTo>
                <a:lnTo>
                  <a:pt x="131" y="3028"/>
                </a:lnTo>
                <a:lnTo>
                  <a:pt x="130" y="3026"/>
                </a:lnTo>
                <a:lnTo>
                  <a:pt x="128" y="3022"/>
                </a:lnTo>
                <a:lnTo>
                  <a:pt x="125" y="3010"/>
                </a:lnTo>
                <a:lnTo>
                  <a:pt x="122" y="3005"/>
                </a:lnTo>
                <a:lnTo>
                  <a:pt x="120" y="2996"/>
                </a:lnTo>
                <a:lnTo>
                  <a:pt x="117" y="2988"/>
                </a:lnTo>
                <a:lnTo>
                  <a:pt x="115" y="2980"/>
                </a:lnTo>
                <a:lnTo>
                  <a:pt x="110" y="2967"/>
                </a:lnTo>
                <a:lnTo>
                  <a:pt x="105" y="2947"/>
                </a:lnTo>
                <a:lnTo>
                  <a:pt x="104" y="2942"/>
                </a:lnTo>
                <a:lnTo>
                  <a:pt x="103" y="2941"/>
                </a:lnTo>
                <a:lnTo>
                  <a:pt x="105" y="2939"/>
                </a:lnTo>
                <a:lnTo>
                  <a:pt x="108" y="2937"/>
                </a:lnTo>
                <a:lnTo>
                  <a:pt x="110" y="2935"/>
                </a:lnTo>
                <a:lnTo>
                  <a:pt x="115" y="2931"/>
                </a:lnTo>
                <a:lnTo>
                  <a:pt x="119" y="2929"/>
                </a:lnTo>
                <a:lnTo>
                  <a:pt x="120" y="2927"/>
                </a:lnTo>
                <a:lnTo>
                  <a:pt x="120" y="2926"/>
                </a:lnTo>
                <a:lnTo>
                  <a:pt x="121" y="2925"/>
                </a:lnTo>
                <a:lnTo>
                  <a:pt x="122" y="2924"/>
                </a:lnTo>
                <a:lnTo>
                  <a:pt x="124" y="2924"/>
                </a:lnTo>
                <a:lnTo>
                  <a:pt x="125" y="2923"/>
                </a:lnTo>
                <a:lnTo>
                  <a:pt x="126" y="2921"/>
                </a:lnTo>
                <a:lnTo>
                  <a:pt x="132" y="2920"/>
                </a:lnTo>
                <a:lnTo>
                  <a:pt x="136" y="2919"/>
                </a:lnTo>
                <a:lnTo>
                  <a:pt x="147" y="2915"/>
                </a:lnTo>
                <a:lnTo>
                  <a:pt x="153" y="2914"/>
                </a:lnTo>
                <a:lnTo>
                  <a:pt x="158" y="2911"/>
                </a:lnTo>
                <a:lnTo>
                  <a:pt x="159" y="2910"/>
                </a:lnTo>
                <a:lnTo>
                  <a:pt x="160" y="2910"/>
                </a:lnTo>
                <a:lnTo>
                  <a:pt x="163" y="2910"/>
                </a:lnTo>
                <a:lnTo>
                  <a:pt x="164" y="2910"/>
                </a:lnTo>
                <a:lnTo>
                  <a:pt x="165" y="2910"/>
                </a:lnTo>
                <a:lnTo>
                  <a:pt x="167" y="2909"/>
                </a:lnTo>
                <a:lnTo>
                  <a:pt x="168" y="2909"/>
                </a:lnTo>
                <a:lnTo>
                  <a:pt x="168" y="2908"/>
                </a:lnTo>
                <a:lnTo>
                  <a:pt x="168" y="2907"/>
                </a:lnTo>
                <a:lnTo>
                  <a:pt x="167" y="2905"/>
                </a:lnTo>
                <a:lnTo>
                  <a:pt x="167" y="2904"/>
                </a:lnTo>
                <a:lnTo>
                  <a:pt x="164" y="2902"/>
                </a:lnTo>
                <a:lnTo>
                  <a:pt x="163" y="2900"/>
                </a:lnTo>
                <a:lnTo>
                  <a:pt x="162" y="2899"/>
                </a:lnTo>
                <a:lnTo>
                  <a:pt x="160" y="2898"/>
                </a:lnTo>
                <a:lnTo>
                  <a:pt x="159" y="2895"/>
                </a:lnTo>
                <a:lnTo>
                  <a:pt x="157" y="2893"/>
                </a:lnTo>
                <a:lnTo>
                  <a:pt x="156" y="2893"/>
                </a:lnTo>
                <a:lnTo>
                  <a:pt x="154" y="2892"/>
                </a:lnTo>
                <a:lnTo>
                  <a:pt x="153" y="2892"/>
                </a:lnTo>
                <a:lnTo>
                  <a:pt x="154" y="2891"/>
                </a:lnTo>
                <a:lnTo>
                  <a:pt x="157" y="2889"/>
                </a:lnTo>
                <a:lnTo>
                  <a:pt x="158" y="2888"/>
                </a:lnTo>
                <a:lnTo>
                  <a:pt x="159" y="2888"/>
                </a:lnTo>
                <a:lnTo>
                  <a:pt x="160" y="2888"/>
                </a:lnTo>
                <a:lnTo>
                  <a:pt x="162" y="2888"/>
                </a:lnTo>
                <a:lnTo>
                  <a:pt x="163" y="2888"/>
                </a:lnTo>
                <a:lnTo>
                  <a:pt x="164" y="2888"/>
                </a:lnTo>
                <a:lnTo>
                  <a:pt x="165" y="2889"/>
                </a:lnTo>
                <a:lnTo>
                  <a:pt x="168" y="2891"/>
                </a:lnTo>
                <a:lnTo>
                  <a:pt x="170" y="2891"/>
                </a:lnTo>
                <a:lnTo>
                  <a:pt x="174" y="2891"/>
                </a:lnTo>
                <a:lnTo>
                  <a:pt x="178" y="2892"/>
                </a:lnTo>
                <a:lnTo>
                  <a:pt x="180" y="2892"/>
                </a:lnTo>
                <a:lnTo>
                  <a:pt x="181" y="2892"/>
                </a:lnTo>
                <a:lnTo>
                  <a:pt x="184" y="2892"/>
                </a:lnTo>
                <a:lnTo>
                  <a:pt x="189" y="2894"/>
                </a:lnTo>
                <a:lnTo>
                  <a:pt x="191" y="2894"/>
                </a:lnTo>
                <a:lnTo>
                  <a:pt x="192" y="2895"/>
                </a:lnTo>
                <a:lnTo>
                  <a:pt x="196" y="2899"/>
                </a:lnTo>
                <a:lnTo>
                  <a:pt x="197" y="2899"/>
                </a:lnTo>
                <a:lnTo>
                  <a:pt x="199" y="2900"/>
                </a:lnTo>
                <a:lnTo>
                  <a:pt x="200" y="2900"/>
                </a:lnTo>
                <a:lnTo>
                  <a:pt x="201" y="2900"/>
                </a:lnTo>
                <a:lnTo>
                  <a:pt x="205" y="2899"/>
                </a:lnTo>
                <a:lnTo>
                  <a:pt x="206" y="2899"/>
                </a:lnTo>
                <a:lnTo>
                  <a:pt x="206" y="2898"/>
                </a:lnTo>
                <a:lnTo>
                  <a:pt x="207" y="2897"/>
                </a:lnTo>
                <a:lnTo>
                  <a:pt x="207" y="2895"/>
                </a:lnTo>
                <a:lnTo>
                  <a:pt x="207" y="2894"/>
                </a:lnTo>
                <a:lnTo>
                  <a:pt x="208" y="2894"/>
                </a:lnTo>
                <a:lnTo>
                  <a:pt x="211" y="2894"/>
                </a:lnTo>
                <a:lnTo>
                  <a:pt x="216" y="2894"/>
                </a:lnTo>
                <a:lnTo>
                  <a:pt x="219" y="2894"/>
                </a:lnTo>
                <a:lnTo>
                  <a:pt x="221" y="2894"/>
                </a:lnTo>
                <a:lnTo>
                  <a:pt x="223" y="2893"/>
                </a:lnTo>
                <a:lnTo>
                  <a:pt x="224" y="2893"/>
                </a:lnTo>
                <a:lnTo>
                  <a:pt x="226" y="2893"/>
                </a:lnTo>
                <a:lnTo>
                  <a:pt x="228" y="2894"/>
                </a:lnTo>
                <a:lnTo>
                  <a:pt x="229" y="2894"/>
                </a:lnTo>
                <a:lnTo>
                  <a:pt x="232" y="2894"/>
                </a:lnTo>
                <a:lnTo>
                  <a:pt x="235" y="2893"/>
                </a:lnTo>
                <a:lnTo>
                  <a:pt x="239" y="2893"/>
                </a:lnTo>
                <a:lnTo>
                  <a:pt x="240" y="2892"/>
                </a:lnTo>
                <a:lnTo>
                  <a:pt x="242" y="2891"/>
                </a:lnTo>
                <a:lnTo>
                  <a:pt x="243" y="2891"/>
                </a:lnTo>
                <a:lnTo>
                  <a:pt x="247" y="2891"/>
                </a:lnTo>
                <a:lnTo>
                  <a:pt x="253" y="2888"/>
                </a:lnTo>
                <a:lnTo>
                  <a:pt x="256" y="2887"/>
                </a:lnTo>
                <a:lnTo>
                  <a:pt x="264" y="2886"/>
                </a:lnTo>
                <a:lnTo>
                  <a:pt x="272" y="2884"/>
                </a:lnTo>
                <a:lnTo>
                  <a:pt x="290" y="2879"/>
                </a:lnTo>
                <a:lnTo>
                  <a:pt x="297" y="2877"/>
                </a:lnTo>
                <a:lnTo>
                  <a:pt x="298" y="2877"/>
                </a:lnTo>
                <a:lnTo>
                  <a:pt x="298" y="2876"/>
                </a:lnTo>
                <a:lnTo>
                  <a:pt x="299" y="2875"/>
                </a:lnTo>
                <a:lnTo>
                  <a:pt x="301" y="2875"/>
                </a:lnTo>
                <a:lnTo>
                  <a:pt x="304" y="2873"/>
                </a:lnTo>
                <a:lnTo>
                  <a:pt x="311" y="2871"/>
                </a:lnTo>
                <a:lnTo>
                  <a:pt x="325" y="2865"/>
                </a:lnTo>
                <a:lnTo>
                  <a:pt x="330" y="2863"/>
                </a:lnTo>
                <a:lnTo>
                  <a:pt x="338" y="2860"/>
                </a:lnTo>
                <a:lnTo>
                  <a:pt x="343" y="2859"/>
                </a:lnTo>
                <a:lnTo>
                  <a:pt x="351" y="2855"/>
                </a:lnTo>
                <a:lnTo>
                  <a:pt x="355" y="2854"/>
                </a:lnTo>
                <a:lnTo>
                  <a:pt x="356" y="2854"/>
                </a:lnTo>
                <a:lnTo>
                  <a:pt x="357" y="2852"/>
                </a:lnTo>
                <a:lnTo>
                  <a:pt x="387" y="2840"/>
                </a:lnTo>
                <a:lnTo>
                  <a:pt x="386" y="2839"/>
                </a:lnTo>
                <a:lnTo>
                  <a:pt x="384" y="2838"/>
                </a:lnTo>
                <a:lnTo>
                  <a:pt x="372" y="2825"/>
                </a:lnTo>
                <a:lnTo>
                  <a:pt x="371" y="2824"/>
                </a:lnTo>
                <a:lnTo>
                  <a:pt x="371" y="2822"/>
                </a:lnTo>
                <a:lnTo>
                  <a:pt x="371" y="2814"/>
                </a:lnTo>
                <a:lnTo>
                  <a:pt x="371" y="2808"/>
                </a:lnTo>
                <a:lnTo>
                  <a:pt x="371" y="2806"/>
                </a:lnTo>
                <a:lnTo>
                  <a:pt x="371" y="2801"/>
                </a:lnTo>
                <a:lnTo>
                  <a:pt x="370" y="2794"/>
                </a:lnTo>
                <a:lnTo>
                  <a:pt x="368" y="2792"/>
                </a:lnTo>
                <a:lnTo>
                  <a:pt x="371" y="2791"/>
                </a:lnTo>
                <a:lnTo>
                  <a:pt x="373" y="2788"/>
                </a:lnTo>
                <a:lnTo>
                  <a:pt x="375" y="2787"/>
                </a:lnTo>
                <a:lnTo>
                  <a:pt x="379" y="2783"/>
                </a:lnTo>
                <a:lnTo>
                  <a:pt x="381" y="2782"/>
                </a:lnTo>
                <a:lnTo>
                  <a:pt x="382" y="2782"/>
                </a:lnTo>
                <a:lnTo>
                  <a:pt x="384" y="2783"/>
                </a:lnTo>
                <a:lnTo>
                  <a:pt x="391" y="2783"/>
                </a:lnTo>
                <a:lnTo>
                  <a:pt x="392" y="2783"/>
                </a:lnTo>
                <a:lnTo>
                  <a:pt x="398" y="2783"/>
                </a:lnTo>
                <a:lnTo>
                  <a:pt x="399" y="2783"/>
                </a:lnTo>
                <a:lnTo>
                  <a:pt x="409" y="2785"/>
                </a:lnTo>
                <a:lnTo>
                  <a:pt x="410" y="2785"/>
                </a:lnTo>
                <a:lnTo>
                  <a:pt x="430" y="2806"/>
                </a:lnTo>
                <a:lnTo>
                  <a:pt x="432" y="2808"/>
                </a:lnTo>
                <a:lnTo>
                  <a:pt x="434" y="2807"/>
                </a:lnTo>
                <a:lnTo>
                  <a:pt x="436" y="2804"/>
                </a:lnTo>
                <a:lnTo>
                  <a:pt x="437" y="2803"/>
                </a:lnTo>
                <a:lnTo>
                  <a:pt x="442" y="2797"/>
                </a:lnTo>
                <a:lnTo>
                  <a:pt x="442" y="2796"/>
                </a:lnTo>
                <a:lnTo>
                  <a:pt x="443" y="2796"/>
                </a:lnTo>
                <a:lnTo>
                  <a:pt x="445" y="2796"/>
                </a:lnTo>
                <a:lnTo>
                  <a:pt x="447" y="2797"/>
                </a:lnTo>
                <a:lnTo>
                  <a:pt x="447" y="2798"/>
                </a:lnTo>
                <a:lnTo>
                  <a:pt x="450" y="2797"/>
                </a:lnTo>
                <a:lnTo>
                  <a:pt x="456" y="2817"/>
                </a:lnTo>
                <a:lnTo>
                  <a:pt x="469" y="2809"/>
                </a:lnTo>
                <a:lnTo>
                  <a:pt x="483" y="2803"/>
                </a:lnTo>
                <a:lnTo>
                  <a:pt x="482" y="2807"/>
                </a:lnTo>
                <a:lnTo>
                  <a:pt x="483" y="2811"/>
                </a:lnTo>
                <a:lnTo>
                  <a:pt x="484" y="2814"/>
                </a:lnTo>
                <a:lnTo>
                  <a:pt x="484" y="2815"/>
                </a:lnTo>
                <a:lnTo>
                  <a:pt x="489" y="2814"/>
                </a:lnTo>
                <a:lnTo>
                  <a:pt x="502" y="2809"/>
                </a:lnTo>
                <a:lnTo>
                  <a:pt x="511" y="2806"/>
                </a:lnTo>
                <a:lnTo>
                  <a:pt x="512" y="2804"/>
                </a:lnTo>
                <a:lnTo>
                  <a:pt x="505" y="2787"/>
                </a:lnTo>
                <a:lnTo>
                  <a:pt x="491" y="2759"/>
                </a:lnTo>
                <a:lnTo>
                  <a:pt x="514" y="2749"/>
                </a:lnTo>
                <a:lnTo>
                  <a:pt x="510" y="2743"/>
                </a:lnTo>
                <a:lnTo>
                  <a:pt x="510" y="2739"/>
                </a:lnTo>
                <a:lnTo>
                  <a:pt x="509" y="2729"/>
                </a:lnTo>
                <a:lnTo>
                  <a:pt x="507" y="2721"/>
                </a:lnTo>
                <a:lnTo>
                  <a:pt x="506" y="2716"/>
                </a:lnTo>
                <a:lnTo>
                  <a:pt x="505" y="2711"/>
                </a:lnTo>
                <a:lnTo>
                  <a:pt x="502" y="2707"/>
                </a:lnTo>
                <a:lnTo>
                  <a:pt x="498" y="2698"/>
                </a:lnTo>
                <a:lnTo>
                  <a:pt x="496" y="2696"/>
                </a:lnTo>
                <a:lnTo>
                  <a:pt x="494" y="2689"/>
                </a:lnTo>
                <a:lnTo>
                  <a:pt x="490" y="2681"/>
                </a:lnTo>
                <a:lnTo>
                  <a:pt x="489" y="2680"/>
                </a:lnTo>
                <a:lnTo>
                  <a:pt x="486" y="2676"/>
                </a:lnTo>
                <a:lnTo>
                  <a:pt x="482" y="2669"/>
                </a:lnTo>
                <a:lnTo>
                  <a:pt x="480" y="2666"/>
                </a:lnTo>
                <a:lnTo>
                  <a:pt x="479" y="2665"/>
                </a:lnTo>
                <a:lnTo>
                  <a:pt x="479" y="2662"/>
                </a:lnTo>
                <a:lnTo>
                  <a:pt x="479" y="2657"/>
                </a:lnTo>
                <a:lnTo>
                  <a:pt x="478" y="2653"/>
                </a:lnTo>
                <a:lnTo>
                  <a:pt x="477" y="2650"/>
                </a:lnTo>
                <a:lnTo>
                  <a:pt x="473" y="2644"/>
                </a:lnTo>
                <a:lnTo>
                  <a:pt x="472" y="2643"/>
                </a:lnTo>
                <a:lnTo>
                  <a:pt x="472" y="2639"/>
                </a:lnTo>
                <a:lnTo>
                  <a:pt x="469" y="2625"/>
                </a:lnTo>
                <a:lnTo>
                  <a:pt x="468" y="2620"/>
                </a:lnTo>
                <a:lnTo>
                  <a:pt x="466" y="2616"/>
                </a:lnTo>
                <a:lnTo>
                  <a:pt x="464" y="2616"/>
                </a:lnTo>
                <a:lnTo>
                  <a:pt x="462" y="2616"/>
                </a:lnTo>
                <a:lnTo>
                  <a:pt x="459" y="2616"/>
                </a:lnTo>
                <a:lnTo>
                  <a:pt x="456" y="2615"/>
                </a:lnTo>
                <a:lnTo>
                  <a:pt x="452" y="2615"/>
                </a:lnTo>
                <a:lnTo>
                  <a:pt x="450" y="2615"/>
                </a:lnTo>
                <a:lnTo>
                  <a:pt x="447" y="2615"/>
                </a:lnTo>
                <a:lnTo>
                  <a:pt x="445" y="2615"/>
                </a:lnTo>
                <a:lnTo>
                  <a:pt x="442" y="2615"/>
                </a:lnTo>
                <a:lnTo>
                  <a:pt x="439" y="2616"/>
                </a:lnTo>
                <a:lnTo>
                  <a:pt x="436" y="2616"/>
                </a:lnTo>
                <a:lnTo>
                  <a:pt x="434" y="2617"/>
                </a:lnTo>
                <a:lnTo>
                  <a:pt x="431" y="2620"/>
                </a:lnTo>
                <a:lnTo>
                  <a:pt x="426" y="2622"/>
                </a:lnTo>
                <a:lnTo>
                  <a:pt x="421" y="2625"/>
                </a:lnTo>
                <a:lnTo>
                  <a:pt x="418" y="2625"/>
                </a:lnTo>
                <a:lnTo>
                  <a:pt x="411" y="2622"/>
                </a:lnTo>
                <a:lnTo>
                  <a:pt x="409" y="2621"/>
                </a:lnTo>
                <a:lnTo>
                  <a:pt x="404" y="2620"/>
                </a:lnTo>
                <a:lnTo>
                  <a:pt x="404" y="2618"/>
                </a:lnTo>
                <a:lnTo>
                  <a:pt x="399" y="2615"/>
                </a:lnTo>
                <a:lnTo>
                  <a:pt x="398" y="2612"/>
                </a:lnTo>
                <a:lnTo>
                  <a:pt x="395" y="2609"/>
                </a:lnTo>
                <a:lnTo>
                  <a:pt x="393" y="2606"/>
                </a:lnTo>
                <a:lnTo>
                  <a:pt x="389" y="2600"/>
                </a:lnTo>
                <a:lnTo>
                  <a:pt x="388" y="2596"/>
                </a:lnTo>
                <a:lnTo>
                  <a:pt x="386" y="2591"/>
                </a:lnTo>
                <a:lnTo>
                  <a:pt x="383" y="2588"/>
                </a:lnTo>
                <a:lnTo>
                  <a:pt x="383" y="2585"/>
                </a:lnTo>
                <a:lnTo>
                  <a:pt x="383" y="2583"/>
                </a:lnTo>
                <a:lnTo>
                  <a:pt x="383" y="2582"/>
                </a:lnTo>
                <a:lnTo>
                  <a:pt x="383" y="2579"/>
                </a:lnTo>
                <a:lnTo>
                  <a:pt x="383" y="2577"/>
                </a:lnTo>
                <a:lnTo>
                  <a:pt x="384" y="2575"/>
                </a:lnTo>
                <a:lnTo>
                  <a:pt x="384" y="2574"/>
                </a:lnTo>
                <a:lnTo>
                  <a:pt x="384" y="2573"/>
                </a:lnTo>
                <a:lnTo>
                  <a:pt x="384" y="2572"/>
                </a:lnTo>
                <a:lnTo>
                  <a:pt x="384" y="2569"/>
                </a:lnTo>
                <a:lnTo>
                  <a:pt x="383" y="2568"/>
                </a:lnTo>
                <a:lnTo>
                  <a:pt x="383" y="2567"/>
                </a:lnTo>
                <a:lnTo>
                  <a:pt x="379" y="2562"/>
                </a:lnTo>
                <a:lnTo>
                  <a:pt x="367" y="2548"/>
                </a:lnTo>
                <a:lnTo>
                  <a:pt x="355" y="2532"/>
                </a:lnTo>
                <a:lnTo>
                  <a:pt x="347" y="2524"/>
                </a:lnTo>
                <a:lnTo>
                  <a:pt x="346" y="2521"/>
                </a:lnTo>
                <a:lnTo>
                  <a:pt x="351" y="2519"/>
                </a:lnTo>
                <a:lnTo>
                  <a:pt x="362" y="2511"/>
                </a:lnTo>
                <a:lnTo>
                  <a:pt x="368" y="2506"/>
                </a:lnTo>
                <a:lnTo>
                  <a:pt x="371" y="2505"/>
                </a:lnTo>
                <a:lnTo>
                  <a:pt x="379" y="2499"/>
                </a:lnTo>
                <a:lnTo>
                  <a:pt x="383" y="2495"/>
                </a:lnTo>
                <a:lnTo>
                  <a:pt x="389" y="2492"/>
                </a:lnTo>
                <a:lnTo>
                  <a:pt x="391" y="2492"/>
                </a:lnTo>
                <a:lnTo>
                  <a:pt x="391" y="2490"/>
                </a:lnTo>
                <a:lnTo>
                  <a:pt x="392" y="2489"/>
                </a:lnTo>
                <a:lnTo>
                  <a:pt x="397" y="2487"/>
                </a:lnTo>
                <a:lnTo>
                  <a:pt x="398" y="2487"/>
                </a:lnTo>
                <a:lnTo>
                  <a:pt x="431" y="2473"/>
                </a:lnTo>
                <a:lnTo>
                  <a:pt x="467" y="2458"/>
                </a:lnTo>
                <a:lnTo>
                  <a:pt x="483" y="2452"/>
                </a:lnTo>
                <a:lnTo>
                  <a:pt x="504" y="2444"/>
                </a:lnTo>
                <a:lnTo>
                  <a:pt x="505" y="2442"/>
                </a:lnTo>
                <a:lnTo>
                  <a:pt x="507" y="2440"/>
                </a:lnTo>
                <a:lnTo>
                  <a:pt x="518" y="2426"/>
                </a:lnTo>
                <a:lnTo>
                  <a:pt x="520" y="2425"/>
                </a:lnTo>
                <a:lnTo>
                  <a:pt x="541" y="2421"/>
                </a:lnTo>
                <a:lnTo>
                  <a:pt x="554" y="2419"/>
                </a:lnTo>
                <a:lnTo>
                  <a:pt x="576" y="2405"/>
                </a:lnTo>
                <a:lnTo>
                  <a:pt x="594" y="2394"/>
                </a:lnTo>
                <a:lnTo>
                  <a:pt x="595" y="2393"/>
                </a:lnTo>
                <a:lnTo>
                  <a:pt x="596" y="2392"/>
                </a:lnTo>
                <a:lnTo>
                  <a:pt x="603" y="2381"/>
                </a:lnTo>
                <a:lnTo>
                  <a:pt x="622" y="2357"/>
                </a:lnTo>
                <a:lnTo>
                  <a:pt x="628" y="2349"/>
                </a:lnTo>
                <a:lnTo>
                  <a:pt x="638" y="2333"/>
                </a:lnTo>
                <a:lnTo>
                  <a:pt x="643" y="2325"/>
                </a:lnTo>
                <a:lnTo>
                  <a:pt x="645" y="2323"/>
                </a:lnTo>
                <a:lnTo>
                  <a:pt x="645" y="2322"/>
                </a:lnTo>
                <a:lnTo>
                  <a:pt x="648" y="2319"/>
                </a:lnTo>
                <a:lnTo>
                  <a:pt x="654" y="2314"/>
                </a:lnTo>
                <a:lnTo>
                  <a:pt x="664" y="2305"/>
                </a:lnTo>
                <a:lnTo>
                  <a:pt x="671" y="2298"/>
                </a:lnTo>
                <a:lnTo>
                  <a:pt x="672" y="2297"/>
                </a:lnTo>
                <a:lnTo>
                  <a:pt x="675" y="2295"/>
                </a:lnTo>
                <a:lnTo>
                  <a:pt x="692" y="2280"/>
                </a:lnTo>
                <a:lnTo>
                  <a:pt x="704" y="2269"/>
                </a:lnTo>
                <a:lnTo>
                  <a:pt x="712" y="2268"/>
                </a:lnTo>
                <a:lnTo>
                  <a:pt x="714" y="2268"/>
                </a:lnTo>
                <a:lnTo>
                  <a:pt x="762" y="2258"/>
                </a:lnTo>
                <a:lnTo>
                  <a:pt x="766" y="2258"/>
                </a:lnTo>
                <a:lnTo>
                  <a:pt x="768" y="2258"/>
                </a:lnTo>
                <a:lnTo>
                  <a:pt x="766" y="2249"/>
                </a:lnTo>
                <a:lnTo>
                  <a:pt x="763" y="2240"/>
                </a:lnTo>
                <a:lnTo>
                  <a:pt x="762" y="2240"/>
                </a:lnTo>
                <a:lnTo>
                  <a:pt x="760" y="2231"/>
                </a:lnTo>
                <a:lnTo>
                  <a:pt x="745" y="2185"/>
                </a:lnTo>
                <a:lnTo>
                  <a:pt x="714" y="2117"/>
                </a:lnTo>
                <a:lnTo>
                  <a:pt x="701" y="2088"/>
                </a:lnTo>
                <a:lnTo>
                  <a:pt x="692" y="2069"/>
                </a:lnTo>
                <a:lnTo>
                  <a:pt x="674" y="2030"/>
                </a:lnTo>
                <a:lnTo>
                  <a:pt x="670" y="2024"/>
                </a:lnTo>
                <a:lnTo>
                  <a:pt x="671" y="2021"/>
                </a:lnTo>
                <a:lnTo>
                  <a:pt x="674" y="2018"/>
                </a:lnTo>
                <a:lnTo>
                  <a:pt x="686" y="2000"/>
                </a:lnTo>
                <a:lnTo>
                  <a:pt x="691" y="1992"/>
                </a:lnTo>
                <a:lnTo>
                  <a:pt x="697" y="1983"/>
                </a:lnTo>
                <a:lnTo>
                  <a:pt x="702" y="1975"/>
                </a:lnTo>
                <a:lnTo>
                  <a:pt x="710" y="1961"/>
                </a:lnTo>
                <a:lnTo>
                  <a:pt x="713" y="1956"/>
                </a:lnTo>
                <a:lnTo>
                  <a:pt x="715" y="1954"/>
                </a:lnTo>
                <a:lnTo>
                  <a:pt x="719" y="1947"/>
                </a:lnTo>
                <a:lnTo>
                  <a:pt x="720" y="1944"/>
                </a:lnTo>
                <a:lnTo>
                  <a:pt x="724" y="1938"/>
                </a:lnTo>
                <a:lnTo>
                  <a:pt x="730" y="1929"/>
                </a:lnTo>
                <a:lnTo>
                  <a:pt x="730" y="1928"/>
                </a:lnTo>
                <a:lnTo>
                  <a:pt x="733" y="1924"/>
                </a:lnTo>
                <a:lnTo>
                  <a:pt x="736" y="1918"/>
                </a:lnTo>
                <a:lnTo>
                  <a:pt x="738" y="1917"/>
                </a:lnTo>
                <a:lnTo>
                  <a:pt x="739" y="1914"/>
                </a:lnTo>
                <a:lnTo>
                  <a:pt x="740" y="1911"/>
                </a:lnTo>
                <a:lnTo>
                  <a:pt x="744" y="1904"/>
                </a:lnTo>
                <a:lnTo>
                  <a:pt x="752" y="1891"/>
                </a:lnTo>
                <a:lnTo>
                  <a:pt x="755" y="1887"/>
                </a:lnTo>
                <a:lnTo>
                  <a:pt x="757" y="1885"/>
                </a:lnTo>
                <a:lnTo>
                  <a:pt x="760" y="1881"/>
                </a:lnTo>
                <a:lnTo>
                  <a:pt x="760" y="1880"/>
                </a:lnTo>
                <a:lnTo>
                  <a:pt x="762" y="1877"/>
                </a:lnTo>
                <a:lnTo>
                  <a:pt x="763" y="1875"/>
                </a:lnTo>
                <a:lnTo>
                  <a:pt x="766" y="1871"/>
                </a:lnTo>
                <a:lnTo>
                  <a:pt x="766" y="1870"/>
                </a:lnTo>
                <a:lnTo>
                  <a:pt x="767" y="1869"/>
                </a:lnTo>
                <a:lnTo>
                  <a:pt x="774" y="1855"/>
                </a:lnTo>
                <a:lnTo>
                  <a:pt x="781" y="1844"/>
                </a:lnTo>
                <a:lnTo>
                  <a:pt x="782" y="1842"/>
                </a:lnTo>
                <a:lnTo>
                  <a:pt x="782" y="1837"/>
                </a:lnTo>
                <a:lnTo>
                  <a:pt x="782" y="1832"/>
                </a:lnTo>
                <a:lnTo>
                  <a:pt x="781" y="1816"/>
                </a:lnTo>
                <a:lnTo>
                  <a:pt x="781" y="1815"/>
                </a:lnTo>
                <a:lnTo>
                  <a:pt x="779" y="1807"/>
                </a:lnTo>
                <a:lnTo>
                  <a:pt x="779" y="1802"/>
                </a:lnTo>
                <a:lnTo>
                  <a:pt x="778" y="1786"/>
                </a:lnTo>
                <a:lnTo>
                  <a:pt x="777" y="1786"/>
                </a:lnTo>
                <a:lnTo>
                  <a:pt x="777" y="1775"/>
                </a:lnTo>
                <a:lnTo>
                  <a:pt x="774" y="1757"/>
                </a:lnTo>
                <a:lnTo>
                  <a:pt x="774" y="1758"/>
                </a:lnTo>
                <a:lnTo>
                  <a:pt x="772" y="1765"/>
                </a:lnTo>
                <a:lnTo>
                  <a:pt x="771" y="1768"/>
                </a:lnTo>
                <a:lnTo>
                  <a:pt x="769" y="1770"/>
                </a:lnTo>
                <a:lnTo>
                  <a:pt x="762" y="1785"/>
                </a:lnTo>
                <a:lnTo>
                  <a:pt x="761" y="1786"/>
                </a:lnTo>
                <a:lnTo>
                  <a:pt x="760" y="1786"/>
                </a:lnTo>
                <a:lnTo>
                  <a:pt x="755" y="1787"/>
                </a:lnTo>
                <a:lnTo>
                  <a:pt x="747" y="1787"/>
                </a:lnTo>
                <a:lnTo>
                  <a:pt x="741" y="1787"/>
                </a:lnTo>
                <a:lnTo>
                  <a:pt x="740" y="1786"/>
                </a:lnTo>
                <a:lnTo>
                  <a:pt x="735" y="1786"/>
                </a:lnTo>
                <a:lnTo>
                  <a:pt x="731" y="1787"/>
                </a:lnTo>
                <a:lnTo>
                  <a:pt x="725" y="1787"/>
                </a:lnTo>
                <a:lnTo>
                  <a:pt x="722" y="1789"/>
                </a:lnTo>
                <a:lnTo>
                  <a:pt x="718" y="1790"/>
                </a:lnTo>
                <a:lnTo>
                  <a:pt x="706" y="1796"/>
                </a:lnTo>
                <a:lnTo>
                  <a:pt x="696" y="1801"/>
                </a:lnTo>
                <a:lnTo>
                  <a:pt x="694" y="1801"/>
                </a:lnTo>
                <a:lnTo>
                  <a:pt x="692" y="1801"/>
                </a:lnTo>
                <a:lnTo>
                  <a:pt x="690" y="1801"/>
                </a:lnTo>
                <a:lnTo>
                  <a:pt x="690" y="1803"/>
                </a:lnTo>
                <a:lnTo>
                  <a:pt x="691" y="1810"/>
                </a:lnTo>
                <a:lnTo>
                  <a:pt x="697" y="1833"/>
                </a:lnTo>
                <a:lnTo>
                  <a:pt x="697" y="1834"/>
                </a:lnTo>
                <a:lnTo>
                  <a:pt x="694" y="1834"/>
                </a:lnTo>
                <a:lnTo>
                  <a:pt x="683" y="1837"/>
                </a:lnTo>
                <a:lnTo>
                  <a:pt x="678" y="1838"/>
                </a:lnTo>
                <a:lnTo>
                  <a:pt x="676" y="1839"/>
                </a:lnTo>
                <a:lnTo>
                  <a:pt x="665" y="1843"/>
                </a:lnTo>
                <a:lnTo>
                  <a:pt x="659" y="1845"/>
                </a:lnTo>
                <a:lnTo>
                  <a:pt x="656" y="1845"/>
                </a:lnTo>
                <a:lnTo>
                  <a:pt x="655" y="1847"/>
                </a:lnTo>
                <a:lnTo>
                  <a:pt x="653" y="1845"/>
                </a:lnTo>
                <a:lnTo>
                  <a:pt x="650" y="1845"/>
                </a:lnTo>
                <a:lnTo>
                  <a:pt x="643" y="1848"/>
                </a:lnTo>
                <a:lnTo>
                  <a:pt x="640" y="1843"/>
                </a:lnTo>
                <a:lnTo>
                  <a:pt x="638" y="1834"/>
                </a:lnTo>
                <a:lnTo>
                  <a:pt x="634" y="1824"/>
                </a:lnTo>
                <a:lnTo>
                  <a:pt x="633" y="1815"/>
                </a:lnTo>
                <a:lnTo>
                  <a:pt x="632" y="1807"/>
                </a:lnTo>
                <a:lnTo>
                  <a:pt x="630" y="1805"/>
                </a:lnTo>
                <a:lnTo>
                  <a:pt x="629" y="1801"/>
                </a:lnTo>
                <a:lnTo>
                  <a:pt x="628" y="1799"/>
                </a:lnTo>
                <a:lnTo>
                  <a:pt x="627" y="1797"/>
                </a:lnTo>
                <a:lnTo>
                  <a:pt x="627" y="1795"/>
                </a:lnTo>
                <a:lnTo>
                  <a:pt x="627" y="1792"/>
                </a:lnTo>
                <a:lnTo>
                  <a:pt x="627" y="1790"/>
                </a:lnTo>
                <a:lnTo>
                  <a:pt x="626" y="1789"/>
                </a:lnTo>
                <a:lnTo>
                  <a:pt x="626" y="1787"/>
                </a:lnTo>
                <a:lnTo>
                  <a:pt x="626" y="1786"/>
                </a:lnTo>
                <a:lnTo>
                  <a:pt x="626" y="1784"/>
                </a:lnTo>
                <a:lnTo>
                  <a:pt x="626" y="1780"/>
                </a:lnTo>
                <a:lnTo>
                  <a:pt x="626" y="1775"/>
                </a:lnTo>
                <a:lnTo>
                  <a:pt x="626" y="1773"/>
                </a:lnTo>
                <a:lnTo>
                  <a:pt x="626" y="1771"/>
                </a:lnTo>
                <a:lnTo>
                  <a:pt x="624" y="1770"/>
                </a:lnTo>
                <a:lnTo>
                  <a:pt x="624" y="1769"/>
                </a:lnTo>
                <a:lnTo>
                  <a:pt x="624" y="1767"/>
                </a:lnTo>
                <a:lnTo>
                  <a:pt x="624" y="1765"/>
                </a:lnTo>
                <a:lnTo>
                  <a:pt x="623" y="1762"/>
                </a:lnTo>
                <a:lnTo>
                  <a:pt x="623" y="1758"/>
                </a:lnTo>
                <a:lnTo>
                  <a:pt x="621" y="1753"/>
                </a:lnTo>
                <a:lnTo>
                  <a:pt x="621" y="1752"/>
                </a:lnTo>
                <a:lnTo>
                  <a:pt x="622" y="1749"/>
                </a:lnTo>
                <a:lnTo>
                  <a:pt x="622" y="1748"/>
                </a:lnTo>
                <a:lnTo>
                  <a:pt x="622" y="1746"/>
                </a:lnTo>
                <a:lnTo>
                  <a:pt x="622" y="1742"/>
                </a:lnTo>
                <a:lnTo>
                  <a:pt x="621" y="1739"/>
                </a:lnTo>
                <a:lnTo>
                  <a:pt x="621" y="1738"/>
                </a:lnTo>
                <a:lnTo>
                  <a:pt x="621" y="1734"/>
                </a:lnTo>
                <a:lnTo>
                  <a:pt x="621" y="1733"/>
                </a:lnTo>
                <a:lnTo>
                  <a:pt x="621" y="1731"/>
                </a:lnTo>
                <a:lnTo>
                  <a:pt x="618" y="1726"/>
                </a:lnTo>
                <a:lnTo>
                  <a:pt x="618" y="1725"/>
                </a:lnTo>
                <a:lnTo>
                  <a:pt x="614" y="1721"/>
                </a:lnTo>
                <a:lnTo>
                  <a:pt x="612" y="1715"/>
                </a:lnTo>
                <a:lnTo>
                  <a:pt x="612" y="1714"/>
                </a:lnTo>
                <a:lnTo>
                  <a:pt x="611" y="1711"/>
                </a:lnTo>
                <a:lnTo>
                  <a:pt x="610" y="1707"/>
                </a:lnTo>
                <a:lnTo>
                  <a:pt x="606" y="1700"/>
                </a:lnTo>
                <a:lnTo>
                  <a:pt x="605" y="1695"/>
                </a:lnTo>
                <a:lnTo>
                  <a:pt x="605" y="1694"/>
                </a:lnTo>
                <a:lnTo>
                  <a:pt x="603" y="1691"/>
                </a:lnTo>
                <a:lnTo>
                  <a:pt x="603" y="1686"/>
                </a:lnTo>
                <a:lnTo>
                  <a:pt x="602" y="1683"/>
                </a:lnTo>
                <a:lnTo>
                  <a:pt x="602" y="1679"/>
                </a:lnTo>
                <a:lnTo>
                  <a:pt x="601" y="1677"/>
                </a:lnTo>
                <a:lnTo>
                  <a:pt x="601" y="1673"/>
                </a:lnTo>
                <a:lnTo>
                  <a:pt x="600" y="1668"/>
                </a:lnTo>
                <a:lnTo>
                  <a:pt x="598" y="1662"/>
                </a:lnTo>
                <a:lnTo>
                  <a:pt x="598" y="1659"/>
                </a:lnTo>
                <a:lnTo>
                  <a:pt x="598" y="1656"/>
                </a:lnTo>
                <a:lnTo>
                  <a:pt x="597" y="1652"/>
                </a:lnTo>
                <a:lnTo>
                  <a:pt x="597" y="1650"/>
                </a:lnTo>
                <a:lnTo>
                  <a:pt x="598" y="1645"/>
                </a:lnTo>
                <a:lnTo>
                  <a:pt x="598" y="1637"/>
                </a:lnTo>
                <a:lnTo>
                  <a:pt x="598" y="1630"/>
                </a:lnTo>
                <a:lnTo>
                  <a:pt x="600" y="1626"/>
                </a:lnTo>
                <a:lnTo>
                  <a:pt x="601" y="1626"/>
                </a:lnTo>
                <a:lnTo>
                  <a:pt x="600" y="1625"/>
                </a:lnTo>
                <a:lnTo>
                  <a:pt x="600" y="1622"/>
                </a:lnTo>
                <a:lnTo>
                  <a:pt x="600" y="1619"/>
                </a:lnTo>
                <a:lnTo>
                  <a:pt x="598" y="1619"/>
                </a:lnTo>
                <a:lnTo>
                  <a:pt x="597" y="1619"/>
                </a:lnTo>
                <a:lnTo>
                  <a:pt x="597" y="1613"/>
                </a:lnTo>
                <a:lnTo>
                  <a:pt x="597" y="1608"/>
                </a:lnTo>
                <a:lnTo>
                  <a:pt x="597" y="1603"/>
                </a:lnTo>
                <a:lnTo>
                  <a:pt x="597" y="1599"/>
                </a:lnTo>
                <a:lnTo>
                  <a:pt x="597" y="1598"/>
                </a:lnTo>
                <a:lnTo>
                  <a:pt x="596" y="1597"/>
                </a:lnTo>
                <a:lnTo>
                  <a:pt x="595" y="1594"/>
                </a:lnTo>
                <a:lnTo>
                  <a:pt x="594" y="1592"/>
                </a:lnTo>
                <a:lnTo>
                  <a:pt x="587" y="1574"/>
                </a:lnTo>
                <a:lnTo>
                  <a:pt x="587" y="1573"/>
                </a:lnTo>
                <a:lnTo>
                  <a:pt x="586" y="1572"/>
                </a:lnTo>
                <a:lnTo>
                  <a:pt x="581" y="1565"/>
                </a:lnTo>
                <a:lnTo>
                  <a:pt x="581" y="1563"/>
                </a:lnTo>
                <a:lnTo>
                  <a:pt x="576" y="1555"/>
                </a:lnTo>
                <a:lnTo>
                  <a:pt x="573" y="1547"/>
                </a:lnTo>
                <a:lnTo>
                  <a:pt x="570" y="1544"/>
                </a:lnTo>
                <a:lnTo>
                  <a:pt x="568" y="1538"/>
                </a:lnTo>
                <a:lnTo>
                  <a:pt x="564" y="1534"/>
                </a:lnTo>
                <a:lnTo>
                  <a:pt x="562" y="1531"/>
                </a:lnTo>
                <a:lnTo>
                  <a:pt x="560" y="1529"/>
                </a:lnTo>
                <a:lnTo>
                  <a:pt x="557" y="1525"/>
                </a:lnTo>
                <a:lnTo>
                  <a:pt x="555" y="1525"/>
                </a:lnTo>
                <a:lnTo>
                  <a:pt x="555" y="1524"/>
                </a:lnTo>
                <a:lnTo>
                  <a:pt x="553" y="1523"/>
                </a:lnTo>
                <a:lnTo>
                  <a:pt x="549" y="1517"/>
                </a:lnTo>
                <a:lnTo>
                  <a:pt x="548" y="1514"/>
                </a:lnTo>
                <a:lnTo>
                  <a:pt x="547" y="1510"/>
                </a:lnTo>
                <a:lnTo>
                  <a:pt x="546" y="1510"/>
                </a:lnTo>
                <a:lnTo>
                  <a:pt x="546" y="1508"/>
                </a:lnTo>
                <a:lnTo>
                  <a:pt x="544" y="1506"/>
                </a:lnTo>
                <a:lnTo>
                  <a:pt x="544" y="1504"/>
                </a:lnTo>
                <a:lnTo>
                  <a:pt x="544" y="1503"/>
                </a:lnTo>
                <a:lnTo>
                  <a:pt x="543" y="1498"/>
                </a:lnTo>
                <a:lnTo>
                  <a:pt x="543" y="1492"/>
                </a:lnTo>
                <a:lnTo>
                  <a:pt x="543" y="1491"/>
                </a:lnTo>
                <a:lnTo>
                  <a:pt x="543" y="1488"/>
                </a:lnTo>
                <a:lnTo>
                  <a:pt x="542" y="1486"/>
                </a:lnTo>
                <a:lnTo>
                  <a:pt x="541" y="1485"/>
                </a:lnTo>
                <a:lnTo>
                  <a:pt x="539" y="1482"/>
                </a:lnTo>
                <a:lnTo>
                  <a:pt x="537" y="1478"/>
                </a:lnTo>
                <a:lnTo>
                  <a:pt x="536" y="1476"/>
                </a:lnTo>
                <a:lnTo>
                  <a:pt x="534" y="1475"/>
                </a:lnTo>
                <a:lnTo>
                  <a:pt x="533" y="1473"/>
                </a:lnTo>
                <a:lnTo>
                  <a:pt x="532" y="1472"/>
                </a:lnTo>
                <a:lnTo>
                  <a:pt x="531" y="1471"/>
                </a:lnTo>
                <a:lnTo>
                  <a:pt x="530" y="1470"/>
                </a:lnTo>
                <a:lnTo>
                  <a:pt x="528" y="1470"/>
                </a:lnTo>
                <a:lnTo>
                  <a:pt x="527" y="1469"/>
                </a:lnTo>
                <a:lnTo>
                  <a:pt x="526" y="1467"/>
                </a:lnTo>
                <a:lnTo>
                  <a:pt x="523" y="1467"/>
                </a:lnTo>
                <a:lnTo>
                  <a:pt x="521" y="1466"/>
                </a:lnTo>
                <a:lnTo>
                  <a:pt x="517" y="1464"/>
                </a:lnTo>
                <a:lnTo>
                  <a:pt x="516" y="1464"/>
                </a:lnTo>
                <a:lnTo>
                  <a:pt x="514" y="1462"/>
                </a:lnTo>
                <a:lnTo>
                  <a:pt x="512" y="1462"/>
                </a:lnTo>
                <a:lnTo>
                  <a:pt x="511" y="1462"/>
                </a:lnTo>
                <a:lnTo>
                  <a:pt x="507" y="1461"/>
                </a:lnTo>
                <a:lnTo>
                  <a:pt x="505" y="1461"/>
                </a:lnTo>
                <a:lnTo>
                  <a:pt x="501" y="1461"/>
                </a:lnTo>
                <a:lnTo>
                  <a:pt x="500" y="1460"/>
                </a:lnTo>
                <a:lnTo>
                  <a:pt x="498" y="1460"/>
                </a:lnTo>
                <a:lnTo>
                  <a:pt x="495" y="1459"/>
                </a:lnTo>
                <a:lnTo>
                  <a:pt x="493" y="1459"/>
                </a:lnTo>
                <a:lnTo>
                  <a:pt x="491" y="1457"/>
                </a:lnTo>
                <a:lnTo>
                  <a:pt x="489" y="1456"/>
                </a:lnTo>
                <a:lnTo>
                  <a:pt x="488" y="1456"/>
                </a:lnTo>
                <a:lnTo>
                  <a:pt x="485" y="1454"/>
                </a:lnTo>
                <a:lnTo>
                  <a:pt x="483" y="1453"/>
                </a:lnTo>
                <a:lnTo>
                  <a:pt x="485" y="1448"/>
                </a:lnTo>
                <a:lnTo>
                  <a:pt x="484" y="1446"/>
                </a:lnTo>
                <a:lnTo>
                  <a:pt x="484" y="1443"/>
                </a:lnTo>
                <a:lnTo>
                  <a:pt x="484" y="1441"/>
                </a:lnTo>
                <a:lnTo>
                  <a:pt x="484" y="1440"/>
                </a:lnTo>
                <a:lnTo>
                  <a:pt x="483" y="1439"/>
                </a:lnTo>
                <a:lnTo>
                  <a:pt x="483" y="1438"/>
                </a:lnTo>
                <a:lnTo>
                  <a:pt x="483" y="1435"/>
                </a:lnTo>
                <a:lnTo>
                  <a:pt x="482" y="1434"/>
                </a:lnTo>
                <a:lnTo>
                  <a:pt x="480" y="1432"/>
                </a:lnTo>
                <a:lnTo>
                  <a:pt x="480" y="1430"/>
                </a:lnTo>
                <a:lnTo>
                  <a:pt x="479" y="1428"/>
                </a:lnTo>
                <a:lnTo>
                  <a:pt x="478" y="1427"/>
                </a:lnTo>
                <a:lnTo>
                  <a:pt x="478" y="1424"/>
                </a:lnTo>
                <a:lnTo>
                  <a:pt x="477" y="1423"/>
                </a:lnTo>
                <a:lnTo>
                  <a:pt x="477" y="1422"/>
                </a:lnTo>
                <a:lnTo>
                  <a:pt x="475" y="1421"/>
                </a:lnTo>
                <a:lnTo>
                  <a:pt x="475" y="1419"/>
                </a:lnTo>
                <a:lnTo>
                  <a:pt x="474" y="1418"/>
                </a:lnTo>
                <a:lnTo>
                  <a:pt x="474" y="1416"/>
                </a:lnTo>
                <a:lnTo>
                  <a:pt x="473" y="1414"/>
                </a:lnTo>
                <a:lnTo>
                  <a:pt x="473" y="1413"/>
                </a:lnTo>
                <a:lnTo>
                  <a:pt x="473" y="1412"/>
                </a:lnTo>
                <a:lnTo>
                  <a:pt x="473" y="1409"/>
                </a:lnTo>
                <a:lnTo>
                  <a:pt x="472" y="1408"/>
                </a:lnTo>
                <a:lnTo>
                  <a:pt x="472" y="1407"/>
                </a:lnTo>
                <a:lnTo>
                  <a:pt x="472" y="1406"/>
                </a:lnTo>
                <a:lnTo>
                  <a:pt x="470" y="1405"/>
                </a:lnTo>
                <a:lnTo>
                  <a:pt x="470" y="1403"/>
                </a:lnTo>
                <a:lnTo>
                  <a:pt x="469" y="1402"/>
                </a:lnTo>
                <a:lnTo>
                  <a:pt x="468" y="1402"/>
                </a:lnTo>
                <a:lnTo>
                  <a:pt x="468" y="1401"/>
                </a:lnTo>
                <a:lnTo>
                  <a:pt x="466" y="1398"/>
                </a:lnTo>
                <a:lnTo>
                  <a:pt x="464" y="1397"/>
                </a:lnTo>
                <a:lnTo>
                  <a:pt x="463" y="1396"/>
                </a:lnTo>
                <a:lnTo>
                  <a:pt x="462" y="1393"/>
                </a:lnTo>
                <a:lnTo>
                  <a:pt x="461" y="1392"/>
                </a:lnTo>
                <a:lnTo>
                  <a:pt x="459" y="1390"/>
                </a:lnTo>
                <a:lnTo>
                  <a:pt x="458" y="1389"/>
                </a:lnTo>
                <a:lnTo>
                  <a:pt x="457" y="1387"/>
                </a:lnTo>
                <a:lnTo>
                  <a:pt x="456" y="1385"/>
                </a:lnTo>
                <a:lnTo>
                  <a:pt x="451" y="1380"/>
                </a:lnTo>
                <a:lnTo>
                  <a:pt x="450" y="1376"/>
                </a:lnTo>
                <a:lnTo>
                  <a:pt x="448" y="1374"/>
                </a:lnTo>
                <a:lnTo>
                  <a:pt x="447" y="1373"/>
                </a:lnTo>
                <a:lnTo>
                  <a:pt x="446" y="1371"/>
                </a:lnTo>
                <a:lnTo>
                  <a:pt x="445" y="1369"/>
                </a:lnTo>
                <a:lnTo>
                  <a:pt x="443" y="1368"/>
                </a:lnTo>
                <a:lnTo>
                  <a:pt x="443" y="1365"/>
                </a:lnTo>
                <a:lnTo>
                  <a:pt x="442" y="1360"/>
                </a:lnTo>
                <a:lnTo>
                  <a:pt x="441" y="1355"/>
                </a:lnTo>
                <a:lnTo>
                  <a:pt x="441" y="1353"/>
                </a:lnTo>
                <a:lnTo>
                  <a:pt x="440" y="1348"/>
                </a:lnTo>
                <a:lnTo>
                  <a:pt x="440" y="1345"/>
                </a:lnTo>
                <a:lnTo>
                  <a:pt x="440" y="1344"/>
                </a:lnTo>
                <a:lnTo>
                  <a:pt x="440" y="1343"/>
                </a:lnTo>
                <a:lnTo>
                  <a:pt x="442" y="1343"/>
                </a:lnTo>
                <a:lnTo>
                  <a:pt x="445" y="1342"/>
                </a:lnTo>
                <a:lnTo>
                  <a:pt x="446" y="1342"/>
                </a:lnTo>
                <a:lnTo>
                  <a:pt x="450" y="1341"/>
                </a:lnTo>
                <a:lnTo>
                  <a:pt x="452" y="1339"/>
                </a:lnTo>
                <a:lnTo>
                  <a:pt x="453" y="1338"/>
                </a:lnTo>
                <a:lnTo>
                  <a:pt x="455" y="1337"/>
                </a:lnTo>
                <a:lnTo>
                  <a:pt x="456" y="1337"/>
                </a:lnTo>
                <a:lnTo>
                  <a:pt x="458" y="1336"/>
                </a:lnTo>
                <a:lnTo>
                  <a:pt x="459" y="1334"/>
                </a:lnTo>
                <a:lnTo>
                  <a:pt x="461" y="1333"/>
                </a:lnTo>
                <a:lnTo>
                  <a:pt x="461" y="1332"/>
                </a:lnTo>
                <a:lnTo>
                  <a:pt x="462" y="1331"/>
                </a:lnTo>
                <a:lnTo>
                  <a:pt x="463" y="1329"/>
                </a:lnTo>
                <a:lnTo>
                  <a:pt x="463" y="1328"/>
                </a:lnTo>
                <a:lnTo>
                  <a:pt x="464" y="1327"/>
                </a:lnTo>
                <a:lnTo>
                  <a:pt x="464" y="1326"/>
                </a:lnTo>
                <a:lnTo>
                  <a:pt x="466" y="1323"/>
                </a:lnTo>
                <a:lnTo>
                  <a:pt x="467" y="1322"/>
                </a:lnTo>
                <a:lnTo>
                  <a:pt x="468" y="1321"/>
                </a:lnTo>
                <a:lnTo>
                  <a:pt x="469" y="1320"/>
                </a:lnTo>
                <a:lnTo>
                  <a:pt x="470" y="1318"/>
                </a:lnTo>
                <a:lnTo>
                  <a:pt x="473" y="1317"/>
                </a:lnTo>
                <a:lnTo>
                  <a:pt x="474" y="1316"/>
                </a:lnTo>
                <a:lnTo>
                  <a:pt x="477" y="1315"/>
                </a:lnTo>
                <a:lnTo>
                  <a:pt x="478" y="1312"/>
                </a:lnTo>
                <a:lnTo>
                  <a:pt x="480" y="1311"/>
                </a:lnTo>
                <a:lnTo>
                  <a:pt x="483" y="1310"/>
                </a:lnTo>
                <a:lnTo>
                  <a:pt x="484" y="1309"/>
                </a:lnTo>
                <a:lnTo>
                  <a:pt x="486" y="1307"/>
                </a:lnTo>
                <a:lnTo>
                  <a:pt x="488" y="1306"/>
                </a:lnTo>
                <a:lnTo>
                  <a:pt x="489" y="1305"/>
                </a:lnTo>
                <a:lnTo>
                  <a:pt x="490" y="1304"/>
                </a:lnTo>
                <a:lnTo>
                  <a:pt x="493" y="1302"/>
                </a:lnTo>
                <a:lnTo>
                  <a:pt x="495" y="1301"/>
                </a:lnTo>
                <a:lnTo>
                  <a:pt x="496" y="1300"/>
                </a:lnTo>
                <a:lnTo>
                  <a:pt x="498" y="1299"/>
                </a:lnTo>
                <a:lnTo>
                  <a:pt x="500" y="1297"/>
                </a:lnTo>
                <a:lnTo>
                  <a:pt x="501" y="1296"/>
                </a:lnTo>
                <a:lnTo>
                  <a:pt x="502" y="1295"/>
                </a:lnTo>
                <a:lnTo>
                  <a:pt x="505" y="1294"/>
                </a:lnTo>
                <a:lnTo>
                  <a:pt x="506" y="1291"/>
                </a:lnTo>
                <a:lnTo>
                  <a:pt x="509" y="1290"/>
                </a:lnTo>
                <a:lnTo>
                  <a:pt x="511" y="1288"/>
                </a:lnTo>
                <a:lnTo>
                  <a:pt x="514" y="1285"/>
                </a:lnTo>
                <a:lnTo>
                  <a:pt x="516" y="1284"/>
                </a:lnTo>
                <a:lnTo>
                  <a:pt x="518" y="1283"/>
                </a:lnTo>
                <a:lnTo>
                  <a:pt x="520" y="1280"/>
                </a:lnTo>
                <a:lnTo>
                  <a:pt x="522" y="1279"/>
                </a:lnTo>
                <a:lnTo>
                  <a:pt x="525" y="1278"/>
                </a:lnTo>
                <a:lnTo>
                  <a:pt x="530" y="1273"/>
                </a:lnTo>
                <a:lnTo>
                  <a:pt x="536" y="1269"/>
                </a:lnTo>
                <a:lnTo>
                  <a:pt x="541" y="1264"/>
                </a:lnTo>
                <a:lnTo>
                  <a:pt x="544" y="1262"/>
                </a:lnTo>
                <a:lnTo>
                  <a:pt x="546" y="1261"/>
                </a:lnTo>
                <a:lnTo>
                  <a:pt x="546" y="1259"/>
                </a:lnTo>
                <a:lnTo>
                  <a:pt x="543" y="1253"/>
                </a:lnTo>
                <a:lnTo>
                  <a:pt x="541" y="1246"/>
                </a:lnTo>
                <a:lnTo>
                  <a:pt x="541" y="1245"/>
                </a:lnTo>
                <a:lnTo>
                  <a:pt x="539" y="1243"/>
                </a:lnTo>
                <a:lnTo>
                  <a:pt x="539" y="1242"/>
                </a:lnTo>
                <a:lnTo>
                  <a:pt x="539" y="1240"/>
                </a:lnTo>
                <a:lnTo>
                  <a:pt x="539" y="1231"/>
                </a:lnTo>
                <a:lnTo>
                  <a:pt x="539" y="1226"/>
                </a:lnTo>
                <a:lnTo>
                  <a:pt x="539" y="1224"/>
                </a:lnTo>
                <a:lnTo>
                  <a:pt x="539" y="1222"/>
                </a:lnTo>
                <a:lnTo>
                  <a:pt x="538" y="1220"/>
                </a:lnTo>
                <a:lnTo>
                  <a:pt x="537" y="1214"/>
                </a:lnTo>
                <a:lnTo>
                  <a:pt x="537" y="1210"/>
                </a:lnTo>
                <a:lnTo>
                  <a:pt x="536" y="1206"/>
                </a:lnTo>
                <a:lnTo>
                  <a:pt x="536" y="1204"/>
                </a:lnTo>
                <a:lnTo>
                  <a:pt x="534" y="1201"/>
                </a:lnTo>
                <a:lnTo>
                  <a:pt x="534" y="1193"/>
                </a:lnTo>
                <a:lnTo>
                  <a:pt x="533" y="1189"/>
                </a:lnTo>
                <a:lnTo>
                  <a:pt x="533" y="1188"/>
                </a:lnTo>
                <a:lnTo>
                  <a:pt x="533" y="1187"/>
                </a:lnTo>
                <a:lnTo>
                  <a:pt x="534" y="1184"/>
                </a:lnTo>
                <a:lnTo>
                  <a:pt x="534" y="1183"/>
                </a:lnTo>
                <a:lnTo>
                  <a:pt x="534" y="1180"/>
                </a:lnTo>
                <a:lnTo>
                  <a:pt x="536" y="1179"/>
                </a:lnTo>
                <a:lnTo>
                  <a:pt x="541" y="1164"/>
                </a:lnTo>
                <a:lnTo>
                  <a:pt x="542" y="1162"/>
                </a:lnTo>
                <a:lnTo>
                  <a:pt x="542" y="1160"/>
                </a:lnTo>
                <a:lnTo>
                  <a:pt x="543" y="1158"/>
                </a:lnTo>
                <a:lnTo>
                  <a:pt x="543" y="1156"/>
                </a:lnTo>
                <a:lnTo>
                  <a:pt x="543" y="1155"/>
                </a:lnTo>
                <a:lnTo>
                  <a:pt x="543" y="1152"/>
                </a:lnTo>
                <a:lnTo>
                  <a:pt x="543" y="1150"/>
                </a:lnTo>
                <a:lnTo>
                  <a:pt x="543" y="1141"/>
                </a:lnTo>
                <a:lnTo>
                  <a:pt x="542" y="1137"/>
                </a:lnTo>
                <a:lnTo>
                  <a:pt x="542" y="1134"/>
                </a:lnTo>
                <a:lnTo>
                  <a:pt x="542" y="1132"/>
                </a:lnTo>
                <a:lnTo>
                  <a:pt x="542" y="1131"/>
                </a:lnTo>
                <a:lnTo>
                  <a:pt x="542" y="1130"/>
                </a:lnTo>
                <a:lnTo>
                  <a:pt x="541" y="1126"/>
                </a:lnTo>
                <a:lnTo>
                  <a:pt x="539" y="1123"/>
                </a:lnTo>
                <a:lnTo>
                  <a:pt x="537" y="1116"/>
                </a:lnTo>
                <a:lnTo>
                  <a:pt x="534" y="1105"/>
                </a:lnTo>
                <a:lnTo>
                  <a:pt x="532" y="1098"/>
                </a:lnTo>
                <a:lnTo>
                  <a:pt x="531" y="1094"/>
                </a:lnTo>
                <a:lnTo>
                  <a:pt x="530" y="1091"/>
                </a:lnTo>
                <a:lnTo>
                  <a:pt x="530" y="1088"/>
                </a:lnTo>
                <a:lnTo>
                  <a:pt x="530" y="1087"/>
                </a:lnTo>
                <a:lnTo>
                  <a:pt x="528" y="1086"/>
                </a:lnTo>
                <a:lnTo>
                  <a:pt x="528" y="1084"/>
                </a:lnTo>
                <a:lnTo>
                  <a:pt x="527" y="1084"/>
                </a:lnTo>
                <a:lnTo>
                  <a:pt x="526" y="1081"/>
                </a:lnTo>
                <a:lnTo>
                  <a:pt x="525" y="1080"/>
                </a:lnTo>
                <a:lnTo>
                  <a:pt x="523" y="1078"/>
                </a:lnTo>
                <a:lnTo>
                  <a:pt x="522" y="1077"/>
                </a:lnTo>
                <a:lnTo>
                  <a:pt x="522" y="1076"/>
                </a:lnTo>
                <a:lnTo>
                  <a:pt x="522" y="1075"/>
                </a:lnTo>
                <a:lnTo>
                  <a:pt x="521" y="1072"/>
                </a:lnTo>
                <a:lnTo>
                  <a:pt x="521" y="1067"/>
                </a:lnTo>
                <a:lnTo>
                  <a:pt x="520" y="1062"/>
                </a:lnTo>
                <a:lnTo>
                  <a:pt x="520" y="1060"/>
                </a:lnTo>
                <a:lnTo>
                  <a:pt x="520" y="1059"/>
                </a:lnTo>
                <a:lnTo>
                  <a:pt x="520" y="1055"/>
                </a:lnTo>
                <a:lnTo>
                  <a:pt x="520" y="1054"/>
                </a:lnTo>
                <a:lnTo>
                  <a:pt x="521" y="1052"/>
                </a:lnTo>
                <a:lnTo>
                  <a:pt x="522" y="1052"/>
                </a:lnTo>
                <a:lnTo>
                  <a:pt x="523" y="1051"/>
                </a:lnTo>
                <a:lnTo>
                  <a:pt x="525" y="1050"/>
                </a:lnTo>
                <a:lnTo>
                  <a:pt x="526" y="1049"/>
                </a:lnTo>
                <a:lnTo>
                  <a:pt x="527" y="1048"/>
                </a:lnTo>
                <a:lnTo>
                  <a:pt x="528" y="1045"/>
                </a:lnTo>
                <a:lnTo>
                  <a:pt x="530" y="1044"/>
                </a:lnTo>
                <a:lnTo>
                  <a:pt x="532" y="1040"/>
                </a:lnTo>
                <a:lnTo>
                  <a:pt x="533" y="1038"/>
                </a:lnTo>
                <a:lnTo>
                  <a:pt x="534" y="1034"/>
                </a:lnTo>
                <a:lnTo>
                  <a:pt x="536" y="1032"/>
                </a:lnTo>
                <a:lnTo>
                  <a:pt x="537" y="1028"/>
                </a:lnTo>
                <a:lnTo>
                  <a:pt x="537" y="1027"/>
                </a:lnTo>
                <a:lnTo>
                  <a:pt x="538" y="1024"/>
                </a:lnTo>
                <a:lnTo>
                  <a:pt x="538" y="1023"/>
                </a:lnTo>
                <a:lnTo>
                  <a:pt x="537" y="1023"/>
                </a:lnTo>
                <a:lnTo>
                  <a:pt x="536" y="1022"/>
                </a:lnTo>
                <a:lnTo>
                  <a:pt x="533" y="1019"/>
                </a:lnTo>
                <a:lnTo>
                  <a:pt x="531" y="1018"/>
                </a:lnTo>
                <a:lnTo>
                  <a:pt x="530" y="1016"/>
                </a:lnTo>
                <a:lnTo>
                  <a:pt x="528" y="1016"/>
                </a:lnTo>
                <a:lnTo>
                  <a:pt x="528" y="1014"/>
                </a:lnTo>
                <a:lnTo>
                  <a:pt x="530" y="1013"/>
                </a:lnTo>
                <a:lnTo>
                  <a:pt x="531" y="1011"/>
                </a:lnTo>
                <a:lnTo>
                  <a:pt x="532" y="1007"/>
                </a:lnTo>
                <a:lnTo>
                  <a:pt x="533" y="1004"/>
                </a:lnTo>
                <a:lnTo>
                  <a:pt x="534" y="1001"/>
                </a:lnTo>
                <a:lnTo>
                  <a:pt x="536" y="997"/>
                </a:lnTo>
                <a:lnTo>
                  <a:pt x="536" y="995"/>
                </a:lnTo>
                <a:lnTo>
                  <a:pt x="537" y="991"/>
                </a:lnTo>
                <a:lnTo>
                  <a:pt x="537" y="988"/>
                </a:lnTo>
                <a:lnTo>
                  <a:pt x="537" y="987"/>
                </a:lnTo>
                <a:lnTo>
                  <a:pt x="538" y="987"/>
                </a:lnTo>
                <a:lnTo>
                  <a:pt x="539" y="987"/>
                </a:lnTo>
                <a:lnTo>
                  <a:pt x="543" y="986"/>
                </a:lnTo>
                <a:lnTo>
                  <a:pt x="544" y="986"/>
                </a:lnTo>
                <a:lnTo>
                  <a:pt x="544" y="985"/>
                </a:lnTo>
                <a:lnTo>
                  <a:pt x="544" y="984"/>
                </a:lnTo>
                <a:lnTo>
                  <a:pt x="544" y="981"/>
                </a:lnTo>
                <a:lnTo>
                  <a:pt x="544" y="979"/>
                </a:lnTo>
                <a:lnTo>
                  <a:pt x="546" y="977"/>
                </a:lnTo>
                <a:lnTo>
                  <a:pt x="546" y="975"/>
                </a:lnTo>
                <a:lnTo>
                  <a:pt x="546" y="974"/>
                </a:lnTo>
                <a:lnTo>
                  <a:pt x="548" y="968"/>
                </a:lnTo>
                <a:lnTo>
                  <a:pt x="548" y="965"/>
                </a:lnTo>
                <a:lnTo>
                  <a:pt x="549" y="964"/>
                </a:lnTo>
                <a:lnTo>
                  <a:pt x="549" y="963"/>
                </a:lnTo>
                <a:lnTo>
                  <a:pt x="549" y="961"/>
                </a:lnTo>
                <a:lnTo>
                  <a:pt x="549" y="960"/>
                </a:lnTo>
                <a:lnTo>
                  <a:pt x="548" y="958"/>
                </a:lnTo>
                <a:lnTo>
                  <a:pt x="544" y="950"/>
                </a:lnTo>
                <a:lnTo>
                  <a:pt x="544" y="949"/>
                </a:lnTo>
                <a:lnTo>
                  <a:pt x="546" y="949"/>
                </a:lnTo>
                <a:lnTo>
                  <a:pt x="546" y="948"/>
                </a:lnTo>
                <a:lnTo>
                  <a:pt x="549" y="944"/>
                </a:lnTo>
                <a:lnTo>
                  <a:pt x="557" y="937"/>
                </a:lnTo>
                <a:lnTo>
                  <a:pt x="562" y="932"/>
                </a:lnTo>
                <a:lnTo>
                  <a:pt x="563" y="929"/>
                </a:lnTo>
                <a:lnTo>
                  <a:pt x="568" y="924"/>
                </a:lnTo>
                <a:lnTo>
                  <a:pt x="569" y="923"/>
                </a:lnTo>
                <a:lnTo>
                  <a:pt x="571" y="922"/>
                </a:lnTo>
                <a:lnTo>
                  <a:pt x="574" y="919"/>
                </a:lnTo>
                <a:lnTo>
                  <a:pt x="575" y="918"/>
                </a:lnTo>
                <a:lnTo>
                  <a:pt x="576" y="917"/>
                </a:lnTo>
                <a:lnTo>
                  <a:pt x="576" y="916"/>
                </a:lnTo>
                <a:lnTo>
                  <a:pt x="578" y="916"/>
                </a:lnTo>
                <a:lnTo>
                  <a:pt x="578" y="915"/>
                </a:lnTo>
                <a:lnTo>
                  <a:pt x="578" y="913"/>
                </a:lnTo>
                <a:lnTo>
                  <a:pt x="579" y="912"/>
                </a:lnTo>
                <a:lnTo>
                  <a:pt x="579" y="911"/>
                </a:lnTo>
                <a:lnTo>
                  <a:pt x="579" y="910"/>
                </a:lnTo>
                <a:lnTo>
                  <a:pt x="580" y="910"/>
                </a:lnTo>
                <a:lnTo>
                  <a:pt x="581" y="908"/>
                </a:lnTo>
                <a:lnTo>
                  <a:pt x="582" y="907"/>
                </a:lnTo>
                <a:lnTo>
                  <a:pt x="584" y="907"/>
                </a:lnTo>
                <a:lnTo>
                  <a:pt x="584" y="906"/>
                </a:lnTo>
                <a:lnTo>
                  <a:pt x="584" y="905"/>
                </a:lnTo>
                <a:lnTo>
                  <a:pt x="585" y="902"/>
                </a:lnTo>
                <a:lnTo>
                  <a:pt x="586" y="900"/>
                </a:lnTo>
                <a:lnTo>
                  <a:pt x="587" y="899"/>
                </a:lnTo>
                <a:lnTo>
                  <a:pt x="587" y="896"/>
                </a:lnTo>
                <a:lnTo>
                  <a:pt x="590" y="892"/>
                </a:lnTo>
                <a:lnTo>
                  <a:pt x="590" y="890"/>
                </a:lnTo>
                <a:lnTo>
                  <a:pt x="586" y="885"/>
                </a:lnTo>
                <a:lnTo>
                  <a:pt x="575" y="870"/>
                </a:lnTo>
                <a:lnTo>
                  <a:pt x="575" y="869"/>
                </a:lnTo>
                <a:lnTo>
                  <a:pt x="574" y="868"/>
                </a:lnTo>
                <a:lnTo>
                  <a:pt x="573" y="867"/>
                </a:lnTo>
                <a:lnTo>
                  <a:pt x="532" y="810"/>
                </a:lnTo>
                <a:lnTo>
                  <a:pt x="531" y="809"/>
                </a:lnTo>
                <a:lnTo>
                  <a:pt x="528" y="806"/>
                </a:lnTo>
                <a:lnTo>
                  <a:pt x="516" y="811"/>
                </a:lnTo>
                <a:lnTo>
                  <a:pt x="490" y="820"/>
                </a:lnTo>
                <a:lnTo>
                  <a:pt x="490" y="821"/>
                </a:lnTo>
                <a:lnTo>
                  <a:pt x="483" y="823"/>
                </a:lnTo>
                <a:lnTo>
                  <a:pt x="478" y="825"/>
                </a:lnTo>
                <a:lnTo>
                  <a:pt x="477" y="826"/>
                </a:lnTo>
                <a:lnTo>
                  <a:pt x="475" y="826"/>
                </a:lnTo>
                <a:lnTo>
                  <a:pt x="472" y="827"/>
                </a:lnTo>
                <a:lnTo>
                  <a:pt x="466" y="828"/>
                </a:lnTo>
                <a:lnTo>
                  <a:pt x="462" y="830"/>
                </a:lnTo>
                <a:lnTo>
                  <a:pt x="457" y="832"/>
                </a:lnTo>
                <a:lnTo>
                  <a:pt x="391" y="857"/>
                </a:lnTo>
                <a:lnTo>
                  <a:pt x="389" y="858"/>
                </a:lnTo>
                <a:lnTo>
                  <a:pt x="375" y="863"/>
                </a:lnTo>
                <a:lnTo>
                  <a:pt x="367" y="865"/>
                </a:lnTo>
                <a:lnTo>
                  <a:pt x="362" y="867"/>
                </a:lnTo>
                <a:lnTo>
                  <a:pt x="357" y="869"/>
                </a:lnTo>
                <a:lnTo>
                  <a:pt x="355" y="870"/>
                </a:lnTo>
                <a:lnTo>
                  <a:pt x="351" y="871"/>
                </a:lnTo>
                <a:lnTo>
                  <a:pt x="346" y="873"/>
                </a:lnTo>
                <a:lnTo>
                  <a:pt x="343" y="874"/>
                </a:lnTo>
                <a:lnTo>
                  <a:pt x="340" y="875"/>
                </a:lnTo>
                <a:lnTo>
                  <a:pt x="339" y="875"/>
                </a:lnTo>
                <a:lnTo>
                  <a:pt x="335" y="876"/>
                </a:lnTo>
                <a:lnTo>
                  <a:pt x="325" y="880"/>
                </a:lnTo>
                <a:lnTo>
                  <a:pt x="322" y="847"/>
                </a:lnTo>
                <a:lnTo>
                  <a:pt x="320" y="844"/>
                </a:lnTo>
                <a:lnTo>
                  <a:pt x="320" y="841"/>
                </a:lnTo>
                <a:lnTo>
                  <a:pt x="319" y="837"/>
                </a:lnTo>
                <a:lnTo>
                  <a:pt x="319" y="830"/>
                </a:lnTo>
                <a:lnTo>
                  <a:pt x="318" y="825"/>
                </a:lnTo>
                <a:lnTo>
                  <a:pt x="317" y="812"/>
                </a:lnTo>
                <a:lnTo>
                  <a:pt x="315" y="810"/>
                </a:lnTo>
                <a:lnTo>
                  <a:pt x="315" y="807"/>
                </a:lnTo>
                <a:lnTo>
                  <a:pt x="314" y="796"/>
                </a:lnTo>
                <a:lnTo>
                  <a:pt x="301" y="700"/>
                </a:lnTo>
                <a:lnTo>
                  <a:pt x="309" y="695"/>
                </a:lnTo>
                <a:lnTo>
                  <a:pt x="343" y="673"/>
                </a:lnTo>
                <a:lnTo>
                  <a:pt x="403" y="625"/>
                </a:lnTo>
                <a:lnTo>
                  <a:pt x="425" y="601"/>
                </a:lnTo>
                <a:lnTo>
                  <a:pt x="446" y="575"/>
                </a:lnTo>
                <a:lnTo>
                  <a:pt x="457" y="561"/>
                </a:lnTo>
                <a:lnTo>
                  <a:pt x="462" y="553"/>
                </a:lnTo>
                <a:lnTo>
                  <a:pt x="477" y="529"/>
                </a:lnTo>
                <a:lnTo>
                  <a:pt x="484" y="516"/>
                </a:lnTo>
                <a:lnTo>
                  <a:pt x="500" y="482"/>
                </a:lnTo>
                <a:lnTo>
                  <a:pt x="514" y="459"/>
                </a:lnTo>
                <a:lnTo>
                  <a:pt x="516" y="452"/>
                </a:lnTo>
                <a:lnTo>
                  <a:pt x="521" y="436"/>
                </a:lnTo>
                <a:lnTo>
                  <a:pt x="523" y="429"/>
                </a:lnTo>
                <a:lnTo>
                  <a:pt x="525" y="418"/>
                </a:lnTo>
                <a:lnTo>
                  <a:pt x="527" y="409"/>
                </a:lnTo>
                <a:lnTo>
                  <a:pt x="530" y="404"/>
                </a:lnTo>
                <a:lnTo>
                  <a:pt x="533" y="400"/>
                </a:lnTo>
                <a:lnTo>
                  <a:pt x="534" y="396"/>
                </a:lnTo>
                <a:lnTo>
                  <a:pt x="534" y="394"/>
                </a:lnTo>
                <a:lnTo>
                  <a:pt x="534" y="393"/>
                </a:lnTo>
                <a:lnTo>
                  <a:pt x="532" y="388"/>
                </a:lnTo>
                <a:lnTo>
                  <a:pt x="527" y="370"/>
                </a:lnTo>
                <a:lnTo>
                  <a:pt x="521" y="347"/>
                </a:lnTo>
                <a:lnTo>
                  <a:pt x="505" y="301"/>
                </a:lnTo>
                <a:lnTo>
                  <a:pt x="500" y="288"/>
                </a:lnTo>
                <a:lnTo>
                  <a:pt x="498" y="281"/>
                </a:lnTo>
                <a:lnTo>
                  <a:pt x="496" y="273"/>
                </a:lnTo>
                <a:lnTo>
                  <a:pt x="496" y="267"/>
                </a:lnTo>
                <a:lnTo>
                  <a:pt x="496" y="260"/>
                </a:lnTo>
                <a:lnTo>
                  <a:pt x="496" y="253"/>
                </a:lnTo>
                <a:lnTo>
                  <a:pt x="496" y="246"/>
                </a:lnTo>
                <a:lnTo>
                  <a:pt x="499" y="239"/>
                </a:lnTo>
                <a:lnTo>
                  <a:pt x="500" y="230"/>
                </a:lnTo>
                <a:lnTo>
                  <a:pt x="502" y="224"/>
                </a:lnTo>
                <a:lnTo>
                  <a:pt x="505" y="218"/>
                </a:lnTo>
                <a:lnTo>
                  <a:pt x="517" y="198"/>
                </a:lnTo>
                <a:lnTo>
                  <a:pt x="521" y="192"/>
                </a:lnTo>
                <a:lnTo>
                  <a:pt x="526" y="186"/>
                </a:lnTo>
                <a:lnTo>
                  <a:pt x="579" y="136"/>
                </a:lnTo>
                <a:lnTo>
                  <a:pt x="607" y="109"/>
                </a:lnTo>
                <a:lnTo>
                  <a:pt x="632" y="81"/>
                </a:lnTo>
                <a:lnTo>
                  <a:pt x="646" y="68"/>
                </a:lnTo>
                <a:lnTo>
                  <a:pt x="671" y="44"/>
                </a:lnTo>
                <a:lnTo>
                  <a:pt x="701" y="21"/>
                </a:lnTo>
                <a:lnTo>
                  <a:pt x="707" y="18"/>
                </a:lnTo>
                <a:lnTo>
                  <a:pt x="715" y="15"/>
                </a:lnTo>
                <a:lnTo>
                  <a:pt x="722" y="13"/>
                </a:lnTo>
                <a:lnTo>
                  <a:pt x="725" y="15"/>
                </a:lnTo>
                <a:lnTo>
                  <a:pt x="729" y="15"/>
                </a:lnTo>
                <a:lnTo>
                  <a:pt x="738" y="13"/>
                </a:lnTo>
                <a:lnTo>
                  <a:pt x="741" y="13"/>
                </a:lnTo>
                <a:lnTo>
                  <a:pt x="749" y="12"/>
                </a:lnTo>
                <a:lnTo>
                  <a:pt x="816" y="7"/>
                </a:lnTo>
                <a:lnTo>
                  <a:pt x="829" y="6"/>
                </a:lnTo>
                <a:lnTo>
                  <a:pt x="836" y="6"/>
                </a:lnTo>
                <a:lnTo>
                  <a:pt x="843" y="5"/>
                </a:lnTo>
                <a:lnTo>
                  <a:pt x="847" y="5"/>
                </a:lnTo>
                <a:lnTo>
                  <a:pt x="851" y="5"/>
                </a:lnTo>
                <a:lnTo>
                  <a:pt x="857" y="4"/>
                </a:lnTo>
                <a:lnTo>
                  <a:pt x="858" y="2"/>
                </a:lnTo>
                <a:lnTo>
                  <a:pt x="861" y="1"/>
                </a:lnTo>
                <a:lnTo>
                  <a:pt x="868" y="0"/>
                </a:lnTo>
                <a:lnTo>
                  <a:pt x="875" y="1"/>
                </a:lnTo>
                <a:lnTo>
                  <a:pt x="907" y="10"/>
                </a:lnTo>
                <a:lnTo>
                  <a:pt x="927" y="12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222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9BFF0-6E51-3F3A-6290-38CB1430D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CCD50-EBE8-35C0-1528-84A7534F3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zh-CN" dirty="0">
                <a:solidFill>
                  <a:srgbClr val="0F1115"/>
                </a:solidFill>
                <a:latin typeface="quote-cjk-patch"/>
              </a:rPr>
              <a:t>Namur – Wallonia Region</a:t>
            </a:r>
            <a:endParaRPr lang="zh-CN" altLang="en-US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CC8DBC50-B778-8B10-8442-20ADCB9DBD7E}"/>
              </a:ext>
            </a:extLst>
          </p:cNvPr>
          <p:cNvSpPr>
            <a:spLocks/>
          </p:cNvSpPr>
          <p:nvPr/>
        </p:nvSpPr>
        <p:spPr bwMode="auto">
          <a:xfrm>
            <a:off x="611560" y="1419622"/>
            <a:ext cx="3617742" cy="3120814"/>
          </a:xfrm>
          <a:custGeom>
            <a:avLst/>
            <a:gdLst>
              <a:gd name="T0" fmla="*/ 753 w 2832"/>
              <a:gd name="T1" fmla="*/ 1504 h 2443"/>
              <a:gd name="T2" fmla="*/ 396 w 2832"/>
              <a:gd name="T3" fmla="*/ 1083 h 2443"/>
              <a:gd name="T4" fmla="*/ 119 w 2832"/>
              <a:gd name="T5" fmla="*/ 1091 h 2443"/>
              <a:gd name="T6" fmla="*/ 113 w 2832"/>
              <a:gd name="T7" fmla="*/ 1031 h 2443"/>
              <a:gd name="T8" fmla="*/ 11 w 2832"/>
              <a:gd name="T9" fmla="*/ 888 h 2443"/>
              <a:gd name="T10" fmla="*/ 21 w 2832"/>
              <a:gd name="T11" fmla="*/ 769 h 2443"/>
              <a:gd name="T12" fmla="*/ 17 w 2832"/>
              <a:gd name="T13" fmla="*/ 644 h 2443"/>
              <a:gd name="T14" fmla="*/ 221 w 2832"/>
              <a:gd name="T15" fmla="*/ 467 h 2443"/>
              <a:gd name="T16" fmla="*/ 427 w 2832"/>
              <a:gd name="T17" fmla="*/ 414 h 2443"/>
              <a:gd name="T18" fmla="*/ 576 w 2832"/>
              <a:gd name="T19" fmla="*/ 623 h 2443"/>
              <a:gd name="T20" fmla="*/ 931 w 2832"/>
              <a:gd name="T21" fmla="*/ 626 h 2443"/>
              <a:gd name="T22" fmla="*/ 1115 w 2832"/>
              <a:gd name="T23" fmla="*/ 740 h 2443"/>
              <a:gd name="T24" fmla="*/ 1154 w 2832"/>
              <a:gd name="T25" fmla="*/ 694 h 2443"/>
              <a:gd name="T26" fmla="*/ 1188 w 2832"/>
              <a:gd name="T27" fmla="*/ 621 h 2443"/>
              <a:gd name="T28" fmla="*/ 1247 w 2832"/>
              <a:gd name="T29" fmla="*/ 584 h 2443"/>
              <a:gd name="T30" fmla="*/ 1455 w 2832"/>
              <a:gd name="T31" fmla="*/ 285 h 2443"/>
              <a:gd name="T32" fmla="*/ 1500 w 2832"/>
              <a:gd name="T33" fmla="*/ 127 h 2443"/>
              <a:gd name="T34" fmla="*/ 1698 w 2832"/>
              <a:gd name="T35" fmla="*/ 132 h 2443"/>
              <a:gd name="T36" fmla="*/ 1829 w 2832"/>
              <a:gd name="T37" fmla="*/ 131 h 2443"/>
              <a:gd name="T38" fmla="*/ 1922 w 2832"/>
              <a:gd name="T39" fmla="*/ 42 h 2443"/>
              <a:gd name="T40" fmla="*/ 2111 w 2832"/>
              <a:gd name="T41" fmla="*/ 176 h 2443"/>
              <a:gd name="T42" fmla="*/ 2232 w 2832"/>
              <a:gd name="T43" fmla="*/ 282 h 2443"/>
              <a:gd name="T44" fmla="*/ 2195 w 2832"/>
              <a:gd name="T45" fmla="*/ 409 h 2443"/>
              <a:gd name="T46" fmla="*/ 2360 w 2832"/>
              <a:gd name="T47" fmla="*/ 371 h 2443"/>
              <a:gd name="T48" fmla="*/ 2378 w 2832"/>
              <a:gd name="T49" fmla="*/ 274 h 2443"/>
              <a:gd name="T50" fmla="*/ 2511 w 2832"/>
              <a:gd name="T51" fmla="*/ 159 h 2443"/>
              <a:gd name="T52" fmla="*/ 2676 w 2832"/>
              <a:gd name="T53" fmla="*/ 376 h 2443"/>
              <a:gd name="T54" fmla="*/ 2810 w 2832"/>
              <a:gd name="T55" fmla="*/ 558 h 2443"/>
              <a:gd name="T56" fmla="*/ 2806 w 2832"/>
              <a:gd name="T57" fmla="*/ 645 h 2443"/>
              <a:gd name="T58" fmla="*/ 2819 w 2832"/>
              <a:gd name="T59" fmla="*/ 734 h 2443"/>
              <a:gd name="T60" fmla="*/ 2799 w 2832"/>
              <a:gd name="T61" fmla="*/ 793 h 2443"/>
              <a:gd name="T62" fmla="*/ 2738 w 2832"/>
              <a:gd name="T63" fmla="*/ 894 h 2443"/>
              <a:gd name="T64" fmla="*/ 2658 w 2832"/>
              <a:gd name="T65" fmla="*/ 964 h 2443"/>
              <a:gd name="T66" fmla="*/ 2643 w 2832"/>
              <a:gd name="T67" fmla="*/ 1108 h 2443"/>
              <a:gd name="T68" fmla="*/ 2662 w 2832"/>
              <a:gd name="T69" fmla="*/ 1164 h 2443"/>
              <a:gd name="T70" fmla="*/ 2638 w 2832"/>
              <a:gd name="T71" fmla="*/ 1241 h 2443"/>
              <a:gd name="T72" fmla="*/ 2635 w 2832"/>
              <a:gd name="T73" fmla="*/ 1352 h 2443"/>
              <a:gd name="T74" fmla="*/ 2655 w 2832"/>
              <a:gd name="T75" fmla="*/ 1499 h 2443"/>
              <a:gd name="T76" fmla="*/ 2598 w 2832"/>
              <a:gd name="T77" fmla="*/ 1545 h 2443"/>
              <a:gd name="T78" fmla="*/ 2733 w 2832"/>
              <a:gd name="T79" fmla="*/ 1667 h 2443"/>
              <a:gd name="T80" fmla="*/ 2688 w 2832"/>
              <a:gd name="T81" fmla="*/ 1772 h 2443"/>
              <a:gd name="T82" fmla="*/ 2735 w 2832"/>
              <a:gd name="T83" fmla="*/ 1880 h 2443"/>
              <a:gd name="T84" fmla="*/ 2651 w 2832"/>
              <a:gd name="T85" fmla="*/ 1963 h 2443"/>
              <a:gd name="T86" fmla="*/ 2563 w 2832"/>
              <a:gd name="T87" fmla="*/ 2016 h 2443"/>
              <a:gd name="T88" fmla="*/ 2398 w 2832"/>
              <a:gd name="T89" fmla="*/ 1939 h 2443"/>
              <a:gd name="T90" fmla="*/ 2408 w 2832"/>
              <a:gd name="T91" fmla="*/ 2003 h 2443"/>
              <a:gd name="T92" fmla="*/ 2359 w 2832"/>
              <a:gd name="T93" fmla="*/ 2202 h 2443"/>
              <a:gd name="T94" fmla="*/ 2314 w 2832"/>
              <a:gd name="T95" fmla="*/ 2260 h 2443"/>
              <a:gd name="T96" fmla="*/ 2147 w 2832"/>
              <a:gd name="T97" fmla="*/ 2440 h 2443"/>
              <a:gd name="T98" fmla="*/ 2060 w 2832"/>
              <a:gd name="T99" fmla="*/ 2424 h 2443"/>
              <a:gd name="T100" fmla="*/ 1989 w 2832"/>
              <a:gd name="T101" fmla="*/ 2413 h 2443"/>
              <a:gd name="T102" fmla="*/ 1968 w 2832"/>
              <a:gd name="T103" fmla="*/ 2304 h 2443"/>
              <a:gd name="T104" fmla="*/ 1775 w 2832"/>
              <a:gd name="T105" fmla="*/ 2282 h 2443"/>
              <a:gd name="T106" fmla="*/ 1625 w 2832"/>
              <a:gd name="T107" fmla="*/ 2406 h 2443"/>
              <a:gd name="T108" fmla="*/ 1434 w 2832"/>
              <a:gd name="T109" fmla="*/ 2379 h 2443"/>
              <a:gd name="T110" fmla="*/ 1261 w 2832"/>
              <a:gd name="T111" fmla="*/ 2115 h 2443"/>
              <a:gd name="T112" fmla="*/ 1052 w 2832"/>
              <a:gd name="T113" fmla="*/ 1851 h 2443"/>
              <a:gd name="T114" fmla="*/ 934 w 2832"/>
              <a:gd name="T115" fmla="*/ 1937 h 2443"/>
              <a:gd name="T116" fmla="*/ 839 w 2832"/>
              <a:gd name="T117" fmla="*/ 1996 h 2443"/>
              <a:gd name="T118" fmla="*/ 674 w 2832"/>
              <a:gd name="T119" fmla="*/ 1984 h 2443"/>
              <a:gd name="T120" fmla="*/ 678 w 2832"/>
              <a:gd name="T121" fmla="*/ 1870 h 2443"/>
              <a:gd name="T122" fmla="*/ 668 w 2832"/>
              <a:gd name="T123" fmla="*/ 1787 h 2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832" h="2443">
                <a:moveTo>
                  <a:pt x="686" y="1637"/>
                </a:moveTo>
                <a:lnTo>
                  <a:pt x="688" y="1633"/>
                </a:lnTo>
                <a:lnTo>
                  <a:pt x="693" y="1614"/>
                </a:lnTo>
                <a:lnTo>
                  <a:pt x="694" y="1613"/>
                </a:lnTo>
                <a:lnTo>
                  <a:pt x="695" y="1606"/>
                </a:lnTo>
                <a:lnTo>
                  <a:pt x="701" y="1585"/>
                </a:lnTo>
                <a:lnTo>
                  <a:pt x="701" y="1581"/>
                </a:lnTo>
                <a:lnTo>
                  <a:pt x="702" y="1580"/>
                </a:lnTo>
                <a:lnTo>
                  <a:pt x="702" y="1579"/>
                </a:lnTo>
                <a:lnTo>
                  <a:pt x="701" y="1565"/>
                </a:lnTo>
                <a:lnTo>
                  <a:pt x="704" y="1552"/>
                </a:lnTo>
                <a:lnTo>
                  <a:pt x="704" y="1550"/>
                </a:lnTo>
                <a:lnTo>
                  <a:pt x="704" y="1547"/>
                </a:lnTo>
                <a:lnTo>
                  <a:pt x="706" y="1549"/>
                </a:lnTo>
                <a:lnTo>
                  <a:pt x="707" y="1549"/>
                </a:lnTo>
                <a:lnTo>
                  <a:pt x="710" y="1552"/>
                </a:lnTo>
                <a:lnTo>
                  <a:pt x="713" y="1553"/>
                </a:lnTo>
                <a:lnTo>
                  <a:pt x="715" y="1553"/>
                </a:lnTo>
                <a:lnTo>
                  <a:pt x="716" y="1554"/>
                </a:lnTo>
                <a:lnTo>
                  <a:pt x="717" y="1554"/>
                </a:lnTo>
                <a:lnTo>
                  <a:pt x="720" y="1554"/>
                </a:lnTo>
                <a:lnTo>
                  <a:pt x="721" y="1554"/>
                </a:lnTo>
                <a:lnTo>
                  <a:pt x="723" y="1554"/>
                </a:lnTo>
                <a:lnTo>
                  <a:pt x="725" y="1554"/>
                </a:lnTo>
                <a:lnTo>
                  <a:pt x="727" y="1553"/>
                </a:lnTo>
                <a:lnTo>
                  <a:pt x="728" y="1553"/>
                </a:lnTo>
                <a:lnTo>
                  <a:pt x="731" y="1550"/>
                </a:lnTo>
                <a:lnTo>
                  <a:pt x="732" y="1550"/>
                </a:lnTo>
                <a:lnTo>
                  <a:pt x="745" y="1543"/>
                </a:lnTo>
                <a:lnTo>
                  <a:pt x="747" y="1542"/>
                </a:lnTo>
                <a:lnTo>
                  <a:pt x="749" y="1538"/>
                </a:lnTo>
                <a:lnTo>
                  <a:pt x="752" y="1533"/>
                </a:lnTo>
                <a:lnTo>
                  <a:pt x="753" y="1533"/>
                </a:lnTo>
                <a:lnTo>
                  <a:pt x="753" y="1532"/>
                </a:lnTo>
                <a:lnTo>
                  <a:pt x="757" y="1525"/>
                </a:lnTo>
                <a:lnTo>
                  <a:pt x="757" y="1523"/>
                </a:lnTo>
                <a:lnTo>
                  <a:pt x="758" y="1518"/>
                </a:lnTo>
                <a:lnTo>
                  <a:pt x="757" y="1516"/>
                </a:lnTo>
                <a:lnTo>
                  <a:pt x="757" y="1515"/>
                </a:lnTo>
                <a:lnTo>
                  <a:pt x="757" y="1513"/>
                </a:lnTo>
                <a:lnTo>
                  <a:pt x="755" y="1507"/>
                </a:lnTo>
                <a:lnTo>
                  <a:pt x="753" y="1504"/>
                </a:lnTo>
                <a:lnTo>
                  <a:pt x="752" y="1501"/>
                </a:lnTo>
                <a:lnTo>
                  <a:pt x="745" y="1497"/>
                </a:lnTo>
                <a:lnTo>
                  <a:pt x="741" y="1495"/>
                </a:lnTo>
                <a:lnTo>
                  <a:pt x="737" y="1493"/>
                </a:lnTo>
                <a:lnTo>
                  <a:pt x="734" y="1490"/>
                </a:lnTo>
                <a:lnTo>
                  <a:pt x="733" y="1486"/>
                </a:lnTo>
                <a:lnTo>
                  <a:pt x="733" y="1485"/>
                </a:lnTo>
                <a:lnTo>
                  <a:pt x="733" y="1484"/>
                </a:lnTo>
                <a:lnTo>
                  <a:pt x="733" y="1483"/>
                </a:lnTo>
                <a:lnTo>
                  <a:pt x="734" y="1478"/>
                </a:lnTo>
                <a:lnTo>
                  <a:pt x="736" y="1477"/>
                </a:lnTo>
                <a:lnTo>
                  <a:pt x="737" y="1474"/>
                </a:lnTo>
                <a:lnTo>
                  <a:pt x="739" y="1473"/>
                </a:lnTo>
                <a:lnTo>
                  <a:pt x="741" y="1470"/>
                </a:lnTo>
                <a:lnTo>
                  <a:pt x="742" y="1468"/>
                </a:lnTo>
                <a:lnTo>
                  <a:pt x="744" y="1464"/>
                </a:lnTo>
                <a:lnTo>
                  <a:pt x="744" y="1463"/>
                </a:lnTo>
                <a:lnTo>
                  <a:pt x="745" y="1462"/>
                </a:lnTo>
                <a:lnTo>
                  <a:pt x="748" y="1454"/>
                </a:lnTo>
                <a:lnTo>
                  <a:pt x="750" y="1449"/>
                </a:lnTo>
                <a:lnTo>
                  <a:pt x="753" y="1441"/>
                </a:lnTo>
                <a:lnTo>
                  <a:pt x="758" y="1431"/>
                </a:lnTo>
                <a:lnTo>
                  <a:pt x="763" y="1417"/>
                </a:lnTo>
                <a:lnTo>
                  <a:pt x="765" y="1414"/>
                </a:lnTo>
                <a:lnTo>
                  <a:pt x="761" y="1412"/>
                </a:lnTo>
                <a:lnTo>
                  <a:pt x="741" y="1406"/>
                </a:lnTo>
                <a:lnTo>
                  <a:pt x="545" y="1095"/>
                </a:lnTo>
                <a:lnTo>
                  <a:pt x="545" y="1094"/>
                </a:lnTo>
                <a:lnTo>
                  <a:pt x="544" y="1092"/>
                </a:lnTo>
                <a:lnTo>
                  <a:pt x="540" y="1086"/>
                </a:lnTo>
                <a:lnTo>
                  <a:pt x="536" y="1083"/>
                </a:lnTo>
                <a:lnTo>
                  <a:pt x="535" y="1081"/>
                </a:lnTo>
                <a:lnTo>
                  <a:pt x="535" y="1080"/>
                </a:lnTo>
                <a:lnTo>
                  <a:pt x="530" y="1076"/>
                </a:lnTo>
                <a:lnTo>
                  <a:pt x="530" y="1074"/>
                </a:lnTo>
                <a:lnTo>
                  <a:pt x="533" y="1069"/>
                </a:lnTo>
                <a:lnTo>
                  <a:pt x="531" y="1068"/>
                </a:lnTo>
                <a:lnTo>
                  <a:pt x="517" y="1054"/>
                </a:lnTo>
                <a:lnTo>
                  <a:pt x="446" y="1059"/>
                </a:lnTo>
                <a:lnTo>
                  <a:pt x="417" y="1067"/>
                </a:lnTo>
                <a:lnTo>
                  <a:pt x="400" y="1080"/>
                </a:lnTo>
                <a:lnTo>
                  <a:pt x="396" y="1083"/>
                </a:lnTo>
                <a:lnTo>
                  <a:pt x="298" y="1135"/>
                </a:lnTo>
                <a:lnTo>
                  <a:pt x="296" y="1135"/>
                </a:lnTo>
                <a:lnTo>
                  <a:pt x="288" y="1137"/>
                </a:lnTo>
                <a:lnTo>
                  <a:pt x="280" y="1137"/>
                </a:lnTo>
                <a:lnTo>
                  <a:pt x="273" y="1135"/>
                </a:lnTo>
                <a:lnTo>
                  <a:pt x="251" y="1134"/>
                </a:lnTo>
                <a:lnTo>
                  <a:pt x="248" y="1134"/>
                </a:lnTo>
                <a:lnTo>
                  <a:pt x="229" y="1133"/>
                </a:lnTo>
                <a:lnTo>
                  <a:pt x="210" y="1133"/>
                </a:lnTo>
                <a:lnTo>
                  <a:pt x="204" y="1132"/>
                </a:lnTo>
                <a:lnTo>
                  <a:pt x="200" y="1132"/>
                </a:lnTo>
                <a:lnTo>
                  <a:pt x="190" y="1131"/>
                </a:lnTo>
                <a:lnTo>
                  <a:pt x="174" y="1132"/>
                </a:lnTo>
                <a:lnTo>
                  <a:pt x="161" y="1128"/>
                </a:lnTo>
                <a:lnTo>
                  <a:pt x="151" y="1124"/>
                </a:lnTo>
                <a:lnTo>
                  <a:pt x="146" y="1123"/>
                </a:lnTo>
                <a:lnTo>
                  <a:pt x="145" y="1123"/>
                </a:lnTo>
                <a:lnTo>
                  <a:pt x="145" y="1122"/>
                </a:lnTo>
                <a:lnTo>
                  <a:pt x="131" y="1118"/>
                </a:lnTo>
                <a:lnTo>
                  <a:pt x="120" y="1116"/>
                </a:lnTo>
                <a:lnTo>
                  <a:pt x="120" y="1115"/>
                </a:lnTo>
                <a:lnTo>
                  <a:pt x="119" y="1113"/>
                </a:lnTo>
                <a:lnTo>
                  <a:pt x="120" y="1112"/>
                </a:lnTo>
                <a:lnTo>
                  <a:pt x="120" y="1111"/>
                </a:lnTo>
                <a:lnTo>
                  <a:pt x="120" y="1110"/>
                </a:lnTo>
                <a:lnTo>
                  <a:pt x="120" y="1108"/>
                </a:lnTo>
                <a:lnTo>
                  <a:pt x="120" y="1107"/>
                </a:lnTo>
                <a:lnTo>
                  <a:pt x="120" y="1106"/>
                </a:lnTo>
                <a:lnTo>
                  <a:pt x="122" y="1106"/>
                </a:lnTo>
                <a:lnTo>
                  <a:pt x="122" y="1105"/>
                </a:lnTo>
                <a:lnTo>
                  <a:pt x="122" y="1103"/>
                </a:lnTo>
                <a:lnTo>
                  <a:pt x="122" y="1101"/>
                </a:lnTo>
                <a:lnTo>
                  <a:pt x="120" y="1100"/>
                </a:lnTo>
                <a:lnTo>
                  <a:pt x="120" y="1099"/>
                </a:lnTo>
                <a:lnTo>
                  <a:pt x="122" y="1099"/>
                </a:lnTo>
                <a:lnTo>
                  <a:pt x="123" y="1099"/>
                </a:lnTo>
                <a:lnTo>
                  <a:pt x="124" y="1097"/>
                </a:lnTo>
                <a:lnTo>
                  <a:pt x="123" y="1095"/>
                </a:lnTo>
                <a:lnTo>
                  <a:pt x="122" y="1095"/>
                </a:lnTo>
                <a:lnTo>
                  <a:pt x="122" y="1094"/>
                </a:lnTo>
                <a:lnTo>
                  <a:pt x="120" y="1092"/>
                </a:lnTo>
                <a:lnTo>
                  <a:pt x="119" y="1091"/>
                </a:lnTo>
                <a:lnTo>
                  <a:pt x="120" y="1090"/>
                </a:lnTo>
                <a:lnTo>
                  <a:pt x="119" y="1089"/>
                </a:lnTo>
                <a:lnTo>
                  <a:pt x="119" y="1087"/>
                </a:lnTo>
                <a:lnTo>
                  <a:pt x="118" y="1087"/>
                </a:lnTo>
                <a:lnTo>
                  <a:pt x="119" y="1085"/>
                </a:lnTo>
                <a:lnTo>
                  <a:pt x="119" y="1084"/>
                </a:lnTo>
                <a:lnTo>
                  <a:pt x="120" y="1084"/>
                </a:lnTo>
                <a:lnTo>
                  <a:pt x="120" y="1083"/>
                </a:lnTo>
                <a:lnTo>
                  <a:pt x="119" y="1081"/>
                </a:lnTo>
                <a:lnTo>
                  <a:pt x="119" y="1080"/>
                </a:lnTo>
                <a:lnTo>
                  <a:pt x="120" y="1080"/>
                </a:lnTo>
                <a:lnTo>
                  <a:pt x="119" y="1079"/>
                </a:lnTo>
                <a:lnTo>
                  <a:pt x="118" y="1079"/>
                </a:lnTo>
                <a:lnTo>
                  <a:pt x="118" y="1078"/>
                </a:lnTo>
                <a:lnTo>
                  <a:pt x="118" y="1067"/>
                </a:lnTo>
                <a:lnTo>
                  <a:pt x="117" y="1063"/>
                </a:lnTo>
                <a:lnTo>
                  <a:pt x="117" y="1060"/>
                </a:lnTo>
                <a:lnTo>
                  <a:pt x="115" y="1059"/>
                </a:lnTo>
                <a:lnTo>
                  <a:pt x="114" y="1059"/>
                </a:lnTo>
                <a:lnTo>
                  <a:pt x="114" y="1058"/>
                </a:lnTo>
                <a:lnTo>
                  <a:pt x="115" y="1055"/>
                </a:lnTo>
                <a:lnTo>
                  <a:pt x="115" y="1054"/>
                </a:lnTo>
                <a:lnTo>
                  <a:pt x="115" y="1053"/>
                </a:lnTo>
                <a:lnTo>
                  <a:pt x="115" y="1052"/>
                </a:lnTo>
                <a:lnTo>
                  <a:pt x="114" y="1052"/>
                </a:lnTo>
                <a:lnTo>
                  <a:pt x="113" y="1052"/>
                </a:lnTo>
                <a:lnTo>
                  <a:pt x="111" y="1052"/>
                </a:lnTo>
                <a:lnTo>
                  <a:pt x="111" y="1049"/>
                </a:lnTo>
                <a:lnTo>
                  <a:pt x="111" y="1048"/>
                </a:lnTo>
                <a:lnTo>
                  <a:pt x="109" y="1048"/>
                </a:lnTo>
                <a:lnTo>
                  <a:pt x="111" y="1047"/>
                </a:lnTo>
                <a:lnTo>
                  <a:pt x="109" y="1046"/>
                </a:lnTo>
                <a:lnTo>
                  <a:pt x="109" y="1044"/>
                </a:lnTo>
                <a:lnTo>
                  <a:pt x="111" y="1043"/>
                </a:lnTo>
                <a:lnTo>
                  <a:pt x="109" y="1042"/>
                </a:lnTo>
                <a:lnTo>
                  <a:pt x="109" y="1041"/>
                </a:lnTo>
                <a:lnTo>
                  <a:pt x="109" y="1039"/>
                </a:lnTo>
                <a:lnTo>
                  <a:pt x="112" y="1037"/>
                </a:lnTo>
                <a:lnTo>
                  <a:pt x="112" y="1035"/>
                </a:lnTo>
                <a:lnTo>
                  <a:pt x="113" y="1033"/>
                </a:lnTo>
                <a:lnTo>
                  <a:pt x="113" y="1032"/>
                </a:lnTo>
                <a:lnTo>
                  <a:pt x="113" y="1031"/>
                </a:lnTo>
                <a:lnTo>
                  <a:pt x="113" y="1030"/>
                </a:lnTo>
                <a:lnTo>
                  <a:pt x="113" y="1027"/>
                </a:lnTo>
                <a:lnTo>
                  <a:pt x="112" y="1022"/>
                </a:lnTo>
                <a:lnTo>
                  <a:pt x="111" y="1021"/>
                </a:lnTo>
                <a:lnTo>
                  <a:pt x="109" y="1017"/>
                </a:lnTo>
                <a:lnTo>
                  <a:pt x="111" y="1015"/>
                </a:lnTo>
                <a:lnTo>
                  <a:pt x="109" y="1014"/>
                </a:lnTo>
                <a:lnTo>
                  <a:pt x="108" y="1012"/>
                </a:lnTo>
                <a:lnTo>
                  <a:pt x="107" y="1011"/>
                </a:lnTo>
                <a:lnTo>
                  <a:pt x="106" y="1011"/>
                </a:lnTo>
                <a:lnTo>
                  <a:pt x="103" y="1010"/>
                </a:lnTo>
                <a:lnTo>
                  <a:pt x="101" y="1007"/>
                </a:lnTo>
                <a:lnTo>
                  <a:pt x="99" y="1005"/>
                </a:lnTo>
                <a:lnTo>
                  <a:pt x="98" y="1005"/>
                </a:lnTo>
                <a:lnTo>
                  <a:pt x="96" y="999"/>
                </a:lnTo>
                <a:lnTo>
                  <a:pt x="97" y="996"/>
                </a:lnTo>
                <a:lnTo>
                  <a:pt x="92" y="989"/>
                </a:lnTo>
                <a:lnTo>
                  <a:pt x="91" y="987"/>
                </a:lnTo>
                <a:lnTo>
                  <a:pt x="90" y="985"/>
                </a:lnTo>
                <a:lnTo>
                  <a:pt x="83" y="983"/>
                </a:lnTo>
                <a:lnTo>
                  <a:pt x="80" y="982"/>
                </a:lnTo>
                <a:lnTo>
                  <a:pt x="77" y="979"/>
                </a:lnTo>
                <a:lnTo>
                  <a:pt x="72" y="978"/>
                </a:lnTo>
                <a:lnTo>
                  <a:pt x="69" y="975"/>
                </a:lnTo>
                <a:lnTo>
                  <a:pt x="65" y="973"/>
                </a:lnTo>
                <a:lnTo>
                  <a:pt x="64" y="971"/>
                </a:lnTo>
                <a:lnTo>
                  <a:pt x="56" y="962"/>
                </a:lnTo>
                <a:lnTo>
                  <a:pt x="56" y="961"/>
                </a:lnTo>
                <a:lnTo>
                  <a:pt x="54" y="956"/>
                </a:lnTo>
                <a:lnTo>
                  <a:pt x="48" y="959"/>
                </a:lnTo>
                <a:lnTo>
                  <a:pt x="40" y="956"/>
                </a:lnTo>
                <a:lnTo>
                  <a:pt x="37" y="953"/>
                </a:lnTo>
                <a:lnTo>
                  <a:pt x="34" y="951"/>
                </a:lnTo>
                <a:lnTo>
                  <a:pt x="33" y="947"/>
                </a:lnTo>
                <a:lnTo>
                  <a:pt x="29" y="934"/>
                </a:lnTo>
                <a:lnTo>
                  <a:pt x="26" y="929"/>
                </a:lnTo>
                <a:lnTo>
                  <a:pt x="22" y="920"/>
                </a:lnTo>
                <a:lnTo>
                  <a:pt x="21" y="920"/>
                </a:lnTo>
                <a:lnTo>
                  <a:pt x="17" y="914"/>
                </a:lnTo>
                <a:lnTo>
                  <a:pt x="13" y="897"/>
                </a:lnTo>
                <a:lnTo>
                  <a:pt x="12" y="890"/>
                </a:lnTo>
                <a:lnTo>
                  <a:pt x="11" y="888"/>
                </a:lnTo>
                <a:lnTo>
                  <a:pt x="8" y="876"/>
                </a:lnTo>
                <a:lnTo>
                  <a:pt x="6" y="867"/>
                </a:lnTo>
                <a:lnTo>
                  <a:pt x="1" y="849"/>
                </a:lnTo>
                <a:lnTo>
                  <a:pt x="2" y="849"/>
                </a:lnTo>
                <a:lnTo>
                  <a:pt x="1" y="846"/>
                </a:lnTo>
                <a:lnTo>
                  <a:pt x="1" y="845"/>
                </a:lnTo>
                <a:lnTo>
                  <a:pt x="1" y="844"/>
                </a:lnTo>
                <a:lnTo>
                  <a:pt x="0" y="841"/>
                </a:lnTo>
                <a:lnTo>
                  <a:pt x="0" y="839"/>
                </a:lnTo>
                <a:lnTo>
                  <a:pt x="0" y="838"/>
                </a:lnTo>
                <a:lnTo>
                  <a:pt x="0" y="835"/>
                </a:lnTo>
                <a:lnTo>
                  <a:pt x="1" y="834"/>
                </a:lnTo>
                <a:lnTo>
                  <a:pt x="1" y="831"/>
                </a:lnTo>
                <a:lnTo>
                  <a:pt x="2" y="830"/>
                </a:lnTo>
                <a:lnTo>
                  <a:pt x="2" y="829"/>
                </a:lnTo>
                <a:lnTo>
                  <a:pt x="3" y="828"/>
                </a:lnTo>
                <a:lnTo>
                  <a:pt x="5" y="825"/>
                </a:lnTo>
                <a:lnTo>
                  <a:pt x="5" y="823"/>
                </a:lnTo>
                <a:lnTo>
                  <a:pt x="6" y="822"/>
                </a:lnTo>
                <a:lnTo>
                  <a:pt x="6" y="818"/>
                </a:lnTo>
                <a:lnTo>
                  <a:pt x="7" y="815"/>
                </a:lnTo>
                <a:lnTo>
                  <a:pt x="7" y="813"/>
                </a:lnTo>
                <a:lnTo>
                  <a:pt x="8" y="810"/>
                </a:lnTo>
                <a:lnTo>
                  <a:pt x="8" y="808"/>
                </a:lnTo>
                <a:lnTo>
                  <a:pt x="10" y="804"/>
                </a:lnTo>
                <a:lnTo>
                  <a:pt x="11" y="802"/>
                </a:lnTo>
                <a:lnTo>
                  <a:pt x="11" y="799"/>
                </a:lnTo>
                <a:lnTo>
                  <a:pt x="12" y="798"/>
                </a:lnTo>
                <a:lnTo>
                  <a:pt x="12" y="796"/>
                </a:lnTo>
                <a:lnTo>
                  <a:pt x="13" y="794"/>
                </a:lnTo>
                <a:lnTo>
                  <a:pt x="13" y="793"/>
                </a:lnTo>
                <a:lnTo>
                  <a:pt x="15" y="791"/>
                </a:lnTo>
                <a:lnTo>
                  <a:pt x="16" y="788"/>
                </a:lnTo>
                <a:lnTo>
                  <a:pt x="16" y="786"/>
                </a:lnTo>
                <a:lnTo>
                  <a:pt x="17" y="783"/>
                </a:lnTo>
                <a:lnTo>
                  <a:pt x="17" y="782"/>
                </a:lnTo>
                <a:lnTo>
                  <a:pt x="18" y="781"/>
                </a:lnTo>
                <a:lnTo>
                  <a:pt x="18" y="778"/>
                </a:lnTo>
                <a:lnTo>
                  <a:pt x="19" y="776"/>
                </a:lnTo>
                <a:lnTo>
                  <a:pt x="19" y="774"/>
                </a:lnTo>
                <a:lnTo>
                  <a:pt x="21" y="770"/>
                </a:lnTo>
                <a:lnTo>
                  <a:pt x="21" y="769"/>
                </a:lnTo>
                <a:lnTo>
                  <a:pt x="21" y="762"/>
                </a:lnTo>
                <a:lnTo>
                  <a:pt x="22" y="759"/>
                </a:lnTo>
                <a:lnTo>
                  <a:pt x="22" y="755"/>
                </a:lnTo>
                <a:lnTo>
                  <a:pt x="22" y="754"/>
                </a:lnTo>
                <a:lnTo>
                  <a:pt x="22" y="753"/>
                </a:lnTo>
                <a:lnTo>
                  <a:pt x="22" y="750"/>
                </a:lnTo>
                <a:lnTo>
                  <a:pt x="23" y="748"/>
                </a:lnTo>
                <a:lnTo>
                  <a:pt x="23" y="746"/>
                </a:lnTo>
                <a:lnTo>
                  <a:pt x="24" y="744"/>
                </a:lnTo>
                <a:lnTo>
                  <a:pt x="24" y="742"/>
                </a:lnTo>
                <a:lnTo>
                  <a:pt x="24" y="739"/>
                </a:lnTo>
                <a:lnTo>
                  <a:pt x="24" y="737"/>
                </a:lnTo>
                <a:lnTo>
                  <a:pt x="24" y="735"/>
                </a:lnTo>
                <a:lnTo>
                  <a:pt x="24" y="733"/>
                </a:lnTo>
                <a:lnTo>
                  <a:pt x="24" y="730"/>
                </a:lnTo>
                <a:lnTo>
                  <a:pt x="24" y="729"/>
                </a:lnTo>
                <a:lnTo>
                  <a:pt x="24" y="727"/>
                </a:lnTo>
                <a:lnTo>
                  <a:pt x="23" y="723"/>
                </a:lnTo>
                <a:lnTo>
                  <a:pt x="23" y="722"/>
                </a:lnTo>
                <a:lnTo>
                  <a:pt x="23" y="721"/>
                </a:lnTo>
                <a:lnTo>
                  <a:pt x="23" y="719"/>
                </a:lnTo>
                <a:lnTo>
                  <a:pt x="22" y="717"/>
                </a:lnTo>
                <a:lnTo>
                  <a:pt x="22" y="713"/>
                </a:lnTo>
                <a:lnTo>
                  <a:pt x="21" y="706"/>
                </a:lnTo>
                <a:lnTo>
                  <a:pt x="21" y="701"/>
                </a:lnTo>
                <a:lnTo>
                  <a:pt x="19" y="695"/>
                </a:lnTo>
                <a:lnTo>
                  <a:pt x="18" y="690"/>
                </a:lnTo>
                <a:lnTo>
                  <a:pt x="18" y="686"/>
                </a:lnTo>
                <a:lnTo>
                  <a:pt x="17" y="682"/>
                </a:lnTo>
                <a:lnTo>
                  <a:pt x="17" y="680"/>
                </a:lnTo>
                <a:lnTo>
                  <a:pt x="17" y="676"/>
                </a:lnTo>
                <a:lnTo>
                  <a:pt x="16" y="674"/>
                </a:lnTo>
                <a:lnTo>
                  <a:pt x="16" y="670"/>
                </a:lnTo>
                <a:lnTo>
                  <a:pt x="16" y="666"/>
                </a:lnTo>
                <a:lnTo>
                  <a:pt x="16" y="664"/>
                </a:lnTo>
                <a:lnTo>
                  <a:pt x="16" y="660"/>
                </a:lnTo>
                <a:lnTo>
                  <a:pt x="16" y="657"/>
                </a:lnTo>
                <a:lnTo>
                  <a:pt x="17" y="653"/>
                </a:lnTo>
                <a:lnTo>
                  <a:pt x="17" y="649"/>
                </a:lnTo>
                <a:lnTo>
                  <a:pt x="17" y="648"/>
                </a:lnTo>
                <a:lnTo>
                  <a:pt x="17" y="645"/>
                </a:lnTo>
                <a:lnTo>
                  <a:pt x="17" y="644"/>
                </a:lnTo>
                <a:lnTo>
                  <a:pt x="17" y="642"/>
                </a:lnTo>
                <a:lnTo>
                  <a:pt x="17" y="641"/>
                </a:lnTo>
                <a:lnTo>
                  <a:pt x="17" y="639"/>
                </a:lnTo>
                <a:lnTo>
                  <a:pt x="17" y="631"/>
                </a:lnTo>
                <a:lnTo>
                  <a:pt x="15" y="597"/>
                </a:lnTo>
                <a:lnTo>
                  <a:pt x="16" y="597"/>
                </a:lnTo>
                <a:lnTo>
                  <a:pt x="44" y="612"/>
                </a:lnTo>
                <a:lnTo>
                  <a:pt x="47" y="611"/>
                </a:lnTo>
                <a:lnTo>
                  <a:pt x="55" y="599"/>
                </a:lnTo>
                <a:lnTo>
                  <a:pt x="58" y="593"/>
                </a:lnTo>
                <a:lnTo>
                  <a:pt x="69" y="584"/>
                </a:lnTo>
                <a:lnTo>
                  <a:pt x="76" y="579"/>
                </a:lnTo>
                <a:lnTo>
                  <a:pt x="79" y="578"/>
                </a:lnTo>
                <a:lnTo>
                  <a:pt x="82" y="574"/>
                </a:lnTo>
                <a:lnTo>
                  <a:pt x="86" y="572"/>
                </a:lnTo>
                <a:lnTo>
                  <a:pt x="95" y="565"/>
                </a:lnTo>
                <a:lnTo>
                  <a:pt x="108" y="557"/>
                </a:lnTo>
                <a:lnTo>
                  <a:pt x="109" y="556"/>
                </a:lnTo>
                <a:lnTo>
                  <a:pt x="117" y="547"/>
                </a:lnTo>
                <a:lnTo>
                  <a:pt x="118" y="546"/>
                </a:lnTo>
                <a:lnTo>
                  <a:pt x="117" y="545"/>
                </a:lnTo>
                <a:lnTo>
                  <a:pt x="123" y="542"/>
                </a:lnTo>
                <a:lnTo>
                  <a:pt x="125" y="541"/>
                </a:lnTo>
                <a:lnTo>
                  <a:pt x="130" y="540"/>
                </a:lnTo>
                <a:lnTo>
                  <a:pt x="131" y="538"/>
                </a:lnTo>
                <a:lnTo>
                  <a:pt x="133" y="537"/>
                </a:lnTo>
                <a:lnTo>
                  <a:pt x="143" y="533"/>
                </a:lnTo>
                <a:lnTo>
                  <a:pt x="145" y="532"/>
                </a:lnTo>
                <a:lnTo>
                  <a:pt x="165" y="522"/>
                </a:lnTo>
                <a:lnTo>
                  <a:pt x="171" y="520"/>
                </a:lnTo>
                <a:lnTo>
                  <a:pt x="181" y="513"/>
                </a:lnTo>
                <a:lnTo>
                  <a:pt x="188" y="506"/>
                </a:lnTo>
                <a:lnTo>
                  <a:pt x="194" y="498"/>
                </a:lnTo>
                <a:lnTo>
                  <a:pt x="195" y="497"/>
                </a:lnTo>
                <a:lnTo>
                  <a:pt x="197" y="498"/>
                </a:lnTo>
                <a:lnTo>
                  <a:pt x="204" y="487"/>
                </a:lnTo>
                <a:lnTo>
                  <a:pt x="210" y="479"/>
                </a:lnTo>
                <a:lnTo>
                  <a:pt x="213" y="477"/>
                </a:lnTo>
                <a:lnTo>
                  <a:pt x="214" y="474"/>
                </a:lnTo>
                <a:lnTo>
                  <a:pt x="215" y="473"/>
                </a:lnTo>
                <a:lnTo>
                  <a:pt x="216" y="471"/>
                </a:lnTo>
                <a:lnTo>
                  <a:pt x="221" y="467"/>
                </a:lnTo>
                <a:lnTo>
                  <a:pt x="225" y="462"/>
                </a:lnTo>
                <a:lnTo>
                  <a:pt x="227" y="458"/>
                </a:lnTo>
                <a:lnTo>
                  <a:pt x="227" y="457"/>
                </a:lnTo>
                <a:lnTo>
                  <a:pt x="235" y="451"/>
                </a:lnTo>
                <a:lnTo>
                  <a:pt x="238" y="449"/>
                </a:lnTo>
                <a:lnTo>
                  <a:pt x="246" y="446"/>
                </a:lnTo>
                <a:lnTo>
                  <a:pt x="248" y="445"/>
                </a:lnTo>
                <a:lnTo>
                  <a:pt x="274" y="429"/>
                </a:lnTo>
                <a:lnTo>
                  <a:pt x="275" y="428"/>
                </a:lnTo>
                <a:lnTo>
                  <a:pt x="275" y="429"/>
                </a:lnTo>
                <a:lnTo>
                  <a:pt x="286" y="436"/>
                </a:lnTo>
                <a:lnTo>
                  <a:pt x="294" y="442"/>
                </a:lnTo>
                <a:lnTo>
                  <a:pt x="295" y="444"/>
                </a:lnTo>
                <a:lnTo>
                  <a:pt x="296" y="442"/>
                </a:lnTo>
                <a:lnTo>
                  <a:pt x="296" y="441"/>
                </a:lnTo>
                <a:lnTo>
                  <a:pt x="295" y="421"/>
                </a:lnTo>
                <a:lnTo>
                  <a:pt x="296" y="421"/>
                </a:lnTo>
                <a:lnTo>
                  <a:pt x="302" y="421"/>
                </a:lnTo>
                <a:lnTo>
                  <a:pt x="309" y="423"/>
                </a:lnTo>
                <a:lnTo>
                  <a:pt x="310" y="423"/>
                </a:lnTo>
                <a:lnTo>
                  <a:pt x="326" y="424"/>
                </a:lnTo>
                <a:lnTo>
                  <a:pt x="326" y="419"/>
                </a:lnTo>
                <a:lnTo>
                  <a:pt x="326" y="415"/>
                </a:lnTo>
                <a:lnTo>
                  <a:pt x="328" y="415"/>
                </a:lnTo>
                <a:lnTo>
                  <a:pt x="338" y="415"/>
                </a:lnTo>
                <a:lnTo>
                  <a:pt x="342" y="415"/>
                </a:lnTo>
                <a:lnTo>
                  <a:pt x="343" y="414"/>
                </a:lnTo>
                <a:lnTo>
                  <a:pt x="346" y="414"/>
                </a:lnTo>
                <a:lnTo>
                  <a:pt x="350" y="413"/>
                </a:lnTo>
                <a:lnTo>
                  <a:pt x="352" y="413"/>
                </a:lnTo>
                <a:lnTo>
                  <a:pt x="360" y="412"/>
                </a:lnTo>
                <a:lnTo>
                  <a:pt x="366" y="410"/>
                </a:lnTo>
                <a:lnTo>
                  <a:pt x="378" y="407"/>
                </a:lnTo>
                <a:lnTo>
                  <a:pt x="381" y="407"/>
                </a:lnTo>
                <a:lnTo>
                  <a:pt x="386" y="407"/>
                </a:lnTo>
                <a:lnTo>
                  <a:pt x="390" y="405"/>
                </a:lnTo>
                <a:lnTo>
                  <a:pt x="395" y="405"/>
                </a:lnTo>
                <a:lnTo>
                  <a:pt x="400" y="405"/>
                </a:lnTo>
                <a:lnTo>
                  <a:pt x="403" y="405"/>
                </a:lnTo>
                <a:lnTo>
                  <a:pt x="405" y="409"/>
                </a:lnTo>
                <a:lnTo>
                  <a:pt x="412" y="410"/>
                </a:lnTo>
                <a:lnTo>
                  <a:pt x="427" y="414"/>
                </a:lnTo>
                <a:lnTo>
                  <a:pt x="428" y="414"/>
                </a:lnTo>
                <a:lnTo>
                  <a:pt x="449" y="399"/>
                </a:lnTo>
                <a:lnTo>
                  <a:pt x="451" y="407"/>
                </a:lnTo>
                <a:lnTo>
                  <a:pt x="451" y="408"/>
                </a:lnTo>
                <a:lnTo>
                  <a:pt x="451" y="410"/>
                </a:lnTo>
                <a:lnTo>
                  <a:pt x="451" y="413"/>
                </a:lnTo>
                <a:lnTo>
                  <a:pt x="451" y="417"/>
                </a:lnTo>
                <a:lnTo>
                  <a:pt x="454" y="419"/>
                </a:lnTo>
                <a:lnTo>
                  <a:pt x="455" y="421"/>
                </a:lnTo>
                <a:lnTo>
                  <a:pt x="455" y="426"/>
                </a:lnTo>
                <a:lnTo>
                  <a:pt x="455" y="428"/>
                </a:lnTo>
                <a:lnTo>
                  <a:pt x="455" y="433"/>
                </a:lnTo>
                <a:lnTo>
                  <a:pt x="455" y="439"/>
                </a:lnTo>
                <a:lnTo>
                  <a:pt x="459" y="456"/>
                </a:lnTo>
                <a:lnTo>
                  <a:pt x="459" y="458"/>
                </a:lnTo>
                <a:lnTo>
                  <a:pt x="475" y="457"/>
                </a:lnTo>
                <a:lnTo>
                  <a:pt x="482" y="485"/>
                </a:lnTo>
                <a:lnTo>
                  <a:pt x="486" y="501"/>
                </a:lnTo>
                <a:lnTo>
                  <a:pt x="486" y="503"/>
                </a:lnTo>
                <a:lnTo>
                  <a:pt x="489" y="515"/>
                </a:lnTo>
                <a:lnTo>
                  <a:pt x="526" y="513"/>
                </a:lnTo>
                <a:lnTo>
                  <a:pt x="529" y="511"/>
                </a:lnTo>
                <a:lnTo>
                  <a:pt x="546" y="506"/>
                </a:lnTo>
                <a:lnTo>
                  <a:pt x="546" y="508"/>
                </a:lnTo>
                <a:lnTo>
                  <a:pt x="550" y="516"/>
                </a:lnTo>
                <a:lnTo>
                  <a:pt x="550" y="517"/>
                </a:lnTo>
                <a:lnTo>
                  <a:pt x="552" y="524"/>
                </a:lnTo>
                <a:lnTo>
                  <a:pt x="552" y="525"/>
                </a:lnTo>
                <a:lnTo>
                  <a:pt x="552" y="529"/>
                </a:lnTo>
                <a:lnTo>
                  <a:pt x="551" y="532"/>
                </a:lnTo>
                <a:lnTo>
                  <a:pt x="547" y="533"/>
                </a:lnTo>
                <a:lnTo>
                  <a:pt x="546" y="538"/>
                </a:lnTo>
                <a:lnTo>
                  <a:pt x="546" y="540"/>
                </a:lnTo>
                <a:lnTo>
                  <a:pt x="546" y="541"/>
                </a:lnTo>
                <a:lnTo>
                  <a:pt x="549" y="540"/>
                </a:lnTo>
                <a:lnTo>
                  <a:pt x="556" y="561"/>
                </a:lnTo>
                <a:lnTo>
                  <a:pt x="558" y="567"/>
                </a:lnTo>
                <a:lnTo>
                  <a:pt x="567" y="565"/>
                </a:lnTo>
                <a:lnTo>
                  <a:pt x="568" y="573"/>
                </a:lnTo>
                <a:lnTo>
                  <a:pt x="574" y="589"/>
                </a:lnTo>
                <a:lnTo>
                  <a:pt x="576" y="593"/>
                </a:lnTo>
                <a:lnTo>
                  <a:pt x="576" y="623"/>
                </a:lnTo>
                <a:lnTo>
                  <a:pt x="589" y="618"/>
                </a:lnTo>
                <a:lnTo>
                  <a:pt x="594" y="616"/>
                </a:lnTo>
                <a:lnTo>
                  <a:pt x="603" y="612"/>
                </a:lnTo>
                <a:lnTo>
                  <a:pt x="619" y="602"/>
                </a:lnTo>
                <a:lnTo>
                  <a:pt x="622" y="612"/>
                </a:lnTo>
                <a:lnTo>
                  <a:pt x="670" y="627"/>
                </a:lnTo>
                <a:lnTo>
                  <a:pt x="693" y="634"/>
                </a:lnTo>
                <a:lnTo>
                  <a:pt x="701" y="633"/>
                </a:lnTo>
                <a:lnTo>
                  <a:pt x="704" y="633"/>
                </a:lnTo>
                <a:lnTo>
                  <a:pt x="710" y="633"/>
                </a:lnTo>
                <a:lnTo>
                  <a:pt x="717" y="633"/>
                </a:lnTo>
                <a:lnTo>
                  <a:pt x="722" y="632"/>
                </a:lnTo>
                <a:lnTo>
                  <a:pt x="729" y="632"/>
                </a:lnTo>
                <a:lnTo>
                  <a:pt x="738" y="631"/>
                </a:lnTo>
                <a:lnTo>
                  <a:pt x="744" y="629"/>
                </a:lnTo>
                <a:lnTo>
                  <a:pt x="753" y="628"/>
                </a:lnTo>
                <a:lnTo>
                  <a:pt x="761" y="627"/>
                </a:lnTo>
                <a:lnTo>
                  <a:pt x="769" y="626"/>
                </a:lnTo>
                <a:lnTo>
                  <a:pt x="775" y="625"/>
                </a:lnTo>
                <a:lnTo>
                  <a:pt x="782" y="623"/>
                </a:lnTo>
                <a:lnTo>
                  <a:pt x="790" y="621"/>
                </a:lnTo>
                <a:lnTo>
                  <a:pt x="792" y="621"/>
                </a:lnTo>
                <a:lnTo>
                  <a:pt x="800" y="618"/>
                </a:lnTo>
                <a:lnTo>
                  <a:pt x="802" y="617"/>
                </a:lnTo>
                <a:lnTo>
                  <a:pt x="804" y="617"/>
                </a:lnTo>
                <a:lnTo>
                  <a:pt x="807" y="616"/>
                </a:lnTo>
                <a:lnTo>
                  <a:pt x="808" y="616"/>
                </a:lnTo>
                <a:lnTo>
                  <a:pt x="816" y="613"/>
                </a:lnTo>
                <a:lnTo>
                  <a:pt x="825" y="610"/>
                </a:lnTo>
                <a:lnTo>
                  <a:pt x="836" y="606"/>
                </a:lnTo>
                <a:lnTo>
                  <a:pt x="844" y="602"/>
                </a:lnTo>
                <a:lnTo>
                  <a:pt x="851" y="599"/>
                </a:lnTo>
                <a:lnTo>
                  <a:pt x="855" y="597"/>
                </a:lnTo>
                <a:lnTo>
                  <a:pt x="864" y="594"/>
                </a:lnTo>
                <a:lnTo>
                  <a:pt x="871" y="590"/>
                </a:lnTo>
                <a:lnTo>
                  <a:pt x="881" y="584"/>
                </a:lnTo>
                <a:lnTo>
                  <a:pt x="887" y="581"/>
                </a:lnTo>
                <a:lnTo>
                  <a:pt x="889" y="584"/>
                </a:lnTo>
                <a:lnTo>
                  <a:pt x="891" y="585"/>
                </a:lnTo>
                <a:lnTo>
                  <a:pt x="915" y="610"/>
                </a:lnTo>
                <a:lnTo>
                  <a:pt x="926" y="621"/>
                </a:lnTo>
                <a:lnTo>
                  <a:pt x="931" y="626"/>
                </a:lnTo>
                <a:lnTo>
                  <a:pt x="956" y="650"/>
                </a:lnTo>
                <a:lnTo>
                  <a:pt x="957" y="650"/>
                </a:lnTo>
                <a:lnTo>
                  <a:pt x="972" y="665"/>
                </a:lnTo>
                <a:lnTo>
                  <a:pt x="973" y="666"/>
                </a:lnTo>
                <a:lnTo>
                  <a:pt x="977" y="669"/>
                </a:lnTo>
                <a:lnTo>
                  <a:pt x="994" y="686"/>
                </a:lnTo>
                <a:lnTo>
                  <a:pt x="995" y="685"/>
                </a:lnTo>
                <a:lnTo>
                  <a:pt x="1015" y="707"/>
                </a:lnTo>
                <a:lnTo>
                  <a:pt x="1019" y="711"/>
                </a:lnTo>
                <a:lnTo>
                  <a:pt x="1026" y="716"/>
                </a:lnTo>
                <a:lnTo>
                  <a:pt x="1032" y="719"/>
                </a:lnTo>
                <a:lnTo>
                  <a:pt x="1043" y="727"/>
                </a:lnTo>
                <a:lnTo>
                  <a:pt x="1046" y="726"/>
                </a:lnTo>
                <a:lnTo>
                  <a:pt x="1047" y="726"/>
                </a:lnTo>
                <a:lnTo>
                  <a:pt x="1051" y="727"/>
                </a:lnTo>
                <a:lnTo>
                  <a:pt x="1052" y="728"/>
                </a:lnTo>
                <a:lnTo>
                  <a:pt x="1057" y="729"/>
                </a:lnTo>
                <a:lnTo>
                  <a:pt x="1062" y="732"/>
                </a:lnTo>
                <a:lnTo>
                  <a:pt x="1069" y="735"/>
                </a:lnTo>
                <a:lnTo>
                  <a:pt x="1074" y="737"/>
                </a:lnTo>
                <a:lnTo>
                  <a:pt x="1079" y="738"/>
                </a:lnTo>
                <a:lnTo>
                  <a:pt x="1080" y="739"/>
                </a:lnTo>
                <a:lnTo>
                  <a:pt x="1099" y="749"/>
                </a:lnTo>
                <a:lnTo>
                  <a:pt x="1105" y="751"/>
                </a:lnTo>
                <a:lnTo>
                  <a:pt x="1107" y="751"/>
                </a:lnTo>
                <a:lnTo>
                  <a:pt x="1110" y="753"/>
                </a:lnTo>
                <a:lnTo>
                  <a:pt x="1111" y="753"/>
                </a:lnTo>
                <a:lnTo>
                  <a:pt x="1112" y="754"/>
                </a:lnTo>
                <a:lnTo>
                  <a:pt x="1112" y="753"/>
                </a:lnTo>
                <a:lnTo>
                  <a:pt x="1112" y="751"/>
                </a:lnTo>
                <a:lnTo>
                  <a:pt x="1112" y="750"/>
                </a:lnTo>
                <a:lnTo>
                  <a:pt x="1112" y="749"/>
                </a:lnTo>
                <a:lnTo>
                  <a:pt x="1111" y="748"/>
                </a:lnTo>
                <a:lnTo>
                  <a:pt x="1111" y="746"/>
                </a:lnTo>
                <a:lnTo>
                  <a:pt x="1112" y="746"/>
                </a:lnTo>
                <a:lnTo>
                  <a:pt x="1112" y="745"/>
                </a:lnTo>
                <a:lnTo>
                  <a:pt x="1113" y="745"/>
                </a:lnTo>
                <a:lnTo>
                  <a:pt x="1115" y="745"/>
                </a:lnTo>
                <a:lnTo>
                  <a:pt x="1115" y="744"/>
                </a:lnTo>
                <a:lnTo>
                  <a:pt x="1115" y="743"/>
                </a:lnTo>
                <a:lnTo>
                  <a:pt x="1115" y="742"/>
                </a:lnTo>
                <a:lnTo>
                  <a:pt x="1115" y="740"/>
                </a:lnTo>
                <a:lnTo>
                  <a:pt x="1115" y="739"/>
                </a:lnTo>
                <a:lnTo>
                  <a:pt x="1113" y="738"/>
                </a:lnTo>
                <a:lnTo>
                  <a:pt x="1113" y="737"/>
                </a:lnTo>
                <a:lnTo>
                  <a:pt x="1112" y="735"/>
                </a:lnTo>
                <a:lnTo>
                  <a:pt x="1112" y="734"/>
                </a:lnTo>
                <a:lnTo>
                  <a:pt x="1112" y="733"/>
                </a:lnTo>
                <a:lnTo>
                  <a:pt x="1111" y="730"/>
                </a:lnTo>
                <a:lnTo>
                  <a:pt x="1111" y="728"/>
                </a:lnTo>
                <a:lnTo>
                  <a:pt x="1110" y="727"/>
                </a:lnTo>
                <a:lnTo>
                  <a:pt x="1110" y="726"/>
                </a:lnTo>
                <a:lnTo>
                  <a:pt x="1110" y="724"/>
                </a:lnTo>
                <a:lnTo>
                  <a:pt x="1110" y="723"/>
                </a:lnTo>
                <a:lnTo>
                  <a:pt x="1108" y="723"/>
                </a:lnTo>
                <a:lnTo>
                  <a:pt x="1110" y="723"/>
                </a:lnTo>
                <a:lnTo>
                  <a:pt x="1110" y="722"/>
                </a:lnTo>
                <a:lnTo>
                  <a:pt x="1110" y="719"/>
                </a:lnTo>
                <a:lnTo>
                  <a:pt x="1110" y="718"/>
                </a:lnTo>
                <a:lnTo>
                  <a:pt x="1111" y="718"/>
                </a:lnTo>
                <a:lnTo>
                  <a:pt x="1112" y="717"/>
                </a:lnTo>
                <a:lnTo>
                  <a:pt x="1113" y="717"/>
                </a:lnTo>
                <a:lnTo>
                  <a:pt x="1117" y="714"/>
                </a:lnTo>
                <a:lnTo>
                  <a:pt x="1118" y="713"/>
                </a:lnTo>
                <a:lnTo>
                  <a:pt x="1119" y="713"/>
                </a:lnTo>
                <a:lnTo>
                  <a:pt x="1121" y="713"/>
                </a:lnTo>
                <a:lnTo>
                  <a:pt x="1123" y="713"/>
                </a:lnTo>
                <a:lnTo>
                  <a:pt x="1124" y="713"/>
                </a:lnTo>
                <a:lnTo>
                  <a:pt x="1124" y="712"/>
                </a:lnTo>
                <a:lnTo>
                  <a:pt x="1127" y="710"/>
                </a:lnTo>
                <a:lnTo>
                  <a:pt x="1132" y="708"/>
                </a:lnTo>
                <a:lnTo>
                  <a:pt x="1133" y="708"/>
                </a:lnTo>
                <a:lnTo>
                  <a:pt x="1137" y="706"/>
                </a:lnTo>
                <a:lnTo>
                  <a:pt x="1135" y="703"/>
                </a:lnTo>
                <a:lnTo>
                  <a:pt x="1138" y="703"/>
                </a:lnTo>
                <a:lnTo>
                  <a:pt x="1139" y="702"/>
                </a:lnTo>
                <a:lnTo>
                  <a:pt x="1140" y="702"/>
                </a:lnTo>
                <a:lnTo>
                  <a:pt x="1142" y="702"/>
                </a:lnTo>
                <a:lnTo>
                  <a:pt x="1143" y="701"/>
                </a:lnTo>
                <a:lnTo>
                  <a:pt x="1149" y="701"/>
                </a:lnTo>
                <a:lnTo>
                  <a:pt x="1150" y="700"/>
                </a:lnTo>
                <a:lnTo>
                  <a:pt x="1153" y="700"/>
                </a:lnTo>
                <a:lnTo>
                  <a:pt x="1156" y="696"/>
                </a:lnTo>
                <a:lnTo>
                  <a:pt x="1154" y="694"/>
                </a:lnTo>
                <a:lnTo>
                  <a:pt x="1153" y="691"/>
                </a:lnTo>
                <a:lnTo>
                  <a:pt x="1151" y="684"/>
                </a:lnTo>
                <a:lnTo>
                  <a:pt x="1153" y="679"/>
                </a:lnTo>
                <a:lnTo>
                  <a:pt x="1153" y="674"/>
                </a:lnTo>
                <a:lnTo>
                  <a:pt x="1154" y="673"/>
                </a:lnTo>
                <a:lnTo>
                  <a:pt x="1155" y="671"/>
                </a:lnTo>
                <a:lnTo>
                  <a:pt x="1156" y="670"/>
                </a:lnTo>
                <a:lnTo>
                  <a:pt x="1158" y="669"/>
                </a:lnTo>
                <a:lnTo>
                  <a:pt x="1158" y="668"/>
                </a:lnTo>
                <a:lnTo>
                  <a:pt x="1158" y="666"/>
                </a:lnTo>
                <a:lnTo>
                  <a:pt x="1158" y="665"/>
                </a:lnTo>
                <a:lnTo>
                  <a:pt x="1158" y="664"/>
                </a:lnTo>
                <a:lnTo>
                  <a:pt x="1160" y="660"/>
                </a:lnTo>
                <a:lnTo>
                  <a:pt x="1161" y="660"/>
                </a:lnTo>
                <a:lnTo>
                  <a:pt x="1161" y="658"/>
                </a:lnTo>
                <a:lnTo>
                  <a:pt x="1163" y="658"/>
                </a:lnTo>
                <a:lnTo>
                  <a:pt x="1164" y="654"/>
                </a:lnTo>
                <a:lnTo>
                  <a:pt x="1164" y="653"/>
                </a:lnTo>
                <a:lnTo>
                  <a:pt x="1165" y="652"/>
                </a:lnTo>
                <a:lnTo>
                  <a:pt x="1166" y="652"/>
                </a:lnTo>
                <a:lnTo>
                  <a:pt x="1167" y="652"/>
                </a:lnTo>
                <a:lnTo>
                  <a:pt x="1167" y="650"/>
                </a:lnTo>
                <a:lnTo>
                  <a:pt x="1167" y="649"/>
                </a:lnTo>
                <a:lnTo>
                  <a:pt x="1167" y="648"/>
                </a:lnTo>
                <a:lnTo>
                  <a:pt x="1167" y="647"/>
                </a:lnTo>
                <a:lnTo>
                  <a:pt x="1171" y="642"/>
                </a:lnTo>
                <a:lnTo>
                  <a:pt x="1174" y="639"/>
                </a:lnTo>
                <a:lnTo>
                  <a:pt x="1175" y="638"/>
                </a:lnTo>
                <a:lnTo>
                  <a:pt x="1176" y="637"/>
                </a:lnTo>
                <a:lnTo>
                  <a:pt x="1177" y="636"/>
                </a:lnTo>
                <a:lnTo>
                  <a:pt x="1179" y="634"/>
                </a:lnTo>
                <a:lnTo>
                  <a:pt x="1180" y="633"/>
                </a:lnTo>
                <a:lnTo>
                  <a:pt x="1180" y="632"/>
                </a:lnTo>
                <a:lnTo>
                  <a:pt x="1181" y="632"/>
                </a:lnTo>
                <a:lnTo>
                  <a:pt x="1182" y="629"/>
                </a:lnTo>
                <a:lnTo>
                  <a:pt x="1185" y="627"/>
                </a:lnTo>
                <a:lnTo>
                  <a:pt x="1185" y="626"/>
                </a:lnTo>
                <a:lnTo>
                  <a:pt x="1186" y="625"/>
                </a:lnTo>
                <a:lnTo>
                  <a:pt x="1186" y="623"/>
                </a:lnTo>
                <a:lnTo>
                  <a:pt x="1187" y="622"/>
                </a:lnTo>
                <a:lnTo>
                  <a:pt x="1187" y="621"/>
                </a:lnTo>
                <a:lnTo>
                  <a:pt x="1188" y="621"/>
                </a:lnTo>
                <a:lnTo>
                  <a:pt x="1191" y="620"/>
                </a:lnTo>
                <a:lnTo>
                  <a:pt x="1191" y="618"/>
                </a:lnTo>
                <a:lnTo>
                  <a:pt x="1191" y="617"/>
                </a:lnTo>
                <a:lnTo>
                  <a:pt x="1191" y="616"/>
                </a:lnTo>
                <a:lnTo>
                  <a:pt x="1192" y="615"/>
                </a:lnTo>
                <a:lnTo>
                  <a:pt x="1192" y="613"/>
                </a:lnTo>
                <a:lnTo>
                  <a:pt x="1193" y="613"/>
                </a:lnTo>
                <a:lnTo>
                  <a:pt x="1195" y="612"/>
                </a:lnTo>
                <a:lnTo>
                  <a:pt x="1197" y="611"/>
                </a:lnTo>
                <a:lnTo>
                  <a:pt x="1199" y="611"/>
                </a:lnTo>
                <a:lnTo>
                  <a:pt x="1203" y="609"/>
                </a:lnTo>
                <a:lnTo>
                  <a:pt x="1204" y="609"/>
                </a:lnTo>
                <a:lnTo>
                  <a:pt x="1206" y="609"/>
                </a:lnTo>
                <a:lnTo>
                  <a:pt x="1207" y="609"/>
                </a:lnTo>
                <a:lnTo>
                  <a:pt x="1208" y="607"/>
                </a:lnTo>
                <a:lnTo>
                  <a:pt x="1208" y="606"/>
                </a:lnTo>
                <a:lnTo>
                  <a:pt x="1209" y="605"/>
                </a:lnTo>
                <a:lnTo>
                  <a:pt x="1211" y="604"/>
                </a:lnTo>
                <a:lnTo>
                  <a:pt x="1212" y="602"/>
                </a:lnTo>
                <a:lnTo>
                  <a:pt x="1213" y="601"/>
                </a:lnTo>
                <a:lnTo>
                  <a:pt x="1215" y="601"/>
                </a:lnTo>
                <a:lnTo>
                  <a:pt x="1218" y="600"/>
                </a:lnTo>
                <a:lnTo>
                  <a:pt x="1219" y="600"/>
                </a:lnTo>
                <a:lnTo>
                  <a:pt x="1219" y="599"/>
                </a:lnTo>
                <a:lnTo>
                  <a:pt x="1220" y="597"/>
                </a:lnTo>
                <a:lnTo>
                  <a:pt x="1222" y="596"/>
                </a:lnTo>
                <a:lnTo>
                  <a:pt x="1223" y="597"/>
                </a:lnTo>
                <a:lnTo>
                  <a:pt x="1224" y="597"/>
                </a:lnTo>
                <a:lnTo>
                  <a:pt x="1224" y="599"/>
                </a:lnTo>
                <a:lnTo>
                  <a:pt x="1225" y="597"/>
                </a:lnTo>
                <a:lnTo>
                  <a:pt x="1231" y="594"/>
                </a:lnTo>
                <a:lnTo>
                  <a:pt x="1233" y="594"/>
                </a:lnTo>
                <a:lnTo>
                  <a:pt x="1234" y="594"/>
                </a:lnTo>
                <a:lnTo>
                  <a:pt x="1235" y="594"/>
                </a:lnTo>
                <a:lnTo>
                  <a:pt x="1236" y="591"/>
                </a:lnTo>
                <a:lnTo>
                  <a:pt x="1239" y="590"/>
                </a:lnTo>
                <a:lnTo>
                  <a:pt x="1240" y="589"/>
                </a:lnTo>
                <a:lnTo>
                  <a:pt x="1243" y="588"/>
                </a:lnTo>
                <a:lnTo>
                  <a:pt x="1244" y="588"/>
                </a:lnTo>
                <a:lnTo>
                  <a:pt x="1245" y="586"/>
                </a:lnTo>
                <a:lnTo>
                  <a:pt x="1246" y="585"/>
                </a:lnTo>
                <a:lnTo>
                  <a:pt x="1247" y="584"/>
                </a:lnTo>
                <a:lnTo>
                  <a:pt x="1244" y="577"/>
                </a:lnTo>
                <a:lnTo>
                  <a:pt x="1243" y="575"/>
                </a:lnTo>
                <a:lnTo>
                  <a:pt x="1234" y="561"/>
                </a:lnTo>
                <a:lnTo>
                  <a:pt x="1224" y="543"/>
                </a:lnTo>
                <a:lnTo>
                  <a:pt x="1239" y="532"/>
                </a:lnTo>
                <a:lnTo>
                  <a:pt x="1229" y="520"/>
                </a:lnTo>
                <a:lnTo>
                  <a:pt x="1222" y="525"/>
                </a:lnTo>
                <a:lnTo>
                  <a:pt x="1215" y="516"/>
                </a:lnTo>
                <a:lnTo>
                  <a:pt x="1209" y="509"/>
                </a:lnTo>
                <a:lnTo>
                  <a:pt x="1225" y="498"/>
                </a:lnTo>
                <a:lnTo>
                  <a:pt x="1208" y="473"/>
                </a:lnTo>
                <a:lnTo>
                  <a:pt x="1231" y="468"/>
                </a:lnTo>
                <a:lnTo>
                  <a:pt x="1250" y="463"/>
                </a:lnTo>
                <a:lnTo>
                  <a:pt x="1251" y="463"/>
                </a:lnTo>
                <a:lnTo>
                  <a:pt x="1252" y="463"/>
                </a:lnTo>
                <a:lnTo>
                  <a:pt x="1271" y="458"/>
                </a:lnTo>
                <a:lnTo>
                  <a:pt x="1279" y="456"/>
                </a:lnTo>
                <a:lnTo>
                  <a:pt x="1287" y="455"/>
                </a:lnTo>
                <a:lnTo>
                  <a:pt x="1289" y="453"/>
                </a:lnTo>
                <a:lnTo>
                  <a:pt x="1291" y="453"/>
                </a:lnTo>
                <a:lnTo>
                  <a:pt x="1298" y="452"/>
                </a:lnTo>
                <a:lnTo>
                  <a:pt x="1332" y="444"/>
                </a:lnTo>
                <a:lnTo>
                  <a:pt x="1356" y="437"/>
                </a:lnTo>
                <a:lnTo>
                  <a:pt x="1356" y="425"/>
                </a:lnTo>
                <a:lnTo>
                  <a:pt x="1353" y="415"/>
                </a:lnTo>
                <a:lnTo>
                  <a:pt x="1352" y="413"/>
                </a:lnTo>
                <a:lnTo>
                  <a:pt x="1363" y="409"/>
                </a:lnTo>
                <a:lnTo>
                  <a:pt x="1363" y="410"/>
                </a:lnTo>
                <a:lnTo>
                  <a:pt x="1382" y="403"/>
                </a:lnTo>
                <a:lnTo>
                  <a:pt x="1398" y="399"/>
                </a:lnTo>
                <a:lnTo>
                  <a:pt x="1416" y="391"/>
                </a:lnTo>
                <a:lnTo>
                  <a:pt x="1422" y="388"/>
                </a:lnTo>
                <a:lnTo>
                  <a:pt x="1431" y="384"/>
                </a:lnTo>
                <a:lnTo>
                  <a:pt x="1420" y="352"/>
                </a:lnTo>
                <a:lnTo>
                  <a:pt x="1420" y="351"/>
                </a:lnTo>
                <a:lnTo>
                  <a:pt x="1418" y="346"/>
                </a:lnTo>
                <a:lnTo>
                  <a:pt x="1416" y="338"/>
                </a:lnTo>
                <a:lnTo>
                  <a:pt x="1406" y="303"/>
                </a:lnTo>
                <a:lnTo>
                  <a:pt x="1406" y="302"/>
                </a:lnTo>
                <a:lnTo>
                  <a:pt x="1414" y="300"/>
                </a:lnTo>
                <a:lnTo>
                  <a:pt x="1423" y="297"/>
                </a:lnTo>
                <a:lnTo>
                  <a:pt x="1455" y="285"/>
                </a:lnTo>
                <a:lnTo>
                  <a:pt x="1484" y="275"/>
                </a:lnTo>
                <a:lnTo>
                  <a:pt x="1485" y="274"/>
                </a:lnTo>
                <a:lnTo>
                  <a:pt x="1475" y="252"/>
                </a:lnTo>
                <a:lnTo>
                  <a:pt x="1473" y="245"/>
                </a:lnTo>
                <a:lnTo>
                  <a:pt x="1463" y="224"/>
                </a:lnTo>
                <a:lnTo>
                  <a:pt x="1465" y="223"/>
                </a:lnTo>
                <a:lnTo>
                  <a:pt x="1462" y="217"/>
                </a:lnTo>
                <a:lnTo>
                  <a:pt x="1459" y="217"/>
                </a:lnTo>
                <a:lnTo>
                  <a:pt x="1458" y="217"/>
                </a:lnTo>
                <a:lnTo>
                  <a:pt x="1453" y="208"/>
                </a:lnTo>
                <a:lnTo>
                  <a:pt x="1449" y="205"/>
                </a:lnTo>
                <a:lnTo>
                  <a:pt x="1446" y="199"/>
                </a:lnTo>
                <a:lnTo>
                  <a:pt x="1444" y="196"/>
                </a:lnTo>
                <a:lnTo>
                  <a:pt x="1442" y="192"/>
                </a:lnTo>
                <a:lnTo>
                  <a:pt x="1439" y="190"/>
                </a:lnTo>
                <a:lnTo>
                  <a:pt x="1437" y="189"/>
                </a:lnTo>
                <a:lnTo>
                  <a:pt x="1434" y="188"/>
                </a:lnTo>
                <a:lnTo>
                  <a:pt x="1433" y="185"/>
                </a:lnTo>
                <a:lnTo>
                  <a:pt x="1427" y="183"/>
                </a:lnTo>
                <a:lnTo>
                  <a:pt x="1425" y="183"/>
                </a:lnTo>
                <a:lnTo>
                  <a:pt x="1421" y="180"/>
                </a:lnTo>
                <a:lnTo>
                  <a:pt x="1417" y="179"/>
                </a:lnTo>
                <a:lnTo>
                  <a:pt x="1415" y="176"/>
                </a:lnTo>
                <a:lnTo>
                  <a:pt x="1411" y="173"/>
                </a:lnTo>
                <a:lnTo>
                  <a:pt x="1409" y="172"/>
                </a:lnTo>
                <a:lnTo>
                  <a:pt x="1399" y="167"/>
                </a:lnTo>
                <a:lnTo>
                  <a:pt x="1400" y="165"/>
                </a:lnTo>
                <a:lnTo>
                  <a:pt x="1443" y="149"/>
                </a:lnTo>
                <a:lnTo>
                  <a:pt x="1453" y="146"/>
                </a:lnTo>
                <a:lnTo>
                  <a:pt x="1455" y="144"/>
                </a:lnTo>
                <a:lnTo>
                  <a:pt x="1463" y="141"/>
                </a:lnTo>
                <a:lnTo>
                  <a:pt x="1464" y="140"/>
                </a:lnTo>
                <a:lnTo>
                  <a:pt x="1457" y="130"/>
                </a:lnTo>
                <a:lnTo>
                  <a:pt x="1466" y="121"/>
                </a:lnTo>
                <a:lnTo>
                  <a:pt x="1470" y="121"/>
                </a:lnTo>
                <a:lnTo>
                  <a:pt x="1476" y="122"/>
                </a:lnTo>
                <a:lnTo>
                  <a:pt x="1478" y="123"/>
                </a:lnTo>
                <a:lnTo>
                  <a:pt x="1482" y="125"/>
                </a:lnTo>
                <a:lnTo>
                  <a:pt x="1490" y="127"/>
                </a:lnTo>
                <a:lnTo>
                  <a:pt x="1492" y="126"/>
                </a:lnTo>
                <a:lnTo>
                  <a:pt x="1495" y="126"/>
                </a:lnTo>
                <a:lnTo>
                  <a:pt x="1500" y="127"/>
                </a:lnTo>
                <a:lnTo>
                  <a:pt x="1507" y="135"/>
                </a:lnTo>
                <a:lnTo>
                  <a:pt x="1508" y="137"/>
                </a:lnTo>
                <a:lnTo>
                  <a:pt x="1510" y="136"/>
                </a:lnTo>
                <a:lnTo>
                  <a:pt x="1513" y="136"/>
                </a:lnTo>
                <a:lnTo>
                  <a:pt x="1524" y="132"/>
                </a:lnTo>
                <a:lnTo>
                  <a:pt x="1527" y="131"/>
                </a:lnTo>
                <a:lnTo>
                  <a:pt x="1533" y="127"/>
                </a:lnTo>
                <a:lnTo>
                  <a:pt x="1544" y="122"/>
                </a:lnTo>
                <a:lnTo>
                  <a:pt x="1555" y="127"/>
                </a:lnTo>
                <a:lnTo>
                  <a:pt x="1558" y="136"/>
                </a:lnTo>
                <a:lnTo>
                  <a:pt x="1560" y="135"/>
                </a:lnTo>
                <a:lnTo>
                  <a:pt x="1559" y="132"/>
                </a:lnTo>
                <a:lnTo>
                  <a:pt x="1561" y="121"/>
                </a:lnTo>
                <a:lnTo>
                  <a:pt x="1572" y="107"/>
                </a:lnTo>
                <a:lnTo>
                  <a:pt x="1554" y="98"/>
                </a:lnTo>
                <a:lnTo>
                  <a:pt x="1553" y="93"/>
                </a:lnTo>
                <a:lnTo>
                  <a:pt x="1555" y="90"/>
                </a:lnTo>
                <a:lnTo>
                  <a:pt x="1555" y="89"/>
                </a:lnTo>
                <a:lnTo>
                  <a:pt x="1556" y="89"/>
                </a:lnTo>
                <a:lnTo>
                  <a:pt x="1558" y="91"/>
                </a:lnTo>
                <a:lnTo>
                  <a:pt x="1559" y="91"/>
                </a:lnTo>
                <a:lnTo>
                  <a:pt x="1561" y="93"/>
                </a:lnTo>
                <a:lnTo>
                  <a:pt x="1571" y="96"/>
                </a:lnTo>
                <a:lnTo>
                  <a:pt x="1576" y="99"/>
                </a:lnTo>
                <a:lnTo>
                  <a:pt x="1580" y="95"/>
                </a:lnTo>
                <a:lnTo>
                  <a:pt x="1593" y="85"/>
                </a:lnTo>
                <a:lnTo>
                  <a:pt x="1604" y="88"/>
                </a:lnTo>
                <a:lnTo>
                  <a:pt x="1623" y="91"/>
                </a:lnTo>
                <a:lnTo>
                  <a:pt x="1631" y="94"/>
                </a:lnTo>
                <a:lnTo>
                  <a:pt x="1633" y="93"/>
                </a:lnTo>
                <a:lnTo>
                  <a:pt x="1651" y="83"/>
                </a:lnTo>
                <a:lnTo>
                  <a:pt x="1667" y="74"/>
                </a:lnTo>
                <a:lnTo>
                  <a:pt x="1674" y="71"/>
                </a:lnTo>
                <a:lnTo>
                  <a:pt x="1679" y="77"/>
                </a:lnTo>
                <a:lnTo>
                  <a:pt x="1682" y="77"/>
                </a:lnTo>
                <a:lnTo>
                  <a:pt x="1683" y="78"/>
                </a:lnTo>
                <a:lnTo>
                  <a:pt x="1676" y="96"/>
                </a:lnTo>
                <a:lnTo>
                  <a:pt x="1682" y="103"/>
                </a:lnTo>
                <a:lnTo>
                  <a:pt x="1689" y="111"/>
                </a:lnTo>
                <a:lnTo>
                  <a:pt x="1700" y="130"/>
                </a:lnTo>
                <a:lnTo>
                  <a:pt x="1699" y="131"/>
                </a:lnTo>
                <a:lnTo>
                  <a:pt x="1698" y="132"/>
                </a:lnTo>
                <a:lnTo>
                  <a:pt x="1690" y="138"/>
                </a:lnTo>
                <a:lnTo>
                  <a:pt x="1690" y="140"/>
                </a:lnTo>
                <a:lnTo>
                  <a:pt x="1690" y="156"/>
                </a:lnTo>
                <a:lnTo>
                  <a:pt x="1694" y="157"/>
                </a:lnTo>
                <a:lnTo>
                  <a:pt x="1698" y="159"/>
                </a:lnTo>
                <a:lnTo>
                  <a:pt x="1698" y="160"/>
                </a:lnTo>
                <a:lnTo>
                  <a:pt x="1699" y="163"/>
                </a:lnTo>
                <a:lnTo>
                  <a:pt x="1704" y="160"/>
                </a:lnTo>
                <a:lnTo>
                  <a:pt x="1705" y="159"/>
                </a:lnTo>
                <a:lnTo>
                  <a:pt x="1708" y="158"/>
                </a:lnTo>
                <a:lnTo>
                  <a:pt x="1709" y="158"/>
                </a:lnTo>
                <a:lnTo>
                  <a:pt x="1714" y="156"/>
                </a:lnTo>
                <a:lnTo>
                  <a:pt x="1717" y="162"/>
                </a:lnTo>
                <a:lnTo>
                  <a:pt x="1721" y="168"/>
                </a:lnTo>
                <a:lnTo>
                  <a:pt x="1722" y="170"/>
                </a:lnTo>
                <a:lnTo>
                  <a:pt x="1725" y="169"/>
                </a:lnTo>
                <a:lnTo>
                  <a:pt x="1729" y="165"/>
                </a:lnTo>
                <a:lnTo>
                  <a:pt x="1733" y="163"/>
                </a:lnTo>
                <a:lnTo>
                  <a:pt x="1735" y="162"/>
                </a:lnTo>
                <a:lnTo>
                  <a:pt x="1741" y="158"/>
                </a:lnTo>
                <a:lnTo>
                  <a:pt x="1742" y="157"/>
                </a:lnTo>
                <a:lnTo>
                  <a:pt x="1743" y="156"/>
                </a:lnTo>
                <a:lnTo>
                  <a:pt x="1746" y="153"/>
                </a:lnTo>
                <a:lnTo>
                  <a:pt x="1747" y="152"/>
                </a:lnTo>
                <a:lnTo>
                  <a:pt x="1751" y="149"/>
                </a:lnTo>
                <a:lnTo>
                  <a:pt x="1753" y="144"/>
                </a:lnTo>
                <a:lnTo>
                  <a:pt x="1754" y="143"/>
                </a:lnTo>
                <a:lnTo>
                  <a:pt x="1757" y="141"/>
                </a:lnTo>
                <a:lnTo>
                  <a:pt x="1765" y="137"/>
                </a:lnTo>
                <a:lnTo>
                  <a:pt x="1770" y="133"/>
                </a:lnTo>
                <a:lnTo>
                  <a:pt x="1795" y="119"/>
                </a:lnTo>
                <a:lnTo>
                  <a:pt x="1816" y="111"/>
                </a:lnTo>
                <a:lnTo>
                  <a:pt x="1817" y="111"/>
                </a:lnTo>
                <a:lnTo>
                  <a:pt x="1823" y="109"/>
                </a:lnTo>
                <a:lnTo>
                  <a:pt x="1825" y="114"/>
                </a:lnTo>
                <a:lnTo>
                  <a:pt x="1825" y="119"/>
                </a:lnTo>
                <a:lnTo>
                  <a:pt x="1826" y="122"/>
                </a:lnTo>
                <a:lnTo>
                  <a:pt x="1826" y="123"/>
                </a:lnTo>
                <a:lnTo>
                  <a:pt x="1827" y="125"/>
                </a:lnTo>
                <a:lnTo>
                  <a:pt x="1827" y="126"/>
                </a:lnTo>
                <a:lnTo>
                  <a:pt x="1827" y="127"/>
                </a:lnTo>
                <a:lnTo>
                  <a:pt x="1829" y="131"/>
                </a:lnTo>
                <a:lnTo>
                  <a:pt x="1828" y="136"/>
                </a:lnTo>
                <a:lnTo>
                  <a:pt x="1828" y="142"/>
                </a:lnTo>
                <a:lnTo>
                  <a:pt x="1828" y="144"/>
                </a:lnTo>
                <a:lnTo>
                  <a:pt x="1828" y="148"/>
                </a:lnTo>
                <a:lnTo>
                  <a:pt x="1825" y="163"/>
                </a:lnTo>
                <a:lnTo>
                  <a:pt x="1822" y="170"/>
                </a:lnTo>
                <a:lnTo>
                  <a:pt x="1822" y="172"/>
                </a:lnTo>
                <a:lnTo>
                  <a:pt x="1825" y="179"/>
                </a:lnTo>
                <a:lnTo>
                  <a:pt x="1841" y="168"/>
                </a:lnTo>
                <a:lnTo>
                  <a:pt x="1857" y="174"/>
                </a:lnTo>
                <a:lnTo>
                  <a:pt x="1861" y="176"/>
                </a:lnTo>
                <a:lnTo>
                  <a:pt x="1865" y="179"/>
                </a:lnTo>
                <a:lnTo>
                  <a:pt x="1866" y="178"/>
                </a:lnTo>
                <a:lnTo>
                  <a:pt x="1873" y="180"/>
                </a:lnTo>
                <a:lnTo>
                  <a:pt x="1875" y="178"/>
                </a:lnTo>
                <a:lnTo>
                  <a:pt x="1895" y="159"/>
                </a:lnTo>
                <a:lnTo>
                  <a:pt x="1896" y="159"/>
                </a:lnTo>
                <a:lnTo>
                  <a:pt x="1898" y="157"/>
                </a:lnTo>
                <a:lnTo>
                  <a:pt x="1901" y="154"/>
                </a:lnTo>
                <a:lnTo>
                  <a:pt x="1897" y="146"/>
                </a:lnTo>
                <a:lnTo>
                  <a:pt x="1896" y="143"/>
                </a:lnTo>
                <a:lnTo>
                  <a:pt x="1895" y="140"/>
                </a:lnTo>
                <a:lnTo>
                  <a:pt x="1895" y="138"/>
                </a:lnTo>
                <a:lnTo>
                  <a:pt x="1895" y="137"/>
                </a:lnTo>
                <a:lnTo>
                  <a:pt x="1890" y="125"/>
                </a:lnTo>
                <a:lnTo>
                  <a:pt x="1886" y="116"/>
                </a:lnTo>
                <a:lnTo>
                  <a:pt x="1885" y="112"/>
                </a:lnTo>
                <a:lnTo>
                  <a:pt x="1884" y="112"/>
                </a:lnTo>
                <a:lnTo>
                  <a:pt x="1884" y="110"/>
                </a:lnTo>
                <a:lnTo>
                  <a:pt x="1884" y="109"/>
                </a:lnTo>
                <a:lnTo>
                  <a:pt x="1881" y="106"/>
                </a:lnTo>
                <a:lnTo>
                  <a:pt x="1881" y="104"/>
                </a:lnTo>
                <a:lnTo>
                  <a:pt x="1880" y="103"/>
                </a:lnTo>
                <a:lnTo>
                  <a:pt x="1870" y="77"/>
                </a:lnTo>
                <a:lnTo>
                  <a:pt x="1871" y="77"/>
                </a:lnTo>
                <a:lnTo>
                  <a:pt x="1875" y="74"/>
                </a:lnTo>
                <a:lnTo>
                  <a:pt x="1891" y="63"/>
                </a:lnTo>
                <a:lnTo>
                  <a:pt x="1901" y="57"/>
                </a:lnTo>
                <a:lnTo>
                  <a:pt x="1903" y="55"/>
                </a:lnTo>
                <a:lnTo>
                  <a:pt x="1907" y="52"/>
                </a:lnTo>
                <a:lnTo>
                  <a:pt x="1911" y="50"/>
                </a:lnTo>
                <a:lnTo>
                  <a:pt x="1922" y="42"/>
                </a:lnTo>
                <a:lnTo>
                  <a:pt x="1924" y="41"/>
                </a:lnTo>
                <a:lnTo>
                  <a:pt x="1928" y="39"/>
                </a:lnTo>
                <a:lnTo>
                  <a:pt x="1930" y="37"/>
                </a:lnTo>
                <a:lnTo>
                  <a:pt x="1933" y="35"/>
                </a:lnTo>
                <a:lnTo>
                  <a:pt x="1945" y="27"/>
                </a:lnTo>
                <a:lnTo>
                  <a:pt x="1949" y="25"/>
                </a:lnTo>
                <a:lnTo>
                  <a:pt x="1950" y="19"/>
                </a:lnTo>
                <a:lnTo>
                  <a:pt x="1951" y="13"/>
                </a:lnTo>
                <a:lnTo>
                  <a:pt x="1953" y="7"/>
                </a:lnTo>
                <a:lnTo>
                  <a:pt x="1957" y="4"/>
                </a:lnTo>
                <a:lnTo>
                  <a:pt x="1962" y="0"/>
                </a:lnTo>
                <a:lnTo>
                  <a:pt x="1968" y="9"/>
                </a:lnTo>
                <a:lnTo>
                  <a:pt x="1970" y="11"/>
                </a:lnTo>
                <a:lnTo>
                  <a:pt x="1975" y="18"/>
                </a:lnTo>
                <a:lnTo>
                  <a:pt x="1980" y="25"/>
                </a:lnTo>
                <a:lnTo>
                  <a:pt x="2000" y="56"/>
                </a:lnTo>
                <a:lnTo>
                  <a:pt x="2002" y="57"/>
                </a:lnTo>
                <a:lnTo>
                  <a:pt x="2007" y="50"/>
                </a:lnTo>
                <a:lnTo>
                  <a:pt x="2012" y="43"/>
                </a:lnTo>
                <a:lnTo>
                  <a:pt x="2019" y="35"/>
                </a:lnTo>
                <a:lnTo>
                  <a:pt x="2025" y="27"/>
                </a:lnTo>
                <a:lnTo>
                  <a:pt x="2030" y="21"/>
                </a:lnTo>
                <a:lnTo>
                  <a:pt x="2048" y="36"/>
                </a:lnTo>
                <a:lnTo>
                  <a:pt x="2052" y="40"/>
                </a:lnTo>
                <a:lnTo>
                  <a:pt x="2053" y="41"/>
                </a:lnTo>
                <a:lnTo>
                  <a:pt x="2074" y="58"/>
                </a:lnTo>
                <a:lnTo>
                  <a:pt x="2096" y="75"/>
                </a:lnTo>
                <a:lnTo>
                  <a:pt x="2101" y="77"/>
                </a:lnTo>
                <a:lnTo>
                  <a:pt x="2104" y="78"/>
                </a:lnTo>
                <a:lnTo>
                  <a:pt x="2106" y="79"/>
                </a:lnTo>
                <a:lnTo>
                  <a:pt x="2120" y="85"/>
                </a:lnTo>
                <a:lnTo>
                  <a:pt x="2124" y="101"/>
                </a:lnTo>
                <a:lnTo>
                  <a:pt x="2126" y="115"/>
                </a:lnTo>
                <a:lnTo>
                  <a:pt x="2127" y="119"/>
                </a:lnTo>
                <a:lnTo>
                  <a:pt x="2128" y="123"/>
                </a:lnTo>
                <a:lnTo>
                  <a:pt x="2127" y="125"/>
                </a:lnTo>
                <a:lnTo>
                  <a:pt x="2128" y="128"/>
                </a:lnTo>
                <a:lnTo>
                  <a:pt x="2133" y="152"/>
                </a:lnTo>
                <a:lnTo>
                  <a:pt x="2122" y="154"/>
                </a:lnTo>
                <a:lnTo>
                  <a:pt x="2124" y="160"/>
                </a:lnTo>
                <a:lnTo>
                  <a:pt x="2111" y="175"/>
                </a:lnTo>
                <a:lnTo>
                  <a:pt x="2111" y="176"/>
                </a:lnTo>
                <a:lnTo>
                  <a:pt x="2104" y="188"/>
                </a:lnTo>
                <a:lnTo>
                  <a:pt x="2099" y="197"/>
                </a:lnTo>
                <a:lnTo>
                  <a:pt x="2104" y="207"/>
                </a:lnTo>
                <a:lnTo>
                  <a:pt x="2106" y="207"/>
                </a:lnTo>
                <a:lnTo>
                  <a:pt x="2109" y="207"/>
                </a:lnTo>
                <a:lnTo>
                  <a:pt x="2110" y="210"/>
                </a:lnTo>
                <a:lnTo>
                  <a:pt x="2111" y="211"/>
                </a:lnTo>
                <a:lnTo>
                  <a:pt x="2115" y="213"/>
                </a:lnTo>
                <a:lnTo>
                  <a:pt x="2116" y="213"/>
                </a:lnTo>
                <a:lnTo>
                  <a:pt x="2117" y="213"/>
                </a:lnTo>
                <a:lnTo>
                  <a:pt x="2120" y="213"/>
                </a:lnTo>
                <a:lnTo>
                  <a:pt x="2120" y="212"/>
                </a:lnTo>
                <a:lnTo>
                  <a:pt x="2124" y="210"/>
                </a:lnTo>
                <a:lnTo>
                  <a:pt x="2125" y="210"/>
                </a:lnTo>
                <a:lnTo>
                  <a:pt x="2128" y="206"/>
                </a:lnTo>
                <a:lnTo>
                  <a:pt x="2130" y="205"/>
                </a:lnTo>
                <a:lnTo>
                  <a:pt x="2144" y="202"/>
                </a:lnTo>
                <a:lnTo>
                  <a:pt x="2157" y="199"/>
                </a:lnTo>
                <a:lnTo>
                  <a:pt x="2176" y="196"/>
                </a:lnTo>
                <a:lnTo>
                  <a:pt x="2190" y="194"/>
                </a:lnTo>
                <a:lnTo>
                  <a:pt x="2192" y="192"/>
                </a:lnTo>
                <a:lnTo>
                  <a:pt x="2194" y="194"/>
                </a:lnTo>
                <a:lnTo>
                  <a:pt x="2223" y="216"/>
                </a:lnTo>
                <a:lnTo>
                  <a:pt x="2228" y="220"/>
                </a:lnTo>
                <a:lnTo>
                  <a:pt x="2232" y="222"/>
                </a:lnTo>
                <a:lnTo>
                  <a:pt x="2239" y="227"/>
                </a:lnTo>
                <a:lnTo>
                  <a:pt x="2240" y="227"/>
                </a:lnTo>
                <a:lnTo>
                  <a:pt x="2243" y="232"/>
                </a:lnTo>
                <a:lnTo>
                  <a:pt x="2244" y="234"/>
                </a:lnTo>
                <a:lnTo>
                  <a:pt x="2248" y="239"/>
                </a:lnTo>
                <a:lnTo>
                  <a:pt x="2250" y="243"/>
                </a:lnTo>
                <a:lnTo>
                  <a:pt x="2252" y="243"/>
                </a:lnTo>
                <a:lnTo>
                  <a:pt x="2255" y="247"/>
                </a:lnTo>
                <a:lnTo>
                  <a:pt x="2264" y="254"/>
                </a:lnTo>
                <a:lnTo>
                  <a:pt x="2265" y="254"/>
                </a:lnTo>
                <a:lnTo>
                  <a:pt x="2266" y="254"/>
                </a:lnTo>
                <a:lnTo>
                  <a:pt x="2265" y="255"/>
                </a:lnTo>
                <a:lnTo>
                  <a:pt x="2252" y="268"/>
                </a:lnTo>
                <a:lnTo>
                  <a:pt x="2247" y="272"/>
                </a:lnTo>
                <a:lnTo>
                  <a:pt x="2243" y="275"/>
                </a:lnTo>
                <a:lnTo>
                  <a:pt x="2234" y="282"/>
                </a:lnTo>
                <a:lnTo>
                  <a:pt x="2232" y="282"/>
                </a:lnTo>
                <a:lnTo>
                  <a:pt x="2227" y="282"/>
                </a:lnTo>
                <a:lnTo>
                  <a:pt x="2217" y="284"/>
                </a:lnTo>
                <a:lnTo>
                  <a:pt x="2202" y="286"/>
                </a:lnTo>
                <a:lnTo>
                  <a:pt x="2201" y="286"/>
                </a:lnTo>
                <a:lnTo>
                  <a:pt x="2197" y="287"/>
                </a:lnTo>
                <a:lnTo>
                  <a:pt x="2195" y="290"/>
                </a:lnTo>
                <a:lnTo>
                  <a:pt x="2190" y="292"/>
                </a:lnTo>
                <a:lnTo>
                  <a:pt x="2184" y="295"/>
                </a:lnTo>
                <a:lnTo>
                  <a:pt x="2179" y="297"/>
                </a:lnTo>
                <a:lnTo>
                  <a:pt x="2168" y="303"/>
                </a:lnTo>
                <a:lnTo>
                  <a:pt x="2160" y="307"/>
                </a:lnTo>
                <a:lnTo>
                  <a:pt x="2151" y="317"/>
                </a:lnTo>
                <a:lnTo>
                  <a:pt x="2144" y="324"/>
                </a:lnTo>
                <a:lnTo>
                  <a:pt x="2137" y="332"/>
                </a:lnTo>
                <a:lnTo>
                  <a:pt x="2128" y="340"/>
                </a:lnTo>
                <a:lnTo>
                  <a:pt x="2131" y="344"/>
                </a:lnTo>
                <a:lnTo>
                  <a:pt x="2141" y="356"/>
                </a:lnTo>
                <a:lnTo>
                  <a:pt x="2144" y="360"/>
                </a:lnTo>
                <a:lnTo>
                  <a:pt x="2146" y="364"/>
                </a:lnTo>
                <a:lnTo>
                  <a:pt x="2147" y="364"/>
                </a:lnTo>
                <a:lnTo>
                  <a:pt x="2153" y="372"/>
                </a:lnTo>
                <a:lnTo>
                  <a:pt x="2158" y="378"/>
                </a:lnTo>
                <a:lnTo>
                  <a:pt x="2164" y="373"/>
                </a:lnTo>
                <a:lnTo>
                  <a:pt x="2165" y="375"/>
                </a:lnTo>
                <a:lnTo>
                  <a:pt x="2167" y="376"/>
                </a:lnTo>
                <a:lnTo>
                  <a:pt x="2167" y="377"/>
                </a:lnTo>
                <a:lnTo>
                  <a:pt x="2175" y="387"/>
                </a:lnTo>
                <a:lnTo>
                  <a:pt x="2176" y="388"/>
                </a:lnTo>
                <a:lnTo>
                  <a:pt x="2176" y="389"/>
                </a:lnTo>
                <a:lnTo>
                  <a:pt x="2178" y="389"/>
                </a:lnTo>
                <a:lnTo>
                  <a:pt x="2179" y="389"/>
                </a:lnTo>
                <a:lnTo>
                  <a:pt x="2180" y="389"/>
                </a:lnTo>
                <a:lnTo>
                  <a:pt x="2181" y="389"/>
                </a:lnTo>
                <a:lnTo>
                  <a:pt x="2184" y="391"/>
                </a:lnTo>
                <a:lnTo>
                  <a:pt x="2185" y="393"/>
                </a:lnTo>
                <a:lnTo>
                  <a:pt x="2186" y="394"/>
                </a:lnTo>
                <a:lnTo>
                  <a:pt x="2188" y="396"/>
                </a:lnTo>
                <a:lnTo>
                  <a:pt x="2190" y="400"/>
                </a:lnTo>
                <a:lnTo>
                  <a:pt x="2191" y="403"/>
                </a:lnTo>
                <a:lnTo>
                  <a:pt x="2194" y="404"/>
                </a:lnTo>
                <a:lnTo>
                  <a:pt x="2195" y="408"/>
                </a:lnTo>
                <a:lnTo>
                  <a:pt x="2195" y="409"/>
                </a:lnTo>
                <a:lnTo>
                  <a:pt x="2196" y="410"/>
                </a:lnTo>
                <a:lnTo>
                  <a:pt x="2200" y="410"/>
                </a:lnTo>
                <a:lnTo>
                  <a:pt x="2211" y="412"/>
                </a:lnTo>
                <a:lnTo>
                  <a:pt x="2215" y="410"/>
                </a:lnTo>
                <a:lnTo>
                  <a:pt x="2218" y="410"/>
                </a:lnTo>
                <a:lnTo>
                  <a:pt x="2221" y="410"/>
                </a:lnTo>
                <a:lnTo>
                  <a:pt x="2224" y="412"/>
                </a:lnTo>
                <a:lnTo>
                  <a:pt x="2227" y="413"/>
                </a:lnTo>
                <a:lnTo>
                  <a:pt x="2233" y="414"/>
                </a:lnTo>
                <a:lnTo>
                  <a:pt x="2237" y="415"/>
                </a:lnTo>
                <a:lnTo>
                  <a:pt x="2240" y="418"/>
                </a:lnTo>
                <a:lnTo>
                  <a:pt x="2245" y="419"/>
                </a:lnTo>
                <a:lnTo>
                  <a:pt x="2253" y="420"/>
                </a:lnTo>
                <a:lnTo>
                  <a:pt x="2256" y="419"/>
                </a:lnTo>
                <a:lnTo>
                  <a:pt x="2259" y="419"/>
                </a:lnTo>
                <a:lnTo>
                  <a:pt x="2261" y="418"/>
                </a:lnTo>
                <a:lnTo>
                  <a:pt x="2265" y="418"/>
                </a:lnTo>
                <a:lnTo>
                  <a:pt x="2271" y="417"/>
                </a:lnTo>
                <a:lnTo>
                  <a:pt x="2274" y="418"/>
                </a:lnTo>
                <a:lnTo>
                  <a:pt x="2275" y="418"/>
                </a:lnTo>
                <a:lnTo>
                  <a:pt x="2276" y="418"/>
                </a:lnTo>
                <a:lnTo>
                  <a:pt x="2281" y="419"/>
                </a:lnTo>
                <a:lnTo>
                  <a:pt x="2285" y="418"/>
                </a:lnTo>
                <a:lnTo>
                  <a:pt x="2287" y="418"/>
                </a:lnTo>
                <a:lnTo>
                  <a:pt x="2298" y="424"/>
                </a:lnTo>
                <a:lnTo>
                  <a:pt x="2299" y="425"/>
                </a:lnTo>
                <a:lnTo>
                  <a:pt x="2309" y="437"/>
                </a:lnTo>
                <a:lnTo>
                  <a:pt x="2313" y="439"/>
                </a:lnTo>
                <a:lnTo>
                  <a:pt x="2318" y="439"/>
                </a:lnTo>
                <a:lnTo>
                  <a:pt x="2323" y="441"/>
                </a:lnTo>
                <a:lnTo>
                  <a:pt x="2324" y="442"/>
                </a:lnTo>
                <a:lnTo>
                  <a:pt x="2325" y="442"/>
                </a:lnTo>
                <a:lnTo>
                  <a:pt x="2327" y="442"/>
                </a:lnTo>
                <a:lnTo>
                  <a:pt x="2341" y="419"/>
                </a:lnTo>
                <a:lnTo>
                  <a:pt x="2346" y="414"/>
                </a:lnTo>
                <a:lnTo>
                  <a:pt x="2350" y="408"/>
                </a:lnTo>
                <a:lnTo>
                  <a:pt x="2352" y="404"/>
                </a:lnTo>
                <a:lnTo>
                  <a:pt x="2354" y="399"/>
                </a:lnTo>
                <a:lnTo>
                  <a:pt x="2354" y="397"/>
                </a:lnTo>
                <a:lnTo>
                  <a:pt x="2355" y="393"/>
                </a:lnTo>
                <a:lnTo>
                  <a:pt x="2359" y="378"/>
                </a:lnTo>
                <a:lnTo>
                  <a:pt x="2360" y="371"/>
                </a:lnTo>
                <a:lnTo>
                  <a:pt x="2360" y="370"/>
                </a:lnTo>
                <a:lnTo>
                  <a:pt x="2361" y="368"/>
                </a:lnTo>
                <a:lnTo>
                  <a:pt x="2363" y="365"/>
                </a:lnTo>
                <a:lnTo>
                  <a:pt x="2368" y="360"/>
                </a:lnTo>
                <a:lnTo>
                  <a:pt x="2370" y="357"/>
                </a:lnTo>
                <a:lnTo>
                  <a:pt x="2372" y="350"/>
                </a:lnTo>
                <a:lnTo>
                  <a:pt x="2373" y="346"/>
                </a:lnTo>
                <a:lnTo>
                  <a:pt x="2375" y="344"/>
                </a:lnTo>
                <a:lnTo>
                  <a:pt x="2376" y="343"/>
                </a:lnTo>
                <a:lnTo>
                  <a:pt x="2377" y="341"/>
                </a:lnTo>
                <a:lnTo>
                  <a:pt x="2378" y="340"/>
                </a:lnTo>
                <a:lnTo>
                  <a:pt x="2379" y="339"/>
                </a:lnTo>
                <a:lnTo>
                  <a:pt x="2377" y="338"/>
                </a:lnTo>
                <a:lnTo>
                  <a:pt x="2378" y="336"/>
                </a:lnTo>
                <a:lnTo>
                  <a:pt x="2382" y="319"/>
                </a:lnTo>
                <a:lnTo>
                  <a:pt x="2382" y="318"/>
                </a:lnTo>
                <a:lnTo>
                  <a:pt x="2382" y="317"/>
                </a:lnTo>
                <a:lnTo>
                  <a:pt x="2382" y="316"/>
                </a:lnTo>
                <a:lnTo>
                  <a:pt x="2382" y="314"/>
                </a:lnTo>
                <a:lnTo>
                  <a:pt x="2381" y="312"/>
                </a:lnTo>
                <a:lnTo>
                  <a:pt x="2378" y="311"/>
                </a:lnTo>
                <a:lnTo>
                  <a:pt x="2377" y="308"/>
                </a:lnTo>
                <a:lnTo>
                  <a:pt x="2377" y="307"/>
                </a:lnTo>
                <a:lnTo>
                  <a:pt x="2377" y="304"/>
                </a:lnTo>
                <a:lnTo>
                  <a:pt x="2378" y="301"/>
                </a:lnTo>
                <a:lnTo>
                  <a:pt x="2377" y="300"/>
                </a:lnTo>
                <a:lnTo>
                  <a:pt x="2378" y="300"/>
                </a:lnTo>
                <a:lnTo>
                  <a:pt x="2379" y="298"/>
                </a:lnTo>
                <a:lnTo>
                  <a:pt x="2379" y="297"/>
                </a:lnTo>
                <a:lnTo>
                  <a:pt x="2379" y="296"/>
                </a:lnTo>
                <a:lnTo>
                  <a:pt x="2381" y="296"/>
                </a:lnTo>
                <a:lnTo>
                  <a:pt x="2381" y="295"/>
                </a:lnTo>
                <a:lnTo>
                  <a:pt x="2382" y="293"/>
                </a:lnTo>
                <a:lnTo>
                  <a:pt x="2383" y="293"/>
                </a:lnTo>
                <a:lnTo>
                  <a:pt x="2384" y="288"/>
                </a:lnTo>
                <a:lnTo>
                  <a:pt x="2384" y="286"/>
                </a:lnTo>
                <a:lnTo>
                  <a:pt x="2384" y="284"/>
                </a:lnTo>
                <a:lnTo>
                  <a:pt x="2383" y="281"/>
                </a:lnTo>
                <a:lnTo>
                  <a:pt x="2382" y="280"/>
                </a:lnTo>
                <a:lnTo>
                  <a:pt x="2382" y="279"/>
                </a:lnTo>
                <a:lnTo>
                  <a:pt x="2381" y="277"/>
                </a:lnTo>
                <a:lnTo>
                  <a:pt x="2378" y="274"/>
                </a:lnTo>
                <a:lnTo>
                  <a:pt x="2378" y="272"/>
                </a:lnTo>
                <a:lnTo>
                  <a:pt x="2377" y="270"/>
                </a:lnTo>
                <a:lnTo>
                  <a:pt x="2377" y="266"/>
                </a:lnTo>
                <a:lnTo>
                  <a:pt x="2377" y="264"/>
                </a:lnTo>
                <a:lnTo>
                  <a:pt x="2379" y="259"/>
                </a:lnTo>
                <a:lnTo>
                  <a:pt x="2381" y="256"/>
                </a:lnTo>
                <a:lnTo>
                  <a:pt x="2381" y="252"/>
                </a:lnTo>
                <a:lnTo>
                  <a:pt x="2378" y="242"/>
                </a:lnTo>
                <a:lnTo>
                  <a:pt x="2392" y="229"/>
                </a:lnTo>
                <a:lnTo>
                  <a:pt x="2395" y="221"/>
                </a:lnTo>
                <a:lnTo>
                  <a:pt x="2398" y="218"/>
                </a:lnTo>
                <a:lnTo>
                  <a:pt x="2402" y="211"/>
                </a:lnTo>
                <a:lnTo>
                  <a:pt x="2407" y="204"/>
                </a:lnTo>
                <a:lnTo>
                  <a:pt x="2408" y="200"/>
                </a:lnTo>
                <a:lnTo>
                  <a:pt x="2414" y="191"/>
                </a:lnTo>
                <a:lnTo>
                  <a:pt x="2416" y="185"/>
                </a:lnTo>
                <a:lnTo>
                  <a:pt x="2418" y="184"/>
                </a:lnTo>
                <a:lnTo>
                  <a:pt x="2420" y="180"/>
                </a:lnTo>
                <a:lnTo>
                  <a:pt x="2420" y="176"/>
                </a:lnTo>
                <a:lnTo>
                  <a:pt x="2424" y="172"/>
                </a:lnTo>
                <a:lnTo>
                  <a:pt x="2424" y="169"/>
                </a:lnTo>
                <a:lnTo>
                  <a:pt x="2429" y="163"/>
                </a:lnTo>
                <a:lnTo>
                  <a:pt x="2430" y="162"/>
                </a:lnTo>
                <a:lnTo>
                  <a:pt x="2431" y="160"/>
                </a:lnTo>
                <a:lnTo>
                  <a:pt x="2431" y="159"/>
                </a:lnTo>
                <a:lnTo>
                  <a:pt x="2432" y="158"/>
                </a:lnTo>
                <a:lnTo>
                  <a:pt x="2434" y="156"/>
                </a:lnTo>
                <a:lnTo>
                  <a:pt x="2436" y="156"/>
                </a:lnTo>
                <a:lnTo>
                  <a:pt x="2445" y="152"/>
                </a:lnTo>
                <a:lnTo>
                  <a:pt x="2450" y="151"/>
                </a:lnTo>
                <a:lnTo>
                  <a:pt x="2455" y="148"/>
                </a:lnTo>
                <a:lnTo>
                  <a:pt x="2458" y="147"/>
                </a:lnTo>
                <a:lnTo>
                  <a:pt x="2459" y="148"/>
                </a:lnTo>
                <a:lnTo>
                  <a:pt x="2472" y="147"/>
                </a:lnTo>
                <a:lnTo>
                  <a:pt x="2480" y="146"/>
                </a:lnTo>
                <a:lnTo>
                  <a:pt x="2479" y="144"/>
                </a:lnTo>
                <a:lnTo>
                  <a:pt x="2485" y="143"/>
                </a:lnTo>
                <a:lnTo>
                  <a:pt x="2489" y="141"/>
                </a:lnTo>
                <a:lnTo>
                  <a:pt x="2490" y="141"/>
                </a:lnTo>
                <a:lnTo>
                  <a:pt x="2496" y="164"/>
                </a:lnTo>
                <a:lnTo>
                  <a:pt x="2510" y="159"/>
                </a:lnTo>
                <a:lnTo>
                  <a:pt x="2511" y="159"/>
                </a:lnTo>
                <a:lnTo>
                  <a:pt x="2526" y="210"/>
                </a:lnTo>
                <a:lnTo>
                  <a:pt x="2538" y="204"/>
                </a:lnTo>
                <a:lnTo>
                  <a:pt x="2553" y="196"/>
                </a:lnTo>
                <a:lnTo>
                  <a:pt x="2558" y="195"/>
                </a:lnTo>
                <a:lnTo>
                  <a:pt x="2563" y="192"/>
                </a:lnTo>
                <a:lnTo>
                  <a:pt x="2564" y="192"/>
                </a:lnTo>
                <a:lnTo>
                  <a:pt x="2563" y="215"/>
                </a:lnTo>
                <a:lnTo>
                  <a:pt x="2563" y="239"/>
                </a:lnTo>
                <a:lnTo>
                  <a:pt x="2581" y="252"/>
                </a:lnTo>
                <a:lnTo>
                  <a:pt x="2582" y="253"/>
                </a:lnTo>
                <a:lnTo>
                  <a:pt x="2592" y="260"/>
                </a:lnTo>
                <a:lnTo>
                  <a:pt x="2594" y="261"/>
                </a:lnTo>
                <a:lnTo>
                  <a:pt x="2595" y="261"/>
                </a:lnTo>
                <a:lnTo>
                  <a:pt x="2595" y="263"/>
                </a:lnTo>
                <a:lnTo>
                  <a:pt x="2594" y="264"/>
                </a:lnTo>
                <a:lnTo>
                  <a:pt x="2594" y="265"/>
                </a:lnTo>
                <a:lnTo>
                  <a:pt x="2596" y="261"/>
                </a:lnTo>
                <a:lnTo>
                  <a:pt x="2601" y="256"/>
                </a:lnTo>
                <a:lnTo>
                  <a:pt x="2605" y="258"/>
                </a:lnTo>
                <a:lnTo>
                  <a:pt x="2614" y="265"/>
                </a:lnTo>
                <a:lnTo>
                  <a:pt x="2616" y="265"/>
                </a:lnTo>
                <a:lnTo>
                  <a:pt x="2635" y="250"/>
                </a:lnTo>
                <a:lnTo>
                  <a:pt x="2643" y="245"/>
                </a:lnTo>
                <a:lnTo>
                  <a:pt x="2646" y="243"/>
                </a:lnTo>
                <a:lnTo>
                  <a:pt x="2654" y="252"/>
                </a:lnTo>
                <a:lnTo>
                  <a:pt x="2670" y="270"/>
                </a:lnTo>
                <a:lnTo>
                  <a:pt x="2680" y="282"/>
                </a:lnTo>
                <a:lnTo>
                  <a:pt x="2687" y="292"/>
                </a:lnTo>
                <a:lnTo>
                  <a:pt x="2688" y="293"/>
                </a:lnTo>
                <a:lnTo>
                  <a:pt x="2693" y="301"/>
                </a:lnTo>
                <a:lnTo>
                  <a:pt x="2701" y="309"/>
                </a:lnTo>
                <a:lnTo>
                  <a:pt x="2703" y="312"/>
                </a:lnTo>
                <a:lnTo>
                  <a:pt x="2712" y="324"/>
                </a:lnTo>
                <a:lnTo>
                  <a:pt x="2713" y="325"/>
                </a:lnTo>
                <a:lnTo>
                  <a:pt x="2707" y="334"/>
                </a:lnTo>
                <a:lnTo>
                  <a:pt x="2699" y="343"/>
                </a:lnTo>
                <a:lnTo>
                  <a:pt x="2698" y="345"/>
                </a:lnTo>
                <a:lnTo>
                  <a:pt x="2688" y="360"/>
                </a:lnTo>
                <a:lnTo>
                  <a:pt x="2682" y="367"/>
                </a:lnTo>
                <a:lnTo>
                  <a:pt x="2678" y="372"/>
                </a:lnTo>
                <a:lnTo>
                  <a:pt x="2677" y="375"/>
                </a:lnTo>
                <a:lnTo>
                  <a:pt x="2676" y="376"/>
                </a:lnTo>
                <a:lnTo>
                  <a:pt x="2672" y="377"/>
                </a:lnTo>
                <a:lnTo>
                  <a:pt x="2671" y="378"/>
                </a:lnTo>
                <a:lnTo>
                  <a:pt x="2666" y="381"/>
                </a:lnTo>
                <a:lnTo>
                  <a:pt x="2649" y="389"/>
                </a:lnTo>
                <a:lnTo>
                  <a:pt x="2633" y="398"/>
                </a:lnTo>
                <a:lnTo>
                  <a:pt x="2630" y="399"/>
                </a:lnTo>
                <a:lnTo>
                  <a:pt x="2618" y="407"/>
                </a:lnTo>
                <a:lnTo>
                  <a:pt x="2643" y="426"/>
                </a:lnTo>
                <a:lnTo>
                  <a:pt x="2653" y="435"/>
                </a:lnTo>
                <a:lnTo>
                  <a:pt x="2659" y="439"/>
                </a:lnTo>
                <a:lnTo>
                  <a:pt x="2669" y="447"/>
                </a:lnTo>
                <a:lnTo>
                  <a:pt x="2701" y="467"/>
                </a:lnTo>
                <a:lnTo>
                  <a:pt x="2702" y="469"/>
                </a:lnTo>
                <a:lnTo>
                  <a:pt x="2745" y="489"/>
                </a:lnTo>
                <a:lnTo>
                  <a:pt x="2746" y="489"/>
                </a:lnTo>
                <a:lnTo>
                  <a:pt x="2776" y="504"/>
                </a:lnTo>
                <a:lnTo>
                  <a:pt x="2790" y="511"/>
                </a:lnTo>
                <a:lnTo>
                  <a:pt x="2805" y="519"/>
                </a:lnTo>
                <a:lnTo>
                  <a:pt x="2808" y="519"/>
                </a:lnTo>
                <a:lnTo>
                  <a:pt x="2811" y="524"/>
                </a:lnTo>
                <a:lnTo>
                  <a:pt x="2811" y="525"/>
                </a:lnTo>
                <a:lnTo>
                  <a:pt x="2811" y="526"/>
                </a:lnTo>
                <a:lnTo>
                  <a:pt x="2810" y="526"/>
                </a:lnTo>
                <a:lnTo>
                  <a:pt x="2809" y="526"/>
                </a:lnTo>
                <a:lnTo>
                  <a:pt x="2809" y="527"/>
                </a:lnTo>
                <a:lnTo>
                  <a:pt x="2806" y="532"/>
                </a:lnTo>
                <a:lnTo>
                  <a:pt x="2806" y="535"/>
                </a:lnTo>
                <a:lnTo>
                  <a:pt x="2806" y="536"/>
                </a:lnTo>
                <a:lnTo>
                  <a:pt x="2809" y="537"/>
                </a:lnTo>
                <a:lnTo>
                  <a:pt x="2808" y="541"/>
                </a:lnTo>
                <a:lnTo>
                  <a:pt x="2809" y="543"/>
                </a:lnTo>
                <a:lnTo>
                  <a:pt x="2809" y="545"/>
                </a:lnTo>
                <a:lnTo>
                  <a:pt x="2809" y="546"/>
                </a:lnTo>
                <a:lnTo>
                  <a:pt x="2809" y="548"/>
                </a:lnTo>
                <a:lnTo>
                  <a:pt x="2810" y="551"/>
                </a:lnTo>
                <a:lnTo>
                  <a:pt x="2809" y="553"/>
                </a:lnTo>
                <a:lnTo>
                  <a:pt x="2809" y="554"/>
                </a:lnTo>
                <a:lnTo>
                  <a:pt x="2808" y="554"/>
                </a:lnTo>
                <a:lnTo>
                  <a:pt x="2810" y="556"/>
                </a:lnTo>
                <a:lnTo>
                  <a:pt x="2811" y="556"/>
                </a:lnTo>
                <a:lnTo>
                  <a:pt x="2810" y="557"/>
                </a:lnTo>
                <a:lnTo>
                  <a:pt x="2810" y="558"/>
                </a:lnTo>
                <a:lnTo>
                  <a:pt x="2811" y="558"/>
                </a:lnTo>
                <a:lnTo>
                  <a:pt x="2811" y="559"/>
                </a:lnTo>
                <a:lnTo>
                  <a:pt x="2814" y="561"/>
                </a:lnTo>
                <a:lnTo>
                  <a:pt x="2815" y="561"/>
                </a:lnTo>
                <a:lnTo>
                  <a:pt x="2818" y="562"/>
                </a:lnTo>
                <a:lnTo>
                  <a:pt x="2819" y="564"/>
                </a:lnTo>
                <a:lnTo>
                  <a:pt x="2824" y="572"/>
                </a:lnTo>
                <a:lnTo>
                  <a:pt x="2826" y="573"/>
                </a:lnTo>
                <a:lnTo>
                  <a:pt x="2831" y="573"/>
                </a:lnTo>
                <a:lnTo>
                  <a:pt x="2830" y="579"/>
                </a:lnTo>
                <a:lnTo>
                  <a:pt x="2831" y="579"/>
                </a:lnTo>
                <a:lnTo>
                  <a:pt x="2832" y="579"/>
                </a:lnTo>
                <a:lnTo>
                  <a:pt x="2829" y="588"/>
                </a:lnTo>
                <a:lnTo>
                  <a:pt x="2829" y="589"/>
                </a:lnTo>
                <a:lnTo>
                  <a:pt x="2827" y="590"/>
                </a:lnTo>
                <a:lnTo>
                  <a:pt x="2826" y="590"/>
                </a:lnTo>
                <a:lnTo>
                  <a:pt x="2825" y="590"/>
                </a:lnTo>
                <a:lnTo>
                  <a:pt x="2825" y="593"/>
                </a:lnTo>
                <a:lnTo>
                  <a:pt x="2825" y="595"/>
                </a:lnTo>
                <a:lnTo>
                  <a:pt x="2822" y="600"/>
                </a:lnTo>
                <a:lnTo>
                  <a:pt x="2820" y="599"/>
                </a:lnTo>
                <a:lnTo>
                  <a:pt x="2819" y="599"/>
                </a:lnTo>
                <a:lnTo>
                  <a:pt x="2819" y="600"/>
                </a:lnTo>
                <a:lnTo>
                  <a:pt x="2814" y="606"/>
                </a:lnTo>
                <a:lnTo>
                  <a:pt x="2814" y="607"/>
                </a:lnTo>
                <a:lnTo>
                  <a:pt x="2811" y="611"/>
                </a:lnTo>
                <a:lnTo>
                  <a:pt x="2809" y="615"/>
                </a:lnTo>
                <a:lnTo>
                  <a:pt x="2808" y="615"/>
                </a:lnTo>
                <a:lnTo>
                  <a:pt x="2804" y="622"/>
                </a:lnTo>
                <a:lnTo>
                  <a:pt x="2803" y="626"/>
                </a:lnTo>
                <a:lnTo>
                  <a:pt x="2803" y="628"/>
                </a:lnTo>
                <a:lnTo>
                  <a:pt x="2802" y="629"/>
                </a:lnTo>
                <a:lnTo>
                  <a:pt x="2802" y="631"/>
                </a:lnTo>
                <a:lnTo>
                  <a:pt x="2803" y="631"/>
                </a:lnTo>
                <a:lnTo>
                  <a:pt x="2803" y="633"/>
                </a:lnTo>
                <a:lnTo>
                  <a:pt x="2802" y="636"/>
                </a:lnTo>
                <a:lnTo>
                  <a:pt x="2802" y="637"/>
                </a:lnTo>
                <a:lnTo>
                  <a:pt x="2804" y="637"/>
                </a:lnTo>
                <a:lnTo>
                  <a:pt x="2804" y="638"/>
                </a:lnTo>
                <a:lnTo>
                  <a:pt x="2804" y="639"/>
                </a:lnTo>
                <a:lnTo>
                  <a:pt x="2805" y="643"/>
                </a:lnTo>
                <a:lnTo>
                  <a:pt x="2806" y="645"/>
                </a:lnTo>
                <a:lnTo>
                  <a:pt x="2808" y="647"/>
                </a:lnTo>
                <a:lnTo>
                  <a:pt x="2805" y="648"/>
                </a:lnTo>
                <a:lnTo>
                  <a:pt x="2806" y="649"/>
                </a:lnTo>
                <a:lnTo>
                  <a:pt x="2808" y="652"/>
                </a:lnTo>
                <a:lnTo>
                  <a:pt x="2808" y="658"/>
                </a:lnTo>
                <a:lnTo>
                  <a:pt x="2808" y="660"/>
                </a:lnTo>
                <a:lnTo>
                  <a:pt x="2809" y="665"/>
                </a:lnTo>
                <a:lnTo>
                  <a:pt x="2810" y="666"/>
                </a:lnTo>
                <a:lnTo>
                  <a:pt x="2811" y="669"/>
                </a:lnTo>
                <a:lnTo>
                  <a:pt x="2811" y="670"/>
                </a:lnTo>
                <a:lnTo>
                  <a:pt x="2813" y="671"/>
                </a:lnTo>
                <a:lnTo>
                  <a:pt x="2814" y="674"/>
                </a:lnTo>
                <a:lnTo>
                  <a:pt x="2814" y="675"/>
                </a:lnTo>
                <a:lnTo>
                  <a:pt x="2818" y="680"/>
                </a:lnTo>
                <a:lnTo>
                  <a:pt x="2819" y="681"/>
                </a:lnTo>
                <a:lnTo>
                  <a:pt x="2824" y="685"/>
                </a:lnTo>
                <a:lnTo>
                  <a:pt x="2827" y="687"/>
                </a:lnTo>
                <a:lnTo>
                  <a:pt x="2829" y="690"/>
                </a:lnTo>
                <a:lnTo>
                  <a:pt x="2830" y="692"/>
                </a:lnTo>
                <a:lnTo>
                  <a:pt x="2830" y="695"/>
                </a:lnTo>
                <a:lnTo>
                  <a:pt x="2831" y="698"/>
                </a:lnTo>
                <a:lnTo>
                  <a:pt x="2830" y="701"/>
                </a:lnTo>
                <a:lnTo>
                  <a:pt x="2827" y="703"/>
                </a:lnTo>
                <a:lnTo>
                  <a:pt x="2826" y="705"/>
                </a:lnTo>
                <a:lnTo>
                  <a:pt x="2825" y="706"/>
                </a:lnTo>
                <a:lnTo>
                  <a:pt x="2822" y="710"/>
                </a:lnTo>
                <a:lnTo>
                  <a:pt x="2821" y="711"/>
                </a:lnTo>
                <a:lnTo>
                  <a:pt x="2820" y="712"/>
                </a:lnTo>
                <a:lnTo>
                  <a:pt x="2819" y="713"/>
                </a:lnTo>
                <a:lnTo>
                  <a:pt x="2818" y="714"/>
                </a:lnTo>
                <a:lnTo>
                  <a:pt x="2818" y="716"/>
                </a:lnTo>
                <a:lnTo>
                  <a:pt x="2818" y="719"/>
                </a:lnTo>
                <a:lnTo>
                  <a:pt x="2816" y="721"/>
                </a:lnTo>
                <a:lnTo>
                  <a:pt x="2816" y="723"/>
                </a:lnTo>
                <a:lnTo>
                  <a:pt x="2816" y="724"/>
                </a:lnTo>
                <a:lnTo>
                  <a:pt x="2815" y="726"/>
                </a:lnTo>
                <a:lnTo>
                  <a:pt x="2816" y="728"/>
                </a:lnTo>
                <a:lnTo>
                  <a:pt x="2818" y="729"/>
                </a:lnTo>
                <a:lnTo>
                  <a:pt x="2819" y="730"/>
                </a:lnTo>
                <a:lnTo>
                  <a:pt x="2818" y="732"/>
                </a:lnTo>
                <a:lnTo>
                  <a:pt x="2819" y="733"/>
                </a:lnTo>
                <a:lnTo>
                  <a:pt x="2819" y="734"/>
                </a:lnTo>
                <a:lnTo>
                  <a:pt x="2821" y="735"/>
                </a:lnTo>
                <a:lnTo>
                  <a:pt x="2821" y="737"/>
                </a:lnTo>
                <a:lnTo>
                  <a:pt x="2821" y="738"/>
                </a:lnTo>
                <a:lnTo>
                  <a:pt x="2821" y="739"/>
                </a:lnTo>
                <a:lnTo>
                  <a:pt x="2820" y="739"/>
                </a:lnTo>
                <a:lnTo>
                  <a:pt x="2820" y="740"/>
                </a:lnTo>
                <a:lnTo>
                  <a:pt x="2821" y="742"/>
                </a:lnTo>
                <a:lnTo>
                  <a:pt x="2821" y="743"/>
                </a:lnTo>
                <a:lnTo>
                  <a:pt x="2821" y="744"/>
                </a:lnTo>
                <a:lnTo>
                  <a:pt x="2821" y="745"/>
                </a:lnTo>
                <a:lnTo>
                  <a:pt x="2821" y="746"/>
                </a:lnTo>
                <a:lnTo>
                  <a:pt x="2820" y="749"/>
                </a:lnTo>
                <a:lnTo>
                  <a:pt x="2820" y="750"/>
                </a:lnTo>
                <a:lnTo>
                  <a:pt x="2819" y="751"/>
                </a:lnTo>
                <a:lnTo>
                  <a:pt x="2816" y="754"/>
                </a:lnTo>
                <a:lnTo>
                  <a:pt x="2815" y="754"/>
                </a:lnTo>
                <a:lnTo>
                  <a:pt x="2814" y="754"/>
                </a:lnTo>
                <a:lnTo>
                  <a:pt x="2813" y="754"/>
                </a:lnTo>
                <a:lnTo>
                  <a:pt x="2810" y="755"/>
                </a:lnTo>
                <a:lnTo>
                  <a:pt x="2810" y="756"/>
                </a:lnTo>
                <a:lnTo>
                  <a:pt x="2810" y="760"/>
                </a:lnTo>
                <a:lnTo>
                  <a:pt x="2808" y="761"/>
                </a:lnTo>
                <a:lnTo>
                  <a:pt x="2809" y="764"/>
                </a:lnTo>
                <a:lnTo>
                  <a:pt x="2809" y="769"/>
                </a:lnTo>
                <a:lnTo>
                  <a:pt x="2809" y="770"/>
                </a:lnTo>
                <a:lnTo>
                  <a:pt x="2808" y="771"/>
                </a:lnTo>
                <a:lnTo>
                  <a:pt x="2806" y="772"/>
                </a:lnTo>
                <a:lnTo>
                  <a:pt x="2803" y="775"/>
                </a:lnTo>
                <a:lnTo>
                  <a:pt x="2802" y="775"/>
                </a:lnTo>
                <a:lnTo>
                  <a:pt x="2800" y="775"/>
                </a:lnTo>
                <a:lnTo>
                  <a:pt x="2800" y="776"/>
                </a:lnTo>
                <a:lnTo>
                  <a:pt x="2802" y="777"/>
                </a:lnTo>
                <a:lnTo>
                  <a:pt x="2803" y="777"/>
                </a:lnTo>
                <a:lnTo>
                  <a:pt x="2804" y="777"/>
                </a:lnTo>
                <a:lnTo>
                  <a:pt x="2806" y="778"/>
                </a:lnTo>
                <a:lnTo>
                  <a:pt x="2808" y="780"/>
                </a:lnTo>
                <a:lnTo>
                  <a:pt x="2808" y="781"/>
                </a:lnTo>
                <a:lnTo>
                  <a:pt x="2806" y="783"/>
                </a:lnTo>
                <a:lnTo>
                  <a:pt x="2806" y="785"/>
                </a:lnTo>
                <a:lnTo>
                  <a:pt x="2805" y="786"/>
                </a:lnTo>
                <a:lnTo>
                  <a:pt x="2804" y="787"/>
                </a:lnTo>
                <a:lnTo>
                  <a:pt x="2799" y="793"/>
                </a:lnTo>
                <a:lnTo>
                  <a:pt x="2797" y="797"/>
                </a:lnTo>
                <a:lnTo>
                  <a:pt x="2793" y="802"/>
                </a:lnTo>
                <a:lnTo>
                  <a:pt x="2790" y="806"/>
                </a:lnTo>
                <a:lnTo>
                  <a:pt x="2790" y="808"/>
                </a:lnTo>
                <a:lnTo>
                  <a:pt x="2789" y="813"/>
                </a:lnTo>
                <a:lnTo>
                  <a:pt x="2789" y="814"/>
                </a:lnTo>
                <a:lnTo>
                  <a:pt x="2787" y="817"/>
                </a:lnTo>
                <a:lnTo>
                  <a:pt x="2786" y="818"/>
                </a:lnTo>
                <a:lnTo>
                  <a:pt x="2784" y="820"/>
                </a:lnTo>
                <a:lnTo>
                  <a:pt x="2784" y="824"/>
                </a:lnTo>
                <a:lnTo>
                  <a:pt x="2782" y="826"/>
                </a:lnTo>
                <a:lnTo>
                  <a:pt x="2781" y="828"/>
                </a:lnTo>
                <a:lnTo>
                  <a:pt x="2781" y="831"/>
                </a:lnTo>
                <a:lnTo>
                  <a:pt x="2779" y="834"/>
                </a:lnTo>
                <a:lnTo>
                  <a:pt x="2777" y="838"/>
                </a:lnTo>
                <a:lnTo>
                  <a:pt x="2773" y="842"/>
                </a:lnTo>
                <a:lnTo>
                  <a:pt x="2772" y="844"/>
                </a:lnTo>
                <a:lnTo>
                  <a:pt x="2770" y="846"/>
                </a:lnTo>
                <a:lnTo>
                  <a:pt x="2767" y="854"/>
                </a:lnTo>
                <a:lnTo>
                  <a:pt x="2765" y="857"/>
                </a:lnTo>
                <a:lnTo>
                  <a:pt x="2763" y="860"/>
                </a:lnTo>
                <a:lnTo>
                  <a:pt x="2761" y="861"/>
                </a:lnTo>
                <a:lnTo>
                  <a:pt x="2760" y="862"/>
                </a:lnTo>
                <a:lnTo>
                  <a:pt x="2758" y="863"/>
                </a:lnTo>
                <a:lnTo>
                  <a:pt x="2757" y="865"/>
                </a:lnTo>
                <a:lnTo>
                  <a:pt x="2755" y="865"/>
                </a:lnTo>
                <a:lnTo>
                  <a:pt x="2752" y="870"/>
                </a:lnTo>
                <a:lnTo>
                  <a:pt x="2752" y="871"/>
                </a:lnTo>
                <a:lnTo>
                  <a:pt x="2751" y="872"/>
                </a:lnTo>
                <a:lnTo>
                  <a:pt x="2750" y="873"/>
                </a:lnTo>
                <a:lnTo>
                  <a:pt x="2749" y="874"/>
                </a:lnTo>
                <a:lnTo>
                  <a:pt x="2749" y="876"/>
                </a:lnTo>
                <a:lnTo>
                  <a:pt x="2747" y="877"/>
                </a:lnTo>
                <a:lnTo>
                  <a:pt x="2746" y="883"/>
                </a:lnTo>
                <a:lnTo>
                  <a:pt x="2745" y="884"/>
                </a:lnTo>
                <a:lnTo>
                  <a:pt x="2742" y="886"/>
                </a:lnTo>
                <a:lnTo>
                  <a:pt x="2742" y="887"/>
                </a:lnTo>
                <a:lnTo>
                  <a:pt x="2741" y="889"/>
                </a:lnTo>
                <a:lnTo>
                  <a:pt x="2740" y="889"/>
                </a:lnTo>
                <a:lnTo>
                  <a:pt x="2739" y="890"/>
                </a:lnTo>
                <a:lnTo>
                  <a:pt x="2739" y="892"/>
                </a:lnTo>
                <a:lnTo>
                  <a:pt x="2738" y="894"/>
                </a:lnTo>
                <a:lnTo>
                  <a:pt x="2736" y="895"/>
                </a:lnTo>
                <a:lnTo>
                  <a:pt x="2735" y="897"/>
                </a:lnTo>
                <a:lnTo>
                  <a:pt x="2735" y="898"/>
                </a:lnTo>
                <a:lnTo>
                  <a:pt x="2735" y="899"/>
                </a:lnTo>
                <a:lnTo>
                  <a:pt x="2734" y="900"/>
                </a:lnTo>
                <a:lnTo>
                  <a:pt x="2733" y="910"/>
                </a:lnTo>
                <a:lnTo>
                  <a:pt x="2728" y="908"/>
                </a:lnTo>
                <a:lnTo>
                  <a:pt x="2726" y="906"/>
                </a:lnTo>
                <a:lnTo>
                  <a:pt x="2719" y="903"/>
                </a:lnTo>
                <a:lnTo>
                  <a:pt x="2713" y="898"/>
                </a:lnTo>
                <a:lnTo>
                  <a:pt x="2710" y="897"/>
                </a:lnTo>
                <a:lnTo>
                  <a:pt x="2701" y="892"/>
                </a:lnTo>
                <a:lnTo>
                  <a:pt x="2696" y="910"/>
                </a:lnTo>
                <a:lnTo>
                  <a:pt x="2696" y="913"/>
                </a:lnTo>
                <a:lnTo>
                  <a:pt x="2696" y="915"/>
                </a:lnTo>
                <a:lnTo>
                  <a:pt x="2696" y="918"/>
                </a:lnTo>
                <a:lnTo>
                  <a:pt x="2694" y="919"/>
                </a:lnTo>
                <a:lnTo>
                  <a:pt x="2692" y="919"/>
                </a:lnTo>
                <a:lnTo>
                  <a:pt x="2690" y="921"/>
                </a:lnTo>
                <a:lnTo>
                  <a:pt x="2688" y="922"/>
                </a:lnTo>
                <a:lnTo>
                  <a:pt x="2686" y="924"/>
                </a:lnTo>
                <a:lnTo>
                  <a:pt x="2685" y="926"/>
                </a:lnTo>
                <a:lnTo>
                  <a:pt x="2685" y="927"/>
                </a:lnTo>
                <a:lnTo>
                  <a:pt x="2682" y="927"/>
                </a:lnTo>
                <a:lnTo>
                  <a:pt x="2682" y="929"/>
                </a:lnTo>
                <a:lnTo>
                  <a:pt x="2681" y="930"/>
                </a:lnTo>
                <a:lnTo>
                  <a:pt x="2680" y="932"/>
                </a:lnTo>
                <a:lnTo>
                  <a:pt x="2677" y="936"/>
                </a:lnTo>
                <a:lnTo>
                  <a:pt x="2677" y="937"/>
                </a:lnTo>
                <a:lnTo>
                  <a:pt x="2674" y="941"/>
                </a:lnTo>
                <a:lnTo>
                  <a:pt x="2674" y="942"/>
                </a:lnTo>
                <a:lnTo>
                  <a:pt x="2672" y="943"/>
                </a:lnTo>
                <a:lnTo>
                  <a:pt x="2671" y="945"/>
                </a:lnTo>
                <a:lnTo>
                  <a:pt x="2670" y="946"/>
                </a:lnTo>
                <a:lnTo>
                  <a:pt x="2665" y="951"/>
                </a:lnTo>
                <a:lnTo>
                  <a:pt x="2664" y="953"/>
                </a:lnTo>
                <a:lnTo>
                  <a:pt x="2662" y="956"/>
                </a:lnTo>
                <a:lnTo>
                  <a:pt x="2662" y="958"/>
                </a:lnTo>
                <a:lnTo>
                  <a:pt x="2661" y="958"/>
                </a:lnTo>
                <a:lnTo>
                  <a:pt x="2660" y="962"/>
                </a:lnTo>
                <a:lnTo>
                  <a:pt x="2659" y="963"/>
                </a:lnTo>
                <a:lnTo>
                  <a:pt x="2658" y="964"/>
                </a:lnTo>
                <a:lnTo>
                  <a:pt x="2658" y="966"/>
                </a:lnTo>
                <a:lnTo>
                  <a:pt x="2658" y="967"/>
                </a:lnTo>
                <a:lnTo>
                  <a:pt x="2656" y="968"/>
                </a:lnTo>
                <a:lnTo>
                  <a:pt x="2655" y="969"/>
                </a:lnTo>
                <a:lnTo>
                  <a:pt x="2655" y="972"/>
                </a:lnTo>
                <a:lnTo>
                  <a:pt x="2654" y="974"/>
                </a:lnTo>
                <a:lnTo>
                  <a:pt x="2651" y="978"/>
                </a:lnTo>
                <a:lnTo>
                  <a:pt x="2648" y="982"/>
                </a:lnTo>
                <a:lnTo>
                  <a:pt x="2645" y="984"/>
                </a:lnTo>
                <a:lnTo>
                  <a:pt x="2644" y="987"/>
                </a:lnTo>
                <a:lnTo>
                  <a:pt x="2643" y="989"/>
                </a:lnTo>
                <a:lnTo>
                  <a:pt x="2640" y="991"/>
                </a:lnTo>
                <a:lnTo>
                  <a:pt x="2633" y="1000"/>
                </a:lnTo>
                <a:lnTo>
                  <a:pt x="2626" y="1007"/>
                </a:lnTo>
                <a:lnTo>
                  <a:pt x="2623" y="1011"/>
                </a:lnTo>
                <a:lnTo>
                  <a:pt x="2621" y="1011"/>
                </a:lnTo>
                <a:lnTo>
                  <a:pt x="2617" y="1012"/>
                </a:lnTo>
                <a:lnTo>
                  <a:pt x="2611" y="1014"/>
                </a:lnTo>
                <a:lnTo>
                  <a:pt x="2596" y="1019"/>
                </a:lnTo>
                <a:lnTo>
                  <a:pt x="2597" y="1021"/>
                </a:lnTo>
                <a:lnTo>
                  <a:pt x="2598" y="1025"/>
                </a:lnTo>
                <a:lnTo>
                  <a:pt x="2600" y="1026"/>
                </a:lnTo>
                <a:lnTo>
                  <a:pt x="2600" y="1027"/>
                </a:lnTo>
                <a:lnTo>
                  <a:pt x="2601" y="1028"/>
                </a:lnTo>
                <a:lnTo>
                  <a:pt x="2601" y="1031"/>
                </a:lnTo>
                <a:lnTo>
                  <a:pt x="2602" y="1032"/>
                </a:lnTo>
                <a:lnTo>
                  <a:pt x="2602" y="1033"/>
                </a:lnTo>
                <a:lnTo>
                  <a:pt x="2605" y="1038"/>
                </a:lnTo>
                <a:lnTo>
                  <a:pt x="2607" y="1046"/>
                </a:lnTo>
                <a:lnTo>
                  <a:pt x="2608" y="1048"/>
                </a:lnTo>
                <a:lnTo>
                  <a:pt x="2621" y="1073"/>
                </a:lnTo>
                <a:lnTo>
                  <a:pt x="2621" y="1074"/>
                </a:lnTo>
                <a:lnTo>
                  <a:pt x="2624" y="1080"/>
                </a:lnTo>
                <a:lnTo>
                  <a:pt x="2624" y="1081"/>
                </a:lnTo>
                <a:lnTo>
                  <a:pt x="2629" y="1089"/>
                </a:lnTo>
                <a:lnTo>
                  <a:pt x="2633" y="1095"/>
                </a:lnTo>
                <a:lnTo>
                  <a:pt x="2638" y="1105"/>
                </a:lnTo>
                <a:lnTo>
                  <a:pt x="2639" y="1106"/>
                </a:lnTo>
                <a:lnTo>
                  <a:pt x="2639" y="1107"/>
                </a:lnTo>
                <a:lnTo>
                  <a:pt x="2639" y="1108"/>
                </a:lnTo>
                <a:lnTo>
                  <a:pt x="2642" y="1108"/>
                </a:lnTo>
                <a:lnTo>
                  <a:pt x="2643" y="1108"/>
                </a:lnTo>
                <a:lnTo>
                  <a:pt x="2649" y="1107"/>
                </a:lnTo>
                <a:lnTo>
                  <a:pt x="2650" y="1107"/>
                </a:lnTo>
                <a:lnTo>
                  <a:pt x="2653" y="1107"/>
                </a:lnTo>
                <a:lnTo>
                  <a:pt x="2653" y="1108"/>
                </a:lnTo>
                <a:lnTo>
                  <a:pt x="2651" y="1110"/>
                </a:lnTo>
                <a:lnTo>
                  <a:pt x="2651" y="1112"/>
                </a:lnTo>
                <a:lnTo>
                  <a:pt x="2651" y="1113"/>
                </a:lnTo>
                <a:lnTo>
                  <a:pt x="2651" y="1116"/>
                </a:lnTo>
                <a:lnTo>
                  <a:pt x="2653" y="1117"/>
                </a:lnTo>
                <a:lnTo>
                  <a:pt x="2669" y="1126"/>
                </a:lnTo>
                <a:lnTo>
                  <a:pt x="2671" y="1128"/>
                </a:lnTo>
                <a:lnTo>
                  <a:pt x="2674" y="1129"/>
                </a:lnTo>
                <a:lnTo>
                  <a:pt x="2674" y="1131"/>
                </a:lnTo>
                <a:lnTo>
                  <a:pt x="2683" y="1137"/>
                </a:lnTo>
                <a:lnTo>
                  <a:pt x="2682" y="1140"/>
                </a:lnTo>
                <a:lnTo>
                  <a:pt x="2681" y="1140"/>
                </a:lnTo>
                <a:lnTo>
                  <a:pt x="2681" y="1142"/>
                </a:lnTo>
                <a:lnTo>
                  <a:pt x="2680" y="1143"/>
                </a:lnTo>
                <a:lnTo>
                  <a:pt x="2678" y="1144"/>
                </a:lnTo>
                <a:lnTo>
                  <a:pt x="2677" y="1144"/>
                </a:lnTo>
                <a:lnTo>
                  <a:pt x="2677" y="1145"/>
                </a:lnTo>
                <a:lnTo>
                  <a:pt x="2676" y="1145"/>
                </a:lnTo>
                <a:lnTo>
                  <a:pt x="2675" y="1145"/>
                </a:lnTo>
                <a:lnTo>
                  <a:pt x="2674" y="1145"/>
                </a:lnTo>
                <a:lnTo>
                  <a:pt x="2672" y="1145"/>
                </a:lnTo>
                <a:lnTo>
                  <a:pt x="2672" y="1147"/>
                </a:lnTo>
                <a:lnTo>
                  <a:pt x="2671" y="1147"/>
                </a:lnTo>
                <a:lnTo>
                  <a:pt x="2671" y="1148"/>
                </a:lnTo>
                <a:lnTo>
                  <a:pt x="2671" y="1149"/>
                </a:lnTo>
                <a:lnTo>
                  <a:pt x="2670" y="1150"/>
                </a:lnTo>
                <a:lnTo>
                  <a:pt x="2670" y="1151"/>
                </a:lnTo>
                <a:lnTo>
                  <a:pt x="2669" y="1151"/>
                </a:lnTo>
                <a:lnTo>
                  <a:pt x="2667" y="1153"/>
                </a:lnTo>
                <a:lnTo>
                  <a:pt x="2666" y="1155"/>
                </a:lnTo>
                <a:lnTo>
                  <a:pt x="2665" y="1155"/>
                </a:lnTo>
                <a:lnTo>
                  <a:pt x="2664" y="1156"/>
                </a:lnTo>
                <a:lnTo>
                  <a:pt x="2664" y="1158"/>
                </a:lnTo>
                <a:lnTo>
                  <a:pt x="2662" y="1158"/>
                </a:lnTo>
                <a:lnTo>
                  <a:pt x="2664" y="1159"/>
                </a:lnTo>
                <a:lnTo>
                  <a:pt x="2662" y="1160"/>
                </a:lnTo>
                <a:lnTo>
                  <a:pt x="2661" y="1161"/>
                </a:lnTo>
                <a:lnTo>
                  <a:pt x="2662" y="1164"/>
                </a:lnTo>
                <a:lnTo>
                  <a:pt x="2661" y="1164"/>
                </a:lnTo>
                <a:lnTo>
                  <a:pt x="2660" y="1167"/>
                </a:lnTo>
                <a:lnTo>
                  <a:pt x="2659" y="1169"/>
                </a:lnTo>
                <a:lnTo>
                  <a:pt x="2659" y="1170"/>
                </a:lnTo>
                <a:lnTo>
                  <a:pt x="2659" y="1171"/>
                </a:lnTo>
                <a:lnTo>
                  <a:pt x="2658" y="1174"/>
                </a:lnTo>
                <a:lnTo>
                  <a:pt x="2658" y="1175"/>
                </a:lnTo>
                <a:lnTo>
                  <a:pt x="2656" y="1177"/>
                </a:lnTo>
                <a:lnTo>
                  <a:pt x="2656" y="1180"/>
                </a:lnTo>
                <a:lnTo>
                  <a:pt x="2655" y="1183"/>
                </a:lnTo>
                <a:lnTo>
                  <a:pt x="2655" y="1185"/>
                </a:lnTo>
                <a:lnTo>
                  <a:pt x="2656" y="1186"/>
                </a:lnTo>
                <a:lnTo>
                  <a:pt x="2655" y="1188"/>
                </a:lnTo>
                <a:lnTo>
                  <a:pt x="2655" y="1190"/>
                </a:lnTo>
                <a:lnTo>
                  <a:pt x="2655" y="1191"/>
                </a:lnTo>
                <a:lnTo>
                  <a:pt x="2655" y="1196"/>
                </a:lnTo>
                <a:lnTo>
                  <a:pt x="2655" y="1198"/>
                </a:lnTo>
                <a:lnTo>
                  <a:pt x="2655" y="1201"/>
                </a:lnTo>
                <a:lnTo>
                  <a:pt x="2655" y="1202"/>
                </a:lnTo>
                <a:lnTo>
                  <a:pt x="2655" y="1203"/>
                </a:lnTo>
                <a:lnTo>
                  <a:pt x="2653" y="1206"/>
                </a:lnTo>
                <a:lnTo>
                  <a:pt x="2649" y="1212"/>
                </a:lnTo>
                <a:lnTo>
                  <a:pt x="2649" y="1213"/>
                </a:lnTo>
                <a:lnTo>
                  <a:pt x="2648" y="1213"/>
                </a:lnTo>
                <a:lnTo>
                  <a:pt x="2645" y="1217"/>
                </a:lnTo>
                <a:lnTo>
                  <a:pt x="2645" y="1218"/>
                </a:lnTo>
                <a:lnTo>
                  <a:pt x="2644" y="1218"/>
                </a:lnTo>
                <a:lnTo>
                  <a:pt x="2644" y="1219"/>
                </a:lnTo>
                <a:lnTo>
                  <a:pt x="2644" y="1220"/>
                </a:lnTo>
                <a:lnTo>
                  <a:pt x="2643" y="1222"/>
                </a:lnTo>
                <a:lnTo>
                  <a:pt x="2643" y="1223"/>
                </a:lnTo>
                <a:lnTo>
                  <a:pt x="2643" y="1224"/>
                </a:lnTo>
                <a:lnTo>
                  <a:pt x="2643" y="1225"/>
                </a:lnTo>
                <a:lnTo>
                  <a:pt x="2643" y="1228"/>
                </a:lnTo>
                <a:lnTo>
                  <a:pt x="2642" y="1229"/>
                </a:lnTo>
                <a:lnTo>
                  <a:pt x="2642" y="1230"/>
                </a:lnTo>
                <a:lnTo>
                  <a:pt x="2640" y="1233"/>
                </a:lnTo>
                <a:lnTo>
                  <a:pt x="2638" y="1235"/>
                </a:lnTo>
                <a:lnTo>
                  <a:pt x="2638" y="1236"/>
                </a:lnTo>
                <a:lnTo>
                  <a:pt x="2638" y="1238"/>
                </a:lnTo>
                <a:lnTo>
                  <a:pt x="2638" y="1240"/>
                </a:lnTo>
                <a:lnTo>
                  <a:pt x="2638" y="1241"/>
                </a:lnTo>
                <a:lnTo>
                  <a:pt x="2637" y="1246"/>
                </a:lnTo>
                <a:lnTo>
                  <a:pt x="2635" y="1248"/>
                </a:lnTo>
                <a:lnTo>
                  <a:pt x="2633" y="1251"/>
                </a:lnTo>
                <a:lnTo>
                  <a:pt x="2633" y="1252"/>
                </a:lnTo>
                <a:lnTo>
                  <a:pt x="2634" y="1254"/>
                </a:lnTo>
                <a:lnTo>
                  <a:pt x="2633" y="1257"/>
                </a:lnTo>
                <a:lnTo>
                  <a:pt x="2630" y="1257"/>
                </a:lnTo>
                <a:lnTo>
                  <a:pt x="2628" y="1257"/>
                </a:lnTo>
                <a:lnTo>
                  <a:pt x="2626" y="1257"/>
                </a:lnTo>
                <a:lnTo>
                  <a:pt x="2624" y="1257"/>
                </a:lnTo>
                <a:lnTo>
                  <a:pt x="2622" y="1256"/>
                </a:lnTo>
                <a:lnTo>
                  <a:pt x="2619" y="1255"/>
                </a:lnTo>
                <a:lnTo>
                  <a:pt x="2618" y="1255"/>
                </a:lnTo>
                <a:lnTo>
                  <a:pt x="2617" y="1254"/>
                </a:lnTo>
                <a:lnTo>
                  <a:pt x="2611" y="1264"/>
                </a:lnTo>
                <a:lnTo>
                  <a:pt x="2605" y="1273"/>
                </a:lnTo>
                <a:lnTo>
                  <a:pt x="2603" y="1275"/>
                </a:lnTo>
                <a:lnTo>
                  <a:pt x="2602" y="1277"/>
                </a:lnTo>
                <a:lnTo>
                  <a:pt x="2600" y="1281"/>
                </a:lnTo>
                <a:lnTo>
                  <a:pt x="2598" y="1282"/>
                </a:lnTo>
                <a:lnTo>
                  <a:pt x="2598" y="1283"/>
                </a:lnTo>
                <a:lnTo>
                  <a:pt x="2597" y="1287"/>
                </a:lnTo>
                <a:lnTo>
                  <a:pt x="2597" y="1288"/>
                </a:lnTo>
                <a:lnTo>
                  <a:pt x="2597" y="1291"/>
                </a:lnTo>
                <a:lnTo>
                  <a:pt x="2595" y="1294"/>
                </a:lnTo>
                <a:lnTo>
                  <a:pt x="2594" y="1296"/>
                </a:lnTo>
                <a:lnTo>
                  <a:pt x="2607" y="1315"/>
                </a:lnTo>
                <a:lnTo>
                  <a:pt x="2616" y="1326"/>
                </a:lnTo>
                <a:lnTo>
                  <a:pt x="2617" y="1329"/>
                </a:lnTo>
                <a:lnTo>
                  <a:pt x="2618" y="1331"/>
                </a:lnTo>
                <a:lnTo>
                  <a:pt x="2619" y="1332"/>
                </a:lnTo>
                <a:lnTo>
                  <a:pt x="2622" y="1339"/>
                </a:lnTo>
                <a:lnTo>
                  <a:pt x="2621" y="1341"/>
                </a:lnTo>
                <a:lnTo>
                  <a:pt x="2621" y="1342"/>
                </a:lnTo>
                <a:lnTo>
                  <a:pt x="2622" y="1344"/>
                </a:lnTo>
                <a:lnTo>
                  <a:pt x="2622" y="1346"/>
                </a:lnTo>
                <a:lnTo>
                  <a:pt x="2622" y="1348"/>
                </a:lnTo>
                <a:lnTo>
                  <a:pt x="2623" y="1351"/>
                </a:lnTo>
                <a:lnTo>
                  <a:pt x="2626" y="1356"/>
                </a:lnTo>
                <a:lnTo>
                  <a:pt x="2627" y="1357"/>
                </a:lnTo>
                <a:lnTo>
                  <a:pt x="2630" y="1355"/>
                </a:lnTo>
                <a:lnTo>
                  <a:pt x="2635" y="1352"/>
                </a:lnTo>
                <a:lnTo>
                  <a:pt x="2642" y="1350"/>
                </a:lnTo>
                <a:lnTo>
                  <a:pt x="2645" y="1347"/>
                </a:lnTo>
                <a:lnTo>
                  <a:pt x="2646" y="1346"/>
                </a:lnTo>
                <a:lnTo>
                  <a:pt x="2651" y="1358"/>
                </a:lnTo>
                <a:lnTo>
                  <a:pt x="2658" y="1367"/>
                </a:lnTo>
                <a:lnTo>
                  <a:pt x="2662" y="1376"/>
                </a:lnTo>
                <a:lnTo>
                  <a:pt x="2666" y="1380"/>
                </a:lnTo>
                <a:lnTo>
                  <a:pt x="2670" y="1385"/>
                </a:lnTo>
                <a:lnTo>
                  <a:pt x="2671" y="1387"/>
                </a:lnTo>
                <a:lnTo>
                  <a:pt x="2674" y="1388"/>
                </a:lnTo>
                <a:lnTo>
                  <a:pt x="2675" y="1390"/>
                </a:lnTo>
                <a:lnTo>
                  <a:pt x="2678" y="1393"/>
                </a:lnTo>
                <a:lnTo>
                  <a:pt x="2680" y="1395"/>
                </a:lnTo>
                <a:lnTo>
                  <a:pt x="2682" y="1401"/>
                </a:lnTo>
                <a:lnTo>
                  <a:pt x="2683" y="1403"/>
                </a:lnTo>
                <a:lnTo>
                  <a:pt x="2685" y="1405"/>
                </a:lnTo>
                <a:lnTo>
                  <a:pt x="2685" y="1406"/>
                </a:lnTo>
                <a:lnTo>
                  <a:pt x="2686" y="1408"/>
                </a:lnTo>
                <a:lnTo>
                  <a:pt x="2686" y="1410"/>
                </a:lnTo>
                <a:lnTo>
                  <a:pt x="2686" y="1411"/>
                </a:lnTo>
                <a:lnTo>
                  <a:pt x="2685" y="1411"/>
                </a:lnTo>
                <a:lnTo>
                  <a:pt x="2683" y="1414"/>
                </a:lnTo>
                <a:lnTo>
                  <a:pt x="2680" y="1421"/>
                </a:lnTo>
                <a:lnTo>
                  <a:pt x="2678" y="1425"/>
                </a:lnTo>
                <a:lnTo>
                  <a:pt x="2676" y="1430"/>
                </a:lnTo>
                <a:lnTo>
                  <a:pt x="2676" y="1431"/>
                </a:lnTo>
                <a:lnTo>
                  <a:pt x="2674" y="1435"/>
                </a:lnTo>
                <a:lnTo>
                  <a:pt x="2671" y="1440"/>
                </a:lnTo>
                <a:lnTo>
                  <a:pt x="2670" y="1442"/>
                </a:lnTo>
                <a:lnTo>
                  <a:pt x="2670" y="1444"/>
                </a:lnTo>
                <a:lnTo>
                  <a:pt x="2666" y="1453"/>
                </a:lnTo>
                <a:lnTo>
                  <a:pt x="2666" y="1454"/>
                </a:lnTo>
                <a:lnTo>
                  <a:pt x="2666" y="1456"/>
                </a:lnTo>
                <a:lnTo>
                  <a:pt x="2665" y="1458"/>
                </a:lnTo>
                <a:lnTo>
                  <a:pt x="2665" y="1461"/>
                </a:lnTo>
                <a:lnTo>
                  <a:pt x="2665" y="1464"/>
                </a:lnTo>
                <a:lnTo>
                  <a:pt x="2664" y="1469"/>
                </a:lnTo>
                <a:lnTo>
                  <a:pt x="2664" y="1472"/>
                </a:lnTo>
                <a:lnTo>
                  <a:pt x="2662" y="1475"/>
                </a:lnTo>
                <a:lnTo>
                  <a:pt x="2661" y="1479"/>
                </a:lnTo>
                <a:lnTo>
                  <a:pt x="2660" y="1485"/>
                </a:lnTo>
                <a:lnTo>
                  <a:pt x="2655" y="1499"/>
                </a:lnTo>
                <a:lnTo>
                  <a:pt x="2653" y="1506"/>
                </a:lnTo>
                <a:lnTo>
                  <a:pt x="2651" y="1507"/>
                </a:lnTo>
                <a:lnTo>
                  <a:pt x="2643" y="1507"/>
                </a:lnTo>
                <a:lnTo>
                  <a:pt x="2632" y="1507"/>
                </a:lnTo>
                <a:lnTo>
                  <a:pt x="2630" y="1507"/>
                </a:lnTo>
                <a:lnTo>
                  <a:pt x="2626" y="1507"/>
                </a:lnTo>
                <a:lnTo>
                  <a:pt x="2623" y="1507"/>
                </a:lnTo>
                <a:lnTo>
                  <a:pt x="2621" y="1509"/>
                </a:lnTo>
                <a:lnTo>
                  <a:pt x="2617" y="1509"/>
                </a:lnTo>
                <a:lnTo>
                  <a:pt x="2614" y="1510"/>
                </a:lnTo>
                <a:lnTo>
                  <a:pt x="2611" y="1510"/>
                </a:lnTo>
                <a:lnTo>
                  <a:pt x="2607" y="1511"/>
                </a:lnTo>
                <a:lnTo>
                  <a:pt x="2605" y="1512"/>
                </a:lnTo>
                <a:lnTo>
                  <a:pt x="2602" y="1512"/>
                </a:lnTo>
                <a:lnTo>
                  <a:pt x="2600" y="1512"/>
                </a:lnTo>
                <a:lnTo>
                  <a:pt x="2596" y="1512"/>
                </a:lnTo>
                <a:lnTo>
                  <a:pt x="2594" y="1512"/>
                </a:lnTo>
                <a:lnTo>
                  <a:pt x="2592" y="1512"/>
                </a:lnTo>
                <a:lnTo>
                  <a:pt x="2590" y="1512"/>
                </a:lnTo>
                <a:lnTo>
                  <a:pt x="2589" y="1512"/>
                </a:lnTo>
                <a:lnTo>
                  <a:pt x="2585" y="1511"/>
                </a:lnTo>
                <a:lnTo>
                  <a:pt x="2579" y="1511"/>
                </a:lnTo>
                <a:lnTo>
                  <a:pt x="2573" y="1510"/>
                </a:lnTo>
                <a:lnTo>
                  <a:pt x="2569" y="1509"/>
                </a:lnTo>
                <a:lnTo>
                  <a:pt x="2559" y="1506"/>
                </a:lnTo>
                <a:lnTo>
                  <a:pt x="2560" y="1507"/>
                </a:lnTo>
                <a:lnTo>
                  <a:pt x="2563" y="1510"/>
                </a:lnTo>
                <a:lnTo>
                  <a:pt x="2566" y="1512"/>
                </a:lnTo>
                <a:lnTo>
                  <a:pt x="2568" y="1515"/>
                </a:lnTo>
                <a:lnTo>
                  <a:pt x="2571" y="1518"/>
                </a:lnTo>
                <a:lnTo>
                  <a:pt x="2573" y="1521"/>
                </a:lnTo>
                <a:lnTo>
                  <a:pt x="2575" y="1525"/>
                </a:lnTo>
                <a:lnTo>
                  <a:pt x="2578" y="1528"/>
                </a:lnTo>
                <a:lnTo>
                  <a:pt x="2581" y="1532"/>
                </a:lnTo>
                <a:lnTo>
                  <a:pt x="2584" y="1536"/>
                </a:lnTo>
                <a:lnTo>
                  <a:pt x="2587" y="1539"/>
                </a:lnTo>
                <a:lnTo>
                  <a:pt x="2589" y="1541"/>
                </a:lnTo>
                <a:lnTo>
                  <a:pt x="2590" y="1542"/>
                </a:lnTo>
                <a:lnTo>
                  <a:pt x="2591" y="1542"/>
                </a:lnTo>
                <a:lnTo>
                  <a:pt x="2596" y="1543"/>
                </a:lnTo>
                <a:lnTo>
                  <a:pt x="2597" y="1543"/>
                </a:lnTo>
                <a:lnTo>
                  <a:pt x="2598" y="1545"/>
                </a:lnTo>
                <a:lnTo>
                  <a:pt x="2601" y="1547"/>
                </a:lnTo>
                <a:lnTo>
                  <a:pt x="2606" y="1550"/>
                </a:lnTo>
                <a:lnTo>
                  <a:pt x="2610" y="1554"/>
                </a:lnTo>
                <a:lnTo>
                  <a:pt x="2611" y="1557"/>
                </a:lnTo>
                <a:lnTo>
                  <a:pt x="2613" y="1559"/>
                </a:lnTo>
                <a:lnTo>
                  <a:pt x="2614" y="1560"/>
                </a:lnTo>
                <a:lnTo>
                  <a:pt x="2622" y="1566"/>
                </a:lnTo>
                <a:lnTo>
                  <a:pt x="2623" y="1569"/>
                </a:lnTo>
                <a:lnTo>
                  <a:pt x="2627" y="1573"/>
                </a:lnTo>
                <a:lnTo>
                  <a:pt x="2629" y="1574"/>
                </a:lnTo>
                <a:lnTo>
                  <a:pt x="2637" y="1575"/>
                </a:lnTo>
                <a:lnTo>
                  <a:pt x="2639" y="1576"/>
                </a:lnTo>
                <a:lnTo>
                  <a:pt x="2643" y="1580"/>
                </a:lnTo>
                <a:lnTo>
                  <a:pt x="2645" y="1582"/>
                </a:lnTo>
                <a:lnTo>
                  <a:pt x="2646" y="1585"/>
                </a:lnTo>
                <a:lnTo>
                  <a:pt x="2648" y="1589"/>
                </a:lnTo>
                <a:lnTo>
                  <a:pt x="2650" y="1592"/>
                </a:lnTo>
                <a:lnTo>
                  <a:pt x="2653" y="1600"/>
                </a:lnTo>
                <a:lnTo>
                  <a:pt x="2654" y="1601"/>
                </a:lnTo>
                <a:lnTo>
                  <a:pt x="2654" y="1602"/>
                </a:lnTo>
                <a:lnTo>
                  <a:pt x="2655" y="1605"/>
                </a:lnTo>
                <a:lnTo>
                  <a:pt x="2658" y="1606"/>
                </a:lnTo>
                <a:lnTo>
                  <a:pt x="2661" y="1607"/>
                </a:lnTo>
                <a:lnTo>
                  <a:pt x="2665" y="1607"/>
                </a:lnTo>
                <a:lnTo>
                  <a:pt x="2670" y="1607"/>
                </a:lnTo>
                <a:lnTo>
                  <a:pt x="2674" y="1607"/>
                </a:lnTo>
                <a:lnTo>
                  <a:pt x="2677" y="1609"/>
                </a:lnTo>
                <a:lnTo>
                  <a:pt x="2682" y="1613"/>
                </a:lnTo>
                <a:lnTo>
                  <a:pt x="2686" y="1616"/>
                </a:lnTo>
                <a:lnTo>
                  <a:pt x="2693" y="1619"/>
                </a:lnTo>
                <a:lnTo>
                  <a:pt x="2697" y="1623"/>
                </a:lnTo>
                <a:lnTo>
                  <a:pt x="2699" y="1624"/>
                </a:lnTo>
                <a:lnTo>
                  <a:pt x="2702" y="1627"/>
                </a:lnTo>
                <a:lnTo>
                  <a:pt x="2707" y="1633"/>
                </a:lnTo>
                <a:lnTo>
                  <a:pt x="2712" y="1641"/>
                </a:lnTo>
                <a:lnTo>
                  <a:pt x="2714" y="1644"/>
                </a:lnTo>
                <a:lnTo>
                  <a:pt x="2715" y="1645"/>
                </a:lnTo>
                <a:lnTo>
                  <a:pt x="2719" y="1650"/>
                </a:lnTo>
                <a:lnTo>
                  <a:pt x="2722" y="1651"/>
                </a:lnTo>
                <a:lnTo>
                  <a:pt x="2724" y="1654"/>
                </a:lnTo>
                <a:lnTo>
                  <a:pt x="2724" y="1655"/>
                </a:lnTo>
                <a:lnTo>
                  <a:pt x="2733" y="1667"/>
                </a:lnTo>
                <a:lnTo>
                  <a:pt x="2736" y="1673"/>
                </a:lnTo>
                <a:lnTo>
                  <a:pt x="2738" y="1675"/>
                </a:lnTo>
                <a:lnTo>
                  <a:pt x="2740" y="1676"/>
                </a:lnTo>
                <a:lnTo>
                  <a:pt x="2742" y="1677"/>
                </a:lnTo>
                <a:lnTo>
                  <a:pt x="2745" y="1680"/>
                </a:lnTo>
                <a:lnTo>
                  <a:pt x="2747" y="1685"/>
                </a:lnTo>
                <a:lnTo>
                  <a:pt x="2751" y="1688"/>
                </a:lnTo>
                <a:lnTo>
                  <a:pt x="2754" y="1691"/>
                </a:lnTo>
                <a:lnTo>
                  <a:pt x="2754" y="1692"/>
                </a:lnTo>
                <a:lnTo>
                  <a:pt x="2755" y="1696"/>
                </a:lnTo>
                <a:lnTo>
                  <a:pt x="2755" y="1697"/>
                </a:lnTo>
                <a:lnTo>
                  <a:pt x="2755" y="1698"/>
                </a:lnTo>
                <a:lnTo>
                  <a:pt x="2754" y="1699"/>
                </a:lnTo>
                <a:lnTo>
                  <a:pt x="2754" y="1701"/>
                </a:lnTo>
                <a:lnTo>
                  <a:pt x="2752" y="1702"/>
                </a:lnTo>
                <a:lnTo>
                  <a:pt x="2747" y="1708"/>
                </a:lnTo>
                <a:lnTo>
                  <a:pt x="2746" y="1709"/>
                </a:lnTo>
                <a:lnTo>
                  <a:pt x="2745" y="1709"/>
                </a:lnTo>
                <a:lnTo>
                  <a:pt x="2741" y="1710"/>
                </a:lnTo>
                <a:lnTo>
                  <a:pt x="2740" y="1710"/>
                </a:lnTo>
                <a:lnTo>
                  <a:pt x="2739" y="1712"/>
                </a:lnTo>
                <a:lnTo>
                  <a:pt x="2734" y="1717"/>
                </a:lnTo>
                <a:lnTo>
                  <a:pt x="2733" y="1719"/>
                </a:lnTo>
                <a:lnTo>
                  <a:pt x="2731" y="1722"/>
                </a:lnTo>
                <a:lnTo>
                  <a:pt x="2731" y="1724"/>
                </a:lnTo>
                <a:lnTo>
                  <a:pt x="2730" y="1729"/>
                </a:lnTo>
                <a:lnTo>
                  <a:pt x="2729" y="1731"/>
                </a:lnTo>
                <a:lnTo>
                  <a:pt x="2725" y="1746"/>
                </a:lnTo>
                <a:lnTo>
                  <a:pt x="2724" y="1747"/>
                </a:lnTo>
                <a:lnTo>
                  <a:pt x="2723" y="1749"/>
                </a:lnTo>
                <a:lnTo>
                  <a:pt x="2720" y="1751"/>
                </a:lnTo>
                <a:lnTo>
                  <a:pt x="2718" y="1752"/>
                </a:lnTo>
                <a:lnTo>
                  <a:pt x="2717" y="1754"/>
                </a:lnTo>
                <a:lnTo>
                  <a:pt x="2714" y="1755"/>
                </a:lnTo>
                <a:lnTo>
                  <a:pt x="2712" y="1756"/>
                </a:lnTo>
                <a:lnTo>
                  <a:pt x="2709" y="1758"/>
                </a:lnTo>
                <a:lnTo>
                  <a:pt x="2706" y="1760"/>
                </a:lnTo>
                <a:lnTo>
                  <a:pt x="2703" y="1762"/>
                </a:lnTo>
                <a:lnTo>
                  <a:pt x="2701" y="1763"/>
                </a:lnTo>
                <a:lnTo>
                  <a:pt x="2697" y="1766"/>
                </a:lnTo>
                <a:lnTo>
                  <a:pt x="2694" y="1768"/>
                </a:lnTo>
                <a:lnTo>
                  <a:pt x="2688" y="1772"/>
                </a:lnTo>
                <a:lnTo>
                  <a:pt x="2685" y="1774"/>
                </a:lnTo>
                <a:lnTo>
                  <a:pt x="2682" y="1776"/>
                </a:lnTo>
                <a:lnTo>
                  <a:pt x="2680" y="1778"/>
                </a:lnTo>
                <a:lnTo>
                  <a:pt x="2677" y="1779"/>
                </a:lnTo>
                <a:lnTo>
                  <a:pt x="2675" y="1781"/>
                </a:lnTo>
                <a:lnTo>
                  <a:pt x="2672" y="1783"/>
                </a:lnTo>
                <a:lnTo>
                  <a:pt x="2670" y="1786"/>
                </a:lnTo>
                <a:lnTo>
                  <a:pt x="2674" y="1788"/>
                </a:lnTo>
                <a:lnTo>
                  <a:pt x="2675" y="1789"/>
                </a:lnTo>
                <a:lnTo>
                  <a:pt x="2676" y="1790"/>
                </a:lnTo>
                <a:lnTo>
                  <a:pt x="2680" y="1794"/>
                </a:lnTo>
                <a:lnTo>
                  <a:pt x="2682" y="1798"/>
                </a:lnTo>
                <a:lnTo>
                  <a:pt x="2683" y="1798"/>
                </a:lnTo>
                <a:lnTo>
                  <a:pt x="2683" y="1799"/>
                </a:lnTo>
                <a:lnTo>
                  <a:pt x="2685" y="1799"/>
                </a:lnTo>
                <a:lnTo>
                  <a:pt x="2685" y="1800"/>
                </a:lnTo>
                <a:lnTo>
                  <a:pt x="2685" y="1803"/>
                </a:lnTo>
                <a:lnTo>
                  <a:pt x="2686" y="1804"/>
                </a:lnTo>
                <a:lnTo>
                  <a:pt x="2687" y="1806"/>
                </a:lnTo>
                <a:lnTo>
                  <a:pt x="2690" y="1809"/>
                </a:lnTo>
                <a:lnTo>
                  <a:pt x="2692" y="1814"/>
                </a:lnTo>
                <a:lnTo>
                  <a:pt x="2693" y="1816"/>
                </a:lnTo>
                <a:lnTo>
                  <a:pt x="2694" y="1819"/>
                </a:lnTo>
                <a:lnTo>
                  <a:pt x="2696" y="1821"/>
                </a:lnTo>
                <a:lnTo>
                  <a:pt x="2701" y="1827"/>
                </a:lnTo>
                <a:lnTo>
                  <a:pt x="2703" y="1831"/>
                </a:lnTo>
                <a:lnTo>
                  <a:pt x="2704" y="1832"/>
                </a:lnTo>
                <a:lnTo>
                  <a:pt x="2708" y="1838"/>
                </a:lnTo>
                <a:lnTo>
                  <a:pt x="2710" y="1842"/>
                </a:lnTo>
                <a:lnTo>
                  <a:pt x="2715" y="1848"/>
                </a:lnTo>
                <a:lnTo>
                  <a:pt x="2719" y="1856"/>
                </a:lnTo>
                <a:lnTo>
                  <a:pt x="2720" y="1857"/>
                </a:lnTo>
                <a:lnTo>
                  <a:pt x="2722" y="1858"/>
                </a:lnTo>
                <a:lnTo>
                  <a:pt x="2723" y="1861"/>
                </a:lnTo>
                <a:lnTo>
                  <a:pt x="2724" y="1863"/>
                </a:lnTo>
                <a:lnTo>
                  <a:pt x="2725" y="1864"/>
                </a:lnTo>
                <a:lnTo>
                  <a:pt x="2728" y="1867"/>
                </a:lnTo>
                <a:lnTo>
                  <a:pt x="2729" y="1869"/>
                </a:lnTo>
                <a:lnTo>
                  <a:pt x="2730" y="1872"/>
                </a:lnTo>
                <a:lnTo>
                  <a:pt x="2731" y="1874"/>
                </a:lnTo>
                <a:lnTo>
                  <a:pt x="2733" y="1875"/>
                </a:lnTo>
                <a:lnTo>
                  <a:pt x="2735" y="1880"/>
                </a:lnTo>
                <a:lnTo>
                  <a:pt x="2736" y="1883"/>
                </a:lnTo>
                <a:lnTo>
                  <a:pt x="2736" y="1884"/>
                </a:lnTo>
                <a:lnTo>
                  <a:pt x="2746" y="1907"/>
                </a:lnTo>
                <a:lnTo>
                  <a:pt x="2742" y="1910"/>
                </a:lnTo>
                <a:lnTo>
                  <a:pt x="2741" y="1912"/>
                </a:lnTo>
                <a:lnTo>
                  <a:pt x="2739" y="1914"/>
                </a:lnTo>
                <a:lnTo>
                  <a:pt x="2738" y="1915"/>
                </a:lnTo>
                <a:lnTo>
                  <a:pt x="2736" y="1916"/>
                </a:lnTo>
                <a:lnTo>
                  <a:pt x="2734" y="1917"/>
                </a:lnTo>
                <a:lnTo>
                  <a:pt x="2734" y="1918"/>
                </a:lnTo>
                <a:lnTo>
                  <a:pt x="2731" y="1920"/>
                </a:lnTo>
                <a:lnTo>
                  <a:pt x="2730" y="1921"/>
                </a:lnTo>
                <a:lnTo>
                  <a:pt x="2729" y="1922"/>
                </a:lnTo>
                <a:lnTo>
                  <a:pt x="2728" y="1923"/>
                </a:lnTo>
                <a:lnTo>
                  <a:pt x="2726" y="1925"/>
                </a:lnTo>
                <a:lnTo>
                  <a:pt x="2725" y="1926"/>
                </a:lnTo>
                <a:lnTo>
                  <a:pt x="2724" y="1927"/>
                </a:lnTo>
                <a:lnTo>
                  <a:pt x="2723" y="1927"/>
                </a:lnTo>
                <a:lnTo>
                  <a:pt x="2722" y="1928"/>
                </a:lnTo>
                <a:lnTo>
                  <a:pt x="2719" y="1930"/>
                </a:lnTo>
                <a:lnTo>
                  <a:pt x="2718" y="1931"/>
                </a:lnTo>
                <a:lnTo>
                  <a:pt x="2715" y="1933"/>
                </a:lnTo>
                <a:lnTo>
                  <a:pt x="2714" y="1934"/>
                </a:lnTo>
                <a:lnTo>
                  <a:pt x="2712" y="1936"/>
                </a:lnTo>
                <a:lnTo>
                  <a:pt x="2709" y="1938"/>
                </a:lnTo>
                <a:lnTo>
                  <a:pt x="2706" y="1941"/>
                </a:lnTo>
                <a:lnTo>
                  <a:pt x="2701" y="1944"/>
                </a:lnTo>
                <a:lnTo>
                  <a:pt x="2696" y="1948"/>
                </a:lnTo>
                <a:lnTo>
                  <a:pt x="2693" y="1949"/>
                </a:lnTo>
                <a:lnTo>
                  <a:pt x="2690" y="1950"/>
                </a:lnTo>
                <a:lnTo>
                  <a:pt x="2687" y="1952"/>
                </a:lnTo>
                <a:lnTo>
                  <a:pt x="2683" y="1953"/>
                </a:lnTo>
                <a:lnTo>
                  <a:pt x="2681" y="1954"/>
                </a:lnTo>
                <a:lnTo>
                  <a:pt x="2677" y="1955"/>
                </a:lnTo>
                <a:lnTo>
                  <a:pt x="2675" y="1957"/>
                </a:lnTo>
                <a:lnTo>
                  <a:pt x="2671" y="1958"/>
                </a:lnTo>
                <a:lnTo>
                  <a:pt x="2667" y="1958"/>
                </a:lnTo>
                <a:lnTo>
                  <a:pt x="2664" y="1959"/>
                </a:lnTo>
                <a:lnTo>
                  <a:pt x="2660" y="1960"/>
                </a:lnTo>
                <a:lnTo>
                  <a:pt x="2658" y="1960"/>
                </a:lnTo>
                <a:lnTo>
                  <a:pt x="2655" y="1962"/>
                </a:lnTo>
                <a:lnTo>
                  <a:pt x="2651" y="1963"/>
                </a:lnTo>
                <a:lnTo>
                  <a:pt x="2650" y="1964"/>
                </a:lnTo>
                <a:lnTo>
                  <a:pt x="2648" y="1965"/>
                </a:lnTo>
                <a:lnTo>
                  <a:pt x="2646" y="1966"/>
                </a:lnTo>
                <a:lnTo>
                  <a:pt x="2644" y="1968"/>
                </a:lnTo>
                <a:lnTo>
                  <a:pt x="2642" y="1970"/>
                </a:lnTo>
                <a:lnTo>
                  <a:pt x="2638" y="1973"/>
                </a:lnTo>
                <a:lnTo>
                  <a:pt x="2637" y="1974"/>
                </a:lnTo>
                <a:lnTo>
                  <a:pt x="2634" y="1975"/>
                </a:lnTo>
                <a:lnTo>
                  <a:pt x="2633" y="1976"/>
                </a:lnTo>
                <a:lnTo>
                  <a:pt x="2630" y="1978"/>
                </a:lnTo>
                <a:lnTo>
                  <a:pt x="2629" y="1979"/>
                </a:lnTo>
                <a:lnTo>
                  <a:pt x="2628" y="1979"/>
                </a:lnTo>
                <a:lnTo>
                  <a:pt x="2627" y="1979"/>
                </a:lnTo>
                <a:lnTo>
                  <a:pt x="2624" y="1978"/>
                </a:lnTo>
                <a:lnTo>
                  <a:pt x="2621" y="1976"/>
                </a:lnTo>
                <a:lnTo>
                  <a:pt x="2618" y="1975"/>
                </a:lnTo>
                <a:lnTo>
                  <a:pt x="2616" y="1975"/>
                </a:lnTo>
                <a:lnTo>
                  <a:pt x="2612" y="1975"/>
                </a:lnTo>
                <a:lnTo>
                  <a:pt x="2608" y="1975"/>
                </a:lnTo>
                <a:lnTo>
                  <a:pt x="2605" y="1976"/>
                </a:lnTo>
                <a:lnTo>
                  <a:pt x="2601" y="1978"/>
                </a:lnTo>
                <a:lnTo>
                  <a:pt x="2600" y="1978"/>
                </a:lnTo>
                <a:lnTo>
                  <a:pt x="2597" y="1980"/>
                </a:lnTo>
                <a:lnTo>
                  <a:pt x="2596" y="1984"/>
                </a:lnTo>
                <a:lnTo>
                  <a:pt x="2594" y="1989"/>
                </a:lnTo>
                <a:lnTo>
                  <a:pt x="2591" y="1991"/>
                </a:lnTo>
                <a:lnTo>
                  <a:pt x="2590" y="1994"/>
                </a:lnTo>
                <a:lnTo>
                  <a:pt x="2590" y="1996"/>
                </a:lnTo>
                <a:lnTo>
                  <a:pt x="2589" y="1997"/>
                </a:lnTo>
                <a:lnTo>
                  <a:pt x="2587" y="1999"/>
                </a:lnTo>
                <a:lnTo>
                  <a:pt x="2586" y="2000"/>
                </a:lnTo>
                <a:lnTo>
                  <a:pt x="2584" y="2002"/>
                </a:lnTo>
                <a:lnTo>
                  <a:pt x="2581" y="2005"/>
                </a:lnTo>
                <a:lnTo>
                  <a:pt x="2576" y="2008"/>
                </a:lnTo>
                <a:lnTo>
                  <a:pt x="2576" y="2010"/>
                </a:lnTo>
                <a:lnTo>
                  <a:pt x="2575" y="2010"/>
                </a:lnTo>
                <a:lnTo>
                  <a:pt x="2571" y="2011"/>
                </a:lnTo>
                <a:lnTo>
                  <a:pt x="2569" y="2012"/>
                </a:lnTo>
                <a:lnTo>
                  <a:pt x="2568" y="2013"/>
                </a:lnTo>
                <a:lnTo>
                  <a:pt x="2565" y="2015"/>
                </a:lnTo>
                <a:lnTo>
                  <a:pt x="2564" y="2015"/>
                </a:lnTo>
                <a:lnTo>
                  <a:pt x="2563" y="2016"/>
                </a:lnTo>
                <a:lnTo>
                  <a:pt x="2562" y="2017"/>
                </a:lnTo>
                <a:lnTo>
                  <a:pt x="2560" y="2018"/>
                </a:lnTo>
                <a:lnTo>
                  <a:pt x="2558" y="2019"/>
                </a:lnTo>
                <a:lnTo>
                  <a:pt x="2557" y="2021"/>
                </a:lnTo>
                <a:lnTo>
                  <a:pt x="2557" y="2022"/>
                </a:lnTo>
                <a:lnTo>
                  <a:pt x="2555" y="2023"/>
                </a:lnTo>
                <a:lnTo>
                  <a:pt x="2553" y="2026"/>
                </a:lnTo>
                <a:lnTo>
                  <a:pt x="2553" y="2027"/>
                </a:lnTo>
                <a:lnTo>
                  <a:pt x="2552" y="2028"/>
                </a:lnTo>
                <a:lnTo>
                  <a:pt x="2549" y="2031"/>
                </a:lnTo>
                <a:lnTo>
                  <a:pt x="2548" y="2033"/>
                </a:lnTo>
                <a:lnTo>
                  <a:pt x="2547" y="2037"/>
                </a:lnTo>
                <a:lnTo>
                  <a:pt x="2544" y="2039"/>
                </a:lnTo>
                <a:lnTo>
                  <a:pt x="2543" y="2042"/>
                </a:lnTo>
                <a:lnTo>
                  <a:pt x="2541" y="2044"/>
                </a:lnTo>
                <a:lnTo>
                  <a:pt x="2541" y="2045"/>
                </a:lnTo>
                <a:lnTo>
                  <a:pt x="2539" y="2048"/>
                </a:lnTo>
                <a:lnTo>
                  <a:pt x="2536" y="2054"/>
                </a:lnTo>
                <a:lnTo>
                  <a:pt x="2536" y="2055"/>
                </a:lnTo>
                <a:lnTo>
                  <a:pt x="2535" y="2055"/>
                </a:lnTo>
                <a:lnTo>
                  <a:pt x="2533" y="2056"/>
                </a:lnTo>
                <a:lnTo>
                  <a:pt x="2532" y="2058"/>
                </a:lnTo>
                <a:lnTo>
                  <a:pt x="2530" y="2060"/>
                </a:lnTo>
                <a:lnTo>
                  <a:pt x="2528" y="2060"/>
                </a:lnTo>
                <a:lnTo>
                  <a:pt x="2527" y="2058"/>
                </a:lnTo>
                <a:lnTo>
                  <a:pt x="2520" y="2051"/>
                </a:lnTo>
                <a:lnTo>
                  <a:pt x="2511" y="2042"/>
                </a:lnTo>
                <a:lnTo>
                  <a:pt x="2501" y="2033"/>
                </a:lnTo>
                <a:lnTo>
                  <a:pt x="2493" y="2024"/>
                </a:lnTo>
                <a:lnTo>
                  <a:pt x="2483" y="2015"/>
                </a:lnTo>
                <a:lnTo>
                  <a:pt x="2473" y="2006"/>
                </a:lnTo>
                <a:lnTo>
                  <a:pt x="2466" y="1999"/>
                </a:lnTo>
                <a:lnTo>
                  <a:pt x="2457" y="1990"/>
                </a:lnTo>
                <a:lnTo>
                  <a:pt x="2440" y="1974"/>
                </a:lnTo>
                <a:lnTo>
                  <a:pt x="2431" y="1965"/>
                </a:lnTo>
                <a:lnTo>
                  <a:pt x="2421" y="1955"/>
                </a:lnTo>
                <a:lnTo>
                  <a:pt x="2416" y="1952"/>
                </a:lnTo>
                <a:lnTo>
                  <a:pt x="2410" y="1944"/>
                </a:lnTo>
                <a:lnTo>
                  <a:pt x="2405" y="1941"/>
                </a:lnTo>
                <a:lnTo>
                  <a:pt x="2399" y="1933"/>
                </a:lnTo>
                <a:lnTo>
                  <a:pt x="2398" y="1937"/>
                </a:lnTo>
                <a:lnTo>
                  <a:pt x="2398" y="1939"/>
                </a:lnTo>
                <a:lnTo>
                  <a:pt x="2398" y="1941"/>
                </a:lnTo>
                <a:lnTo>
                  <a:pt x="2397" y="1942"/>
                </a:lnTo>
                <a:lnTo>
                  <a:pt x="2397" y="1943"/>
                </a:lnTo>
                <a:lnTo>
                  <a:pt x="2397" y="1944"/>
                </a:lnTo>
                <a:lnTo>
                  <a:pt x="2395" y="1947"/>
                </a:lnTo>
                <a:lnTo>
                  <a:pt x="2395" y="1948"/>
                </a:lnTo>
                <a:lnTo>
                  <a:pt x="2394" y="1949"/>
                </a:lnTo>
                <a:lnTo>
                  <a:pt x="2394" y="1950"/>
                </a:lnTo>
                <a:lnTo>
                  <a:pt x="2394" y="1953"/>
                </a:lnTo>
                <a:lnTo>
                  <a:pt x="2393" y="1954"/>
                </a:lnTo>
                <a:lnTo>
                  <a:pt x="2393" y="1957"/>
                </a:lnTo>
                <a:lnTo>
                  <a:pt x="2393" y="1958"/>
                </a:lnTo>
                <a:lnTo>
                  <a:pt x="2393" y="1959"/>
                </a:lnTo>
                <a:lnTo>
                  <a:pt x="2393" y="1960"/>
                </a:lnTo>
                <a:lnTo>
                  <a:pt x="2393" y="1963"/>
                </a:lnTo>
                <a:lnTo>
                  <a:pt x="2393" y="1965"/>
                </a:lnTo>
                <a:lnTo>
                  <a:pt x="2393" y="1969"/>
                </a:lnTo>
                <a:lnTo>
                  <a:pt x="2393" y="1970"/>
                </a:lnTo>
                <a:lnTo>
                  <a:pt x="2393" y="1973"/>
                </a:lnTo>
                <a:lnTo>
                  <a:pt x="2393" y="1974"/>
                </a:lnTo>
                <a:lnTo>
                  <a:pt x="2393" y="1975"/>
                </a:lnTo>
                <a:lnTo>
                  <a:pt x="2394" y="1976"/>
                </a:lnTo>
                <a:lnTo>
                  <a:pt x="2394" y="1979"/>
                </a:lnTo>
                <a:lnTo>
                  <a:pt x="2394" y="1980"/>
                </a:lnTo>
                <a:lnTo>
                  <a:pt x="2395" y="1981"/>
                </a:lnTo>
                <a:lnTo>
                  <a:pt x="2395" y="1983"/>
                </a:lnTo>
                <a:lnTo>
                  <a:pt x="2397" y="1985"/>
                </a:lnTo>
                <a:lnTo>
                  <a:pt x="2397" y="1986"/>
                </a:lnTo>
                <a:lnTo>
                  <a:pt x="2397" y="1987"/>
                </a:lnTo>
                <a:lnTo>
                  <a:pt x="2398" y="1990"/>
                </a:lnTo>
                <a:lnTo>
                  <a:pt x="2398" y="1991"/>
                </a:lnTo>
                <a:lnTo>
                  <a:pt x="2398" y="1992"/>
                </a:lnTo>
                <a:lnTo>
                  <a:pt x="2399" y="1994"/>
                </a:lnTo>
                <a:lnTo>
                  <a:pt x="2399" y="1995"/>
                </a:lnTo>
                <a:lnTo>
                  <a:pt x="2399" y="1996"/>
                </a:lnTo>
                <a:lnTo>
                  <a:pt x="2400" y="1997"/>
                </a:lnTo>
                <a:lnTo>
                  <a:pt x="2400" y="1999"/>
                </a:lnTo>
                <a:lnTo>
                  <a:pt x="2402" y="1999"/>
                </a:lnTo>
                <a:lnTo>
                  <a:pt x="2403" y="2000"/>
                </a:lnTo>
                <a:lnTo>
                  <a:pt x="2404" y="2001"/>
                </a:lnTo>
                <a:lnTo>
                  <a:pt x="2407" y="2002"/>
                </a:lnTo>
                <a:lnTo>
                  <a:pt x="2408" y="2003"/>
                </a:lnTo>
                <a:lnTo>
                  <a:pt x="2409" y="2005"/>
                </a:lnTo>
                <a:lnTo>
                  <a:pt x="2410" y="2006"/>
                </a:lnTo>
                <a:lnTo>
                  <a:pt x="2411" y="2007"/>
                </a:lnTo>
                <a:lnTo>
                  <a:pt x="2411" y="2008"/>
                </a:lnTo>
                <a:lnTo>
                  <a:pt x="2414" y="2011"/>
                </a:lnTo>
                <a:lnTo>
                  <a:pt x="2415" y="2012"/>
                </a:lnTo>
                <a:lnTo>
                  <a:pt x="2415" y="2013"/>
                </a:lnTo>
                <a:lnTo>
                  <a:pt x="2416" y="2015"/>
                </a:lnTo>
                <a:lnTo>
                  <a:pt x="2416" y="2016"/>
                </a:lnTo>
                <a:lnTo>
                  <a:pt x="2418" y="2017"/>
                </a:lnTo>
                <a:lnTo>
                  <a:pt x="2419" y="2018"/>
                </a:lnTo>
                <a:lnTo>
                  <a:pt x="2419" y="2021"/>
                </a:lnTo>
                <a:lnTo>
                  <a:pt x="2420" y="2021"/>
                </a:lnTo>
                <a:lnTo>
                  <a:pt x="2421" y="2022"/>
                </a:lnTo>
                <a:lnTo>
                  <a:pt x="2421" y="2023"/>
                </a:lnTo>
                <a:lnTo>
                  <a:pt x="2424" y="2027"/>
                </a:lnTo>
                <a:lnTo>
                  <a:pt x="2425" y="2028"/>
                </a:lnTo>
                <a:lnTo>
                  <a:pt x="2424" y="2028"/>
                </a:lnTo>
                <a:lnTo>
                  <a:pt x="2393" y="2058"/>
                </a:lnTo>
                <a:lnTo>
                  <a:pt x="2389" y="2059"/>
                </a:lnTo>
                <a:lnTo>
                  <a:pt x="2384" y="2060"/>
                </a:lnTo>
                <a:lnTo>
                  <a:pt x="2383" y="2061"/>
                </a:lnTo>
                <a:lnTo>
                  <a:pt x="2360" y="2083"/>
                </a:lnTo>
                <a:lnTo>
                  <a:pt x="2360" y="2085"/>
                </a:lnTo>
                <a:lnTo>
                  <a:pt x="2361" y="2112"/>
                </a:lnTo>
                <a:lnTo>
                  <a:pt x="2361" y="2114"/>
                </a:lnTo>
                <a:lnTo>
                  <a:pt x="2395" y="2114"/>
                </a:lnTo>
                <a:lnTo>
                  <a:pt x="2403" y="2124"/>
                </a:lnTo>
                <a:lnTo>
                  <a:pt x="2394" y="2133"/>
                </a:lnTo>
                <a:lnTo>
                  <a:pt x="2391" y="2136"/>
                </a:lnTo>
                <a:lnTo>
                  <a:pt x="2389" y="2143"/>
                </a:lnTo>
                <a:lnTo>
                  <a:pt x="2387" y="2150"/>
                </a:lnTo>
                <a:lnTo>
                  <a:pt x="2387" y="2151"/>
                </a:lnTo>
                <a:lnTo>
                  <a:pt x="2387" y="2154"/>
                </a:lnTo>
                <a:lnTo>
                  <a:pt x="2384" y="2157"/>
                </a:lnTo>
                <a:lnTo>
                  <a:pt x="2384" y="2156"/>
                </a:lnTo>
                <a:lnTo>
                  <a:pt x="2381" y="2163"/>
                </a:lnTo>
                <a:lnTo>
                  <a:pt x="2378" y="2167"/>
                </a:lnTo>
                <a:lnTo>
                  <a:pt x="2378" y="2168"/>
                </a:lnTo>
                <a:lnTo>
                  <a:pt x="2377" y="2170"/>
                </a:lnTo>
                <a:lnTo>
                  <a:pt x="2360" y="2199"/>
                </a:lnTo>
                <a:lnTo>
                  <a:pt x="2359" y="2202"/>
                </a:lnTo>
                <a:lnTo>
                  <a:pt x="2357" y="2204"/>
                </a:lnTo>
                <a:lnTo>
                  <a:pt x="2360" y="2208"/>
                </a:lnTo>
                <a:lnTo>
                  <a:pt x="2359" y="2209"/>
                </a:lnTo>
                <a:lnTo>
                  <a:pt x="2355" y="2211"/>
                </a:lnTo>
                <a:lnTo>
                  <a:pt x="2352" y="2213"/>
                </a:lnTo>
                <a:lnTo>
                  <a:pt x="2351" y="2214"/>
                </a:lnTo>
                <a:lnTo>
                  <a:pt x="2349" y="2215"/>
                </a:lnTo>
                <a:lnTo>
                  <a:pt x="2349" y="2216"/>
                </a:lnTo>
                <a:lnTo>
                  <a:pt x="2347" y="2216"/>
                </a:lnTo>
                <a:lnTo>
                  <a:pt x="2347" y="2218"/>
                </a:lnTo>
                <a:lnTo>
                  <a:pt x="2346" y="2218"/>
                </a:lnTo>
                <a:lnTo>
                  <a:pt x="2345" y="2219"/>
                </a:lnTo>
                <a:lnTo>
                  <a:pt x="2341" y="2223"/>
                </a:lnTo>
                <a:lnTo>
                  <a:pt x="2339" y="2225"/>
                </a:lnTo>
                <a:lnTo>
                  <a:pt x="2338" y="2226"/>
                </a:lnTo>
                <a:lnTo>
                  <a:pt x="2336" y="2227"/>
                </a:lnTo>
                <a:lnTo>
                  <a:pt x="2336" y="2229"/>
                </a:lnTo>
                <a:lnTo>
                  <a:pt x="2336" y="2230"/>
                </a:lnTo>
                <a:lnTo>
                  <a:pt x="2336" y="2231"/>
                </a:lnTo>
                <a:lnTo>
                  <a:pt x="2336" y="2234"/>
                </a:lnTo>
                <a:lnTo>
                  <a:pt x="2336" y="2235"/>
                </a:lnTo>
                <a:lnTo>
                  <a:pt x="2336" y="2236"/>
                </a:lnTo>
                <a:lnTo>
                  <a:pt x="2336" y="2237"/>
                </a:lnTo>
                <a:lnTo>
                  <a:pt x="2336" y="2239"/>
                </a:lnTo>
                <a:lnTo>
                  <a:pt x="2336" y="2240"/>
                </a:lnTo>
                <a:lnTo>
                  <a:pt x="2336" y="2241"/>
                </a:lnTo>
                <a:lnTo>
                  <a:pt x="2335" y="2242"/>
                </a:lnTo>
                <a:lnTo>
                  <a:pt x="2335" y="2243"/>
                </a:lnTo>
                <a:lnTo>
                  <a:pt x="2334" y="2243"/>
                </a:lnTo>
                <a:lnTo>
                  <a:pt x="2334" y="2245"/>
                </a:lnTo>
                <a:lnTo>
                  <a:pt x="2333" y="2246"/>
                </a:lnTo>
                <a:lnTo>
                  <a:pt x="2331" y="2247"/>
                </a:lnTo>
                <a:lnTo>
                  <a:pt x="2330" y="2248"/>
                </a:lnTo>
                <a:lnTo>
                  <a:pt x="2329" y="2250"/>
                </a:lnTo>
                <a:lnTo>
                  <a:pt x="2325" y="2252"/>
                </a:lnTo>
                <a:lnTo>
                  <a:pt x="2324" y="2252"/>
                </a:lnTo>
                <a:lnTo>
                  <a:pt x="2323" y="2253"/>
                </a:lnTo>
                <a:lnTo>
                  <a:pt x="2322" y="2255"/>
                </a:lnTo>
                <a:lnTo>
                  <a:pt x="2319" y="2257"/>
                </a:lnTo>
                <a:lnTo>
                  <a:pt x="2317" y="2258"/>
                </a:lnTo>
                <a:lnTo>
                  <a:pt x="2315" y="2260"/>
                </a:lnTo>
                <a:lnTo>
                  <a:pt x="2314" y="2260"/>
                </a:lnTo>
                <a:lnTo>
                  <a:pt x="2314" y="2261"/>
                </a:lnTo>
                <a:lnTo>
                  <a:pt x="2313" y="2261"/>
                </a:lnTo>
                <a:lnTo>
                  <a:pt x="2313" y="2262"/>
                </a:lnTo>
                <a:lnTo>
                  <a:pt x="2314" y="2264"/>
                </a:lnTo>
                <a:lnTo>
                  <a:pt x="2313" y="2269"/>
                </a:lnTo>
                <a:lnTo>
                  <a:pt x="2313" y="2272"/>
                </a:lnTo>
                <a:lnTo>
                  <a:pt x="2313" y="2273"/>
                </a:lnTo>
                <a:lnTo>
                  <a:pt x="2313" y="2274"/>
                </a:lnTo>
                <a:lnTo>
                  <a:pt x="2312" y="2277"/>
                </a:lnTo>
                <a:lnTo>
                  <a:pt x="2312" y="2279"/>
                </a:lnTo>
                <a:lnTo>
                  <a:pt x="2311" y="2279"/>
                </a:lnTo>
                <a:lnTo>
                  <a:pt x="2308" y="2282"/>
                </a:lnTo>
                <a:lnTo>
                  <a:pt x="2302" y="2282"/>
                </a:lnTo>
                <a:lnTo>
                  <a:pt x="2303" y="2285"/>
                </a:lnTo>
                <a:lnTo>
                  <a:pt x="2282" y="2288"/>
                </a:lnTo>
                <a:lnTo>
                  <a:pt x="2280" y="2288"/>
                </a:lnTo>
                <a:lnTo>
                  <a:pt x="2271" y="2287"/>
                </a:lnTo>
                <a:lnTo>
                  <a:pt x="2264" y="2289"/>
                </a:lnTo>
                <a:lnTo>
                  <a:pt x="2256" y="2290"/>
                </a:lnTo>
                <a:lnTo>
                  <a:pt x="2249" y="2290"/>
                </a:lnTo>
                <a:lnTo>
                  <a:pt x="2242" y="2292"/>
                </a:lnTo>
                <a:lnTo>
                  <a:pt x="2234" y="2292"/>
                </a:lnTo>
                <a:lnTo>
                  <a:pt x="2227" y="2293"/>
                </a:lnTo>
                <a:lnTo>
                  <a:pt x="2220" y="2294"/>
                </a:lnTo>
                <a:lnTo>
                  <a:pt x="2212" y="2294"/>
                </a:lnTo>
                <a:lnTo>
                  <a:pt x="2205" y="2296"/>
                </a:lnTo>
                <a:lnTo>
                  <a:pt x="2197" y="2298"/>
                </a:lnTo>
                <a:lnTo>
                  <a:pt x="2189" y="2300"/>
                </a:lnTo>
                <a:lnTo>
                  <a:pt x="2188" y="2309"/>
                </a:lnTo>
                <a:lnTo>
                  <a:pt x="2188" y="2324"/>
                </a:lnTo>
                <a:lnTo>
                  <a:pt x="2186" y="2340"/>
                </a:lnTo>
                <a:lnTo>
                  <a:pt x="2189" y="2372"/>
                </a:lnTo>
                <a:lnTo>
                  <a:pt x="2189" y="2388"/>
                </a:lnTo>
                <a:lnTo>
                  <a:pt x="2185" y="2396"/>
                </a:lnTo>
                <a:lnTo>
                  <a:pt x="2181" y="2406"/>
                </a:lnTo>
                <a:lnTo>
                  <a:pt x="2180" y="2415"/>
                </a:lnTo>
                <a:lnTo>
                  <a:pt x="2176" y="2418"/>
                </a:lnTo>
                <a:lnTo>
                  <a:pt x="2169" y="2428"/>
                </a:lnTo>
                <a:lnTo>
                  <a:pt x="2165" y="2434"/>
                </a:lnTo>
                <a:lnTo>
                  <a:pt x="2158" y="2443"/>
                </a:lnTo>
                <a:lnTo>
                  <a:pt x="2152" y="2443"/>
                </a:lnTo>
                <a:lnTo>
                  <a:pt x="2147" y="2440"/>
                </a:lnTo>
                <a:lnTo>
                  <a:pt x="2141" y="2437"/>
                </a:lnTo>
                <a:lnTo>
                  <a:pt x="2137" y="2437"/>
                </a:lnTo>
                <a:lnTo>
                  <a:pt x="2135" y="2437"/>
                </a:lnTo>
                <a:lnTo>
                  <a:pt x="2130" y="2436"/>
                </a:lnTo>
                <a:lnTo>
                  <a:pt x="2128" y="2436"/>
                </a:lnTo>
                <a:lnTo>
                  <a:pt x="2128" y="2437"/>
                </a:lnTo>
                <a:lnTo>
                  <a:pt x="2124" y="2437"/>
                </a:lnTo>
                <a:lnTo>
                  <a:pt x="2124" y="2436"/>
                </a:lnTo>
                <a:lnTo>
                  <a:pt x="2122" y="2436"/>
                </a:lnTo>
                <a:lnTo>
                  <a:pt x="2121" y="2436"/>
                </a:lnTo>
                <a:lnTo>
                  <a:pt x="2120" y="2434"/>
                </a:lnTo>
                <a:lnTo>
                  <a:pt x="2119" y="2434"/>
                </a:lnTo>
                <a:lnTo>
                  <a:pt x="2114" y="2433"/>
                </a:lnTo>
                <a:lnTo>
                  <a:pt x="2112" y="2432"/>
                </a:lnTo>
                <a:lnTo>
                  <a:pt x="2111" y="2432"/>
                </a:lnTo>
                <a:lnTo>
                  <a:pt x="2110" y="2432"/>
                </a:lnTo>
                <a:lnTo>
                  <a:pt x="2109" y="2433"/>
                </a:lnTo>
                <a:lnTo>
                  <a:pt x="2108" y="2433"/>
                </a:lnTo>
                <a:lnTo>
                  <a:pt x="2106" y="2433"/>
                </a:lnTo>
                <a:lnTo>
                  <a:pt x="2105" y="2433"/>
                </a:lnTo>
                <a:lnTo>
                  <a:pt x="2103" y="2432"/>
                </a:lnTo>
                <a:lnTo>
                  <a:pt x="2100" y="2432"/>
                </a:lnTo>
                <a:lnTo>
                  <a:pt x="2099" y="2431"/>
                </a:lnTo>
                <a:lnTo>
                  <a:pt x="2098" y="2431"/>
                </a:lnTo>
                <a:lnTo>
                  <a:pt x="2096" y="2429"/>
                </a:lnTo>
                <a:lnTo>
                  <a:pt x="2095" y="2429"/>
                </a:lnTo>
                <a:lnTo>
                  <a:pt x="2093" y="2429"/>
                </a:lnTo>
                <a:lnTo>
                  <a:pt x="2090" y="2428"/>
                </a:lnTo>
                <a:lnTo>
                  <a:pt x="2088" y="2428"/>
                </a:lnTo>
                <a:lnTo>
                  <a:pt x="2085" y="2428"/>
                </a:lnTo>
                <a:lnTo>
                  <a:pt x="2079" y="2427"/>
                </a:lnTo>
                <a:lnTo>
                  <a:pt x="2078" y="2427"/>
                </a:lnTo>
                <a:lnTo>
                  <a:pt x="2077" y="2427"/>
                </a:lnTo>
                <a:lnTo>
                  <a:pt x="2076" y="2427"/>
                </a:lnTo>
                <a:lnTo>
                  <a:pt x="2074" y="2427"/>
                </a:lnTo>
                <a:lnTo>
                  <a:pt x="2073" y="2427"/>
                </a:lnTo>
                <a:lnTo>
                  <a:pt x="2071" y="2427"/>
                </a:lnTo>
                <a:lnTo>
                  <a:pt x="2069" y="2427"/>
                </a:lnTo>
                <a:lnTo>
                  <a:pt x="2067" y="2427"/>
                </a:lnTo>
                <a:lnTo>
                  <a:pt x="2062" y="2426"/>
                </a:lnTo>
                <a:lnTo>
                  <a:pt x="2061" y="2424"/>
                </a:lnTo>
                <a:lnTo>
                  <a:pt x="2060" y="2424"/>
                </a:lnTo>
                <a:lnTo>
                  <a:pt x="2057" y="2423"/>
                </a:lnTo>
                <a:lnTo>
                  <a:pt x="2055" y="2423"/>
                </a:lnTo>
                <a:lnTo>
                  <a:pt x="2052" y="2423"/>
                </a:lnTo>
                <a:lnTo>
                  <a:pt x="2050" y="2423"/>
                </a:lnTo>
                <a:lnTo>
                  <a:pt x="2047" y="2424"/>
                </a:lnTo>
                <a:lnTo>
                  <a:pt x="2045" y="2424"/>
                </a:lnTo>
                <a:lnTo>
                  <a:pt x="2044" y="2426"/>
                </a:lnTo>
                <a:lnTo>
                  <a:pt x="2041" y="2429"/>
                </a:lnTo>
                <a:lnTo>
                  <a:pt x="2040" y="2429"/>
                </a:lnTo>
                <a:lnTo>
                  <a:pt x="2039" y="2429"/>
                </a:lnTo>
                <a:lnTo>
                  <a:pt x="2037" y="2429"/>
                </a:lnTo>
                <a:lnTo>
                  <a:pt x="2036" y="2429"/>
                </a:lnTo>
                <a:lnTo>
                  <a:pt x="2035" y="2428"/>
                </a:lnTo>
                <a:lnTo>
                  <a:pt x="2034" y="2427"/>
                </a:lnTo>
                <a:lnTo>
                  <a:pt x="2034" y="2426"/>
                </a:lnTo>
                <a:lnTo>
                  <a:pt x="2031" y="2424"/>
                </a:lnTo>
                <a:lnTo>
                  <a:pt x="2031" y="2423"/>
                </a:lnTo>
                <a:lnTo>
                  <a:pt x="2029" y="2422"/>
                </a:lnTo>
                <a:lnTo>
                  <a:pt x="2028" y="2421"/>
                </a:lnTo>
                <a:lnTo>
                  <a:pt x="2026" y="2421"/>
                </a:lnTo>
                <a:lnTo>
                  <a:pt x="2025" y="2421"/>
                </a:lnTo>
                <a:lnTo>
                  <a:pt x="2021" y="2420"/>
                </a:lnTo>
                <a:lnTo>
                  <a:pt x="2016" y="2420"/>
                </a:lnTo>
                <a:lnTo>
                  <a:pt x="2015" y="2420"/>
                </a:lnTo>
                <a:lnTo>
                  <a:pt x="2014" y="2420"/>
                </a:lnTo>
                <a:lnTo>
                  <a:pt x="2013" y="2420"/>
                </a:lnTo>
                <a:lnTo>
                  <a:pt x="2010" y="2421"/>
                </a:lnTo>
                <a:lnTo>
                  <a:pt x="2009" y="2421"/>
                </a:lnTo>
                <a:lnTo>
                  <a:pt x="2008" y="2421"/>
                </a:lnTo>
                <a:lnTo>
                  <a:pt x="2007" y="2421"/>
                </a:lnTo>
                <a:lnTo>
                  <a:pt x="2004" y="2421"/>
                </a:lnTo>
                <a:lnTo>
                  <a:pt x="2003" y="2421"/>
                </a:lnTo>
                <a:lnTo>
                  <a:pt x="2003" y="2420"/>
                </a:lnTo>
                <a:lnTo>
                  <a:pt x="2002" y="2418"/>
                </a:lnTo>
                <a:lnTo>
                  <a:pt x="2000" y="2418"/>
                </a:lnTo>
                <a:lnTo>
                  <a:pt x="1999" y="2417"/>
                </a:lnTo>
                <a:lnTo>
                  <a:pt x="1997" y="2417"/>
                </a:lnTo>
                <a:lnTo>
                  <a:pt x="1996" y="2416"/>
                </a:lnTo>
                <a:lnTo>
                  <a:pt x="1994" y="2416"/>
                </a:lnTo>
                <a:lnTo>
                  <a:pt x="1992" y="2415"/>
                </a:lnTo>
                <a:lnTo>
                  <a:pt x="1991" y="2415"/>
                </a:lnTo>
                <a:lnTo>
                  <a:pt x="1989" y="2413"/>
                </a:lnTo>
                <a:lnTo>
                  <a:pt x="1986" y="2411"/>
                </a:lnTo>
                <a:lnTo>
                  <a:pt x="1984" y="2411"/>
                </a:lnTo>
                <a:lnTo>
                  <a:pt x="1983" y="2410"/>
                </a:lnTo>
                <a:lnTo>
                  <a:pt x="1981" y="2410"/>
                </a:lnTo>
                <a:lnTo>
                  <a:pt x="1978" y="2408"/>
                </a:lnTo>
                <a:lnTo>
                  <a:pt x="1977" y="2407"/>
                </a:lnTo>
                <a:lnTo>
                  <a:pt x="1975" y="2407"/>
                </a:lnTo>
                <a:lnTo>
                  <a:pt x="1972" y="2406"/>
                </a:lnTo>
                <a:lnTo>
                  <a:pt x="1968" y="2405"/>
                </a:lnTo>
                <a:lnTo>
                  <a:pt x="1965" y="2405"/>
                </a:lnTo>
                <a:lnTo>
                  <a:pt x="1962" y="2405"/>
                </a:lnTo>
                <a:lnTo>
                  <a:pt x="1961" y="2404"/>
                </a:lnTo>
                <a:lnTo>
                  <a:pt x="1962" y="2401"/>
                </a:lnTo>
                <a:lnTo>
                  <a:pt x="1964" y="2399"/>
                </a:lnTo>
                <a:lnTo>
                  <a:pt x="1965" y="2397"/>
                </a:lnTo>
                <a:lnTo>
                  <a:pt x="1965" y="2396"/>
                </a:lnTo>
                <a:lnTo>
                  <a:pt x="1964" y="2392"/>
                </a:lnTo>
                <a:lnTo>
                  <a:pt x="1964" y="2390"/>
                </a:lnTo>
                <a:lnTo>
                  <a:pt x="1965" y="2388"/>
                </a:lnTo>
                <a:lnTo>
                  <a:pt x="1965" y="2385"/>
                </a:lnTo>
                <a:lnTo>
                  <a:pt x="1965" y="2378"/>
                </a:lnTo>
                <a:lnTo>
                  <a:pt x="1964" y="2373"/>
                </a:lnTo>
                <a:lnTo>
                  <a:pt x="1964" y="2370"/>
                </a:lnTo>
                <a:lnTo>
                  <a:pt x="1967" y="2364"/>
                </a:lnTo>
                <a:lnTo>
                  <a:pt x="1967" y="2362"/>
                </a:lnTo>
                <a:lnTo>
                  <a:pt x="1970" y="2359"/>
                </a:lnTo>
                <a:lnTo>
                  <a:pt x="1975" y="2353"/>
                </a:lnTo>
                <a:lnTo>
                  <a:pt x="1977" y="2348"/>
                </a:lnTo>
                <a:lnTo>
                  <a:pt x="1980" y="2344"/>
                </a:lnTo>
                <a:lnTo>
                  <a:pt x="1982" y="2340"/>
                </a:lnTo>
                <a:lnTo>
                  <a:pt x="1984" y="2337"/>
                </a:lnTo>
                <a:lnTo>
                  <a:pt x="1986" y="2332"/>
                </a:lnTo>
                <a:lnTo>
                  <a:pt x="1988" y="2327"/>
                </a:lnTo>
                <a:lnTo>
                  <a:pt x="1988" y="2326"/>
                </a:lnTo>
                <a:lnTo>
                  <a:pt x="1991" y="2322"/>
                </a:lnTo>
                <a:lnTo>
                  <a:pt x="1992" y="2320"/>
                </a:lnTo>
                <a:lnTo>
                  <a:pt x="1992" y="2319"/>
                </a:lnTo>
                <a:lnTo>
                  <a:pt x="1992" y="2317"/>
                </a:lnTo>
                <a:lnTo>
                  <a:pt x="1992" y="2316"/>
                </a:lnTo>
                <a:lnTo>
                  <a:pt x="1981" y="2308"/>
                </a:lnTo>
                <a:lnTo>
                  <a:pt x="1971" y="2304"/>
                </a:lnTo>
                <a:lnTo>
                  <a:pt x="1968" y="2304"/>
                </a:lnTo>
                <a:lnTo>
                  <a:pt x="1966" y="2301"/>
                </a:lnTo>
                <a:lnTo>
                  <a:pt x="1957" y="2294"/>
                </a:lnTo>
                <a:lnTo>
                  <a:pt x="1953" y="2294"/>
                </a:lnTo>
                <a:lnTo>
                  <a:pt x="1951" y="2293"/>
                </a:lnTo>
                <a:lnTo>
                  <a:pt x="1948" y="2293"/>
                </a:lnTo>
                <a:lnTo>
                  <a:pt x="1940" y="2293"/>
                </a:lnTo>
                <a:lnTo>
                  <a:pt x="1938" y="2293"/>
                </a:lnTo>
                <a:lnTo>
                  <a:pt x="1937" y="2293"/>
                </a:lnTo>
                <a:lnTo>
                  <a:pt x="1934" y="2293"/>
                </a:lnTo>
                <a:lnTo>
                  <a:pt x="1932" y="2293"/>
                </a:lnTo>
                <a:lnTo>
                  <a:pt x="1927" y="2292"/>
                </a:lnTo>
                <a:lnTo>
                  <a:pt x="1924" y="2290"/>
                </a:lnTo>
                <a:lnTo>
                  <a:pt x="1921" y="2290"/>
                </a:lnTo>
                <a:lnTo>
                  <a:pt x="1918" y="2290"/>
                </a:lnTo>
                <a:lnTo>
                  <a:pt x="1913" y="2289"/>
                </a:lnTo>
                <a:lnTo>
                  <a:pt x="1908" y="2289"/>
                </a:lnTo>
                <a:lnTo>
                  <a:pt x="1897" y="2287"/>
                </a:lnTo>
                <a:lnTo>
                  <a:pt x="1895" y="2287"/>
                </a:lnTo>
                <a:lnTo>
                  <a:pt x="1892" y="2285"/>
                </a:lnTo>
                <a:lnTo>
                  <a:pt x="1889" y="2284"/>
                </a:lnTo>
                <a:lnTo>
                  <a:pt x="1886" y="2284"/>
                </a:lnTo>
                <a:lnTo>
                  <a:pt x="1884" y="2284"/>
                </a:lnTo>
                <a:lnTo>
                  <a:pt x="1881" y="2283"/>
                </a:lnTo>
                <a:lnTo>
                  <a:pt x="1876" y="2282"/>
                </a:lnTo>
                <a:lnTo>
                  <a:pt x="1871" y="2280"/>
                </a:lnTo>
                <a:lnTo>
                  <a:pt x="1866" y="2279"/>
                </a:lnTo>
                <a:lnTo>
                  <a:pt x="1863" y="2279"/>
                </a:lnTo>
                <a:lnTo>
                  <a:pt x="1861" y="2279"/>
                </a:lnTo>
                <a:lnTo>
                  <a:pt x="1854" y="2279"/>
                </a:lnTo>
                <a:lnTo>
                  <a:pt x="1852" y="2279"/>
                </a:lnTo>
                <a:lnTo>
                  <a:pt x="1848" y="2279"/>
                </a:lnTo>
                <a:lnTo>
                  <a:pt x="1845" y="2279"/>
                </a:lnTo>
                <a:lnTo>
                  <a:pt x="1834" y="2282"/>
                </a:lnTo>
                <a:lnTo>
                  <a:pt x="1832" y="2282"/>
                </a:lnTo>
                <a:lnTo>
                  <a:pt x="1829" y="2283"/>
                </a:lnTo>
                <a:lnTo>
                  <a:pt x="1825" y="2283"/>
                </a:lnTo>
                <a:lnTo>
                  <a:pt x="1817" y="2282"/>
                </a:lnTo>
                <a:lnTo>
                  <a:pt x="1812" y="2282"/>
                </a:lnTo>
                <a:lnTo>
                  <a:pt x="1799" y="2283"/>
                </a:lnTo>
                <a:lnTo>
                  <a:pt x="1793" y="2283"/>
                </a:lnTo>
                <a:lnTo>
                  <a:pt x="1785" y="2283"/>
                </a:lnTo>
                <a:lnTo>
                  <a:pt x="1775" y="2282"/>
                </a:lnTo>
                <a:lnTo>
                  <a:pt x="1770" y="2282"/>
                </a:lnTo>
                <a:lnTo>
                  <a:pt x="1765" y="2280"/>
                </a:lnTo>
                <a:lnTo>
                  <a:pt x="1762" y="2279"/>
                </a:lnTo>
                <a:lnTo>
                  <a:pt x="1758" y="2279"/>
                </a:lnTo>
                <a:lnTo>
                  <a:pt x="1753" y="2278"/>
                </a:lnTo>
                <a:lnTo>
                  <a:pt x="1749" y="2277"/>
                </a:lnTo>
                <a:lnTo>
                  <a:pt x="1748" y="2277"/>
                </a:lnTo>
                <a:lnTo>
                  <a:pt x="1746" y="2277"/>
                </a:lnTo>
                <a:lnTo>
                  <a:pt x="1746" y="2278"/>
                </a:lnTo>
                <a:lnTo>
                  <a:pt x="1745" y="2278"/>
                </a:lnTo>
                <a:lnTo>
                  <a:pt x="1732" y="2279"/>
                </a:lnTo>
                <a:lnTo>
                  <a:pt x="1731" y="2295"/>
                </a:lnTo>
                <a:lnTo>
                  <a:pt x="1729" y="2321"/>
                </a:lnTo>
                <a:lnTo>
                  <a:pt x="1725" y="2349"/>
                </a:lnTo>
                <a:lnTo>
                  <a:pt x="1720" y="2379"/>
                </a:lnTo>
                <a:lnTo>
                  <a:pt x="1716" y="2397"/>
                </a:lnTo>
                <a:lnTo>
                  <a:pt x="1706" y="2397"/>
                </a:lnTo>
                <a:lnTo>
                  <a:pt x="1703" y="2397"/>
                </a:lnTo>
                <a:lnTo>
                  <a:pt x="1688" y="2397"/>
                </a:lnTo>
                <a:lnTo>
                  <a:pt x="1687" y="2397"/>
                </a:lnTo>
                <a:lnTo>
                  <a:pt x="1683" y="2397"/>
                </a:lnTo>
                <a:lnTo>
                  <a:pt x="1682" y="2397"/>
                </a:lnTo>
                <a:lnTo>
                  <a:pt x="1681" y="2397"/>
                </a:lnTo>
                <a:lnTo>
                  <a:pt x="1678" y="2399"/>
                </a:lnTo>
                <a:lnTo>
                  <a:pt x="1677" y="2399"/>
                </a:lnTo>
                <a:lnTo>
                  <a:pt x="1676" y="2400"/>
                </a:lnTo>
                <a:lnTo>
                  <a:pt x="1673" y="2400"/>
                </a:lnTo>
                <a:lnTo>
                  <a:pt x="1668" y="2401"/>
                </a:lnTo>
                <a:lnTo>
                  <a:pt x="1667" y="2401"/>
                </a:lnTo>
                <a:lnTo>
                  <a:pt x="1663" y="2402"/>
                </a:lnTo>
                <a:lnTo>
                  <a:pt x="1658" y="2404"/>
                </a:lnTo>
                <a:lnTo>
                  <a:pt x="1656" y="2404"/>
                </a:lnTo>
                <a:lnTo>
                  <a:pt x="1652" y="2405"/>
                </a:lnTo>
                <a:lnTo>
                  <a:pt x="1647" y="2405"/>
                </a:lnTo>
                <a:lnTo>
                  <a:pt x="1642" y="2405"/>
                </a:lnTo>
                <a:lnTo>
                  <a:pt x="1640" y="2406"/>
                </a:lnTo>
                <a:lnTo>
                  <a:pt x="1638" y="2406"/>
                </a:lnTo>
                <a:lnTo>
                  <a:pt x="1633" y="2406"/>
                </a:lnTo>
                <a:lnTo>
                  <a:pt x="1630" y="2406"/>
                </a:lnTo>
                <a:lnTo>
                  <a:pt x="1629" y="2406"/>
                </a:lnTo>
                <a:lnTo>
                  <a:pt x="1626" y="2406"/>
                </a:lnTo>
                <a:lnTo>
                  <a:pt x="1625" y="2406"/>
                </a:lnTo>
                <a:lnTo>
                  <a:pt x="1624" y="2406"/>
                </a:lnTo>
                <a:lnTo>
                  <a:pt x="1623" y="2406"/>
                </a:lnTo>
                <a:lnTo>
                  <a:pt x="1622" y="2406"/>
                </a:lnTo>
                <a:lnTo>
                  <a:pt x="1620" y="2406"/>
                </a:lnTo>
                <a:lnTo>
                  <a:pt x="1619" y="2406"/>
                </a:lnTo>
                <a:lnTo>
                  <a:pt x="1618" y="2406"/>
                </a:lnTo>
                <a:lnTo>
                  <a:pt x="1617" y="2406"/>
                </a:lnTo>
                <a:lnTo>
                  <a:pt x="1608" y="2407"/>
                </a:lnTo>
                <a:lnTo>
                  <a:pt x="1604" y="2406"/>
                </a:lnTo>
                <a:lnTo>
                  <a:pt x="1601" y="2406"/>
                </a:lnTo>
                <a:lnTo>
                  <a:pt x="1588" y="2406"/>
                </a:lnTo>
                <a:lnTo>
                  <a:pt x="1583" y="2405"/>
                </a:lnTo>
                <a:lnTo>
                  <a:pt x="1580" y="2405"/>
                </a:lnTo>
                <a:lnTo>
                  <a:pt x="1575" y="2404"/>
                </a:lnTo>
                <a:lnTo>
                  <a:pt x="1570" y="2405"/>
                </a:lnTo>
                <a:lnTo>
                  <a:pt x="1565" y="2406"/>
                </a:lnTo>
                <a:lnTo>
                  <a:pt x="1556" y="2407"/>
                </a:lnTo>
                <a:lnTo>
                  <a:pt x="1555" y="2407"/>
                </a:lnTo>
                <a:lnTo>
                  <a:pt x="1553" y="2408"/>
                </a:lnTo>
                <a:lnTo>
                  <a:pt x="1549" y="2408"/>
                </a:lnTo>
                <a:lnTo>
                  <a:pt x="1538" y="2408"/>
                </a:lnTo>
                <a:lnTo>
                  <a:pt x="1537" y="2408"/>
                </a:lnTo>
                <a:lnTo>
                  <a:pt x="1524" y="2401"/>
                </a:lnTo>
                <a:lnTo>
                  <a:pt x="1517" y="2397"/>
                </a:lnTo>
                <a:lnTo>
                  <a:pt x="1503" y="2389"/>
                </a:lnTo>
                <a:lnTo>
                  <a:pt x="1490" y="2385"/>
                </a:lnTo>
                <a:lnTo>
                  <a:pt x="1481" y="2384"/>
                </a:lnTo>
                <a:lnTo>
                  <a:pt x="1473" y="2383"/>
                </a:lnTo>
                <a:lnTo>
                  <a:pt x="1466" y="2384"/>
                </a:lnTo>
                <a:lnTo>
                  <a:pt x="1455" y="2386"/>
                </a:lnTo>
                <a:lnTo>
                  <a:pt x="1452" y="2389"/>
                </a:lnTo>
                <a:lnTo>
                  <a:pt x="1450" y="2389"/>
                </a:lnTo>
                <a:lnTo>
                  <a:pt x="1449" y="2390"/>
                </a:lnTo>
                <a:lnTo>
                  <a:pt x="1447" y="2390"/>
                </a:lnTo>
                <a:lnTo>
                  <a:pt x="1446" y="2389"/>
                </a:lnTo>
                <a:lnTo>
                  <a:pt x="1444" y="2388"/>
                </a:lnTo>
                <a:lnTo>
                  <a:pt x="1442" y="2386"/>
                </a:lnTo>
                <a:lnTo>
                  <a:pt x="1439" y="2385"/>
                </a:lnTo>
                <a:lnTo>
                  <a:pt x="1438" y="2384"/>
                </a:lnTo>
                <a:lnTo>
                  <a:pt x="1437" y="2383"/>
                </a:lnTo>
                <a:lnTo>
                  <a:pt x="1436" y="2383"/>
                </a:lnTo>
                <a:lnTo>
                  <a:pt x="1434" y="2379"/>
                </a:lnTo>
                <a:lnTo>
                  <a:pt x="1433" y="2378"/>
                </a:lnTo>
                <a:lnTo>
                  <a:pt x="1433" y="2375"/>
                </a:lnTo>
                <a:lnTo>
                  <a:pt x="1431" y="2373"/>
                </a:lnTo>
                <a:lnTo>
                  <a:pt x="1430" y="2369"/>
                </a:lnTo>
                <a:lnTo>
                  <a:pt x="1420" y="2357"/>
                </a:lnTo>
                <a:lnTo>
                  <a:pt x="1411" y="2342"/>
                </a:lnTo>
                <a:lnTo>
                  <a:pt x="1404" y="2333"/>
                </a:lnTo>
                <a:lnTo>
                  <a:pt x="1393" y="2328"/>
                </a:lnTo>
                <a:lnTo>
                  <a:pt x="1382" y="2324"/>
                </a:lnTo>
                <a:lnTo>
                  <a:pt x="1375" y="2316"/>
                </a:lnTo>
                <a:lnTo>
                  <a:pt x="1373" y="2314"/>
                </a:lnTo>
                <a:lnTo>
                  <a:pt x="1342" y="2301"/>
                </a:lnTo>
                <a:lnTo>
                  <a:pt x="1335" y="2292"/>
                </a:lnTo>
                <a:lnTo>
                  <a:pt x="1334" y="2289"/>
                </a:lnTo>
                <a:lnTo>
                  <a:pt x="1331" y="2287"/>
                </a:lnTo>
                <a:lnTo>
                  <a:pt x="1325" y="2278"/>
                </a:lnTo>
                <a:lnTo>
                  <a:pt x="1320" y="2271"/>
                </a:lnTo>
                <a:lnTo>
                  <a:pt x="1319" y="2269"/>
                </a:lnTo>
                <a:lnTo>
                  <a:pt x="1310" y="2258"/>
                </a:lnTo>
                <a:lnTo>
                  <a:pt x="1308" y="2255"/>
                </a:lnTo>
                <a:lnTo>
                  <a:pt x="1307" y="2253"/>
                </a:lnTo>
                <a:lnTo>
                  <a:pt x="1307" y="2252"/>
                </a:lnTo>
                <a:lnTo>
                  <a:pt x="1300" y="2245"/>
                </a:lnTo>
                <a:lnTo>
                  <a:pt x="1288" y="2227"/>
                </a:lnTo>
                <a:lnTo>
                  <a:pt x="1271" y="2205"/>
                </a:lnTo>
                <a:lnTo>
                  <a:pt x="1271" y="2203"/>
                </a:lnTo>
                <a:lnTo>
                  <a:pt x="1271" y="2195"/>
                </a:lnTo>
                <a:lnTo>
                  <a:pt x="1271" y="2192"/>
                </a:lnTo>
                <a:lnTo>
                  <a:pt x="1271" y="2188"/>
                </a:lnTo>
                <a:lnTo>
                  <a:pt x="1272" y="2184"/>
                </a:lnTo>
                <a:lnTo>
                  <a:pt x="1272" y="2168"/>
                </a:lnTo>
                <a:lnTo>
                  <a:pt x="1272" y="2159"/>
                </a:lnTo>
                <a:lnTo>
                  <a:pt x="1272" y="2157"/>
                </a:lnTo>
                <a:lnTo>
                  <a:pt x="1270" y="2151"/>
                </a:lnTo>
                <a:lnTo>
                  <a:pt x="1270" y="2147"/>
                </a:lnTo>
                <a:lnTo>
                  <a:pt x="1267" y="2140"/>
                </a:lnTo>
                <a:lnTo>
                  <a:pt x="1266" y="2135"/>
                </a:lnTo>
                <a:lnTo>
                  <a:pt x="1265" y="2129"/>
                </a:lnTo>
                <a:lnTo>
                  <a:pt x="1263" y="2124"/>
                </a:lnTo>
                <a:lnTo>
                  <a:pt x="1263" y="2123"/>
                </a:lnTo>
                <a:lnTo>
                  <a:pt x="1262" y="2119"/>
                </a:lnTo>
                <a:lnTo>
                  <a:pt x="1261" y="2115"/>
                </a:lnTo>
                <a:lnTo>
                  <a:pt x="1260" y="2112"/>
                </a:lnTo>
                <a:lnTo>
                  <a:pt x="1259" y="2108"/>
                </a:lnTo>
                <a:lnTo>
                  <a:pt x="1257" y="2104"/>
                </a:lnTo>
                <a:lnTo>
                  <a:pt x="1256" y="2099"/>
                </a:lnTo>
                <a:lnTo>
                  <a:pt x="1255" y="2096"/>
                </a:lnTo>
                <a:lnTo>
                  <a:pt x="1252" y="2095"/>
                </a:lnTo>
                <a:lnTo>
                  <a:pt x="1251" y="2093"/>
                </a:lnTo>
                <a:lnTo>
                  <a:pt x="1249" y="2092"/>
                </a:lnTo>
                <a:lnTo>
                  <a:pt x="1246" y="2092"/>
                </a:lnTo>
                <a:lnTo>
                  <a:pt x="1245" y="2091"/>
                </a:lnTo>
                <a:lnTo>
                  <a:pt x="1239" y="2088"/>
                </a:lnTo>
                <a:lnTo>
                  <a:pt x="1235" y="2086"/>
                </a:lnTo>
                <a:lnTo>
                  <a:pt x="1204" y="2070"/>
                </a:lnTo>
                <a:lnTo>
                  <a:pt x="1203" y="2070"/>
                </a:lnTo>
                <a:lnTo>
                  <a:pt x="1198" y="2067"/>
                </a:lnTo>
                <a:lnTo>
                  <a:pt x="1190" y="2063"/>
                </a:lnTo>
                <a:lnTo>
                  <a:pt x="1161" y="2048"/>
                </a:lnTo>
                <a:lnTo>
                  <a:pt x="1160" y="2048"/>
                </a:lnTo>
                <a:lnTo>
                  <a:pt x="1156" y="2045"/>
                </a:lnTo>
                <a:lnTo>
                  <a:pt x="1143" y="2006"/>
                </a:lnTo>
                <a:lnTo>
                  <a:pt x="1134" y="1981"/>
                </a:lnTo>
                <a:lnTo>
                  <a:pt x="1126" y="1952"/>
                </a:lnTo>
                <a:lnTo>
                  <a:pt x="1117" y="1928"/>
                </a:lnTo>
                <a:lnTo>
                  <a:pt x="1108" y="1901"/>
                </a:lnTo>
                <a:lnTo>
                  <a:pt x="1108" y="1900"/>
                </a:lnTo>
                <a:lnTo>
                  <a:pt x="1097" y="1867"/>
                </a:lnTo>
                <a:lnTo>
                  <a:pt x="1092" y="1853"/>
                </a:lnTo>
                <a:lnTo>
                  <a:pt x="1084" y="1827"/>
                </a:lnTo>
                <a:lnTo>
                  <a:pt x="1080" y="1829"/>
                </a:lnTo>
                <a:lnTo>
                  <a:pt x="1079" y="1829"/>
                </a:lnTo>
                <a:lnTo>
                  <a:pt x="1076" y="1830"/>
                </a:lnTo>
                <a:lnTo>
                  <a:pt x="1074" y="1832"/>
                </a:lnTo>
                <a:lnTo>
                  <a:pt x="1071" y="1834"/>
                </a:lnTo>
                <a:lnTo>
                  <a:pt x="1068" y="1836"/>
                </a:lnTo>
                <a:lnTo>
                  <a:pt x="1067" y="1838"/>
                </a:lnTo>
                <a:lnTo>
                  <a:pt x="1063" y="1841"/>
                </a:lnTo>
                <a:lnTo>
                  <a:pt x="1060" y="1842"/>
                </a:lnTo>
                <a:lnTo>
                  <a:pt x="1058" y="1845"/>
                </a:lnTo>
                <a:lnTo>
                  <a:pt x="1056" y="1847"/>
                </a:lnTo>
                <a:lnTo>
                  <a:pt x="1053" y="1850"/>
                </a:lnTo>
                <a:lnTo>
                  <a:pt x="1053" y="1851"/>
                </a:lnTo>
                <a:lnTo>
                  <a:pt x="1052" y="1851"/>
                </a:lnTo>
                <a:lnTo>
                  <a:pt x="1051" y="1852"/>
                </a:lnTo>
                <a:lnTo>
                  <a:pt x="1047" y="1857"/>
                </a:lnTo>
                <a:lnTo>
                  <a:pt x="1044" y="1861"/>
                </a:lnTo>
                <a:lnTo>
                  <a:pt x="1043" y="1863"/>
                </a:lnTo>
                <a:lnTo>
                  <a:pt x="1042" y="1867"/>
                </a:lnTo>
                <a:lnTo>
                  <a:pt x="1041" y="1869"/>
                </a:lnTo>
                <a:lnTo>
                  <a:pt x="1035" y="1877"/>
                </a:lnTo>
                <a:lnTo>
                  <a:pt x="1032" y="1880"/>
                </a:lnTo>
                <a:lnTo>
                  <a:pt x="1026" y="1878"/>
                </a:lnTo>
                <a:lnTo>
                  <a:pt x="1021" y="1877"/>
                </a:lnTo>
                <a:lnTo>
                  <a:pt x="1015" y="1878"/>
                </a:lnTo>
                <a:lnTo>
                  <a:pt x="1010" y="1875"/>
                </a:lnTo>
                <a:lnTo>
                  <a:pt x="1009" y="1877"/>
                </a:lnTo>
                <a:lnTo>
                  <a:pt x="1009" y="1879"/>
                </a:lnTo>
                <a:lnTo>
                  <a:pt x="1008" y="1882"/>
                </a:lnTo>
                <a:lnTo>
                  <a:pt x="1008" y="1883"/>
                </a:lnTo>
                <a:lnTo>
                  <a:pt x="1006" y="1885"/>
                </a:lnTo>
                <a:lnTo>
                  <a:pt x="1005" y="1886"/>
                </a:lnTo>
                <a:lnTo>
                  <a:pt x="1004" y="1891"/>
                </a:lnTo>
                <a:lnTo>
                  <a:pt x="1003" y="1895"/>
                </a:lnTo>
                <a:lnTo>
                  <a:pt x="1003" y="1898"/>
                </a:lnTo>
                <a:lnTo>
                  <a:pt x="1006" y="1904"/>
                </a:lnTo>
                <a:lnTo>
                  <a:pt x="1006" y="1905"/>
                </a:lnTo>
                <a:lnTo>
                  <a:pt x="999" y="1914"/>
                </a:lnTo>
                <a:lnTo>
                  <a:pt x="994" y="1914"/>
                </a:lnTo>
                <a:lnTo>
                  <a:pt x="993" y="1915"/>
                </a:lnTo>
                <a:lnTo>
                  <a:pt x="990" y="1918"/>
                </a:lnTo>
                <a:lnTo>
                  <a:pt x="988" y="1921"/>
                </a:lnTo>
                <a:lnTo>
                  <a:pt x="985" y="1923"/>
                </a:lnTo>
                <a:lnTo>
                  <a:pt x="984" y="1925"/>
                </a:lnTo>
                <a:lnTo>
                  <a:pt x="982" y="1927"/>
                </a:lnTo>
                <a:lnTo>
                  <a:pt x="979" y="1930"/>
                </a:lnTo>
                <a:lnTo>
                  <a:pt x="978" y="1933"/>
                </a:lnTo>
                <a:lnTo>
                  <a:pt x="973" y="1936"/>
                </a:lnTo>
                <a:lnTo>
                  <a:pt x="963" y="1946"/>
                </a:lnTo>
                <a:lnTo>
                  <a:pt x="956" y="1948"/>
                </a:lnTo>
                <a:lnTo>
                  <a:pt x="941" y="1950"/>
                </a:lnTo>
                <a:lnTo>
                  <a:pt x="939" y="1950"/>
                </a:lnTo>
                <a:lnTo>
                  <a:pt x="945" y="1939"/>
                </a:lnTo>
                <a:lnTo>
                  <a:pt x="944" y="1939"/>
                </a:lnTo>
                <a:lnTo>
                  <a:pt x="939" y="1937"/>
                </a:lnTo>
                <a:lnTo>
                  <a:pt x="934" y="1937"/>
                </a:lnTo>
                <a:lnTo>
                  <a:pt x="934" y="1938"/>
                </a:lnTo>
                <a:lnTo>
                  <a:pt x="931" y="1938"/>
                </a:lnTo>
                <a:lnTo>
                  <a:pt x="929" y="1938"/>
                </a:lnTo>
                <a:lnTo>
                  <a:pt x="926" y="1938"/>
                </a:lnTo>
                <a:lnTo>
                  <a:pt x="923" y="1941"/>
                </a:lnTo>
                <a:lnTo>
                  <a:pt x="920" y="1942"/>
                </a:lnTo>
                <a:lnTo>
                  <a:pt x="916" y="1944"/>
                </a:lnTo>
                <a:lnTo>
                  <a:pt x="912" y="1948"/>
                </a:lnTo>
                <a:lnTo>
                  <a:pt x="909" y="1947"/>
                </a:lnTo>
                <a:lnTo>
                  <a:pt x="905" y="1949"/>
                </a:lnTo>
                <a:lnTo>
                  <a:pt x="902" y="1952"/>
                </a:lnTo>
                <a:lnTo>
                  <a:pt x="899" y="1955"/>
                </a:lnTo>
                <a:lnTo>
                  <a:pt x="897" y="1955"/>
                </a:lnTo>
                <a:lnTo>
                  <a:pt x="892" y="1958"/>
                </a:lnTo>
                <a:lnTo>
                  <a:pt x="891" y="1959"/>
                </a:lnTo>
                <a:lnTo>
                  <a:pt x="891" y="1962"/>
                </a:lnTo>
                <a:lnTo>
                  <a:pt x="891" y="1965"/>
                </a:lnTo>
                <a:lnTo>
                  <a:pt x="892" y="1966"/>
                </a:lnTo>
                <a:lnTo>
                  <a:pt x="886" y="1971"/>
                </a:lnTo>
                <a:lnTo>
                  <a:pt x="881" y="1970"/>
                </a:lnTo>
                <a:lnTo>
                  <a:pt x="872" y="1978"/>
                </a:lnTo>
                <a:lnTo>
                  <a:pt x="860" y="1989"/>
                </a:lnTo>
                <a:lnTo>
                  <a:pt x="859" y="1989"/>
                </a:lnTo>
                <a:lnTo>
                  <a:pt x="857" y="1990"/>
                </a:lnTo>
                <a:lnTo>
                  <a:pt x="856" y="1991"/>
                </a:lnTo>
                <a:lnTo>
                  <a:pt x="855" y="1992"/>
                </a:lnTo>
                <a:lnTo>
                  <a:pt x="854" y="1994"/>
                </a:lnTo>
                <a:lnTo>
                  <a:pt x="852" y="1994"/>
                </a:lnTo>
                <a:lnTo>
                  <a:pt x="852" y="1995"/>
                </a:lnTo>
                <a:lnTo>
                  <a:pt x="851" y="1995"/>
                </a:lnTo>
                <a:lnTo>
                  <a:pt x="851" y="1996"/>
                </a:lnTo>
                <a:lnTo>
                  <a:pt x="850" y="1996"/>
                </a:lnTo>
                <a:lnTo>
                  <a:pt x="849" y="1997"/>
                </a:lnTo>
                <a:lnTo>
                  <a:pt x="849" y="1999"/>
                </a:lnTo>
                <a:lnTo>
                  <a:pt x="848" y="1999"/>
                </a:lnTo>
                <a:lnTo>
                  <a:pt x="846" y="1999"/>
                </a:lnTo>
                <a:lnTo>
                  <a:pt x="845" y="1999"/>
                </a:lnTo>
                <a:lnTo>
                  <a:pt x="844" y="1999"/>
                </a:lnTo>
                <a:lnTo>
                  <a:pt x="843" y="1997"/>
                </a:lnTo>
                <a:lnTo>
                  <a:pt x="840" y="1997"/>
                </a:lnTo>
                <a:lnTo>
                  <a:pt x="840" y="1996"/>
                </a:lnTo>
                <a:lnTo>
                  <a:pt x="839" y="1996"/>
                </a:lnTo>
                <a:lnTo>
                  <a:pt x="838" y="1995"/>
                </a:lnTo>
                <a:lnTo>
                  <a:pt x="838" y="1994"/>
                </a:lnTo>
                <a:lnTo>
                  <a:pt x="836" y="1992"/>
                </a:lnTo>
                <a:lnTo>
                  <a:pt x="836" y="1991"/>
                </a:lnTo>
                <a:lnTo>
                  <a:pt x="835" y="1991"/>
                </a:lnTo>
                <a:lnTo>
                  <a:pt x="835" y="1990"/>
                </a:lnTo>
                <a:lnTo>
                  <a:pt x="834" y="1989"/>
                </a:lnTo>
                <a:lnTo>
                  <a:pt x="833" y="1989"/>
                </a:lnTo>
                <a:lnTo>
                  <a:pt x="832" y="1987"/>
                </a:lnTo>
                <a:lnTo>
                  <a:pt x="830" y="1986"/>
                </a:lnTo>
                <a:lnTo>
                  <a:pt x="829" y="1986"/>
                </a:lnTo>
                <a:lnTo>
                  <a:pt x="828" y="1986"/>
                </a:lnTo>
                <a:lnTo>
                  <a:pt x="828" y="1985"/>
                </a:lnTo>
                <a:lnTo>
                  <a:pt x="827" y="1985"/>
                </a:lnTo>
                <a:lnTo>
                  <a:pt x="825" y="1985"/>
                </a:lnTo>
                <a:lnTo>
                  <a:pt x="823" y="1985"/>
                </a:lnTo>
                <a:lnTo>
                  <a:pt x="817" y="1985"/>
                </a:lnTo>
                <a:lnTo>
                  <a:pt x="806" y="1986"/>
                </a:lnTo>
                <a:lnTo>
                  <a:pt x="803" y="1986"/>
                </a:lnTo>
                <a:lnTo>
                  <a:pt x="797" y="1984"/>
                </a:lnTo>
                <a:lnTo>
                  <a:pt x="792" y="1981"/>
                </a:lnTo>
                <a:lnTo>
                  <a:pt x="774" y="1994"/>
                </a:lnTo>
                <a:lnTo>
                  <a:pt x="772" y="1994"/>
                </a:lnTo>
                <a:lnTo>
                  <a:pt x="770" y="1992"/>
                </a:lnTo>
                <a:lnTo>
                  <a:pt x="765" y="1990"/>
                </a:lnTo>
                <a:lnTo>
                  <a:pt x="750" y="1989"/>
                </a:lnTo>
                <a:lnTo>
                  <a:pt x="747" y="1989"/>
                </a:lnTo>
                <a:lnTo>
                  <a:pt x="739" y="1987"/>
                </a:lnTo>
                <a:lnTo>
                  <a:pt x="732" y="1985"/>
                </a:lnTo>
                <a:lnTo>
                  <a:pt x="726" y="1985"/>
                </a:lnTo>
                <a:lnTo>
                  <a:pt x="723" y="1986"/>
                </a:lnTo>
                <a:lnTo>
                  <a:pt x="715" y="1987"/>
                </a:lnTo>
                <a:lnTo>
                  <a:pt x="709" y="1989"/>
                </a:lnTo>
                <a:lnTo>
                  <a:pt x="707" y="1984"/>
                </a:lnTo>
                <a:lnTo>
                  <a:pt x="707" y="1983"/>
                </a:lnTo>
                <a:lnTo>
                  <a:pt x="702" y="1979"/>
                </a:lnTo>
                <a:lnTo>
                  <a:pt x="700" y="1980"/>
                </a:lnTo>
                <a:lnTo>
                  <a:pt x="693" y="1983"/>
                </a:lnTo>
                <a:lnTo>
                  <a:pt x="681" y="1987"/>
                </a:lnTo>
                <a:lnTo>
                  <a:pt x="679" y="1987"/>
                </a:lnTo>
                <a:lnTo>
                  <a:pt x="674" y="1989"/>
                </a:lnTo>
                <a:lnTo>
                  <a:pt x="674" y="1984"/>
                </a:lnTo>
                <a:lnTo>
                  <a:pt x="673" y="1979"/>
                </a:lnTo>
                <a:lnTo>
                  <a:pt x="673" y="1975"/>
                </a:lnTo>
                <a:lnTo>
                  <a:pt x="673" y="1973"/>
                </a:lnTo>
                <a:lnTo>
                  <a:pt x="672" y="1970"/>
                </a:lnTo>
                <a:lnTo>
                  <a:pt x="672" y="1969"/>
                </a:lnTo>
                <a:lnTo>
                  <a:pt x="672" y="1966"/>
                </a:lnTo>
                <a:lnTo>
                  <a:pt x="673" y="1964"/>
                </a:lnTo>
                <a:lnTo>
                  <a:pt x="673" y="1963"/>
                </a:lnTo>
                <a:lnTo>
                  <a:pt x="673" y="1962"/>
                </a:lnTo>
                <a:lnTo>
                  <a:pt x="673" y="1960"/>
                </a:lnTo>
                <a:lnTo>
                  <a:pt x="674" y="1960"/>
                </a:lnTo>
                <a:lnTo>
                  <a:pt x="675" y="1958"/>
                </a:lnTo>
                <a:lnTo>
                  <a:pt x="677" y="1957"/>
                </a:lnTo>
                <a:lnTo>
                  <a:pt x="677" y="1954"/>
                </a:lnTo>
                <a:lnTo>
                  <a:pt x="677" y="1952"/>
                </a:lnTo>
                <a:lnTo>
                  <a:pt x="678" y="1948"/>
                </a:lnTo>
                <a:lnTo>
                  <a:pt x="678" y="1944"/>
                </a:lnTo>
                <a:lnTo>
                  <a:pt x="679" y="1941"/>
                </a:lnTo>
                <a:lnTo>
                  <a:pt x="680" y="1934"/>
                </a:lnTo>
                <a:lnTo>
                  <a:pt x="681" y="1933"/>
                </a:lnTo>
                <a:lnTo>
                  <a:pt x="681" y="1931"/>
                </a:lnTo>
                <a:lnTo>
                  <a:pt x="681" y="1930"/>
                </a:lnTo>
                <a:lnTo>
                  <a:pt x="681" y="1928"/>
                </a:lnTo>
                <a:lnTo>
                  <a:pt x="683" y="1925"/>
                </a:lnTo>
                <a:lnTo>
                  <a:pt x="683" y="1920"/>
                </a:lnTo>
                <a:lnTo>
                  <a:pt x="684" y="1916"/>
                </a:lnTo>
                <a:lnTo>
                  <a:pt x="684" y="1914"/>
                </a:lnTo>
                <a:lnTo>
                  <a:pt x="684" y="1911"/>
                </a:lnTo>
                <a:lnTo>
                  <a:pt x="684" y="1909"/>
                </a:lnTo>
                <a:lnTo>
                  <a:pt x="684" y="1905"/>
                </a:lnTo>
                <a:lnTo>
                  <a:pt x="683" y="1902"/>
                </a:lnTo>
                <a:lnTo>
                  <a:pt x="683" y="1899"/>
                </a:lnTo>
                <a:lnTo>
                  <a:pt x="683" y="1895"/>
                </a:lnTo>
                <a:lnTo>
                  <a:pt x="683" y="1893"/>
                </a:lnTo>
                <a:lnTo>
                  <a:pt x="683" y="1890"/>
                </a:lnTo>
                <a:lnTo>
                  <a:pt x="683" y="1889"/>
                </a:lnTo>
                <a:lnTo>
                  <a:pt x="683" y="1888"/>
                </a:lnTo>
                <a:lnTo>
                  <a:pt x="681" y="1884"/>
                </a:lnTo>
                <a:lnTo>
                  <a:pt x="680" y="1884"/>
                </a:lnTo>
                <a:lnTo>
                  <a:pt x="679" y="1878"/>
                </a:lnTo>
                <a:lnTo>
                  <a:pt x="679" y="1875"/>
                </a:lnTo>
                <a:lnTo>
                  <a:pt x="678" y="1870"/>
                </a:lnTo>
                <a:lnTo>
                  <a:pt x="678" y="1868"/>
                </a:lnTo>
                <a:lnTo>
                  <a:pt x="677" y="1864"/>
                </a:lnTo>
                <a:lnTo>
                  <a:pt x="677" y="1863"/>
                </a:lnTo>
                <a:lnTo>
                  <a:pt x="675" y="1859"/>
                </a:lnTo>
                <a:lnTo>
                  <a:pt x="675" y="1856"/>
                </a:lnTo>
                <a:lnTo>
                  <a:pt x="674" y="1853"/>
                </a:lnTo>
                <a:lnTo>
                  <a:pt x="674" y="1848"/>
                </a:lnTo>
                <a:lnTo>
                  <a:pt x="674" y="1846"/>
                </a:lnTo>
                <a:lnTo>
                  <a:pt x="674" y="1843"/>
                </a:lnTo>
                <a:lnTo>
                  <a:pt x="674" y="1841"/>
                </a:lnTo>
                <a:lnTo>
                  <a:pt x="674" y="1840"/>
                </a:lnTo>
                <a:lnTo>
                  <a:pt x="674" y="1838"/>
                </a:lnTo>
                <a:lnTo>
                  <a:pt x="674" y="1837"/>
                </a:lnTo>
                <a:lnTo>
                  <a:pt x="673" y="1837"/>
                </a:lnTo>
                <a:lnTo>
                  <a:pt x="673" y="1835"/>
                </a:lnTo>
                <a:lnTo>
                  <a:pt x="673" y="1834"/>
                </a:lnTo>
                <a:lnTo>
                  <a:pt x="672" y="1832"/>
                </a:lnTo>
                <a:lnTo>
                  <a:pt x="672" y="1831"/>
                </a:lnTo>
                <a:lnTo>
                  <a:pt x="670" y="1829"/>
                </a:lnTo>
                <a:lnTo>
                  <a:pt x="670" y="1827"/>
                </a:lnTo>
                <a:lnTo>
                  <a:pt x="669" y="1826"/>
                </a:lnTo>
                <a:lnTo>
                  <a:pt x="669" y="1825"/>
                </a:lnTo>
                <a:lnTo>
                  <a:pt x="669" y="1824"/>
                </a:lnTo>
                <a:lnTo>
                  <a:pt x="669" y="1822"/>
                </a:lnTo>
                <a:lnTo>
                  <a:pt x="669" y="1821"/>
                </a:lnTo>
                <a:lnTo>
                  <a:pt x="669" y="1819"/>
                </a:lnTo>
                <a:lnTo>
                  <a:pt x="669" y="1818"/>
                </a:lnTo>
                <a:lnTo>
                  <a:pt x="670" y="1816"/>
                </a:lnTo>
                <a:lnTo>
                  <a:pt x="670" y="1814"/>
                </a:lnTo>
                <a:lnTo>
                  <a:pt x="670" y="1810"/>
                </a:lnTo>
                <a:lnTo>
                  <a:pt x="670" y="1806"/>
                </a:lnTo>
                <a:lnTo>
                  <a:pt x="670" y="1805"/>
                </a:lnTo>
                <a:lnTo>
                  <a:pt x="670" y="1804"/>
                </a:lnTo>
                <a:lnTo>
                  <a:pt x="670" y="1803"/>
                </a:lnTo>
                <a:lnTo>
                  <a:pt x="670" y="1800"/>
                </a:lnTo>
                <a:lnTo>
                  <a:pt x="670" y="1798"/>
                </a:lnTo>
                <a:lnTo>
                  <a:pt x="669" y="1795"/>
                </a:lnTo>
                <a:lnTo>
                  <a:pt x="669" y="1793"/>
                </a:lnTo>
                <a:lnTo>
                  <a:pt x="669" y="1792"/>
                </a:lnTo>
                <a:lnTo>
                  <a:pt x="668" y="1789"/>
                </a:lnTo>
                <a:lnTo>
                  <a:pt x="668" y="1788"/>
                </a:lnTo>
                <a:lnTo>
                  <a:pt x="668" y="1787"/>
                </a:lnTo>
                <a:lnTo>
                  <a:pt x="667" y="1784"/>
                </a:lnTo>
                <a:lnTo>
                  <a:pt x="667" y="1783"/>
                </a:lnTo>
                <a:lnTo>
                  <a:pt x="665" y="1782"/>
                </a:lnTo>
                <a:lnTo>
                  <a:pt x="665" y="1779"/>
                </a:lnTo>
                <a:lnTo>
                  <a:pt x="664" y="1778"/>
                </a:lnTo>
                <a:lnTo>
                  <a:pt x="664" y="1777"/>
                </a:lnTo>
                <a:lnTo>
                  <a:pt x="664" y="1776"/>
                </a:lnTo>
                <a:lnTo>
                  <a:pt x="663" y="1772"/>
                </a:lnTo>
                <a:lnTo>
                  <a:pt x="662" y="1770"/>
                </a:lnTo>
                <a:lnTo>
                  <a:pt x="662" y="1768"/>
                </a:lnTo>
                <a:lnTo>
                  <a:pt x="662" y="1767"/>
                </a:lnTo>
                <a:lnTo>
                  <a:pt x="662" y="1766"/>
                </a:lnTo>
                <a:lnTo>
                  <a:pt x="662" y="1763"/>
                </a:lnTo>
                <a:lnTo>
                  <a:pt x="663" y="1761"/>
                </a:lnTo>
                <a:lnTo>
                  <a:pt x="664" y="1756"/>
                </a:lnTo>
                <a:lnTo>
                  <a:pt x="664" y="1752"/>
                </a:lnTo>
                <a:lnTo>
                  <a:pt x="664" y="1749"/>
                </a:lnTo>
                <a:lnTo>
                  <a:pt x="665" y="1740"/>
                </a:lnTo>
                <a:lnTo>
                  <a:pt x="665" y="1736"/>
                </a:lnTo>
                <a:lnTo>
                  <a:pt x="667" y="1733"/>
                </a:lnTo>
                <a:lnTo>
                  <a:pt x="667" y="1728"/>
                </a:lnTo>
                <a:lnTo>
                  <a:pt x="668" y="1724"/>
                </a:lnTo>
                <a:lnTo>
                  <a:pt x="668" y="1723"/>
                </a:lnTo>
                <a:lnTo>
                  <a:pt x="669" y="1718"/>
                </a:lnTo>
                <a:lnTo>
                  <a:pt x="670" y="1714"/>
                </a:lnTo>
                <a:lnTo>
                  <a:pt x="672" y="1712"/>
                </a:lnTo>
                <a:lnTo>
                  <a:pt x="672" y="1709"/>
                </a:lnTo>
                <a:lnTo>
                  <a:pt x="672" y="1705"/>
                </a:lnTo>
                <a:lnTo>
                  <a:pt x="673" y="1703"/>
                </a:lnTo>
                <a:lnTo>
                  <a:pt x="673" y="1699"/>
                </a:lnTo>
                <a:lnTo>
                  <a:pt x="674" y="1689"/>
                </a:lnTo>
                <a:lnTo>
                  <a:pt x="675" y="1681"/>
                </a:lnTo>
                <a:lnTo>
                  <a:pt x="677" y="1677"/>
                </a:lnTo>
                <a:lnTo>
                  <a:pt x="678" y="1672"/>
                </a:lnTo>
                <a:lnTo>
                  <a:pt x="686" y="1637"/>
                </a:lnTo>
                <a:close/>
              </a:path>
            </a:pathLst>
          </a:custGeom>
          <a:solidFill>
            <a:srgbClr val="73BC44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C73F6DB1-0465-2472-B41A-F6B5A8388E26}"/>
              </a:ext>
            </a:extLst>
          </p:cNvPr>
          <p:cNvSpPr>
            <a:spLocks/>
          </p:cNvSpPr>
          <p:nvPr/>
        </p:nvSpPr>
        <p:spPr bwMode="auto">
          <a:xfrm>
            <a:off x="4914700" y="1419622"/>
            <a:ext cx="3617742" cy="3120814"/>
          </a:xfrm>
          <a:custGeom>
            <a:avLst/>
            <a:gdLst>
              <a:gd name="T0" fmla="*/ 753 w 2832"/>
              <a:gd name="T1" fmla="*/ 1504 h 2443"/>
              <a:gd name="T2" fmla="*/ 396 w 2832"/>
              <a:gd name="T3" fmla="*/ 1083 h 2443"/>
              <a:gd name="T4" fmla="*/ 119 w 2832"/>
              <a:gd name="T5" fmla="*/ 1091 h 2443"/>
              <a:gd name="T6" fmla="*/ 113 w 2832"/>
              <a:gd name="T7" fmla="*/ 1031 h 2443"/>
              <a:gd name="T8" fmla="*/ 11 w 2832"/>
              <a:gd name="T9" fmla="*/ 888 h 2443"/>
              <a:gd name="T10" fmla="*/ 21 w 2832"/>
              <a:gd name="T11" fmla="*/ 769 h 2443"/>
              <a:gd name="T12" fmla="*/ 17 w 2832"/>
              <a:gd name="T13" fmla="*/ 644 h 2443"/>
              <a:gd name="T14" fmla="*/ 221 w 2832"/>
              <a:gd name="T15" fmla="*/ 467 h 2443"/>
              <a:gd name="T16" fmla="*/ 427 w 2832"/>
              <a:gd name="T17" fmla="*/ 414 h 2443"/>
              <a:gd name="T18" fmla="*/ 576 w 2832"/>
              <a:gd name="T19" fmla="*/ 623 h 2443"/>
              <a:gd name="T20" fmla="*/ 931 w 2832"/>
              <a:gd name="T21" fmla="*/ 626 h 2443"/>
              <a:gd name="T22" fmla="*/ 1115 w 2832"/>
              <a:gd name="T23" fmla="*/ 740 h 2443"/>
              <a:gd name="T24" fmla="*/ 1154 w 2832"/>
              <a:gd name="T25" fmla="*/ 694 h 2443"/>
              <a:gd name="T26" fmla="*/ 1188 w 2832"/>
              <a:gd name="T27" fmla="*/ 621 h 2443"/>
              <a:gd name="T28" fmla="*/ 1247 w 2832"/>
              <a:gd name="T29" fmla="*/ 584 h 2443"/>
              <a:gd name="T30" fmla="*/ 1455 w 2832"/>
              <a:gd name="T31" fmla="*/ 285 h 2443"/>
              <a:gd name="T32" fmla="*/ 1500 w 2832"/>
              <a:gd name="T33" fmla="*/ 127 h 2443"/>
              <a:gd name="T34" fmla="*/ 1698 w 2832"/>
              <a:gd name="T35" fmla="*/ 132 h 2443"/>
              <a:gd name="T36" fmla="*/ 1829 w 2832"/>
              <a:gd name="T37" fmla="*/ 131 h 2443"/>
              <a:gd name="T38" fmla="*/ 1922 w 2832"/>
              <a:gd name="T39" fmla="*/ 42 h 2443"/>
              <a:gd name="T40" fmla="*/ 2111 w 2832"/>
              <a:gd name="T41" fmla="*/ 176 h 2443"/>
              <a:gd name="T42" fmla="*/ 2232 w 2832"/>
              <a:gd name="T43" fmla="*/ 282 h 2443"/>
              <a:gd name="T44" fmla="*/ 2195 w 2832"/>
              <a:gd name="T45" fmla="*/ 409 h 2443"/>
              <a:gd name="T46" fmla="*/ 2360 w 2832"/>
              <a:gd name="T47" fmla="*/ 371 h 2443"/>
              <a:gd name="T48" fmla="*/ 2378 w 2832"/>
              <a:gd name="T49" fmla="*/ 274 h 2443"/>
              <a:gd name="T50" fmla="*/ 2511 w 2832"/>
              <a:gd name="T51" fmla="*/ 159 h 2443"/>
              <a:gd name="T52" fmla="*/ 2676 w 2832"/>
              <a:gd name="T53" fmla="*/ 376 h 2443"/>
              <a:gd name="T54" fmla="*/ 2810 w 2832"/>
              <a:gd name="T55" fmla="*/ 558 h 2443"/>
              <a:gd name="T56" fmla="*/ 2806 w 2832"/>
              <a:gd name="T57" fmla="*/ 645 h 2443"/>
              <a:gd name="T58" fmla="*/ 2819 w 2832"/>
              <a:gd name="T59" fmla="*/ 734 h 2443"/>
              <a:gd name="T60" fmla="*/ 2799 w 2832"/>
              <a:gd name="T61" fmla="*/ 793 h 2443"/>
              <a:gd name="T62" fmla="*/ 2738 w 2832"/>
              <a:gd name="T63" fmla="*/ 894 h 2443"/>
              <a:gd name="T64" fmla="*/ 2658 w 2832"/>
              <a:gd name="T65" fmla="*/ 964 h 2443"/>
              <a:gd name="T66" fmla="*/ 2643 w 2832"/>
              <a:gd name="T67" fmla="*/ 1108 h 2443"/>
              <a:gd name="T68" fmla="*/ 2662 w 2832"/>
              <a:gd name="T69" fmla="*/ 1164 h 2443"/>
              <a:gd name="T70" fmla="*/ 2638 w 2832"/>
              <a:gd name="T71" fmla="*/ 1241 h 2443"/>
              <a:gd name="T72" fmla="*/ 2635 w 2832"/>
              <a:gd name="T73" fmla="*/ 1352 h 2443"/>
              <a:gd name="T74" fmla="*/ 2655 w 2832"/>
              <a:gd name="T75" fmla="*/ 1499 h 2443"/>
              <a:gd name="T76" fmla="*/ 2598 w 2832"/>
              <a:gd name="T77" fmla="*/ 1545 h 2443"/>
              <a:gd name="T78" fmla="*/ 2733 w 2832"/>
              <a:gd name="T79" fmla="*/ 1667 h 2443"/>
              <a:gd name="T80" fmla="*/ 2688 w 2832"/>
              <a:gd name="T81" fmla="*/ 1772 h 2443"/>
              <a:gd name="T82" fmla="*/ 2735 w 2832"/>
              <a:gd name="T83" fmla="*/ 1880 h 2443"/>
              <a:gd name="T84" fmla="*/ 2651 w 2832"/>
              <a:gd name="T85" fmla="*/ 1963 h 2443"/>
              <a:gd name="T86" fmla="*/ 2563 w 2832"/>
              <a:gd name="T87" fmla="*/ 2016 h 2443"/>
              <a:gd name="T88" fmla="*/ 2398 w 2832"/>
              <a:gd name="T89" fmla="*/ 1939 h 2443"/>
              <a:gd name="T90" fmla="*/ 2408 w 2832"/>
              <a:gd name="T91" fmla="*/ 2003 h 2443"/>
              <a:gd name="T92" fmla="*/ 2359 w 2832"/>
              <a:gd name="T93" fmla="*/ 2202 h 2443"/>
              <a:gd name="T94" fmla="*/ 2314 w 2832"/>
              <a:gd name="T95" fmla="*/ 2260 h 2443"/>
              <a:gd name="T96" fmla="*/ 2147 w 2832"/>
              <a:gd name="T97" fmla="*/ 2440 h 2443"/>
              <a:gd name="T98" fmla="*/ 2060 w 2832"/>
              <a:gd name="T99" fmla="*/ 2424 h 2443"/>
              <a:gd name="T100" fmla="*/ 1989 w 2832"/>
              <a:gd name="T101" fmla="*/ 2413 h 2443"/>
              <a:gd name="T102" fmla="*/ 1968 w 2832"/>
              <a:gd name="T103" fmla="*/ 2304 h 2443"/>
              <a:gd name="T104" fmla="*/ 1775 w 2832"/>
              <a:gd name="T105" fmla="*/ 2282 h 2443"/>
              <a:gd name="T106" fmla="*/ 1625 w 2832"/>
              <a:gd name="T107" fmla="*/ 2406 h 2443"/>
              <a:gd name="T108" fmla="*/ 1434 w 2832"/>
              <a:gd name="T109" fmla="*/ 2379 h 2443"/>
              <a:gd name="T110" fmla="*/ 1261 w 2832"/>
              <a:gd name="T111" fmla="*/ 2115 h 2443"/>
              <a:gd name="T112" fmla="*/ 1052 w 2832"/>
              <a:gd name="T113" fmla="*/ 1851 h 2443"/>
              <a:gd name="T114" fmla="*/ 934 w 2832"/>
              <a:gd name="T115" fmla="*/ 1937 h 2443"/>
              <a:gd name="T116" fmla="*/ 839 w 2832"/>
              <a:gd name="T117" fmla="*/ 1996 h 2443"/>
              <a:gd name="T118" fmla="*/ 674 w 2832"/>
              <a:gd name="T119" fmla="*/ 1984 h 2443"/>
              <a:gd name="T120" fmla="*/ 678 w 2832"/>
              <a:gd name="T121" fmla="*/ 1870 h 2443"/>
              <a:gd name="T122" fmla="*/ 668 w 2832"/>
              <a:gd name="T123" fmla="*/ 1787 h 2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832" h="2443">
                <a:moveTo>
                  <a:pt x="686" y="1637"/>
                </a:moveTo>
                <a:lnTo>
                  <a:pt x="688" y="1633"/>
                </a:lnTo>
                <a:lnTo>
                  <a:pt x="693" y="1614"/>
                </a:lnTo>
                <a:lnTo>
                  <a:pt x="694" y="1613"/>
                </a:lnTo>
                <a:lnTo>
                  <a:pt x="695" y="1606"/>
                </a:lnTo>
                <a:lnTo>
                  <a:pt x="701" y="1585"/>
                </a:lnTo>
                <a:lnTo>
                  <a:pt x="701" y="1581"/>
                </a:lnTo>
                <a:lnTo>
                  <a:pt x="702" y="1580"/>
                </a:lnTo>
                <a:lnTo>
                  <a:pt x="702" y="1579"/>
                </a:lnTo>
                <a:lnTo>
                  <a:pt x="701" y="1565"/>
                </a:lnTo>
                <a:lnTo>
                  <a:pt x="704" y="1552"/>
                </a:lnTo>
                <a:lnTo>
                  <a:pt x="704" y="1550"/>
                </a:lnTo>
                <a:lnTo>
                  <a:pt x="704" y="1547"/>
                </a:lnTo>
                <a:lnTo>
                  <a:pt x="706" y="1549"/>
                </a:lnTo>
                <a:lnTo>
                  <a:pt x="707" y="1549"/>
                </a:lnTo>
                <a:lnTo>
                  <a:pt x="710" y="1552"/>
                </a:lnTo>
                <a:lnTo>
                  <a:pt x="713" y="1553"/>
                </a:lnTo>
                <a:lnTo>
                  <a:pt x="715" y="1553"/>
                </a:lnTo>
                <a:lnTo>
                  <a:pt x="716" y="1554"/>
                </a:lnTo>
                <a:lnTo>
                  <a:pt x="717" y="1554"/>
                </a:lnTo>
                <a:lnTo>
                  <a:pt x="720" y="1554"/>
                </a:lnTo>
                <a:lnTo>
                  <a:pt x="721" y="1554"/>
                </a:lnTo>
                <a:lnTo>
                  <a:pt x="723" y="1554"/>
                </a:lnTo>
                <a:lnTo>
                  <a:pt x="725" y="1554"/>
                </a:lnTo>
                <a:lnTo>
                  <a:pt x="727" y="1553"/>
                </a:lnTo>
                <a:lnTo>
                  <a:pt x="728" y="1553"/>
                </a:lnTo>
                <a:lnTo>
                  <a:pt x="731" y="1550"/>
                </a:lnTo>
                <a:lnTo>
                  <a:pt x="732" y="1550"/>
                </a:lnTo>
                <a:lnTo>
                  <a:pt x="745" y="1543"/>
                </a:lnTo>
                <a:lnTo>
                  <a:pt x="747" y="1542"/>
                </a:lnTo>
                <a:lnTo>
                  <a:pt x="749" y="1538"/>
                </a:lnTo>
                <a:lnTo>
                  <a:pt x="752" y="1533"/>
                </a:lnTo>
                <a:lnTo>
                  <a:pt x="753" y="1533"/>
                </a:lnTo>
                <a:lnTo>
                  <a:pt x="753" y="1532"/>
                </a:lnTo>
                <a:lnTo>
                  <a:pt x="757" y="1525"/>
                </a:lnTo>
                <a:lnTo>
                  <a:pt x="757" y="1523"/>
                </a:lnTo>
                <a:lnTo>
                  <a:pt x="758" y="1518"/>
                </a:lnTo>
                <a:lnTo>
                  <a:pt x="757" y="1516"/>
                </a:lnTo>
                <a:lnTo>
                  <a:pt x="757" y="1515"/>
                </a:lnTo>
                <a:lnTo>
                  <a:pt x="757" y="1513"/>
                </a:lnTo>
                <a:lnTo>
                  <a:pt x="755" y="1507"/>
                </a:lnTo>
                <a:lnTo>
                  <a:pt x="753" y="1504"/>
                </a:lnTo>
                <a:lnTo>
                  <a:pt x="752" y="1501"/>
                </a:lnTo>
                <a:lnTo>
                  <a:pt x="745" y="1497"/>
                </a:lnTo>
                <a:lnTo>
                  <a:pt x="741" y="1495"/>
                </a:lnTo>
                <a:lnTo>
                  <a:pt x="737" y="1493"/>
                </a:lnTo>
                <a:lnTo>
                  <a:pt x="734" y="1490"/>
                </a:lnTo>
                <a:lnTo>
                  <a:pt x="733" y="1486"/>
                </a:lnTo>
                <a:lnTo>
                  <a:pt x="733" y="1485"/>
                </a:lnTo>
                <a:lnTo>
                  <a:pt x="733" y="1484"/>
                </a:lnTo>
                <a:lnTo>
                  <a:pt x="733" y="1483"/>
                </a:lnTo>
                <a:lnTo>
                  <a:pt x="734" y="1478"/>
                </a:lnTo>
                <a:lnTo>
                  <a:pt x="736" y="1477"/>
                </a:lnTo>
                <a:lnTo>
                  <a:pt x="737" y="1474"/>
                </a:lnTo>
                <a:lnTo>
                  <a:pt x="739" y="1473"/>
                </a:lnTo>
                <a:lnTo>
                  <a:pt x="741" y="1470"/>
                </a:lnTo>
                <a:lnTo>
                  <a:pt x="742" y="1468"/>
                </a:lnTo>
                <a:lnTo>
                  <a:pt x="744" y="1464"/>
                </a:lnTo>
                <a:lnTo>
                  <a:pt x="744" y="1463"/>
                </a:lnTo>
                <a:lnTo>
                  <a:pt x="745" y="1462"/>
                </a:lnTo>
                <a:lnTo>
                  <a:pt x="748" y="1454"/>
                </a:lnTo>
                <a:lnTo>
                  <a:pt x="750" y="1449"/>
                </a:lnTo>
                <a:lnTo>
                  <a:pt x="753" y="1441"/>
                </a:lnTo>
                <a:lnTo>
                  <a:pt x="758" y="1431"/>
                </a:lnTo>
                <a:lnTo>
                  <a:pt x="763" y="1417"/>
                </a:lnTo>
                <a:lnTo>
                  <a:pt x="765" y="1414"/>
                </a:lnTo>
                <a:lnTo>
                  <a:pt x="761" y="1412"/>
                </a:lnTo>
                <a:lnTo>
                  <a:pt x="741" y="1406"/>
                </a:lnTo>
                <a:lnTo>
                  <a:pt x="545" y="1095"/>
                </a:lnTo>
                <a:lnTo>
                  <a:pt x="545" y="1094"/>
                </a:lnTo>
                <a:lnTo>
                  <a:pt x="544" y="1092"/>
                </a:lnTo>
                <a:lnTo>
                  <a:pt x="540" y="1086"/>
                </a:lnTo>
                <a:lnTo>
                  <a:pt x="536" y="1083"/>
                </a:lnTo>
                <a:lnTo>
                  <a:pt x="535" y="1081"/>
                </a:lnTo>
                <a:lnTo>
                  <a:pt x="535" y="1080"/>
                </a:lnTo>
                <a:lnTo>
                  <a:pt x="530" y="1076"/>
                </a:lnTo>
                <a:lnTo>
                  <a:pt x="530" y="1074"/>
                </a:lnTo>
                <a:lnTo>
                  <a:pt x="533" y="1069"/>
                </a:lnTo>
                <a:lnTo>
                  <a:pt x="531" y="1068"/>
                </a:lnTo>
                <a:lnTo>
                  <a:pt x="517" y="1054"/>
                </a:lnTo>
                <a:lnTo>
                  <a:pt x="446" y="1059"/>
                </a:lnTo>
                <a:lnTo>
                  <a:pt x="417" y="1067"/>
                </a:lnTo>
                <a:lnTo>
                  <a:pt x="400" y="1080"/>
                </a:lnTo>
                <a:lnTo>
                  <a:pt x="396" y="1083"/>
                </a:lnTo>
                <a:lnTo>
                  <a:pt x="298" y="1135"/>
                </a:lnTo>
                <a:lnTo>
                  <a:pt x="296" y="1135"/>
                </a:lnTo>
                <a:lnTo>
                  <a:pt x="288" y="1137"/>
                </a:lnTo>
                <a:lnTo>
                  <a:pt x="280" y="1137"/>
                </a:lnTo>
                <a:lnTo>
                  <a:pt x="273" y="1135"/>
                </a:lnTo>
                <a:lnTo>
                  <a:pt x="251" y="1134"/>
                </a:lnTo>
                <a:lnTo>
                  <a:pt x="248" y="1134"/>
                </a:lnTo>
                <a:lnTo>
                  <a:pt x="229" y="1133"/>
                </a:lnTo>
                <a:lnTo>
                  <a:pt x="210" y="1133"/>
                </a:lnTo>
                <a:lnTo>
                  <a:pt x="204" y="1132"/>
                </a:lnTo>
                <a:lnTo>
                  <a:pt x="200" y="1132"/>
                </a:lnTo>
                <a:lnTo>
                  <a:pt x="190" y="1131"/>
                </a:lnTo>
                <a:lnTo>
                  <a:pt x="174" y="1132"/>
                </a:lnTo>
                <a:lnTo>
                  <a:pt x="161" y="1128"/>
                </a:lnTo>
                <a:lnTo>
                  <a:pt x="151" y="1124"/>
                </a:lnTo>
                <a:lnTo>
                  <a:pt x="146" y="1123"/>
                </a:lnTo>
                <a:lnTo>
                  <a:pt x="145" y="1123"/>
                </a:lnTo>
                <a:lnTo>
                  <a:pt x="145" y="1122"/>
                </a:lnTo>
                <a:lnTo>
                  <a:pt x="131" y="1118"/>
                </a:lnTo>
                <a:lnTo>
                  <a:pt x="120" y="1116"/>
                </a:lnTo>
                <a:lnTo>
                  <a:pt x="120" y="1115"/>
                </a:lnTo>
                <a:lnTo>
                  <a:pt x="119" y="1113"/>
                </a:lnTo>
                <a:lnTo>
                  <a:pt x="120" y="1112"/>
                </a:lnTo>
                <a:lnTo>
                  <a:pt x="120" y="1111"/>
                </a:lnTo>
                <a:lnTo>
                  <a:pt x="120" y="1110"/>
                </a:lnTo>
                <a:lnTo>
                  <a:pt x="120" y="1108"/>
                </a:lnTo>
                <a:lnTo>
                  <a:pt x="120" y="1107"/>
                </a:lnTo>
                <a:lnTo>
                  <a:pt x="120" y="1106"/>
                </a:lnTo>
                <a:lnTo>
                  <a:pt x="122" y="1106"/>
                </a:lnTo>
                <a:lnTo>
                  <a:pt x="122" y="1105"/>
                </a:lnTo>
                <a:lnTo>
                  <a:pt x="122" y="1103"/>
                </a:lnTo>
                <a:lnTo>
                  <a:pt x="122" y="1101"/>
                </a:lnTo>
                <a:lnTo>
                  <a:pt x="120" y="1100"/>
                </a:lnTo>
                <a:lnTo>
                  <a:pt x="120" y="1099"/>
                </a:lnTo>
                <a:lnTo>
                  <a:pt x="122" y="1099"/>
                </a:lnTo>
                <a:lnTo>
                  <a:pt x="123" y="1099"/>
                </a:lnTo>
                <a:lnTo>
                  <a:pt x="124" y="1097"/>
                </a:lnTo>
                <a:lnTo>
                  <a:pt x="123" y="1095"/>
                </a:lnTo>
                <a:lnTo>
                  <a:pt x="122" y="1095"/>
                </a:lnTo>
                <a:lnTo>
                  <a:pt x="122" y="1094"/>
                </a:lnTo>
                <a:lnTo>
                  <a:pt x="120" y="1092"/>
                </a:lnTo>
                <a:lnTo>
                  <a:pt x="119" y="1091"/>
                </a:lnTo>
                <a:lnTo>
                  <a:pt x="120" y="1090"/>
                </a:lnTo>
                <a:lnTo>
                  <a:pt x="119" y="1089"/>
                </a:lnTo>
                <a:lnTo>
                  <a:pt x="119" y="1087"/>
                </a:lnTo>
                <a:lnTo>
                  <a:pt x="118" y="1087"/>
                </a:lnTo>
                <a:lnTo>
                  <a:pt x="119" y="1085"/>
                </a:lnTo>
                <a:lnTo>
                  <a:pt x="119" y="1084"/>
                </a:lnTo>
                <a:lnTo>
                  <a:pt x="120" y="1084"/>
                </a:lnTo>
                <a:lnTo>
                  <a:pt x="120" y="1083"/>
                </a:lnTo>
                <a:lnTo>
                  <a:pt x="119" y="1081"/>
                </a:lnTo>
                <a:lnTo>
                  <a:pt x="119" y="1080"/>
                </a:lnTo>
                <a:lnTo>
                  <a:pt x="120" y="1080"/>
                </a:lnTo>
                <a:lnTo>
                  <a:pt x="119" y="1079"/>
                </a:lnTo>
                <a:lnTo>
                  <a:pt x="118" y="1079"/>
                </a:lnTo>
                <a:lnTo>
                  <a:pt x="118" y="1078"/>
                </a:lnTo>
                <a:lnTo>
                  <a:pt x="118" y="1067"/>
                </a:lnTo>
                <a:lnTo>
                  <a:pt x="117" y="1063"/>
                </a:lnTo>
                <a:lnTo>
                  <a:pt x="117" y="1060"/>
                </a:lnTo>
                <a:lnTo>
                  <a:pt x="115" y="1059"/>
                </a:lnTo>
                <a:lnTo>
                  <a:pt x="114" y="1059"/>
                </a:lnTo>
                <a:lnTo>
                  <a:pt x="114" y="1058"/>
                </a:lnTo>
                <a:lnTo>
                  <a:pt x="115" y="1055"/>
                </a:lnTo>
                <a:lnTo>
                  <a:pt x="115" y="1054"/>
                </a:lnTo>
                <a:lnTo>
                  <a:pt x="115" y="1053"/>
                </a:lnTo>
                <a:lnTo>
                  <a:pt x="115" y="1052"/>
                </a:lnTo>
                <a:lnTo>
                  <a:pt x="114" y="1052"/>
                </a:lnTo>
                <a:lnTo>
                  <a:pt x="113" y="1052"/>
                </a:lnTo>
                <a:lnTo>
                  <a:pt x="111" y="1052"/>
                </a:lnTo>
                <a:lnTo>
                  <a:pt x="111" y="1049"/>
                </a:lnTo>
                <a:lnTo>
                  <a:pt x="111" y="1048"/>
                </a:lnTo>
                <a:lnTo>
                  <a:pt x="109" y="1048"/>
                </a:lnTo>
                <a:lnTo>
                  <a:pt x="111" y="1047"/>
                </a:lnTo>
                <a:lnTo>
                  <a:pt x="109" y="1046"/>
                </a:lnTo>
                <a:lnTo>
                  <a:pt x="109" y="1044"/>
                </a:lnTo>
                <a:lnTo>
                  <a:pt x="111" y="1043"/>
                </a:lnTo>
                <a:lnTo>
                  <a:pt x="109" y="1042"/>
                </a:lnTo>
                <a:lnTo>
                  <a:pt x="109" y="1041"/>
                </a:lnTo>
                <a:lnTo>
                  <a:pt x="109" y="1039"/>
                </a:lnTo>
                <a:lnTo>
                  <a:pt x="112" y="1037"/>
                </a:lnTo>
                <a:lnTo>
                  <a:pt x="112" y="1035"/>
                </a:lnTo>
                <a:lnTo>
                  <a:pt x="113" y="1033"/>
                </a:lnTo>
                <a:lnTo>
                  <a:pt x="113" y="1032"/>
                </a:lnTo>
                <a:lnTo>
                  <a:pt x="113" y="1031"/>
                </a:lnTo>
                <a:lnTo>
                  <a:pt x="113" y="1030"/>
                </a:lnTo>
                <a:lnTo>
                  <a:pt x="113" y="1027"/>
                </a:lnTo>
                <a:lnTo>
                  <a:pt x="112" y="1022"/>
                </a:lnTo>
                <a:lnTo>
                  <a:pt x="111" y="1021"/>
                </a:lnTo>
                <a:lnTo>
                  <a:pt x="109" y="1017"/>
                </a:lnTo>
                <a:lnTo>
                  <a:pt x="111" y="1015"/>
                </a:lnTo>
                <a:lnTo>
                  <a:pt x="109" y="1014"/>
                </a:lnTo>
                <a:lnTo>
                  <a:pt x="108" y="1012"/>
                </a:lnTo>
                <a:lnTo>
                  <a:pt x="107" y="1011"/>
                </a:lnTo>
                <a:lnTo>
                  <a:pt x="106" y="1011"/>
                </a:lnTo>
                <a:lnTo>
                  <a:pt x="103" y="1010"/>
                </a:lnTo>
                <a:lnTo>
                  <a:pt x="101" y="1007"/>
                </a:lnTo>
                <a:lnTo>
                  <a:pt x="99" y="1005"/>
                </a:lnTo>
                <a:lnTo>
                  <a:pt x="98" y="1005"/>
                </a:lnTo>
                <a:lnTo>
                  <a:pt x="96" y="999"/>
                </a:lnTo>
                <a:lnTo>
                  <a:pt x="97" y="996"/>
                </a:lnTo>
                <a:lnTo>
                  <a:pt x="92" y="989"/>
                </a:lnTo>
                <a:lnTo>
                  <a:pt x="91" y="987"/>
                </a:lnTo>
                <a:lnTo>
                  <a:pt x="90" y="985"/>
                </a:lnTo>
                <a:lnTo>
                  <a:pt x="83" y="983"/>
                </a:lnTo>
                <a:lnTo>
                  <a:pt x="80" y="982"/>
                </a:lnTo>
                <a:lnTo>
                  <a:pt x="77" y="979"/>
                </a:lnTo>
                <a:lnTo>
                  <a:pt x="72" y="978"/>
                </a:lnTo>
                <a:lnTo>
                  <a:pt x="69" y="975"/>
                </a:lnTo>
                <a:lnTo>
                  <a:pt x="65" y="973"/>
                </a:lnTo>
                <a:lnTo>
                  <a:pt x="64" y="971"/>
                </a:lnTo>
                <a:lnTo>
                  <a:pt x="56" y="962"/>
                </a:lnTo>
                <a:lnTo>
                  <a:pt x="56" y="961"/>
                </a:lnTo>
                <a:lnTo>
                  <a:pt x="54" y="956"/>
                </a:lnTo>
                <a:lnTo>
                  <a:pt x="48" y="959"/>
                </a:lnTo>
                <a:lnTo>
                  <a:pt x="40" y="956"/>
                </a:lnTo>
                <a:lnTo>
                  <a:pt x="37" y="953"/>
                </a:lnTo>
                <a:lnTo>
                  <a:pt x="34" y="951"/>
                </a:lnTo>
                <a:lnTo>
                  <a:pt x="33" y="947"/>
                </a:lnTo>
                <a:lnTo>
                  <a:pt x="29" y="934"/>
                </a:lnTo>
                <a:lnTo>
                  <a:pt x="26" y="929"/>
                </a:lnTo>
                <a:lnTo>
                  <a:pt x="22" y="920"/>
                </a:lnTo>
                <a:lnTo>
                  <a:pt x="21" y="920"/>
                </a:lnTo>
                <a:lnTo>
                  <a:pt x="17" y="914"/>
                </a:lnTo>
                <a:lnTo>
                  <a:pt x="13" y="897"/>
                </a:lnTo>
                <a:lnTo>
                  <a:pt x="12" y="890"/>
                </a:lnTo>
                <a:lnTo>
                  <a:pt x="11" y="888"/>
                </a:lnTo>
                <a:lnTo>
                  <a:pt x="8" y="876"/>
                </a:lnTo>
                <a:lnTo>
                  <a:pt x="6" y="867"/>
                </a:lnTo>
                <a:lnTo>
                  <a:pt x="1" y="849"/>
                </a:lnTo>
                <a:lnTo>
                  <a:pt x="2" y="849"/>
                </a:lnTo>
                <a:lnTo>
                  <a:pt x="1" y="846"/>
                </a:lnTo>
                <a:lnTo>
                  <a:pt x="1" y="845"/>
                </a:lnTo>
                <a:lnTo>
                  <a:pt x="1" y="844"/>
                </a:lnTo>
                <a:lnTo>
                  <a:pt x="0" y="841"/>
                </a:lnTo>
                <a:lnTo>
                  <a:pt x="0" y="839"/>
                </a:lnTo>
                <a:lnTo>
                  <a:pt x="0" y="838"/>
                </a:lnTo>
                <a:lnTo>
                  <a:pt x="0" y="835"/>
                </a:lnTo>
                <a:lnTo>
                  <a:pt x="1" y="834"/>
                </a:lnTo>
                <a:lnTo>
                  <a:pt x="1" y="831"/>
                </a:lnTo>
                <a:lnTo>
                  <a:pt x="2" y="830"/>
                </a:lnTo>
                <a:lnTo>
                  <a:pt x="2" y="829"/>
                </a:lnTo>
                <a:lnTo>
                  <a:pt x="3" y="828"/>
                </a:lnTo>
                <a:lnTo>
                  <a:pt x="5" y="825"/>
                </a:lnTo>
                <a:lnTo>
                  <a:pt x="5" y="823"/>
                </a:lnTo>
                <a:lnTo>
                  <a:pt x="6" y="822"/>
                </a:lnTo>
                <a:lnTo>
                  <a:pt x="6" y="818"/>
                </a:lnTo>
                <a:lnTo>
                  <a:pt x="7" y="815"/>
                </a:lnTo>
                <a:lnTo>
                  <a:pt x="7" y="813"/>
                </a:lnTo>
                <a:lnTo>
                  <a:pt x="8" y="810"/>
                </a:lnTo>
                <a:lnTo>
                  <a:pt x="8" y="808"/>
                </a:lnTo>
                <a:lnTo>
                  <a:pt x="10" y="804"/>
                </a:lnTo>
                <a:lnTo>
                  <a:pt x="11" y="802"/>
                </a:lnTo>
                <a:lnTo>
                  <a:pt x="11" y="799"/>
                </a:lnTo>
                <a:lnTo>
                  <a:pt x="12" y="798"/>
                </a:lnTo>
                <a:lnTo>
                  <a:pt x="12" y="796"/>
                </a:lnTo>
                <a:lnTo>
                  <a:pt x="13" y="794"/>
                </a:lnTo>
                <a:lnTo>
                  <a:pt x="13" y="793"/>
                </a:lnTo>
                <a:lnTo>
                  <a:pt x="15" y="791"/>
                </a:lnTo>
                <a:lnTo>
                  <a:pt x="16" y="788"/>
                </a:lnTo>
                <a:lnTo>
                  <a:pt x="16" y="786"/>
                </a:lnTo>
                <a:lnTo>
                  <a:pt x="17" y="783"/>
                </a:lnTo>
                <a:lnTo>
                  <a:pt x="17" y="782"/>
                </a:lnTo>
                <a:lnTo>
                  <a:pt x="18" y="781"/>
                </a:lnTo>
                <a:lnTo>
                  <a:pt x="18" y="778"/>
                </a:lnTo>
                <a:lnTo>
                  <a:pt x="19" y="776"/>
                </a:lnTo>
                <a:lnTo>
                  <a:pt x="19" y="774"/>
                </a:lnTo>
                <a:lnTo>
                  <a:pt x="21" y="770"/>
                </a:lnTo>
                <a:lnTo>
                  <a:pt x="21" y="769"/>
                </a:lnTo>
                <a:lnTo>
                  <a:pt x="21" y="762"/>
                </a:lnTo>
                <a:lnTo>
                  <a:pt x="22" y="759"/>
                </a:lnTo>
                <a:lnTo>
                  <a:pt x="22" y="755"/>
                </a:lnTo>
                <a:lnTo>
                  <a:pt x="22" y="754"/>
                </a:lnTo>
                <a:lnTo>
                  <a:pt x="22" y="753"/>
                </a:lnTo>
                <a:lnTo>
                  <a:pt x="22" y="750"/>
                </a:lnTo>
                <a:lnTo>
                  <a:pt x="23" y="748"/>
                </a:lnTo>
                <a:lnTo>
                  <a:pt x="23" y="746"/>
                </a:lnTo>
                <a:lnTo>
                  <a:pt x="24" y="744"/>
                </a:lnTo>
                <a:lnTo>
                  <a:pt x="24" y="742"/>
                </a:lnTo>
                <a:lnTo>
                  <a:pt x="24" y="739"/>
                </a:lnTo>
                <a:lnTo>
                  <a:pt x="24" y="737"/>
                </a:lnTo>
                <a:lnTo>
                  <a:pt x="24" y="735"/>
                </a:lnTo>
                <a:lnTo>
                  <a:pt x="24" y="733"/>
                </a:lnTo>
                <a:lnTo>
                  <a:pt x="24" y="730"/>
                </a:lnTo>
                <a:lnTo>
                  <a:pt x="24" y="729"/>
                </a:lnTo>
                <a:lnTo>
                  <a:pt x="24" y="727"/>
                </a:lnTo>
                <a:lnTo>
                  <a:pt x="23" y="723"/>
                </a:lnTo>
                <a:lnTo>
                  <a:pt x="23" y="722"/>
                </a:lnTo>
                <a:lnTo>
                  <a:pt x="23" y="721"/>
                </a:lnTo>
                <a:lnTo>
                  <a:pt x="23" y="719"/>
                </a:lnTo>
                <a:lnTo>
                  <a:pt x="22" y="717"/>
                </a:lnTo>
                <a:lnTo>
                  <a:pt x="22" y="713"/>
                </a:lnTo>
                <a:lnTo>
                  <a:pt x="21" y="706"/>
                </a:lnTo>
                <a:lnTo>
                  <a:pt x="21" y="701"/>
                </a:lnTo>
                <a:lnTo>
                  <a:pt x="19" y="695"/>
                </a:lnTo>
                <a:lnTo>
                  <a:pt x="18" y="690"/>
                </a:lnTo>
                <a:lnTo>
                  <a:pt x="18" y="686"/>
                </a:lnTo>
                <a:lnTo>
                  <a:pt x="17" y="682"/>
                </a:lnTo>
                <a:lnTo>
                  <a:pt x="17" y="680"/>
                </a:lnTo>
                <a:lnTo>
                  <a:pt x="17" y="676"/>
                </a:lnTo>
                <a:lnTo>
                  <a:pt x="16" y="674"/>
                </a:lnTo>
                <a:lnTo>
                  <a:pt x="16" y="670"/>
                </a:lnTo>
                <a:lnTo>
                  <a:pt x="16" y="666"/>
                </a:lnTo>
                <a:lnTo>
                  <a:pt x="16" y="664"/>
                </a:lnTo>
                <a:lnTo>
                  <a:pt x="16" y="660"/>
                </a:lnTo>
                <a:lnTo>
                  <a:pt x="16" y="657"/>
                </a:lnTo>
                <a:lnTo>
                  <a:pt x="17" y="653"/>
                </a:lnTo>
                <a:lnTo>
                  <a:pt x="17" y="649"/>
                </a:lnTo>
                <a:lnTo>
                  <a:pt x="17" y="648"/>
                </a:lnTo>
                <a:lnTo>
                  <a:pt x="17" y="645"/>
                </a:lnTo>
                <a:lnTo>
                  <a:pt x="17" y="644"/>
                </a:lnTo>
                <a:lnTo>
                  <a:pt x="17" y="642"/>
                </a:lnTo>
                <a:lnTo>
                  <a:pt x="17" y="641"/>
                </a:lnTo>
                <a:lnTo>
                  <a:pt x="17" y="639"/>
                </a:lnTo>
                <a:lnTo>
                  <a:pt x="17" y="631"/>
                </a:lnTo>
                <a:lnTo>
                  <a:pt x="15" y="597"/>
                </a:lnTo>
                <a:lnTo>
                  <a:pt x="16" y="597"/>
                </a:lnTo>
                <a:lnTo>
                  <a:pt x="44" y="612"/>
                </a:lnTo>
                <a:lnTo>
                  <a:pt x="47" y="611"/>
                </a:lnTo>
                <a:lnTo>
                  <a:pt x="55" y="599"/>
                </a:lnTo>
                <a:lnTo>
                  <a:pt x="58" y="593"/>
                </a:lnTo>
                <a:lnTo>
                  <a:pt x="69" y="584"/>
                </a:lnTo>
                <a:lnTo>
                  <a:pt x="76" y="579"/>
                </a:lnTo>
                <a:lnTo>
                  <a:pt x="79" y="578"/>
                </a:lnTo>
                <a:lnTo>
                  <a:pt x="82" y="574"/>
                </a:lnTo>
                <a:lnTo>
                  <a:pt x="86" y="572"/>
                </a:lnTo>
                <a:lnTo>
                  <a:pt x="95" y="565"/>
                </a:lnTo>
                <a:lnTo>
                  <a:pt x="108" y="557"/>
                </a:lnTo>
                <a:lnTo>
                  <a:pt x="109" y="556"/>
                </a:lnTo>
                <a:lnTo>
                  <a:pt x="117" y="547"/>
                </a:lnTo>
                <a:lnTo>
                  <a:pt x="118" y="546"/>
                </a:lnTo>
                <a:lnTo>
                  <a:pt x="117" y="545"/>
                </a:lnTo>
                <a:lnTo>
                  <a:pt x="123" y="542"/>
                </a:lnTo>
                <a:lnTo>
                  <a:pt x="125" y="541"/>
                </a:lnTo>
                <a:lnTo>
                  <a:pt x="130" y="540"/>
                </a:lnTo>
                <a:lnTo>
                  <a:pt x="131" y="538"/>
                </a:lnTo>
                <a:lnTo>
                  <a:pt x="133" y="537"/>
                </a:lnTo>
                <a:lnTo>
                  <a:pt x="143" y="533"/>
                </a:lnTo>
                <a:lnTo>
                  <a:pt x="145" y="532"/>
                </a:lnTo>
                <a:lnTo>
                  <a:pt x="165" y="522"/>
                </a:lnTo>
                <a:lnTo>
                  <a:pt x="171" y="520"/>
                </a:lnTo>
                <a:lnTo>
                  <a:pt x="181" y="513"/>
                </a:lnTo>
                <a:lnTo>
                  <a:pt x="188" y="506"/>
                </a:lnTo>
                <a:lnTo>
                  <a:pt x="194" y="498"/>
                </a:lnTo>
                <a:lnTo>
                  <a:pt x="195" y="497"/>
                </a:lnTo>
                <a:lnTo>
                  <a:pt x="197" y="498"/>
                </a:lnTo>
                <a:lnTo>
                  <a:pt x="204" y="487"/>
                </a:lnTo>
                <a:lnTo>
                  <a:pt x="210" y="479"/>
                </a:lnTo>
                <a:lnTo>
                  <a:pt x="213" y="477"/>
                </a:lnTo>
                <a:lnTo>
                  <a:pt x="214" y="474"/>
                </a:lnTo>
                <a:lnTo>
                  <a:pt x="215" y="473"/>
                </a:lnTo>
                <a:lnTo>
                  <a:pt x="216" y="471"/>
                </a:lnTo>
                <a:lnTo>
                  <a:pt x="221" y="467"/>
                </a:lnTo>
                <a:lnTo>
                  <a:pt x="225" y="462"/>
                </a:lnTo>
                <a:lnTo>
                  <a:pt x="227" y="458"/>
                </a:lnTo>
                <a:lnTo>
                  <a:pt x="227" y="457"/>
                </a:lnTo>
                <a:lnTo>
                  <a:pt x="235" y="451"/>
                </a:lnTo>
                <a:lnTo>
                  <a:pt x="238" y="449"/>
                </a:lnTo>
                <a:lnTo>
                  <a:pt x="246" y="446"/>
                </a:lnTo>
                <a:lnTo>
                  <a:pt x="248" y="445"/>
                </a:lnTo>
                <a:lnTo>
                  <a:pt x="274" y="429"/>
                </a:lnTo>
                <a:lnTo>
                  <a:pt x="275" y="428"/>
                </a:lnTo>
                <a:lnTo>
                  <a:pt x="275" y="429"/>
                </a:lnTo>
                <a:lnTo>
                  <a:pt x="286" y="436"/>
                </a:lnTo>
                <a:lnTo>
                  <a:pt x="294" y="442"/>
                </a:lnTo>
                <a:lnTo>
                  <a:pt x="295" y="444"/>
                </a:lnTo>
                <a:lnTo>
                  <a:pt x="296" y="442"/>
                </a:lnTo>
                <a:lnTo>
                  <a:pt x="296" y="441"/>
                </a:lnTo>
                <a:lnTo>
                  <a:pt x="295" y="421"/>
                </a:lnTo>
                <a:lnTo>
                  <a:pt x="296" y="421"/>
                </a:lnTo>
                <a:lnTo>
                  <a:pt x="302" y="421"/>
                </a:lnTo>
                <a:lnTo>
                  <a:pt x="309" y="423"/>
                </a:lnTo>
                <a:lnTo>
                  <a:pt x="310" y="423"/>
                </a:lnTo>
                <a:lnTo>
                  <a:pt x="326" y="424"/>
                </a:lnTo>
                <a:lnTo>
                  <a:pt x="326" y="419"/>
                </a:lnTo>
                <a:lnTo>
                  <a:pt x="326" y="415"/>
                </a:lnTo>
                <a:lnTo>
                  <a:pt x="328" y="415"/>
                </a:lnTo>
                <a:lnTo>
                  <a:pt x="338" y="415"/>
                </a:lnTo>
                <a:lnTo>
                  <a:pt x="342" y="415"/>
                </a:lnTo>
                <a:lnTo>
                  <a:pt x="343" y="414"/>
                </a:lnTo>
                <a:lnTo>
                  <a:pt x="346" y="414"/>
                </a:lnTo>
                <a:lnTo>
                  <a:pt x="350" y="413"/>
                </a:lnTo>
                <a:lnTo>
                  <a:pt x="352" y="413"/>
                </a:lnTo>
                <a:lnTo>
                  <a:pt x="360" y="412"/>
                </a:lnTo>
                <a:lnTo>
                  <a:pt x="366" y="410"/>
                </a:lnTo>
                <a:lnTo>
                  <a:pt x="378" y="407"/>
                </a:lnTo>
                <a:lnTo>
                  <a:pt x="381" y="407"/>
                </a:lnTo>
                <a:lnTo>
                  <a:pt x="386" y="407"/>
                </a:lnTo>
                <a:lnTo>
                  <a:pt x="390" y="405"/>
                </a:lnTo>
                <a:lnTo>
                  <a:pt x="395" y="405"/>
                </a:lnTo>
                <a:lnTo>
                  <a:pt x="400" y="405"/>
                </a:lnTo>
                <a:lnTo>
                  <a:pt x="403" y="405"/>
                </a:lnTo>
                <a:lnTo>
                  <a:pt x="405" y="409"/>
                </a:lnTo>
                <a:lnTo>
                  <a:pt x="412" y="410"/>
                </a:lnTo>
                <a:lnTo>
                  <a:pt x="427" y="414"/>
                </a:lnTo>
                <a:lnTo>
                  <a:pt x="428" y="414"/>
                </a:lnTo>
                <a:lnTo>
                  <a:pt x="449" y="399"/>
                </a:lnTo>
                <a:lnTo>
                  <a:pt x="451" y="407"/>
                </a:lnTo>
                <a:lnTo>
                  <a:pt x="451" y="408"/>
                </a:lnTo>
                <a:lnTo>
                  <a:pt x="451" y="410"/>
                </a:lnTo>
                <a:lnTo>
                  <a:pt x="451" y="413"/>
                </a:lnTo>
                <a:lnTo>
                  <a:pt x="451" y="417"/>
                </a:lnTo>
                <a:lnTo>
                  <a:pt x="454" y="419"/>
                </a:lnTo>
                <a:lnTo>
                  <a:pt x="455" y="421"/>
                </a:lnTo>
                <a:lnTo>
                  <a:pt x="455" y="426"/>
                </a:lnTo>
                <a:lnTo>
                  <a:pt x="455" y="428"/>
                </a:lnTo>
                <a:lnTo>
                  <a:pt x="455" y="433"/>
                </a:lnTo>
                <a:lnTo>
                  <a:pt x="455" y="439"/>
                </a:lnTo>
                <a:lnTo>
                  <a:pt x="459" y="456"/>
                </a:lnTo>
                <a:lnTo>
                  <a:pt x="459" y="458"/>
                </a:lnTo>
                <a:lnTo>
                  <a:pt x="475" y="457"/>
                </a:lnTo>
                <a:lnTo>
                  <a:pt x="482" y="485"/>
                </a:lnTo>
                <a:lnTo>
                  <a:pt x="486" y="501"/>
                </a:lnTo>
                <a:lnTo>
                  <a:pt x="486" y="503"/>
                </a:lnTo>
                <a:lnTo>
                  <a:pt x="489" y="515"/>
                </a:lnTo>
                <a:lnTo>
                  <a:pt x="526" y="513"/>
                </a:lnTo>
                <a:lnTo>
                  <a:pt x="529" y="511"/>
                </a:lnTo>
                <a:lnTo>
                  <a:pt x="546" y="506"/>
                </a:lnTo>
                <a:lnTo>
                  <a:pt x="546" y="508"/>
                </a:lnTo>
                <a:lnTo>
                  <a:pt x="550" y="516"/>
                </a:lnTo>
                <a:lnTo>
                  <a:pt x="550" y="517"/>
                </a:lnTo>
                <a:lnTo>
                  <a:pt x="552" y="524"/>
                </a:lnTo>
                <a:lnTo>
                  <a:pt x="552" y="525"/>
                </a:lnTo>
                <a:lnTo>
                  <a:pt x="552" y="529"/>
                </a:lnTo>
                <a:lnTo>
                  <a:pt x="551" y="532"/>
                </a:lnTo>
                <a:lnTo>
                  <a:pt x="547" y="533"/>
                </a:lnTo>
                <a:lnTo>
                  <a:pt x="546" y="538"/>
                </a:lnTo>
                <a:lnTo>
                  <a:pt x="546" y="540"/>
                </a:lnTo>
                <a:lnTo>
                  <a:pt x="546" y="541"/>
                </a:lnTo>
                <a:lnTo>
                  <a:pt x="549" y="540"/>
                </a:lnTo>
                <a:lnTo>
                  <a:pt x="556" y="561"/>
                </a:lnTo>
                <a:lnTo>
                  <a:pt x="558" y="567"/>
                </a:lnTo>
                <a:lnTo>
                  <a:pt x="567" y="565"/>
                </a:lnTo>
                <a:lnTo>
                  <a:pt x="568" y="573"/>
                </a:lnTo>
                <a:lnTo>
                  <a:pt x="574" y="589"/>
                </a:lnTo>
                <a:lnTo>
                  <a:pt x="576" y="593"/>
                </a:lnTo>
                <a:lnTo>
                  <a:pt x="576" y="623"/>
                </a:lnTo>
                <a:lnTo>
                  <a:pt x="589" y="618"/>
                </a:lnTo>
                <a:lnTo>
                  <a:pt x="594" y="616"/>
                </a:lnTo>
                <a:lnTo>
                  <a:pt x="603" y="612"/>
                </a:lnTo>
                <a:lnTo>
                  <a:pt x="619" y="602"/>
                </a:lnTo>
                <a:lnTo>
                  <a:pt x="622" y="612"/>
                </a:lnTo>
                <a:lnTo>
                  <a:pt x="670" y="627"/>
                </a:lnTo>
                <a:lnTo>
                  <a:pt x="693" y="634"/>
                </a:lnTo>
                <a:lnTo>
                  <a:pt x="701" y="633"/>
                </a:lnTo>
                <a:lnTo>
                  <a:pt x="704" y="633"/>
                </a:lnTo>
                <a:lnTo>
                  <a:pt x="710" y="633"/>
                </a:lnTo>
                <a:lnTo>
                  <a:pt x="717" y="633"/>
                </a:lnTo>
                <a:lnTo>
                  <a:pt x="722" y="632"/>
                </a:lnTo>
                <a:lnTo>
                  <a:pt x="729" y="632"/>
                </a:lnTo>
                <a:lnTo>
                  <a:pt x="738" y="631"/>
                </a:lnTo>
                <a:lnTo>
                  <a:pt x="744" y="629"/>
                </a:lnTo>
                <a:lnTo>
                  <a:pt x="753" y="628"/>
                </a:lnTo>
                <a:lnTo>
                  <a:pt x="761" y="627"/>
                </a:lnTo>
                <a:lnTo>
                  <a:pt x="769" y="626"/>
                </a:lnTo>
                <a:lnTo>
                  <a:pt x="775" y="625"/>
                </a:lnTo>
                <a:lnTo>
                  <a:pt x="782" y="623"/>
                </a:lnTo>
                <a:lnTo>
                  <a:pt x="790" y="621"/>
                </a:lnTo>
                <a:lnTo>
                  <a:pt x="792" y="621"/>
                </a:lnTo>
                <a:lnTo>
                  <a:pt x="800" y="618"/>
                </a:lnTo>
                <a:lnTo>
                  <a:pt x="802" y="617"/>
                </a:lnTo>
                <a:lnTo>
                  <a:pt x="804" y="617"/>
                </a:lnTo>
                <a:lnTo>
                  <a:pt x="807" y="616"/>
                </a:lnTo>
                <a:lnTo>
                  <a:pt x="808" y="616"/>
                </a:lnTo>
                <a:lnTo>
                  <a:pt x="816" y="613"/>
                </a:lnTo>
                <a:lnTo>
                  <a:pt x="825" y="610"/>
                </a:lnTo>
                <a:lnTo>
                  <a:pt x="836" y="606"/>
                </a:lnTo>
                <a:lnTo>
                  <a:pt x="844" y="602"/>
                </a:lnTo>
                <a:lnTo>
                  <a:pt x="851" y="599"/>
                </a:lnTo>
                <a:lnTo>
                  <a:pt x="855" y="597"/>
                </a:lnTo>
                <a:lnTo>
                  <a:pt x="864" y="594"/>
                </a:lnTo>
                <a:lnTo>
                  <a:pt x="871" y="590"/>
                </a:lnTo>
                <a:lnTo>
                  <a:pt x="881" y="584"/>
                </a:lnTo>
                <a:lnTo>
                  <a:pt x="887" y="581"/>
                </a:lnTo>
                <a:lnTo>
                  <a:pt x="889" y="584"/>
                </a:lnTo>
                <a:lnTo>
                  <a:pt x="891" y="585"/>
                </a:lnTo>
                <a:lnTo>
                  <a:pt x="915" y="610"/>
                </a:lnTo>
                <a:lnTo>
                  <a:pt x="926" y="621"/>
                </a:lnTo>
                <a:lnTo>
                  <a:pt x="931" y="626"/>
                </a:lnTo>
                <a:lnTo>
                  <a:pt x="956" y="650"/>
                </a:lnTo>
                <a:lnTo>
                  <a:pt x="957" y="650"/>
                </a:lnTo>
                <a:lnTo>
                  <a:pt x="972" y="665"/>
                </a:lnTo>
                <a:lnTo>
                  <a:pt x="973" y="666"/>
                </a:lnTo>
                <a:lnTo>
                  <a:pt x="977" y="669"/>
                </a:lnTo>
                <a:lnTo>
                  <a:pt x="994" y="686"/>
                </a:lnTo>
                <a:lnTo>
                  <a:pt x="995" y="685"/>
                </a:lnTo>
                <a:lnTo>
                  <a:pt x="1015" y="707"/>
                </a:lnTo>
                <a:lnTo>
                  <a:pt x="1019" y="711"/>
                </a:lnTo>
                <a:lnTo>
                  <a:pt x="1026" y="716"/>
                </a:lnTo>
                <a:lnTo>
                  <a:pt x="1032" y="719"/>
                </a:lnTo>
                <a:lnTo>
                  <a:pt x="1043" y="727"/>
                </a:lnTo>
                <a:lnTo>
                  <a:pt x="1046" y="726"/>
                </a:lnTo>
                <a:lnTo>
                  <a:pt x="1047" y="726"/>
                </a:lnTo>
                <a:lnTo>
                  <a:pt x="1051" y="727"/>
                </a:lnTo>
                <a:lnTo>
                  <a:pt x="1052" y="728"/>
                </a:lnTo>
                <a:lnTo>
                  <a:pt x="1057" y="729"/>
                </a:lnTo>
                <a:lnTo>
                  <a:pt x="1062" y="732"/>
                </a:lnTo>
                <a:lnTo>
                  <a:pt x="1069" y="735"/>
                </a:lnTo>
                <a:lnTo>
                  <a:pt x="1074" y="737"/>
                </a:lnTo>
                <a:lnTo>
                  <a:pt x="1079" y="738"/>
                </a:lnTo>
                <a:lnTo>
                  <a:pt x="1080" y="739"/>
                </a:lnTo>
                <a:lnTo>
                  <a:pt x="1099" y="749"/>
                </a:lnTo>
                <a:lnTo>
                  <a:pt x="1105" y="751"/>
                </a:lnTo>
                <a:lnTo>
                  <a:pt x="1107" y="751"/>
                </a:lnTo>
                <a:lnTo>
                  <a:pt x="1110" y="753"/>
                </a:lnTo>
                <a:lnTo>
                  <a:pt x="1111" y="753"/>
                </a:lnTo>
                <a:lnTo>
                  <a:pt x="1112" y="754"/>
                </a:lnTo>
                <a:lnTo>
                  <a:pt x="1112" y="753"/>
                </a:lnTo>
                <a:lnTo>
                  <a:pt x="1112" y="751"/>
                </a:lnTo>
                <a:lnTo>
                  <a:pt x="1112" y="750"/>
                </a:lnTo>
                <a:lnTo>
                  <a:pt x="1112" y="749"/>
                </a:lnTo>
                <a:lnTo>
                  <a:pt x="1111" y="748"/>
                </a:lnTo>
                <a:lnTo>
                  <a:pt x="1111" y="746"/>
                </a:lnTo>
                <a:lnTo>
                  <a:pt x="1112" y="746"/>
                </a:lnTo>
                <a:lnTo>
                  <a:pt x="1112" y="745"/>
                </a:lnTo>
                <a:lnTo>
                  <a:pt x="1113" y="745"/>
                </a:lnTo>
                <a:lnTo>
                  <a:pt x="1115" y="745"/>
                </a:lnTo>
                <a:lnTo>
                  <a:pt x="1115" y="744"/>
                </a:lnTo>
                <a:lnTo>
                  <a:pt x="1115" y="743"/>
                </a:lnTo>
                <a:lnTo>
                  <a:pt x="1115" y="742"/>
                </a:lnTo>
                <a:lnTo>
                  <a:pt x="1115" y="740"/>
                </a:lnTo>
                <a:lnTo>
                  <a:pt x="1115" y="739"/>
                </a:lnTo>
                <a:lnTo>
                  <a:pt x="1113" y="738"/>
                </a:lnTo>
                <a:lnTo>
                  <a:pt x="1113" y="737"/>
                </a:lnTo>
                <a:lnTo>
                  <a:pt x="1112" y="735"/>
                </a:lnTo>
                <a:lnTo>
                  <a:pt x="1112" y="734"/>
                </a:lnTo>
                <a:lnTo>
                  <a:pt x="1112" y="733"/>
                </a:lnTo>
                <a:lnTo>
                  <a:pt x="1111" y="730"/>
                </a:lnTo>
                <a:lnTo>
                  <a:pt x="1111" y="728"/>
                </a:lnTo>
                <a:lnTo>
                  <a:pt x="1110" y="727"/>
                </a:lnTo>
                <a:lnTo>
                  <a:pt x="1110" y="726"/>
                </a:lnTo>
                <a:lnTo>
                  <a:pt x="1110" y="724"/>
                </a:lnTo>
                <a:lnTo>
                  <a:pt x="1110" y="723"/>
                </a:lnTo>
                <a:lnTo>
                  <a:pt x="1108" y="723"/>
                </a:lnTo>
                <a:lnTo>
                  <a:pt x="1110" y="723"/>
                </a:lnTo>
                <a:lnTo>
                  <a:pt x="1110" y="722"/>
                </a:lnTo>
                <a:lnTo>
                  <a:pt x="1110" y="719"/>
                </a:lnTo>
                <a:lnTo>
                  <a:pt x="1110" y="718"/>
                </a:lnTo>
                <a:lnTo>
                  <a:pt x="1111" y="718"/>
                </a:lnTo>
                <a:lnTo>
                  <a:pt x="1112" y="717"/>
                </a:lnTo>
                <a:lnTo>
                  <a:pt x="1113" y="717"/>
                </a:lnTo>
                <a:lnTo>
                  <a:pt x="1117" y="714"/>
                </a:lnTo>
                <a:lnTo>
                  <a:pt x="1118" y="713"/>
                </a:lnTo>
                <a:lnTo>
                  <a:pt x="1119" y="713"/>
                </a:lnTo>
                <a:lnTo>
                  <a:pt x="1121" y="713"/>
                </a:lnTo>
                <a:lnTo>
                  <a:pt x="1123" y="713"/>
                </a:lnTo>
                <a:lnTo>
                  <a:pt x="1124" y="713"/>
                </a:lnTo>
                <a:lnTo>
                  <a:pt x="1124" y="712"/>
                </a:lnTo>
                <a:lnTo>
                  <a:pt x="1127" y="710"/>
                </a:lnTo>
                <a:lnTo>
                  <a:pt x="1132" y="708"/>
                </a:lnTo>
                <a:lnTo>
                  <a:pt x="1133" y="708"/>
                </a:lnTo>
                <a:lnTo>
                  <a:pt x="1137" y="706"/>
                </a:lnTo>
                <a:lnTo>
                  <a:pt x="1135" y="703"/>
                </a:lnTo>
                <a:lnTo>
                  <a:pt x="1138" y="703"/>
                </a:lnTo>
                <a:lnTo>
                  <a:pt x="1139" y="702"/>
                </a:lnTo>
                <a:lnTo>
                  <a:pt x="1140" y="702"/>
                </a:lnTo>
                <a:lnTo>
                  <a:pt x="1142" y="702"/>
                </a:lnTo>
                <a:lnTo>
                  <a:pt x="1143" y="701"/>
                </a:lnTo>
                <a:lnTo>
                  <a:pt x="1149" y="701"/>
                </a:lnTo>
                <a:lnTo>
                  <a:pt x="1150" y="700"/>
                </a:lnTo>
                <a:lnTo>
                  <a:pt x="1153" y="700"/>
                </a:lnTo>
                <a:lnTo>
                  <a:pt x="1156" y="696"/>
                </a:lnTo>
                <a:lnTo>
                  <a:pt x="1154" y="694"/>
                </a:lnTo>
                <a:lnTo>
                  <a:pt x="1153" y="691"/>
                </a:lnTo>
                <a:lnTo>
                  <a:pt x="1151" y="684"/>
                </a:lnTo>
                <a:lnTo>
                  <a:pt x="1153" y="679"/>
                </a:lnTo>
                <a:lnTo>
                  <a:pt x="1153" y="674"/>
                </a:lnTo>
                <a:lnTo>
                  <a:pt x="1154" y="673"/>
                </a:lnTo>
                <a:lnTo>
                  <a:pt x="1155" y="671"/>
                </a:lnTo>
                <a:lnTo>
                  <a:pt x="1156" y="670"/>
                </a:lnTo>
                <a:lnTo>
                  <a:pt x="1158" y="669"/>
                </a:lnTo>
                <a:lnTo>
                  <a:pt x="1158" y="668"/>
                </a:lnTo>
                <a:lnTo>
                  <a:pt x="1158" y="666"/>
                </a:lnTo>
                <a:lnTo>
                  <a:pt x="1158" y="665"/>
                </a:lnTo>
                <a:lnTo>
                  <a:pt x="1158" y="664"/>
                </a:lnTo>
                <a:lnTo>
                  <a:pt x="1160" y="660"/>
                </a:lnTo>
                <a:lnTo>
                  <a:pt x="1161" y="660"/>
                </a:lnTo>
                <a:lnTo>
                  <a:pt x="1161" y="658"/>
                </a:lnTo>
                <a:lnTo>
                  <a:pt x="1163" y="658"/>
                </a:lnTo>
                <a:lnTo>
                  <a:pt x="1164" y="654"/>
                </a:lnTo>
                <a:lnTo>
                  <a:pt x="1164" y="653"/>
                </a:lnTo>
                <a:lnTo>
                  <a:pt x="1165" y="652"/>
                </a:lnTo>
                <a:lnTo>
                  <a:pt x="1166" y="652"/>
                </a:lnTo>
                <a:lnTo>
                  <a:pt x="1167" y="652"/>
                </a:lnTo>
                <a:lnTo>
                  <a:pt x="1167" y="650"/>
                </a:lnTo>
                <a:lnTo>
                  <a:pt x="1167" y="649"/>
                </a:lnTo>
                <a:lnTo>
                  <a:pt x="1167" y="648"/>
                </a:lnTo>
                <a:lnTo>
                  <a:pt x="1167" y="647"/>
                </a:lnTo>
                <a:lnTo>
                  <a:pt x="1171" y="642"/>
                </a:lnTo>
                <a:lnTo>
                  <a:pt x="1174" y="639"/>
                </a:lnTo>
                <a:lnTo>
                  <a:pt x="1175" y="638"/>
                </a:lnTo>
                <a:lnTo>
                  <a:pt x="1176" y="637"/>
                </a:lnTo>
                <a:lnTo>
                  <a:pt x="1177" y="636"/>
                </a:lnTo>
                <a:lnTo>
                  <a:pt x="1179" y="634"/>
                </a:lnTo>
                <a:lnTo>
                  <a:pt x="1180" y="633"/>
                </a:lnTo>
                <a:lnTo>
                  <a:pt x="1180" y="632"/>
                </a:lnTo>
                <a:lnTo>
                  <a:pt x="1181" y="632"/>
                </a:lnTo>
                <a:lnTo>
                  <a:pt x="1182" y="629"/>
                </a:lnTo>
                <a:lnTo>
                  <a:pt x="1185" y="627"/>
                </a:lnTo>
                <a:lnTo>
                  <a:pt x="1185" y="626"/>
                </a:lnTo>
                <a:lnTo>
                  <a:pt x="1186" y="625"/>
                </a:lnTo>
                <a:lnTo>
                  <a:pt x="1186" y="623"/>
                </a:lnTo>
                <a:lnTo>
                  <a:pt x="1187" y="622"/>
                </a:lnTo>
                <a:lnTo>
                  <a:pt x="1187" y="621"/>
                </a:lnTo>
                <a:lnTo>
                  <a:pt x="1188" y="621"/>
                </a:lnTo>
                <a:lnTo>
                  <a:pt x="1191" y="620"/>
                </a:lnTo>
                <a:lnTo>
                  <a:pt x="1191" y="618"/>
                </a:lnTo>
                <a:lnTo>
                  <a:pt x="1191" y="617"/>
                </a:lnTo>
                <a:lnTo>
                  <a:pt x="1191" y="616"/>
                </a:lnTo>
                <a:lnTo>
                  <a:pt x="1192" y="615"/>
                </a:lnTo>
                <a:lnTo>
                  <a:pt x="1192" y="613"/>
                </a:lnTo>
                <a:lnTo>
                  <a:pt x="1193" y="613"/>
                </a:lnTo>
                <a:lnTo>
                  <a:pt x="1195" y="612"/>
                </a:lnTo>
                <a:lnTo>
                  <a:pt x="1197" y="611"/>
                </a:lnTo>
                <a:lnTo>
                  <a:pt x="1199" y="611"/>
                </a:lnTo>
                <a:lnTo>
                  <a:pt x="1203" y="609"/>
                </a:lnTo>
                <a:lnTo>
                  <a:pt x="1204" y="609"/>
                </a:lnTo>
                <a:lnTo>
                  <a:pt x="1206" y="609"/>
                </a:lnTo>
                <a:lnTo>
                  <a:pt x="1207" y="609"/>
                </a:lnTo>
                <a:lnTo>
                  <a:pt x="1208" y="607"/>
                </a:lnTo>
                <a:lnTo>
                  <a:pt x="1208" y="606"/>
                </a:lnTo>
                <a:lnTo>
                  <a:pt x="1209" y="605"/>
                </a:lnTo>
                <a:lnTo>
                  <a:pt x="1211" y="604"/>
                </a:lnTo>
                <a:lnTo>
                  <a:pt x="1212" y="602"/>
                </a:lnTo>
                <a:lnTo>
                  <a:pt x="1213" y="601"/>
                </a:lnTo>
                <a:lnTo>
                  <a:pt x="1215" y="601"/>
                </a:lnTo>
                <a:lnTo>
                  <a:pt x="1218" y="600"/>
                </a:lnTo>
                <a:lnTo>
                  <a:pt x="1219" y="600"/>
                </a:lnTo>
                <a:lnTo>
                  <a:pt x="1219" y="599"/>
                </a:lnTo>
                <a:lnTo>
                  <a:pt x="1220" y="597"/>
                </a:lnTo>
                <a:lnTo>
                  <a:pt x="1222" y="596"/>
                </a:lnTo>
                <a:lnTo>
                  <a:pt x="1223" y="597"/>
                </a:lnTo>
                <a:lnTo>
                  <a:pt x="1224" y="597"/>
                </a:lnTo>
                <a:lnTo>
                  <a:pt x="1224" y="599"/>
                </a:lnTo>
                <a:lnTo>
                  <a:pt x="1225" y="597"/>
                </a:lnTo>
                <a:lnTo>
                  <a:pt x="1231" y="594"/>
                </a:lnTo>
                <a:lnTo>
                  <a:pt x="1233" y="594"/>
                </a:lnTo>
                <a:lnTo>
                  <a:pt x="1234" y="594"/>
                </a:lnTo>
                <a:lnTo>
                  <a:pt x="1235" y="594"/>
                </a:lnTo>
                <a:lnTo>
                  <a:pt x="1236" y="591"/>
                </a:lnTo>
                <a:lnTo>
                  <a:pt x="1239" y="590"/>
                </a:lnTo>
                <a:lnTo>
                  <a:pt x="1240" y="589"/>
                </a:lnTo>
                <a:lnTo>
                  <a:pt x="1243" y="588"/>
                </a:lnTo>
                <a:lnTo>
                  <a:pt x="1244" y="588"/>
                </a:lnTo>
                <a:lnTo>
                  <a:pt x="1245" y="586"/>
                </a:lnTo>
                <a:lnTo>
                  <a:pt x="1246" y="585"/>
                </a:lnTo>
                <a:lnTo>
                  <a:pt x="1247" y="584"/>
                </a:lnTo>
                <a:lnTo>
                  <a:pt x="1244" y="577"/>
                </a:lnTo>
                <a:lnTo>
                  <a:pt x="1243" y="575"/>
                </a:lnTo>
                <a:lnTo>
                  <a:pt x="1234" y="561"/>
                </a:lnTo>
                <a:lnTo>
                  <a:pt x="1224" y="543"/>
                </a:lnTo>
                <a:lnTo>
                  <a:pt x="1239" y="532"/>
                </a:lnTo>
                <a:lnTo>
                  <a:pt x="1229" y="520"/>
                </a:lnTo>
                <a:lnTo>
                  <a:pt x="1222" y="525"/>
                </a:lnTo>
                <a:lnTo>
                  <a:pt x="1215" y="516"/>
                </a:lnTo>
                <a:lnTo>
                  <a:pt x="1209" y="509"/>
                </a:lnTo>
                <a:lnTo>
                  <a:pt x="1225" y="498"/>
                </a:lnTo>
                <a:lnTo>
                  <a:pt x="1208" y="473"/>
                </a:lnTo>
                <a:lnTo>
                  <a:pt x="1231" y="468"/>
                </a:lnTo>
                <a:lnTo>
                  <a:pt x="1250" y="463"/>
                </a:lnTo>
                <a:lnTo>
                  <a:pt x="1251" y="463"/>
                </a:lnTo>
                <a:lnTo>
                  <a:pt x="1252" y="463"/>
                </a:lnTo>
                <a:lnTo>
                  <a:pt x="1271" y="458"/>
                </a:lnTo>
                <a:lnTo>
                  <a:pt x="1279" y="456"/>
                </a:lnTo>
                <a:lnTo>
                  <a:pt x="1287" y="455"/>
                </a:lnTo>
                <a:lnTo>
                  <a:pt x="1289" y="453"/>
                </a:lnTo>
                <a:lnTo>
                  <a:pt x="1291" y="453"/>
                </a:lnTo>
                <a:lnTo>
                  <a:pt x="1298" y="452"/>
                </a:lnTo>
                <a:lnTo>
                  <a:pt x="1332" y="444"/>
                </a:lnTo>
                <a:lnTo>
                  <a:pt x="1356" y="437"/>
                </a:lnTo>
                <a:lnTo>
                  <a:pt x="1356" y="425"/>
                </a:lnTo>
                <a:lnTo>
                  <a:pt x="1353" y="415"/>
                </a:lnTo>
                <a:lnTo>
                  <a:pt x="1352" y="413"/>
                </a:lnTo>
                <a:lnTo>
                  <a:pt x="1363" y="409"/>
                </a:lnTo>
                <a:lnTo>
                  <a:pt x="1363" y="410"/>
                </a:lnTo>
                <a:lnTo>
                  <a:pt x="1382" y="403"/>
                </a:lnTo>
                <a:lnTo>
                  <a:pt x="1398" y="399"/>
                </a:lnTo>
                <a:lnTo>
                  <a:pt x="1416" y="391"/>
                </a:lnTo>
                <a:lnTo>
                  <a:pt x="1422" y="388"/>
                </a:lnTo>
                <a:lnTo>
                  <a:pt x="1431" y="384"/>
                </a:lnTo>
                <a:lnTo>
                  <a:pt x="1420" y="352"/>
                </a:lnTo>
                <a:lnTo>
                  <a:pt x="1420" y="351"/>
                </a:lnTo>
                <a:lnTo>
                  <a:pt x="1418" y="346"/>
                </a:lnTo>
                <a:lnTo>
                  <a:pt x="1416" y="338"/>
                </a:lnTo>
                <a:lnTo>
                  <a:pt x="1406" y="303"/>
                </a:lnTo>
                <a:lnTo>
                  <a:pt x="1406" y="302"/>
                </a:lnTo>
                <a:lnTo>
                  <a:pt x="1414" y="300"/>
                </a:lnTo>
                <a:lnTo>
                  <a:pt x="1423" y="297"/>
                </a:lnTo>
                <a:lnTo>
                  <a:pt x="1455" y="285"/>
                </a:lnTo>
                <a:lnTo>
                  <a:pt x="1484" y="275"/>
                </a:lnTo>
                <a:lnTo>
                  <a:pt x="1485" y="274"/>
                </a:lnTo>
                <a:lnTo>
                  <a:pt x="1475" y="252"/>
                </a:lnTo>
                <a:lnTo>
                  <a:pt x="1473" y="245"/>
                </a:lnTo>
                <a:lnTo>
                  <a:pt x="1463" y="224"/>
                </a:lnTo>
                <a:lnTo>
                  <a:pt x="1465" y="223"/>
                </a:lnTo>
                <a:lnTo>
                  <a:pt x="1462" y="217"/>
                </a:lnTo>
                <a:lnTo>
                  <a:pt x="1459" y="217"/>
                </a:lnTo>
                <a:lnTo>
                  <a:pt x="1458" y="217"/>
                </a:lnTo>
                <a:lnTo>
                  <a:pt x="1453" y="208"/>
                </a:lnTo>
                <a:lnTo>
                  <a:pt x="1449" y="205"/>
                </a:lnTo>
                <a:lnTo>
                  <a:pt x="1446" y="199"/>
                </a:lnTo>
                <a:lnTo>
                  <a:pt x="1444" y="196"/>
                </a:lnTo>
                <a:lnTo>
                  <a:pt x="1442" y="192"/>
                </a:lnTo>
                <a:lnTo>
                  <a:pt x="1439" y="190"/>
                </a:lnTo>
                <a:lnTo>
                  <a:pt x="1437" y="189"/>
                </a:lnTo>
                <a:lnTo>
                  <a:pt x="1434" y="188"/>
                </a:lnTo>
                <a:lnTo>
                  <a:pt x="1433" y="185"/>
                </a:lnTo>
                <a:lnTo>
                  <a:pt x="1427" y="183"/>
                </a:lnTo>
                <a:lnTo>
                  <a:pt x="1425" y="183"/>
                </a:lnTo>
                <a:lnTo>
                  <a:pt x="1421" y="180"/>
                </a:lnTo>
                <a:lnTo>
                  <a:pt x="1417" y="179"/>
                </a:lnTo>
                <a:lnTo>
                  <a:pt x="1415" y="176"/>
                </a:lnTo>
                <a:lnTo>
                  <a:pt x="1411" y="173"/>
                </a:lnTo>
                <a:lnTo>
                  <a:pt x="1409" y="172"/>
                </a:lnTo>
                <a:lnTo>
                  <a:pt x="1399" y="167"/>
                </a:lnTo>
                <a:lnTo>
                  <a:pt x="1400" y="165"/>
                </a:lnTo>
                <a:lnTo>
                  <a:pt x="1443" y="149"/>
                </a:lnTo>
                <a:lnTo>
                  <a:pt x="1453" y="146"/>
                </a:lnTo>
                <a:lnTo>
                  <a:pt x="1455" y="144"/>
                </a:lnTo>
                <a:lnTo>
                  <a:pt x="1463" y="141"/>
                </a:lnTo>
                <a:lnTo>
                  <a:pt x="1464" y="140"/>
                </a:lnTo>
                <a:lnTo>
                  <a:pt x="1457" y="130"/>
                </a:lnTo>
                <a:lnTo>
                  <a:pt x="1466" y="121"/>
                </a:lnTo>
                <a:lnTo>
                  <a:pt x="1470" y="121"/>
                </a:lnTo>
                <a:lnTo>
                  <a:pt x="1476" y="122"/>
                </a:lnTo>
                <a:lnTo>
                  <a:pt x="1478" y="123"/>
                </a:lnTo>
                <a:lnTo>
                  <a:pt x="1482" y="125"/>
                </a:lnTo>
                <a:lnTo>
                  <a:pt x="1490" y="127"/>
                </a:lnTo>
                <a:lnTo>
                  <a:pt x="1492" y="126"/>
                </a:lnTo>
                <a:lnTo>
                  <a:pt x="1495" y="126"/>
                </a:lnTo>
                <a:lnTo>
                  <a:pt x="1500" y="127"/>
                </a:lnTo>
                <a:lnTo>
                  <a:pt x="1507" y="135"/>
                </a:lnTo>
                <a:lnTo>
                  <a:pt x="1508" y="137"/>
                </a:lnTo>
                <a:lnTo>
                  <a:pt x="1510" y="136"/>
                </a:lnTo>
                <a:lnTo>
                  <a:pt x="1513" y="136"/>
                </a:lnTo>
                <a:lnTo>
                  <a:pt x="1524" y="132"/>
                </a:lnTo>
                <a:lnTo>
                  <a:pt x="1527" y="131"/>
                </a:lnTo>
                <a:lnTo>
                  <a:pt x="1533" y="127"/>
                </a:lnTo>
                <a:lnTo>
                  <a:pt x="1544" y="122"/>
                </a:lnTo>
                <a:lnTo>
                  <a:pt x="1555" y="127"/>
                </a:lnTo>
                <a:lnTo>
                  <a:pt x="1558" y="136"/>
                </a:lnTo>
                <a:lnTo>
                  <a:pt x="1560" y="135"/>
                </a:lnTo>
                <a:lnTo>
                  <a:pt x="1559" y="132"/>
                </a:lnTo>
                <a:lnTo>
                  <a:pt x="1561" y="121"/>
                </a:lnTo>
                <a:lnTo>
                  <a:pt x="1572" y="107"/>
                </a:lnTo>
                <a:lnTo>
                  <a:pt x="1554" y="98"/>
                </a:lnTo>
                <a:lnTo>
                  <a:pt x="1553" y="93"/>
                </a:lnTo>
                <a:lnTo>
                  <a:pt x="1555" y="90"/>
                </a:lnTo>
                <a:lnTo>
                  <a:pt x="1555" y="89"/>
                </a:lnTo>
                <a:lnTo>
                  <a:pt x="1556" y="89"/>
                </a:lnTo>
                <a:lnTo>
                  <a:pt x="1558" y="91"/>
                </a:lnTo>
                <a:lnTo>
                  <a:pt x="1559" y="91"/>
                </a:lnTo>
                <a:lnTo>
                  <a:pt x="1561" y="93"/>
                </a:lnTo>
                <a:lnTo>
                  <a:pt x="1571" y="96"/>
                </a:lnTo>
                <a:lnTo>
                  <a:pt x="1576" y="99"/>
                </a:lnTo>
                <a:lnTo>
                  <a:pt x="1580" y="95"/>
                </a:lnTo>
                <a:lnTo>
                  <a:pt x="1593" y="85"/>
                </a:lnTo>
                <a:lnTo>
                  <a:pt x="1604" y="88"/>
                </a:lnTo>
                <a:lnTo>
                  <a:pt x="1623" y="91"/>
                </a:lnTo>
                <a:lnTo>
                  <a:pt x="1631" y="94"/>
                </a:lnTo>
                <a:lnTo>
                  <a:pt x="1633" y="93"/>
                </a:lnTo>
                <a:lnTo>
                  <a:pt x="1651" y="83"/>
                </a:lnTo>
                <a:lnTo>
                  <a:pt x="1667" y="74"/>
                </a:lnTo>
                <a:lnTo>
                  <a:pt x="1674" y="71"/>
                </a:lnTo>
                <a:lnTo>
                  <a:pt x="1679" y="77"/>
                </a:lnTo>
                <a:lnTo>
                  <a:pt x="1682" y="77"/>
                </a:lnTo>
                <a:lnTo>
                  <a:pt x="1683" y="78"/>
                </a:lnTo>
                <a:lnTo>
                  <a:pt x="1676" y="96"/>
                </a:lnTo>
                <a:lnTo>
                  <a:pt x="1682" y="103"/>
                </a:lnTo>
                <a:lnTo>
                  <a:pt x="1689" y="111"/>
                </a:lnTo>
                <a:lnTo>
                  <a:pt x="1700" y="130"/>
                </a:lnTo>
                <a:lnTo>
                  <a:pt x="1699" y="131"/>
                </a:lnTo>
                <a:lnTo>
                  <a:pt x="1698" y="132"/>
                </a:lnTo>
                <a:lnTo>
                  <a:pt x="1690" y="138"/>
                </a:lnTo>
                <a:lnTo>
                  <a:pt x="1690" y="140"/>
                </a:lnTo>
                <a:lnTo>
                  <a:pt x="1690" y="156"/>
                </a:lnTo>
                <a:lnTo>
                  <a:pt x="1694" y="157"/>
                </a:lnTo>
                <a:lnTo>
                  <a:pt x="1698" y="159"/>
                </a:lnTo>
                <a:lnTo>
                  <a:pt x="1698" y="160"/>
                </a:lnTo>
                <a:lnTo>
                  <a:pt x="1699" y="163"/>
                </a:lnTo>
                <a:lnTo>
                  <a:pt x="1704" y="160"/>
                </a:lnTo>
                <a:lnTo>
                  <a:pt x="1705" y="159"/>
                </a:lnTo>
                <a:lnTo>
                  <a:pt x="1708" y="158"/>
                </a:lnTo>
                <a:lnTo>
                  <a:pt x="1709" y="158"/>
                </a:lnTo>
                <a:lnTo>
                  <a:pt x="1714" y="156"/>
                </a:lnTo>
                <a:lnTo>
                  <a:pt x="1717" y="162"/>
                </a:lnTo>
                <a:lnTo>
                  <a:pt x="1721" y="168"/>
                </a:lnTo>
                <a:lnTo>
                  <a:pt x="1722" y="170"/>
                </a:lnTo>
                <a:lnTo>
                  <a:pt x="1725" y="169"/>
                </a:lnTo>
                <a:lnTo>
                  <a:pt x="1729" y="165"/>
                </a:lnTo>
                <a:lnTo>
                  <a:pt x="1733" y="163"/>
                </a:lnTo>
                <a:lnTo>
                  <a:pt x="1735" y="162"/>
                </a:lnTo>
                <a:lnTo>
                  <a:pt x="1741" y="158"/>
                </a:lnTo>
                <a:lnTo>
                  <a:pt x="1742" y="157"/>
                </a:lnTo>
                <a:lnTo>
                  <a:pt x="1743" y="156"/>
                </a:lnTo>
                <a:lnTo>
                  <a:pt x="1746" y="153"/>
                </a:lnTo>
                <a:lnTo>
                  <a:pt x="1747" y="152"/>
                </a:lnTo>
                <a:lnTo>
                  <a:pt x="1751" y="149"/>
                </a:lnTo>
                <a:lnTo>
                  <a:pt x="1753" y="144"/>
                </a:lnTo>
                <a:lnTo>
                  <a:pt x="1754" y="143"/>
                </a:lnTo>
                <a:lnTo>
                  <a:pt x="1757" y="141"/>
                </a:lnTo>
                <a:lnTo>
                  <a:pt x="1765" y="137"/>
                </a:lnTo>
                <a:lnTo>
                  <a:pt x="1770" y="133"/>
                </a:lnTo>
                <a:lnTo>
                  <a:pt x="1795" y="119"/>
                </a:lnTo>
                <a:lnTo>
                  <a:pt x="1816" y="111"/>
                </a:lnTo>
                <a:lnTo>
                  <a:pt x="1817" y="111"/>
                </a:lnTo>
                <a:lnTo>
                  <a:pt x="1823" y="109"/>
                </a:lnTo>
                <a:lnTo>
                  <a:pt x="1825" y="114"/>
                </a:lnTo>
                <a:lnTo>
                  <a:pt x="1825" y="119"/>
                </a:lnTo>
                <a:lnTo>
                  <a:pt x="1826" y="122"/>
                </a:lnTo>
                <a:lnTo>
                  <a:pt x="1826" y="123"/>
                </a:lnTo>
                <a:lnTo>
                  <a:pt x="1827" y="125"/>
                </a:lnTo>
                <a:lnTo>
                  <a:pt x="1827" y="126"/>
                </a:lnTo>
                <a:lnTo>
                  <a:pt x="1827" y="127"/>
                </a:lnTo>
                <a:lnTo>
                  <a:pt x="1829" y="131"/>
                </a:lnTo>
                <a:lnTo>
                  <a:pt x="1828" y="136"/>
                </a:lnTo>
                <a:lnTo>
                  <a:pt x="1828" y="142"/>
                </a:lnTo>
                <a:lnTo>
                  <a:pt x="1828" y="144"/>
                </a:lnTo>
                <a:lnTo>
                  <a:pt x="1828" y="148"/>
                </a:lnTo>
                <a:lnTo>
                  <a:pt x="1825" y="163"/>
                </a:lnTo>
                <a:lnTo>
                  <a:pt x="1822" y="170"/>
                </a:lnTo>
                <a:lnTo>
                  <a:pt x="1822" y="172"/>
                </a:lnTo>
                <a:lnTo>
                  <a:pt x="1825" y="179"/>
                </a:lnTo>
                <a:lnTo>
                  <a:pt x="1841" y="168"/>
                </a:lnTo>
                <a:lnTo>
                  <a:pt x="1857" y="174"/>
                </a:lnTo>
                <a:lnTo>
                  <a:pt x="1861" y="176"/>
                </a:lnTo>
                <a:lnTo>
                  <a:pt x="1865" y="179"/>
                </a:lnTo>
                <a:lnTo>
                  <a:pt x="1866" y="178"/>
                </a:lnTo>
                <a:lnTo>
                  <a:pt x="1873" y="180"/>
                </a:lnTo>
                <a:lnTo>
                  <a:pt x="1875" y="178"/>
                </a:lnTo>
                <a:lnTo>
                  <a:pt x="1895" y="159"/>
                </a:lnTo>
                <a:lnTo>
                  <a:pt x="1896" y="159"/>
                </a:lnTo>
                <a:lnTo>
                  <a:pt x="1898" y="157"/>
                </a:lnTo>
                <a:lnTo>
                  <a:pt x="1901" y="154"/>
                </a:lnTo>
                <a:lnTo>
                  <a:pt x="1897" y="146"/>
                </a:lnTo>
                <a:lnTo>
                  <a:pt x="1896" y="143"/>
                </a:lnTo>
                <a:lnTo>
                  <a:pt x="1895" y="140"/>
                </a:lnTo>
                <a:lnTo>
                  <a:pt x="1895" y="138"/>
                </a:lnTo>
                <a:lnTo>
                  <a:pt x="1895" y="137"/>
                </a:lnTo>
                <a:lnTo>
                  <a:pt x="1890" y="125"/>
                </a:lnTo>
                <a:lnTo>
                  <a:pt x="1886" y="116"/>
                </a:lnTo>
                <a:lnTo>
                  <a:pt x="1885" y="112"/>
                </a:lnTo>
                <a:lnTo>
                  <a:pt x="1884" y="112"/>
                </a:lnTo>
                <a:lnTo>
                  <a:pt x="1884" y="110"/>
                </a:lnTo>
                <a:lnTo>
                  <a:pt x="1884" y="109"/>
                </a:lnTo>
                <a:lnTo>
                  <a:pt x="1881" y="106"/>
                </a:lnTo>
                <a:lnTo>
                  <a:pt x="1881" y="104"/>
                </a:lnTo>
                <a:lnTo>
                  <a:pt x="1880" y="103"/>
                </a:lnTo>
                <a:lnTo>
                  <a:pt x="1870" y="77"/>
                </a:lnTo>
                <a:lnTo>
                  <a:pt x="1871" y="77"/>
                </a:lnTo>
                <a:lnTo>
                  <a:pt x="1875" y="74"/>
                </a:lnTo>
                <a:lnTo>
                  <a:pt x="1891" y="63"/>
                </a:lnTo>
                <a:lnTo>
                  <a:pt x="1901" y="57"/>
                </a:lnTo>
                <a:lnTo>
                  <a:pt x="1903" y="55"/>
                </a:lnTo>
                <a:lnTo>
                  <a:pt x="1907" y="52"/>
                </a:lnTo>
                <a:lnTo>
                  <a:pt x="1911" y="50"/>
                </a:lnTo>
                <a:lnTo>
                  <a:pt x="1922" y="42"/>
                </a:lnTo>
                <a:lnTo>
                  <a:pt x="1924" y="41"/>
                </a:lnTo>
                <a:lnTo>
                  <a:pt x="1928" y="39"/>
                </a:lnTo>
                <a:lnTo>
                  <a:pt x="1930" y="37"/>
                </a:lnTo>
                <a:lnTo>
                  <a:pt x="1933" y="35"/>
                </a:lnTo>
                <a:lnTo>
                  <a:pt x="1945" y="27"/>
                </a:lnTo>
                <a:lnTo>
                  <a:pt x="1949" y="25"/>
                </a:lnTo>
                <a:lnTo>
                  <a:pt x="1950" y="19"/>
                </a:lnTo>
                <a:lnTo>
                  <a:pt x="1951" y="13"/>
                </a:lnTo>
                <a:lnTo>
                  <a:pt x="1953" y="7"/>
                </a:lnTo>
                <a:lnTo>
                  <a:pt x="1957" y="4"/>
                </a:lnTo>
                <a:lnTo>
                  <a:pt x="1962" y="0"/>
                </a:lnTo>
                <a:lnTo>
                  <a:pt x="1968" y="9"/>
                </a:lnTo>
                <a:lnTo>
                  <a:pt x="1970" y="11"/>
                </a:lnTo>
                <a:lnTo>
                  <a:pt x="1975" y="18"/>
                </a:lnTo>
                <a:lnTo>
                  <a:pt x="1980" y="25"/>
                </a:lnTo>
                <a:lnTo>
                  <a:pt x="2000" y="56"/>
                </a:lnTo>
                <a:lnTo>
                  <a:pt x="2002" y="57"/>
                </a:lnTo>
                <a:lnTo>
                  <a:pt x="2007" y="50"/>
                </a:lnTo>
                <a:lnTo>
                  <a:pt x="2012" y="43"/>
                </a:lnTo>
                <a:lnTo>
                  <a:pt x="2019" y="35"/>
                </a:lnTo>
                <a:lnTo>
                  <a:pt x="2025" y="27"/>
                </a:lnTo>
                <a:lnTo>
                  <a:pt x="2030" y="21"/>
                </a:lnTo>
                <a:lnTo>
                  <a:pt x="2048" y="36"/>
                </a:lnTo>
                <a:lnTo>
                  <a:pt x="2052" y="40"/>
                </a:lnTo>
                <a:lnTo>
                  <a:pt x="2053" y="41"/>
                </a:lnTo>
                <a:lnTo>
                  <a:pt x="2074" y="58"/>
                </a:lnTo>
                <a:lnTo>
                  <a:pt x="2096" y="75"/>
                </a:lnTo>
                <a:lnTo>
                  <a:pt x="2101" y="77"/>
                </a:lnTo>
                <a:lnTo>
                  <a:pt x="2104" y="78"/>
                </a:lnTo>
                <a:lnTo>
                  <a:pt x="2106" y="79"/>
                </a:lnTo>
                <a:lnTo>
                  <a:pt x="2120" y="85"/>
                </a:lnTo>
                <a:lnTo>
                  <a:pt x="2124" y="101"/>
                </a:lnTo>
                <a:lnTo>
                  <a:pt x="2126" y="115"/>
                </a:lnTo>
                <a:lnTo>
                  <a:pt x="2127" y="119"/>
                </a:lnTo>
                <a:lnTo>
                  <a:pt x="2128" y="123"/>
                </a:lnTo>
                <a:lnTo>
                  <a:pt x="2127" y="125"/>
                </a:lnTo>
                <a:lnTo>
                  <a:pt x="2128" y="128"/>
                </a:lnTo>
                <a:lnTo>
                  <a:pt x="2133" y="152"/>
                </a:lnTo>
                <a:lnTo>
                  <a:pt x="2122" y="154"/>
                </a:lnTo>
                <a:lnTo>
                  <a:pt x="2124" y="160"/>
                </a:lnTo>
                <a:lnTo>
                  <a:pt x="2111" y="175"/>
                </a:lnTo>
                <a:lnTo>
                  <a:pt x="2111" y="176"/>
                </a:lnTo>
                <a:lnTo>
                  <a:pt x="2104" y="188"/>
                </a:lnTo>
                <a:lnTo>
                  <a:pt x="2099" y="197"/>
                </a:lnTo>
                <a:lnTo>
                  <a:pt x="2104" y="207"/>
                </a:lnTo>
                <a:lnTo>
                  <a:pt x="2106" y="207"/>
                </a:lnTo>
                <a:lnTo>
                  <a:pt x="2109" y="207"/>
                </a:lnTo>
                <a:lnTo>
                  <a:pt x="2110" y="210"/>
                </a:lnTo>
                <a:lnTo>
                  <a:pt x="2111" y="211"/>
                </a:lnTo>
                <a:lnTo>
                  <a:pt x="2115" y="213"/>
                </a:lnTo>
                <a:lnTo>
                  <a:pt x="2116" y="213"/>
                </a:lnTo>
                <a:lnTo>
                  <a:pt x="2117" y="213"/>
                </a:lnTo>
                <a:lnTo>
                  <a:pt x="2120" y="213"/>
                </a:lnTo>
                <a:lnTo>
                  <a:pt x="2120" y="212"/>
                </a:lnTo>
                <a:lnTo>
                  <a:pt x="2124" y="210"/>
                </a:lnTo>
                <a:lnTo>
                  <a:pt x="2125" y="210"/>
                </a:lnTo>
                <a:lnTo>
                  <a:pt x="2128" y="206"/>
                </a:lnTo>
                <a:lnTo>
                  <a:pt x="2130" y="205"/>
                </a:lnTo>
                <a:lnTo>
                  <a:pt x="2144" y="202"/>
                </a:lnTo>
                <a:lnTo>
                  <a:pt x="2157" y="199"/>
                </a:lnTo>
                <a:lnTo>
                  <a:pt x="2176" y="196"/>
                </a:lnTo>
                <a:lnTo>
                  <a:pt x="2190" y="194"/>
                </a:lnTo>
                <a:lnTo>
                  <a:pt x="2192" y="192"/>
                </a:lnTo>
                <a:lnTo>
                  <a:pt x="2194" y="194"/>
                </a:lnTo>
                <a:lnTo>
                  <a:pt x="2223" y="216"/>
                </a:lnTo>
                <a:lnTo>
                  <a:pt x="2228" y="220"/>
                </a:lnTo>
                <a:lnTo>
                  <a:pt x="2232" y="222"/>
                </a:lnTo>
                <a:lnTo>
                  <a:pt x="2239" y="227"/>
                </a:lnTo>
                <a:lnTo>
                  <a:pt x="2240" y="227"/>
                </a:lnTo>
                <a:lnTo>
                  <a:pt x="2243" y="232"/>
                </a:lnTo>
                <a:lnTo>
                  <a:pt x="2244" y="234"/>
                </a:lnTo>
                <a:lnTo>
                  <a:pt x="2248" y="239"/>
                </a:lnTo>
                <a:lnTo>
                  <a:pt x="2250" y="243"/>
                </a:lnTo>
                <a:lnTo>
                  <a:pt x="2252" y="243"/>
                </a:lnTo>
                <a:lnTo>
                  <a:pt x="2255" y="247"/>
                </a:lnTo>
                <a:lnTo>
                  <a:pt x="2264" y="254"/>
                </a:lnTo>
                <a:lnTo>
                  <a:pt x="2265" y="254"/>
                </a:lnTo>
                <a:lnTo>
                  <a:pt x="2266" y="254"/>
                </a:lnTo>
                <a:lnTo>
                  <a:pt x="2265" y="255"/>
                </a:lnTo>
                <a:lnTo>
                  <a:pt x="2252" y="268"/>
                </a:lnTo>
                <a:lnTo>
                  <a:pt x="2247" y="272"/>
                </a:lnTo>
                <a:lnTo>
                  <a:pt x="2243" y="275"/>
                </a:lnTo>
                <a:lnTo>
                  <a:pt x="2234" y="282"/>
                </a:lnTo>
                <a:lnTo>
                  <a:pt x="2232" y="282"/>
                </a:lnTo>
                <a:lnTo>
                  <a:pt x="2227" y="282"/>
                </a:lnTo>
                <a:lnTo>
                  <a:pt x="2217" y="284"/>
                </a:lnTo>
                <a:lnTo>
                  <a:pt x="2202" y="286"/>
                </a:lnTo>
                <a:lnTo>
                  <a:pt x="2201" y="286"/>
                </a:lnTo>
                <a:lnTo>
                  <a:pt x="2197" y="287"/>
                </a:lnTo>
                <a:lnTo>
                  <a:pt x="2195" y="290"/>
                </a:lnTo>
                <a:lnTo>
                  <a:pt x="2190" y="292"/>
                </a:lnTo>
                <a:lnTo>
                  <a:pt x="2184" y="295"/>
                </a:lnTo>
                <a:lnTo>
                  <a:pt x="2179" y="297"/>
                </a:lnTo>
                <a:lnTo>
                  <a:pt x="2168" y="303"/>
                </a:lnTo>
                <a:lnTo>
                  <a:pt x="2160" y="307"/>
                </a:lnTo>
                <a:lnTo>
                  <a:pt x="2151" y="317"/>
                </a:lnTo>
                <a:lnTo>
                  <a:pt x="2144" y="324"/>
                </a:lnTo>
                <a:lnTo>
                  <a:pt x="2137" y="332"/>
                </a:lnTo>
                <a:lnTo>
                  <a:pt x="2128" y="340"/>
                </a:lnTo>
                <a:lnTo>
                  <a:pt x="2131" y="344"/>
                </a:lnTo>
                <a:lnTo>
                  <a:pt x="2141" y="356"/>
                </a:lnTo>
                <a:lnTo>
                  <a:pt x="2144" y="360"/>
                </a:lnTo>
                <a:lnTo>
                  <a:pt x="2146" y="364"/>
                </a:lnTo>
                <a:lnTo>
                  <a:pt x="2147" y="364"/>
                </a:lnTo>
                <a:lnTo>
                  <a:pt x="2153" y="372"/>
                </a:lnTo>
                <a:lnTo>
                  <a:pt x="2158" y="378"/>
                </a:lnTo>
                <a:lnTo>
                  <a:pt x="2164" y="373"/>
                </a:lnTo>
                <a:lnTo>
                  <a:pt x="2165" y="375"/>
                </a:lnTo>
                <a:lnTo>
                  <a:pt x="2167" y="376"/>
                </a:lnTo>
                <a:lnTo>
                  <a:pt x="2167" y="377"/>
                </a:lnTo>
                <a:lnTo>
                  <a:pt x="2175" y="387"/>
                </a:lnTo>
                <a:lnTo>
                  <a:pt x="2176" y="388"/>
                </a:lnTo>
                <a:lnTo>
                  <a:pt x="2176" y="389"/>
                </a:lnTo>
                <a:lnTo>
                  <a:pt x="2178" y="389"/>
                </a:lnTo>
                <a:lnTo>
                  <a:pt x="2179" y="389"/>
                </a:lnTo>
                <a:lnTo>
                  <a:pt x="2180" y="389"/>
                </a:lnTo>
                <a:lnTo>
                  <a:pt x="2181" y="389"/>
                </a:lnTo>
                <a:lnTo>
                  <a:pt x="2184" y="391"/>
                </a:lnTo>
                <a:lnTo>
                  <a:pt x="2185" y="393"/>
                </a:lnTo>
                <a:lnTo>
                  <a:pt x="2186" y="394"/>
                </a:lnTo>
                <a:lnTo>
                  <a:pt x="2188" y="396"/>
                </a:lnTo>
                <a:lnTo>
                  <a:pt x="2190" y="400"/>
                </a:lnTo>
                <a:lnTo>
                  <a:pt x="2191" y="403"/>
                </a:lnTo>
                <a:lnTo>
                  <a:pt x="2194" y="404"/>
                </a:lnTo>
                <a:lnTo>
                  <a:pt x="2195" y="408"/>
                </a:lnTo>
                <a:lnTo>
                  <a:pt x="2195" y="409"/>
                </a:lnTo>
                <a:lnTo>
                  <a:pt x="2196" y="410"/>
                </a:lnTo>
                <a:lnTo>
                  <a:pt x="2200" y="410"/>
                </a:lnTo>
                <a:lnTo>
                  <a:pt x="2211" y="412"/>
                </a:lnTo>
                <a:lnTo>
                  <a:pt x="2215" y="410"/>
                </a:lnTo>
                <a:lnTo>
                  <a:pt x="2218" y="410"/>
                </a:lnTo>
                <a:lnTo>
                  <a:pt x="2221" y="410"/>
                </a:lnTo>
                <a:lnTo>
                  <a:pt x="2224" y="412"/>
                </a:lnTo>
                <a:lnTo>
                  <a:pt x="2227" y="413"/>
                </a:lnTo>
                <a:lnTo>
                  <a:pt x="2233" y="414"/>
                </a:lnTo>
                <a:lnTo>
                  <a:pt x="2237" y="415"/>
                </a:lnTo>
                <a:lnTo>
                  <a:pt x="2240" y="418"/>
                </a:lnTo>
                <a:lnTo>
                  <a:pt x="2245" y="419"/>
                </a:lnTo>
                <a:lnTo>
                  <a:pt x="2253" y="420"/>
                </a:lnTo>
                <a:lnTo>
                  <a:pt x="2256" y="419"/>
                </a:lnTo>
                <a:lnTo>
                  <a:pt x="2259" y="419"/>
                </a:lnTo>
                <a:lnTo>
                  <a:pt x="2261" y="418"/>
                </a:lnTo>
                <a:lnTo>
                  <a:pt x="2265" y="418"/>
                </a:lnTo>
                <a:lnTo>
                  <a:pt x="2271" y="417"/>
                </a:lnTo>
                <a:lnTo>
                  <a:pt x="2274" y="418"/>
                </a:lnTo>
                <a:lnTo>
                  <a:pt x="2275" y="418"/>
                </a:lnTo>
                <a:lnTo>
                  <a:pt x="2276" y="418"/>
                </a:lnTo>
                <a:lnTo>
                  <a:pt x="2281" y="419"/>
                </a:lnTo>
                <a:lnTo>
                  <a:pt x="2285" y="418"/>
                </a:lnTo>
                <a:lnTo>
                  <a:pt x="2287" y="418"/>
                </a:lnTo>
                <a:lnTo>
                  <a:pt x="2298" y="424"/>
                </a:lnTo>
                <a:lnTo>
                  <a:pt x="2299" y="425"/>
                </a:lnTo>
                <a:lnTo>
                  <a:pt x="2309" y="437"/>
                </a:lnTo>
                <a:lnTo>
                  <a:pt x="2313" y="439"/>
                </a:lnTo>
                <a:lnTo>
                  <a:pt x="2318" y="439"/>
                </a:lnTo>
                <a:lnTo>
                  <a:pt x="2323" y="441"/>
                </a:lnTo>
                <a:lnTo>
                  <a:pt x="2324" y="442"/>
                </a:lnTo>
                <a:lnTo>
                  <a:pt x="2325" y="442"/>
                </a:lnTo>
                <a:lnTo>
                  <a:pt x="2327" y="442"/>
                </a:lnTo>
                <a:lnTo>
                  <a:pt x="2341" y="419"/>
                </a:lnTo>
                <a:lnTo>
                  <a:pt x="2346" y="414"/>
                </a:lnTo>
                <a:lnTo>
                  <a:pt x="2350" y="408"/>
                </a:lnTo>
                <a:lnTo>
                  <a:pt x="2352" y="404"/>
                </a:lnTo>
                <a:lnTo>
                  <a:pt x="2354" y="399"/>
                </a:lnTo>
                <a:lnTo>
                  <a:pt x="2354" y="397"/>
                </a:lnTo>
                <a:lnTo>
                  <a:pt x="2355" y="393"/>
                </a:lnTo>
                <a:lnTo>
                  <a:pt x="2359" y="378"/>
                </a:lnTo>
                <a:lnTo>
                  <a:pt x="2360" y="371"/>
                </a:lnTo>
                <a:lnTo>
                  <a:pt x="2360" y="370"/>
                </a:lnTo>
                <a:lnTo>
                  <a:pt x="2361" y="368"/>
                </a:lnTo>
                <a:lnTo>
                  <a:pt x="2363" y="365"/>
                </a:lnTo>
                <a:lnTo>
                  <a:pt x="2368" y="360"/>
                </a:lnTo>
                <a:lnTo>
                  <a:pt x="2370" y="357"/>
                </a:lnTo>
                <a:lnTo>
                  <a:pt x="2372" y="350"/>
                </a:lnTo>
                <a:lnTo>
                  <a:pt x="2373" y="346"/>
                </a:lnTo>
                <a:lnTo>
                  <a:pt x="2375" y="344"/>
                </a:lnTo>
                <a:lnTo>
                  <a:pt x="2376" y="343"/>
                </a:lnTo>
                <a:lnTo>
                  <a:pt x="2377" y="341"/>
                </a:lnTo>
                <a:lnTo>
                  <a:pt x="2378" y="340"/>
                </a:lnTo>
                <a:lnTo>
                  <a:pt x="2379" y="339"/>
                </a:lnTo>
                <a:lnTo>
                  <a:pt x="2377" y="338"/>
                </a:lnTo>
                <a:lnTo>
                  <a:pt x="2378" y="336"/>
                </a:lnTo>
                <a:lnTo>
                  <a:pt x="2382" y="319"/>
                </a:lnTo>
                <a:lnTo>
                  <a:pt x="2382" y="318"/>
                </a:lnTo>
                <a:lnTo>
                  <a:pt x="2382" y="317"/>
                </a:lnTo>
                <a:lnTo>
                  <a:pt x="2382" y="316"/>
                </a:lnTo>
                <a:lnTo>
                  <a:pt x="2382" y="314"/>
                </a:lnTo>
                <a:lnTo>
                  <a:pt x="2381" y="312"/>
                </a:lnTo>
                <a:lnTo>
                  <a:pt x="2378" y="311"/>
                </a:lnTo>
                <a:lnTo>
                  <a:pt x="2377" y="308"/>
                </a:lnTo>
                <a:lnTo>
                  <a:pt x="2377" y="307"/>
                </a:lnTo>
                <a:lnTo>
                  <a:pt x="2377" y="304"/>
                </a:lnTo>
                <a:lnTo>
                  <a:pt x="2378" y="301"/>
                </a:lnTo>
                <a:lnTo>
                  <a:pt x="2377" y="300"/>
                </a:lnTo>
                <a:lnTo>
                  <a:pt x="2378" y="300"/>
                </a:lnTo>
                <a:lnTo>
                  <a:pt x="2379" y="298"/>
                </a:lnTo>
                <a:lnTo>
                  <a:pt x="2379" y="297"/>
                </a:lnTo>
                <a:lnTo>
                  <a:pt x="2379" y="296"/>
                </a:lnTo>
                <a:lnTo>
                  <a:pt x="2381" y="296"/>
                </a:lnTo>
                <a:lnTo>
                  <a:pt x="2381" y="295"/>
                </a:lnTo>
                <a:lnTo>
                  <a:pt x="2382" y="293"/>
                </a:lnTo>
                <a:lnTo>
                  <a:pt x="2383" y="293"/>
                </a:lnTo>
                <a:lnTo>
                  <a:pt x="2384" y="288"/>
                </a:lnTo>
                <a:lnTo>
                  <a:pt x="2384" y="286"/>
                </a:lnTo>
                <a:lnTo>
                  <a:pt x="2384" y="284"/>
                </a:lnTo>
                <a:lnTo>
                  <a:pt x="2383" y="281"/>
                </a:lnTo>
                <a:lnTo>
                  <a:pt x="2382" y="280"/>
                </a:lnTo>
                <a:lnTo>
                  <a:pt x="2382" y="279"/>
                </a:lnTo>
                <a:lnTo>
                  <a:pt x="2381" y="277"/>
                </a:lnTo>
                <a:lnTo>
                  <a:pt x="2378" y="274"/>
                </a:lnTo>
                <a:lnTo>
                  <a:pt x="2378" y="272"/>
                </a:lnTo>
                <a:lnTo>
                  <a:pt x="2377" y="270"/>
                </a:lnTo>
                <a:lnTo>
                  <a:pt x="2377" y="266"/>
                </a:lnTo>
                <a:lnTo>
                  <a:pt x="2377" y="264"/>
                </a:lnTo>
                <a:lnTo>
                  <a:pt x="2379" y="259"/>
                </a:lnTo>
                <a:lnTo>
                  <a:pt x="2381" y="256"/>
                </a:lnTo>
                <a:lnTo>
                  <a:pt x="2381" y="252"/>
                </a:lnTo>
                <a:lnTo>
                  <a:pt x="2378" y="242"/>
                </a:lnTo>
                <a:lnTo>
                  <a:pt x="2392" y="229"/>
                </a:lnTo>
                <a:lnTo>
                  <a:pt x="2395" y="221"/>
                </a:lnTo>
                <a:lnTo>
                  <a:pt x="2398" y="218"/>
                </a:lnTo>
                <a:lnTo>
                  <a:pt x="2402" y="211"/>
                </a:lnTo>
                <a:lnTo>
                  <a:pt x="2407" y="204"/>
                </a:lnTo>
                <a:lnTo>
                  <a:pt x="2408" y="200"/>
                </a:lnTo>
                <a:lnTo>
                  <a:pt x="2414" y="191"/>
                </a:lnTo>
                <a:lnTo>
                  <a:pt x="2416" y="185"/>
                </a:lnTo>
                <a:lnTo>
                  <a:pt x="2418" y="184"/>
                </a:lnTo>
                <a:lnTo>
                  <a:pt x="2420" y="180"/>
                </a:lnTo>
                <a:lnTo>
                  <a:pt x="2420" y="176"/>
                </a:lnTo>
                <a:lnTo>
                  <a:pt x="2424" y="172"/>
                </a:lnTo>
                <a:lnTo>
                  <a:pt x="2424" y="169"/>
                </a:lnTo>
                <a:lnTo>
                  <a:pt x="2429" y="163"/>
                </a:lnTo>
                <a:lnTo>
                  <a:pt x="2430" y="162"/>
                </a:lnTo>
                <a:lnTo>
                  <a:pt x="2431" y="160"/>
                </a:lnTo>
                <a:lnTo>
                  <a:pt x="2431" y="159"/>
                </a:lnTo>
                <a:lnTo>
                  <a:pt x="2432" y="158"/>
                </a:lnTo>
                <a:lnTo>
                  <a:pt x="2434" y="156"/>
                </a:lnTo>
                <a:lnTo>
                  <a:pt x="2436" y="156"/>
                </a:lnTo>
                <a:lnTo>
                  <a:pt x="2445" y="152"/>
                </a:lnTo>
                <a:lnTo>
                  <a:pt x="2450" y="151"/>
                </a:lnTo>
                <a:lnTo>
                  <a:pt x="2455" y="148"/>
                </a:lnTo>
                <a:lnTo>
                  <a:pt x="2458" y="147"/>
                </a:lnTo>
                <a:lnTo>
                  <a:pt x="2459" y="148"/>
                </a:lnTo>
                <a:lnTo>
                  <a:pt x="2472" y="147"/>
                </a:lnTo>
                <a:lnTo>
                  <a:pt x="2480" y="146"/>
                </a:lnTo>
                <a:lnTo>
                  <a:pt x="2479" y="144"/>
                </a:lnTo>
                <a:lnTo>
                  <a:pt x="2485" y="143"/>
                </a:lnTo>
                <a:lnTo>
                  <a:pt x="2489" y="141"/>
                </a:lnTo>
                <a:lnTo>
                  <a:pt x="2490" y="141"/>
                </a:lnTo>
                <a:lnTo>
                  <a:pt x="2496" y="164"/>
                </a:lnTo>
                <a:lnTo>
                  <a:pt x="2510" y="159"/>
                </a:lnTo>
                <a:lnTo>
                  <a:pt x="2511" y="159"/>
                </a:lnTo>
                <a:lnTo>
                  <a:pt x="2526" y="210"/>
                </a:lnTo>
                <a:lnTo>
                  <a:pt x="2538" y="204"/>
                </a:lnTo>
                <a:lnTo>
                  <a:pt x="2553" y="196"/>
                </a:lnTo>
                <a:lnTo>
                  <a:pt x="2558" y="195"/>
                </a:lnTo>
                <a:lnTo>
                  <a:pt x="2563" y="192"/>
                </a:lnTo>
                <a:lnTo>
                  <a:pt x="2564" y="192"/>
                </a:lnTo>
                <a:lnTo>
                  <a:pt x="2563" y="215"/>
                </a:lnTo>
                <a:lnTo>
                  <a:pt x="2563" y="239"/>
                </a:lnTo>
                <a:lnTo>
                  <a:pt x="2581" y="252"/>
                </a:lnTo>
                <a:lnTo>
                  <a:pt x="2582" y="253"/>
                </a:lnTo>
                <a:lnTo>
                  <a:pt x="2592" y="260"/>
                </a:lnTo>
                <a:lnTo>
                  <a:pt x="2594" y="261"/>
                </a:lnTo>
                <a:lnTo>
                  <a:pt x="2595" y="261"/>
                </a:lnTo>
                <a:lnTo>
                  <a:pt x="2595" y="263"/>
                </a:lnTo>
                <a:lnTo>
                  <a:pt x="2594" y="264"/>
                </a:lnTo>
                <a:lnTo>
                  <a:pt x="2594" y="265"/>
                </a:lnTo>
                <a:lnTo>
                  <a:pt x="2596" y="261"/>
                </a:lnTo>
                <a:lnTo>
                  <a:pt x="2601" y="256"/>
                </a:lnTo>
                <a:lnTo>
                  <a:pt x="2605" y="258"/>
                </a:lnTo>
                <a:lnTo>
                  <a:pt x="2614" y="265"/>
                </a:lnTo>
                <a:lnTo>
                  <a:pt x="2616" y="265"/>
                </a:lnTo>
                <a:lnTo>
                  <a:pt x="2635" y="250"/>
                </a:lnTo>
                <a:lnTo>
                  <a:pt x="2643" y="245"/>
                </a:lnTo>
                <a:lnTo>
                  <a:pt x="2646" y="243"/>
                </a:lnTo>
                <a:lnTo>
                  <a:pt x="2654" y="252"/>
                </a:lnTo>
                <a:lnTo>
                  <a:pt x="2670" y="270"/>
                </a:lnTo>
                <a:lnTo>
                  <a:pt x="2680" y="282"/>
                </a:lnTo>
                <a:lnTo>
                  <a:pt x="2687" y="292"/>
                </a:lnTo>
                <a:lnTo>
                  <a:pt x="2688" y="293"/>
                </a:lnTo>
                <a:lnTo>
                  <a:pt x="2693" y="301"/>
                </a:lnTo>
                <a:lnTo>
                  <a:pt x="2701" y="309"/>
                </a:lnTo>
                <a:lnTo>
                  <a:pt x="2703" y="312"/>
                </a:lnTo>
                <a:lnTo>
                  <a:pt x="2712" y="324"/>
                </a:lnTo>
                <a:lnTo>
                  <a:pt x="2713" y="325"/>
                </a:lnTo>
                <a:lnTo>
                  <a:pt x="2707" y="334"/>
                </a:lnTo>
                <a:lnTo>
                  <a:pt x="2699" y="343"/>
                </a:lnTo>
                <a:lnTo>
                  <a:pt x="2698" y="345"/>
                </a:lnTo>
                <a:lnTo>
                  <a:pt x="2688" y="360"/>
                </a:lnTo>
                <a:lnTo>
                  <a:pt x="2682" y="367"/>
                </a:lnTo>
                <a:lnTo>
                  <a:pt x="2678" y="372"/>
                </a:lnTo>
                <a:lnTo>
                  <a:pt x="2677" y="375"/>
                </a:lnTo>
                <a:lnTo>
                  <a:pt x="2676" y="376"/>
                </a:lnTo>
                <a:lnTo>
                  <a:pt x="2672" y="377"/>
                </a:lnTo>
                <a:lnTo>
                  <a:pt x="2671" y="378"/>
                </a:lnTo>
                <a:lnTo>
                  <a:pt x="2666" y="381"/>
                </a:lnTo>
                <a:lnTo>
                  <a:pt x="2649" y="389"/>
                </a:lnTo>
                <a:lnTo>
                  <a:pt x="2633" y="398"/>
                </a:lnTo>
                <a:lnTo>
                  <a:pt x="2630" y="399"/>
                </a:lnTo>
                <a:lnTo>
                  <a:pt x="2618" y="407"/>
                </a:lnTo>
                <a:lnTo>
                  <a:pt x="2643" y="426"/>
                </a:lnTo>
                <a:lnTo>
                  <a:pt x="2653" y="435"/>
                </a:lnTo>
                <a:lnTo>
                  <a:pt x="2659" y="439"/>
                </a:lnTo>
                <a:lnTo>
                  <a:pt x="2669" y="447"/>
                </a:lnTo>
                <a:lnTo>
                  <a:pt x="2701" y="467"/>
                </a:lnTo>
                <a:lnTo>
                  <a:pt x="2702" y="469"/>
                </a:lnTo>
                <a:lnTo>
                  <a:pt x="2745" y="489"/>
                </a:lnTo>
                <a:lnTo>
                  <a:pt x="2746" y="489"/>
                </a:lnTo>
                <a:lnTo>
                  <a:pt x="2776" y="504"/>
                </a:lnTo>
                <a:lnTo>
                  <a:pt x="2790" y="511"/>
                </a:lnTo>
                <a:lnTo>
                  <a:pt x="2805" y="519"/>
                </a:lnTo>
                <a:lnTo>
                  <a:pt x="2808" y="519"/>
                </a:lnTo>
                <a:lnTo>
                  <a:pt x="2811" y="524"/>
                </a:lnTo>
                <a:lnTo>
                  <a:pt x="2811" y="525"/>
                </a:lnTo>
                <a:lnTo>
                  <a:pt x="2811" y="526"/>
                </a:lnTo>
                <a:lnTo>
                  <a:pt x="2810" y="526"/>
                </a:lnTo>
                <a:lnTo>
                  <a:pt x="2809" y="526"/>
                </a:lnTo>
                <a:lnTo>
                  <a:pt x="2809" y="527"/>
                </a:lnTo>
                <a:lnTo>
                  <a:pt x="2806" y="532"/>
                </a:lnTo>
                <a:lnTo>
                  <a:pt x="2806" y="535"/>
                </a:lnTo>
                <a:lnTo>
                  <a:pt x="2806" y="536"/>
                </a:lnTo>
                <a:lnTo>
                  <a:pt x="2809" y="537"/>
                </a:lnTo>
                <a:lnTo>
                  <a:pt x="2808" y="541"/>
                </a:lnTo>
                <a:lnTo>
                  <a:pt x="2809" y="543"/>
                </a:lnTo>
                <a:lnTo>
                  <a:pt x="2809" y="545"/>
                </a:lnTo>
                <a:lnTo>
                  <a:pt x="2809" y="546"/>
                </a:lnTo>
                <a:lnTo>
                  <a:pt x="2809" y="548"/>
                </a:lnTo>
                <a:lnTo>
                  <a:pt x="2810" y="551"/>
                </a:lnTo>
                <a:lnTo>
                  <a:pt x="2809" y="553"/>
                </a:lnTo>
                <a:lnTo>
                  <a:pt x="2809" y="554"/>
                </a:lnTo>
                <a:lnTo>
                  <a:pt x="2808" y="554"/>
                </a:lnTo>
                <a:lnTo>
                  <a:pt x="2810" y="556"/>
                </a:lnTo>
                <a:lnTo>
                  <a:pt x="2811" y="556"/>
                </a:lnTo>
                <a:lnTo>
                  <a:pt x="2810" y="557"/>
                </a:lnTo>
                <a:lnTo>
                  <a:pt x="2810" y="558"/>
                </a:lnTo>
                <a:lnTo>
                  <a:pt x="2811" y="558"/>
                </a:lnTo>
                <a:lnTo>
                  <a:pt x="2811" y="559"/>
                </a:lnTo>
                <a:lnTo>
                  <a:pt x="2814" y="561"/>
                </a:lnTo>
                <a:lnTo>
                  <a:pt x="2815" y="561"/>
                </a:lnTo>
                <a:lnTo>
                  <a:pt x="2818" y="562"/>
                </a:lnTo>
                <a:lnTo>
                  <a:pt x="2819" y="564"/>
                </a:lnTo>
                <a:lnTo>
                  <a:pt x="2824" y="572"/>
                </a:lnTo>
                <a:lnTo>
                  <a:pt x="2826" y="573"/>
                </a:lnTo>
                <a:lnTo>
                  <a:pt x="2831" y="573"/>
                </a:lnTo>
                <a:lnTo>
                  <a:pt x="2830" y="579"/>
                </a:lnTo>
                <a:lnTo>
                  <a:pt x="2831" y="579"/>
                </a:lnTo>
                <a:lnTo>
                  <a:pt x="2832" y="579"/>
                </a:lnTo>
                <a:lnTo>
                  <a:pt x="2829" y="588"/>
                </a:lnTo>
                <a:lnTo>
                  <a:pt x="2829" y="589"/>
                </a:lnTo>
                <a:lnTo>
                  <a:pt x="2827" y="590"/>
                </a:lnTo>
                <a:lnTo>
                  <a:pt x="2826" y="590"/>
                </a:lnTo>
                <a:lnTo>
                  <a:pt x="2825" y="590"/>
                </a:lnTo>
                <a:lnTo>
                  <a:pt x="2825" y="593"/>
                </a:lnTo>
                <a:lnTo>
                  <a:pt x="2825" y="595"/>
                </a:lnTo>
                <a:lnTo>
                  <a:pt x="2822" y="600"/>
                </a:lnTo>
                <a:lnTo>
                  <a:pt x="2820" y="599"/>
                </a:lnTo>
                <a:lnTo>
                  <a:pt x="2819" y="599"/>
                </a:lnTo>
                <a:lnTo>
                  <a:pt x="2819" y="600"/>
                </a:lnTo>
                <a:lnTo>
                  <a:pt x="2814" y="606"/>
                </a:lnTo>
                <a:lnTo>
                  <a:pt x="2814" y="607"/>
                </a:lnTo>
                <a:lnTo>
                  <a:pt x="2811" y="611"/>
                </a:lnTo>
                <a:lnTo>
                  <a:pt x="2809" y="615"/>
                </a:lnTo>
                <a:lnTo>
                  <a:pt x="2808" y="615"/>
                </a:lnTo>
                <a:lnTo>
                  <a:pt x="2804" y="622"/>
                </a:lnTo>
                <a:lnTo>
                  <a:pt x="2803" y="626"/>
                </a:lnTo>
                <a:lnTo>
                  <a:pt x="2803" y="628"/>
                </a:lnTo>
                <a:lnTo>
                  <a:pt x="2802" y="629"/>
                </a:lnTo>
                <a:lnTo>
                  <a:pt x="2802" y="631"/>
                </a:lnTo>
                <a:lnTo>
                  <a:pt x="2803" y="631"/>
                </a:lnTo>
                <a:lnTo>
                  <a:pt x="2803" y="633"/>
                </a:lnTo>
                <a:lnTo>
                  <a:pt x="2802" y="636"/>
                </a:lnTo>
                <a:lnTo>
                  <a:pt x="2802" y="637"/>
                </a:lnTo>
                <a:lnTo>
                  <a:pt x="2804" y="637"/>
                </a:lnTo>
                <a:lnTo>
                  <a:pt x="2804" y="638"/>
                </a:lnTo>
                <a:lnTo>
                  <a:pt x="2804" y="639"/>
                </a:lnTo>
                <a:lnTo>
                  <a:pt x="2805" y="643"/>
                </a:lnTo>
                <a:lnTo>
                  <a:pt x="2806" y="645"/>
                </a:lnTo>
                <a:lnTo>
                  <a:pt x="2808" y="647"/>
                </a:lnTo>
                <a:lnTo>
                  <a:pt x="2805" y="648"/>
                </a:lnTo>
                <a:lnTo>
                  <a:pt x="2806" y="649"/>
                </a:lnTo>
                <a:lnTo>
                  <a:pt x="2808" y="652"/>
                </a:lnTo>
                <a:lnTo>
                  <a:pt x="2808" y="658"/>
                </a:lnTo>
                <a:lnTo>
                  <a:pt x="2808" y="660"/>
                </a:lnTo>
                <a:lnTo>
                  <a:pt x="2809" y="665"/>
                </a:lnTo>
                <a:lnTo>
                  <a:pt x="2810" y="666"/>
                </a:lnTo>
                <a:lnTo>
                  <a:pt x="2811" y="669"/>
                </a:lnTo>
                <a:lnTo>
                  <a:pt x="2811" y="670"/>
                </a:lnTo>
                <a:lnTo>
                  <a:pt x="2813" y="671"/>
                </a:lnTo>
                <a:lnTo>
                  <a:pt x="2814" y="674"/>
                </a:lnTo>
                <a:lnTo>
                  <a:pt x="2814" y="675"/>
                </a:lnTo>
                <a:lnTo>
                  <a:pt x="2818" y="680"/>
                </a:lnTo>
                <a:lnTo>
                  <a:pt x="2819" y="681"/>
                </a:lnTo>
                <a:lnTo>
                  <a:pt x="2824" y="685"/>
                </a:lnTo>
                <a:lnTo>
                  <a:pt x="2827" y="687"/>
                </a:lnTo>
                <a:lnTo>
                  <a:pt x="2829" y="690"/>
                </a:lnTo>
                <a:lnTo>
                  <a:pt x="2830" y="692"/>
                </a:lnTo>
                <a:lnTo>
                  <a:pt x="2830" y="695"/>
                </a:lnTo>
                <a:lnTo>
                  <a:pt x="2831" y="698"/>
                </a:lnTo>
                <a:lnTo>
                  <a:pt x="2830" y="701"/>
                </a:lnTo>
                <a:lnTo>
                  <a:pt x="2827" y="703"/>
                </a:lnTo>
                <a:lnTo>
                  <a:pt x="2826" y="705"/>
                </a:lnTo>
                <a:lnTo>
                  <a:pt x="2825" y="706"/>
                </a:lnTo>
                <a:lnTo>
                  <a:pt x="2822" y="710"/>
                </a:lnTo>
                <a:lnTo>
                  <a:pt x="2821" y="711"/>
                </a:lnTo>
                <a:lnTo>
                  <a:pt x="2820" y="712"/>
                </a:lnTo>
                <a:lnTo>
                  <a:pt x="2819" y="713"/>
                </a:lnTo>
                <a:lnTo>
                  <a:pt x="2818" y="714"/>
                </a:lnTo>
                <a:lnTo>
                  <a:pt x="2818" y="716"/>
                </a:lnTo>
                <a:lnTo>
                  <a:pt x="2818" y="719"/>
                </a:lnTo>
                <a:lnTo>
                  <a:pt x="2816" y="721"/>
                </a:lnTo>
                <a:lnTo>
                  <a:pt x="2816" y="723"/>
                </a:lnTo>
                <a:lnTo>
                  <a:pt x="2816" y="724"/>
                </a:lnTo>
                <a:lnTo>
                  <a:pt x="2815" y="726"/>
                </a:lnTo>
                <a:lnTo>
                  <a:pt x="2816" y="728"/>
                </a:lnTo>
                <a:lnTo>
                  <a:pt x="2818" y="729"/>
                </a:lnTo>
                <a:lnTo>
                  <a:pt x="2819" y="730"/>
                </a:lnTo>
                <a:lnTo>
                  <a:pt x="2818" y="732"/>
                </a:lnTo>
                <a:lnTo>
                  <a:pt x="2819" y="733"/>
                </a:lnTo>
                <a:lnTo>
                  <a:pt x="2819" y="734"/>
                </a:lnTo>
                <a:lnTo>
                  <a:pt x="2821" y="735"/>
                </a:lnTo>
                <a:lnTo>
                  <a:pt x="2821" y="737"/>
                </a:lnTo>
                <a:lnTo>
                  <a:pt x="2821" y="738"/>
                </a:lnTo>
                <a:lnTo>
                  <a:pt x="2821" y="739"/>
                </a:lnTo>
                <a:lnTo>
                  <a:pt x="2820" y="739"/>
                </a:lnTo>
                <a:lnTo>
                  <a:pt x="2820" y="740"/>
                </a:lnTo>
                <a:lnTo>
                  <a:pt x="2821" y="742"/>
                </a:lnTo>
                <a:lnTo>
                  <a:pt x="2821" y="743"/>
                </a:lnTo>
                <a:lnTo>
                  <a:pt x="2821" y="744"/>
                </a:lnTo>
                <a:lnTo>
                  <a:pt x="2821" y="745"/>
                </a:lnTo>
                <a:lnTo>
                  <a:pt x="2821" y="746"/>
                </a:lnTo>
                <a:lnTo>
                  <a:pt x="2820" y="749"/>
                </a:lnTo>
                <a:lnTo>
                  <a:pt x="2820" y="750"/>
                </a:lnTo>
                <a:lnTo>
                  <a:pt x="2819" y="751"/>
                </a:lnTo>
                <a:lnTo>
                  <a:pt x="2816" y="754"/>
                </a:lnTo>
                <a:lnTo>
                  <a:pt x="2815" y="754"/>
                </a:lnTo>
                <a:lnTo>
                  <a:pt x="2814" y="754"/>
                </a:lnTo>
                <a:lnTo>
                  <a:pt x="2813" y="754"/>
                </a:lnTo>
                <a:lnTo>
                  <a:pt x="2810" y="755"/>
                </a:lnTo>
                <a:lnTo>
                  <a:pt x="2810" y="756"/>
                </a:lnTo>
                <a:lnTo>
                  <a:pt x="2810" y="760"/>
                </a:lnTo>
                <a:lnTo>
                  <a:pt x="2808" y="761"/>
                </a:lnTo>
                <a:lnTo>
                  <a:pt x="2809" y="764"/>
                </a:lnTo>
                <a:lnTo>
                  <a:pt x="2809" y="769"/>
                </a:lnTo>
                <a:lnTo>
                  <a:pt x="2809" y="770"/>
                </a:lnTo>
                <a:lnTo>
                  <a:pt x="2808" y="771"/>
                </a:lnTo>
                <a:lnTo>
                  <a:pt x="2806" y="772"/>
                </a:lnTo>
                <a:lnTo>
                  <a:pt x="2803" y="775"/>
                </a:lnTo>
                <a:lnTo>
                  <a:pt x="2802" y="775"/>
                </a:lnTo>
                <a:lnTo>
                  <a:pt x="2800" y="775"/>
                </a:lnTo>
                <a:lnTo>
                  <a:pt x="2800" y="776"/>
                </a:lnTo>
                <a:lnTo>
                  <a:pt x="2802" y="777"/>
                </a:lnTo>
                <a:lnTo>
                  <a:pt x="2803" y="777"/>
                </a:lnTo>
                <a:lnTo>
                  <a:pt x="2804" y="777"/>
                </a:lnTo>
                <a:lnTo>
                  <a:pt x="2806" y="778"/>
                </a:lnTo>
                <a:lnTo>
                  <a:pt x="2808" y="780"/>
                </a:lnTo>
                <a:lnTo>
                  <a:pt x="2808" y="781"/>
                </a:lnTo>
                <a:lnTo>
                  <a:pt x="2806" y="783"/>
                </a:lnTo>
                <a:lnTo>
                  <a:pt x="2806" y="785"/>
                </a:lnTo>
                <a:lnTo>
                  <a:pt x="2805" y="786"/>
                </a:lnTo>
                <a:lnTo>
                  <a:pt x="2804" y="787"/>
                </a:lnTo>
                <a:lnTo>
                  <a:pt x="2799" y="793"/>
                </a:lnTo>
                <a:lnTo>
                  <a:pt x="2797" y="797"/>
                </a:lnTo>
                <a:lnTo>
                  <a:pt x="2793" y="802"/>
                </a:lnTo>
                <a:lnTo>
                  <a:pt x="2790" y="806"/>
                </a:lnTo>
                <a:lnTo>
                  <a:pt x="2790" y="808"/>
                </a:lnTo>
                <a:lnTo>
                  <a:pt x="2789" y="813"/>
                </a:lnTo>
                <a:lnTo>
                  <a:pt x="2789" y="814"/>
                </a:lnTo>
                <a:lnTo>
                  <a:pt x="2787" y="817"/>
                </a:lnTo>
                <a:lnTo>
                  <a:pt x="2786" y="818"/>
                </a:lnTo>
                <a:lnTo>
                  <a:pt x="2784" y="820"/>
                </a:lnTo>
                <a:lnTo>
                  <a:pt x="2784" y="824"/>
                </a:lnTo>
                <a:lnTo>
                  <a:pt x="2782" y="826"/>
                </a:lnTo>
                <a:lnTo>
                  <a:pt x="2781" y="828"/>
                </a:lnTo>
                <a:lnTo>
                  <a:pt x="2781" y="831"/>
                </a:lnTo>
                <a:lnTo>
                  <a:pt x="2779" y="834"/>
                </a:lnTo>
                <a:lnTo>
                  <a:pt x="2777" y="838"/>
                </a:lnTo>
                <a:lnTo>
                  <a:pt x="2773" y="842"/>
                </a:lnTo>
                <a:lnTo>
                  <a:pt x="2772" y="844"/>
                </a:lnTo>
                <a:lnTo>
                  <a:pt x="2770" y="846"/>
                </a:lnTo>
                <a:lnTo>
                  <a:pt x="2767" y="854"/>
                </a:lnTo>
                <a:lnTo>
                  <a:pt x="2765" y="857"/>
                </a:lnTo>
                <a:lnTo>
                  <a:pt x="2763" y="860"/>
                </a:lnTo>
                <a:lnTo>
                  <a:pt x="2761" y="861"/>
                </a:lnTo>
                <a:lnTo>
                  <a:pt x="2760" y="862"/>
                </a:lnTo>
                <a:lnTo>
                  <a:pt x="2758" y="863"/>
                </a:lnTo>
                <a:lnTo>
                  <a:pt x="2757" y="865"/>
                </a:lnTo>
                <a:lnTo>
                  <a:pt x="2755" y="865"/>
                </a:lnTo>
                <a:lnTo>
                  <a:pt x="2752" y="870"/>
                </a:lnTo>
                <a:lnTo>
                  <a:pt x="2752" y="871"/>
                </a:lnTo>
                <a:lnTo>
                  <a:pt x="2751" y="872"/>
                </a:lnTo>
                <a:lnTo>
                  <a:pt x="2750" y="873"/>
                </a:lnTo>
                <a:lnTo>
                  <a:pt x="2749" y="874"/>
                </a:lnTo>
                <a:lnTo>
                  <a:pt x="2749" y="876"/>
                </a:lnTo>
                <a:lnTo>
                  <a:pt x="2747" y="877"/>
                </a:lnTo>
                <a:lnTo>
                  <a:pt x="2746" y="883"/>
                </a:lnTo>
                <a:lnTo>
                  <a:pt x="2745" y="884"/>
                </a:lnTo>
                <a:lnTo>
                  <a:pt x="2742" y="886"/>
                </a:lnTo>
                <a:lnTo>
                  <a:pt x="2742" y="887"/>
                </a:lnTo>
                <a:lnTo>
                  <a:pt x="2741" y="889"/>
                </a:lnTo>
                <a:lnTo>
                  <a:pt x="2740" y="889"/>
                </a:lnTo>
                <a:lnTo>
                  <a:pt x="2739" y="890"/>
                </a:lnTo>
                <a:lnTo>
                  <a:pt x="2739" y="892"/>
                </a:lnTo>
                <a:lnTo>
                  <a:pt x="2738" y="894"/>
                </a:lnTo>
                <a:lnTo>
                  <a:pt x="2736" y="895"/>
                </a:lnTo>
                <a:lnTo>
                  <a:pt x="2735" y="897"/>
                </a:lnTo>
                <a:lnTo>
                  <a:pt x="2735" y="898"/>
                </a:lnTo>
                <a:lnTo>
                  <a:pt x="2735" y="899"/>
                </a:lnTo>
                <a:lnTo>
                  <a:pt x="2734" y="900"/>
                </a:lnTo>
                <a:lnTo>
                  <a:pt x="2733" y="910"/>
                </a:lnTo>
                <a:lnTo>
                  <a:pt x="2728" y="908"/>
                </a:lnTo>
                <a:lnTo>
                  <a:pt x="2726" y="906"/>
                </a:lnTo>
                <a:lnTo>
                  <a:pt x="2719" y="903"/>
                </a:lnTo>
                <a:lnTo>
                  <a:pt x="2713" y="898"/>
                </a:lnTo>
                <a:lnTo>
                  <a:pt x="2710" y="897"/>
                </a:lnTo>
                <a:lnTo>
                  <a:pt x="2701" y="892"/>
                </a:lnTo>
                <a:lnTo>
                  <a:pt x="2696" y="910"/>
                </a:lnTo>
                <a:lnTo>
                  <a:pt x="2696" y="913"/>
                </a:lnTo>
                <a:lnTo>
                  <a:pt x="2696" y="915"/>
                </a:lnTo>
                <a:lnTo>
                  <a:pt x="2696" y="918"/>
                </a:lnTo>
                <a:lnTo>
                  <a:pt x="2694" y="919"/>
                </a:lnTo>
                <a:lnTo>
                  <a:pt x="2692" y="919"/>
                </a:lnTo>
                <a:lnTo>
                  <a:pt x="2690" y="921"/>
                </a:lnTo>
                <a:lnTo>
                  <a:pt x="2688" y="922"/>
                </a:lnTo>
                <a:lnTo>
                  <a:pt x="2686" y="924"/>
                </a:lnTo>
                <a:lnTo>
                  <a:pt x="2685" y="926"/>
                </a:lnTo>
                <a:lnTo>
                  <a:pt x="2685" y="927"/>
                </a:lnTo>
                <a:lnTo>
                  <a:pt x="2682" y="927"/>
                </a:lnTo>
                <a:lnTo>
                  <a:pt x="2682" y="929"/>
                </a:lnTo>
                <a:lnTo>
                  <a:pt x="2681" y="930"/>
                </a:lnTo>
                <a:lnTo>
                  <a:pt x="2680" y="932"/>
                </a:lnTo>
                <a:lnTo>
                  <a:pt x="2677" y="936"/>
                </a:lnTo>
                <a:lnTo>
                  <a:pt x="2677" y="937"/>
                </a:lnTo>
                <a:lnTo>
                  <a:pt x="2674" y="941"/>
                </a:lnTo>
                <a:lnTo>
                  <a:pt x="2674" y="942"/>
                </a:lnTo>
                <a:lnTo>
                  <a:pt x="2672" y="943"/>
                </a:lnTo>
                <a:lnTo>
                  <a:pt x="2671" y="945"/>
                </a:lnTo>
                <a:lnTo>
                  <a:pt x="2670" y="946"/>
                </a:lnTo>
                <a:lnTo>
                  <a:pt x="2665" y="951"/>
                </a:lnTo>
                <a:lnTo>
                  <a:pt x="2664" y="953"/>
                </a:lnTo>
                <a:lnTo>
                  <a:pt x="2662" y="956"/>
                </a:lnTo>
                <a:lnTo>
                  <a:pt x="2662" y="958"/>
                </a:lnTo>
                <a:lnTo>
                  <a:pt x="2661" y="958"/>
                </a:lnTo>
                <a:lnTo>
                  <a:pt x="2660" y="962"/>
                </a:lnTo>
                <a:lnTo>
                  <a:pt x="2659" y="963"/>
                </a:lnTo>
                <a:lnTo>
                  <a:pt x="2658" y="964"/>
                </a:lnTo>
                <a:lnTo>
                  <a:pt x="2658" y="966"/>
                </a:lnTo>
                <a:lnTo>
                  <a:pt x="2658" y="967"/>
                </a:lnTo>
                <a:lnTo>
                  <a:pt x="2656" y="968"/>
                </a:lnTo>
                <a:lnTo>
                  <a:pt x="2655" y="969"/>
                </a:lnTo>
                <a:lnTo>
                  <a:pt x="2655" y="972"/>
                </a:lnTo>
                <a:lnTo>
                  <a:pt x="2654" y="974"/>
                </a:lnTo>
                <a:lnTo>
                  <a:pt x="2651" y="978"/>
                </a:lnTo>
                <a:lnTo>
                  <a:pt x="2648" y="982"/>
                </a:lnTo>
                <a:lnTo>
                  <a:pt x="2645" y="984"/>
                </a:lnTo>
                <a:lnTo>
                  <a:pt x="2644" y="987"/>
                </a:lnTo>
                <a:lnTo>
                  <a:pt x="2643" y="989"/>
                </a:lnTo>
                <a:lnTo>
                  <a:pt x="2640" y="991"/>
                </a:lnTo>
                <a:lnTo>
                  <a:pt x="2633" y="1000"/>
                </a:lnTo>
                <a:lnTo>
                  <a:pt x="2626" y="1007"/>
                </a:lnTo>
                <a:lnTo>
                  <a:pt x="2623" y="1011"/>
                </a:lnTo>
                <a:lnTo>
                  <a:pt x="2621" y="1011"/>
                </a:lnTo>
                <a:lnTo>
                  <a:pt x="2617" y="1012"/>
                </a:lnTo>
                <a:lnTo>
                  <a:pt x="2611" y="1014"/>
                </a:lnTo>
                <a:lnTo>
                  <a:pt x="2596" y="1019"/>
                </a:lnTo>
                <a:lnTo>
                  <a:pt x="2597" y="1021"/>
                </a:lnTo>
                <a:lnTo>
                  <a:pt x="2598" y="1025"/>
                </a:lnTo>
                <a:lnTo>
                  <a:pt x="2600" y="1026"/>
                </a:lnTo>
                <a:lnTo>
                  <a:pt x="2600" y="1027"/>
                </a:lnTo>
                <a:lnTo>
                  <a:pt x="2601" y="1028"/>
                </a:lnTo>
                <a:lnTo>
                  <a:pt x="2601" y="1031"/>
                </a:lnTo>
                <a:lnTo>
                  <a:pt x="2602" y="1032"/>
                </a:lnTo>
                <a:lnTo>
                  <a:pt x="2602" y="1033"/>
                </a:lnTo>
                <a:lnTo>
                  <a:pt x="2605" y="1038"/>
                </a:lnTo>
                <a:lnTo>
                  <a:pt x="2607" y="1046"/>
                </a:lnTo>
                <a:lnTo>
                  <a:pt x="2608" y="1048"/>
                </a:lnTo>
                <a:lnTo>
                  <a:pt x="2621" y="1073"/>
                </a:lnTo>
                <a:lnTo>
                  <a:pt x="2621" y="1074"/>
                </a:lnTo>
                <a:lnTo>
                  <a:pt x="2624" y="1080"/>
                </a:lnTo>
                <a:lnTo>
                  <a:pt x="2624" y="1081"/>
                </a:lnTo>
                <a:lnTo>
                  <a:pt x="2629" y="1089"/>
                </a:lnTo>
                <a:lnTo>
                  <a:pt x="2633" y="1095"/>
                </a:lnTo>
                <a:lnTo>
                  <a:pt x="2638" y="1105"/>
                </a:lnTo>
                <a:lnTo>
                  <a:pt x="2639" y="1106"/>
                </a:lnTo>
                <a:lnTo>
                  <a:pt x="2639" y="1107"/>
                </a:lnTo>
                <a:lnTo>
                  <a:pt x="2639" y="1108"/>
                </a:lnTo>
                <a:lnTo>
                  <a:pt x="2642" y="1108"/>
                </a:lnTo>
                <a:lnTo>
                  <a:pt x="2643" y="1108"/>
                </a:lnTo>
                <a:lnTo>
                  <a:pt x="2649" y="1107"/>
                </a:lnTo>
                <a:lnTo>
                  <a:pt x="2650" y="1107"/>
                </a:lnTo>
                <a:lnTo>
                  <a:pt x="2653" y="1107"/>
                </a:lnTo>
                <a:lnTo>
                  <a:pt x="2653" y="1108"/>
                </a:lnTo>
                <a:lnTo>
                  <a:pt x="2651" y="1110"/>
                </a:lnTo>
                <a:lnTo>
                  <a:pt x="2651" y="1112"/>
                </a:lnTo>
                <a:lnTo>
                  <a:pt x="2651" y="1113"/>
                </a:lnTo>
                <a:lnTo>
                  <a:pt x="2651" y="1116"/>
                </a:lnTo>
                <a:lnTo>
                  <a:pt x="2653" y="1117"/>
                </a:lnTo>
                <a:lnTo>
                  <a:pt x="2669" y="1126"/>
                </a:lnTo>
                <a:lnTo>
                  <a:pt x="2671" y="1128"/>
                </a:lnTo>
                <a:lnTo>
                  <a:pt x="2674" y="1129"/>
                </a:lnTo>
                <a:lnTo>
                  <a:pt x="2674" y="1131"/>
                </a:lnTo>
                <a:lnTo>
                  <a:pt x="2683" y="1137"/>
                </a:lnTo>
                <a:lnTo>
                  <a:pt x="2682" y="1140"/>
                </a:lnTo>
                <a:lnTo>
                  <a:pt x="2681" y="1140"/>
                </a:lnTo>
                <a:lnTo>
                  <a:pt x="2681" y="1142"/>
                </a:lnTo>
                <a:lnTo>
                  <a:pt x="2680" y="1143"/>
                </a:lnTo>
                <a:lnTo>
                  <a:pt x="2678" y="1144"/>
                </a:lnTo>
                <a:lnTo>
                  <a:pt x="2677" y="1144"/>
                </a:lnTo>
                <a:lnTo>
                  <a:pt x="2677" y="1145"/>
                </a:lnTo>
                <a:lnTo>
                  <a:pt x="2676" y="1145"/>
                </a:lnTo>
                <a:lnTo>
                  <a:pt x="2675" y="1145"/>
                </a:lnTo>
                <a:lnTo>
                  <a:pt x="2674" y="1145"/>
                </a:lnTo>
                <a:lnTo>
                  <a:pt x="2672" y="1145"/>
                </a:lnTo>
                <a:lnTo>
                  <a:pt x="2672" y="1147"/>
                </a:lnTo>
                <a:lnTo>
                  <a:pt x="2671" y="1147"/>
                </a:lnTo>
                <a:lnTo>
                  <a:pt x="2671" y="1148"/>
                </a:lnTo>
                <a:lnTo>
                  <a:pt x="2671" y="1149"/>
                </a:lnTo>
                <a:lnTo>
                  <a:pt x="2670" y="1150"/>
                </a:lnTo>
                <a:lnTo>
                  <a:pt x="2670" y="1151"/>
                </a:lnTo>
                <a:lnTo>
                  <a:pt x="2669" y="1151"/>
                </a:lnTo>
                <a:lnTo>
                  <a:pt x="2667" y="1153"/>
                </a:lnTo>
                <a:lnTo>
                  <a:pt x="2666" y="1155"/>
                </a:lnTo>
                <a:lnTo>
                  <a:pt x="2665" y="1155"/>
                </a:lnTo>
                <a:lnTo>
                  <a:pt x="2664" y="1156"/>
                </a:lnTo>
                <a:lnTo>
                  <a:pt x="2664" y="1158"/>
                </a:lnTo>
                <a:lnTo>
                  <a:pt x="2662" y="1158"/>
                </a:lnTo>
                <a:lnTo>
                  <a:pt x="2664" y="1159"/>
                </a:lnTo>
                <a:lnTo>
                  <a:pt x="2662" y="1160"/>
                </a:lnTo>
                <a:lnTo>
                  <a:pt x="2661" y="1161"/>
                </a:lnTo>
                <a:lnTo>
                  <a:pt x="2662" y="1164"/>
                </a:lnTo>
                <a:lnTo>
                  <a:pt x="2661" y="1164"/>
                </a:lnTo>
                <a:lnTo>
                  <a:pt x="2660" y="1167"/>
                </a:lnTo>
                <a:lnTo>
                  <a:pt x="2659" y="1169"/>
                </a:lnTo>
                <a:lnTo>
                  <a:pt x="2659" y="1170"/>
                </a:lnTo>
                <a:lnTo>
                  <a:pt x="2659" y="1171"/>
                </a:lnTo>
                <a:lnTo>
                  <a:pt x="2658" y="1174"/>
                </a:lnTo>
                <a:lnTo>
                  <a:pt x="2658" y="1175"/>
                </a:lnTo>
                <a:lnTo>
                  <a:pt x="2656" y="1177"/>
                </a:lnTo>
                <a:lnTo>
                  <a:pt x="2656" y="1180"/>
                </a:lnTo>
                <a:lnTo>
                  <a:pt x="2655" y="1183"/>
                </a:lnTo>
                <a:lnTo>
                  <a:pt x="2655" y="1185"/>
                </a:lnTo>
                <a:lnTo>
                  <a:pt x="2656" y="1186"/>
                </a:lnTo>
                <a:lnTo>
                  <a:pt x="2655" y="1188"/>
                </a:lnTo>
                <a:lnTo>
                  <a:pt x="2655" y="1190"/>
                </a:lnTo>
                <a:lnTo>
                  <a:pt x="2655" y="1191"/>
                </a:lnTo>
                <a:lnTo>
                  <a:pt x="2655" y="1196"/>
                </a:lnTo>
                <a:lnTo>
                  <a:pt x="2655" y="1198"/>
                </a:lnTo>
                <a:lnTo>
                  <a:pt x="2655" y="1201"/>
                </a:lnTo>
                <a:lnTo>
                  <a:pt x="2655" y="1202"/>
                </a:lnTo>
                <a:lnTo>
                  <a:pt x="2655" y="1203"/>
                </a:lnTo>
                <a:lnTo>
                  <a:pt x="2653" y="1206"/>
                </a:lnTo>
                <a:lnTo>
                  <a:pt x="2649" y="1212"/>
                </a:lnTo>
                <a:lnTo>
                  <a:pt x="2649" y="1213"/>
                </a:lnTo>
                <a:lnTo>
                  <a:pt x="2648" y="1213"/>
                </a:lnTo>
                <a:lnTo>
                  <a:pt x="2645" y="1217"/>
                </a:lnTo>
                <a:lnTo>
                  <a:pt x="2645" y="1218"/>
                </a:lnTo>
                <a:lnTo>
                  <a:pt x="2644" y="1218"/>
                </a:lnTo>
                <a:lnTo>
                  <a:pt x="2644" y="1219"/>
                </a:lnTo>
                <a:lnTo>
                  <a:pt x="2644" y="1220"/>
                </a:lnTo>
                <a:lnTo>
                  <a:pt x="2643" y="1222"/>
                </a:lnTo>
                <a:lnTo>
                  <a:pt x="2643" y="1223"/>
                </a:lnTo>
                <a:lnTo>
                  <a:pt x="2643" y="1224"/>
                </a:lnTo>
                <a:lnTo>
                  <a:pt x="2643" y="1225"/>
                </a:lnTo>
                <a:lnTo>
                  <a:pt x="2643" y="1228"/>
                </a:lnTo>
                <a:lnTo>
                  <a:pt x="2642" y="1229"/>
                </a:lnTo>
                <a:lnTo>
                  <a:pt x="2642" y="1230"/>
                </a:lnTo>
                <a:lnTo>
                  <a:pt x="2640" y="1233"/>
                </a:lnTo>
                <a:lnTo>
                  <a:pt x="2638" y="1235"/>
                </a:lnTo>
                <a:lnTo>
                  <a:pt x="2638" y="1236"/>
                </a:lnTo>
                <a:lnTo>
                  <a:pt x="2638" y="1238"/>
                </a:lnTo>
                <a:lnTo>
                  <a:pt x="2638" y="1240"/>
                </a:lnTo>
                <a:lnTo>
                  <a:pt x="2638" y="1241"/>
                </a:lnTo>
                <a:lnTo>
                  <a:pt x="2637" y="1246"/>
                </a:lnTo>
                <a:lnTo>
                  <a:pt x="2635" y="1248"/>
                </a:lnTo>
                <a:lnTo>
                  <a:pt x="2633" y="1251"/>
                </a:lnTo>
                <a:lnTo>
                  <a:pt x="2633" y="1252"/>
                </a:lnTo>
                <a:lnTo>
                  <a:pt x="2634" y="1254"/>
                </a:lnTo>
                <a:lnTo>
                  <a:pt x="2633" y="1257"/>
                </a:lnTo>
                <a:lnTo>
                  <a:pt x="2630" y="1257"/>
                </a:lnTo>
                <a:lnTo>
                  <a:pt x="2628" y="1257"/>
                </a:lnTo>
                <a:lnTo>
                  <a:pt x="2626" y="1257"/>
                </a:lnTo>
                <a:lnTo>
                  <a:pt x="2624" y="1257"/>
                </a:lnTo>
                <a:lnTo>
                  <a:pt x="2622" y="1256"/>
                </a:lnTo>
                <a:lnTo>
                  <a:pt x="2619" y="1255"/>
                </a:lnTo>
                <a:lnTo>
                  <a:pt x="2618" y="1255"/>
                </a:lnTo>
                <a:lnTo>
                  <a:pt x="2617" y="1254"/>
                </a:lnTo>
                <a:lnTo>
                  <a:pt x="2611" y="1264"/>
                </a:lnTo>
                <a:lnTo>
                  <a:pt x="2605" y="1273"/>
                </a:lnTo>
                <a:lnTo>
                  <a:pt x="2603" y="1275"/>
                </a:lnTo>
                <a:lnTo>
                  <a:pt x="2602" y="1277"/>
                </a:lnTo>
                <a:lnTo>
                  <a:pt x="2600" y="1281"/>
                </a:lnTo>
                <a:lnTo>
                  <a:pt x="2598" y="1282"/>
                </a:lnTo>
                <a:lnTo>
                  <a:pt x="2598" y="1283"/>
                </a:lnTo>
                <a:lnTo>
                  <a:pt x="2597" y="1287"/>
                </a:lnTo>
                <a:lnTo>
                  <a:pt x="2597" y="1288"/>
                </a:lnTo>
                <a:lnTo>
                  <a:pt x="2597" y="1291"/>
                </a:lnTo>
                <a:lnTo>
                  <a:pt x="2595" y="1294"/>
                </a:lnTo>
                <a:lnTo>
                  <a:pt x="2594" y="1296"/>
                </a:lnTo>
                <a:lnTo>
                  <a:pt x="2607" y="1315"/>
                </a:lnTo>
                <a:lnTo>
                  <a:pt x="2616" y="1326"/>
                </a:lnTo>
                <a:lnTo>
                  <a:pt x="2617" y="1329"/>
                </a:lnTo>
                <a:lnTo>
                  <a:pt x="2618" y="1331"/>
                </a:lnTo>
                <a:lnTo>
                  <a:pt x="2619" y="1332"/>
                </a:lnTo>
                <a:lnTo>
                  <a:pt x="2622" y="1339"/>
                </a:lnTo>
                <a:lnTo>
                  <a:pt x="2621" y="1341"/>
                </a:lnTo>
                <a:lnTo>
                  <a:pt x="2621" y="1342"/>
                </a:lnTo>
                <a:lnTo>
                  <a:pt x="2622" y="1344"/>
                </a:lnTo>
                <a:lnTo>
                  <a:pt x="2622" y="1346"/>
                </a:lnTo>
                <a:lnTo>
                  <a:pt x="2622" y="1348"/>
                </a:lnTo>
                <a:lnTo>
                  <a:pt x="2623" y="1351"/>
                </a:lnTo>
                <a:lnTo>
                  <a:pt x="2626" y="1356"/>
                </a:lnTo>
                <a:lnTo>
                  <a:pt x="2627" y="1357"/>
                </a:lnTo>
                <a:lnTo>
                  <a:pt x="2630" y="1355"/>
                </a:lnTo>
                <a:lnTo>
                  <a:pt x="2635" y="1352"/>
                </a:lnTo>
                <a:lnTo>
                  <a:pt x="2642" y="1350"/>
                </a:lnTo>
                <a:lnTo>
                  <a:pt x="2645" y="1347"/>
                </a:lnTo>
                <a:lnTo>
                  <a:pt x="2646" y="1346"/>
                </a:lnTo>
                <a:lnTo>
                  <a:pt x="2651" y="1358"/>
                </a:lnTo>
                <a:lnTo>
                  <a:pt x="2658" y="1367"/>
                </a:lnTo>
                <a:lnTo>
                  <a:pt x="2662" y="1376"/>
                </a:lnTo>
                <a:lnTo>
                  <a:pt x="2666" y="1380"/>
                </a:lnTo>
                <a:lnTo>
                  <a:pt x="2670" y="1385"/>
                </a:lnTo>
                <a:lnTo>
                  <a:pt x="2671" y="1387"/>
                </a:lnTo>
                <a:lnTo>
                  <a:pt x="2674" y="1388"/>
                </a:lnTo>
                <a:lnTo>
                  <a:pt x="2675" y="1390"/>
                </a:lnTo>
                <a:lnTo>
                  <a:pt x="2678" y="1393"/>
                </a:lnTo>
                <a:lnTo>
                  <a:pt x="2680" y="1395"/>
                </a:lnTo>
                <a:lnTo>
                  <a:pt x="2682" y="1401"/>
                </a:lnTo>
                <a:lnTo>
                  <a:pt x="2683" y="1403"/>
                </a:lnTo>
                <a:lnTo>
                  <a:pt x="2685" y="1405"/>
                </a:lnTo>
                <a:lnTo>
                  <a:pt x="2685" y="1406"/>
                </a:lnTo>
                <a:lnTo>
                  <a:pt x="2686" y="1408"/>
                </a:lnTo>
                <a:lnTo>
                  <a:pt x="2686" y="1410"/>
                </a:lnTo>
                <a:lnTo>
                  <a:pt x="2686" y="1411"/>
                </a:lnTo>
                <a:lnTo>
                  <a:pt x="2685" y="1411"/>
                </a:lnTo>
                <a:lnTo>
                  <a:pt x="2683" y="1414"/>
                </a:lnTo>
                <a:lnTo>
                  <a:pt x="2680" y="1421"/>
                </a:lnTo>
                <a:lnTo>
                  <a:pt x="2678" y="1425"/>
                </a:lnTo>
                <a:lnTo>
                  <a:pt x="2676" y="1430"/>
                </a:lnTo>
                <a:lnTo>
                  <a:pt x="2676" y="1431"/>
                </a:lnTo>
                <a:lnTo>
                  <a:pt x="2674" y="1435"/>
                </a:lnTo>
                <a:lnTo>
                  <a:pt x="2671" y="1440"/>
                </a:lnTo>
                <a:lnTo>
                  <a:pt x="2670" y="1442"/>
                </a:lnTo>
                <a:lnTo>
                  <a:pt x="2670" y="1444"/>
                </a:lnTo>
                <a:lnTo>
                  <a:pt x="2666" y="1453"/>
                </a:lnTo>
                <a:lnTo>
                  <a:pt x="2666" y="1454"/>
                </a:lnTo>
                <a:lnTo>
                  <a:pt x="2666" y="1456"/>
                </a:lnTo>
                <a:lnTo>
                  <a:pt x="2665" y="1458"/>
                </a:lnTo>
                <a:lnTo>
                  <a:pt x="2665" y="1461"/>
                </a:lnTo>
                <a:lnTo>
                  <a:pt x="2665" y="1464"/>
                </a:lnTo>
                <a:lnTo>
                  <a:pt x="2664" y="1469"/>
                </a:lnTo>
                <a:lnTo>
                  <a:pt x="2664" y="1472"/>
                </a:lnTo>
                <a:lnTo>
                  <a:pt x="2662" y="1475"/>
                </a:lnTo>
                <a:lnTo>
                  <a:pt x="2661" y="1479"/>
                </a:lnTo>
                <a:lnTo>
                  <a:pt x="2660" y="1485"/>
                </a:lnTo>
                <a:lnTo>
                  <a:pt x="2655" y="1499"/>
                </a:lnTo>
                <a:lnTo>
                  <a:pt x="2653" y="1506"/>
                </a:lnTo>
                <a:lnTo>
                  <a:pt x="2651" y="1507"/>
                </a:lnTo>
                <a:lnTo>
                  <a:pt x="2643" y="1507"/>
                </a:lnTo>
                <a:lnTo>
                  <a:pt x="2632" y="1507"/>
                </a:lnTo>
                <a:lnTo>
                  <a:pt x="2630" y="1507"/>
                </a:lnTo>
                <a:lnTo>
                  <a:pt x="2626" y="1507"/>
                </a:lnTo>
                <a:lnTo>
                  <a:pt x="2623" y="1507"/>
                </a:lnTo>
                <a:lnTo>
                  <a:pt x="2621" y="1509"/>
                </a:lnTo>
                <a:lnTo>
                  <a:pt x="2617" y="1509"/>
                </a:lnTo>
                <a:lnTo>
                  <a:pt x="2614" y="1510"/>
                </a:lnTo>
                <a:lnTo>
                  <a:pt x="2611" y="1510"/>
                </a:lnTo>
                <a:lnTo>
                  <a:pt x="2607" y="1511"/>
                </a:lnTo>
                <a:lnTo>
                  <a:pt x="2605" y="1512"/>
                </a:lnTo>
                <a:lnTo>
                  <a:pt x="2602" y="1512"/>
                </a:lnTo>
                <a:lnTo>
                  <a:pt x="2600" y="1512"/>
                </a:lnTo>
                <a:lnTo>
                  <a:pt x="2596" y="1512"/>
                </a:lnTo>
                <a:lnTo>
                  <a:pt x="2594" y="1512"/>
                </a:lnTo>
                <a:lnTo>
                  <a:pt x="2592" y="1512"/>
                </a:lnTo>
                <a:lnTo>
                  <a:pt x="2590" y="1512"/>
                </a:lnTo>
                <a:lnTo>
                  <a:pt x="2589" y="1512"/>
                </a:lnTo>
                <a:lnTo>
                  <a:pt x="2585" y="1511"/>
                </a:lnTo>
                <a:lnTo>
                  <a:pt x="2579" y="1511"/>
                </a:lnTo>
                <a:lnTo>
                  <a:pt x="2573" y="1510"/>
                </a:lnTo>
                <a:lnTo>
                  <a:pt x="2569" y="1509"/>
                </a:lnTo>
                <a:lnTo>
                  <a:pt x="2559" y="1506"/>
                </a:lnTo>
                <a:lnTo>
                  <a:pt x="2560" y="1507"/>
                </a:lnTo>
                <a:lnTo>
                  <a:pt x="2563" y="1510"/>
                </a:lnTo>
                <a:lnTo>
                  <a:pt x="2566" y="1512"/>
                </a:lnTo>
                <a:lnTo>
                  <a:pt x="2568" y="1515"/>
                </a:lnTo>
                <a:lnTo>
                  <a:pt x="2571" y="1518"/>
                </a:lnTo>
                <a:lnTo>
                  <a:pt x="2573" y="1521"/>
                </a:lnTo>
                <a:lnTo>
                  <a:pt x="2575" y="1525"/>
                </a:lnTo>
                <a:lnTo>
                  <a:pt x="2578" y="1528"/>
                </a:lnTo>
                <a:lnTo>
                  <a:pt x="2581" y="1532"/>
                </a:lnTo>
                <a:lnTo>
                  <a:pt x="2584" y="1536"/>
                </a:lnTo>
                <a:lnTo>
                  <a:pt x="2587" y="1539"/>
                </a:lnTo>
                <a:lnTo>
                  <a:pt x="2589" y="1541"/>
                </a:lnTo>
                <a:lnTo>
                  <a:pt x="2590" y="1542"/>
                </a:lnTo>
                <a:lnTo>
                  <a:pt x="2591" y="1542"/>
                </a:lnTo>
                <a:lnTo>
                  <a:pt x="2596" y="1543"/>
                </a:lnTo>
                <a:lnTo>
                  <a:pt x="2597" y="1543"/>
                </a:lnTo>
                <a:lnTo>
                  <a:pt x="2598" y="1545"/>
                </a:lnTo>
                <a:lnTo>
                  <a:pt x="2601" y="1547"/>
                </a:lnTo>
                <a:lnTo>
                  <a:pt x="2606" y="1550"/>
                </a:lnTo>
                <a:lnTo>
                  <a:pt x="2610" y="1554"/>
                </a:lnTo>
                <a:lnTo>
                  <a:pt x="2611" y="1557"/>
                </a:lnTo>
                <a:lnTo>
                  <a:pt x="2613" y="1559"/>
                </a:lnTo>
                <a:lnTo>
                  <a:pt x="2614" y="1560"/>
                </a:lnTo>
                <a:lnTo>
                  <a:pt x="2622" y="1566"/>
                </a:lnTo>
                <a:lnTo>
                  <a:pt x="2623" y="1569"/>
                </a:lnTo>
                <a:lnTo>
                  <a:pt x="2627" y="1573"/>
                </a:lnTo>
                <a:lnTo>
                  <a:pt x="2629" y="1574"/>
                </a:lnTo>
                <a:lnTo>
                  <a:pt x="2637" y="1575"/>
                </a:lnTo>
                <a:lnTo>
                  <a:pt x="2639" y="1576"/>
                </a:lnTo>
                <a:lnTo>
                  <a:pt x="2643" y="1580"/>
                </a:lnTo>
                <a:lnTo>
                  <a:pt x="2645" y="1582"/>
                </a:lnTo>
                <a:lnTo>
                  <a:pt x="2646" y="1585"/>
                </a:lnTo>
                <a:lnTo>
                  <a:pt x="2648" y="1589"/>
                </a:lnTo>
                <a:lnTo>
                  <a:pt x="2650" y="1592"/>
                </a:lnTo>
                <a:lnTo>
                  <a:pt x="2653" y="1600"/>
                </a:lnTo>
                <a:lnTo>
                  <a:pt x="2654" y="1601"/>
                </a:lnTo>
                <a:lnTo>
                  <a:pt x="2654" y="1602"/>
                </a:lnTo>
                <a:lnTo>
                  <a:pt x="2655" y="1605"/>
                </a:lnTo>
                <a:lnTo>
                  <a:pt x="2658" y="1606"/>
                </a:lnTo>
                <a:lnTo>
                  <a:pt x="2661" y="1607"/>
                </a:lnTo>
                <a:lnTo>
                  <a:pt x="2665" y="1607"/>
                </a:lnTo>
                <a:lnTo>
                  <a:pt x="2670" y="1607"/>
                </a:lnTo>
                <a:lnTo>
                  <a:pt x="2674" y="1607"/>
                </a:lnTo>
                <a:lnTo>
                  <a:pt x="2677" y="1609"/>
                </a:lnTo>
                <a:lnTo>
                  <a:pt x="2682" y="1613"/>
                </a:lnTo>
                <a:lnTo>
                  <a:pt x="2686" y="1616"/>
                </a:lnTo>
                <a:lnTo>
                  <a:pt x="2693" y="1619"/>
                </a:lnTo>
                <a:lnTo>
                  <a:pt x="2697" y="1623"/>
                </a:lnTo>
                <a:lnTo>
                  <a:pt x="2699" y="1624"/>
                </a:lnTo>
                <a:lnTo>
                  <a:pt x="2702" y="1627"/>
                </a:lnTo>
                <a:lnTo>
                  <a:pt x="2707" y="1633"/>
                </a:lnTo>
                <a:lnTo>
                  <a:pt x="2712" y="1641"/>
                </a:lnTo>
                <a:lnTo>
                  <a:pt x="2714" y="1644"/>
                </a:lnTo>
                <a:lnTo>
                  <a:pt x="2715" y="1645"/>
                </a:lnTo>
                <a:lnTo>
                  <a:pt x="2719" y="1650"/>
                </a:lnTo>
                <a:lnTo>
                  <a:pt x="2722" y="1651"/>
                </a:lnTo>
                <a:lnTo>
                  <a:pt x="2724" y="1654"/>
                </a:lnTo>
                <a:lnTo>
                  <a:pt x="2724" y="1655"/>
                </a:lnTo>
                <a:lnTo>
                  <a:pt x="2733" y="1667"/>
                </a:lnTo>
                <a:lnTo>
                  <a:pt x="2736" y="1673"/>
                </a:lnTo>
                <a:lnTo>
                  <a:pt x="2738" y="1675"/>
                </a:lnTo>
                <a:lnTo>
                  <a:pt x="2740" y="1676"/>
                </a:lnTo>
                <a:lnTo>
                  <a:pt x="2742" y="1677"/>
                </a:lnTo>
                <a:lnTo>
                  <a:pt x="2745" y="1680"/>
                </a:lnTo>
                <a:lnTo>
                  <a:pt x="2747" y="1685"/>
                </a:lnTo>
                <a:lnTo>
                  <a:pt x="2751" y="1688"/>
                </a:lnTo>
                <a:lnTo>
                  <a:pt x="2754" y="1691"/>
                </a:lnTo>
                <a:lnTo>
                  <a:pt x="2754" y="1692"/>
                </a:lnTo>
                <a:lnTo>
                  <a:pt x="2755" y="1696"/>
                </a:lnTo>
                <a:lnTo>
                  <a:pt x="2755" y="1697"/>
                </a:lnTo>
                <a:lnTo>
                  <a:pt x="2755" y="1698"/>
                </a:lnTo>
                <a:lnTo>
                  <a:pt x="2754" y="1699"/>
                </a:lnTo>
                <a:lnTo>
                  <a:pt x="2754" y="1701"/>
                </a:lnTo>
                <a:lnTo>
                  <a:pt x="2752" y="1702"/>
                </a:lnTo>
                <a:lnTo>
                  <a:pt x="2747" y="1708"/>
                </a:lnTo>
                <a:lnTo>
                  <a:pt x="2746" y="1709"/>
                </a:lnTo>
                <a:lnTo>
                  <a:pt x="2745" y="1709"/>
                </a:lnTo>
                <a:lnTo>
                  <a:pt x="2741" y="1710"/>
                </a:lnTo>
                <a:lnTo>
                  <a:pt x="2740" y="1710"/>
                </a:lnTo>
                <a:lnTo>
                  <a:pt x="2739" y="1712"/>
                </a:lnTo>
                <a:lnTo>
                  <a:pt x="2734" y="1717"/>
                </a:lnTo>
                <a:lnTo>
                  <a:pt x="2733" y="1719"/>
                </a:lnTo>
                <a:lnTo>
                  <a:pt x="2731" y="1722"/>
                </a:lnTo>
                <a:lnTo>
                  <a:pt x="2731" y="1724"/>
                </a:lnTo>
                <a:lnTo>
                  <a:pt x="2730" y="1729"/>
                </a:lnTo>
                <a:lnTo>
                  <a:pt x="2729" y="1731"/>
                </a:lnTo>
                <a:lnTo>
                  <a:pt x="2725" y="1746"/>
                </a:lnTo>
                <a:lnTo>
                  <a:pt x="2724" y="1747"/>
                </a:lnTo>
                <a:lnTo>
                  <a:pt x="2723" y="1749"/>
                </a:lnTo>
                <a:lnTo>
                  <a:pt x="2720" y="1751"/>
                </a:lnTo>
                <a:lnTo>
                  <a:pt x="2718" y="1752"/>
                </a:lnTo>
                <a:lnTo>
                  <a:pt x="2717" y="1754"/>
                </a:lnTo>
                <a:lnTo>
                  <a:pt x="2714" y="1755"/>
                </a:lnTo>
                <a:lnTo>
                  <a:pt x="2712" y="1756"/>
                </a:lnTo>
                <a:lnTo>
                  <a:pt x="2709" y="1758"/>
                </a:lnTo>
                <a:lnTo>
                  <a:pt x="2706" y="1760"/>
                </a:lnTo>
                <a:lnTo>
                  <a:pt x="2703" y="1762"/>
                </a:lnTo>
                <a:lnTo>
                  <a:pt x="2701" y="1763"/>
                </a:lnTo>
                <a:lnTo>
                  <a:pt x="2697" y="1766"/>
                </a:lnTo>
                <a:lnTo>
                  <a:pt x="2694" y="1768"/>
                </a:lnTo>
                <a:lnTo>
                  <a:pt x="2688" y="1772"/>
                </a:lnTo>
                <a:lnTo>
                  <a:pt x="2685" y="1774"/>
                </a:lnTo>
                <a:lnTo>
                  <a:pt x="2682" y="1776"/>
                </a:lnTo>
                <a:lnTo>
                  <a:pt x="2680" y="1778"/>
                </a:lnTo>
                <a:lnTo>
                  <a:pt x="2677" y="1779"/>
                </a:lnTo>
                <a:lnTo>
                  <a:pt x="2675" y="1781"/>
                </a:lnTo>
                <a:lnTo>
                  <a:pt x="2672" y="1783"/>
                </a:lnTo>
                <a:lnTo>
                  <a:pt x="2670" y="1786"/>
                </a:lnTo>
                <a:lnTo>
                  <a:pt x="2674" y="1788"/>
                </a:lnTo>
                <a:lnTo>
                  <a:pt x="2675" y="1789"/>
                </a:lnTo>
                <a:lnTo>
                  <a:pt x="2676" y="1790"/>
                </a:lnTo>
                <a:lnTo>
                  <a:pt x="2680" y="1794"/>
                </a:lnTo>
                <a:lnTo>
                  <a:pt x="2682" y="1798"/>
                </a:lnTo>
                <a:lnTo>
                  <a:pt x="2683" y="1798"/>
                </a:lnTo>
                <a:lnTo>
                  <a:pt x="2683" y="1799"/>
                </a:lnTo>
                <a:lnTo>
                  <a:pt x="2685" y="1799"/>
                </a:lnTo>
                <a:lnTo>
                  <a:pt x="2685" y="1800"/>
                </a:lnTo>
                <a:lnTo>
                  <a:pt x="2685" y="1803"/>
                </a:lnTo>
                <a:lnTo>
                  <a:pt x="2686" y="1804"/>
                </a:lnTo>
                <a:lnTo>
                  <a:pt x="2687" y="1806"/>
                </a:lnTo>
                <a:lnTo>
                  <a:pt x="2690" y="1809"/>
                </a:lnTo>
                <a:lnTo>
                  <a:pt x="2692" y="1814"/>
                </a:lnTo>
                <a:lnTo>
                  <a:pt x="2693" y="1816"/>
                </a:lnTo>
                <a:lnTo>
                  <a:pt x="2694" y="1819"/>
                </a:lnTo>
                <a:lnTo>
                  <a:pt x="2696" y="1821"/>
                </a:lnTo>
                <a:lnTo>
                  <a:pt x="2701" y="1827"/>
                </a:lnTo>
                <a:lnTo>
                  <a:pt x="2703" y="1831"/>
                </a:lnTo>
                <a:lnTo>
                  <a:pt x="2704" y="1832"/>
                </a:lnTo>
                <a:lnTo>
                  <a:pt x="2708" y="1838"/>
                </a:lnTo>
                <a:lnTo>
                  <a:pt x="2710" y="1842"/>
                </a:lnTo>
                <a:lnTo>
                  <a:pt x="2715" y="1848"/>
                </a:lnTo>
                <a:lnTo>
                  <a:pt x="2719" y="1856"/>
                </a:lnTo>
                <a:lnTo>
                  <a:pt x="2720" y="1857"/>
                </a:lnTo>
                <a:lnTo>
                  <a:pt x="2722" y="1858"/>
                </a:lnTo>
                <a:lnTo>
                  <a:pt x="2723" y="1861"/>
                </a:lnTo>
                <a:lnTo>
                  <a:pt x="2724" y="1863"/>
                </a:lnTo>
                <a:lnTo>
                  <a:pt x="2725" y="1864"/>
                </a:lnTo>
                <a:lnTo>
                  <a:pt x="2728" y="1867"/>
                </a:lnTo>
                <a:lnTo>
                  <a:pt x="2729" y="1869"/>
                </a:lnTo>
                <a:lnTo>
                  <a:pt x="2730" y="1872"/>
                </a:lnTo>
                <a:lnTo>
                  <a:pt x="2731" y="1874"/>
                </a:lnTo>
                <a:lnTo>
                  <a:pt x="2733" y="1875"/>
                </a:lnTo>
                <a:lnTo>
                  <a:pt x="2735" y="1880"/>
                </a:lnTo>
                <a:lnTo>
                  <a:pt x="2736" y="1883"/>
                </a:lnTo>
                <a:lnTo>
                  <a:pt x="2736" y="1884"/>
                </a:lnTo>
                <a:lnTo>
                  <a:pt x="2746" y="1907"/>
                </a:lnTo>
                <a:lnTo>
                  <a:pt x="2742" y="1910"/>
                </a:lnTo>
                <a:lnTo>
                  <a:pt x="2741" y="1912"/>
                </a:lnTo>
                <a:lnTo>
                  <a:pt x="2739" y="1914"/>
                </a:lnTo>
                <a:lnTo>
                  <a:pt x="2738" y="1915"/>
                </a:lnTo>
                <a:lnTo>
                  <a:pt x="2736" y="1916"/>
                </a:lnTo>
                <a:lnTo>
                  <a:pt x="2734" y="1917"/>
                </a:lnTo>
                <a:lnTo>
                  <a:pt x="2734" y="1918"/>
                </a:lnTo>
                <a:lnTo>
                  <a:pt x="2731" y="1920"/>
                </a:lnTo>
                <a:lnTo>
                  <a:pt x="2730" y="1921"/>
                </a:lnTo>
                <a:lnTo>
                  <a:pt x="2729" y="1922"/>
                </a:lnTo>
                <a:lnTo>
                  <a:pt x="2728" y="1923"/>
                </a:lnTo>
                <a:lnTo>
                  <a:pt x="2726" y="1925"/>
                </a:lnTo>
                <a:lnTo>
                  <a:pt x="2725" y="1926"/>
                </a:lnTo>
                <a:lnTo>
                  <a:pt x="2724" y="1927"/>
                </a:lnTo>
                <a:lnTo>
                  <a:pt x="2723" y="1927"/>
                </a:lnTo>
                <a:lnTo>
                  <a:pt x="2722" y="1928"/>
                </a:lnTo>
                <a:lnTo>
                  <a:pt x="2719" y="1930"/>
                </a:lnTo>
                <a:lnTo>
                  <a:pt x="2718" y="1931"/>
                </a:lnTo>
                <a:lnTo>
                  <a:pt x="2715" y="1933"/>
                </a:lnTo>
                <a:lnTo>
                  <a:pt x="2714" y="1934"/>
                </a:lnTo>
                <a:lnTo>
                  <a:pt x="2712" y="1936"/>
                </a:lnTo>
                <a:lnTo>
                  <a:pt x="2709" y="1938"/>
                </a:lnTo>
                <a:lnTo>
                  <a:pt x="2706" y="1941"/>
                </a:lnTo>
                <a:lnTo>
                  <a:pt x="2701" y="1944"/>
                </a:lnTo>
                <a:lnTo>
                  <a:pt x="2696" y="1948"/>
                </a:lnTo>
                <a:lnTo>
                  <a:pt x="2693" y="1949"/>
                </a:lnTo>
                <a:lnTo>
                  <a:pt x="2690" y="1950"/>
                </a:lnTo>
                <a:lnTo>
                  <a:pt x="2687" y="1952"/>
                </a:lnTo>
                <a:lnTo>
                  <a:pt x="2683" y="1953"/>
                </a:lnTo>
                <a:lnTo>
                  <a:pt x="2681" y="1954"/>
                </a:lnTo>
                <a:lnTo>
                  <a:pt x="2677" y="1955"/>
                </a:lnTo>
                <a:lnTo>
                  <a:pt x="2675" y="1957"/>
                </a:lnTo>
                <a:lnTo>
                  <a:pt x="2671" y="1958"/>
                </a:lnTo>
                <a:lnTo>
                  <a:pt x="2667" y="1958"/>
                </a:lnTo>
                <a:lnTo>
                  <a:pt x="2664" y="1959"/>
                </a:lnTo>
                <a:lnTo>
                  <a:pt x="2660" y="1960"/>
                </a:lnTo>
                <a:lnTo>
                  <a:pt x="2658" y="1960"/>
                </a:lnTo>
                <a:lnTo>
                  <a:pt x="2655" y="1962"/>
                </a:lnTo>
                <a:lnTo>
                  <a:pt x="2651" y="1963"/>
                </a:lnTo>
                <a:lnTo>
                  <a:pt x="2650" y="1964"/>
                </a:lnTo>
                <a:lnTo>
                  <a:pt x="2648" y="1965"/>
                </a:lnTo>
                <a:lnTo>
                  <a:pt x="2646" y="1966"/>
                </a:lnTo>
                <a:lnTo>
                  <a:pt x="2644" y="1968"/>
                </a:lnTo>
                <a:lnTo>
                  <a:pt x="2642" y="1970"/>
                </a:lnTo>
                <a:lnTo>
                  <a:pt x="2638" y="1973"/>
                </a:lnTo>
                <a:lnTo>
                  <a:pt x="2637" y="1974"/>
                </a:lnTo>
                <a:lnTo>
                  <a:pt x="2634" y="1975"/>
                </a:lnTo>
                <a:lnTo>
                  <a:pt x="2633" y="1976"/>
                </a:lnTo>
                <a:lnTo>
                  <a:pt x="2630" y="1978"/>
                </a:lnTo>
                <a:lnTo>
                  <a:pt x="2629" y="1979"/>
                </a:lnTo>
                <a:lnTo>
                  <a:pt x="2628" y="1979"/>
                </a:lnTo>
                <a:lnTo>
                  <a:pt x="2627" y="1979"/>
                </a:lnTo>
                <a:lnTo>
                  <a:pt x="2624" y="1978"/>
                </a:lnTo>
                <a:lnTo>
                  <a:pt x="2621" y="1976"/>
                </a:lnTo>
                <a:lnTo>
                  <a:pt x="2618" y="1975"/>
                </a:lnTo>
                <a:lnTo>
                  <a:pt x="2616" y="1975"/>
                </a:lnTo>
                <a:lnTo>
                  <a:pt x="2612" y="1975"/>
                </a:lnTo>
                <a:lnTo>
                  <a:pt x="2608" y="1975"/>
                </a:lnTo>
                <a:lnTo>
                  <a:pt x="2605" y="1976"/>
                </a:lnTo>
                <a:lnTo>
                  <a:pt x="2601" y="1978"/>
                </a:lnTo>
                <a:lnTo>
                  <a:pt x="2600" y="1978"/>
                </a:lnTo>
                <a:lnTo>
                  <a:pt x="2597" y="1980"/>
                </a:lnTo>
                <a:lnTo>
                  <a:pt x="2596" y="1984"/>
                </a:lnTo>
                <a:lnTo>
                  <a:pt x="2594" y="1989"/>
                </a:lnTo>
                <a:lnTo>
                  <a:pt x="2591" y="1991"/>
                </a:lnTo>
                <a:lnTo>
                  <a:pt x="2590" y="1994"/>
                </a:lnTo>
                <a:lnTo>
                  <a:pt x="2590" y="1996"/>
                </a:lnTo>
                <a:lnTo>
                  <a:pt x="2589" y="1997"/>
                </a:lnTo>
                <a:lnTo>
                  <a:pt x="2587" y="1999"/>
                </a:lnTo>
                <a:lnTo>
                  <a:pt x="2586" y="2000"/>
                </a:lnTo>
                <a:lnTo>
                  <a:pt x="2584" y="2002"/>
                </a:lnTo>
                <a:lnTo>
                  <a:pt x="2581" y="2005"/>
                </a:lnTo>
                <a:lnTo>
                  <a:pt x="2576" y="2008"/>
                </a:lnTo>
                <a:lnTo>
                  <a:pt x="2576" y="2010"/>
                </a:lnTo>
                <a:lnTo>
                  <a:pt x="2575" y="2010"/>
                </a:lnTo>
                <a:lnTo>
                  <a:pt x="2571" y="2011"/>
                </a:lnTo>
                <a:lnTo>
                  <a:pt x="2569" y="2012"/>
                </a:lnTo>
                <a:lnTo>
                  <a:pt x="2568" y="2013"/>
                </a:lnTo>
                <a:lnTo>
                  <a:pt x="2565" y="2015"/>
                </a:lnTo>
                <a:lnTo>
                  <a:pt x="2564" y="2015"/>
                </a:lnTo>
                <a:lnTo>
                  <a:pt x="2563" y="2016"/>
                </a:lnTo>
                <a:lnTo>
                  <a:pt x="2562" y="2017"/>
                </a:lnTo>
                <a:lnTo>
                  <a:pt x="2560" y="2018"/>
                </a:lnTo>
                <a:lnTo>
                  <a:pt x="2558" y="2019"/>
                </a:lnTo>
                <a:lnTo>
                  <a:pt x="2557" y="2021"/>
                </a:lnTo>
                <a:lnTo>
                  <a:pt x="2557" y="2022"/>
                </a:lnTo>
                <a:lnTo>
                  <a:pt x="2555" y="2023"/>
                </a:lnTo>
                <a:lnTo>
                  <a:pt x="2553" y="2026"/>
                </a:lnTo>
                <a:lnTo>
                  <a:pt x="2553" y="2027"/>
                </a:lnTo>
                <a:lnTo>
                  <a:pt x="2552" y="2028"/>
                </a:lnTo>
                <a:lnTo>
                  <a:pt x="2549" y="2031"/>
                </a:lnTo>
                <a:lnTo>
                  <a:pt x="2548" y="2033"/>
                </a:lnTo>
                <a:lnTo>
                  <a:pt x="2547" y="2037"/>
                </a:lnTo>
                <a:lnTo>
                  <a:pt x="2544" y="2039"/>
                </a:lnTo>
                <a:lnTo>
                  <a:pt x="2543" y="2042"/>
                </a:lnTo>
                <a:lnTo>
                  <a:pt x="2541" y="2044"/>
                </a:lnTo>
                <a:lnTo>
                  <a:pt x="2541" y="2045"/>
                </a:lnTo>
                <a:lnTo>
                  <a:pt x="2539" y="2048"/>
                </a:lnTo>
                <a:lnTo>
                  <a:pt x="2536" y="2054"/>
                </a:lnTo>
                <a:lnTo>
                  <a:pt x="2536" y="2055"/>
                </a:lnTo>
                <a:lnTo>
                  <a:pt x="2535" y="2055"/>
                </a:lnTo>
                <a:lnTo>
                  <a:pt x="2533" y="2056"/>
                </a:lnTo>
                <a:lnTo>
                  <a:pt x="2532" y="2058"/>
                </a:lnTo>
                <a:lnTo>
                  <a:pt x="2530" y="2060"/>
                </a:lnTo>
                <a:lnTo>
                  <a:pt x="2528" y="2060"/>
                </a:lnTo>
                <a:lnTo>
                  <a:pt x="2527" y="2058"/>
                </a:lnTo>
                <a:lnTo>
                  <a:pt x="2520" y="2051"/>
                </a:lnTo>
                <a:lnTo>
                  <a:pt x="2511" y="2042"/>
                </a:lnTo>
                <a:lnTo>
                  <a:pt x="2501" y="2033"/>
                </a:lnTo>
                <a:lnTo>
                  <a:pt x="2493" y="2024"/>
                </a:lnTo>
                <a:lnTo>
                  <a:pt x="2483" y="2015"/>
                </a:lnTo>
                <a:lnTo>
                  <a:pt x="2473" y="2006"/>
                </a:lnTo>
                <a:lnTo>
                  <a:pt x="2466" y="1999"/>
                </a:lnTo>
                <a:lnTo>
                  <a:pt x="2457" y="1990"/>
                </a:lnTo>
                <a:lnTo>
                  <a:pt x="2440" y="1974"/>
                </a:lnTo>
                <a:lnTo>
                  <a:pt x="2431" y="1965"/>
                </a:lnTo>
                <a:lnTo>
                  <a:pt x="2421" y="1955"/>
                </a:lnTo>
                <a:lnTo>
                  <a:pt x="2416" y="1952"/>
                </a:lnTo>
                <a:lnTo>
                  <a:pt x="2410" y="1944"/>
                </a:lnTo>
                <a:lnTo>
                  <a:pt x="2405" y="1941"/>
                </a:lnTo>
                <a:lnTo>
                  <a:pt x="2399" y="1933"/>
                </a:lnTo>
                <a:lnTo>
                  <a:pt x="2398" y="1937"/>
                </a:lnTo>
                <a:lnTo>
                  <a:pt x="2398" y="1939"/>
                </a:lnTo>
                <a:lnTo>
                  <a:pt x="2398" y="1941"/>
                </a:lnTo>
                <a:lnTo>
                  <a:pt x="2397" y="1942"/>
                </a:lnTo>
                <a:lnTo>
                  <a:pt x="2397" y="1943"/>
                </a:lnTo>
                <a:lnTo>
                  <a:pt x="2397" y="1944"/>
                </a:lnTo>
                <a:lnTo>
                  <a:pt x="2395" y="1947"/>
                </a:lnTo>
                <a:lnTo>
                  <a:pt x="2395" y="1948"/>
                </a:lnTo>
                <a:lnTo>
                  <a:pt x="2394" y="1949"/>
                </a:lnTo>
                <a:lnTo>
                  <a:pt x="2394" y="1950"/>
                </a:lnTo>
                <a:lnTo>
                  <a:pt x="2394" y="1953"/>
                </a:lnTo>
                <a:lnTo>
                  <a:pt x="2393" y="1954"/>
                </a:lnTo>
                <a:lnTo>
                  <a:pt x="2393" y="1957"/>
                </a:lnTo>
                <a:lnTo>
                  <a:pt x="2393" y="1958"/>
                </a:lnTo>
                <a:lnTo>
                  <a:pt x="2393" y="1959"/>
                </a:lnTo>
                <a:lnTo>
                  <a:pt x="2393" y="1960"/>
                </a:lnTo>
                <a:lnTo>
                  <a:pt x="2393" y="1963"/>
                </a:lnTo>
                <a:lnTo>
                  <a:pt x="2393" y="1965"/>
                </a:lnTo>
                <a:lnTo>
                  <a:pt x="2393" y="1969"/>
                </a:lnTo>
                <a:lnTo>
                  <a:pt x="2393" y="1970"/>
                </a:lnTo>
                <a:lnTo>
                  <a:pt x="2393" y="1973"/>
                </a:lnTo>
                <a:lnTo>
                  <a:pt x="2393" y="1974"/>
                </a:lnTo>
                <a:lnTo>
                  <a:pt x="2393" y="1975"/>
                </a:lnTo>
                <a:lnTo>
                  <a:pt x="2394" y="1976"/>
                </a:lnTo>
                <a:lnTo>
                  <a:pt x="2394" y="1979"/>
                </a:lnTo>
                <a:lnTo>
                  <a:pt x="2394" y="1980"/>
                </a:lnTo>
                <a:lnTo>
                  <a:pt x="2395" y="1981"/>
                </a:lnTo>
                <a:lnTo>
                  <a:pt x="2395" y="1983"/>
                </a:lnTo>
                <a:lnTo>
                  <a:pt x="2397" y="1985"/>
                </a:lnTo>
                <a:lnTo>
                  <a:pt x="2397" y="1986"/>
                </a:lnTo>
                <a:lnTo>
                  <a:pt x="2397" y="1987"/>
                </a:lnTo>
                <a:lnTo>
                  <a:pt x="2398" y="1990"/>
                </a:lnTo>
                <a:lnTo>
                  <a:pt x="2398" y="1991"/>
                </a:lnTo>
                <a:lnTo>
                  <a:pt x="2398" y="1992"/>
                </a:lnTo>
                <a:lnTo>
                  <a:pt x="2399" y="1994"/>
                </a:lnTo>
                <a:lnTo>
                  <a:pt x="2399" y="1995"/>
                </a:lnTo>
                <a:lnTo>
                  <a:pt x="2399" y="1996"/>
                </a:lnTo>
                <a:lnTo>
                  <a:pt x="2400" y="1997"/>
                </a:lnTo>
                <a:lnTo>
                  <a:pt x="2400" y="1999"/>
                </a:lnTo>
                <a:lnTo>
                  <a:pt x="2402" y="1999"/>
                </a:lnTo>
                <a:lnTo>
                  <a:pt x="2403" y="2000"/>
                </a:lnTo>
                <a:lnTo>
                  <a:pt x="2404" y="2001"/>
                </a:lnTo>
                <a:lnTo>
                  <a:pt x="2407" y="2002"/>
                </a:lnTo>
                <a:lnTo>
                  <a:pt x="2408" y="2003"/>
                </a:lnTo>
                <a:lnTo>
                  <a:pt x="2409" y="2005"/>
                </a:lnTo>
                <a:lnTo>
                  <a:pt x="2410" y="2006"/>
                </a:lnTo>
                <a:lnTo>
                  <a:pt x="2411" y="2007"/>
                </a:lnTo>
                <a:lnTo>
                  <a:pt x="2411" y="2008"/>
                </a:lnTo>
                <a:lnTo>
                  <a:pt x="2414" y="2011"/>
                </a:lnTo>
                <a:lnTo>
                  <a:pt x="2415" y="2012"/>
                </a:lnTo>
                <a:lnTo>
                  <a:pt x="2415" y="2013"/>
                </a:lnTo>
                <a:lnTo>
                  <a:pt x="2416" y="2015"/>
                </a:lnTo>
                <a:lnTo>
                  <a:pt x="2416" y="2016"/>
                </a:lnTo>
                <a:lnTo>
                  <a:pt x="2418" y="2017"/>
                </a:lnTo>
                <a:lnTo>
                  <a:pt x="2419" y="2018"/>
                </a:lnTo>
                <a:lnTo>
                  <a:pt x="2419" y="2021"/>
                </a:lnTo>
                <a:lnTo>
                  <a:pt x="2420" y="2021"/>
                </a:lnTo>
                <a:lnTo>
                  <a:pt x="2421" y="2022"/>
                </a:lnTo>
                <a:lnTo>
                  <a:pt x="2421" y="2023"/>
                </a:lnTo>
                <a:lnTo>
                  <a:pt x="2424" y="2027"/>
                </a:lnTo>
                <a:lnTo>
                  <a:pt x="2425" y="2028"/>
                </a:lnTo>
                <a:lnTo>
                  <a:pt x="2424" y="2028"/>
                </a:lnTo>
                <a:lnTo>
                  <a:pt x="2393" y="2058"/>
                </a:lnTo>
                <a:lnTo>
                  <a:pt x="2389" y="2059"/>
                </a:lnTo>
                <a:lnTo>
                  <a:pt x="2384" y="2060"/>
                </a:lnTo>
                <a:lnTo>
                  <a:pt x="2383" y="2061"/>
                </a:lnTo>
                <a:lnTo>
                  <a:pt x="2360" y="2083"/>
                </a:lnTo>
                <a:lnTo>
                  <a:pt x="2360" y="2085"/>
                </a:lnTo>
                <a:lnTo>
                  <a:pt x="2361" y="2112"/>
                </a:lnTo>
                <a:lnTo>
                  <a:pt x="2361" y="2114"/>
                </a:lnTo>
                <a:lnTo>
                  <a:pt x="2395" y="2114"/>
                </a:lnTo>
                <a:lnTo>
                  <a:pt x="2403" y="2124"/>
                </a:lnTo>
                <a:lnTo>
                  <a:pt x="2394" y="2133"/>
                </a:lnTo>
                <a:lnTo>
                  <a:pt x="2391" y="2136"/>
                </a:lnTo>
                <a:lnTo>
                  <a:pt x="2389" y="2143"/>
                </a:lnTo>
                <a:lnTo>
                  <a:pt x="2387" y="2150"/>
                </a:lnTo>
                <a:lnTo>
                  <a:pt x="2387" y="2151"/>
                </a:lnTo>
                <a:lnTo>
                  <a:pt x="2387" y="2154"/>
                </a:lnTo>
                <a:lnTo>
                  <a:pt x="2384" y="2157"/>
                </a:lnTo>
                <a:lnTo>
                  <a:pt x="2384" y="2156"/>
                </a:lnTo>
                <a:lnTo>
                  <a:pt x="2381" y="2163"/>
                </a:lnTo>
                <a:lnTo>
                  <a:pt x="2378" y="2167"/>
                </a:lnTo>
                <a:lnTo>
                  <a:pt x="2378" y="2168"/>
                </a:lnTo>
                <a:lnTo>
                  <a:pt x="2377" y="2170"/>
                </a:lnTo>
                <a:lnTo>
                  <a:pt x="2360" y="2199"/>
                </a:lnTo>
                <a:lnTo>
                  <a:pt x="2359" y="2202"/>
                </a:lnTo>
                <a:lnTo>
                  <a:pt x="2357" y="2204"/>
                </a:lnTo>
                <a:lnTo>
                  <a:pt x="2360" y="2208"/>
                </a:lnTo>
                <a:lnTo>
                  <a:pt x="2359" y="2209"/>
                </a:lnTo>
                <a:lnTo>
                  <a:pt x="2355" y="2211"/>
                </a:lnTo>
                <a:lnTo>
                  <a:pt x="2352" y="2213"/>
                </a:lnTo>
                <a:lnTo>
                  <a:pt x="2351" y="2214"/>
                </a:lnTo>
                <a:lnTo>
                  <a:pt x="2349" y="2215"/>
                </a:lnTo>
                <a:lnTo>
                  <a:pt x="2349" y="2216"/>
                </a:lnTo>
                <a:lnTo>
                  <a:pt x="2347" y="2216"/>
                </a:lnTo>
                <a:lnTo>
                  <a:pt x="2347" y="2218"/>
                </a:lnTo>
                <a:lnTo>
                  <a:pt x="2346" y="2218"/>
                </a:lnTo>
                <a:lnTo>
                  <a:pt x="2345" y="2219"/>
                </a:lnTo>
                <a:lnTo>
                  <a:pt x="2341" y="2223"/>
                </a:lnTo>
                <a:lnTo>
                  <a:pt x="2339" y="2225"/>
                </a:lnTo>
                <a:lnTo>
                  <a:pt x="2338" y="2226"/>
                </a:lnTo>
                <a:lnTo>
                  <a:pt x="2336" y="2227"/>
                </a:lnTo>
                <a:lnTo>
                  <a:pt x="2336" y="2229"/>
                </a:lnTo>
                <a:lnTo>
                  <a:pt x="2336" y="2230"/>
                </a:lnTo>
                <a:lnTo>
                  <a:pt x="2336" y="2231"/>
                </a:lnTo>
                <a:lnTo>
                  <a:pt x="2336" y="2234"/>
                </a:lnTo>
                <a:lnTo>
                  <a:pt x="2336" y="2235"/>
                </a:lnTo>
                <a:lnTo>
                  <a:pt x="2336" y="2236"/>
                </a:lnTo>
                <a:lnTo>
                  <a:pt x="2336" y="2237"/>
                </a:lnTo>
                <a:lnTo>
                  <a:pt x="2336" y="2239"/>
                </a:lnTo>
                <a:lnTo>
                  <a:pt x="2336" y="2240"/>
                </a:lnTo>
                <a:lnTo>
                  <a:pt x="2336" y="2241"/>
                </a:lnTo>
                <a:lnTo>
                  <a:pt x="2335" y="2242"/>
                </a:lnTo>
                <a:lnTo>
                  <a:pt x="2335" y="2243"/>
                </a:lnTo>
                <a:lnTo>
                  <a:pt x="2334" y="2243"/>
                </a:lnTo>
                <a:lnTo>
                  <a:pt x="2334" y="2245"/>
                </a:lnTo>
                <a:lnTo>
                  <a:pt x="2333" y="2246"/>
                </a:lnTo>
                <a:lnTo>
                  <a:pt x="2331" y="2247"/>
                </a:lnTo>
                <a:lnTo>
                  <a:pt x="2330" y="2248"/>
                </a:lnTo>
                <a:lnTo>
                  <a:pt x="2329" y="2250"/>
                </a:lnTo>
                <a:lnTo>
                  <a:pt x="2325" y="2252"/>
                </a:lnTo>
                <a:lnTo>
                  <a:pt x="2324" y="2252"/>
                </a:lnTo>
                <a:lnTo>
                  <a:pt x="2323" y="2253"/>
                </a:lnTo>
                <a:lnTo>
                  <a:pt x="2322" y="2255"/>
                </a:lnTo>
                <a:lnTo>
                  <a:pt x="2319" y="2257"/>
                </a:lnTo>
                <a:lnTo>
                  <a:pt x="2317" y="2258"/>
                </a:lnTo>
                <a:lnTo>
                  <a:pt x="2315" y="2260"/>
                </a:lnTo>
                <a:lnTo>
                  <a:pt x="2314" y="2260"/>
                </a:lnTo>
                <a:lnTo>
                  <a:pt x="2314" y="2261"/>
                </a:lnTo>
                <a:lnTo>
                  <a:pt x="2313" y="2261"/>
                </a:lnTo>
                <a:lnTo>
                  <a:pt x="2313" y="2262"/>
                </a:lnTo>
                <a:lnTo>
                  <a:pt x="2314" y="2264"/>
                </a:lnTo>
                <a:lnTo>
                  <a:pt x="2313" y="2269"/>
                </a:lnTo>
                <a:lnTo>
                  <a:pt x="2313" y="2272"/>
                </a:lnTo>
                <a:lnTo>
                  <a:pt x="2313" y="2273"/>
                </a:lnTo>
                <a:lnTo>
                  <a:pt x="2313" y="2274"/>
                </a:lnTo>
                <a:lnTo>
                  <a:pt x="2312" y="2277"/>
                </a:lnTo>
                <a:lnTo>
                  <a:pt x="2312" y="2279"/>
                </a:lnTo>
                <a:lnTo>
                  <a:pt x="2311" y="2279"/>
                </a:lnTo>
                <a:lnTo>
                  <a:pt x="2308" y="2282"/>
                </a:lnTo>
                <a:lnTo>
                  <a:pt x="2302" y="2282"/>
                </a:lnTo>
                <a:lnTo>
                  <a:pt x="2303" y="2285"/>
                </a:lnTo>
                <a:lnTo>
                  <a:pt x="2282" y="2288"/>
                </a:lnTo>
                <a:lnTo>
                  <a:pt x="2280" y="2288"/>
                </a:lnTo>
                <a:lnTo>
                  <a:pt x="2271" y="2287"/>
                </a:lnTo>
                <a:lnTo>
                  <a:pt x="2264" y="2289"/>
                </a:lnTo>
                <a:lnTo>
                  <a:pt x="2256" y="2290"/>
                </a:lnTo>
                <a:lnTo>
                  <a:pt x="2249" y="2290"/>
                </a:lnTo>
                <a:lnTo>
                  <a:pt x="2242" y="2292"/>
                </a:lnTo>
                <a:lnTo>
                  <a:pt x="2234" y="2292"/>
                </a:lnTo>
                <a:lnTo>
                  <a:pt x="2227" y="2293"/>
                </a:lnTo>
                <a:lnTo>
                  <a:pt x="2220" y="2294"/>
                </a:lnTo>
                <a:lnTo>
                  <a:pt x="2212" y="2294"/>
                </a:lnTo>
                <a:lnTo>
                  <a:pt x="2205" y="2296"/>
                </a:lnTo>
                <a:lnTo>
                  <a:pt x="2197" y="2298"/>
                </a:lnTo>
                <a:lnTo>
                  <a:pt x="2189" y="2300"/>
                </a:lnTo>
                <a:lnTo>
                  <a:pt x="2188" y="2309"/>
                </a:lnTo>
                <a:lnTo>
                  <a:pt x="2188" y="2324"/>
                </a:lnTo>
                <a:lnTo>
                  <a:pt x="2186" y="2340"/>
                </a:lnTo>
                <a:lnTo>
                  <a:pt x="2189" y="2372"/>
                </a:lnTo>
                <a:lnTo>
                  <a:pt x="2189" y="2388"/>
                </a:lnTo>
                <a:lnTo>
                  <a:pt x="2185" y="2396"/>
                </a:lnTo>
                <a:lnTo>
                  <a:pt x="2181" y="2406"/>
                </a:lnTo>
                <a:lnTo>
                  <a:pt x="2180" y="2415"/>
                </a:lnTo>
                <a:lnTo>
                  <a:pt x="2176" y="2418"/>
                </a:lnTo>
                <a:lnTo>
                  <a:pt x="2169" y="2428"/>
                </a:lnTo>
                <a:lnTo>
                  <a:pt x="2165" y="2434"/>
                </a:lnTo>
                <a:lnTo>
                  <a:pt x="2158" y="2443"/>
                </a:lnTo>
                <a:lnTo>
                  <a:pt x="2152" y="2443"/>
                </a:lnTo>
                <a:lnTo>
                  <a:pt x="2147" y="2440"/>
                </a:lnTo>
                <a:lnTo>
                  <a:pt x="2141" y="2437"/>
                </a:lnTo>
                <a:lnTo>
                  <a:pt x="2137" y="2437"/>
                </a:lnTo>
                <a:lnTo>
                  <a:pt x="2135" y="2437"/>
                </a:lnTo>
                <a:lnTo>
                  <a:pt x="2130" y="2436"/>
                </a:lnTo>
                <a:lnTo>
                  <a:pt x="2128" y="2436"/>
                </a:lnTo>
                <a:lnTo>
                  <a:pt x="2128" y="2437"/>
                </a:lnTo>
                <a:lnTo>
                  <a:pt x="2124" y="2437"/>
                </a:lnTo>
                <a:lnTo>
                  <a:pt x="2124" y="2436"/>
                </a:lnTo>
                <a:lnTo>
                  <a:pt x="2122" y="2436"/>
                </a:lnTo>
                <a:lnTo>
                  <a:pt x="2121" y="2436"/>
                </a:lnTo>
                <a:lnTo>
                  <a:pt x="2120" y="2434"/>
                </a:lnTo>
                <a:lnTo>
                  <a:pt x="2119" y="2434"/>
                </a:lnTo>
                <a:lnTo>
                  <a:pt x="2114" y="2433"/>
                </a:lnTo>
                <a:lnTo>
                  <a:pt x="2112" y="2432"/>
                </a:lnTo>
                <a:lnTo>
                  <a:pt x="2111" y="2432"/>
                </a:lnTo>
                <a:lnTo>
                  <a:pt x="2110" y="2432"/>
                </a:lnTo>
                <a:lnTo>
                  <a:pt x="2109" y="2433"/>
                </a:lnTo>
                <a:lnTo>
                  <a:pt x="2108" y="2433"/>
                </a:lnTo>
                <a:lnTo>
                  <a:pt x="2106" y="2433"/>
                </a:lnTo>
                <a:lnTo>
                  <a:pt x="2105" y="2433"/>
                </a:lnTo>
                <a:lnTo>
                  <a:pt x="2103" y="2432"/>
                </a:lnTo>
                <a:lnTo>
                  <a:pt x="2100" y="2432"/>
                </a:lnTo>
                <a:lnTo>
                  <a:pt x="2099" y="2431"/>
                </a:lnTo>
                <a:lnTo>
                  <a:pt x="2098" y="2431"/>
                </a:lnTo>
                <a:lnTo>
                  <a:pt x="2096" y="2429"/>
                </a:lnTo>
                <a:lnTo>
                  <a:pt x="2095" y="2429"/>
                </a:lnTo>
                <a:lnTo>
                  <a:pt x="2093" y="2429"/>
                </a:lnTo>
                <a:lnTo>
                  <a:pt x="2090" y="2428"/>
                </a:lnTo>
                <a:lnTo>
                  <a:pt x="2088" y="2428"/>
                </a:lnTo>
                <a:lnTo>
                  <a:pt x="2085" y="2428"/>
                </a:lnTo>
                <a:lnTo>
                  <a:pt x="2079" y="2427"/>
                </a:lnTo>
                <a:lnTo>
                  <a:pt x="2078" y="2427"/>
                </a:lnTo>
                <a:lnTo>
                  <a:pt x="2077" y="2427"/>
                </a:lnTo>
                <a:lnTo>
                  <a:pt x="2076" y="2427"/>
                </a:lnTo>
                <a:lnTo>
                  <a:pt x="2074" y="2427"/>
                </a:lnTo>
                <a:lnTo>
                  <a:pt x="2073" y="2427"/>
                </a:lnTo>
                <a:lnTo>
                  <a:pt x="2071" y="2427"/>
                </a:lnTo>
                <a:lnTo>
                  <a:pt x="2069" y="2427"/>
                </a:lnTo>
                <a:lnTo>
                  <a:pt x="2067" y="2427"/>
                </a:lnTo>
                <a:lnTo>
                  <a:pt x="2062" y="2426"/>
                </a:lnTo>
                <a:lnTo>
                  <a:pt x="2061" y="2424"/>
                </a:lnTo>
                <a:lnTo>
                  <a:pt x="2060" y="2424"/>
                </a:lnTo>
                <a:lnTo>
                  <a:pt x="2057" y="2423"/>
                </a:lnTo>
                <a:lnTo>
                  <a:pt x="2055" y="2423"/>
                </a:lnTo>
                <a:lnTo>
                  <a:pt x="2052" y="2423"/>
                </a:lnTo>
                <a:lnTo>
                  <a:pt x="2050" y="2423"/>
                </a:lnTo>
                <a:lnTo>
                  <a:pt x="2047" y="2424"/>
                </a:lnTo>
                <a:lnTo>
                  <a:pt x="2045" y="2424"/>
                </a:lnTo>
                <a:lnTo>
                  <a:pt x="2044" y="2426"/>
                </a:lnTo>
                <a:lnTo>
                  <a:pt x="2041" y="2429"/>
                </a:lnTo>
                <a:lnTo>
                  <a:pt x="2040" y="2429"/>
                </a:lnTo>
                <a:lnTo>
                  <a:pt x="2039" y="2429"/>
                </a:lnTo>
                <a:lnTo>
                  <a:pt x="2037" y="2429"/>
                </a:lnTo>
                <a:lnTo>
                  <a:pt x="2036" y="2429"/>
                </a:lnTo>
                <a:lnTo>
                  <a:pt x="2035" y="2428"/>
                </a:lnTo>
                <a:lnTo>
                  <a:pt x="2034" y="2427"/>
                </a:lnTo>
                <a:lnTo>
                  <a:pt x="2034" y="2426"/>
                </a:lnTo>
                <a:lnTo>
                  <a:pt x="2031" y="2424"/>
                </a:lnTo>
                <a:lnTo>
                  <a:pt x="2031" y="2423"/>
                </a:lnTo>
                <a:lnTo>
                  <a:pt x="2029" y="2422"/>
                </a:lnTo>
                <a:lnTo>
                  <a:pt x="2028" y="2421"/>
                </a:lnTo>
                <a:lnTo>
                  <a:pt x="2026" y="2421"/>
                </a:lnTo>
                <a:lnTo>
                  <a:pt x="2025" y="2421"/>
                </a:lnTo>
                <a:lnTo>
                  <a:pt x="2021" y="2420"/>
                </a:lnTo>
                <a:lnTo>
                  <a:pt x="2016" y="2420"/>
                </a:lnTo>
                <a:lnTo>
                  <a:pt x="2015" y="2420"/>
                </a:lnTo>
                <a:lnTo>
                  <a:pt x="2014" y="2420"/>
                </a:lnTo>
                <a:lnTo>
                  <a:pt x="2013" y="2420"/>
                </a:lnTo>
                <a:lnTo>
                  <a:pt x="2010" y="2421"/>
                </a:lnTo>
                <a:lnTo>
                  <a:pt x="2009" y="2421"/>
                </a:lnTo>
                <a:lnTo>
                  <a:pt x="2008" y="2421"/>
                </a:lnTo>
                <a:lnTo>
                  <a:pt x="2007" y="2421"/>
                </a:lnTo>
                <a:lnTo>
                  <a:pt x="2004" y="2421"/>
                </a:lnTo>
                <a:lnTo>
                  <a:pt x="2003" y="2421"/>
                </a:lnTo>
                <a:lnTo>
                  <a:pt x="2003" y="2420"/>
                </a:lnTo>
                <a:lnTo>
                  <a:pt x="2002" y="2418"/>
                </a:lnTo>
                <a:lnTo>
                  <a:pt x="2000" y="2418"/>
                </a:lnTo>
                <a:lnTo>
                  <a:pt x="1999" y="2417"/>
                </a:lnTo>
                <a:lnTo>
                  <a:pt x="1997" y="2417"/>
                </a:lnTo>
                <a:lnTo>
                  <a:pt x="1996" y="2416"/>
                </a:lnTo>
                <a:lnTo>
                  <a:pt x="1994" y="2416"/>
                </a:lnTo>
                <a:lnTo>
                  <a:pt x="1992" y="2415"/>
                </a:lnTo>
                <a:lnTo>
                  <a:pt x="1991" y="2415"/>
                </a:lnTo>
                <a:lnTo>
                  <a:pt x="1989" y="2413"/>
                </a:lnTo>
                <a:lnTo>
                  <a:pt x="1986" y="2411"/>
                </a:lnTo>
                <a:lnTo>
                  <a:pt x="1984" y="2411"/>
                </a:lnTo>
                <a:lnTo>
                  <a:pt x="1983" y="2410"/>
                </a:lnTo>
                <a:lnTo>
                  <a:pt x="1981" y="2410"/>
                </a:lnTo>
                <a:lnTo>
                  <a:pt x="1978" y="2408"/>
                </a:lnTo>
                <a:lnTo>
                  <a:pt x="1977" y="2407"/>
                </a:lnTo>
                <a:lnTo>
                  <a:pt x="1975" y="2407"/>
                </a:lnTo>
                <a:lnTo>
                  <a:pt x="1972" y="2406"/>
                </a:lnTo>
                <a:lnTo>
                  <a:pt x="1968" y="2405"/>
                </a:lnTo>
                <a:lnTo>
                  <a:pt x="1965" y="2405"/>
                </a:lnTo>
                <a:lnTo>
                  <a:pt x="1962" y="2405"/>
                </a:lnTo>
                <a:lnTo>
                  <a:pt x="1961" y="2404"/>
                </a:lnTo>
                <a:lnTo>
                  <a:pt x="1962" y="2401"/>
                </a:lnTo>
                <a:lnTo>
                  <a:pt x="1964" y="2399"/>
                </a:lnTo>
                <a:lnTo>
                  <a:pt x="1965" y="2397"/>
                </a:lnTo>
                <a:lnTo>
                  <a:pt x="1965" y="2396"/>
                </a:lnTo>
                <a:lnTo>
                  <a:pt x="1964" y="2392"/>
                </a:lnTo>
                <a:lnTo>
                  <a:pt x="1964" y="2390"/>
                </a:lnTo>
                <a:lnTo>
                  <a:pt x="1965" y="2388"/>
                </a:lnTo>
                <a:lnTo>
                  <a:pt x="1965" y="2385"/>
                </a:lnTo>
                <a:lnTo>
                  <a:pt x="1965" y="2378"/>
                </a:lnTo>
                <a:lnTo>
                  <a:pt x="1964" y="2373"/>
                </a:lnTo>
                <a:lnTo>
                  <a:pt x="1964" y="2370"/>
                </a:lnTo>
                <a:lnTo>
                  <a:pt x="1967" y="2364"/>
                </a:lnTo>
                <a:lnTo>
                  <a:pt x="1967" y="2362"/>
                </a:lnTo>
                <a:lnTo>
                  <a:pt x="1970" y="2359"/>
                </a:lnTo>
                <a:lnTo>
                  <a:pt x="1975" y="2353"/>
                </a:lnTo>
                <a:lnTo>
                  <a:pt x="1977" y="2348"/>
                </a:lnTo>
                <a:lnTo>
                  <a:pt x="1980" y="2344"/>
                </a:lnTo>
                <a:lnTo>
                  <a:pt x="1982" y="2340"/>
                </a:lnTo>
                <a:lnTo>
                  <a:pt x="1984" y="2337"/>
                </a:lnTo>
                <a:lnTo>
                  <a:pt x="1986" y="2332"/>
                </a:lnTo>
                <a:lnTo>
                  <a:pt x="1988" y="2327"/>
                </a:lnTo>
                <a:lnTo>
                  <a:pt x="1988" y="2326"/>
                </a:lnTo>
                <a:lnTo>
                  <a:pt x="1991" y="2322"/>
                </a:lnTo>
                <a:lnTo>
                  <a:pt x="1992" y="2320"/>
                </a:lnTo>
                <a:lnTo>
                  <a:pt x="1992" y="2319"/>
                </a:lnTo>
                <a:lnTo>
                  <a:pt x="1992" y="2317"/>
                </a:lnTo>
                <a:lnTo>
                  <a:pt x="1992" y="2316"/>
                </a:lnTo>
                <a:lnTo>
                  <a:pt x="1981" y="2308"/>
                </a:lnTo>
                <a:lnTo>
                  <a:pt x="1971" y="2304"/>
                </a:lnTo>
                <a:lnTo>
                  <a:pt x="1968" y="2304"/>
                </a:lnTo>
                <a:lnTo>
                  <a:pt x="1966" y="2301"/>
                </a:lnTo>
                <a:lnTo>
                  <a:pt x="1957" y="2294"/>
                </a:lnTo>
                <a:lnTo>
                  <a:pt x="1953" y="2294"/>
                </a:lnTo>
                <a:lnTo>
                  <a:pt x="1951" y="2293"/>
                </a:lnTo>
                <a:lnTo>
                  <a:pt x="1948" y="2293"/>
                </a:lnTo>
                <a:lnTo>
                  <a:pt x="1940" y="2293"/>
                </a:lnTo>
                <a:lnTo>
                  <a:pt x="1938" y="2293"/>
                </a:lnTo>
                <a:lnTo>
                  <a:pt x="1937" y="2293"/>
                </a:lnTo>
                <a:lnTo>
                  <a:pt x="1934" y="2293"/>
                </a:lnTo>
                <a:lnTo>
                  <a:pt x="1932" y="2293"/>
                </a:lnTo>
                <a:lnTo>
                  <a:pt x="1927" y="2292"/>
                </a:lnTo>
                <a:lnTo>
                  <a:pt x="1924" y="2290"/>
                </a:lnTo>
                <a:lnTo>
                  <a:pt x="1921" y="2290"/>
                </a:lnTo>
                <a:lnTo>
                  <a:pt x="1918" y="2290"/>
                </a:lnTo>
                <a:lnTo>
                  <a:pt x="1913" y="2289"/>
                </a:lnTo>
                <a:lnTo>
                  <a:pt x="1908" y="2289"/>
                </a:lnTo>
                <a:lnTo>
                  <a:pt x="1897" y="2287"/>
                </a:lnTo>
                <a:lnTo>
                  <a:pt x="1895" y="2287"/>
                </a:lnTo>
                <a:lnTo>
                  <a:pt x="1892" y="2285"/>
                </a:lnTo>
                <a:lnTo>
                  <a:pt x="1889" y="2284"/>
                </a:lnTo>
                <a:lnTo>
                  <a:pt x="1886" y="2284"/>
                </a:lnTo>
                <a:lnTo>
                  <a:pt x="1884" y="2284"/>
                </a:lnTo>
                <a:lnTo>
                  <a:pt x="1881" y="2283"/>
                </a:lnTo>
                <a:lnTo>
                  <a:pt x="1876" y="2282"/>
                </a:lnTo>
                <a:lnTo>
                  <a:pt x="1871" y="2280"/>
                </a:lnTo>
                <a:lnTo>
                  <a:pt x="1866" y="2279"/>
                </a:lnTo>
                <a:lnTo>
                  <a:pt x="1863" y="2279"/>
                </a:lnTo>
                <a:lnTo>
                  <a:pt x="1861" y="2279"/>
                </a:lnTo>
                <a:lnTo>
                  <a:pt x="1854" y="2279"/>
                </a:lnTo>
                <a:lnTo>
                  <a:pt x="1852" y="2279"/>
                </a:lnTo>
                <a:lnTo>
                  <a:pt x="1848" y="2279"/>
                </a:lnTo>
                <a:lnTo>
                  <a:pt x="1845" y="2279"/>
                </a:lnTo>
                <a:lnTo>
                  <a:pt x="1834" y="2282"/>
                </a:lnTo>
                <a:lnTo>
                  <a:pt x="1832" y="2282"/>
                </a:lnTo>
                <a:lnTo>
                  <a:pt x="1829" y="2283"/>
                </a:lnTo>
                <a:lnTo>
                  <a:pt x="1825" y="2283"/>
                </a:lnTo>
                <a:lnTo>
                  <a:pt x="1817" y="2282"/>
                </a:lnTo>
                <a:lnTo>
                  <a:pt x="1812" y="2282"/>
                </a:lnTo>
                <a:lnTo>
                  <a:pt x="1799" y="2283"/>
                </a:lnTo>
                <a:lnTo>
                  <a:pt x="1793" y="2283"/>
                </a:lnTo>
                <a:lnTo>
                  <a:pt x="1785" y="2283"/>
                </a:lnTo>
                <a:lnTo>
                  <a:pt x="1775" y="2282"/>
                </a:lnTo>
                <a:lnTo>
                  <a:pt x="1770" y="2282"/>
                </a:lnTo>
                <a:lnTo>
                  <a:pt x="1765" y="2280"/>
                </a:lnTo>
                <a:lnTo>
                  <a:pt x="1762" y="2279"/>
                </a:lnTo>
                <a:lnTo>
                  <a:pt x="1758" y="2279"/>
                </a:lnTo>
                <a:lnTo>
                  <a:pt x="1753" y="2278"/>
                </a:lnTo>
                <a:lnTo>
                  <a:pt x="1749" y="2277"/>
                </a:lnTo>
                <a:lnTo>
                  <a:pt x="1748" y="2277"/>
                </a:lnTo>
                <a:lnTo>
                  <a:pt x="1746" y="2277"/>
                </a:lnTo>
                <a:lnTo>
                  <a:pt x="1746" y="2278"/>
                </a:lnTo>
                <a:lnTo>
                  <a:pt x="1745" y="2278"/>
                </a:lnTo>
                <a:lnTo>
                  <a:pt x="1732" y="2279"/>
                </a:lnTo>
                <a:lnTo>
                  <a:pt x="1731" y="2295"/>
                </a:lnTo>
                <a:lnTo>
                  <a:pt x="1729" y="2321"/>
                </a:lnTo>
                <a:lnTo>
                  <a:pt x="1725" y="2349"/>
                </a:lnTo>
                <a:lnTo>
                  <a:pt x="1720" y="2379"/>
                </a:lnTo>
                <a:lnTo>
                  <a:pt x="1716" y="2397"/>
                </a:lnTo>
                <a:lnTo>
                  <a:pt x="1706" y="2397"/>
                </a:lnTo>
                <a:lnTo>
                  <a:pt x="1703" y="2397"/>
                </a:lnTo>
                <a:lnTo>
                  <a:pt x="1688" y="2397"/>
                </a:lnTo>
                <a:lnTo>
                  <a:pt x="1687" y="2397"/>
                </a:lnTo>
                <a:lnTo>
                  <a:pt x="1683" y="2397"/>
                </a:lnTo>
                <a:lnTo>
                  <a:pt x="1682" y="2397"/>
                </a:lnTo>
                <a:lnTo>
                  <a:pt x="1681" y="2397"/>
                </a:lnTo>
                <a:lnTo>
                  <a:pt x="1678" y="2399"/>
                </a:lnTo>
                <a:lnTo>
                  <a:pt x="1677" y="2399"/>
                </a:lnTo>
                <a:lnTo>
                  <a:pt x="1676" y="2400"/>
                </a:lnTo>
                <a:lnTo>
                  <a:pt x="1673" y="2400"/>
                </a:lnTo>
                <a:lnTo>
                  <a:pt x="1668" y="2401"/>
                </a:lnTo>
                <a:lnTo>
                  <a:pt x="1667" y="2401"/>
                </a:lnTo>
                <a:lnTo>
                  <a:pt x="1663" y="2402"/>
                </a:lnTo>
                <a:lnTo>
                  <a:pt x="1658" y="2404"/>
                </a:lnTo>
                <a:lnTo>
                  <a:pt x="1656" y="2404"/>
                </a:lnTo>
                <a:lnTo>
                  <a:pt x="1652" y="2405"/>
                </a:lnTo>
                <a:lnTo>
                  <a:pt x="1647" y="2405"/>
                </a:lnTo>
                <a:lnTo>
                  <a:pt x="1642" y="2405"/>
                </a:lnTo>
                <a:lnTo>
                  <a:pt x="1640" y="2406"/>
                </a:lnTo>
                <a:lnTo>
                  <a:pt x="1638" y="2406"/>
                </a:lnTo>
                <a:lnTo>
                  <a:pt x="1633" y="2406"/>
                </a:lnTo>
                <a:lnTo>
                  <a:pt x="1630" y="2406"/>
                </a:lnTo>
                <a:lnTo>
                  <a:pt x="1629" y="2406"/>
                </a:lnTo>
                <a:lnTo>
                  <a:pt x="1626" y="2406"/>
                </a:lnTo>
                <a:lnTo>
                  <a:pt x="1625" y="2406"/>
                </a:lnTo>
                <a:lnTo>
                  <a:pt x="1624" y="2406"/>
                </a:lnTo>
                <a:lnTo>
                  <a:pt x="1623" y="2406"/>
                </a:lnTo>
                <a:lnTo>
                  <a:pt x="1622" y="2406"/>
                </a:lnTo>
                <a:lnTo>
                  <a:pt x="1620" y="2406"/>
                </a:lnTo>
                <a:lnTo>
                  <a:pt x="1619" y="2406"/>
                </a:lnTo>
                <a:lnTo>
                  <a:pt x="1618" y="2406"/>
                </a:lnTo>
                <a:lnTo>
                  <a:pt x="1617" y="2406"/>
                </a:lnTo>
                <a:lnTo>
                  <a:pt x="1608" y="2407"/>
                </a:lnTo>
                <a:lnTo>
                  <a:pt x="1604" y="2406"/>
                </a:lnTo>
                <a:lnTo>
                  <a:pt x="1601" y="2406"/>
                </a:lnTo>
                <a:lnTo>
                  <a:pt x="1588" y="2406"/>
                </a:lnTo>
                <a:lnTo>
                  <a:pt x="1583" y="2405"/>
                </a:lnTo>
                <a:lnTo>
                  <a:pt x="1580" y="2405"/>
                </a:lnTo>
                <a:lnTo>
                  <a:pt x="1575" y="2404"/>
                </a:lnTo>
                <a:lnTo>
                  <a:pt x="1570" y="2405"/>
                </a:lnTo>
                <a:lnTo>
                  <a:pt x="1565" y="2406"/>
                </a:lnTo>
                <a:lnTo>
                  <a:pt x="1556" y="2407"/>
                </a:lnTo>
                <a:lnTo>
                  <a:pt x="1555" y="2407"/>
                </a:lnTo>
                <a:lnTo>
                  <a:pt x="1553" y="2408"/>
                </a:lnTo>
                <a:lnTo>
                  <a:pt x="1549" y="2408"/>
                </a:lnTo>
                <a:lnTo>
                  <a:pt x="1538" y="2408"/>
                </a:lnTo>
                <a:lnTo>
                  <a:pt x="1537" y="2408"/>
                </a:lnTo>
                <a:lnTo>
                  <a:pt x="1524" y="2401"/>
                </a:lnTo>
                <a:lnTo>
                  <a:pt x="1517" y="2397"/>
                </a:lnTo>
                <a:lnTo>
                  <a:pt x="1503" y="2389"/>
                </a:lnTo>
                <a:lnTo>
                  <a:pt x="1490" y="2385"/>
                </a:lnTo>
                <a:lnTo>
                  <a:pt x="1481" y="2384"/>
                </a:lnTo>
                <a:lnTo>
                  <a:pt x="1473" y="2383"/>
                </a:lnTo>
                <a:lnTo>
                  <a:pt x="1466" y="2384"/>
                </a:lnTo>
                <a:lnTo>
                  <a:pt x="1455" y="2386"/>
                </a:lnTo>
                <a:lnTo>
                  <a:pt x="1452" y="2389"/>
                </a:lnTo>
                <a:lnTo>
                  <a:pt x="1450" y="2389"/>
                </a:lnTo>
                <a:lnTo>
                  <a:pt x="1449" y="2390"/>
                </a:lnTo>
                <a:lnTo>
                  <a:pt x="1447" y="2390"/>
                </a:lnTo>
                <a:lnTo>
                  <a:pt x="1446" y="2389"/>
                </a:lnTo>
                <a:lnTo>
                  <a:pt x="1444" y="2388"/>
                </a:lnTo>
                <a:lnTo>
                  <a:pt x="1442" y="2386"/>
                </a:lnTo>
                <a:lnTo>
                  <a:pt x="1439" y="2385"/>
                </a:lnTo>
                <a:lnTo>
                  <a:pt x="1438" y="2384"/>
                </a:lnTo>
                <a:lnTo>
                  <a:pt x="1437" y="2383"/>
                </a:lnTo>
                <a:lnTo>
                  <a:pt x="1436" y="2383"/>
                </a:lnTo>
                <a:lnTo>
                  <a:pt x="1434" y="2379"/>
                </a:lnTo>
                <a:lnTo>
                  <a:pt x="1433" y="2378"/>
                </a:lnTo>
                <a:lnTo>
                  <a:pt x="1433" y="2375"/>
                </a:lnTo>
                <a:lnTo>
                  <a:pt x="1431" y="2373"/>
                </a:lnTo>
                <a:lnTo>
                  <a:pt x="1430" y="2369"/>
                </a:lnTo>
                <a:lnTo>
                  <a:pt x="1420" y="2357"/>
                </a:lnTo>
                <a:lnTo>
                  <a:pt x="1411" y="2342"/>
                </a:lnTo>
                <a:lnTo>
                  <a:pt x="1404" y="2333"/>
                </a:lnTo>
                <a:lnTo>
                  <a:pt x="1393" y="2328"/>
                </a:lnTo>
                <a:lnTo>
                  <a:pt x="1382" y="2324"/>
                </a:lnTo>
                <a:lnTo>
                  <a:pt x="1375" y="2316"/>
                </a:lnTo>
                <a:lnTo>
                  <a:pt x="1373" y="2314"/>
                </a:lnTo>
                <a:lnTo>
                  <a:pt x="1342" y="2301"/>
                </a:lnTo>
                <a:lnTo>
                  <a:pt x="1335" y="2292"/>
                </a:lnTo>
                <a:lnTo>
                  <a:pt x="1334" y="2289"/>
                </a:lnTo>
                <a:lnTo>
                  <a:pt x="1331" y="2287"/>
                </a:lnTo>
                <a:lnTo>
                  <a:pt x="1325" y="2278"/>
                </a:lnTo>
                <a:lnTo>
                  <a:pt x="1320" y="2271"/>
                </a:lnTo>
                <a:lnTo>
                  <a:pt x="1319" y="2269"/>
                </a:lnTo>
                <a:lnTo>
                  <a:pt x="1310" y="2258"/>
                </a:lnTo>
                <a:lnTo>
                  <a:pt x="1308" y="2255"/>
                </a:lnTo>
                <a:lnTo>
                  <a:pt x="1307" y="2253"/>
                </a:lnTo>
                <a:lnTo>
                  <a:pt x="1307" y="2252"/>
                </a:lnTo>
                <a:lnTo>
                  <a:pt x="1300" y="2245"/>
                </a:lnTo>
                <a:lnTo>
                  <a:pt x="1288" y="2227"/>
                </a:lnTo>
                <a:lnTo>
                  <a:pt x="1271" y="2205"/>
                </a:lnTo>
                <a:lnTo>
                  <a:pt x="1271" y="2203"/>
                </a:lnTo>
                <a:lnTo>
                  <a:pt x="1271" y="2195"/>
                </a:lnTo>
                <a:lnTo>
                  <a:pt x="1271" y="2192"/>
                </a:lnTo>
                <a:lnTo>
                  <a:pt x="1271" y="2188"/>
                </a:lnTo>
                <a:lnTo>
                  <a:pt x="1272" y="2184"/>
                </a:lnTo>
                <a:lnTo>
                  <a:pt x="1272" y="2168"/>
                </a:lnTo>
                <a:lnTo>
                  <a:pt x="1272" y="2159"/>
                </a:lnTo>
                <a:lnTo>
                  <a:pt x="1272" y="2157"/>
                </a:lnTo>
                <a:lnTo>
                  <a:pt x="1270" y="2151"/>
                </a:lnTo>
                <a:lnTo>
                  <a:pt x="1270" y="2147"/>
                </a:lnTo>
                <a:lnTo>
                  <a:pt x="1267" y="2140"/>
                </a:lnTo>
                <a:lnTo>
                  <a:pt x="1266" y="2135"/>
                </a:lnTo>
                <a:lnTo>
                  <a:pt x="1265" y="2129"/>
                </a:lnTo>
                <a:lnTo>
                  <a:pt x="1263" y="2124"/>
                </a:lnTo>
                <a:lnTo>
                  <a:pt x="1263" y="2123"/>
                </a:lnTo>
                <a:lnTo>
                  <a:pt x="1262" y="2119"/>
                </a:lnTo>
                <a:lnTo>
                  <a:pt x="1261" y="2115"/>
                </a:lnTo>
                <a:lnTo>
                  <a:pt x="1260" y="2112"/>
                </a:lnTo>
                <a:lnTo>
                  <a:pt x="1259" y="2108"/>
                </a:lnTo>
                <a:lnTo>
                  <a:pt x="1257" y="2104"/>
                </a:lnTo>
                <a:lnTo>
                  <a:pt x="1256" y="2099"/>
                </a:lnTo>
                <a:lnTo>
                  <a:pt x="1255" y="2096"/>
                </a:lnTo>
                <a:lnTo>
                  <a:pt x="1252" y="2095"/>
                </a:lnTo>
                <a:lnTo>
                  <a:pt x="1251" y="2093"/>
                </a:lnTo>
                <a:lnTo>
                  <a:pt x="1249" y="2092"/>
                </a:lnTo>
                <a:lnTo>
                  <a:pt x="1246" y="2092"/>
                </a:lnTo>
                <a:lnTo>
                  <a:pt x="1245" y="2091"/>
                </a:lnTo>
                <a:lnTo>
                  <a:pt x="1239" y="2088"/>
                </a:lnTo>
                <a:lnTo>
                  <a:pt x="1235" y="2086"/>
                </a:lnTo>
                <a:lnTo>
                  <a:pt x="1204" y="2070"/>
                </a:lnTo>
                <a:lnTo>
                  <a:pt x="1203" y="2070"/>
                </a:lnTo>
                <a:lnTo>
                  <a:pt x="1198" y="2067"/>
                </a:lnTo>
                <a:lnTo>
                  <a:pt x="1190" y="2063"/>
                </a:lnTo>
                <a:lnTo>
                  <a:pt x="1161" y="2048"/>
                </a:lnTo>
                <a:lnTo>
                  <a:pt x="1160" y="2048"/>
                </a:lnTo>
                <a:lnTo>
                  <a:pt x="1156" y="2045"/>
                </a:lnTo>
                <a:lnTo>
                  <a:pt x="1143" y="2006"/>
                </a:lnTo>
                <a:lnTo>
                  <a:pt x="1134" y="1981"/>
                </a:lnTo>
                <a:lnTo>
                  <a:pt x="1126" y="1952"/>
                </a:lnTo>
                <a:lnTo>
                  <a:pt x="1117" y="1928"/>
                </a:lnTo>
                <a:lnTo>
                  <a:pt x="1108" y="1901"/>
                </a:lnTo>
                <a:lnTo>
                  <a:pt x="1108" y="1900"/>
                </a:lnTo>
                <a:lnTo>
                  <a:pt x="1097" y="1867"/>
                </a:lnTo>
                <a:lnTo>
                  <a:pt x="1092" y="1853"/>
                </a:lnTo>
                <a:lnTo>
                  <a:pt x="1084" y="1827"/>
                </a:lnTo>
                <a:lnTo>
                  <a:pt x="1080" y="1829"/>
                </a:lnTo>
                <a:lnTo>
                  <a:pt x="1079" y="1829"/>
                </a:lnTo>
                <a:lnTo>
                  <a:pt x="1076" y="1830"/>
                </a:lnTo>
                <a:lnTo>
                  <a:pt x="1074" y="1832"/>
                </a:lnTo>
                <a:lnTo>
                  <a:pt x="1071" y="1834"/>
                </a:lnTo>
                <a:lnTo>
                  <a:pt x="1068" y="1836"/>
                </a:lnTo>
                <a:lnTo>
                  <a:pt x="1067" y="1838"/>
                </a:lnTo>
                <a:lnTo>
                  <a:pt x="1063" y="1841"/>
                </a:lnTo>
                <a:lnTo>
                  <a:pt x="1060" y="1842"/>
                </a:lnTo>
                <a:lnTo>
                  <a:pt x="1058" y="1845"/>
                </a:lnTo>
                <a:lnTo>
                  <a:pt x="1056" y="1847"/>
                </a:lnTo>
                <a:lnTo>
                  <a:pt x="1053" y="1850"/>
                </a:lnTo>
                <a:lnTo>
                  <a:pt x="1053" y="1851"/>
                </a:lnTo>
                <a:lnTo>
                  <a:pt x="1052" y="1851"/>
                </a:lnTo>
                <a:lnTo>
                  <a:pt x="1051" y="1852"/>
                </a:lnTo>
                <a:lnTo>
                  <a:pt x="1047" y="1857"/>
                </a:lnTo>
                <a:lnTo>
                  <a:pt x="1044" y="1861"/>
                </a:lnTo>
                <a:lnTo>
                  <a:pt x="1043" y="1863"/>
                </a:lnTo>
                <a:lnTo>
                  <a:pt x="1042" y="1867"/>
                </a:lnTo>
                <a:lnTo>
                  <a:pt x="1041" y="1869"/>
                </a:lnTo>
                <a:lnTo>
                  <a:pt x="1035" y="1877"/>
                </a:lnTo>
                <a:lnTo>
                  <a:pt x="1032" y="1880"/>
                </a:lnTo>
                <a:lnTo>
                  <a:pt x="1026" y="1878"/>
                </a:lnTo>
                <a:lnTo>
                  <a:pt x="1021" y="1877"/>
                </a:lnTo>
                <a:lnTo>
                  <a:pt x="1015" y="1878"/>
                </a:lnTo>
                <a:lnTo>
                  <a:pt x="1010" y="1875"/>
                </a:lnTo>
                <a:lnTo>
                  <a:pt x="1009" y="1877"/>
                </a:lnTo>
                <a:lnTo>
                  <a:pt x="1009" y="1879"/>
                </a:lnTo>
                <a:lnTo>
                  <a:pt x="1008" y="1882"/>
                </a:lnTo>
                <a:lnTo>
                  <a:pt x="1008" y="1883"/>
                </a:lnTo>
                <a:lnTo>
                  <a:pt x="1006" y="1885"/>
                </a:lnTo>
                <a:lnTo>
                  <a:pt x="1005" y="1886"/>
                </a:lnTo>
                <a:lnTo>
                  <a:pt x="1004" y="1891"/>
                </a:lnTo>
                <a:lnTo>
                  <a:pt x="1003" y="1895"/>
                </a:lnTo>
                <a:lnTo>
                  <a:pt x="1003" y="1898"/>
                </a:lnTo>
                <a:lnTo>
                  <a:pt x="1006" y="1904"/>
                </a:lnTo>
                <a:lnTo>
                  <a:pt x="1006" y="1905"/>
                </a:lnTo>
                <a:lnTo>
                  <a:pt x="999" y="1914"/>
                </a:lnTo>
                <a:lnTo>
                  <a:pt x="994" y="1914"/>
                </a:lnTo>
                <a:lnTo>
                  <a:pt x="993" y="1915"/>
                </a:lnTo>
                <a:lnTo>
                  <a:pt x="990" y="1918"/>
                </a:lnTo>
                <a:lnTo>
                  <a:pt x="988" y="1921"/>
                </a:lnTo>
                <a:lnTo>
                  <a:pt x="985" y="1923"/>
                </a:lnTo>
                <a:lnTo>
                  <a:pt x="984" y="1925"/>
                </a:lnTo>
                <a:lnTo>
                  <a:pt x="982" y="1927"/>
                </a:lnTo>
                <a:lnTo>
                  <a:pt x="979" y="1930"/>
                </a:lnTo>
                <a:lnTo>
                  <a:pt x="978" y="1933"/>
                </a:lnTo>
                <a:lnTo>
                  <a:pt x="973" y="1936"/>
                </a:lnTo>
                <a:lnTo>
                  <a:pt x="963" y="1946"/>
                </a:lnTo>
                <a:lnTo>
                  <a:pt x="956" y="1948"/>
                </a:lnTo>
                <a:lnTo>
                  <a:pt x="941" y="1950"/>
                </a:lnTo>
                <a:lnTo>
                  <a:pt x="939" y="1950"/>
                </a:lnTo>
                <a:lnTo>
                  <a:pt x="945" y="1939"/>
                </a:lnTo>
                <a:lnTo>
                  <a:pt x="944" y="1939"/>
                </a:lnTo>
                <a:lnTo>
                  <a:pt x="939" y="1937"/>
                </a:lnTo>
                <a:lnTo>
                  <a:pt x="934" y="1937"/>
                </a:lnTo>
                <a:lnTo>
                  <a:pt x="934" y="1938"/>
                </a:lnTo>
                <a:lnTo>
                  <a:pt x="931" y="1938"/>
                </a:lnTo>
                <a:lnTo>
                  <a:pt x="929" y="1938"/>
                </a:lnTo>
                <a:lnTo>
                  <a:pt x="926" y="1938"/>
                </a:lnTo>
                <a:lnTo>
                  <a:pt x="923" y="1941"/>
                </a:lnTo>
                <a:lnTo>
                  <a:pt x="920" y="1942"/>
                </a:lnTo>
                <a:lnTo>
                  <a:pt x="916" y="1944"/>
                </a:lnTo>
                <a:lnTo>
                  <a:pt x="912" y="1948"/>
                </a:lnTo>
                <a:lnTo>
                  <a:pt x="909" y="1947"/>
                </a:lnTo>
                <a:lnTo>
                  <a:pt x="905" y="1949"/>
                </a:lnTo>
                <a:lnTo>
                  <a:pt x="902" y="1952"/>
                </a:lnTo>
                <a:lnTo>
                  <a:pt x="899" y="1955"/>
                </a:lnTo>
                <a:lnTo>
                  <a:pt x="897" y="1955"/>
                </a:lnTo>
                <a:lnTo>
                  <a:pt x="892" y="1958"/>
                </a:lnTo>
                <a:lnTo>
                  <a:pt x="891" y="1959"/>
                </a:lnTo>
                <a:lnTo>
                  <a:pt x="891" y="1962"/>
                </a:lnTo>
                <a:lnTo>
                  <a:pt x="891" y="1965"/>
                </a:lnTo>
                <a:lnTo>
                  <a:pt x="892" y="1966"/>
                </a:lnTo>
                <a:lnTo>
                  <a:pt x="886" y="1971"/>
                </a:lnTo>
                <a:lnTo>
                  <a:pt x="881" y="1970"/>
                </a:lnTo>
                <a:lnTo>
                  <a:pt x="872" y="1978"/>
                </a:lnTo>
                <a:lnTo>
                  <a:pt x="860" y="1989"/>
                </a:lnTo>
                <a:lnTo>
                  <a:pt x="859" y="1989"/>
                </a:lnTo>
                <a:lnTo>
                  <a:pt x="857" y="1990"/>
                </a:lnTo>
                <a:lnTo>
                  <a:pt x="856" y="1991"/>
                </a:lnTo>
                <a:lnTo>
                  <a:pt x="855" y="1992"/>
                </a:lnTo>
                <a:lnTo>
                  <a:pt x="854" y="1994"/>
                </a:lnTo>
                <a:lnTo>
                  <a:pt x="852" y="1994"/>
                </a:lnTo>
                <a:lnTo>
                  <a:pt x="852" y="1995"/>
                </a:lnTo>
                <a:lnTo>
                  <a:pt x="851" y="1995"/>
                </a:lnTo>
                <a:lnTo>
                  <a:pt x="851" y="1996"/>
                </a:lnTo>
                <a:lnTo>
                  <a:pt x="850" y="1996"/>
                </a:lnTo>
                <a:lnTo>
                  <a:pt x="849" y="1997"/>
                </a:lnTo>
                <a:lnTo>
                  <a:pt x="849" y="1999"/>
                </a:lnTo>
                <a:lnTo>
                  <a:pt x="848" y="1999"/>
                </a:lnTo>
                <a:lnTo>
                  <a:pt x="846" y="1999"/>
                </a:lnTo>
                <a:lnTo>
                  <a:pt x="845" y="1999"/>
                </a:lnTo>
                <a:lnTo>
                  <a:pt x="844" y="1999"/>
                </a:lnTo>
                <a:lnTo>
                  <a:pt x="843" y="1997"/>
                </a:lnTo>
                <a:lnTo>
                  <a:pt x="840" y="1997"/>
                </a:lnTo>
                <a:lnTo>
                  <a:pt x="840" y="1996"/>
                </a:lnTo>
                <a:lnTo>
                  <a:pt x="839" y="1996"/>
                </a:lnTo>
                <a:lnTo>
                  <a:pt x="838" y="1995"/>
                </a:lnTo>
                <a:lnTo>
                  <a:pt x="838" y="1994"/>
                </a:lnTo>
                <a:lnTo>
                  <a:pt x="836" y="1992"/>
                </a:lnTo>
                <a:lnTo>
                  <a:pt x="836" y="1991"/>
                </a:lnTo>
                <a:lnTo>
                  <a:pt x="835" y="1991"/>
                </a:lnTo>
                <a:lnTo>
                  <a:pt x="835" y="1990"/>
                </a:lnTo>
                <a:lnTo>
                  <a:pt x="834" y="1989"/>
                </a:lnTo>
                <a:lnTo>
                  <a:pt x="833" y="1989"/>
                </a:lnTo>
                <a:lnTo>
                  <a:pt x="832" y="1987"/>
                </a:lnTo>
                <a:lnTo>
                  <a:pt x="830" y="1986"/>
                </a:lnTo>
                <a:lnTo>
                  <a:pt x="829" y="1986"/>
                </a:lnTo>
                <a:lnTo>
                  <a:pt x="828" y="1986"/>
                </a:lnTo>
                <a:lnTo>
                  <a:pt x="828" y="1985"/>
                </a:lnTo>
                <a:lnTo>
                  <a:pt x="827" y="1985"/>
                </a:lnTo>
                <a:lnTo>
                  <a:pt x="825" y="1985"/>
                </a:lnTo>
                <a:lnTo>
                  <a:pt x="823" y="1985"/>
                </a:lnTo>
                <a:lnTo>
                  <a:pt x="817" y="1985"/>
                </a:lnTo>
                <a:lnTo>
                  <a:pt x="806" y="1986"/>
                </a:lnTo>
                <a:lnTo>
                  <a:pt x="803" y="1986"/>
                </a:lnTo>
                <a:lnTo>
                  <a:pt x="797" y="1984"/>
                </a:lnTo>
                <a:lnTo>
                  <a:pt x="792" y="1981"/>
                </a:lnTo>
                <a:lnTo>
                  <a:pt x="774" y="1994"/>
                </a:lnTo>
                <a:lnTo>
                  <a:pt x="772" y="1994"/>
                </a:lnTo>
                <a:lnTo>
                  <a:pt x="770" y="1992"/>
                </a:lnTo>
                <a:lnTo>
                  <a:pt x="765" y="1990"/>
                </a:lnTo>
                <a:lnTo>
                  <a:pt x="750" y="1989"/>
                </a:lnTo>
                <a:lnTo>
                  <a:pt x="747" y="1989"/>
                </a:lnTo>
                <a:lnTo>
                  <a:pt x="739" y="1987"/>
                </a:lnTo>
                <a:lnTo>
                  <a:pt x="732" y="1985"/>
                </a:lnTo>
                <a:lnTo>
                  <a:pt x="726" y="1985"/>
                </a:lnTo>
                <a:lnTo>
                  <a:pt x="723" y="1986"/>
                </a:lnTo>
                <a:lnTo>
                  <a:pt x="715" y="1987"/>
                </a:lnTo>
                <a:lnTo>
                  <a:pt x="709" y="1989"/>
                </a:lnTo>
                <a:lnTo>
                  <a:pt x="707" y="1984"/>
                </a:lnTo>
                <a:lnTo>
                  <a:pt x="707" y="1983"/>
                </a:lnTo>
                <a:lnTo>
                  <a:pt x="702" y="1979"/>
                </a:lnTo>
                <a:lnTo>
                  <a:pt x="700" y="1980"/>
                </a:lnTo>
                <a:lnTo>
                  <a:pt x="693" y="1983"/>
                </a:lnTo>
                <a:lnTo>
                  <a:pt x="681" y="1987"/>
                </a:lnTo>
                <a:lnTo>
                  <a:pt x="679" y="1987"/>
                </a:lnTo>
                <a:lnTo>
                  <a:pt x="674" y="1989"/>
                </a:lnTo>
                <a:lnTo>
                  <a:pt x="674" y="1984"/>
                </a:lnTo>
                <a:lnTo>
                  <a:pt x="673" y="1979"/>
                </a:lnTo>
                <a:lnTo>
                  <a:pt x="673" y="1975"/>
                </a:lnTo>
                <a:lnTo>
                  <a:pt x="673" y="1973"/>
                </a:lnTo>
                <a:lnTo>
                  <a:pt x="672" y="1970"/>
                </a:lnTo>
                <a:lnTo>
                  <a:pt x="672" y="1969"/>
                </a:lnTo>
                <a:lnTo>
                  <a:pt x="672" y="1966"/>
                </a:lnTo>
                <a:lnTo>
                  <a:pt x="673" y="1964"/>
                </a:lnTo>
                <a:lnTo>
                  <a:pt x="673" y="1963"/>
                </a:lnTo>
                <a:lnTo>
                  <a:pt x="673" y="1962"/>
                </a:lnTo>
                <a:lnTo>
                  <a:pt x="673" y="1960"/>
                </a:lnTo>
                <a:lnTo>
                  <a:pt x="674" y="1960"/>
                </a:lnTo>
                <a:lnTo>
                  <a:pt x="675" y="1958"/>
                </a:lnTo>
                <a:lnTo>
                  <a:pt x="677" y="1957"/>
                </a:lnTo>
                <a:lnTo>
                  <a:pt x="677" y="1954"/>
                </a:lnTo>
                <a:lnTo>
                  <a:pt x="677" y="1952"/>
                </a:lnTo>
                <a:lnTo>
                  <a:pt x="678" y="1948"/>
                </a:lnTo>
                <a:lnTo>
                  <a:pt x="678" y="1944"/>
                </a:lnTo>
                <a:lnTo>
                  <a:pt x="679" y="1941"/>
                </a:lnTo>
                <a:lnTo>
                  <a:pt x="680" y="1934"/>
                </a:lnTo>
                <a:lnTo>
                  <a:pt x="681" y="1933"/>
                </a:lnTo>
                <a:lnTo>
                  <a:pt x="681" y="1931"/>
                </a:lnTo>
                <a:lnTo>
                  <a:pt x="681" y="1930"/>
                </a:lnTo>
                <a:lnTo>
                  <a:pt x="681" y="1928"/>
                </a:lnTo>
                <a:lnTo>
                  <a:pt x="683" y="1925"/>
                </a:lnTo>
                <a:lnTo>
                  <a:pt x="683" y="1920"/>
                </a:lnTo>
                <a:lnTo>
                  <a:pt x="684" y="1916"/>
                </a:lnTo>
                <a:lnTo>
                  <a:pt x="684" y="1914"/>
                </a:lnTo>
                <a:lnTo>
                  <a:pt x="684" y="1911"/>
                </a:lnTo>
                <a:lnTo>
                  <a:pt x="684" y="1909"/>
                </a:lnTo>
                <a:lnTo>
                  <a:pt x="684" y="1905"/>
                </a:lnTo>
                <a:lnTo>
                  <a:pt x="683" y="1902"/>
                </a:lnTo>
                <a:lnTo>
                  <a:pt x="683" y="1899"/>
                </a:lnTo>
                <a:lnTo>
                  <a:pt x="683" y="1895"/>
                </a:lnTo>
                <a:lnTo>
                  <a:pt x="683" y="1893"/>
                </a:lnTo>
                <a:lnTo>
                  <a:pt x="683" y="1890"/>
                </a:lnTo>
                <a:lnTo>
                  <a:pt x="683" y="1889"/>
                </a:lnTo>
                <a:lnTo>
                  <a:pt x="683" y="1888"/>
                </a:lnTo>
                <a:lnTo>
                  <a:pt x="681" y="1884"/>
                </a:lnTo>
                <a:lnTo>
                  <a:pt x="680" y="1884"/>
                </a:lnTo>
                <a:lnTo>
                  <a:pt x="679" y="1878"/>
                </a:lnTo>
                <a:lnTo>
                  <a:pt x="679" y="1875"/>
                </a:lnTo>
                <a:lnTo>
                  <a:pt x="678" y="1870"/>
                </a:lnTo>
                <a:lnTo>
                  <a:pt x="678" y="1868"/>
                </a:lnTo>
                <a:lnTo>
                  <a:pt x="677" y="1864"/>
                </a:lnTo>
                <a:lnTo>
                  <a:pt x="677" y="1863"/>
                </a:lnTo>
                <a:lnTo>
                  <a:pt x="675" y="1859"/>
                </a:lnTo>
                <a:lnTo>
                  <a:pt x="675" y="1856"/>
                </a:lnTo>
                <a:lnTo>
                  <a:pt x="674" y="1853"/>
                </a:lnTo>
                <a:lnTo>
                  <a:pt x="674" y="1848"/>
                </a:lnTo>
                <a:lnTo>
                  <a:pt x="674" y="1846"/>
                </a:lnTo>
                <a:lnTo>
                  <a:pt x="674" y="1843"/>
                </a:lnTo>
                <a:lnTo>
                  <a:pt x="674" y="1841"/>
                </a:lnTo>
                <a:lnTo>
                  <a:pt x="674" y="1840"/>
                </a:lnTo>
                <a:lnTo>
                  <a:pt x="674" y="1838"/>
                </a:lnTo>
                <a:lnTo>
                  <a:pt x="674" y="1837"/>
                </a:lnTo>
                <a:lnTo>
                  <a:pt x="673" y="1837"/>
                </a:lnTo>
                <a:lnTo>
                  <a:pt x="673" y="1835"/>
                </a:lnTo>
                <a:lnTo>
                  <a:pt x="673" y="1834"/>
                </a:lnTo>
                <a:lnTo>
                  <a:pt x="672" y="1832"/>
                </a:lnTo>
                <a:lnTo>
                  <a:pt x="672" y="1831"/>
                </a:lnTo>
                <a:lnTo>
                  <a:pt x="670" y="1829"/>
                </a:lnTo>
                <a:lnTo>
                  <a:pt x="670" y="1827"/>
                </a:lnTo>
                <a:lnTo>
                  <a:pt x="669" y="1826"/>
                </a:lnTo>
                <a:lnTo>
                  <a:pt x="669" y="1825"/>
                </a:lnTo>
                <a:lnTo>
                  <a:pt x="669" y="1824"/>
                </a:lnTo>
                <a:lnTo>
                  <a:pt x="669" y="1822"/>
                </a:lnTo>
                <a:lnTo>
                  <a:pt x="669" y="1821"/>
                </a:lnTo>
                <a:lnTo>
                  <a:pt x="669" y="1819"/>
                </a:lnTo>
                <a:lnTo>
                  <a:pt x="669" y="1818"/>
                </a:lnTo>
                <a:lnTo>
                  <a:pt x="670" y="1816"/>
                </a:lnTo>
                <a:lnTo>
                  <a:pt x="670" y="1814"/>
                </a:lnTo>
                <a:lnTo>
                  <a:pt x="670" y="1810"/>
                </a:lnTo>
                <a:lnTo>
                  <a:pt x="670" y="1806"/>
                </a:lnTo>
                <a:lnTo>
                  <a:pt x="670" y="1805"/>
                </a:lnTo>
                <a:lnTo>
                  <a:pt x="670" y="1804"/>
                </a:lnTo>
                <a:lnTo>
                  <a:pt x="670" y="1803"/>
                </a:lnTo>
                <a:lnTo>
                  <a:pt x="670" y="1800"/>
                </a:lnTo>
                <a:lnTo>
                  <a:pt x="670" y="1798"/>
                </a:lnTo>
                <a:lnTo>
                  <a:pt x="669" y="1795"/>
                </a:lnTo>
                <a:lnTo>
                  <a:pt x="669" y="1793"/>
                </a:lnTo>
                <a:lnTo>
                  <a:pt x="669" y="1792"/>
                </a:lnTo>
                <a:lnTo>
                  <a:pt x="668" y="1789"/>
                </a:lnTo>
                <a:lnTo>
                  <a:pt x="668" y="1788"/>
                </a:lnTo>
                <a:lnTo>
                  <a:pt x="668" y="1787"/>
                </a:lnTo>
                <a:lnTo>
                  <a:pt x="667" y="1784"/>
                </a:lnTo>
                <a:lnTo>
                  <a:pt x="667" y="1783"/>
                </a:lnTo>
                <a:lnTo>
                  <a:pt x="665" y="1782"/>
                </a:lnTo>
                <a:lnTo>
                  <a:pt x="665" y="1779"/>
                </a:lnTo>
                <a:lnTo>
                  <a:pt x="664" y="1778"/>
                </a:lnTo>
                <a:lnTo>
                  <a:pt x="664" y="1777"/>
                </a:lnTo>
                <a:lnTo>
                  <a:pt x="664" y="1776"/>
                </a:lnTo>
                <a:lnTo>
                  <a:pt x="663" y="1772"/>
                </a:lnTo>
                <a:lnTo>
                  <a:pt x="662" y="1770"/>
                </a:lnTo>
                <a:lnTo>
                  <a:pt x="662" y="1768"/>
                </a:lnTo>
                <a:lnTo>
                  <a:pt x="662" y="1767"/>
                </a:lnTo>
                <a:lnTo>
                  <a:pt x="662" y="1766"/>
                </a:lnTo>
                <a:lnTo>
                  <a:pt x="662" y="1763"/>
                </a:lnTo>
                <a:lnTo>
                  <a:pt x="663" y="1761"/>
                </a:lnTo>
                <a:lnTo>
                  <a:pt x="664" y="1756"/>
                </a:lnTo>
                <a:lnTo>
                  <a:pt x="664" y="1752"/>
                </a:lnTo>
                <a:lnTo>
                  <a:pt x="664" y="1749"/>
                </a:lnTo>
                <a:lnTo>
                  <a:pt x="665" y="1740"/>
                </a:lnTo>
                <a:lnTo>
                  <a:pt x="665" y="1736"/>
                </a:lnTo>
                <a:lnTo>
                  <a:pt x="667" y="1733"/>
                </a:lnTo>
                <a:lnTo>
                  <a:pt x="667" y="1728"/>
                </a:lnTo>
                <a:lnTo>
                  <a:pt x="668" y="1724"/>
                </a:lnTo>
                <a:lnTo>
                  <a:pt x="668" y="1723"/>
                </a:lnTo>
                <a:lnTo>
                  <a:pt x="669" y="1718"/>
                </a:lnTo>
                <a:lnTo>
                  <a:pt x="670" y="1714"/>
                </a:lnTo>
                <a:lnTo>
                  <a:pt x="672" y="1712"/>
                </a:lnTo>
                <a:lnTo>
                  <a:pt x="672" y="1709"/>
                </a:lnTo>
                <a:lnTo>
                  <a:pt x="672" y="1705"/>
                </a:lnTo>
                <a:lnTo>
                  <a:pt x="673" y="1703"/>
                </a:lnTo>
                <a:lnTo>
                  <a:pt x="673" y="1699"/>
                </a:lnTo>
                <a:lnTo>
                  <a:pt x="674" y="1689"/>
                </a:lnTo>
                <a:lnTo>
                  <a:pt x="675" y="1681"/>
                </a:lnTo>
                <a:lnTo>
                  <a:pt x="677" y="1677"/>
                </a:lnTo>
                <a:lnTo>
                  <a:pt x="678" y="1672"/>
                </a:lnTo>
                <a:lnTo>
                  <a:pt x="686" y="1637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9510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6D7AF0-487F-063F-6543-0D778C210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6468D-A621-8DBB-6481-1A55083C2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zh-CN" altLang="zh-CN" dirty="0">
                <a:solidFill>
                  <a:srgbClr val="0F1115"/>
                </a:solidFill>
                <a:latin typeface="quote-cjk-patch"/>
              </a:rPr>
              <a:t>Leuven – Flanders Region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443C951E-ADE3-70FA-F0E3-AE36873D14C1}"/>
              </a:ext>
            </a:extLst>
          </p:cNvPr>
          <p:cNvSpPr>
            <a:spLocks/>
          </p:cNvSpPr>
          <p:nvPr/>
        </p:nvSpPr>
        <p:spPr bwMode="auto">
          <a:xfrm>
            <a:off x="1547664" y="1203598"/>
            <a:ext cx="2376183" cy="3469432"/>
          </a:xfrm>
          <a:custGeom>
            <a:avLst/>
            <a:gdLst>
              <a:gd name="T0" fmla="*/ 1355 w 2806"/>
              <a:gd name="T1" fmla="*/ 15 h 4097"/>
              <a:gd name="T2" fmla="*/ 1440 w 2806"/>
              <a:gd name="T3" fmla="*/ 89 h 4097"/>
              <a:gd name="T4" fmla="*/ 1533 w 2806"/>
              <a:gd name="T5" fmla="*/ 261 h 4097"/>
              <a:gd name="T6" fmla="*/ 1564 w 2806"/>
              <a:gd name="T7" fmla="*/ 392 h 4097"/>
              <a:gd name="T8" fmla="*/ 1548 w 2806"/>
              <a:gd name="T9" fmla="*/ 521 h 4097"/>
              <a:gd name="T10" fmla="*/ 1586 w 2806"/>
              <a:gd name="T11" fmla="*/ 505 h 4097"/>
              <a:gd name="T12" fmla="*/ 1638 w 2806"/>
              <a:gd name="T13" fmla="*/ 437 h 4097"/>
              <a:gd name="T14" fmla="*/ 1840 w 2806"/>
              <a:gd name="T15" fmla="*/ 293 h 4097"/>
              <a:gd name="T16" fmla="*/ 2005 w 2806"/>
              <a:gd name="T17" fmla="*/ 167 h 4097"/>
              <a:gd name="T18" fmla="*/ 2188 w 2806"/>
              <a:gd name="T19" fmla="*/ 293 h 4097"/>
              <a:gd name="T20" fmla="*/ 2256 w 2806"/>
              <a:gd name="T21" fmla="*/ 372 h 4097"/>
              <a:gd name="T22" fmla="*/ 2214 w 2806"/>
              <a:gd name="T23" fmla="*/ 635 h 4097"/>
              <a:gd name="T24" fmla="*/ 2136 w 2806"/>
              <a:gd name="T25" fmla="*/ 678 h 4097"/>
              <a:gd name="T26" fmla="*/ 2027 w 2806"/>
              <a:gd name="T27" fmla="*/ 731 h 4097"/>
              <a:gd name="T28" fmla="*/ 1910 w 2806"/>
              <a:gd name="T29" fmla="*/ 840 h 4097"/>
              <a:gd name="T30" fmla="*/ 1636 w 2806"/>
              <a:gd name="T31" fmla="*/ 1005 h 4097"/>
              <a:gd name="T32" fmla="*/ 1629 w 2806"/>
              <a:gd name="T33" fmla="*/ 1145 h 4097"/>
              <a:gd name="T34" fmla="*/ 1756 w 2806"/>
              <a:gd name="T35" fmla="*/ 1223 h 4097"/>
              <a:gd name="T36" fmla="*/ 2534 w 2806"/>
              <a:gd name="T37" fmla="*/ 1359 h 4097"/>
              <a:gd name="T38" fmla="*/ 2445 w 2806"/>
              <a:gd name="T39" fmla="*/ 1513 h 4097"/>
              <a:gd name="T40" fmla="*/ 2323 w 2806"/>
              <a:gd name="T41" fmla="*/ 1730 h 4097"/>
              <a:gd name="T42" fmla="*/ 2651 w 2806"/>
              <a:gd name="T43" fmla="*/ 2296 h 4097"/>
              <a:gd name="T44" fmla="*/ 2410 w 2806"/>
              <a:gd name="T45" fmla="*/ 2515 h 4097"/>
              <a:gd name="T46" fmla="*/ 2336 w 2806"/>
              <a:gd name="T47" fmla="*/ 2613 h 4097"/>
              <a:gd name="T48" fmla="*/ 2204 w 2806"/>
              <a:gd name="T49" fmla="*/ 2806 h 4097"/>
              <a:gd name="T50" fmla="*/ 2048 w 2806"/>
              <a:gd name="T51" fmla="*/ 2987 h 4097"/>
              <a:gd name="T52" fmla="*/ 2131 w 2806"/>
              <a:gd name="T53" fmla="*/ 3304 h 4097"/>
              <a:gd name="T54" fmla="*/ 1720 w 2806"/>
              <a:gd name="T55" fmla="*/ 3393 h 4097"/>
              <a:gd name="T56" fmla="*/ 1404 w 2806"/>
              <a:gd name="T57" fmla="*/ 3517 h 4097"/>
              <a:gd name="T58" fmla="*/ 1249 w 2806"/>
              <a:gd name="T59" fmla="*/ 3741 h 4097"/>
              <a:gd name="T60" fmla="*/ 983 w 2806"/>
              <a:gd name="T61" fmla="*/ 3897 h 4097"/>
              <a:gd name="T62" fmla="*/ 966 w 2806"/>
              <a:gd name="T63" fmla="*/ 3990 h 4097"/>
              <a:gd name="T64" fmla="*/ 881 w 2806"/>
              <a:gd name="T65" fmla="*/ 4031 h 4097"/>
              <a:gd name="T66" fmla="*/ 751 w 2806"/>
              <a:gd name="T67" fmla="*/ 4059 h 4097"/>
              <a:gd name="T68" fmla="*/ 651 w 2806"/>
              <a:gd name="T69" fmla="*/ 4071 h 4097"/>
              <a:gd name="T70" fmla="*/ 571 w 2806"/>
              <a:gd name="T71" fmla="*/ 4097 h 4097"/>
              <a:gd name="T72" fmla="*/ 587 w 2806"/>
              <a:gd name="T73" fmla="*/ 4021 h 4097"/>
              <a:gd name="T74" fmla="*/ 729 w 2806"/>
              <a:gd name="T75" fmla="*/ 3937 h 4097"/>
              <a:gd name="T76" fmla="*/ 700 w 2806"/>
              <a:gd name="T77" fmla="*/ 3821 h 4097"/>
              <a:gd name="T78" fmla="*/ 651 w 2806"/>
              <a:gd name="T79" fmla="*/ 3719 h 4097"/>
              <a:gd name="T80" fmla="*/ 691 w 2806"/>
              <a:gd name="T81" fmla="*/ 3609 h 4097"/>
              <a:gd name="T82" fmla="*/ 764 w 2806"/>
              <a:gd name="T83" fmla="*/ 3508 h 4097"/>
              <a:gd name="T84" fmla="*/ 753 w 2806"/>
              <a:gd name="T85" fmla="*/ 3276 h 4097"/>
              <a:gd name="T86" fmla="*/ 646 w 2806"/>
              <a:gd name="T87" fmla="*/ 3153 h 4097"/>
              <a:gd name="T88" fmla="*/ 532 w 2806"/>
              <a:gd name="T89" fmla="*/ 3263 h 4097"/>
              <a:gd name="T90" fmla="*/ 427 w 2806"/>
              <a:gd name="T91" fmla="*/ 3301 h 4097"/>
              <a:gd name="T92" fmla="*/ 324 w 2806"/>
              <a:gd name="T93" fmla="*/ 3175 h 4097"/>
              <a:gd name="T94" fmla="*/ 190 w 2806"/>
              <a:gd name="T95" fmla="*/ 3233 h 4097"/>
              <a:gd name="T96" fmla="*/ 27 w 2806"/>
              <a:gd name="T97" fmla="*/ 2908 h 4097"/>
              <a:gd name="T98" fmla="*/ 134 w 2806"/>
              <a:gd name="T99" fmla="*/ 2620 h 4097"/>
              <a:gd name="T100" fmla="*/ 100 w 2806"/>
              <a:gd name="T101" fmla="*/ 2427 h 4097"/>
              <a:gd name="T102" fmla="*/ 193 w 2806"/>
              <a:gd name="T103" fmla="*/ 2248 h 4097"/>
              <a:gd name="T104" fmla="*/ 453 w 2806"/>
              <a:gd name="T105" fmla="*/ 2225 h 4097"/>
              <a:gd name="T106" fmla="*/ 656 w 2806"/>
              <a:gd name="T107" fmla="*/ 2141 h 4097"/>
              <a:gd name="T108" fmla="*/ 750 w 2806"/>
              <a:gd name="T109" fmla="*/ 1928 h 4097"/>
              <a:gd name="T110" fmla="*/ 1043 w 2806"/>
              <a:gd name="T111" fmla="*/ 1667 h 4097"/>
              <a:gd name="T112" fmla="*/ 1106 w 2806"/>
              <a:gd name="T113" fmla="*/ 1407 h 4097"/>
              <a:gd name="T114" fmla="*/ 1119 w 2806"/>
              <a:gd name="T115" fmla="*/ 1203 h 4097"/>
              <a:gd name="T116" fmla="*/ 1159 w 2806"/>
              <a:gd name="T117" fmla="*/ 1023 h 4097"/>
              <a:gd name="T118" fmla="*/ 1246 w 2806"/>
              <a:gd name="T119" fmla="*/ 766 h 4097"/>
              <a:gd name="T120" fmla="*/ 731 w 2806"/>
              <a:gd name="T121" fmla="*/ 227 h 4097"/>
              <a:gd name="T122" fmla="*/ 844 w 2806"/>
              <a:gd name="T123" fmla="*/ 131 h 4097"/>
              <a:gd name="T124" fmla="*/ 1051 w 2806"/>
              <a:gd name="T125" fmla="*/ 3 h 40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4097">
                <a:moveTo>
                  <a:pt x="1132" y="106"/>
                </a:moveTo>
                <a:lnTo>
                  <a:pt x="1132" y="107"/>
                </a:lnTo>
                <a:lnTo>
                  <a:pt x="1134" y="107"/>
                </a:lnTo>
                <a:lnTo>
                  <a:pt x="1135" y="107"/>
                </a:lnTo>
                <a:lnTo>
                  <a:pt x="1143" y="105"/>
                </a:lnTo>
                <a:lnTo>
                  <a:pt x="1152" y="103"/>
                </a:lnTo>
                <a:lnTo>
                  <a:pt x="1178" y="100"/>
                </a:lnTo>
                <a:lnTo>
                  <a:pt x="1205" y="100"/>
                </a:lnTo>
                <a:lnTo>
                  <a:pt x="1226" y="91"/>
                </a:lnTo>
                <a:lnTo>
                  <a:pt x="1246" y="87"/>
                </a:lnTo>
                <a:lnTo>
                  <a:pt x="1266" y="80"/>
                </a:lnTo>
                <a:lnTo>
                  <a:pt x="1269" y="84"/>
                </a:lnTo>
                <a:lnTo>
                  <a:pt x="1270" y="85"/>
                </a:lnTo>
                <a:lnTo>
                  <a:pt x="1297" y="70"/>
                </a:lnTo>
                <a:lnTo>
                  <a:pt x="1298" y="69"/>
                </a:lnTo>
                <a:lnTo>
                  <a:pt x="1300" y="68"/>
                </a:lnTo>
                <a:lnTo>
                  <a:pt x="1301" y="67"/>
                </a:lnTo>
                <a:lnTo>
                  <a:pt x="1302" y="65"/>
                </a:lnTo>
                <a:lnTo>
                  <a:pt x="1306" y="65"/>
                </a:lnTo>
                <a:lnTo>
                  <a:pt x="1317" y="65"/>
                </a:lnTo>
                <a:lnTo>
                  <a:pt x="1328" y="57"/>
                </a:lnTo>
                <a:lnTo>
                  <a:pt x="1329" y="55"/>
                </a:lnTo>
                <a:lnTo>
                  <a:pt x="1332" y="52"/>
                </a:lnTo>
                <a:lnTo>
                  <a:pt x="1334" y="51"/>
                </a:lnTo>
                <a:lnTo>
                  <a:pt x="1339" y="47"/>
                </a:lnTo>
                <a:lnTo>
                  <a:pt x="1340" y="44"/>
                </a:lnTo>
                <a:lnTo>
                  <a:pt x="1340" y="43"/>
                </a:lnTo>
                <a:lnTo>
                  <a:pt x="1343" y="37"/>
                </a:lnTo>
                <a:lnTo>
                  <a:pt x="1345" y="32"/>
                </a:lnTo>
                <a:lnTo>
                  <a:pt x="1345" y="30"/>
                </a:lnTo>
                <a:lnTo>
                  <a:pt x="1346" y="27"/>
                </a:lnTo>
                <a:lnTo>
                  <a:pt x="1348" y="25"/>
                </a:lnTo>
                <a:lnTo>
                  <a:pt x="1349" y="23"/>
                </a:lnTo>
                <a:lnTo>
                  <a:pt x="1351" y="20"/>
                </a:lnTo>
                <a:lnTo>
                  <a:pt x="1355" y="15"/>
                </a:lnTo>
                <a:lnTo>
                  <a:pt x="1356" y="12"/>
                </a:lnTo>
                <a:lnTo>
                  <a:pt x="1360" y="12"/>
                </a:lnTo>
                <a:lnTo>
                  <a:pt x="1364" y="14"/>
                </a:lnTo>
                <a:lnTo>
                  <a:pt x="1369" y="14"/>
                </a:lnTo>
                <a:lnTo>
                  <a:pt x="1372" y="14"/>
                </a:lnTo>
                <a:lnTo>
                  <a:pt x="1373" y="14"/>
                </a:lnTo>
                <a:lnTo>
                  <a:pt x="1375" y="15"/>
                </a:lnTo>
                <a:lnTo>
                  <a:pt x="1377" y="16"/>
                </a:lnTo>
                <a:lnTo>
                  <a:pt x="1378" y="16"/>
                </a:lnTo>
                <a:lnTo>
                  <a:pt x="1378" y="17"/>
                </a:lnTo>
                <a:lnTo>
                  <a:pt x="1381" y="20"/>
                </a:lnTo>
                <a:lnTo>
                  <a:pt x="1382" y="22"/>
                </a:lnTo>
                <a:lnTo>
                  <a:pt x="1382" y="23"/>
                </a:lnTo>
                <a:lnTo>
                  <a:pt x="1383" y="27"/>
                </a:lnTo>
                <a:lnTo>
                  <a:pt x="1385" y="39"/>
                </a:lnTo>
                <a:lnTo>
                  <a:pt x="1385" y="43"/>
                </a:lnTo>
                <a:lnTo>
                  <a:pt x="1386" y="47"/>
                </a:lnTo>
                <a:lnTo>
                  <a:pt x="1387" y="51"/>
                </a:lnTo>
                <a:lnTo>
                  <a:pt x="1391" y="57"/>
                </a:lnTo>
                <a:lnTo>
                  <a:pt x="1393" y="60"/>
                </a:lnTo>
                <a:lnTo>
                  <a:pt x="1402" y="69"/>
                </a:lnTo>
                <a:lnTo>
                  <a:pt x="1405" y="71"/>
                </a:lnTo>
                <a:lnTo>
                  <a:pt x="1408" y="75"/>
                </a:lnTo>
                <a:lnTo>
                  <a:pt x="1410" y="78"/>
                </a:lnTo>
                <a:lnTo>
                  <a:pt x="1413" y="81"/>
                </a:lnTo>
                <a:lnTo>
                  <a:pt x="1414" y="83"/>
                </a:lnTo>
                <a:lnTo>
                  <a:pt x="1415" y="85"/>
                </a:lnTo>
                <a:lnTo>
                  <a:pt x="1418" y="86"/>
                </a:lnTo>
                <a:lnTo>
                  <a:pt x="1420" y="86"/>
                </a:lnTo>
                <a:lnTo>
                  <a:pt x="1423" y="86"/>
                </a:lnTo>
                <a:lnTo>
                  <a:pt x="1431" y="84"/>
                </a:lnTo>
                <a:lnTo>
                  <a:pt x="1436" y="83"/>
                </a:lnTo>
                <a:lnTo>
                  <a:pt x="1440" y="85"/>
                </a:lnTo>
                <a:lnTo>
                  <a:pt x="1440" y="86"/>
                </a:lnTo>
                <a:lnTo>
                  <a:pt x="1440" y="89"/>
                </a:lnTo>
                <a:lnTo>
                  <a:pt x="1439" y="90"/>
                </a:lnTo>
                <a:lnTo>
                  <a:pt x="1437" y="92"/>
                </a:lnTo>
                <a:lnTo>
                  <a:pt x="1429" y="100"/>
                </a:lnTo>
                <a:lnTo>
                  <a:pt x="1425" y="106"/>
                </a:lnTo>
                <a:lnTo>
                  <a:pt x="1426" y="110"/>
                </a:lnTo>
                <a:lnTo>
                  <a:pt x="1428" y="111"/>
                </a:lnTo>
                <a:lnTo>
                  <a:pt x="1429" y="113"/>
                </a:lnTo>
                <a:lnTo>
                  <a:pt x="1435" y="116"/>
                </a:lnTo>
                <a:lnTo>
                  <a:pt x="1445" y="118"/>
                </a:lnTo>
                <a:lnTo>
                  <a:pt x="1451" y="121"/>
                </a:lnTo>
                <a:lnTo>
                  <a:pt x="1455" y="122"/>
                </a:lnTo>
                <a:lnTo>
                  <a:pt x="1458" y="126"/>
                </a:lnTo>
                <a:lnTo>
                  <a:pt x="1461" y="128"/>
                </a:lnTo>
                <a:lnTo>
                  <a:pt x="1463" y="132"/>
                </a:lnTo>
                <a:lnTo>
                  <a:pt x="1467" y="138"/>
                </a:lnTo>
                <a:lnTo>
                  <a:pt x="1472" y="142"/>
                </a:lnTo>
                <a:lnTo>
                  <a:pt x="1478" y="148"/>
                </a:lnTo>
                <a:lnTo>
                  <a:pt x="1482" y="151"/>
                </a:lnTo>
                <a:lnTo>
                  <a:pt x="1487" y="154"/>
                </a:lnTo>
                <a:lnTo>
                  <a:pt x="1493" y="158"/>
                </a:lnTo>
                <a:lnTo>
                  <a:pt x="1503" y="161"/>
                </a:lnTo>
                <a:lnTo>
                  <a:pt x="1504" y="163"/>
                </a:lnTo>
                <a:lnTo>
                  <a:pt x="1505" y="165"/>
                </a:lnTo>
                <a:lnTo>
                  <a:pt x="1508" y="170"/>
                </a:lnTo>
                <a:lnTo>
                  <a:pt x="1508" y="175"/>
                </a:lnTo>
                <a:lnTo>
                  <a:pt x="1508" y="191"/>
                </a:lnTo>
                <a:lnTo>
                  <a:pt x="1508" y="196"/>
                </a:lnTo>
                <a:lnTo>
                  <a:pt x="1510" y="202"/>
                </a:lnTo>
                <a:lnTo>
                  <a:pt x="1515" y="212"/>
                </a:lnTo>
                <a:lnTo>
                  <a:pt x="1521" y="220"/>
                </a:lnTo>
                <a:lnTo>
                  <a:pt x="1526" y="230"/>
                </a:lnTo>
                <a:lnTo>
                  <a:pt x="1529" y="236"/>
                </a:lnTo>
                <a:lnTo>
                  <a:pt x="1531" y="243"/>
                </a:lnTo>
                <a:lnTo>
                  <a:pt x="1532" y="248"/>
                </a:lnTo>
                <a:lnTo>
                  <a:pt x="1533" y="261"/>
                </a:lnTo>
                <a:lnTo>
                  <a:pt x="1533" y="272"/>
                </a:lnTo>
                <a:lnTo>
                  <a:pt x="1535" y="276"/>
                </a:lnTo>
                <a:lnTo>
                  <a:pt x="1536" y="281"/>
                </a:lnTo>
                <a:lnTo>
                  <a:pt x="1538" y="283"/>
                </a:lnTo>
                <a:lnTo>
                  <a:pt x="1541" y="286"/>
                </a:lnTo>
                <a:lnTo>
                  <a:pt x="1547" y="288"/>
                </a:lnTo>
                <a:lnTo>
                  <a:pt x="1548" y="289"/>
                </a:lnTo>
                <a:lnTo>
                  <a:pt x="1548" y="291"/>
                </a:lnTo>
                <a:lnTo>
                  <a:pt x="1548" y="293"/>
                </a:lnTo>
                <a:lnTo>
                  <a:pt x="1545" y="299"/>
                </a:lnTo>
                <a:lnTo>
                  <a:pt x="1541" y="304"/>
                </a:lnTo>
                <a:lnTo>
                  <a:pt x="1537" y="307"/>
                </a:lnTo>
                <a:lnTo>
                  <a:pt x="1533" y="312"/>
                </a:lnTo>
                <a:lnTo>
                  <a:pt x="1532" y="314"/>
                </a:lnTo>
                <a:lnTo>
                  <a:pt x="1530" y="318"/>
                </a:lnTo>
                <a:lnTo>
                  <a:pt x="1527" y="325"/>
                </a:lnTo>
                <a:lnTo>
                  <a:pt x="1527" y="330"/>
                </a:lnTo>
                <a:lnTo>
                  <a:pt x="1526" y="339"/>
                </a:lnTo>
                <a:lnTo>
                  <a:pt x="1526" y="345"/>
                </a:lnTo>
                <a:lnTo>
                  <a:pt x="1527" y="350"/>
                </a:lnTo>
                <a:lnTo>
                  <a:pt x="1527" y="355"/>
                </a:lnTo>
                <a:lnTo>
                  <a:pt x="1527" y="358"/>
                </a:lnTo>
                <a:lnTo>
                  <a:pt x="1530" y="366"/>
                </a:lnTo>
                <a:lnTo>
                  <a:pt x="1530" y="371"/>
                </a:lnTo>
                <a:lnTo>
                  <a:pt x="1531" y="374"/>
                </a:lnTo>
                <a:lnTo>
                  <a:pt x="1532" y="379"/>
                </a:lnTo>
                <a:lnTo>
                  <a:pt x="1532" y="382"/>
                </a:lnTo>
                <a:lnTo>
                  <a:pt x="1532" y="383"/>
                </a:lnTo>
                <a:lnTo>
                  <a:pt x="1535" y="385"/>
                </a:lnTo>
                <a:lnTo>
                  <a:pt x="1537" y="387"/>
                </a:lnTo>
                <a:lnTo>
                  <a:pt x="1542" y="388"/>
                </a:lnTo>
                <a:lnTo>
                  <a:pt x="1546" y="389"/>
                </a:lnTo>
                <a:lnTo>
                  <a:pt x="1553" y="390"/>
                </a:lnTo>
                <a:lnTo>
                  <a:pt x="1559" y="392"/>
                </a:lnTo>
                <a:lnTo>
                  <a:pt x="1564" y="392"/>
                </a:lnTo>
                <a:lnTo>
                  <a:pt x="1567" y="392"/>
                </a:lnTo>
                <a:lnTo>
                  <a:pt x="1569" y="393"/>
                </a:lnTo>
                <a:lnTo>
                  <a:pt x="1569" y="395"/>
                </a:lnTo>
                <a:lnTo>
                  <a:pt x="1569" y="398"/>
                </a:lnTo>
                <a:lnTo>
                  <a:pt x="1569" y="400"/>
                </a:lnTo>
                <a:lnTo>
                  <a:pt x="1567" y="404"/>
                </a:lnTo>
                <a:lnTo>
                  <a:pt x="1564" y="406"/>
                </a:lnTo>
                <a:lnTo>
                  <a:pt x="1557" y="416"/>
                </a:lnTo>
                <a:lnTo>
                  <a:pt x="1553" y="424"/>
                </a:lnTo>
                <a:lnTo>
                  <a:pt x="1551" y="427"/>
                </a:lnTo>
                <a:lnTo>
                  <a:pt x="1548" y="433"/>
                </a:lnTo>
                <a:lnTo>
                  <a:pt x="1546" y="438"/>
                </a:lnTo>
                <a:lnTo>
                  <a:pt x="1543" y="445"/>
                </a:lnTo>
                <a:lnTo>
                  <a:pt x="1538" y="457"/>
                </a:lnTo>
                <a:lnTo>
                  <a:pt x="1533" y="470"/>
                </a:lnTo>
                <a:lnTo>
                  <a:pt x="1519" y="489"/>
                </a:lnTo>
                <a:lnTo>
                  <a:pt x="1516" y="493"/>
                </a:lnTo>
                <a:lnTo>
                  <a:pt x="1515" y="494"/>
                </a:lnTo>
                <a:lnTo>
                  <a:pt x="1515" y="499"/>
                </a:lnTo>
                <a:lnTo>
                  <a:pt x="1515" y="502"/>
                </a:lnTo>
                <a:lnTo>
                  <a:pt x="1515" y="504"/>
                </a:lnTo>
                <a:lnTo>
                  <a:pt x="1520" y="516"/>
                </a:lnTo>
                <a:lnTo>
                  <a:pt x="1520" y="518"/>
                </a:lnTo>
                <a:lnTo>
                  <a:pt x="1520" y="521"/>
                </a:lnTo>
                <a:lnTo>
                  <a:pt x="1519" y="525"/>
                </a:lnTo>
                <a:lnTo>
                  <a:pt x="1517" y="527"/>
                </a:lnTo>
                <a:lnTo>
                  <a:pt x="1515" y="529"/>
                </a:lnTo>
                <a:lnTo>
                  <a:pt x="1527" y="533"/>
                </a:lnTo>
                <a:lnTo>
                  <a:pt x="1527" y="529"/>
                </a:lnTo>
                <a:lnTo>
                  <a:pt x="1529" y="529"/>
                </a:lnTo>
                <a:lnTo>
                  <a:pt x="1531" y="528"/>
                </a:lnTo>
                <a:lnTo>
                  <a:pt x="1536" y="526"/>
                </a:lnTo>
                <a:lnTo>
                  <a:pt x="1546" y="522"/>
                </a:lnTo>
                <a:lnTo>
                  <a:pt x="1547" y="522"/>
                </a:lnTo>
                <a:lnTo>
                  <a:pt x="1548" y="521"/>
                </a:lnTo>
                <a:lnTo>
                  <a:pt x="1549" y="521"/>
                </a:lnTo>
                <a:lnTo>
                  <a:pt x="1551" y="521"/>
                </a:lnTo>
                <a:lnTo>
                  <a:pt x="1552" y="521"/>
                </a:lnTo>
                <a:lnTo>
                  <a:pt x="1553" y="521"/>
                </a:lnTo>
                <a:lnTo>
                  <a:pt x="1554" y="521"/>
                </a:lnTo>
                <a:lnTo>
                  <a:pt x="1556" y="521"/>
                </a:lnTo>
                <a:lnTo>
                  <a:pt x="1561" y="522"/>
                </a:lnTo>
                <a:lnTo>
                  <a:pt x="1562" y="522"/>
                </a:lnTo>
                <a:lnTo>
                  <a:pt x="1563" y="522"/>
                </a:lnTo>
                <a:lnTo>
                  <a:pt x="1564" y="522"/>
                </a:lnTo>
                <a:lnTo>
                  <a:pt x="1565" y="522"/>
                </a:lnTo>
                <a:lnTo>
                  <a:pt x="1567" y="522"/>
                </a:lnTo>
                <a:lnTo>
                  <a:pt x="1568" y="521"/>
                </a:lnTo>
                <a:lnTo>
                  <a:pt x="1569" y="521"/>
                </a:lnTo>
                <a:lnTo>
                  <a:pt x="1570" y="521"/>
                </a:lnTo>
                <a:lnTo>
                  <a:pt x="1572" y="520"/>
                </a:lnTo>
                <a:lnTo>
                  <a:pt x="1573" y="520"/>
                </a:lnTo>
                <a:lnTo>
                  <a:pt x="1574" y="518"/>
                </a:lnTo>
                <a:lnTo>
                  <a:pt x="1575" y="518"/>
                </a:lnTo>
                <a:lnTo>
                  <a:pt x="1575" y="517"/>
                </a:lnTo>
                <a:lnTo>
                  <a:pt x="1577" y="517"/>
                </a:lnTo>
                <a:lnTo>
                  <a:pt x="1578" y="516"/>
                </a:lnTo>
                <a:lnTo>
                  <a:pt x="1579" y="515"/>
                </a:lnTo>
                <a:lnTo>
                  <a:pt x="1580" y="513"/>
                </a:lnTo>
                <a:lnTo>
                  <a:pt x="1581" y="513"/>
                </a:lnTo>
                <a:lnTo>
                  <a:pt x="1581" y="512"/>
                </a:lnTo>
                <a:lnTo>
                  <a:pt x="1583" y="512"/>
                </a:lnTo>
                <a:lnTo>
                  <a:pt x="1583" y="511"/>
                </a:lnTo>
                <a:lnTo>
                  <a:pt x="1584" y="510"/>
                </a:lnTo>
                <a:lnTo>
                  <a:pt x="1584" y="509"/>
                </a:lnTo>
                <a:lnTo>
                  <a:pt x="1584" y="507"/>
                </a:lnTo>
                <a:lnTo>
                  <a:pt x="1585" y="507"/>
                </a:lnTo>
                <a:lnTo>
                  <a:pt x="1585" y="506"/>
                </a:lnTo>
                <a:lnTo>
                  <a:pt x="1585" y="505"/>
                </a:lnTo>
                <a:lnTo>
                  <a:pt x="1586" y="505"/>
                </a:lnTo>
                <a:lnTo>
                  <a:pt x="1589" y="497"/>
                </a:lnTo>
                <a:lnTo>
                  <a:pt x="1589" y="496"/>
                </a:lnTo>
                <a:lnTo>
                  <a:pt x="1590" y="495"/>
                </a:lnTo>
                <a:lnTo>
                  <a:pt x="1590" y="494"/>
                </a:lnTo>
                <a:lnTo>
                  <a:pt x="1591" y="493"/>
                </a:lnTo>
                <a:lnTo>
                  <a:pt x="1591" y="491"/>
                </a:lnTo>
                <a:lnTo>
                  <a:pt x="1593" y="490"/>
                </a:lnTo>
                <a:lnTo>
                  <a:pt x="1594" y="489"/>
                </a:lnTo>
                <a:lnTo>
                  <a:pt x="1595" y="489"/>
                </a:lnTo>
                <a:lnTo>
                  <a:pt x="1599" y="489"/>
                </a:lnTo>
                <a:lnTo>
                  <a:pt x="1600" y="489"/>
                </a:lnTo>
                <a:lnTo>
                  <a:pt x="1600" y="488"/>
                </a:lnTo>
                <a:lnTo>
                  <a:pt x="1601" y="488"/>
                </a:lnTo>
                <a:lnTo>
                  <a:pt x="1602" y="488"/>
                </a:lnTo>
                <a:lnTo>
                  <a:pt x="1604" y="488"/>
                </a:lnTo>
                <a:lnTo>
                  <a:pt x="1604" y="486"/>
                </a:lnTo>
                <a:lnTo>
                  <a:pt x="1605" y="486"/>
                </a:lnTo>
                <a:lnTo>
                  <a:pt x="1610" y="481"/>
                </a:lnTo>
                <a:lnTo>
                  <a:pt x="1604" y="469"/>
                </a:lnTo>
                <a:lnTo>
                  <a:pt x="1612" y="463"/>
                </a:lnTo>
                <a:lnTo>
                  <a:pt x="1615" y="462"/>
                </a:lnTo>
                <a:lnTo>
                  <a:pt x="1617" y="461"/>
                </a:lnTo>
                <a:lnTo>
                  <a:pt x="1617" y="459"/>
                </a:lnTo>
                <a:lnTo>
                  <a:pt x="1618" y="458"/>
                </a:lnTo>
                <a:lnTo>
                  <a:pt x="1620" y="457"/>
                </a:lnTo>
                <a:lnTo>
                  <a:pt x="1621" y="456"/>
                </a:lnTo>
                <a:lnTo>
                  <a:pt x="1622" y="454"/>
                </a:lnTo>
                <a:lnTo>
                  <a:pt x="1631" y="442"/>
                </a:lnTo>
                <a:lnTo>
                  <a:pt x="1632" y="441"/>
                </a:lnTo>
                <a:lnTo>
                  <a:pt x="1633" y="440"/>
                </a:lnTo>
                <a:lnTo>
                  <a:pt x="1634" y="438"/>
                </a:lnTo>
                <a:lnTo>
                  <a:pt x="1634" y="437"/>
                </a:lnTo>
                <a:lnTo>
                  <a:pt x="1636" y="437"/>
                </a:lnTo>
                <a:lnTo>
                  <a:pt x="1637" y="437"/>
                </a:lnTo>
                <a:lnTo>
                  <a:pt x="1638" y="437"/>
                </a:lnTo>
                <a:lnTo>
                  <a:pt x="1639" y="436"/>
                </a:lnTo>
                <a:lnTo>
                  <a:pt x="1641" y="437"/>
                </a:lnTo>
                <a:lnTo>
                  <a:pt x="1643" y="437"/>
                </a:lnTo>
                <a:lnTo>
                  <a:pt x="1644" y="437"/>
                </a:lnTo>
                <a:lnTo>
                  <a:pt x="1645" y="437"/>
                </a:lnTo>
                <a:lnTo>
                  <a:pt x="1647" y="436"/>
                </a:lnTo>
                <a:lnTo>
                  <a:pt x="1649" y="436"/>
                </a:lnTo>
                <a:lnTo>
                  <a:pt x="1652" y="435"/>
                </a:lnTo>
                <a:lnTo>
                  <a:pt x="1658" y="427"/>
                </a:lnTo>
                <a:lnTo>
                  <a:pt x="1674" y="417"/>
                </a:lnTo>
                <a:lnTo>
                  <a:pt x="1675" y="416"/>
                </a:lnTo>
                <a:lnTo>
                  <a:pt x="1680" y="409"/>
                </a:lnTo>
                <a:lnTo>
                  <a:pt x="1692" y="385"/>
                </a:lnTo>
                <a:lnTo>
                  <a:pt x="1693" y="387"/>
                </a:lnTo>
                <a:lnTo>
                  <a:pt x="1718" y="401"/>
                </a:lnTo>
                <a:lnTo>
                  <a:pt x="1725" y="405"/>
                </a:lnTo>
                <a:lnTo>
                  <a:pt x="1725" y="406"/>
                </a:lnTo>
                <a:lnTo>
                  <a:pt x="1736" y="401"/>
                </a:lnTo>
                <a:lnTo>
                  <a:pt x="1752" y="395"/>
                </a:lnTo>
                <a:lnTo>
                  <a:pt x="1755" y="394"/>
                </a:lnTo>
                <a:lnTo>
                  <a:pt x="1759" y="392"/>
                </a:lnTo>
                <a:lnTo>
                  <a:pt x="1767" y="383"/>
                </a:lnTo>
                <a:lnTo>
                  <a:pt x="1768" y="380"/>
                </a:lnTo>
                <a:lnTo>
                  <a:pt x="1788" y="356"/>
                </a:lnTo>
                <a:lnTo>
                  <a:pt x="1800" y="345"/>
                </a:lnTo>
                <a:lnTo>
                  <a:pt x="1807" y="339"/>
                </a:lnTo>
                <a:lnTo>
                  <a:pt x="1813" y="332"/>
                </a:lnTo>
                <a:lnTo>
                  <a:pt x="1828" y="310"/>
                </a:lnTo>
                <a:lnTo>
                  <a:pt x="1830" y="305"/>
                </a:lnTo>
                <a:lnTo>
                  <a:pt x="1831" y="303"/>
                </a:lnTo>
                <a:lnTo>
                  <a:pt x="1832" y="299"/>
                </a:lnTo>
                <a:lnTo>
                  <a:pt x="1834" y="297"/>
                </a:lnTo>
                <a:lnTo>
                  <a:pt x="1835" y="294"/>
                </a:lnTo>
                <a:lnTo>
                  <a:pt x="1836" y="291"/>
                </a:lnTo>
                <a:lnTo>
                  <a:pt x="1840" y="293"/>
                </a:lnTo>
                <a:lnTo>
                  <a:pt x="1848" y="283"/>
                </a:lnTo>
                <a:lnTo>
                  <a:pt x="1850" y="281"/>
                </a:lnTo>
                <a:lnTo>
                  <a:pt x="1851" y="280"/>
                </a:lnTo>
                <a:lnTo>
                  <a:pt x="1852" y="278"/>
                </a:lnTo>
                <a:lnTo>
                  <a:pt x="1851" y="277"/>
                </a:lnTo>
                <a:lnTo>
                  <a:pt x="1850" y="276"/>
                </a:lnTo>
                <a:lnTo>
                  <a:pt x="1845" y="270"/>
                </a:lnTo>
                <a:lnTo>
                  <a:pt x="1844" y="268"/>
                </a:lnTo>
                <a:lnTo>
                  <a:pt x="1845" y="267"/>
                </a:lnTo>
                <a:lnTo>
                  <a:pt x="1850" y="264"/>
                </a:lnTo>
                <a:lnTo>
                  <a:pt x="1876" y="254"/>
                </a:lnTo>
                <a:lnTo>
                  <a:pt x="1879" y="251"/>
                </a:lnTo>
                <a:lnTo>
                  <a:pt x="1885" y="244"/>
                </a:lnTo>
                <a:lnTo>
                  <a:pt x="1889" y="236"/>
                </a:lnTo>
                <a:lnTo>
                  <a:pt x="1896" y="230"/>
                </a:lnTo>
                <a:lnTo>
                  <a:pt x="1906" y="223"/>
                </a:lnTo>
                <a:lnTo>
                  <a:pt x="1912" y="218"/>
                </a:lnTo>
                <a:lnTo>
                  <a:pt x="1921" y="207"/>
                </a:lnTo>
                <a:lnTo>
                  <a:pt x="1921" y="206"/>
                </a:lnTo>
                <a:lnTo>
                  <a:pt x="1922" y="204"/>
                </a:lnTo>
                <a:lnTo>
                  <a:pt x="1925" y="202"/>
                </a:lnTo>
                <a:lnTo>
                  <a:pt x="1928" y="207"/>
                </a:lnTo>
                <a:lnTo>
                  <a:pt x="1931" y="204"/>
                </a:lnTo>
                <a:lnTo>
                  <a:pt x="1942" y="191"/>
                </a:lnTo>
                <a:lnTo>
                  <a:pt x="1949" y="175"/>
                </a:lnTo>
                <a:lnTo>
                  <a:pt x="1952" y="170"/>
                </a:lnTo>
                <a:lnTo>
                  <a:pt x="1963" y="176"/>
                </a:lnTo>
                <a:lnTo>
                  <a:pt x="1967" y="171"/>
                </a:lnTo>
                <a:lnTo>
                  <a:pt x="1991" y="154"/>
                </a:lnTo>
                <a:lnTo>
                  <a:pt x="1992" y="154"/>
                </a:lnTo>
                <a:lnTo>
                  <a:pt x="1996" y="154"/>
                </a:lnTo>
                <a:lnTo>
                  <a:pt x="2002" y="155"/>
                </a:lnTo>
                <a:lnTo>
                  <a:pt x="2003" y="156"/>
                </a:lnTo>
                <a:lnTo>
                  <a:pt x="2003" y="159"/>
                </a:lnTo>
                <a:lnTo>
                  <a:pt x="2005" y="167"/>
                </a:lnTo>
                <a:lnTo>
                  <a:pt x="2006" y="175"/>
                </a:lnTo>
                <a:lnTo>
                  <a:pt x="2007" y="182"/>
                </a:lnTo>
                <a:lnTo>
                  <a:pt x="2010" y="191"/>
                </a:lnTo>
                <a:lnTo>
                  <a:pt x="2012" y="206"/>
                </a:lnTo>
                <a:lnTo>
                  <a:pt x="2013" y="209"/>
                </a:lnTo>
                <a:lnTo>
                  <a:pt x="2015" y="217"/>
                </a:lnTo>
                <a:lnTo>
                  <a:pt x="2017" y="227"/>
                </a:lnTo>
                <a:lnTo>
                  <a:pt x="2018" y="230"/>
                </a:lnTo>
                <a:lnTo>
                  <a:pt x="2018" y="232"/>
                </a:lnTo>
                <a:lnTo>
                  <a:pt x="2021" y="236"/>
                </a:lnTo>
                <a:lnTo>
                  <a:pt x="2022" y="239"/>
                </a:lnTo>
                <a:lnTo>
                  <a:pt x="2023" y="245"/>
                </a:lnTo>
                <a:lnTo>
                  <a:pt x="2023" y="246"/>
                </a:lnTo>
                <a:lnTo>
                  <a:pt x="2026" y="252"/>
                </a:lnTo>
                <a:lnTo>
                  <a:pt x="2027" y="254"/>
                </a:lnTo>
                <a:lnTo>
                  <a:pt x="2027" y="259"/>
                </a:lnTo>
                <a:lnTo>
                  <a:pt x="2028" y="260"/>
                </a:lnTo>
                <a:lnTo>
                  <a:pt x="2029" y="265"/>
                </a:lnTo>
                <a:lnTo>
                  <a:pt x="2031" y="267"/>
                </a:lnTo>
                <a:lnTo>
                  <a:pt x="2033" y="271"/>
                </a:lnTo>
                <a:lnTo>
                  <a:pt x="2034" y="275"/>
                </a:lnTo>
                <a:lnTo>
                  <a:pt x="2035" y="276"/>
                </a:lnTo>
                <a:lnTo>
                  <a:pt x="2075" y="271"/>
                </a:lnTo>
                <a:lnTo>
                  <a:pt x="2081" y="289"/>
                </a:lnTo>
                <a:lnTo>
                  <a:pt x="2096" y="287"/>
                </a:lnTo>
                <a:lnTo>
                  <a:pt x="2131" y="264"/>
                </a:lnTo>
                <a:lnTo>
                  <a:pt x="2141" y="257"/>
                </a:lnTo>
                <a:lnTo>
                  <a:pt x="2144" y="256"/>
                </a:lnTo>
                <a:lnTo>
                  <a:pt x="2145" y="255"/>
                </a:lnTo>
                <a:lnTo>
                  <a:pt x="2165" y="291"/>
                </a:lnTo>
                <a:lnTo>
                  <a:pt x="2167" y="289"/>
                </a:lnTo>
                <a:lnTo>
                  <a:pt x="2176" y="286"/>
                </a:lnTo>
                <a:lnTo>
                  <a:pt x="2183" y="282"/>
                </a:lnTo>
                <a:lnTo>
                  <a:pt x="2186" y="287"/>
                </a:lnTo>
                <a:lnTo>
                  <a:pt x="2188" y="293"/>
                </a:lnTo>
                <a:lnTo>
                  <a:pt x="2191" y="298"/>
                </a:lnTo>
                <a:lnTo>
                  <a:pt x="2197" y="289"/>
                </a:lnTo>
                <a:lnTo>
                  <a:pt x="2214" y="270"/>
                </a:lnTo>
                <a:lnTo>
                  <a:pt x="2215" y="267"/>
                </a:lnTo>
                <a:lnTo>
                  <a:pt x="2215" y="271"/>
                </a:lnTo>
                <a:lnTo>
                  <a:pt x="2216" y="275"/>
                </a:lnTo>
                <a:lnTo>
                  <a:pt x="2219" y="280"/>
                </a:lnTo>
                <a:lnTo>
                  <a:pt x="2220" y="282"/>
                </a:lnTo>
                <a:lnTo>
                  <a:pt x="2224" y="286"/>
                </a:lnTo>
                <a:lnTo>
                  <a:pt x="2230" y="286"/>
                </a:lnTo>
                <a:lnTo>
                  <a:pt x="2234" y="287"/>
                </a:lnTo>
                <a:lnTo>
                  <a:pt x="2236" y="288"/>
                </a:lnTo>
                <a:lnTo>
                  <a:pt x="2241" y="287"/>
                </a:lnTo>
                <a:lnTo>
                  <a:pt x="2242" y="288"/>
                </a:lnTo>
                <a:lnTo>
                  <a:pt x="2242" y="291"/>
                </a:lnTo>
                <a:lnTo>
                  <a:pt x="2241" y="293"/>
                </a:lnTo>
                <a:lnTo>
                  <a:pt x="2240" y="296"/>
                </a:lnTo>
                <a:lnTo>
                  <a:pt x="2241" y="298"/>
                </a:lnTo>
                <a:lnTo>
                  <a:pt x="2241" y="299"/>
                </a:lnTo>
                <a:lnTo>
                  <a:pt x="2242" y="300"/>
                </a:lnTo>
                <a:lnTo>
                  <a:pt x="2250" y="300"/>
                </a:lnTo>
                <a:lnTo>
                  <a:pt x="2251" y="300"/>
                </a:lnTo>
                <a:lnTo>
                  <a:pt x="2253" y="302"/>
                </a:lnTo>
                <a:lnTo>
                  <a:pt x="2254" y="304"/>
                </a:lnTo>
                <a:lnTo>
                  <a:pt x="2256" y="304"/>
                </a:lnTo>
                <a:lnTo>
                  <a:pt x="2259" y="304"/>
                </a:lnTo>
                <a:lnTo>
                  <a:pt x="2262" y="304"/>
                </a:lnTo>
                <a:lnTo>
                  <a:pt x="2264" y="305"/>
                </a:lnTo>
                <a:lnTo>
                  <a:pt x="2264" y="309"/>
                </a:lnTo>
                <a:lnTo>
                  <a:pt x="2262" y="318"/>
                </a:lnTo>
                <a:lnTo>
                  <a:pt x="2252" y="328"/>
                </a:lnTo>
                <a:lnTo>
                  <a:pt x="2256" y="344"/>
                </a:lnTo>
                <a:lnTo>
                  <a:pt x="2259" y="363"/>
                </a:lnTo>
                <a:lnTo>
                  <a:pt x="2262" y="371"/>
                </a:lnTo>
                <a:lnTo>
                  <a:pt x="2256" y="372"/>
                </a:lnTo>
                <a:lnTo>
                  <a:pt x="2242" y="378"/>
                </a:lnTo>
                <a:lnTo>
                  <a:pt x="2251" y="405"/>
                </a:lnTo>
                <a:lnTo>
                  <a:pt x="2256" y="419"/>
                </a:lnTo>
                <a:lnTo>
                  <a:pt x="2264" y="438"/>
                </a:lnTo>
                <a:lnTo>
                  <a:pt x="2266" y="442"/>
                </a:lnTo>
                <a:lnTo>
                  <a:pt x="2270" y="456"/>
                </a:lnTo>
                <a:lnTo>
                  <a:pt x="2275" y="468"/>
                </a:lnTo>
                <a:lnTo>
                  <a:pt x="2285" y="493"/>
                </a:lnTo>
                <a:lnTo>
                  <a:pt x="2290" y="504"/>
                </a:lnTo>
                <a:lnTo>
                  <a:pt x="2299" y="522"/>
                </a:lnTo>
                <a:lnTo>
                  <a:pt x="2302" y="529"/>
                </a:lnTo>
                <a:lnTo>
                  <a:pt x="2304" y="537"/>
                </a:lnTo>
                <a:lnTo>
                  <a:pt x="2284" y="547"/>
                </a:lnTo>
                <a:lnTo>
                  <a:pt x="2274" y="552"/>
                </a:lnTo>
                <a:lnTo>
                  <a:pt x="2277" y="555"/>
                </a:lnTo>
                <a:lnTo>
                  <a:pt x="2280" y="561"/>
                </a:lnTo>
                <a:lnTo>
                  <a:pt x="2283" y="564"/>
                </a:lnTo>
                <a:lnTo>
                  <a:pt x="2286" y="569"/>
                </a:lnTo>
                <a:lnTo>
                  <a:pt x="2294" y="581"/>
                </a:lnTo>
                <a:lnTo>
                  <a:pt x="2298" y="586"/>
                </a:lnTo>
                <a:lnTo>
                  <a:pt x="2301" y="593"/>
                </a:lnTo>
                <a:lnTo>
                  <a:pt x="2298" y="597"/>
                </a:lnTo>
                <a:lnTo>
                  <a:pt x="2293" y="605"/>
                </a:lnTo>
                <a:lnTo>
                  <a:pt x="2290" y="608"/>
                </a:lnTo>
                <a:lnTo>
                  <a:pt x="2285" y="612"/>
                </a:lnTo>
                <a:lnTo>
                  <a:pt x="2279" y="617"/>
                </a:lnTo>
                <a:lnTo>
                  <a:pt x="2269" y="623"/>
                </a:lnTo>
                <a:lnTo>
                  <a:pt x="2268" y="623"/>
                </a:lnTo>
                <a:lnTo>
                  <a:pt x="2262" y="625"/>
                </a:lnTo>
                <a:lnTo>
                  <a:pt x="2248" y="633"/>
                </a:lnTo>
                <a:lnTo>
                  <a:pt x="2242" y="634"/>
                </a:lnTo>
                <a:lnTo>
                  <a:pt x="2240" y="634"/>
                </a:lnTo>
                <a:lnTo>
                  <a:pt x="2223" y="635"/>
                </a:lnTo>
                <a:lnTo>
                  <a:pt x="2221" y="637"/>
                </a:lnTo>
                <a:lnTo>
                  <a:pt x="2214" y="635"/>
                </a:lnTo>
                <a:lnTo>
                  <a:pt x="2213" y="634"/>
                </a:lnTo>
                <a:lnTo>
                  <a:pt x="2207" y="639"/>
                </a:lnTo>
                <a:lnTo>
                  <a:pt x="2204" y="640"/>
                </a:lnTo>
                <a:lnTo>
                  <a:pt x="2203" y="640"/>
                </a:lnTo>
                <a:lnTo>
                  <a:pt x="2203" y="641"/>
                </a:lnTo>
                <a:lnTo>
                  <a:pt x="2202" y="643"/>
                </a:lnTo>
                <a:lnTo>
                  <a:pt x="2198" y="648"/>
                </a:lnTo>
                <a:lnTo>
                  <a:pt x="2194" y="651"/>
                </a:lnTo>
                <a:lnTo>
                  <a:pt x="2193" y="653"/>
                </a:lnTo>
                <a:lnTo>
                  <a:pt x="2193" y="654"/>
                </a:lnTo>
                <a:lnTo>
                  <a:pt x="2191" y="655"/>
                </a:lnTo>
                <a:lnTo>
                  <a:pt x="2189" y="656"/>
                </a:lnTo>
                <a:lnTo>
                  <a:pt x="2188" y="657"/>
                </a:lnTo>
                <a:lnTo>
                  <a:pt x="2187" y="659"/>
                </a:lnTo>
                <a:lnTo>
                  <a:pt x="2186" y="659"/>
                </a:lnTo>
                <a:lnTo>
                  <a:pt x="2186" y="660"/>
                </a:lnTo>
                <a:lnTo>
                  <a:pt x="2184" y="660"/>
                </a:lnTo>
                <a:lnTo>
                  <a:pt x="2179" y="661"/>
                </a:lnTo>
                <a:lnTo>
                  <a:pt x="2172" y="665"/>
                </a:lnTo>
                <a:lnTo>
                  <a:pt x="2171" y="666"/>
                </a:lnTo>
                <a:lnTo>
                  <a:pt x="2168" y="666"/>
                </a:lnTo>
                <a:lnTo>
                  <a:pt x="2166" y="667"/>
                </a:lnTo>
                <a:lnTo>
                  <a:pt x="2162" y="670"/>
                </a:lnTo>
                <a:lnTo>
                  <a:pt x="2161" y="670"/>
                </a:lnTo>
                <a:lnTo>
                  <a:pt x="2160" y="671"/>
                </a:lnTo>
                <a:lnTo>
                  <a:pt x="2159" y="671"/>
                </a:lnTo>
                <a:lnTo>
                  <a:pt x="2155" y="673"/>
                </a:lnTo>
                <a:lnTo>
                  <a:pt x="2152" y="673"/>
                </a:lnTo>
                <a:lnTo>
                  <a:pt x="2150" y="673"/>
                </a:lnTo>
                <a:lnTo>
                  <a:pt x="2146" y="676"/>
                </a:lnTo>
                <a:lnTo>
                  <a:pt x="2143" y="676"/>
                </a:lnTo>
                <a:lnTo>
                  <a:pt x="2141" y="677"/>
                </a:lnTo>
                <a:lnTo>
                  <a:pt x="2139" y="677"/>
                </a:lnTo>
                <a:lnTo>
                  <a:pt x="2138" y="678"/>
                </a:lnTo>
                <a:lnTo>
                  <a:pt x="2136" y="678"/>
                </a:lnTo>
                <a:lnTo>
                  <a:pt x="2135" y="678"/>
                </a:lnTo>
                <a:lnTo>
                  <a:pt x="2133" y="680"/>
                </a:lnTo>
                <a:lnTo>
                  <a:pt x="2131" y="680"/>
                </a:lnTo>
                <a:lnTo>
                  <a:pt x="2130" y="681"/>
                </a:lnTo>
                <a:lnTo>
                  <a:pt x="2128" y="681"/>
                </a:lnTo>
                <a:lnTo>
                  <a:pt x="2124" y="682"/>
                </a:lnTo>
                <a:lnTo>
                  <a:pt x="2120" y="683"/>
                </a:lnTo>
                <a:lnTo>
                  <a:pt x="2118" y="685"/>
                </a:lnTo>
                <a:lnTo>
                  <a:pt x="2117" y="685"/>
                </a:lnTo>
                <a:lnTo>
                  <a:pt x="2113" y="687"/>
                </a:lnTo>
                <a:lnTo>
                  <a:pt x="2112" y="687"/>
                </a:lnTo>
                <a:lnTo>
                  <a:pt x="2109" y="688"/>
                </a:lnTo>
                <a:lnTo>
                  <a:pt x="2106" y="691"/>
                </a:lnTo>
                <a:lnTo>
                  <a:pt x="2103" y="692"/>
                </a:lnTo>
                <a:lnTo>
                  <a:pt x="2101" y="693"/>
                </a:lnTo>
                <a:lnTo>
                  <a:pt x="2098" y="696"/>
                </a:lnTo>
                <a:lnTo>
                  <a:pt x="2096" y="696"/>
                </a:lnTo>
                <a:lnTo>
                  <a:pt x="2093" y="697"/>
                </a:lnTo>
                <a:lnTo>
                  <a:pt x="2091" y="699"/>
                </a:lnTo>
                <a:lnTo>
                  <a:pt x="2088" y="701"/>
                </a:lnTo>
                <a:lnTo>
                  <a:pt x="2086" y="703"/>
                </a:lnTo>
                <a:lnTo>
                  <a:pt x="2085" y="704"/>
                </a:lnTo>
                <a:lnTo>
                  <a:pt x="2083" y="706"/>
                </a:lnTo>
                <a:lnTo>
                  <a:pt x="2074" y="712"/>
                </a:lnTo>
                <a:lnTo>
                  <a:pt x="2060" y="719"/>
                </a:lnTo>
                <a:lnTo>
                  <a:pt x="2050" y="722"/>
                </a:lnTo>
                <a:lnTo>
                  <a:pt x="2048" y="723"/>
                </a:lnTo>
                <a:lnTo>
                  <a:pt x="2045" y="724"/>
                </a:lnTo>
                <a:lnTo>
                  <a:pt x="2042" y="725"/>
                </a:lnTo>
                <a:lnTo>
                  <a:pt x="2039" y="726"/>
                </a:lnTo>
                <a:lnTo>
                  <a:pt x="2035" y="726"/>
                </a:lnTo>
                <a:lnTo>
                  <a:pt x="2034" y="728"/>
                </a:lnTo>
                <a:lnTo>
                  <a:pt x="2032" y="729"/>
                </a:lnTo>
                <a:lnTo>
                  <a:pt x="2029" y="730"/>
                </a:lnTo>
                <a:lnTo>
                  <a:pt x="2027" y="731"/>
                </a:lnTo>
                <a:lnTo>
                  <a:pt x="2023" y="733"/>
                </a:lnTo>
                <a:lnTo>
                  <a:pt x="2019" y="734"/>
                </a:lnTo>
                <a:lnTo>
                  <a:pt x="2016" y="735"/>
                </a:lnTo>
                <a:lnTo>
                  <a:pt x="2012" y="736"/>
                </a:lnTo>
                <a:lnTo>
                  <a:pt x="2002" y="738"/>
                </a:lnTo>
                <a:lnTo>
                  <a:pt x="1960" y="740"/>
                </a:lnTo>
                <a:lnTo>
                  <a:pt x="1955" y="723"/>
                </a:lnTo>
                <a:lnTo>
                  <a:pt x="1946" y="726"/>
                </a:lnTo>
                <a:lnTo>
                  <a:pt x="1943" y="728"/>
                </a:lnTo>
                <a:lnTo>
                  <a:pt x="1941" y="728"/>
                </a:lnTo>
                <a:lnTo>
                  <a:pt x="1936" y="728"/>
                </a:lnTo>
                <a:lnTo>
                  <a:pt x="1931" y="728"/>
                </a:lnTo>
                <a:lnTo>
                  <a:pt x="1927" y="728"/>
                </a:lnTo>
                <a:lnTo>
                  <a:pt x="1925" y="728"/>
                </a:lnTo>
                <a:lnTo>
                  <a:pt x="1922" y="728"/>
                </a:lnTo>
                <a:lnTo>
                  <a:pt x="1921" y="728"/>
                </a:lnTo>
                <a:lnTo>
                  <a:pt x="1919" y="728"/>
                </a:lnTo>
                <a:lnTo>
                  <a:pt x="1915" y="728"/>
                </a:lnTo>
                <a:lnTo>
                  <a:pt x="1908" y="729"/>
                </a:lnTo>
                <a:lnTo>
                  <a:pt x="1904" y="728"/>
                </a:lnTo>
                <a:lnTo>
                  <a:pt x="1899" y="728"/>
                </a:lnTo>
                <a:lnTo>
                  <a:pt x="1896" y="728"/>
                </a:lnTo>
                <a:lnTo>
                  <a:pt x="1894" y="728"/>
                </a:lnTo>
                <a:lnTo>
                  <a:pt x="1889" y="728"/>
                </a:lnTo>
                <a:lnTo>
                  <a:pt x="1887" y="729"/>
                </a:lnTo>
                <a:lnTo>
                  <a:pt x="1888" y="735"/>
                </a:lnTo>
                <a:lnTo>
                  <a:pt x="1890" y="744"/>
                </a:lnTo>
                <a:lnTo>
                  <a:pt x="1892" y="745"/>
                </a:lnTo>
                <a:lnTo>
                  <a:pt x="1892" y="746"/>
                </a:lnTo>
                <a:lnTo>
                  <a:pt x="1904" y="788"/>
                </a:lnTo>
                <a:lnTo>
                  <a:pt x="1905" y="794"/>
                </a:lnTo>
                <a:lnTo>
                  <a:pt x="1910" y="814"/>
                </a:lnTo>
                <a:lnTo>
                  <a:pt x="1920" y="827"/>
                </a:lnTo>
                <a:lnTo>
                  <a:pt x="1925" y="834"/>
                </a:lnTo>
                <a:lnTo>
                  <a:pt x="1910" y="840"/>
                </a:lnTo>
                <a:lnTo>
                  <a:pt x="1885" y="850"/>
                </a:lnTo>
                <a:lnTo>
                  <a:pt x="1883" y="851"/>
                </a:lnTo>
                <a:lnTo>
                  <a:pt x="1879" y="853"/>
                </a:lnTo>
                <a:lnTo>
                  <a:pt x="1869" y="857"/>
                </a:lnTo>
                <a:lnTo>
                  <a:pt x="1845" y="868"/>
                </a:lnTo>
                <a:lnTo>
                  <a:pt x="1839" y="869"/>
                </a:lnTo>
                <a:lnTo>
                  <a:pt x="1836" y="872"/>
                </a:lnTo>
                <a:lnTo>
                  <a:pt x="1803" y="886"/>
                </a:lnTo>
                <a:lnTo>
                  <a:pt x="1797" y="889"/>
                </a:lnTo>
                <a:lnTo>
                  <a:pt x="1786" y="893"/>
                </a:lnTo>
                <a:lnTo>
                  <a:pt x="1756" y="900"/>
                </a:lnTo>
                <a:lnTo>
                  <a:pt x="1748" y="902"/>
                </a:lnTo>
                <a:lnTo>
                  <a:pt x="1741" y="904"/>
                </a:lnTo>
                <a:lnTo>
                  <a:pt x="1733" y="906"/>
                </a:lnTo>
                <a:lnTo>
                  <a:pt x="1729" y="907"/>
                </a:lnTo>
                <a:lnTo>
                  <a:pt x="1725" y="909"/>
                </a:lnTo>
                <a:lnTo>
                  <a:pt x="1723" y="910"/>
                </a:lnTo>
                <a:lnTo>
                  <a:pt x="1720" y="912"/>
                </a:lnTo>
                <a:lnTo>
                  <a:pt x="1718" y="915"/>
                </a:lnTo>
                <a:lnTo>
                  <a:pt x="1716" y="916"/>
                </a:lnTo>
                <a:lnTo>
                  <a:pt x="1687" y="944"/>
                </a:lnTo>
                <a:lnTo>
                  <a:pt x="1681" y="950"/>
                </a:lnTo>
                <a:lnTo>
                  <a:pt x="1672" y="958"/>
                </a:lnTo>
                <a:lnTo>
                  <a:pt x="1656" y="970"/>
                </a:lnTo>
                <a:lnTo>
                  <a:pt x="1653" y="974"/>
                </a:lnTo>
                <a:lnTo>
                  <a:pt x="1652" y="975"/>
                </a:lnTo>
                <a:lnTo>
                  <a:pt x="1650" y="976"/>
                </a:lnTo>
                <a:lnTo>
                  <a:pt x="1648" y="979"/>
                </a:lnTo>
                <a:lnTo>
                  <a:pt x="1645" y="981"/>
                </a:lnTo>
                <a:lnTo>
                  <a:pt x="1644" y="986"/>
                </a:lnTo>
                <a:lnTo>
                  <a:pt x="1643" y="987"/>
                </a:lnTo>
                <a:lnTo>
                  <a:pt x="1642" y="991"/>
                </a:lnTo>
                <a:lnTo>
                  <a:pt x="1638" y="1001"/>
                </a:lnTo>
                <a:lnTo>
                  <a:pt x="1637" y="1005"/>
                </a:lnTo>
                <a:lnTo>
                  <a:pt x="1636" y="1005"/>
                </a:lnTo>
                <a:lnTo>
                  <a:pt x="1634" y="1005"/>
                </a:lnTo>
                <a:lnTo>
                  <a:pt x="1634" y="1003"/>
                </a:lnTo>
                <a:lnTo>
                  <a:pt x="1633" y="1003"/>
                </a:lnTo>
                <a:lnTo>
                  <a:pt x="1632" y="1003"/>
                </a:lnTo>
                <a:lnTo>
                  <a:pt x="1629" y="1002"/>
                </a:lnTo>
                <a:lnTo>
                  <a:pt x="1627" y="1001"/>
                </a:lnTo>
                <a:lnTo>
                  <a:pt x="1625" y="1001"/>
                </a:lnTo>
                <a:lnTo>
                  <a:pt x="1620" y="1015"/>
                </a:lnTo>
                <a:lnTo>
                  <a:pt x="1622" y="1023"/>
                </a:lnTo>
                <a:lnTo>
                  <a:pt x="1623" y="1027"/>
                </a:lnTo>
                <a:lnTo>
                  <a:pt x="1626" y="1035"/>
                </a:lnTo>
                <a:lnTo>
                  <a:pt x="1629" y="1043"/>
                </a:lnTo>
                <a:lnTo>
                  <a:pt x="1631" y="1045"/>
                </a:lnTo>
                <a:lnTo>
                  <a:pt x="1631" y="1048"/>
                </a:lnTo>
                <a:lnTo>
                  <a:pt x="1631" y="1049"/>
                </a:lnTo>
                <a:lnTo>
                  <a:pt x="1631" y="1051"/>
                </a:lnTo>
                <a:lnTo>
                  <a:pt x="1631" y="1053"/>
                </a:lnTo>
                <a:lnTo>
                  <a:pt x="1631" y="1055"/>
                </a:lnTo>
                <a:lnTo>
                  <a:pt x="1632" y="1058"/>
                </a:lnTo>
                <a:lnTo>
                  <a:pt x="1631" y="1063"/>
                </a:lnTo>
                <a:lnTo>
                  <a:pt x="1631" y="1066"/>
                </a:lnTo>
                <a:lnTo>
                  <a:pt x="1629" y="1079"/>
                </a:lnTo>
                <a:lnTo>
                  <a:pt x="1629" y="1083"/>
                </a:lnTo>
                <a:lnTo>
                  <a:pt x="1627" y="1090"/>
                </a:lnTo>
                <a:lnTo>
                  <a:pt x="1627" y="1091"/>
                </a:lnTo>
                <a:lnTo>
                  <a:pt x="1626" y="1097"/>
                </a:lnTo>
                <a:lnTo>
                  <a:pt x="1626" y="1104"/>
                </a:lnTo>
                <a:lnTo>
                  <a:pt x="1627" y="1111"/>
                </a:lnTo>
                <a:lnTo>
                  <a:pt x="1627" y="1114"/>
                </a:lnTo>
                <a:lnTo>
                  <a:pt x="1629" y="1125"/>
                </a:lnTo>
                <a:lnTo>
                  <a:pt x="1629" y="1130"/>
                </a:lnTo>
                <a:lnTo>
                  <a:pt x="1629" y="1134"/>
                </a:lnTo>
                <a:lnTo>
                  <a:pt x="1628" y="1136"/>
                </a:lnTo>
                <a:lnTo>
                  <a:pt x="1628" y="1140"/>
                </a:lnTo>
                <a:lnTo>
                  <a:pt x="1629" y="1145"/>
                </a:lnTo>
                <a:lnTo>
                  <a:pt x="1629" y="1149"/>
                </a:lnTo>
                <a:lnTo>
                  <a:pt x="1631" y="1151"/>
                </a:lnTo>
                <a:lnTo>
                  <a:pt x="1631" y="1154"/>
                </a:lnTo>
                <a:lnTo>
                  <a:pt x="1629" y="1162"/>
                </a:lnTo>
                <a:lnTo>
                  <a:pt x="1628" y="1166"/>
                </a:lnTo>
                <a:lnTo>
                  <a:pt x="1623" y="1184"/>
                </a:lnTo>
                <a:lnTo>
                  <a:pt x="1621" y="1191"/>
                </a:lnTo>
                <a:lnTo>
                  <a:pt x="1625" y="1192"/>
                </a:lnTo>
                <a:lnTo>
                  <a:pt x="1626" y="1193"/>
                </a:lnTo>
                <a:lnTo>
                  <a:pt x="1650" y="1205"/>
                </a:lnTo>
                <a:lnTo>
                  <a:pt x="1652" y="1207"/>
                </a:lnTo>
                <a:lnTo>
                  <a:pt x="1660" y="1211"/>
                </a:lnTo>
                <a:lnTo>
                  <a:pt x="1656" y="1224"/>
                </a:lnTo>
                <a:lnTo>
                  <a:pt x="1653" y="1232"/>
                </a:lnTo>
                <a:lnTo>
                  <a:pt x="1670" y="1258"/>
                </a:lnTo>
                <a:lnTo>
                  <a:pt x="1676" y="1257"/>
                </a:lnTo>
                <a:lnTo>
                  <a:pt x="1677" y="1257"/>
                </a:lnTo>
                <a:lnTo>
                  <a:pt x="1680" y="1256"/>
                </a:lnTo>
                <a:lnTo>
                  <a:pt x="1687" y="1251"/>
                </a:lnTo>
                <a:lnTo>
                  <a:pt x="1691" y="1246"/>
                </a:lnTo>
                <a:lnTo>
                  <a:pt x="1698" y="1234"/>
                </a:lnTo>
                <a:lnTo>
                  <a:pt x="1702" y="1227"/>
                </a:lnTo>
                <a:lnTo>
                  <a:pt x="1712" y="1215"/>
                </a:lnTo>
                <a:lnTo>
                  <a:pt x="1722" y="1207"/>
                </a:lnTo>
                <a:lnTo>
                  <a:pt x="1746" y="1210"/>
                </a:lnTo>
                <a:lnTo>
                  <a:pt x="1749" y="1211"/>
                </a:lnTo>
                <a:lnTo>
                  <a:pt x="1750" y="1211"/>
                </a:lnTo>
                <a:lnTo>
                  <a:pt x="1750" y="1213"/>
                </a:lnTo>
                <a:lnTo>
                  <a:pt x="1752" y="1214"/>
                </a:lnTo>
                <a:lnTo>
                  <a:pt x="1754" y="1215"/>
                </a:lnTo>
                <a:lnTo>
                  <a:pt x="1755" y="1216"/>
                </a:lnTo>
                <a:lnTo>
                  <a:pt x="1755" y="1218"/>
                </a:lnTo>
                <a:lnTo>
                  <a:pt x="1756" y="1219"/>
                </a:lnTo>
                <a:lnTo>
                  <a:pt x="1756" y="1220"/>
                </a:lnTo>
                <a:lnTo>
                  <a:pt x="1756" y="1223"/>
                </a:lnTo>
                <a:lnTo>
                  <a:pt x="1757" y="1229"/>
                </a:lnTo>
                <a:lnTo>
                  <a:pt x="1759" y="1230"/>
                </a:lnTo>
                <a:lnTo>
                  <a:pt x="1759" y="1231"/>
                </a:lnTo>
                <a:lnTo>
                  <a:pt x="1760" y="1234"/>
                </a:lnTo>
                <a:lnTo>
                  <a:pt x="1761" y="1234"/>
                </a:lnTo>
                <a:lnTo>
                  <a:pt x="1816" y="1255"/>
                </a:lnTo>
                <a:lnTo>
                  <a:pt x="1906" y="1287"/>
                </a:lnTo>
                <a:lnTo>
                  <a:pt x="2090" y="1248"/>
                </a:lnTo>
                <a:lnTo>
                  <a:pt x="2091" y="1248"/>
                </a:lnTo>
                <a:lnTo>
                  <a:pt x="2092" y="1247"/>
                </a:lnTo>
                <a:lnTo>
                  <a:pt x="2198" y="1225"/>
                </a:lnTo>
                <a:lnTo>
                  <a:pt x="2317" y="1198"/>
                </a:lnTo>
                <a:lnTo>
                  <a:pt x="2320" y="1198"/>
                </a:lnTo>
                <a:lnTo>
                  <a:pt x="2321" y="1199"/>
                </a:lnTo>
                <a:lnTo>
                  <a:pt x="2590" y="1231"/>
                </a:lnTo>
                <a:lnTo>
                  <a:pt x="2590" y="1239"/>
                </a:lnTo>
                <a:lnTo>
                  <a:pt x="2589" y="1242"/>
                </a:lnTo>
                <a:lnTo>
                  <a:pt x="2589" y="1246"/>
                </a:lnTo>
                <a:lnTo>
                  <a:pt x="2588" y="1250"/>
                </a:lnTo>
                <a:lnTo>
                  <a:pt x="2585" y="1257"/>
                </a:lnTo>
                <a:lnTo>
                  <a:pt x="2574" y="1280"/>
                </a:lnTo>
                <a:lnTo>
                  <a:pt x="2573" y="1287"/>
                </a:lnTo>
                <a:lnTo>
                  <a:pt x="2573" y="1292"/>
                </a:lnTo>
                <a:lnTo>
                  <a:pt x="2571" y="1300"/>
                </a:lnTo>
                <a:lnTo>
                  <a:pt x="2569" y="1306"/>
                </a:lnTo>
                <a:lnTo>
                  <a:pt x="2569" y="1309"/>
                </a:lnTo>
                <a:lnTo>
                  <a:pt x="2568" y="1312"/>
                </a:lnTo>
                <a:lnTo>
                  <a:pt x="2567" y="1317"/>
                </a:lnTo>
                <a:lnTo>
                  <a:pt x="2565" y="1321"/>
                </a:lnTo>
                <a:lnTo>
                  <a:pt x="2563" y="1324"/>
                </a:lnTo>
                <a:lnTo>
                  <a:pt x="2561" y="1326"/>
                </a:lnTo>
                <a:lnTo>
                  <a:pt x="2542" y="1348"/>
                </a:lnTo>
                <a:lnTo>
                  <a:pt x="2539" y="1352"/>
                </a:lnTo>
                <a:lnTo>
                  <a:pt x="2536" y="1356"/>
                </a:lnTo>
                <a:lnTo>
                  <a:pt x="2534" y="1359"/>
                </a:lnTo>
                <a:lnTo>
                  <a:pt x="2531" y="1363"/>
                </a:lnTo>
                <a:lnTo>
                  <a:pt x="2530" y="1367"/>
                </a:lnTo>
                <a:lnTo>
                  <a:pt x="2529" y="1369"/>
                </a:lnTo>
                <a:lnTo>
                  <a:pt x="2526" y="1374"/>
                </a:lnTo>
                <a:lnTo>
                  <a:pt x="2524" y="1379"/>
                </a:lnTo>
                <a:lnTo>
                  <a:pt x="2522" y="1385"/>
                </a:lnTo>
                <a:lnTo>
                  <a:pt x="2515" y="1397"/>
                </a:lnTo>
                <a:lnTo>
                  <a:pt x="2512" y="1402"/>
                </a:lnTo>
                <a:lnTo>
                  <a:pt x="2510" y="1407"/>
                </a:lnTo>
                <a:lnTo>
                  <a:pt x="2509" y="1412"/>
                </a:lnTo>
                <a:lnTo>
                  <a:pt x="2504" y="1427"/>
                </a:lnTo>
                <a:lnTo>
                  <a:pt x="2503" y="1432"/>
                </a:lnTo>
                <a:lnTo>
                  <a:pt x="2501" y="1443"/>
                </a:lnTo>
                <a:lnTo>
                  <a:pt x="2494" y="1454"/>
                </a:lnTo>
                <a:lnTo>
                  <a:pt x="2494" y="1455"/>
                </a:lnTo>
                <a:lnTo>
                  <a:pt x="2493" y="1456"/>
                </a:lnTo>
                <a:lnTo>
                  <a:pt x="2492" y="1458"/>
                </a:lnTo>
                <a:lnTo>
                  <a:pt x="2491" y="1459"/>
                </a:lnTo>
                <a:lnTo>
                  <a:pt x="2490" y="1460"/>
                </a:lnTo>
                <a:lnTo>
                  <a:pt x="2488" y="1461"/>
                </a:lnTo>
                <a:lnTo>
                  <a:pt x="2486" y="1463"/>
                </a:lnTo>
                <a:lnTo>
                  <a:pt x="2475" y="1470"/>
                </a:lnTo>
                <a:lnTo>
                  <a:pt x="2470" y="1475"/>
                </a:lnTo>
                <a:lnTo>
                  <a:pt x="2466" y="1477"/>
                </a:lnTo>
                <a:lnTo>
                  <a:pt x="2462" y="1480"/>
                </a:lnTo>
                <a:lnTo>
                  <a:pt x="2460" y="1482"/>
                </a:lnTo>
                <a:lnTo>
                  <a:pt x="2455" y="1487"/>
                </a:lnTo>
                <a:lnTo>
                  <a:pt x="2453" y="1490"/>
                </a:lnTo>
                <a:lnTo>
                  <a:pt x="2450" y="1492"/>
                </a:lnTo>
                <a:lnTo>
                  <a:pt x="2448" y="1495"/>
                </a:lnTo>
                <a:lnTo>
                  <a:pt x="2446" y="1496"/>
                </a:lnTo>
                <a:lnTo>
                  <a:pt x="2444" y="1498"/>
                </a:lnTo>
                <a:lnTo>
                  <a:pt x="2443" y="1501"/>
                </a:lnTo>
                <a:lnTo>
                  <a:pt x="2442" y="1502"/>
                </a:lnTo>
                <a:lnTo>
                  <a:pt x="2445" y="1513"/>
                </a:lnTo>
                <a:lnTo>
                  <a:pt x="2451" y="1527"/>
                </a:lnTo>
                <a:lnTo>
                  <a:pt x="2458" y="1540"/>
                </a:lnTo>
                <a:lnTo>
                  <a:pt x="2459" y="1543"/>
                </a:lnTo>
                <a:lnTo>
                  <a:pt x="2460" y="1551"/>
                </a:lnTo>
                <a:lnTo>
                  <a:pt x="2462" y="1556"/>
                </a:lnTo>
                <a:lnTo>
                  <a:pt x="2466" y="1561"/>
                </a:lnTo>
                <a:lnTo>
                  <a:pt x="2465" y="1564"/>
                </a:lnTo>
                <a:lnTo>
                  <a:pt x="2464" y="1566"/>
                </a:lnTo>
                <a:lnTo>
                  <a:pt x="2461" y="1570"/>
                </a:lnTo>
                <a:lnTo>
                  <a:pt x="2453" y="1585"/>
                </a:lnTo>
                <a:lnTo>
                  <a:pt x="2451" y="1588"/>
                </a:lnTo>
                <a:lnTo>
                  <a:pt x="2449" y="1592"/>
                </a:lnTo>
                <a:lnTo>
                  <a:pt x="2433" y="1610"/>
                </a:lnTo>
                <a:lnTo>
                  <a:pt x="2424" y="1620"/>
                </a:lnTo>
                <a:lnTo>
                  <a:pt x="2421" y="1626"/>
                </a:lnTo>
                <a:lnTo>
                  <a:pt x="2414" y="1636"/>
                </a:lnTo>
                <a:lnTo>
                  <a:pt x="2411" y="1641"/>
                </a:lnTo>
                <a:lnTo>
                  <a:pt x="2401" y="1652"/>
                </a:lnTo>
                <a:lnTo>
                  <a:pt x="2384" y="1667"/>
                </a:lnTo>
                <a:lnTo>
                  <a:pt x="2381" y="1669"/>
                </a:lnTo>
                <a:lnTo>
                  <a:pt x="2378" y="1672"/>
                </a:lnTo>
                <a:lnTo>
                  <a:pt x="2348" y="1688"/>
                </a:lnTo>
                <a:lnTo>
                  <a:pt x="2339" y="1697"/>
                </a:lnTo>
                <a:lnTo>
                  <a:pt x="2338" y="1698"/>
                </a:lnTo>
                <a:lnTo>
                  <a:pt x="2336" y="1700"/>
                </a:lnTo>
                <a:lnTo>
                  <a:pt x="2333" y="1705"/>
                </a:lnTo>
                <a:lnTo>
                  <a:pt x="2331" y="1706"/>
                </a:lnTo>
                <a:lnTo>
                  <a:pt x="2328" y="1711"/>
                </a:lnTo>
                <a:lnTo>
                  <a:pt x="2327" y="1714"/>
                </a:lnTo>
                <a:lnTo>
                  <a:pt x="2327" y="1715"/>
                </a:lnTo>
                <a:lnTo>
                  <a:pt x="2326" y="1716"/>
                </a:lnTo>
                <a:lnTo>
                  <a:pt x="2326" y="1719"/>
                </a:lnTo>
                <a:lnTo>
                  <a:pt x="2325" y="1721"/>
                </a:lnTo>
                <a:lnTo>
                  <a:pt x="2321" y="1731"/>
                </a:lnTo>
                <a:lnTo>
                  <a:pt x="2323" y="1730"/>
                </a:lnTo>
                <a:lnTo>
                  <a:pt x="2326" y="1730"/>
                </a:lnTo>
                <a:lnTo>
                  <a:pt x="2334" y="1729"/>
                </a:lnTo>
                <a:lnTo>
                  <a:pt x="2374" y="1727"/>
                </a:lnTo>
                <a:lnTo>
                  <a:pt x="2391" y="1727"/>
                </a:lnTo>
                <a:lnTo>
                  <a:pt x="2391" y="1730"/>
                </a:lnTo>
                <a:lnTo>
                  <a:pt x="2391" y="1731"/>
                </a:lnTo>
                <a:lnTo>
                  <a:pt x="2392" y="1733"/>
                </a:lnTo>
                <a:lnTo>
                  <a:pt x="2392" y="1735"/>
                </a:lnTo>
                <a:lnTo>
                  <a:pt x="2398" y="1747"/>
                </a:lnTo>
                <a:lnTo>
                  <a:pt x="2400" y="1748"/>
                </a:lnTo>
                <a:lnTo>
                  <a:pt x="2400" y="1751"/>
                </a:lnTo>
                <a:lnTo>
                  <a:pt x="2400" y="1753"/>
                </a:lnTo>
                <a:lnTo>
                  <a:pt x="2398" y="1790"/>
                </a:lnTo>
                <a:lnTo>
                  <a:pt x="2395" y="1839"/>
                </a:lnTo>
                <a:lnTo>
                  <a:pt x="2389" y="1913"/>
                </a:lnTo>
                <a:lnTo>
                  <a:pt x="2390" y="1912"/>
                </a:lnTo>
                <a:lnTo>
                  <a:pt x="2445" y="1896"/>
                </a:lnTo>
                <a:lnTo>
                  <a:pt x="2791" y="1850"/>
                </a:lnTo>
                <a:lnTo>
                  <a:pt x="2791" y="1852"/>
                </a:lnTo>
                <a:lnTo>
                  <a:pt x="2795" y="1876"/>
                </a:lnTo>
                <a:lnTo>
                  <a:pt x="2796" y="1886"/>
                </a:lnTo>
                <a:lnTo>
                  <a:pt x="2796" y="1892"/>
                </a:lnTo>
                <a:lnTo>
                  <a:pt x="2796" y="1918"/>
                </a:lnTo>
                <a:lnTo>
                  <a:pt x="2796" y="1924"/>
                </a:lnTo>
                <a:lnTo>
                  <a:pt x="2803" y="1970"/>
                </a:lnTo>
                <a:lnTo>
                  <a:pt x="2805" y="1983"/>
                </a:lnTo>
                <a:lnTo>
                  <a:pt x="2806" y="2006"/>
                </a:lnTo>
                <a:lnTo>
                  <a:pt x="2784" y="2049"/>
                </a:lnTo>
                <a:lnTo>
                  <a:pt x="2764" y="2088"/>
                </a:lnTo>
                <a:lnTo>
                  <a:pt x="2731" y="2150"/>
                </a:lnTo>
                <a:lnTo>
                  <a:pt x="2722" y="2167"/>
                </a:lnTo>
                <a:lnTo>
                  <a:pt x="2715" y="2180"/>
                </a:lnTo>
                <a:lnTo>
                  <a:pt x="2677" y="2251"/>
                </a:lnTo>
                <a:lnTo>
                  <a:pt x="2658" y="2283"/>
                </a:lnTo>
                <a:lnTo>
                  <a:pt x="2651" y="2296"/>
                </a:lnTo>
                <a:lnTo>
                  <a:pt x="2648" y="2300"/>
                </a:lnTo>
                <a:lnTo>
                  <a:pt x="2647" y="2302"/>
                </a:lnTo>
                <a:lnTo>
                  <a:pt x="2643" y="2308"/>
                </a:lnTo>
                <a:lnTo>
                  <a:pt x="2633" y="2329"/>
                </a:lnTo>
                <a:lnTo>
                  <a:pt x="2584" y="2422"/>
                </a:lnTo>
                <a:lnTo>
                  <a:pt x="2578" y="2423"/>
                </a:lnTo>
                <a:lnTo>
                  <a:pt x="2571" y="2424"/>
                </a:lnTo>
                <a:lnTo>
                  <a:pt x="2566" y="2425"/>
                </a:lnTo>
                <a:lnTo>
                  <a:pt x="2562" y="2427"/>
                </a:lnTo>
                <a:lnTo>
                  <a:pt x="2560" y="2427"/>
                </a:lnTo>
                <a:lnTo>
                  <a:pt x="2552" y="2430"/>
                </a:lnTo>
                <a:lnTo>
                  <a:pt x="2546" y="2434"/>
                </a:lnTo>
                <a:lnTo>
                  <a:pt x="2541" y="2436"/>
                </a:lnTo>
                <a:lnTo>
                  <a:pt x="2529" y="2444"/>
                </a:lnTo>
                <a:lnTo>
                  <a:pt x="2523" y="2446"/>
                </a:lnTo>
                <a:lnTo>
                  <a:pt x="2517" y="2449"/>
                </a:lnTo>
                <a:lnTo>
                  <a:pt x="2513" y="2450"/>
                </a:lnTo>
                <a:lnTo>
                  <a:pt x="2504" y="2451"/>
                </a:lnTo>
                <a:lnTo>
                  <a:pt x="2498" y="2452"/>
                </a:lnTo>
                <a:lnTo>
                  <a:pt x="2480" y="2454"/>
                </a:lnTo>
                <a:lnTo>
                  <a:pt x="2467" y="2457"/>
                </a:lnTo>
                <a:lnTo>
                  <a:pt x="2459" y="2460"/>
                </a:lnTo>
                <a:lnTo>
                  <a:pt x="2456" y="2461"/>
                </a:lnTo>
                <a:lnTo>
                  <a:pt x="2455" y="2461"/>
                </a:lnTo>
                <a:lnTo>
                  <a:pt x="2432" y="2489"/>
                </a:lnTo>
                <a:lnTo>
                  <a:pt x="2429" y="2492"/>
                </a:lnTo>
                <a:lnTo>
                  <a:pt x="2412" y="2502"/>
                </a:lnTo>
                <a:lnTo>
                  <a:pt x="2411" y="2502"/>
                </a:lnTo>
                <a:lnTo>
                  <a:pt x="2411" y="2505"/>
                </a:lnTo>
                <a:lnTo>
                  <a:pt x="2411" y="2509"/>
                </a:lnTo>
                <a:lnTo>
                  <a:pt x="2411" y="2510"/>
                </a:lnTo>
                <a:lnTo>
                  <a:pt x="2411" y="2512"/>
                </a:lnTo>
                <a:lnTo>
                  <a:pt x="2411" y="2513"/>
                </a:lnTo>
                <a:lnTo>
                  <a:pt x="2410" y="2514"/>
                </a:lnTo>
                <a:lnTo>
                  <a:pt x="2410" y="2515"/>
                </a:lnTo>
                <a:lnTo>
                  <a:pt x="2408" y="2518"/>
                </a:lnTo>
                <a:lnTo>
                  <a:pt x="2402" y="2530"/>
                </a:lnTo>
                <a:lnTo>
                  <a:pt x="2401" y="2534"/>
                </a:lnTo>
                <a:lnTo>
                  <a:pt x="2400" y="2534"/>
                </a:lnTo>
                <a:lnTo>
                  <a:pt x="2398" y="2536"/>
                </a:lnTo>
                <a:lnTo>
                  <a:pt x="2397" y="2539"/>
                </a:lnTo>
                <a:lnTo>
                  <a:pt x="2396" y="2540"/>
                </a:lnTo>
                <a:lnTo>
                  <a:pt x="2395" y="2542"/>
                </a:lnTo>
                <a:lnTo>
                  <a:pt x="2394" y="2545"/>
                </a:lnTo>
                <a:lnTo>
                  <a:pt x="2392" y="2547"/>
                </a:lnTo>
                <a:lnTo>
                  <a:pt x="2391" y="2549"/>
                </a:lnTo>
                <a:lnTo>
                  <a:pt x="2390" y="2550"/>
                </a:lnTo>
                <a:lnTo>
                  <a:pt x="2389" y="2551"/>
                </a:lnTo>
                <a:lnTo>
                  <a:pt x="2386" y="2555"/>
                </a:lnTo>
                <a:lnTo>
                  <a:pt x="2386" y="2556"/>
                </a:lnTo>
                <a:lnTo>
                  <a:pt x="2380" y="2556"/>
                </a:lnTo>
                <a:lnTo>
                  <a:pt x="2379" y="2560"/>
                </a:lnTo>
                <a:lnTo>
                  <a:pt x="2376" y="2567"/>
                </a:lnTo>
                <a:lnTo>
                  <a:pt x="2374" y="2576"/>
                </a:lnTo>
                <a:lnTo>
                  <a:pt x="2373" y="2582"/>
                </a:lnTo>
                <a:lnTo>
                  <a:pt x="2371" y="2585"/>
                </a:lnTo>
                <a:lnTo>
                  <a:pt x="2371" y="2587"/>
                </a:lnTo>
                <a:lnTo>
                  <a:pt x="2370" y="2588"/>
                </a:lnTo>
                <a:lnTo>
                  <a:pt x="2370" y="2589"/>
                </a:lnTo>
                <a:lnTo>
                  <a:pt x="2370" y="2590"/>
                </a:lnTo>
                <a:lnTo>
                  <a:pt x="2370" y="2592"/>
                </a:lnTo>
                <a:lnTo>
                  <a:pt x="2369" y="2592"/>
                </a:lnTo>
                <a:lnTo>
                  <a:pt x="2369" y="2598"/>
                </a:lnTo>
                <a:lnTo>
                  <a:pt x="2366" y="2605"/>
                </a:lnTo>
                <a:lnTo>
                  <a:pt x="2365" y="2609"/>
                </a:lnTo>
                <a:lnTo>
                  <a:pt x="2364" y="2614"/>
                </a:lnTo>
                <a:lnTo>
                  <a:pt x="2364" y="2615"/>
                </a:lnTo>
                <a:lnTo>
                  <a:pt x="2354" y="2614"/>
                </a:lnTo>
                <a:lnTo>
                  <a:pt x="2343" y="2614"/>
                </a:lnTo>
                <a:lnTo>
                  <a:pt x="2336" y="2613"/>
                </a:lnTo>
                <a:lnTo>
                  <a:pt x="2330" y="2611"/>
                </a:lnTo>
                <a:lnTo>
                  <a:pt x="2315" y="2662"/>
                </a:lnTo>
                <a:lnTo>
                  <a:pt x="2304" y="2680"/>
                </a:lnTo>
                <a:lnTo>
                  <a:pt x="2296" y="2690"/>
                </a:lnTo>
                <a:lnTo>
                  <a:pt x="2290" y="2700"/>
                </a:lnTo>
                <a:lnTo>
                  <a:pt x="2285" y="2706"/>
                </a:lnTo>
                <a:lnTo>
                  <a:pt x="2283" y="2711"/>
                </a:lnTo>
                <a:lnTo>
                  <a:pt x="2277" y="2717"/>
                </a:lnTo>
                <a:lnTo>
                  <a:pt x="2273" y="2723"/>
                </a:lnTo>
                <a:lnTo>
                  <a:pt x="2268" y="2728"/>
                </a:lnTo>
                <a:lnTo>
                  <a:pt x="2246" y="2750"/>
                </a:lnTo>
                <a:lnTo>
                  <a:pt x="2237" y="2747"/>
                </a:lnTo>
                <a:lnTo>
                  <a:pt x="2236" y="2748"/>
                </a:lnTo>
                <a:lnTo>
                  <a:pt x="2236" y="2749"/>
                </a:lnTo>
                <a:lnTo>
                  <a:pt x="2232" y="2759"/>
                </a:lnTo>
                <a:lnTo>
                  <a:pt x="2231" y="2760"/>
                </a:lnTo>
                <a:lnTo>
                  <a:pt x="2231" y="2761"/>
                </a:lnTo>
                <a:lnTo>
                  <a:pt x="2230" y="2765"/>
                </a:lnTo>
                <a:lnTo>
                  <a:pt x="2230" y="2766"/>
                </a:lnTo>
                <a:lnTo>
                  <a:pt x="2229" y="2768"/>
                </a:lnTo>
                <a:lnTo>
                  <a:pt x="2227" y="2770"/>
                </a:lnTo>
                <a:lnTo>
                  <a:pt x="2227" y="2771"/>
                </a:lnTo>
                <a:lnTo>
                  <a:pt x="2227" y="2773"/>
                </a:lnTo>
                <a:lnTo>
                  <a:pt x="2226" y="2774"/>
                </a:lnTo>
                <a:lnTo>
                  <a:pt x="2226" y="2775"/>
                </a:lnTo>
                <a:lnTo>
                  <a:pt x="2225" y="2779"/>
                </a:lnTo>
                <a:lnTo>
                  <a:pt x="2224" y="2781"/>
                </a:lnTo>
                <a:lnTo>
                  <a:pt x="2223" y="2780"/>
                </a:lnTo>
                <a:lnTo>
                  <a:pt x="2221" y="2780"/>
                </a:lnTo>
                <a:lnTo>
                  <a:pt x="2219" y="2786"/>
                </a:lnTo>
                <a:lnTo>
                  <a:pt x="2211" y="2797"/>
                </a:lnTo>
                <a:lnTo>
                  <a:pt x="2211" y="2798"/>
                </a:lnTo>
                <a:lnTo>
                  <a:pt x="2210" y="2798"/>
                </a:lnTo>
                <a:lnTo>
                  <a:pt x="2209" y="2801"/>
                </a:lnTo>
                <a:lnTo>
                  <a:pt x="2204" y="2806"/>
                </a:lnTo>
                <a:lnTo>
                  <a:pt x="2195" y="2814"/>
                </a:lnTo>
                <a:lnTo>
                  <a:pt x="2192" y="2818"/>
                </a:lnTo>
                <a:lnTo>
                  <a:pt x="2189" y="2821"/>
                </a:lnTo>
                <a:lnTo>
                  <a:pt x="2187" y="2824"/>
                </a:lnTo>
                <a:lnTo>
                  <a:pt x="2186" y="2824"/>
                </a:lnTo>
                <a:lnTo>
                  <a:pt x="2183" y="2828"/>
                </a:lnTo>
                <a:lnTo>
                  <a:pt x="2178" y="2832"/>
                </a:lnTo>
                <a:lnTo>
                  <a:pt x="2170" y="2838"/>
                </a:lnTo>
                <a:lnTo>
                  <a:pt x="2161" y="2845"/>
                </a:lnTo>
                <a:lnTo>
                  <a:pt x="2159" y="2850"/>
                </a:lnTo>
                <a:lnTo>
                  <a:pt x="2155" y="2859"/>
                </a:lnTo>
                <a:lnTo>
                  <a:pt x="2150" y="2865"/>
                </a:lnTo>
                <a:lnTo>
                  <a:pt x="2146" y="2870"/>
                </a:lnTo>
                <a:lnTo>
                  <a:pt x="2143" y="2872"/>
                </a:lnTo>
                <a:lnTo>
                  <a:pt x="2141" y="2872"/>
                </a:lnTo>
                <a:lnTo>
                  <a:pt x="2139" y="2874"/>
                </a:lnTo>
                <a:lnTo>
                  <a:pt x="2138" y="2874"/>
                </a:lnTo>
                <a:lnTo>
                  <a:pt x="2133" y="2875"/>
                </a:lnTo>
                <a:lnTo>
                  <a:pt x="2124" y="2877"/>
                </a:lnTo>
                <a:lnTo>
                  <a:pt x="2118" y="2878"/>
                </a:lnTo>
                <a:lnTo>
                  <a:pt x="2115" y="2878"/>
                </a:lnTo>
                <a:lnTo>
                  <a:pt x="2112" y="2880"/>
                </a:lnTo>
                <a:lnTo>
                  <a:pt x="2108" y="2885"/>
                </a:lnTo>
                <a:lnTo>
                  <a:pt x="2103" y="2890"/>
                </a:lnTo>
                <a:lnTo>
                  <a:pt x="2092" y="2901"/>
                </a:lnTo>
                <a:lnTo>
                  <a:pt x="2082" y="2912"/>
                </a:lnTo>
                <a:lnTo>
                  <a:pt x="2080" y="2914"/>
                </a:lnTo>
                <a:lnTo>
                  <a:pt x="2074" y="2923"/>
                </a:lnTo>
                <a:lnTo>
                  <a:pt x="2071" y="2925"/>
                </a:lnTo>
                <a:lnTo>
                  <a:pt x="2049" y="2951"/>
                </a:lnTo>
                <a:lnTo>
                  <a:pt x="2048" y="2952"/>
                </a:lnTo>
                <a:lnTo>
                  <a:pt x="2034" y="2970"/>
                </a:lnTo>
                <a:lnTo>
                  <a:pt x="2040" y="2978"/>
                </a:lnTo>
                <a:lnTo>
                  <a:pt x="2044" y="2983"/>
                </a:lnTo>
                <a:lnTo>
                  <a:pt x="2048" y="2987"/>
                </a:lnTo>
                <a:lnTo>
                  <a:pt x="2050" y="2993"/>
                </a:lnTo>
                <a:lnTo>
                  <a:pt x="2053" y="2997"/>
                </a:lnTo>
                <a:lnTo>
                  <a:pt x="2054" y="3002"/>
                </a:lnTo>
                <a:lnTo>
                  <a:pt x="2056" y="3006"/>
                </a:lnTo>
                <a:lnTo>
                  <a:pt x="2058" y="3009"/>
                </a:lnTo>
                <a:lnTo>
                  <a:pt x="2059" y="3013"/>
                </a:lnTo>
                <a:lnTo>
                  <a:pt x="2061" y="3024"/>
                </a:lnTo>
                <a:lnTo>
                  <a:pt x="2065" y="3038"/>
                </a:lnTo>
                <a:lnTo>
                  <a:pt x="2069" y="3048"/>
                </a:lnTo>
                <a:lnTo>
                  <a:pt x="2070" y="3056"/>
                </a:lnTo>
                <a:lnTo>
                  <a:pt x="2072" y="3064"/>
                </a:lnTo>
                <a:lnTo>
                  <a:pt x="2074" y="3069"/>
                </a:lnTo>
                <a:lnTo>
                  <a:pt x="2077" y="3088"/>
                </a:lnTo>
                <a:lnTo>
                  <a:pt x="2081" y="3105"/>
                </a:lnTo>
                <a:lnTo>
                  <a:pt x="2081" y="3107"/>
                </a:lnTo>
                <a:lnTo>
                  <a:pt x="2081" y="3110"/>
                </a:lnTo>
                <a:lnTo>
                  <a:pt x="2080" y="3116"/>
                </a:lnTo>
                <a:lnTo>
                  <a:pt x="2079" y="3120"/>
                </a:lnTo>
                <a:lnTo>
                  <a:pt x="2079" y="3123"/>
                </a:lnTo>
                <a:lnTo>
                  <a:pt x="2081" y="3138"/>
                </a:lnTo>
                <a:lnTo>
                  <a:pt x="2083" y="3149"/>
                </a:lnTo>
                <a:lnTo>
                  <a:pt x="2086" y="3157"/>
                </a:lnTo>
                <a:lnTo>
                  <a:pt x="2086" y="3163"/>
                </a:lnTo>
                <a:lnTo>
                  <a:pt x="2087" y="3168"/>
                </a:lnTo>
                <a:lnTo>
                  <a:pt x="2090" y="3176"/>
                </a:lnTo>
                <a:lnTo>
                  <a:pt x="2091" y="3184"/>
                </a:lnTo>
                <a:lnTo>
                  <a:pt x="2093" y="3190"/>
                </a:lnTo>
                <a:lnTo>
                  <a:pt x="2096" y="3199"/>
                </a:lnTo>
                <a:lnTo>
                  <a:pt x="2102" y="3210"/>
                </a:lnTo>
                <a:lnTo>
                  <a:pt x="2119" y="3249"/>
                </a:lnTo>
                <a:lnTo>
                  <a:pt x="2123" y="3256"/>
                </a:lnTo>
                <a:lnTo>
                  <a:pt x="2125" y="3265"/>
                </a:lnTo>
                <a:lnTo>
                  <a:pt x="2127" y="3272"/>
                </a:lnTo>
                <a:lnTo>
                  <a:pt x="2128" y="3280"/>
                </a:lnTo>
                <a:lnTo>
                  <a:pt x="2131" y="3304"/>
                </a:lnTo>
                <a:lnTo>
                  <a:pt x="2133" y="3312"/>
                </a:lnTo>
                <a:lnTo>
                  <a:pt x="2134" y="3318"/>
                </a:lnTo>
                <a:lnTo>
                  <a:pt x="2136" y="3324"/>
                </a:lnTo>
                <a:lnTo>
                  <a:pt x="2138" y="3333"/>
                </a:lnTo>
                <a:lnTo>
                  <a:pt x="2140" y="3341"/>
                </a:lnTo>
                <a:lnTo>
                  <a:pt x="2144" y="3350"/>
                </a:lnTo>
                <a:lnTo>
                  <a:pt x="2147" y="3360"/>
                </a:lnTo>
                <a:lnTo>
                  <a:pt x="2151" y="3372"/>
                </a:lnTo>
                <a:lnTo>
                  <a:pt x="2155" y="3380"/>
                </a:lnTo>
                <a:lnTo>
                  <a:pt x="2157" y="3384"/>
                </a:lnTo>
                <a:lnTo>
                  <a:pt x="2161" y="3392"/>
                </a:lnTo>
                <a:lnTo>
                  <a:pt x="2167" y="3400"/>
                </a:lnTo>
                <a:lnTo>
                  <a:pt x="2171" y="3408"/>
                </a:lnTo>
                <a:lnTo>
                  <a:pt x="2173" y="3412"/>
                </a:lnTo>
                <a:lnTo>
                  <a:pt x="2179" y="3423"/>
                </a:lnTo>
                <a:lnTo>
                  <a:pt x="2186" y="3431"/>
                </a:lnTo>
                <a:lnTo>
                  <a:pt x="2189" y="3437"/>
                </a:lnTo>
                <a:lnTo>
                  <a:pt x="2193" y="3445"/>
                </a:lnTo>
                <a:lnTo>
                  <a:pt x="2195" y="3451"/>
                </a:lnTo>
                <a:lnTo>
                  <a:pt x="2199" y="3458"/>
                </a:lnTo>
                <a:lnTo>
                  <a:pt x="2197" y="3458"/>
                </a:lnTo>
                <a:lnTo>
                  <a:pt x="2189" y="3456"/>
                </a:lnTo>
                <a:lnTo>
                  <a:pt x="2155" y="3447"/>
                </a:lnTo>
                <a:lnTo>
                  <a:pt x="2101" y="3435"/>
                </a:lnTo>
                <a:lnTo>
                  <a:pt x="2047" y="3426"/>
                </a:lnTo>
                <a:lnTo>
                  <a:pt x="1979" y="3416"/>
                </a:lnTo>
                <a:lnTo>
                  <a:pt x="1946" y="3413"/>
                </a:lnTo>
                <a:lnTo>
                  <a:pt x="1908" y="3409"/>
                </a:lnTo>
                <a:lnTo>
                  <a:pt x="1883" y="3408"/>
                </a:lnTo>
                <a:lnTo>
                  <a:pt x="1872" y="3408"/>
                </a:lnTo>
                <a:lnTo>
                  <a:pt x="1855" y="3407"/>
                </a:lnTo>
                <a:lnTo>
                  <a:pt x="1850" y="3405"/>
                </a:lnTo>
                <a:lnTo>
                  <a:pt x="1786" y="3399"/>
                </a:lnTo>
                <a:lnTo>
                  <a:pt x="1765" y="3397"/>
                </a:lnTo>
                <a:lnTo>
                  <a:pt x="1720" y="3393"/>
                </a:lnTo>
                <a:lnTo>
                  <a:pt x="1671" y="3388"/>
                </a:lnTo>
                <a:lnTo>
                  <a:pt x="1602" y="3382"/>
                </a:lnTo>
                <a:lnTo>
                  <a:pt x="1586" y="3381"/>
                </a:lnTo>
                <a:lnTo>
                  <a:pt x="1572" y="3380"/>
                </a:lnTo>
                <a:lnTo>
                  <a:pt x="1568" y="3397"/>
                </a:lnTo>
                <a:lnTo>
                  <a:pt x="1567" y="3407"/>
                </a:lnTo>
                <a:lnTo>
                  <a:pt x="1565" y="3412"/>
                </a:lnTo>
                <a:lnTo>
                  <a:pt x="1565" y="3413"/>
                </a:lnTo>
                <a:lnTo>
                  <a:pt x="1565" y="3414"/>
                </a:lnTo>
                <a:lnTo>
                  <a:pt x="1542" y="3407"/>
                </a:lnTo>
                <a:lnTo>
                  <a:pt x="1531" y="3403"/>
                </a:lnTo>
                <a:lnTo>
                  <a:pt x="1515" y="3398"/>
                </a:lnTo>
                <a:lnTo>
                  <a:pt x="1519" y="3389"/>
                </a:lnTo>
                <a:lnTo>
                  <a:pt x="1531" y="3365"/>
                </a:lnTo>
                <a:lnTo>
                  <a:pt x="1530" y="3361"/>
                </a:lnTo>
                <a:lnTo>
                  <a:pt x="1514" y="3366"/>
                </a:lnTo>
                <a:lnTo>
                  <a:pt x="1485" y="3386"/>
                </a:lnTo>
                <a:lnTo>
                  <a:pt x="1482" y="3389"/>
                </a:lnTo>
                <a:lnTo>
                  <a:pt x="1462" y="3403"/>
                </a:lnTo>
                <a:lnTo>
                  <a:pt x="1452" y="3419"/>
                </a:lnTo>
                <a:lnTo>
                  <a:pt x="1424" y="3455"/>
                </a:lnTo>
                <a:lnTo>
                  <a:pt x="1410" y="3471"/>
                </a:lnTo>
                <a:lnTo>
                  <a:pt x="1409" y="3471"/>
                </a:lnTo>
                <a:lnTo>
                  <a:pt x="1408" y="3473"/>
                </a:lnTo>
                <a:lnTo>
                  <a:pt x="1401" y="3483"/>
                </a:lnTo>
                <a:lnTo>
                  <a:pt x="1418" y="3490"/>
                </a:lnTo>
                <a:lnTo>
                  <a:pt x="1419" y="3492"/>
                </a:lnTo>
                <a:lnTo>
                  <a:pt x="1423" y="3493"/>
                </a:lnTo>
                <a:lnTo>
                  <a:pt x="1484" y="3522"/>
                </a:lnTo>
                <a:lnTo>
                  <a:pt x="1479" y="3530"/>
                </a:lnTo>
                <a:lnTo>
                  <a:pt x="1467" y="3547"/>
                </a:lnTo>
                <a:lnTo>
                  <a:pt x="1452" y="3541"/>
                </a:lnTo>
                <a:lnTo>
                  <a:pt x="1435" y="3532"/>
                </a:lnTo>
                <a:lnTo>
                  <a:pt x="1434" y="3532"/>
                </a:lnTo>
                <a:lnTo>
                  <a:pt x="1404" y="3517"/>
                </a:lnTo>
                <a:lnTo>
                  <a:pt x="1382" y="3548"/>
                </a:lnTo>
                <a:lnTo>
                  <a:pt x="1360" y="3536"/>
                </a:lnTo>
                <a:lnTo>
                  <a:pt x="1359" y="3536"/>
                </a:lnTo>
                <a:lnTo>
                  <a:pt x="1345" y="3553"/>
                </a:lnTo>
                <a:lnTo>
                  <a:pt x="1322" y="3584"/>
                </a:lnTo>
                <a:lnTo>
                  <a:pt x="1312" y="3595"/>
                </a:lnTo>
                <a:lnTo>
                  <a:pt x="1308" y="3600"/>
                </a:lnTo>
                <a:lnTo>
                  <a:pt x="1307" y="3601"/>
                </a:lnTo>
                <a:lnTo>
                  <a:pt x="1305" y="3604"/>
                </a:lnTo>
                <a:lnTo>
                  <a:pt x="1303" y="3605"/>
                </a:lnTo>
                <a:lnTo>
                  <a:pt x="1300" y="3611"/>
                </a:lnTo>
                <a:lnTo>
                  <a:pt x="1297" y="3613"/>
                </a:lnTo>
                <a:lnTo>
                  <a:pt x="1296" y="3615"/>
                </a:lnTo>
                <a:lnTo>
                  <a:pt x="1296" y="3616"/>
                </a:lnTo>
                <a:lnTo>
                  <a:pt x="1294" y="3620"/>
                </a:lnTo>
                <a:lnTo>
                  <a:pt x="1292" y="3622"/>
                </a:lnTo>
                <a:lnTo>
                  <a:pt x="1292" y="3623"/>
                </a:lnTo>
                <a:lnTo>
                  <a:pt x="1290" y="3631"/>
                </a:lnTo>
                <a:lnTo>
                  <a:pt x="1289" y="3632"/>
                </a:lnTo>
                <a:lnTo>
                  <a:pt x="1286" y="3642"/>
                </a:lnTo>
                <a:lnTo>
                  <a:pt x="1282" y="3652"/>
                </a:lnTo>
                <a:lnTo>
                  <a:pt x="1280" y="3661"/>
                </a:lnTo>
                <a:lnTo>
                  <a:pt x="1278" y="3666"/>
                </a:lnTo>
                <a:lnTo>
                  <a:pt x="1276" y="3671"/>
                </a:lnTo>
                <a:lnTo>
                  <a:pt x="1275" y="3676"/>
                </a:lnTo>
                <a:lnTo>
                  <a:pt x="1274" y="3681"/>
                </a:lnTo>
                <a:lnTo>
                  <a:pt x="1274" y="3695"/>
                </a:lnTo>
                <a:lnTo>
                  <a:pt x="1275" y="3711"/>
                </a:lnTo>
                <a:lnTo>
                  <a:pt x="1275" y="3712"/>
                </a:lnTo>
                <a:lnTo>
                  <a:pt x="1275" y="3714"/>
                </a:lnTo>
                <a:lnTo>
                  <a:pt x="1274" y="3718"/>
                </a:lnTo>
                <a:lnTo>
                  <a:pt x="1268" y="3727"/>
                </a:lnTo>
                <a:lnTo>
                  <a:pt x="1265" y="3730"/>
                </a:lnTo>
                <a:lnTo>
                  <a:pt x="1265" y="3729"/>
                </a:lnTo>
                <a:lnTo>
                  <a:pt x="1249" y="3741"/>
                </a:lnTo>
                <a:lnTo>
                  <a:pt x="1239" y="3750"/>
                </a:lnTo>
                <a:lnTo>
                  <a:pt x="1238" y="3751"/>
                </a:lnTo>
                <a:lnTo>
                  <a:pt x="1238" y="3754"/>
                </a:lnTo>
                <a:lnTo>
                  <a:pt x="1237" y="3760"/>
                </a:lnTo>
                <a:lnTo>
                  <a:pt x="1236" y="3762"/>
                </a:lnTo>
                <a:lnTo>
                  <a:pt x="1236" y="3764"/>
                </a:lnTo>
                <a:lnTo>
                  <a:pt x="1234" y="3767"/>
                </a:lnTo>
                <a:lnTo>
                  <a:pt x="1233" y="3772"/>
                </a:lnTo>
                <a:lnTo>
                  <a:pt x="1232" y="3775"/>
                </a:lnTo>
                <a:lnTo>
                  <a:pt x="1230" y="3782"/>
                </a:lnTo>
                <a:lnTo>
                  <a:pt x="1169" y="3757"/>
                </a:lnTo>
                <a:lnTo>
                  <a:pt x="1169" y="3760"/>
                </a:lnTo>
                <a:lnTo>
                  <a:pt x="1169" y="3761"/>
                </a:lnTo>
                <a:lnTo>
                  <a:pt x="1168" y="3760"/>
                </a:lnTo>
                <a:lnTo>
                  <a:pt x="1167" y="3760"/>
                </a:lnTo>
                <a:lnTo>
                  <a:pt x="1166" y="3760"/>
                </a:lnTo>
                <a:lnTo>
                  <a:pt x="1164" y="3759"/>
                </a:lnTo>
                <a:lnTo>
                  <a:pt x="1151" y="3754"/>
                </a:lnTo>
                <a:lnTo>
                  <a:pt x="1127" y="3743"/>
                </a:lnTo>
                <a:lnTo>
                  <a:pt x="1108" y="3735"/>
                </a:lnTo>
                <a:lnTo>
                  <a:pt x="1103" y="3756"/>
                </a:lnTo>
                <a:lnTo>
                  <a:pt x="1099" y="3770"/>
                </a:lnTo>
                <a:lnTo>
                  <a:pt x="1094" y="3791"/>
                </a:lnTo>
                <a:lnTo>
                  <a:pt x="1087" y="3810"/>
                </a:lnTo>
                <a:lnTo>
                  <a:pt x="1062" y="3798"/>
                </a:lnTo>
                <a:lnTo>
                  <a:pt x="1058" y="3797"/>
                </a:lnTo>
                <a:lnTo>
                  <a:pt x="1031" y="3813"/>
                </a:lnTo>
                <a:lnTo>
                  <a:pt x="1008" y="3861"/>
                </a:lnTo>
                <a:lnTo>
                  <a:pt x="1007" y="3863"/>
                </a:lnTo>
                <a:lnTo>
                  <a:pt x="1006" y="3867"/>
                </a:lnTo>
                <a:lnTo>
                  <a:pt x="1004" y="3867"/>
                </a:lnTo>
                <a:lnTo>
                  <a:pt x="990" y="3887"/>
                </a:lnTo>
                <a:lnTo>
                  <a:pt x="988" y="3889"/>
                </a:lnTo>
                <a:lnTo>
                  <a:pt x="986" y="3894"/>
                </a:lnTo>
                <a:lnTo>
                  <a:pt x="983" y="3897"/>
                </a:lnTo>
                <a:lnTo>
                  <a:pt x="985" y="3900"/>
                </a:lnTo>
                <a:lnTo>
                  <a:pt x="985" y="3902"/>
                </a:lnTo>
                <a:lnTo>
                  <a:pt x="985" y="3903"/>
                </a:lnTo>
                <a:lnTo>
                  <a:pt x="985" y="3904"/>
                </a:lnTo>
                <a:lnTo>
                  <a:pt x="985" y="3908"/>
                </a:lnTo>
                <a:lnTo>
                  <a:pt x="985" y="3911"/>
                </a:lnTo>
                <a:lnTo>
                  <a:pt x="986" y="3918"/>
                </a:lnTo>
                <a:lnTo>
                  <a:pt x="987" y="3920"/>
                </a:lnTo>
                <a:lnTo>
                  <a:pt x="988" y="3929"/>
                </a:lnTo>
                <a:lnTo>
                  <a:pt x="988" y="3931"/>
                </a:lnTo>
                <a:lnTo>
                  <a:pt x="991" y="3935"/>
                </a:lnTo>
                <a:lnTo>
                  <a:pt x="998" y="3943"/>
                </a:lnTo>
                <a:lnTo>
                  <a:pt x="999" y="3946"/>
                </a:lnTo>
                <a:lnTo>
                  <a:pt x="999" y="3947"/>
                </a:lnTo>
                <a:lnTo>
                  <a:pt x="995" y="3951"/>
                </a:lnTo>
                <a:lnTo>
                  <a:pt x="988" y="3954"/>
                </a:lnTo>
                <a:lnTo>
                  <a:pt x="987" y="3954"/>
                </a:lnTo>
                <a:lnTo>
                  <a:pt x="986" y="3953"/>
                </a:lnTo>
                <a:lnTo>
                  <a:pt x="986" y="3954"/>
                </a:lnTo>
                <a:lnTo>
                  <a:pt x="985" y="3954"/>
                </a:lnTo>
                <a:lnTo>
                  <a:pt x="983" y="3954"/>
                </a:lnTo>
                <a:lnTo>
                  <a:pt x="982" y="3954"/>
                </a:lnTo>
                <a:lnTo>
                  <a:pt x="981" y="3956"/>
                </a:lnTo>
                <a:lnTo>
                  <a:pt x="974" y="3961"/>
                </a:lnTo>
                <a:lnTo>
                  <a:pt x="970" y="3963"/>
                </a:lnTo>
                <a:lnTo>
                  <a:pt x="967" y="3966"/>
                </a:lnTo>
                <a:lnTo>
                  <a:pt x="959" y="3970"/>
                </a:lnTo>
                <a:lnTo>
                  <a:pt x="959" y="3972"/>
                </a:lnTo>
                <a:lnTo>
                  <a:pt x="959" y="3973"/>
                </a:lnTo>
                <a:lnTo>
                  <a:pt x="959" y="3977"/>
                </a:lnTo>
                <a:lnTo>
                  <a:pt x="960" y="3978"/>
                </a:lnTo>
                <a:lnTo>
                  <a:pt x="961" y="3983"/>
                </a:lnTo>
                <a:lnTo>
                  <a:pt x="965" y="3989"/>
                </a:lnTo>
                <a:lnTo>
                  <a:pt x="965" y="3990"/>
                </a:lnTo>
                <a:lnTo>
                  <a:pt x="966" y="3990"/>
                </a:lnTo>
                <a:lnTo>
                  <a:pt x="969" y="3996"/>
                </a:lnTo>
                <a:lnTo>
                  <a:pt x="971" y="4001"/>
                </a:lnTo>
                <a:lnTo>
                  <a:pt x="975" y="4010"/>
                </a:lnTo>
                <a:lnTo>
                  <a:pt x="982" y="4026"/>
                </a:lnTo>
                <a:lnTo>
                  <a:pt x="983" y="4030"/>
                </a:lnTo>
                <a:lnTo>
                  <a:pt x="983" y="4033"/>
                </a:lnTo>
                <a:lnTo>
                  <a:pt x="983" y="4034"/>
                </a:lnTo>
                <a:lnTo>
                  <a:pt x="981" y="4034"/>
                </a:lnTo>
                <a:lnTo>
                  <a:pt x="980" y="4034"/>
                </a:lnTo>
                <a:lnTo>
                  <a:pt x="958" y="4038"/>
                </a:lnTo>
                <a:lnTo>
                  <a:pt x="956" y="4048"/>
                </a:lnTo>
                <a:lnTo>
                  <a:pt x="940" y="4048"/>
                </a:lnTo>
                <a:lnTo>
                  <a:pt x="939" y="4048"/>
                </a:lnTo>
                <a:lnTo>
                  <a:pt x="938" y="4048"/>
                </a:lnTo>
                <a:lnTo>
                  <a:pt x="937" y="4047"/>
                </a:lnTo>
                <a:lnTo>
                  <a:pt x="935" y="4047"/>
                </a:lnTo>
                <a:lnTo>
                  <a:pt x="934" y="4046"/>
                </a:lnTo>
                <a:lnTo>
                  <a:pt x="934" y="4044"/>
                </a:lnTo>
                <a:lnTo>
                  <a:pt x="933" y="4043"/>
                </a:lnTo>
                <a:lnTo>
                  <a:pt x="929" y="4042"/>
                </a:lnTo>
                <a:lnTo>
                  <a:pt x="928" y="4041"/>
                </a:lnTo>
                <a:lnTo>
                  <a:pt x="927" y="4039"/>
                </a:lnTo>
                <a:lnTo>
                  <a:pt x="926" y="4039"/>
                </a:lnTo>
                <a:lnTo>
                  <a:pt x="924" y="4039"/>
                </a:lnTo>
                <a:lnTo>
                  <a:pt x="911" y="4037"/>
                </a:lnTo>
                <a:lnTo>
                  <a:pt x="910" y="4037"/>
                </a:lnTo>
                <a:lnTo>
                  <a:pt x="908" y="4037"/>
                </a:lnTo>
                <a:lnTo>
                  <a:pt x="906" y="4036"/>
                </a:lnTo>
                <a:lnTo>
                  <a:pt x="892" y="4032"/>
                </a:lnTo>
                <a:lnTo>
                  <a:pt x="892" y="4031"/>
                </a:lnTo>
                <a:lnTo>
                  <a:pt x="891" y="4031"/>
                </a:lnTo>
                <a:lnTo>
                  <a:pt x="890" y="4030"/>
                </a:lnTo>
                <a:lnTo>
                  <a:pt x="890" y="4028"/>
                </a:lnTo>
                <a:lnTo>
                  <a:pt x="883" y="4030"/>
                </a:lnTo>
                <a:lnTo>
                  <a:pt x="881" y="4031"/>
                </a:lnTo>
                <a:lnTo>
                  <a:pt x="880" y="4032"/>
                </a:lnTo>
                <a:lnTo>
                  <a:pt x="876" y="4034"/>
                </a:lnTo>
                <a:lnTo>
                  <a:pt x="874" y="4037"/>
                </a:lnTo>
                <a:lnTo>
                  <a:pt x="869" y="4039"/>
                </a:lnTo>
                <a:lnTo>
                  <a:pt x="868" y="4041"/>
                </a:lnTo>
                <a:lnTo>
                  <a:pt x="863" y="4042"/>
                </a:lnTo>
                <a:lnTo>
                  <a:pt x="862" y="4042"/>
                </a:lnTo>
                <a:lnTo>
                  <a:pt x="857" y="4043"/>
                </a:lnTo>
                <a:lnTo>
                  <a:pt x="854" y="4044"/>
                </a:lnTo>
                <a:lnTo>
                  <a:pt x="853" y="4044"/>
                </a:lnTo>
                <a:lnTo>
                  <a:pt x="849" y="4047"/>
                </a:lnTo>
                <a:lnTo>
                  <a:pt x="846" y="4049"/>
                </a:lnTo>
                <a:lnTo>
                  <a:pt x="839" y="4052"/>
                </a:lnTo>
                <a:lnTo>
                  <a:pt x="837" y="4054"/>
                </a:lnTo>
                <a:lnTo>
                  <a:pt x="828" y="4055"/>
                </a:lnTo>
                <a:lnTo>
                  <a:pt x="819" y="4054"/>
                </a:lnTo>
                <a:lnTo>
                  <a:pt x="815" y="4053"/>
                </a:lnTo>
                <a:lnTo>
                  <a:pt x="805" y="4054"/>
                </a:lnTo>
                <a:lnTo>
                  <a:pt x="803" y="4054"/>
                </a:lnTo>
                <a:lnTo>
                  <a:pt x="799" y="4054"/>
                </a:lnTo>
                <a:lnTo>
                  <a:pt x="787" y="4055"/>
                </a:lnTo>
                <a:lnTo>
                  <a:pt x="782" y="4057"/>
                </a:lnTo>
                <a:lnTo>
                  <a:pt x="779" y="4057"/>
                </a:lnTo>
                <a:lnTo>
                  <a:pt x="778" y="4058"/>
                </a:lnTo>
                <a:lnTo>
                  <a:pt x="777" y="4058"/>
                </a:lnTo>
                <a:lnTo>
                  <a:pt x="773" y="4058"/>
                </a:lnTo>
                <a:lnTo>
                  <a:pt x="771" y="4058"/>
                </a:lnTo>
                <a:lnTo>
                  <a:pt x="768" y="4058"/>
                </a:lnTo>
                <a:lnTo>
                  <a:pt x="766" y="4059"/>
                </a:lnTo>
                <a:lnTo>
                  <a:pt x="763" y="4059"/>
                </a:lnTo>
                <a:lnTo>
                  <a:pt x="762" y="4059"/>
                </a:lnTo>
                <a:lnTo>
                  <a:pt x="761" y="4059"/>
                </a:lnTo>
                <a:lnTo>
                  <a:pt x="757" y="4058"/>
                </a:lnTo>
                <a:lnTo>
                  <a:pt x="755" y="4058"/>
                </a:lnTo>
                <a:lnTo>
                  <a:pt x="751" y="4059"/>
                </a:lnTo>
                <a:lnTo>
                  <a:pt x="750" y="4059"/>
                </a:lnTo>
                <a:lnTo>
                  <a:pt x="745" y="4062"/>
                </a:lnTo>
                <a:lnTo>
                  <a:pt x="744" y="4063"/>
                </a:lnTo>
                <a:lnTo>
                  <a:pt x="739" y="4065"/>
                </a:lnTo>
                <a:lnTo>
                  <a:pt x="739" y="4066"/>
                </a:lnTo>
                <a:lnTo>
                  <a:pt x="736" y="4068"/>
                </a:lnTo>
                <a:lnTo>
                  <a:pt x="734" y="4068"/>
                </a:lnTo>
                <a:lnTo>
                  <a:pt x="732" y="4070"/>
                </a:lnTo>
                <a:lnTo>
                  <a:pt x="728" y="4070"/>
                </a:lnTo>
                <a:lnTo>
                  <a:pt x="725" y="4071"/>
                </a:lnTo>
                <a:lnTo>
                  <a:pt x="723" y="4071"/>
                </a:lnTo>
                <a:lnTo>
                  <a:pt x="721" y="4071"/>
                </a:lnTo>
                <a:lnTo>
                  <a:pt x="720" y="4073"/>
                </a:lnTo>
                <a:lnTo>
                  <a:pt x="718" y="4073"/>
                </a:lnTo>
                <a:lnTo>
                  <a:pt x="713" y="4074"/>
                </a:lnTo>
                <a:lnTo>
                  <a:pt x="708" y="4074"/>
                </a:lnTo>
                <a:lnTo>
                  <a:pt x="702" y="4074"/>
                </a:lnTo>
                <a:lnTo>
                  <a:pt x="699" y="4074"/>
                </a:lnTo>
                <a:lnTo>
                  <a:pt x="696" y="4074"/>
                </a:lnTo>
                <a:lnTo>
                  <a:pt x="694" y="4075"/>
                </a:lnTo>
                <a:lnTo>
                  <a:pt x="693" y="4075"/>
                </a:lnTo>
                <a:lnTo>
                  <a:pt x="691" y="4076"/>
                </a:lnTo>
                <a:lnTo>
                  <a:pt x="686" y="4076"/>
                </a:lnTo>
                <a:lnTo>
                  <a:pt x="683" y="4076"/>
                </a:lnTo>
                <a:lnTo>
                  <a:pt x="680" y="4075"/>
                </a:lnTo>
                <a:lnTo>
                  <a:pt x="673" y="4073"/>
                </a:lnTo>
                <a:lnTo>
                  <a:pt x="671" y="4071"/>
                </a:lnTo>
                <a:lnTo>
                  <a:pt x="670" y="4071"/>
                </a:lnTo>
                <a:lnTo>
                  <a:pt x="668" y="4071"/>
                </a:lnTo>
                <a:lnTo>
                  <a:pt x="667" y="4071"/>
                </a:lnTo>
                <a:lnTo>
                  <a:pt x="664" y="4073"/>
                </a:lnTo>
                <a:lnTo>
                  <a:pt x="661" y="4073"/>
                </a:lnTo>
                <a:lnTo>
                  <a:pt x="657" y="4071"/>
                </a:lnTo>
                <a:lnTo>
                  <a:pt x="652" y="4071"/>
                </a:lnTo>
                <a:lnTo>
                  <a:pt x="651" y="4071"/>
                </a:lnTo>
                <a:lnTo>
                  <a:pt x="650" y="4070"/>
                </a:lnTo>
                <a:lnTo>
                  <a:pt x="649" y="4070"/>
                </a:lnTo>
                <a:lnTo>
                  <a:pt x="648" y="4071"/>
                </a:lnTo>
                <a:lnTo>
                  <a:pt x="644" y="4073"/>
                </a:lnTo>
                <a:lnTo>
                  <a:pt x="641" y="4073"/>
                </a:lnTo>
                <a:lnTo>
                  <a:pt x="639" y="4074"/>
                </a:lnTo>
                <a:lnTo>
                  <a:pt x="636" y="4074"/>
                </a:lnTo>
                <a:lnTo>
                  <a:pt x="634" y="4074"/>
                </a:lnTo>
                <a:lnTo>
                  <a:pt x="630" y="4074"/>
                </a:lnTo>
                <a:lnTo>
                  <a:pt x="627" y="4074"/>
                </a:lnTo>
                <a:lnTo>
                  <a:pt x="623" y="4073"/>
                </a:lnTo>
                <a:lnTo>
                  <a:pt x="622" y="4073"/>
                </a:lnTo>
                <a:lnTo>
                  <a:pt x="620" y="4073"/>
                </a:lnTo>
                <a:lnTo>
                  <a:pt x="618" y="4075"/>
                </a:lnTo>
                <a:lnTo>
                  <a:pt x="617" y="4075"/>
                </a:lnTo>
                <a:lnTo>
                  <a:pt x="617" y="4076"/>
                </a:lnTo>
                <a:lnTo>
                  <a:pt x="614" y="4079"/>
                </a:lnTo>
                <a:lnTo>
                  <a:pt x="613" y="4081"/>
                </a:lnTo>
                <a:lnTo>
                  <a:pt x="611" y="4085"/>
                </a:lnTo>
                <a:lnTo>
                  <a:pt x="611" y="4087"/>
                </a:lnTo>
                <a:lnTo>
                  <a:pt x="609" y="4087"/>
                </a:lnTo>
                <a:lnTo>
                  <a:pt x="606" y="4089"/>
                </a:lnTo>
                <a:lnTo>
                  <a:pt x="602" y="4090"/>
                </a:lnTo>
                <a:lnTo>
                  <a:pt x="600" y="4091"/>
                </a:lnTo>
                <a:lnTo>
                  <a:pt x="596" y="4091"/>
                </a:lnTo>
                <a:lnTo>
                  <a:pt x="595" y="4091"/>
                </a:lnTo>
                <a:lnTo>
                  <a:pt x="591" y="4092"/>
                </a:lnTo>
                <a:lnTo>
                  <a:pt x="590" y="4092"/>
                </a:lnTo>
                <a:lnTo>
                  <a:pt x="586" y="4092"/>
                </a:lnTo>
                <a:lnTo>
                  <a:pt x="584" y="4094"/>
                </a:lnTo>
                <a:lnTo>
                  <a:pt x="580" y="4094"/>
                </a:lnTo>
                <a:lnTo>
                  <a:pt x="579" y="4094"/>
                </a:lnTo>
                <a:lnTo>
                  <a:pt x="575" y="4095"/>
                </a:lnTo>
                <a:lnTo>
                  <a:pt x="572" y="4096"/>
                </a:lnTo>
                <a:lnTo>
                  <a:pt x="571" y="4097"/>
                </a:lnTo>
                <a:lnTo>
                  <a:pt x="570" y="4097"/>
                </a:lnTo>
                <a:lnTo>
                  <a:pt x="570" y="4096"/>
                </a:lnTo>
                <a:lnTo>
                  <a:pt x="568" y="4096"/>
                </a:lnTo>
                <a:lnTo>
                  <a:pt x="566" y="4096"/>
                </a:lnTo>
                <a:lnTo>
                  <a:pt x="556" y="4091"/>
                </a:lnTo>
                <a:lnTo>
                  <a:pt x="556" y="4090"/>
                </a:lnTo>
                <a:lnTo>
                  <a:pt x="554" y="4090"/>
                </a:lnTo>
                <a:lnTo>
                  <a:pt x="536" y="4086"/>
                </a:lnTo>
                <a:lnTo>
                  <a:pt x="533" y="4086"/>
                </a:lnTo>
                <a:lnTo>
                  <a:pt x="531" y="4085"/>
                </a:lnTo>
                <a:lnTo>
                  <a:pt x="528" y="4084"/>
                </a:lnTo>
                <a:lnTo>
                  <a:pt x="527" y="4082"/>
                </a:lnTo>
                <a:lnTo>
                  <a:pt x="524" y="4081"/>
                </a:lnTo>
                <a:lnTo>
                  <a:pt x="521" y="4079"/>
                </a:lnTo>
                <a:lnTo>
                  <a:pt x="520" y="4076"/>
                </a:lnTo>
                <a:lnTo>
                  <a:pt x="517" y="4074"/>
                </a:lnTo>
                <a:lnTo>
                  <a:pt x="516" y="4070"/>
                </a:lnTo>
                <a:lnTo>
                  <a:pt x="513" y="4065"/>
                </a:lnTo>
                <a:lnTo>
                  <a:pt x="511" y="4055"/>
                </a:lnTo>
                <a:lnTo>
                  <a:pt x="507" y="4044"/>
                </a:lnTo>
                <a:lnTo>
                  <a:pt x="505" y="4039"/>
                </a:lnTo>
                <a:lnTo>
                  <a:pt x="505" y="4038"/>
                </a:lnTo>
                <a:lnTo>
                  <a:pt x="506" y="4037"/>
                </a:lnTo>
                <a:lnTo>
                  <a:pt x="522" y="4017"/>
                </a:lnTo>
                <a:lnTo>
                  <a:pt x="533" y="4002"/>
                </a:lnTo>
                <a:lnTo>
                  <a:pt x="538" y="3994"/>
                </a:lnTo>
                <a:lnTo>
                  <a:pt x="540" y="3991"/>
                </a:lnTo>
                <a:lnTo>
                  <a:pt x="540" y="3993"/>
                </a:lnTo>
                <a:lnTo>
                  <a:pt x="545" y="4004"/>
                </a:lnTo>
                <a:lnTo>
                  <a:pt x="548" y="4010"/>
                </a:lnTo>
                <a:lnTo>
                  <a:pt x="552" y="4017"/>
                </a:lnTo>
                <a:lnTo>
                  <a:pt x="556" y="4021"/>
                </a:lnTo>
                <a:lnTo>
                  <a:pt x="563" y="4026"/>
                </a:lnTo>
                <a:lnTo>
                  <a:pt x="564" y="4027"/>
                </a:lnTo>
                <a:lnTo>
                  <a:pt x="587" y="4021"/>
                </a:lnTo>
                <a:lnTo>
                  <a:pt x="600" y="4001"/>
                </a:lnTo>
                <a:lnTo>
                  <a:pt x="611" y="3991"/>
                </a:lnTo>
                <a:lnTo>
                  <a:pt x="612" y="3990"/>
                </a:lnTo>
                <a:lnTo>
                  <a:pt x="614" y="3990"/>
                </a:lnTo>
                <a:lnTo>
                  <a:pt x="617" y="3990"/>
                </a:lnTo>
                <a:lnTo>
                  <a:pt x="619" y="3989"/>
                </a:lnTo>
                <a:lnTo>
                  <a:pt x="624" y="3988"/>
                </a:lnTo>
                <a:lnTo>
                  <a:pt x="629" y="3986"/>
                </a:lnTo>
                <a:lnTo>
                  <a:pt x="630" y="3985"/>
                </a:lnTo>
                <a:lnTo>
                  <a:pt x="641" y="3983"/>
                </a:lnTo>
                <a:lnTo>
                  <a:pt x="644" y="3982"/>
                </a:lnTo>
                <a:lnTo>
                  <a:pt x="651" y="3980"/>
                </a:lnTo>
                <a:lnTo>
                  <a:pt x="661" y="3977"/>
                </a:lnTo>
                <a:lnTo>
                  <a:pt x="666" y="3974"/>
                </a:lnTo>
                <a:lnTo>
                  <a:pt x="667" y="3973"/>
                </a:lnTo>
                <a:lnTo>
                  <a:pt x="668" y="3972"/>
                </a:lnTo>
                <a:lnTo>
                  <a:pt x="670" y="3970"/>
                </a:lnTo>
                <a:lnTo>
                  <a:pt x="686" y="3963"/>
                </a:lnTo>
                <a:lnTo>
                  <a:pt x="697" y="3958"/>
                </a:lnTo>
                <a:lnTo>
                  <a:pt x="699" y="3957"/>
                </a:lnTo>
                <a:lnTo>
                  <a:pt x="699" y="3958"/>
                </a:lnTo>
                <a:lnTo>
                  <a:pt x="703" y="3963"/>
                </a:lnTo>
                <a:lnTo>
                  <a:pt x="704" y="3963"/>
                </a:lnTo>
                <a:lnTo>
                  <a:pt x="704" y="3964"/>
                </a:lnTo>
                <a:lnTo>
                  <a:pt x="707" y="3964"/>
                </a:lnTo>
                <a:lnTo>
                  <a:pt x="708" y="3964"/>
                </a:lnTo>
                <a:lnTo>
                  <a:pt x="710" y="3964"/>
                </a:lnTo>
                <a:lnTo>
                  <a:pt x="721" y="3959"/>
                </a:lnTo>
                <a:lnTo>
                  <a:pt x="728" y="3956"/>
                </a:lnTo>
                <a:lnTo>
                  <a:pt x="721" y="3947"/>
                </a:lnTo>
                <a:lnTo>
                  <a:pt x="723" y="3945"/>
                </a:lnTo>
                <a:lnTo>
                  <a:pt x="724" y="3942"/>
                </a:lnTo>
                <a:lnTo>
                  <a:pt x="726" y="3940"/>
                </a:lnTo>
                <a:lnTo>
                  <a:pt x="728" y="3938"/>
                </a:lnTo>
                <a:lnTo>
                  <a:pt x="729" y="3937"/>
                </a:lnTo>
                <a:lnTo>
                  <a:pt x="734" y="3934"/>
                </a:lnTo>
                <a:lnTo>
                  <a:pt x="736" y="3932"/>
                </a:lnTo>
                <a:lnTo>
                  <a:pt x="741" y="3932"/>
                </a:lnTo>
                <a:lnTo>
                  <a:pt x="742" y="3931"/>
                </a:lnTo>
                <a:lnTo>
                  <a:pt x="744" y="3930"/>
                </a:lnTo>
                <a:lnTo>
                  <a:pt x="746" y="3927"/>
                </a:lnTo>
                <a:lnTo>
                  <a:pt x="751" y="3931"/>
                </a:lnTo>
                <a:lnTo>
                  <a:pt x="753" y="3929"/>
                </a:lnTo>
                <a:lnTo>
                  <a:pt x="757" y="3920"/>
                </a:lnTo>
                <a:lnTo>
                  <a:pt x="758" y="3915"/>
                </a:lnTo>
                <a:lnTo>
                  <a:pt x="758" y="3914"/>
                </a:lnTo>
                <a:lnTo>
                  <a:pt x="761" y="3910"/>
                </a:lnTo>
                <a:lnTo>
                  <a:pt x="761" y="3909"/>
                </a:lnTo>
                <a:lnTo>
                  <a:pt x="761" y="3906"/>
                </a:lnTo>
                <a:lnTo>
                  <a:pt x="761" y="3905"/>
                </a:lnTo>
                <a:lnTo>
                  <a:pt x="758" y="3902"/>
                </a:lnTo>
                <a:lnTo>
                  <a:pt x="756" y="3897"/>
                </a:lnTo>
                <a:lnTo>
                  <a:pt x="755" y="3895"/>
                </a:lnTo>
                <a:lnTo>
                  <a:pt x="752" y="3893"/>
                </a:lnTo>
                <a:lnTo>
                  <a:pt x="746" y="3889"/>
                </a:lnTo>
                <a:lnTo>
                  <a:pt x="741" y="3886"/>
                </a:lnTo>
                <a:lnTo>
                  <a:pt x="737" y="3884"/>
                </a:lnTo>
                <a:lnTo>
                  <a:pt x="737" y="3883"/>
                </a:lnTo>
                <a:lnTo>
                  <a:pt x="737" y="3878"/>
                </a:lnTo>
                <a:lnTo>
                  <a:pt x="736" y="3874"/>
                </a:lnTo>
                <a:lnTo>
                  <a:pt x="735" y="3871"/>
                </a:lnTo>
                <a:lnTo>
                  <a:pt x="734" y="3868"/>
                </a:lnTo>
                <a:lnTo>
                  <a:pt x="730" y="3862"/>
                </a:lnTo>
                <a:lnTo>
                  <a:pt x="720" y="3852"/>
                </a:lnTo>
                <a:lnTo>
                  <a:pt x="714" y="3846"/>
                </a:lnTo>
                <a:lnTo>
                  <a:pt x="705" y="3840"/>
                </a:lnTo>
                <a:lnTo>
                  <a:pt x="704" y="3837"/>
                </a:lnTo>
                <a:lnTo>
                  <a:pt x="698" y="3835"/>
                </a:lnTo>
                <a:lnTo>
                  <a:pt x="694" y="3831"/>
                </a:lnTo>
                <a:lnTo>
                  <a:pt x="700" y="3821"/>
                </a:lnTo>
                <a:lnTo>
                  <a:pt x="703" y="3819"/>
                </a:lnTo>
                <a:lnTo>
                  <a:pt x="704" y="3817"/>
                </a:lnTo>
                <a:lnTo>
                  <a:pt x="705" y="3815"/>
                </a:lnTo>
                <a:lnTo>
                  <a:pt x="707" y="3814"/>
                </a:lnTo>
                <a:lnTo>
                  <a:pt x="707" y="3813"/>
                </a:lnTo>
                <a:lnTo>
                  <a:pt x="708" y="3807"/>
                </a:lnTo>
                <a:lnTo>
                  <a:pt x="703" y="3801"/>
                </a:lnTo>
                <a:lnTo>
                  <a:pt x="702" y="3802"/>
                </a:lnTo>
                <a:lnTo>
                  <a:pt x="678" y="3819"/>
                </a:lnTo>
                <a:lnTo>
                  <a:pt x="668" y="3801"/>
                </a:lnTo>
                <a:lnTo>
                  <a:pt x="665" y="3804"/>
                </a:lnTo>
                <a:lnTo>
                  <a:pt x="657" y="3797"/>
                </a:lnTo>
                <a:lnTo>
                  <a:pt x="656" y="3796"/>
                </a:lnTo>
                <a:lnTo>
                  <a:pt x="651" y="3791"/>
                </a:lnTo>
                <a:lnTo>
                  <a:pt x="677" y="3775"/>
                </a:lnTo>
                <a:lnTo>
                  <a:pt x="670" y="3761"/>
                </a:lnTo>
                <a:lnTo>
                  <a:pt x="668" y="3757"/>
                </a:lnTo>
                <a:lnTo>
                  <a:pt x="668" y="3756"/>
                </a:lnTo>
                <a:lnTo>
                  <a:pt x="667" y="3756"/>
                </a:lnTo>
                <a:lnTo>
                  <a:pt x="667" y="3754"/>
                </a:lnTo>
                <a:lnTo>
                  <a:pt x="667" y="3748"/>
                </a:lnTo>
                <a:lnTo>
                  <a:pt x="667" y="3746"/>
                </a:lnTo>
                <a:lnTo>
                  <a:pt x="667" y="3743"/>
                </a:lnTo>
                <a:lnTo>
                  <a:pt x="665" y="3740"/>
                </a:lnTo>
                <a:lnTo>
                  <a:pt x="662" y="3739"/>
                </a:lnTo>
                <a:lnTo>
                  <a:pt x="661" y="3738"/>
                </a:lnTo>
                <a:lnTo>
                  <a:pt x="659" y="3735"/>
                </a:lnTo>
                <a:lnTo>
                  <a:pt x="656" y="3733"/>
                </a:lnTo>
                <a:lnTo>
                  <a:pt x="656" y="3732"/>
                </a:lnTo>
                <a:lnTo>
                  <a:pt x="655" y="3730"/>
                </a:lnTo>
                <a:lnTo>
                  <a:pt x="654" y="3729"/>
                </a:lnTo>
                <a:lnTo>
                  <a:pt x="654" y="3728"/>
                </a:lnTo>
                <a:lnTo>
                  <a:pt x="652" y="3727"/>
                </a:lnTo>
                <a:lnTo>
                  <a:pt x="652" y="3725"/>
                </a:lnTo>
                <a:lnTo>
                  <a:pt x="651" y="3719"/>
                </a:lnTo>
                <a:lnTo>
                  <a:pt x="650" y="3718"/>
                </a:lnTo>
                <a:lnTo>
                  <a:pt x="649" y="3717"/>
                </a:lnTo>
                <a:lnTo>
                  <a:pt x="649" y="3716"/>
                </a:lnTo>
                <a:lnTo>
                  <a:pt x="649" y="3714"/>
                </a:lnTo>
                <a:lnTo>
                  <a:pt x="648" y="3713"/>
                </a:lnTo>
                <a:lnTo>
                  <a:pt x="648" y="3712"/>
                </a:lnTo>
                <a:lnTo>
                  <a:pt x="652" y="3712"/>
                </a:lnTo>
                <a:lnTo>
                  <a:pt x="657" y="3711"/>
                </a:lnTo>
                <a:lnTo>
                  <a:pt x="664" y="3709"/>
                </a:lnTo>
                <a:lnTo>
                  <a:pt x="666" y="3709"/>
                </a:lnTo>
                <a:lnTo>
                  <a:pt x="667" y="3709"/>
                </a:lnTo>
                <a:lnTo>
                  <a:pt x="668" y="3700"/>
                </a:lnTo>
                <a:lnTo>
                  <a:pt x="670" y="3692"/>
                </a:lnTo>
                <a:lnTo>
                  <a:pt x="670" y="3691"/>
                </a:lnTo>
                <a:lnTo>
                  <a:pt x="671" y="3687"/>
                </a:lnTo>
                <a:lnTo>
                  <a:pt x="672" y="3680"/>
                </a:lnTo>
                <a:lnTo>
                  <a:pt x="673" y="3676"/>
                </a:lnTo>
                <a:lnTo>
                  <a:pt x="673" y="3673"/>
                </a:lnTo>
                <a:lnTo>
                  <a:pt x="675" y="3661"/>
                </a:lnTo>
                <a:lnTo>
                  <a:pt x="675" y="3652"/>
                </a:lnTo>
                <a:lnTo>
                  <a:pt x="675" y="3645"/>
                </a:lnTo>
                <a:lnTo>
                  <a:pt x="676" y="3639"/>
                </a:lnTo>
                <a:lnTo>
                  <a:pt x="678" y="3629"/>
                </a:lnTo>
                <a:lnTo>
                  <a:pt x="680" y="3626"/>
                </a:lnTo>
                <a:lnTo>
                  <a:pt x="681" y="3621"/>
                </a:lnTo>
                <a:lnTo>
                  <a:pt x="682" y="3618"/>
                </a:lnTo>
                <a:lnTo>
                  <a:pt x="683" y="3617"/>
                </a:lnTo>
                <a:lnTo>
                  <a:pt x="683" y="3616"/>
                </a:lnTo>
                <a:lnTo>
                  <a:pt x="684" y="3613"/>
                </a:lnTo>
                <a:lnTo>
                  <a:pt x="686" y="3612"/>
                </a:lnTo>
                <a:lnTo>
                  <a:pt x="686" y="3611"/>
                </a:lnTo>
                <a:lnTo>
                  <a:pt x="687" y="3610"/>
                </a:lnTo>
                <a:lnTo>
                  <a:pt x="688" y="3610"/>
                </a:lnTo>
                <a:lnTo>
                  <a:pt x="689" y="3609"/>
                </a:lnTo>
                <a:lnTo>
                  <a:pt x="691" y="3609"/>
                </a:lnTo>
                <a:lnTo>
                  <a:pt x="694" y="3606"/>
                </a:lnTo>
                <a:lnTo>
                  <a:pt x="703" y="3632"/>
                </a:lnTo>
                <a:lnTo>
                  <a:pt x="703" y="3636"/>
                </a:lnTo>
                <a:lnTo>
                  <a:pt x="731" y="3626"/>
                </a:lnTo>
                <a:lnTo>
                  <a:pt x="757" y="3618"/>
                </a:lnTo>
                <a:lnTo>
                  <a:pt x="757" y="3616"/>
                </a:lnTo>
                <a:lnTo>
                  <a:pt x="745" y="3580"/>
                </a:lnTo>
                <a:lnTo>
                  <a:pt x="745" y="3579"/>
                </a:lnTo>
                <a:lnTo>
                  <a:pt x="746" y="3579"/>
                </a:lnTo>
                <a:lnTo>
                  <a:pt x="747" y="3578"/>
                </a:lnTo>
                <a:lnTo>
                  <a:pt x="750" y="3576"/>
                </a:lnTo>
                <a:lnTo>
                  <a:pt x="752" y="3575"/>
                </a:lnTo>
                <a:lnTo>
                  <a:pt x="752" y="3574"/>
                </a:lnTo>
                <a:lnTo>
                  <a:pt x="752" y="3573"/>
                </a:lnTo>
                <a:lnTo>
                  <a:pt x="752" y="3572"/>
                </a:lnTo>
                <a:lnTo>
                  <a:pt x="752" y="3570"/>
                </a:lnTo>
                <a:lnTo>
                  <a:pt x="750" y="3562"/>
                </a:lnTo>
                <a:lnTo>
                  <a:pt x="748" y="3551"/>
                </a:lnTo>
                <a:lnTo>
                  <a:pt x="755" y="3552"/>
                </a:lnTo>
                <a:lnTo>
                  <a:pt x="757" y="3543"/>
                </a:lnTo>
                <a:lnTo>
                  <a:pt x="761" y="3544"/>
                </a:lnTo>
                <a:lnTo>
                  <a:pt x="764" y="3537"/>
                </a:lnTo>
                <a:lnTo>
                  <a:pt x="764" y="3536"/>
                </a:lnTo>
                <a:lnTo>
                  <a:pt x="766" y="3533"/>
                </a:lnTo>
                <a:lnTo>
                  <a:pt x="766" y="3532"/>
                </a:lnTo>
                <a:lnTo>
                  <a:pt x="766" y="3530"/>
                </a:lnTo>
                <a:lnTo>
                  <a:pt x="766" y="3527"/>
                </a:lnTo>
                <a:lnTo>
                  <a:pt x="766" y="3526"/>
                </a:lnTo>
                <a:lnTo>
                  <a:pt x="766" y="3521"/>
                </a:lnTo>
                <a:lnTo>
                  <a:pt x="766" y="3517"/>
                </a:lnTo>
                <a:lnTo>
                  <a:pt x="768" y="3510"/>
                </a:lnTo>
                <a:lnTo>
                  <a:pt x="768" y="3509"/>
                </a:lnTo>
                <a:lnTo>
                  <a:pt x="767" y="3509"/>
                </a:lnTo>
                <a:lnTo>
                  <a:pt x="766" y="3508"/>
                </a:lnTo>
                <a:lnTo>
                  <a:pt x="764" y="3508"/>
                </a:lnTo>
                <a:lnTo>
                  <a:pt x="762" y="3504"/>
                </a:lnTo>
                <a:lnTo>
                  <a:pt x="756" y="3500"/>
                </a:lnTo>
                <a:lnTo>
                  <a:pt x="751" y="3499"/>
                </a:lnTo>
                <a:lnTo>
                  <a:pt x="747" y="3498"/>
                </a:lnTo>
                <a:lnTo>
                  <a:pt x="745" y="3496"/>
                </a:lnTo>
                <a:lnTo>
                  <a:pt x="744" y="3496"/>
                </a:lnTo>
                <a:lnTo>
                  <a:pt x="742" y="3498"/>
                </a:lnTo>
                <a:lnTo>
                  <a:pt x="741" y="3501"/>
                </a:lnTo>
                <a:lnTo>
                  <a:pt x="737" y="3500"/>
                </a:lnTo>
                <a:lnTo>
                  <a:pt x="735" y="3500"/>
                </a:lnTo>
                <a:lnTo>
                  <a:pt x="729" y="3499"/>
                </a:lnTo>
                <a:lnTo>
                  <a:pt x="729" y="3498"/>
                </a:lnTo>
                <a:lnTo>
                  <a:pt x="731" y="3477"/>
                </a:lnTo>
                <a:lnTo>
                  <a:pt x="734" y="3457"/>
                </a:lnTo>
                <a:lnTo>
                  <a:pt x="734" y="3456"/>
                </a:lnTo>
                <a:lnTo>
                  <a:pt x="734" y="3455"/>
                </a:lnTo>
                <a:lnTo>
                  <a:pt x="734" y="3453"/>
                </a:lnTo>
                <a:lnTo>
                  <a:pt x="736" y="3442"/>
                </a:lnTo>
                <a:lnTo>
                  <a:pt x="742" y="3413"/>
                </a:lnTo>
                <a:lnTo>
                  <a:pt x="744" y="3408"/>
                </a:lnTo>
                <a:lnTo>
                  <a:pt x="745" y="3403"/>
                </a:lnTo>
                <a:lnTo>
                  <a:pt x="746" y="3402"/>
                </a:lnTo>
                <a:lnTo>
                  <a:pt x="747" y="3399"/>
                </a:lnTo>
                <a:lnTo>
                  <a:pt x="777" y="3331"/>
                </a:lnTo>
                <a:lnTo>
                  <a:pt x="778" y="3330"/>
                </a:lnTo>
                <a:lnTo>
                  <a:pt x="778" y="3329"/>
                </a:lnTo>
                <a:lnTo>
                  <a:pt x="787" y="3312"/>
                </a:lnTo>
                <a:lnTo>
                  <a:pt x="779" y="3303"/>
                </a:lnTo>
                <a:lnTo>
                  <a:pt x="779" y="3302"/>
                </a:lnTo>
                <a:lnTo>
                  <a:pt x="778" y="3301"/>
                </a:lnTo>
                <a:lnTo>
                  <a:pt x="771" y="3290"/>
                </a:lnTo>
                <a:lnTo>
                  <a:pt x="768" y="3287"/>
                </a:lnTo>
                <a:lnTo>
                  <a:pt x="762" y="3282"/>
                </a:lnTo>
                <a:lnTo>
                  <a:pt x="761" y="3281"/>
                </a:lnTo>
                <a:lnTo>
                  <a:pt x="753" y="3276"/>
                </a:lnTo>
                <a:lnTo>
                  <a:pt x="752" y="3275"/>
                </a:lnTo>
                <a:lnTo>
                  <a:pt x="751" y="3274"/>
                </a:lnTo>
                <a:lnTo>
                  <a:pt x="734" y="3259"/>
                </a:lnTo>
                <a:lnTo>
                  <a:pt x="718" y="3245"/>
                </a:lnTo>
                <a:lnTo>
                  <a:pt x="718" y="3244"/>
                </a:lnTo>
                <a:lnTo>
                  <a:pt x="725" y="3234"/>
                </a:lnTo>
                <a:lnTo>
                  <a:pt x="731" y="3224"/>
                </a:lnTo>
                <a:lnTo>
                  <a:pt x="734" y="3223"/>
                </a:lnTo>
                <a:lnTo>
                  <a:pt x="735" y="3221"/>
                </a:lnTo>
                <a:lnTo>
                  <a:pt x="734" y="3219"/>
                </a:lnTo>
                <a:lnTo>
                  <a:pt x="731" y="3218"/>
                </a:lnTo>
                <a:lnTo>
                  <a:pt x="728" y="3213"/>
                </a:lnTo>
                <a:lnTo>
                  <a:pt x="725" y="3212"/>
                </a:lnTo>
                <a:lnTo>
                  <a:pt x="725" y="3211"/>
                </a:lnTo>
                <a:lnTo>
                  <a:pt x="724" y="3207"/>
                </a:lnTo>
                <a:lnTo>
                  <a:pt x="724" y="3205"/>
                </a:lnTo>
                <a:lnTo>
                  <a:pt x="732" y="3187"/>
                </a:lnTo>
                <a:lnTo>
                  <a:pt x="732" y="3185"/>
                </a:lnTo>
                <a:lnTo>
                  <a:pt x="696" y="3160"/>
                </a:lnTo>
                <a:lnTo>
                  <a:pt x="693" y="3159"/>
                </a:lnTo>
                <a:lnTo>
                  <a:pt x="682" y="3153"/>
                </a:lnTo>
                <a:lnTo>
                  <a:pt x="675" y="3148"/>
                </a:lnTo>
                <a:lnTo>
                  <a:pt x="675" y="3149"/>
                </a:lnTo>
                <a:lnTo>
                  <a:pt x="671" y="3151"/>
                </a:lnTo>
                <a:lnTo>
                  <a:pt x="670" y="3149"/>
                </a:lnTo>
                <a:lnTo>
                  <a:pt x="668" y="3148"/>
                </a:lnTo>
                <a:lnTo>
                  <a:pt x="667" y="3148"/>
                </a:lnTo>
                <a:lnTo>
                  <a:pt x="666" y="3147"/>
                </a:lnTo>
                <a:lnTo>
                  <a:pt x="665" y="3147"/>
                </a:lnTo>
                <a:lnTo>
                  <a:pt x="665" y="3146"/>
                </a:lnTo>
                <a:lnTo>
                  <a:pt x="664" y="3147"/>
                </a:lnTo>
                <a:lnTo>
                  <a:pt x="661" y="3147"/>
                </a:lnTo>
                <a:lnTo>
                  <a:pt x="655" y="3148"/>
                </a:lnTo>
                <a:lnTo>
                  <a:pt x="651" y="3151"/>
                </a:lnTo>
                <a:lnTo>
                  <a:pt x="646" y="3153"/>
                </a:lnTo>
                <a:lnTo>
                  <a:pt x="644" y="3155"/>
                </a:lnTo>
                <a:lnTo>
                  <a:pt x="640" y="3157"/>
                </a:lnTo>
                <a:lnTo>
                  <a:pt x="639" y="3155"/>
                </a:lnTo>
                <a:lnTo>
                  <a:pt x="635" y="3149"/>
                </a:lnTo>
                <a:lnTo>
                  <a:pt x="635" y="3148"/>
                </a:lnTo>
                <a:lnTo>
                  <a:pt x="633" y="3143"/>
                </a:lnTo>
                <a:lnTo>
                  <a:pt x="633" y="3142"/>
                </a:lnTo>
                <a:lnTo>
                  <a:pt x="630" y="3142"/>
                </a:lnTo>
                <a:lnTo>
                  <a:pt x="628" y="3143"/>
                </a:lnTo>
                <a:lnTo>
                  <a:pt x="625" y="3143"/>
                </a:lnTo>
                <a:lnTo>
                  <a:pt x="614" y="3141"/>
                </a:lnTo>
                <a:lnTo>
                  <a:pt x="606" y="3139"/>
                </a:lnTo>
                <a:lnTo>
                  <a:pt x="602" y="3138"/>
                </a:lnTo>
                <a:lnTo>
                  <a:pt x="600" y="3138"/>
                </a:lnTo>
                <a:lnTo>
                  <a:pt x="593" y="3142"/>
                </a:lnTo>
                <a:lnTo>
                  <a:pt x="591" y="3148"/>
                </a:lnTo>
                <a:lnTo>
                  <a:pt x="587" y="3157"/>
                </a:lnTo>
                <a:lnTo>
                  <a:pt x="582" y="3167"/>
                </a:lnTo>
                <a:lnTo>
                  <a:pt x="580" y="3173"/>
                </a:lnTo>
                <a:lnTo>
                  <a:pt x="579" y="3178"/>
                </a:lnTo>
                <a:lnTo>
                  <a:pt x="577" y="3179"/>
                </a:lnTo>
                <a:lnTo>
                  <a:pt x="574" y="3186"/>
                </a:lnTo>
                <a:lnTo>
                  <a:pt x="572" y="3190"/>
                </a:lnTo>
                <a:lnTo>
                  <a:pt x="572" y="3192"/>
                </a:lnTo>
                <a:lnTo>
                  <a:pt x="571" y="3196"/>
                </a:lnTo>
                <a:lnTo>
                  <a:pt x="569" y="3201"/>
                </a:lnTo>
                <a:lnTo>
                  <a:pt x="564" y="3211"/>
                </a:lnTo>
                <a:lnTo>
                  <a:pt x="561" y="3216"/>
                </a:lnTo>
                <a:lnTo>
                  <a:pt x="555" y="3226"/>
                </a:lnTo>
                <a:lnTo>
                  <a:pt x="550" y="3232"/>
                </a:lnTo>
                <a:lnTo>
                  <a:pt x="544" y="3239"/>
                </a:lnTo>
                <a:lnTo>
                  <a:pt x="543" y="3242"/>
                </a:lnTo>
                <a:lnTo>
                  <a:pt x="539" y="3254"/>
                </a:lnTo>
                <a:lnTo>
                  <a:pt x="537" y="3258"/>
                </a:lnTo>
                <a:lnTo>
                  <a:pt x="532" y="3263"/>
                </a:lnTo>
                <a:lnTo>
                  <a:pt x="524" y="3266"/>
                </a:lnTo>
                <a:lnTo>
                  <a:pt x="515" y="3272"/>
                </a:lnTo>
                <a:lnTo>
                  <a:pt x="511" y="3272"/>
                </a:lnTo>
                <a:lnTo>
                  <a:pt x="496" y="3272"/>
                </a:lnTo>
                <a:lnTo>
                  <a:pt x="485" y="3272"/>
                </a:lnTo>
                <a:lnTo>
                  <a:pt x="484" y="3272"/>
                </a:lnTo>
                <a:lnTo>
                  <a:pt x="484" y="3270"/>
                </a:lnTo>
                <a:lnTo>
                  <a:pt x="484" y="3269"/>
                </a:lnTo>
                <a:lnTo>
                  <a:pt x="486" y="3258"/>
                </a:lnTo>
                <a:lnTo>
                  <a:pt x="485" y="3253"/>
                </a:lnTo>
                <a:lnTo>
                  <a:pt x="480" y="3243"/>
                </a:lnTo>
                <a:lnTo>
                  <a:pt x="475" y="3239"/>
                </a:lnTo>
                <a:lnTo>
                  <a:pt x="475" y="3238"/>
                </a:lnTo>
                <a:lnTo>
                  <a:pt x="474" y="3238"/>
                </a:lnTo>
                <a:lnTo>
                  <a:pt x="474" y="3239"/>
                </a:lnTo>
                <a:lnTo>
                  <a:pt x="473" y="3239"/>
                </a:lnTo>
                <a:lnTo>
                  <a:pt x="473" y="3240"/>
                </a:lnTo>
                <a:lnTo>
                  <a:pt x="472" y="3245"/>
                </a:lnTo>
                <a:lnTo>
                  <a:pt x="472" y="3248"/>
                </a:lnTo>
                <a:lnTo>
                  <a:pt x="468" y="3261"/>
                </a:lnTo>
                <a:lnTo>
                  <a:pt x="465" y="3266"/>
                </a:lnTo>
                <a:lnTo>
                  <a:pt x="465" y="3265"/>
                </a:lnTo>
                <a:lnTo>
                  <a:pt x="465" y="3264"/>
                </a:lnTo>
                <a:lnTo>
                  <a:pt x="465" y="3260"/>
                </a:lnTo>
                <a:lnTo>
                  <a:pt x="465" y="3255"/>
                </a:lnTo>
                <a:lnTo>
                  <a:pt x="463" y="3251"/>
                </a:lnTo>
                <a:lnTo>
                  <a:pt x="460" y="3250"/>
                </a:lnTo>
                <a:lnTo>
                  <a:pt x="457" y="3249"/>
                </a:lnTo>
                <a:lnTo>
                  <a:pt x="454" y="3249"/>
                </a:lnTo>
                <a:lnTo>
                  <a:pt x="451" y="3249"/>
                </a:lnTo>
                <a:lnTo>
                  <a:pt x="445" y="3253"/>
                </a:lnTo>
                <a:lnTo>
                  <a:pt x="442" y="3255"/>
                </a:lnTo>
                <a:lnTo>
                  <a:pt x="438" y="3263"/>
                </a:lnTo>
                <a:lnTo>
                  <a:pt x="431" y="3287"/>
                </a:lnTo>
                <a:lnTo>
                  <a:pt x="427" y="3301"/>
                </a:lnTo>
                <a:lnTo>
                  <a:pt x="427" y="3303"/>
                </a:lnTo>
                <a:lnTo>
                  <a:pt x="427" y="3304"/>
                </a:lnTo>
                <a:lnTo>
                  <a:pt x="426" y="3307"/>
                </a:lnTo>
                <a:lnTo>
                  <a:pt x="419" y="3307"/>
                </a:lnTo>
                <a:lnTo>
                  <a:pt x="417" y="3307"/>
                </a:lnTo>
                <a:lnTo>
                  <a:pt x="406" y="3306"/>
                </a:lnTo>
                <a:lnTo>
                  <a:pt x="405" y="3306"/>
                </a:lnTo>
                <a:lnTo>
                  <a:pt x="404" y="3304"/>
                </a:lnTo>
                <a:lnTo>
                  <a:pt x="403" y="3304"/>
                </a:lnTo>
                <a:lnTo>
                  <a:pt x="401" y="3303"/>
                </a:lnTo>
                <a:lnTo>
                  <a:pt x="400" y="3303"/>
                </a:lnTo>
                <a:lnTo>
                  <a:pt x="399" y="3301"/>
                </a:lnTo>
                <a:lnTo>
                  <a:pt x="399" y="3298"/>
                </a:lnTo>
                <a:lnTo>
                  <a:pt x="399" y="3293"/>
                </a:lnTo>
                <a:lnTo>
                  <a:pt x="400" y="3292"/>
                </a:lnTo>
                <a:lnTo>
                  <a:pt x="400" y="3287"/>
                </a:lnTo>
                <a:lnTo>
                  <a:pt x="401" y="3282"/>
                </a:lnTo>
                <a:lnTo>
                  <a:pt x="401" y="3281"/>
                </a:lnTo>
                <a:lnTo>
                  <a:pt x="401" y="3280"/>
                </a:lnTo>
                <a:lnTo>
                  <a:pt x="401" y="3276"/>
                </a:lnTo>
                <a:lnTo>
                  <a:pt x="400" y="3271"/>
                </a:lnTo>
                <a:lnTo>
                  <a:pt x="394" y="3259"/>
                </a:lnTo>
                <a:lnTo>
                  <a:pt x="387" y="3251"/>
                </a:lnTo>
                <a:lnTo>
                  <a:pt x="382" y="3250"/>
                </a:lnTo>
                <a:lnTo>
                  <a:pt x="377" y="3250"/>
                </a:lnTo>
                <a:lnTo>
                  <a:pt x="377" y="3249"/>
                </a:lnTo>
                <a:lnTo>
                  <a:pt x="372" y="3245"/>
                </a:lnTo>
                <a:lnTo>
                  <a:pt x="371" y="3243"/>
                </a:lnTo>
                <a:lnTo>
                  <a:pt x="369" y="3242"/>
                </a:lnTo>
                <a:lnTo>
                  <a:pt x="379" y="3233"/>
                </a:lnTo>
                <a:lnTo>
                  <a:pt x="351" y="3203"/>
                </a:lnTo>
                <a:lnTo>
                  <a:pt x="334" y="3186"/>
                </a:lnTo>
                <a:lnTo>
                  <a:pt x="333" y="3185"/>
                </a:lnTo>
                <a:lnTo>
                  <a:pt x="333" y="3184"/>
                </a:lnTo>
                <a:lnTo>
                  <a:pt x="324" y="3175"/>
                </a:lnTo>
                <a:lnTo>
                  <a:pt x="312" y="3163"/>
                </a:lnTo>
                <a:lnTo>
                  <a:pt x="310" y="3162"/>
                </a:lnTo>
                <a:lnTo>
                  <a:pt x="312" y="3160"/>
                </a:lnTo>
                <a:lnTo>
                  <a:pt x="315" y="3157"/>
                </a:lnTo>
                <a:lnTo>
                  <a:pt x="328" y="3143"/>
                </a:lnTo>
                <a:lnTo>
                  <a:pt x="326" y="3142"/>
                </a:lnTo>
                <a:lnTo>
                  <a:pt x="308" y="3130"/>
                </a:lnTo>
                <a:lnTo>
                  <a:pt x="307" y="3128"/>
                </a:lnTo>
                <a:lnTo>
                  <a:pt x="307" y="3130"/>
                </a:lnTo>
                <a:lnTo>
                  <a:pt x="304" y="3132"/>
                </a:lnTo>
                <a:lnTo>
                  <a:pt x="299" y="3141"/>
                </a:lnTo>
                <a:lnTo>
                  <a:pt x="297" y="3143"/>
                </a:lnTo>
                <a:lnTo>
                  <a:pt x="294" y="3146"/>
                </a:lnTo>
                <a:lnTo>
                  <a:pt x="287" y="3153"/>
                </a:lnTo>
                <a:lnTo>
                  <a:pt x="281" y="3159"/>
                </a:lnTo>
                <a:lnTo>
                  <a:pt x="280" y="3162"/>
                </a:lnTo>
                <a:lnTo>
                  <a:pt x="275" y="3167"/>
                </a:lnTo>
                <a:lnTo>
                  <a:pt x="272" y="3169"/>
                </a:lnTo>
                <a:lnTo>
                  <a:pt x="270" y="3171"/>
                </a:lnTo>
                <a:lnTo>
                  <a:pt x="262" y="3180"/>
                </a:lnTo>
                <a:lnTo>
                  <a:pt x="260" y="3183"/>
                </a:lnTo>
                <a:lnTo>
                  <a:pt x="259" y="3184"/>
                </a:lnTo>
                <a:lnTo>
                  <a:pt x="254" y="3187"/>
                </a:lnTo>
                <a:lnTo>
                  <a:pt x="253" y="3190"/>
                </a:lnTo>
                <a:lnTo>
                  <a:pt x="245" y="3197"/>
                </a:lnTo>
                <a:lnTo>
                  <a:pt x="239" y="3206"/>
                </a:lnTo>
                <a:lnTo>
                  <a:pt x="234" y="3210"/>
                </a:lnTo>
                <a:lnTo>
                  <a:pt x="228" y="3215"/>
                </a:lnTo>
                <a:lnTo>
                  <a:pt x="222" y="3219"/>
                </a:lnTo>
                <a:lnTo>
                  <a:pt x="218" y="3222"/>
                </a:lnTo>
                <a:lnTo>
                  <a:pt x="209" y="3228"/>
                </a:lnTo>
                <a:lnTo>
                  <a:pt x="201" y="3234"/>
                </a:lnTo>
                <a:lnTo>
                  <a:pt x="200" y="3234"/>
                </a:lnTo>
                <a:lnTo>
                  <a:pt x="192" y="3227"/>
                </a:lnTo>
                <a:lnTo>
                  <a:pt x="190" y="3233"/>
                </a:lnTo>
                <a:lnTo>
                  <a:pt x="189" y="3235"/>
                </a:lnTo>
                <a:lnTo>
                  <a:pt x="190" y="3235"/>
                </a:lnTo>
                <a:lnTo>
                  <a:pt x="198" y="3245"/>
                </a:lnTo>
                <a:lnTo>
                  <a:pt x="200" y="3247"/>
                </a:lnTo>
                <a:lnTo>
                  <a:pt x="202" y="3249"/>
                </a:lnTo>
                <a:lnTo>
                  <a:pt x="212" y="3258"/>
                </a:lnTo>
                <a:lnTo>
                  <a:pt x="213" y="3258"/>
                </a:lnTo>
                <a:lnTo>
                  <a:pt x="213" y="3259"/>
                </a:lnTo>
                <a:lnTo>
                  <a:pt x="203" y="3271"/>
                </a:lnTo>
                <a:lnTo>
                  <a:pt x="202" y="3274"/>
                </a:lnTo>
                <a:lnTo>
                  <a:pt x="198" y="3286"/>
                </a:lnTo>
                <a:lnTo>
                  <a:pt x="197" y="3288"/>
                </a:lnTo>
                <a:lnTo>
                  <a:pt x="169" y="3276"/>
                </a:lnTo>
                <a:lnTo>
                  <a:pt x="166" y="3282"/>
                </a:lnTo>
                <a:lnTo>
                  <a:pt x="165" y="3281"/>
                </a:lnTo>
                <a:lnTo>
                  <a:pt x="159" y="3279"/>
                </a:lnTo>
                <a:lnTo>
                  <a:pt x="141" y="3271"/>
                </a:lnTo>
                <a:lnTo>
                  <a:pt x="136" y="3280"/>
                </a:lnTo>
                <a:lnTo>
                  <a:pt x="132" y="3277"/>
                </a:lnTo>
                <a:lnTo>
                  <a:pt x="143" y="3253"/>
                </a:lnTo>
                <a:lnTo>
                  <a:pt x="131" y="3251"/>
                </a:lnTo>
                <a:lnTo>
                  <a:pt x="122" y="3251"/>
                </a:lnTo>
                <a:lnTo>
                  <a:pt x="123" y="3237"/>
                </a:lnTo>
                <a:lnTo>
                  <a:pt x="126" y="3216"/>
                </a:lnTo>
                <a:lnTo>
                  <a:pt x="117" y="3199"/>
                </a:lnTo>
                <a:lnTo>
                  <a:pt x="80" y="3164"/>
                </a:lnTo>
                <a:lnTo>
                  <a:pt x="51" y="3138"/>
                </a:lnTo>
                <a:lnTo>
                  <a:pt x="36" y="3146"/>
                </a:lnTo>
                <a:lnTo>
                  <a:pt x="15" y="3119"/>
                </a:lnTo>
                <a:lnTo>
                  <a:pt x="13" y="3090"/>
                </a:lnTo>
                <a:lnTo>
                  <a:pt x="11" y="3077"/>
                </a:lnTo>
                <a:lnTo>
                  <a:pt x="8" y="3029"/>
                </a:lnTo>
                <a:lnTo>
                  <a:pt x="6" y="3026"/>
                </a:lnTo>
                <a:lnTo>
                  <a:pt x="0" y="3018"/>
                </a:lnTo>
                <a:lnTo>
                  <a:pt x="27" y="2908"/>
                </a:lnTo>
                <a:lnTo>
                  <a:pt x="27" y="2907"/>
                </a:lnTo>
                <a:lnTo>
                  <a:pt x="40" y="2901"/>
                </a:lnTo>
                <a:lnTo>
                  <a:pt x="53" y="2893"/>
                </a:lnTo>
                <a:lnTo>
                  <a:pt x="61" y="2890"/>
                </a:lnTo>
                <a:lnTo>
                  <a:pt x="68" y="2882"/>
                </a:lnTo>
                <a:lnTo>
                  <a:pt x="75" y="2876"/>
                </a:lnTo>
                <a:lnTo>
                  <a:pt x="79" y="2874"/>
                </a:lnTo>
                <a:lnTo>
                  <a:pt x="80" y="2874"/>
                </a:lnTo>
                <a:lnTo>
                  <a:pt x="89" y="2867"/>
                </a:lnTo>
                <a:lnTo>
                  <a:pt x="99" y="2859"/>
                </a:lnTo>
                <a:lnTo>
                  <a:pt x="104" y="2854"/>
                </a:lnTo>
                <a:lnTo>
                  <a:pt x="110" y="2849"/>
                </a:lnTo>
                <a:lnTo>
                  <a:pt x="118" y="2844"/>
                </a:lnTo>
                <a:lnTo>
                  <a:pt x="122" y="2840"/>
                </a:lnTo>
                <a:lnTo>
                  <a:pt x="123" y="2839"/>
                </a:lnTo>
                <a:lnTo>
                  <a:pt x="123" y="2838"/>
                </a:lnTo>
                <a:lnTo>
                  <a:pt x="122" y="2835"/>
                </a:lnTo>
                <a:lnTo>
                  <a:pt x="128" y="2838"/>
                </a:lnTo>
                <a:lnTo>
                  <a:pt x="130" y="2838"/>
                </a:lnTo>
                <a:lnTo>
                  <a:pt x="141" y="2776"/>
                </a:lnTo>
                <a:lnTo>
                  <a:pt x="142" y="2777"/>
                </a:lnTo>
                <a:lnTo>
                  <a:pt x="142" y="2776"/>
                </a:lnTo>
                <a:lnTo>
                  <a:pt x="141" y="2773"/>
                </a:lnTo>
                <a:lnTo>
                  <a:pt x="141" y="2771"/>
                </a:lnTo>
                <a:lnTo>
                  <a:pt x="136" y="2723"/>
                </a:lnTo>
                <a:lnTo>
                  <a:pt x="134" y="2720"/>
                </a:lnTo>
                <a:lnTo>
                  <a:pt x="134" y="2718"/>
                </a:lnTo>
                <a:lnTo>
                  <a:pt x="133" y="2705"/>
                </a:lnTo>
                <a:lnTo>
                  <a:pt x="163" y="2695"/>
                </a:lnTo>
                <a:lnTo>
                  <a:pt x="139" y="2636"/>
                </a:lnTo>
                <a:lnTo>
                  <a:pt x="138" y="2636"/>
                </a:lnTo>
                <a:lnTo>
                  <a:pt x="138" y="2635"/>
                </a:lnTo>
                <a:lnTo>
                  <a:pt x="137" y="2632"/>
                </a:lnTo>
                <a:lnTo>
                  <a:pt x="137" y="2630"/>
                </a:lnTo>
                <a:lnTo>
                  <a:pt x="134" y="2620"/>
                </a:lnTo>
                <a:lnTo>
                  <a:pt x="134" y="2617"/>
                </a:lnTo>
                <a:lnTo>
                  <a:pt x="133" y="2616"/>
                </a:lnTo>
                <a:lnTo>
                  <a:pt x="133" y="2615"/>
                </a:lnTo>
                <a:lnTo>
                  <a:pt x="128" y="2593"/>
                </a:lnTo>
                <a:lnTo>
                  <a:pt x="126" y="2584"/>
                </a:lnTo>
                <a:lnTo>
                  <a:pt x="126" y="2582"/>
                </a:lnTo>
                <a:lnTo>
                  <a:pt x="123" y="2572"/>
                </a:lnTo>
                <a:lnTo>
                  <a:pt x="122" y="2567"/>
                </a:lnTo>
                <a:lnTo>
                  <a:pt x="121" y="2558"/>
                </a:lnTo>
                <a:lnTo>
                  <a:pt x="121" y="2557"/>
                </a:lnTo>
                <a:lnTo>
                  <a:pt x="110" y="2482"/>
                </a:lnTo>
                <a:lnTo>
                  <a:pt x="100" y="2472"/>
                </a:lnTo>
                <a:lnTo>
                  <a:pt x="99" y="2471"/>
                </a:lnTo>
                <a:lnTo>
                  <a:pt x="98" y="2470"/>
                </a:lnTo>
                <a:lnTo>
                  <a:pt x="90" y="2464"/>
                </a:lnTo>
                <a:lnTo>
                  <a:pt x="88" y="2462"/>
                </a:lnTo>
                <a:lnTo>
                  <a:pt x="80" y="2455"/>
                </a:lnTo>
                <a:lnTo>
                  <a:pt x="78" y="2452"/>
                </a:lnTo>
                <a:lnTo>
                  <a:pt x="77" y="2451"/>
                </a:lnTo>
                <a:lnTo>
                  <a:pt x="74" y="2449"/>
                </a:lnTo>
                <a:lnTo>
                  <a:pt x="74" y="2446"/>
                </a:lnTo>
                <a:lnTo>
                  <a:pt x="73" y="2445"/>
                </a:lnTo>
                <a:lnTo>
                  <a:pt x="74" y="2444"/>
                </a:lnTo>
                <a:lnTo>
                  <a:pt x="78" y="2440"/>
                </a:lnTo>
                <a:lnTo>
                  <a:pt x="79" y="2440"/>
                </a:lnTo>
                <a:lnTo>
                  <a:pt x="80" y="2439"/>
                </a:lnTo>
                <a:lnTo>
                  <a:pt x="82" y="2439"/>
                </a:lnTo>
                <a:lnTo>
                  <a:pt x="83" y="2438"/>
                </a:lnTo>
                <a:lnTo>
                  <a:pt x="85" y="2436"/>
                </a:lnTo>
                <a:lnTo>
                  <a:pt x="94" y="2434"/>
                </a:lnTo>
                <a:lnTo>
                  <a:pt x="98" y="2433"/>
                </a:lnTo>
                <a:lnTo>
                  <a:pt x="99" y="2432"/>
                </a:lnTo>
                <a:lnTo>
                  <a:pt x="100" y="2430"/>
                </a:lnTo>
                <a:lnTo>
                  <a:pt x="100" y="2428"/>
                </a:lnTo>
                <a:lnTo>
                  <a:pt x="100" y="2427"/>
                </a:lnTo>
                <a:lnTo>
                  <a:pt x="100" y="2425"/>
                </a:lnTo>
                <a:lnTo>
                  <a:pt x="93" y="2396"/>
                </a:lnTo>
                <a:lnTo>
                  <a:pt x="89" y="2387"/>
                </a:lnTo>
                <a:lnTo>
                  <a:pt x="88" y="2385"/>
                </a:lnTo>
                <a:lnTo>
                  <a:pt x="85" y="2382"/>
                </a:lnTo>
                <a:lnTo>
                  <a:pt x="84" y="2381"/>
                </a:lnTo>
                <a:lnTo>
                  <a:pt x="82" y="2380"/>
                </a:lnTo>
                <a:lnTo>
                  <a:pt x="80" y="2375"/>
                </a:lnTo>
                <a:lnTo>
                  <a:pt x="79" y="2372"/>
                </a:lnTo>
                <a:lnTo>
                  <a:pt x="78" y="2371"/>
                </a:lnTo>
                <a:lnTo>
                  <a:pt x="78" y="2369"/>
                </a:lnTo>
                <a:lnTo>
                  <a:pt x="78" y="2368"/>
                </a:lnTo>
                <a:lnTo>
                  <a:pt x="79" y="2366"/>
                </a:lnTo>
                <a:lnTo>
                  <a:pt x="79" y="2363"/>
                </a:lnTo>
                <a:lnTo>
                  <a:pt x="80" y="2359"/>
                </a:lnTo>
                <a:lnTo>
                  <a:pt x="80" y="2355"/>
                </a:lnTo>
                <a:lnTo>
                  <a:pt x="80" y="2350"/>
                </a:lnTo>
                <a:lnTo>
                  <a:pt x="80" y="2348"/>
                </a:lnTo>
                <a:lnTo>
                  <a:pt x="82" y="2344"/>
                </a:lnTo>
                <a:lnTo>
                  <a:pt x="82" y="2343"/>
                </a:lnTo>
                <a:lnTo>
                  <a:pt x="83" y="2340"/>
                </a:lnTo>
                <a:lnTo>
                  <a:pt x="86" y="2339"/>
                </a:lnTo>
                <a:lnTo>
                  <a:pt x="91" y="2337"/>
                </a:lnTo>
                <a:lnTo>
                  <a:pt x="98" y="2334"/>
                </a:lnTo>
                <a:lnTo>
                  <a:pt x="102" y="2332"/>
                </a:lnTo>
                <a:lnTo>
                  <a:pt x="104" y="2331"/>
                </a:lnTo>
                <a:lnTo>
                  <a:pt x="91" y="2300"/>
                </a:lnTo>
                <a:lnTo>
                  <a:pt x="152" y="2260"/>
                </a:lnTo>
                <a:lnTo>
                  <a:pt x="154" y="2259"/>
                </a:lnTo>
                <a:lnTo>
                  <a:pt x="165" y="2257"/>
                </a:lnTo>
                <a:lnTo>
                  <a:pt x="168" y="2255"/>
                </a:lnTo>
                <a:lnTo>
                  <a:pt x="171" y="2255"/>
                </a:lnTo>
                <a:lnTo>
                  <a:pt x="179" y="2253"/>
                </a:lnTo>
                <a:lnTo>
                  <a:pt x="185" y="2251"/>
                </a:lnTo>
                <a:lnTo>
                  <a:pt x="193" y="2248"/>
                </a:lnTo>
                <a:lnTo>
                  <a:pt x="193" y="2246"/>
                </a:lnTo>
                <a:lnTo>
                  <a:pt x="193" y="2244"/>
                </a:lnTo>
                <a:lnTo>
                  <a:pt x="201" y="2243"/>
                </a:lnTo>
                <a:lnTo>
                  <a:pt x="206" y="2242"/>
                </a:lnTo>
                <a:lnTo>
                  <a:pt x="211" y="2241"/>
                </a:lnTo>
                <a:lnTo>
                  <a:pt x="221" y="2238"/>
                </a:lnTo>
                <a:lnTo>
                  <a:pt x="228" y="2236"/>
                </a:lnTo>
                <a:lnTo>
                  <a:pt x="239" y="2232"/>
                </a:lnTo>
                <a:lnTo>
                  <a:pt x="250" y="2228"/>
                </a:lnTo>
                <a:lnTo>
                  <a:pt x="253" y="2227"/>
                </a:lnTo>
                <a:lnTo>
                  <a:pt x="256" y="2226"/>
                </a:lnTo>
                <a:lnTo>
                  <a:pt x="257" y="2226"/>
                </a:lnTo>
                <a:lnTo>
                  <a:pt x="261" y="2227"/>
                </a:lnTo>
                <a:lnTo>
                  <a:pt x="262" y="2227"/>
                </a:lnTo>
                <a:lnTo>
                  <a:pt x="275" y="2231"/>
                </a:lnTo>
                <a:lnTo>
                  <a:pt x="282" y="2233"/>
                </a:lnTo>
                <a:lnTo>
                  <a:pt x="301" y="2238"/>
                </a:lnTo>
                <a:lnTo>
                  <a:pt x="317" y="2243"/>
                </a:lnTo>
                <a:lnTo>
                  <a:pt x="324" y="2244"/>
                </a:lnTo>
                <a:lnTo>
                  <a:pt x="333" y="2243"/>
                </a:lnTo>
                <a:lnTo>
                  <a:pt x="355" y="2236"/>
                </a:lnTo>
                <a:lnTo>
                  <a:pt x="362" y="2233"/>
                </a:lnTo>
                <a:lnTo>
                  <a:pt x="374" y="2228"/>
                </a:lnTo>
                <a:lnTo>
                  <a:pt x="382" y="2227"/>
                </a:lnTo>
                <a:lnTo>
                  <a:pt x="385" y="2226"/>
                </a:lnTo>
                <a:lnTo>
                  <a:pt x="394" y="2226"/>
                </a:lnTo>
                <a:lnTo>
                  <a:pt x="398" y="2226"/>
                </a:lnTo>
                <a:lnTo>
                  <a:pt x="406" y="2227"/>
                </a:lnTo>
                <a:lnTo>
                  <a:pt x="413" y="2228"/>
                </a:lnTo>
                <a:lnTo>
                  <a:pt x="419" y="2228"/>
                </a:lnTo>
                <a:lnTo>
                  <a:pt x="425" y="2228"/>
                </a:lnTo>
                <a:lnTo>
                  <a:pt x="437" y="2227"/>
                </a:lnTo>
                <a:lnTo>
                  <a:pt x="448" y="2226"/>
                </a:lnTo>
                <a:lnTo>
                  <a:pt x="452" y="2225"/>
                </a:lnTo>
                <a:lnTo>
                  <a:pt x="453" y="2225"/>
                </a:lnTo>
                <a:lnTo>
                  <a:pt x="456" y="2225"/>
                </a:lnTo>
                <a:lnTo>
                  <a:pt x="460" y="2222"/>
                </a:lnTo>
                <a:lnTo>
                  <a:pt x="463" y="2221"/>
                </a:lnTo>
                <a:lnTo>
                  <a:pt x="465" y="2220"/>
                </a:lnTo>
                <a:lnTo>
                  <a:pt x="468" y="2220"/>
                </a:lnTo>
                <a:lnTo>
                  <a:pt x="469" y="2219"/>
                </a:lnTo>
                <a:lnTo>
                  <a:pt x="473" y="2217"/>
                </a:lnTo>
                <a:lnTo>
                  <a:pt x="474" y="2217"/>
                </a:lnTo>
                <a:lnTo>
                  <a:pt x="476" y="2217"/>
                </a:lnTo>
                <a:lnTo>
                  <a:pt x="478" y="2217"/>
                </a:lnTo>
                <a:lnTo>
                  <a:pt x="479" y="2217"/>
                </a:lnTo>
                <a:lnTo>
                  <a:pt x="491" y="2217"/>
                </a:lnTo>
                <a:lnTo>
                  <a:pt x="533" y="2214"/>
                </a:lnTo>
                <a:lnTo>
                  <a:pt x="543" y="2212"/>
                </a:lnTo>
                <a:lnTo>
                  <a:pt x="554" y="2210"/>
                </a:lnTo>
                <a:lnTo>
                  <a:pt x="572" y="2206"/>
                </a:lnTo>
                <a:lnTo>
                  <a:pt x="576" y="2205"/>
                </a:lnTo>
                <a:lnTo>
                  <a:pt x="581" y="2204"/>
                </a:lnTo>
                <a:lnTo>
                  <a:pt x="588" y="2201"/>
                </a:lnTo>
                <a:lnTo>
                  <a:pt x="591" y="2200"/>
                </a:lnTo>
                <a:lnTo>
                  <a:pt x="597" y="2195"/>
                </a:lnTo>
                <a:lnTo>
                  <a:pt x="607" y="2184"/>
                </a:lnTo>
                <a:lnTo>
                  <a:pt x="609" y="2180"/>
                </a:lnTo>
                <a:lnTo>
                  <a:pt x="619" y="2172"/>
                </a:lnTo>
                <a:lnTo>
                  <a:pt x="625" y="2166"/>
                </a:lnTo>
                <a:lnTo>
                  <a:pt x="632" y="2159"/>
                </a:lnTo>
                <a:lnTo>
                  <a:pt x="634" y="2156"/>
                </a:lnTo>
                <a:lnTo>
                  <a:pt x="636" y="2155"/>
                </a:lnTo>
                <a:lnTo>
                  <a:pt x="639" y="2152"/>
                </a:lnTo>
                <a:lnTo>
                  <a:pt x="640" y="2152"/>
                </a:lnTo>
                <a:lnTo>
                  <a:pt x="648" y="2146"/>
                </a:lnTo>
                <a:lnTo>
                  <a:pt x="649" y="2146"/>
                </a:lnTo>
                <a:lnTo>
                  <a:pt x="652" y="2143"/>
                </a:lnTo>
                <a:lnTo>
                  <a:pt x="655" y="2141"/>
                </a:lnTo>
                <a:lnTo>
                  <a:pt x="656" y="2141"/>
                </a:lnTo>
                <a:lnTo>
                  <a:pt x="659" y="2137"/>
                </a:lnTo>
                <a:lnTo>
                  <a:pt x="661" y="2135"/>
                </a:lnTo>
                <a:lnTo>
                  <a:pt x="661" y="2131"/>
                </a:lnTo>
                <a:lnTo>
                  <a:pt x="661" y="2129"/>
                </a:lnTo>
                <a:lnTo>
                  <a:pt x="661" y="2126"/>
                </a:lnTo>
                <a:lnTo>
                  <a:pt x="661" y="2123"/>
                </a:lnTo>
                <a:lnTo>
                  <a:pt x="660" y="2113"/>
                </a:lnTo>
                <a:lnTo>
                  <a:pt x="659" y="2110"/>
                </a:lnTo>
                <a:lnTo>
                  <a:pt x="657" y="2104"/>
                </a:lnTo>
                <a:lnTo>
                  <a:pt x="656" y="2091"/>
                </a:lnTo>
                <a:lnTo>
                  <a:pt x="657" y="2088"/>
                </a:lnTo>
                <a:lnTo>
                  <a:pt x="661" y="2082"/>
                </a:lnTo>
                <a:lnTo>
                  <a:pt x="668" y="2070"/>
                </a:lnTo>
                <a:lnTo>
                  <a:pt x="672" y="2065"/>
                </a:lnTo>
                <a:lnTo>
                  <a:pt x="676" y="2055"/>
                </a:lnTo>
                <a:lnTo>
                  <a:pt x="680" y="2047"/>
                </a:lnTo>
                <a:lnTo>
                  <a:pt x="682" y="2041"/>
                </a:lnTo>
                <a:lnTo>
                  <a:pt x="684" y="2036"/>
                </a:lnTo>
                <a:lnTo>
                  <a:pt x="687" y="2033"/>
                </a:lnTo>
                <a:lnTo>
                  <a:pt x="691" y="2027"/>
                </a:lnTo>
                <a:lnTo>
                  <a:pt x="694" y="2017"/>
                </a:lnTo>
                <a:lnTo>
                  <a:pt x="699" y="2010"/>
                </a:lnTo>
                <a:lnTo>
                  <a:pt x="699" y="2009"/>
                </a:lnTo>
                <a:lnTo>
                  <a:pt x="705" y="1999"/>
                </a:lnTo>
                <a:lnTo>
                  <a:pt x="712" y="2002"/>
                </a:lnTo>
                <a:lnTo>
                  <a:pt x="712" y="1999"/>
                </a:lnTo>
                <a:lnTo>
                  <a:pt x="718" y="1990"/>
                </a:lnTo>
                <a:lnTo>
                  <a:pt x="720" y="1983"/>
                </a:lnTo>
                <a:lnTo>
                  <a:pt x="729" y="1967"/>
                </a:lnTo>
                <a:lnTo>
                  <a:pt x="731" y="1961"/>
                </a:lnTo>
                <a:lnTo>
                  <a:pt x="735" y="1955"/>
                </a:lnTo>
                <a:lnTo>
                  <a:pt x="739" y="1948"/>
                </a:lnTo>
                <a:lnTo>
                  <a:pt x="744" y="1938"/>
                </a:lnTo>
                <a:lnTo>
                  <a:pt x="746" y="1934"/>
                </a:lnTo>
                <a:lnTo>
                  <a:pt x="750" y="1928"/>
                </a:lnTo>
                <a:lnTo>
                  <a:pt x="753" y="1921"/>
                </a:lnTo>
                <a:lnTo>
                  <a:pt x="758" y="1912"/>
                </a:lnTo>
                <a:lnTo>
                  <a:pt x="761" y="1907"/>
                </a:lnTo>
                <a:lnTo>
                  <a:pt x="766" y="1900"/>
                </a:lnTo>
                <a:lnTo>
                  <a:pt x="769" y="1894"/>
                </a:lnTo>
                <a:lnTo>
                  <a:pt x="778" y="1881"/>
                </a:lnTo>
                <a:lnTo>
                  <a:pt x="783" y="1876"/>
                </a:lnTo>
                <a:lnTo>
                  <a:pt x="787" y="1871"/>
                </a:lnTo>
                <a:lnTo>
                  <a:pt x="793" y="1863"/>
                </a:lnTo>
                <a:lnTo>
                  <a:pt x="798" y="1857"/>
                </a:lnTo>
                <a:lnTo>
                  <a:pt x="800" y="1853"/>
                </a:lnTo>
                <a:lnTo>
                  <a:pt x="804" y="1849"/>
                </a:lnTo>
                <a:lnTo>
                  <a:pt x="807" y="1847"/>
                </a:lnTo>
                <a:lnTo>
                  <a:pt x="812" y="1841"/>
                </a:lnTo>
                <a:lnTo>
                  <a:pt x="822" y="1832"/>
                </a:lnTo>
                <a:lnTo>
                  <a:pt x="827" y="1828"/>
                </a:lnTo>
                <a:lnTo>
                  <a:pt x="839" y="1817"/>
                </a:lnTo>
                <a:lnTo>
                  <a:pt x="846" y="1811"/>
                </a:lnTo>
                <a:lnTo>
                  <a:pt x="853" y="1806"/>
                </a:lnTo>
                <a:lnTo>
                  <a:pt x="871" y="1794"/>
                </a:lnTo>
                <a:lnTo>
                  <a:pt x="889" y="1783"/>
                </a:lnTo>
                <a:lnTo>
                  <a:pt x="903" y="1774"/>
                </a:lnTo>
                <a:lnTo>
                  <a:pt x="913" y="1767"/>
                </a:lnTo>
                <a:lnTo>
                  <a:pt x="955" y="1741"/>
                </a:lnTo>
                <a:lnTo>
                  <a:pt x="1007" y="1710"/>
                </a:lnTo>
                <a:lnTo>
                  <a:pt x="1030" y="1695"/>
                </a:lnTo>
                <a:lnTo>
                  <a:pt x="1030" y="1694"/>
                </a:lnTo>
                <a:lnTo>
                  <a:pt x="1033" y="1693"/>
                </a:lnTo>
                <a:lnTo>
                  <a:pt x="1023" y="1683"/>
                </a:lnTo>
                <a:lnTo>
                  <a:pt x="1025" y="1682"/>
                </a:lnTo>
                <a:lnTo>
                  <a:pt x="1029" y="1679"/>
                </a:lnTo>
                <a:lnTo>
                  <a:pt x="1039" y="1677"/>
                </a:lnTo>
                <a:lnTo>
                  <a:pt x="1044" y="1674"/>
                </a:lnTo>
                <a:lnTo>
                  <a:pt x="1044" y="1673"/>
                </a:lnTo>
                <a:lnTo>
                  <a:pt x="1043" y="1667"/>
                </a:lnTo>
                <a:lnTo>
                  <a:pt x="1041" y="1646"/>
                </a:lnTo>
                <a:lnTo>
                  <a:pt x="1040" y="1639"/>
                </a:lnTo>
                <a:lnTo>
                  <a:pt x="1039" y="1614"/>
                </a:lnTo>
                <a:lnTo>
                  <a:pt x="1039" y="1612"/>
                </a:lnTo>
                <a:lnTo>
                  <a:pt x="1046" y="1607"/>
                </a:lnTo>
                <a:lnTo>
                  <a:pt x="1052" y="1603"/>
                </a:lnTo>
                <a:lnTo>
                  <a:pt x="1057" y="1601"/>
                </a:lnTo>
                <a:lnTo>
                  <a:pt x="1078" y="1587"/>
                </a:lnTo>
                <a:lnTo>
                  <a:pt x="1081" y="1586"/>
                </a:lnTo>
                <a:lnTo>
                  <a:pt x="1086" y="1582"/>
                </a:lnTo>
                <a:lnTo>
                  <a:pt x="1086" y="1581"/>
                </a:lnTo>
                <a:lnTo>
                  <a:pt x="1089" y="1578"/>
                </a:lnTo>
                <a:lnTo>
                  <a:pt x="1090" y="1576"/>
                </a:lnTo>
                <a:lnTo>
                  <a:pt x="1092" y="1575"/>
                </a:lnTo>
                <a:lnTo>
                  <a:pt x="1094" y="1572"/>
                </a:lnTo>
                <a:lnTo>
                  <a:pt x="1095" y="1570"/>
                </a:lnTo>
                <a:lnTo>
                  <a:pt x="1098" y="1562"/>
                </a:lnTo>
                <a:lnTo>
                  <a:pt x="1099" y="1561"/>
                </a:lnTo>
                <a:lnTo>
                  <a:pt x="1100" y="1560"/>
                </a:lnTo>
                <a:lnTo>
                  <a:pt x="1102" y="1559"/>
                </a:lnTo>
                <a:lnTo>
                  <a:pt x="1104" y="1554"/>
                </a:lnTo>
                <a:lnTo>
                  <a:pt x="1105" y="1551"/>
                </a:lnTo>
                <a:lnTo>
                  <a:pt x="1106" y="1550"/>
                </a:lnTo>
                <a:lnTo>
                  <a:pt x="1110" y="1546"/>
                </a:lnTo>
                <a:lnTo>
                  <a:pt x="1111" y="1545"/>
                </a:lnTo>
                <a:lnTo>
                  <a:pt x="1114" y="1544"/>
                </a:lnTo>
                <a:lnTo>
                  <a:pt x="1122" y="1537"/>
                </a:lnTo>
                <a:lnTo>
                  <a:pt x="1127" y="1534"/>
                </a:lnTo>
                <a:lnTo>
                  <a:pt x="1131" y="1532"/>
                </a:lnTo>
                <a:lnTo>
                  <a:pt x="1136" y="1527"/>
                </a:lnTo>
                <a:lnTo>
                  <a:pt x="1135" y="1525"/>
                </a:lnTo>
                <a:lnTo>
                  <a:pt x="1129" y="1500"/>
                </a:lnTo>
                <a:lnTo>
                  <a:pt x="1127" y="1491"/>
                </a:lnTo>
                <a:lnTo>
                  <a:pt x="1109" y="1417"/>
                </a:lnTo>
                <a:lnTo>
                  <a:pt x="1106" y="1407"/>
                </a:lnTo>
                <a:lnTo>
                  <a:pt x="1104" y="1395"/>
                </a:lnTo>
                <a:lnTo>
                  <a:pt x="1100" y="1379"/>
                </a:lnTo>
                <a:lnTo>
                  <a:pt x="1102" y="1375"/>
                </a:lnTo>
                <a:lnTo>
                  <a:pt x="1103" y="1367"/>
                </a:lnTo>
                <a:lnTo>
                  <a:pt x="1104" y="1360"/>
                </a:lnTo>
                <a:lnTo>
                  <a:pt x="1105" y="1358"/>
                </a:lnTo>
                <a:lnTo>
                  <a:pt x="1105" y="1354"/>
                </a:lnTo>
                <a:lnTo>
                  <a:pt x="1106" y="1353"/>
                </a:lnTo>
                <a:lnTo>
                  <a:pt x="1105" y="1352"/>
                </a:lnTo>
                <a:lnTo>
                  <a:pt x="1105" y="1351"/>
                </a:lnTo>
                <a:lnTo>
                  <a:pt x="1105" y="1349"/>
                </a:lnTo>
                <a:lnTo>
                  <a:pt x="1106" y="1347"/>
                </a:lnTo>
                <a:lnTo>
                  <a:pt x="1109" y="1336"/>
                </a:lnTo>
                <a:lnTo>
                  <a:pt x="1109" y="1325"/>
                </a:lnTo>
                <a:lnTo>
                  <a:pt x="1109" y="1324"/>
                </a:lnTo>
                <a:lnTo>
                  <a:pt x="1109" y="1321"/>
                </a:lnTo>
                <a:lnTo>
                  <a:pt x="1109" y="1319"/>
                </a:lnTo>
                <a:lnTo>
                  <a:pt x="1110" y="1316"/>
                </a:lnTo>
                <a:lnTo>
                  <a:pt x="1110" y="1308"/>
                </a:lnTo>
                <a:lnTo>
                  <a:pt x="1114" y="1276"/>
                </a:lnTo>
                <a:lnTo>
                  <a:pt x="1114" y="1267"/>
                </a:lnTo>
                <a:lnTo>
                  <a:pt x="1115" y="1263"/>
                </a:lnTo>
                <a:lnTo>
                  <a:pt x="1115" y="1262"/>
                </a:lnTo>
                <a:lnTo>
                  <a:pt x="1115" y="1260"/>
                </a:lnTo>
                <a:lnTo>
                  <a:pt x="1115" y="1257"/>
                </a:lnTo>
                <a:lnTo>
                  <a:pt x="1115" y="1255"/>
                </a:lnTo>
                <a:lnTo>
                  <a:pt x="1115" y="1251"/>
                </a:lnTo>
                <a:lnTo>
                  <a:pt x="1116" y="1247"/>
                </a:lnTo>
                <a:lnTo>
                  <a:pt x="1116" y="1241"/>
                </a:lnTo>
                <a:lnTo>
                  <a:pt x="1116" y="1236"/>
                </a:lnTo>
                <a:lnTo>
                  <a:pt x="1118" y="1227"/>
                </a:lnTo>
                <a:lnTo>
                  <a:pt x="1118" y="1223"/>
                </a:lnTo>
                <a:lnTo>
                  <a:pt x="1119" y="1215"/>
                </a:lnTo>
                <a:lnTo>
                  <a:pt x="1119" y="1205"/>
                </a:lnTo>
                <a:lnTo>
                  <a:pt x="1119" y="1203"/>
                </a:lnTo>
                <a:lnTo>
                  <a:pt x="1120" y="1200"/>
                </a:lnTo>
                <a:lnTo>
                  <a:pt x="1120" y="1184"/>
                </a:lnTo>
                <a:lnTo>
                  <a:pt x="1121" y="1181"/>
                </a:lnTo>
                <a:lnTo>
                  <a:pt x="1127" y="1168"/>
                </a:lnTo>
                <a:lnTo>
                  <a:pt x="1134" y="1156"/>
                </a:lnTo>
                <a:lnTo>
                  <a:pt x="1135" y="1151"/>
                </a:lnTo>
                <a:lnTo>
                  <a:pt x="1136" y="1151"/>
                </a:lnTo>
                <a:lnTo>
                  <a:pt x="1169" y="1140"/>
                </a:lnTo>
                <a:lnTo>
                  <a:pt x="1178" y="1138"/>
                </a:lnTo>
                <a:lnTo>
                  <a:pt x="1178" y="1136"/>
                </a:lnTo>
                <a:lnTo>
                  <a:pt x="1178" y="1134"/>
                </a:lnTo>
                <a:lnTo>
                  <a:pt x="1177" y="1131"/>
                </a:lnTo>
                <a:lnTo>
                  <a:pt x="1177" y="1128"/>
                </a:lnTo>
                <a:lnTo>
                  <a:pt x="1175" y="1125"/>
                </a:lnTo>
                <a:lnTo>
                  <a:pt x="1175" y="1124"/>
                </a:lnTo>
                <a:lnTo>
                  <a:pt x="1174" y="1122"/>
                </a:lnTo>
                <a:lnTo>
                  <a:pt x="1174" y="1119"/>
                </a:lnTo>
                <a:lnTo>
                  <a:pt x="1173" y="1115"/>
                </a:lnTo>
                <a:lnTo>
                  <a:pt x="1173" y="1113"/>
                </a:lnTo>
                <a:lnTo>
                  <a:pt x="1172" y="1109"/>
                </a:lnTo>
                <a:lnTo>
                  <a:pt x="1172" y="1107"/>
                </a:lnTo>
                <a:lnTo>
                  <a:pt x="1170" y="1104"/>
                </a:lnTo>
                <a:lnTo>
                  <a:pt x="1170" y="1101"/>
                </a:lnTo>
                <a:lnTo>
                  <a:pt x="1169" y="1098"/>
                </a:lnTo>
                <a:lnTo>
                  <a:pt x="1169" y="1095"/>
                </a:lnTo>
                <a:lnTo>
                  <a:pt x="1168" y="1092"/>
                </a:lnTo>
                <a:lnTo>
                  <a:pt x="1168" y="1091"/>
                </a:lnTo>
                <a:lnTo>
                  <a:pt x="1168" y="1090"/>
                </a:lnTo>
                <a:lnTo>
                  <a:pt x="1166" y="1065"/>
                </a:lnTo>
                <a:lnTo>
                  <a:pt x="1163" y="1050"/>
                </a:lnTo>
                <a:lnTo>
                  <a:pt x="1162" y="1039"/>
                </a:lnTo>
                <a:lnTo>
                  <a:pt x="1162" y="1037"/>
                </a:lnTo>
                <a:lnTo>
                  <a:pt x="1162" y="1035"/>
                </a:lnTo>
                <a:lnTo>
                  <a:pt x="1158" y="1023"/>
                </a:lnTo>
                <a:lnTo>
                  <a:pt x="1159" y="1023"/>
                </a:lnTo>
                <a:lnTo>
                  <a:pt x="1174" y="1018"/>
                </a:lnTo>
                <a:lnTo>
                  <a:pt x="1173" y="1017"/>
                </a:lnTo>
                <a:lnTo>
                  <a:pt x="1158" y="975"/>
                </a:lnTo>
                <a:lnTo>
                  <a:pt x="1158" y="973"/>
                </a:lnTo>
                <a:lnTo>
                  <a:pt x="1153" y="962"/>
                </a:lnTo>
                <a:lnTo>
                  <a:pt x="1153" y="960"/>
                </a:lnTo>
                <a:lnTo>
                  <a:pt x="1153" y="959"/>
                </a:lnTo>
                <a:lnTo>
                  <a:pt x="1157" y="957"/>
                </a:lnTo>
                <a:lnTo>
                  <a:pt x="1162" y="954"/>
                </a:lnTo>
                <a:lnTo>
                  <a:pt x="1168" y="952"/>
                </a:lnTo>
                <a:lnTo>
                  <a:pt x="1179" y="947"/>
                </a:lnTo>
                <a:lnTo>
                  <a:pt x="1184" y="944"/>
                </a:lnTo>
                <a:lnTo>
                  <a:pt x="1189" y="943"/>
                </a:lnTo>
                <a:lnTo>
                  <a:pt x="1193" y="941"/>
                </a:lnTo>
                <a:lnTo>
                  <a:pt x="1193" y="939"/>
                </a:lnTo>
                <a:lnTo>
                  <a:pt x="1183" y="923"/>
                </a:lnTo>
                <a:lnTo>
                  <a:pt x="1156" y="878"/>
                </a:lnTo>
                <a:lnTo>
                  <a:pt x="1146" y="863"/>
                </a:lnTo>
                <a:lnTo>
                  <a:pt x="1148" y="861"/>
                </a:lnTo>
                <a:lnTo>
                  <a:pt x="1167" y="845"/>
                </a:lnTo>
                <a:lnTo>
                  <a:pt x="1173" y="840"/>
                </a:lnTo>
                <a:lnTo>
                  <a:pt x="1180" y="837"/>
                </a:lnTo>
                <a:lnTo>
                  <a:pt x="1184" y="836"/>
                </a:lnTo>
                <a:lnTo>
                  <a:pt x="1185" y="835"/>
                </a:lnTo>
                <a:lnTo>
                  <a:pt x="1200" y="830"/>
                </a:lnTo>
                <a:lnTo>
                  <a:pt x="1223" y="821"/>
                </a:lnTo>
                <a:lnTo>
                  <a:pt x="1255" y="822"/>
                </a:lnTo>
                <a:lnTo>
                  <a:pt x="1258" y="822"/>
                </a:lnTo>
                <a:lnTo>
                  <a:pt x="1308" y="825"/>
                </a:lnTo>
                <a:lnTo>
                  <a:pt x="1337" y="821"/>
                </a:lnTo>
                <a:lnTo>
                  <a:pt x="1321" y="811"/>
                </a:lnTo>
                <a:lnTo>
                  <a:pt x="1319" y="810"/>
                </a:lnTo>
                <a:lnTo>
                  <a:pt x="1291" y="794"/>
                </a:lnTo>
                <a:lnTo>
                  <a:pt x="1287" y="792"/>
                </a:lnTo>
                <a:lnTo>
                  <a:pt x="1246" y="766"/>
                </a:lnTo>
                <a:lnTo>
                  <a:pt x="1204" y="741"/>
                </a:lnTo>
                <a:lnTo>
                  <a:pt x="1175" y="724"/>
                </a:lnTo>
                <a:lnTo>
                  <a:pt x="1130" y="697"/>
                </a:lnTo>
                <a:lnTo>
                  <a:pt x="1108" y="685"/>
                </a:lnTo>
                <a:lnTo>
                  <a:pt x="1102" y="681"/>
                </a:lnTo>
                <a:lnTo>
                  <a:pt x="1067" y="659"/>
                </a:lnTo>
                <a:lnTo>
                  <a:pt x="1024" y="634"/>
                </a:lnTo>
                <a:lnTo>
                  <a:pt x="976" y="605"/>
                </a:lnTo>
                <a:lnTo>
                  <a:pt x="960" y="596"/>
                </a:lnTo>
                <a:lnTo>
                  <a:pt x="945" y="581"/>
                </a:lnTo>
                <a:lnTo>
                  <a:pt x="924" y="559"/>
                </a:lnTo>
                <a:lnTo>
                  <a:pt x="855" y="486"/>
                </a:lnTo>
                <a:lnTo>
                  <a:pt x="828" y="458"/>
                </a:lnTo>
                <a:lnTo>
                  <a:pt x="815" y="443"/>
                </a:lnTo>
                <a:lnTo>
                  <a:pt x="811" y="441"/>
                </a:lnTo>
                <a:lnTo>
                  <a:pt x="779" y="406"/>
                </a:lnTo>
                <a:lnTo>
                  <a:pt x="725" y="351"/>
                </a:lnTo>
                <a:lnTo>
                  <a:pt x="719" y="344"/>
                </a:lnTo>
                <a:lnTo>
                  <a:pt x="656" y="280"/>
                </a:lnTo>
                <a:lnTo>
                  <a:pt x="656" y="278"/>
                </a:lnTo>
                <a:lnTo>
                  <a:pt x="657" y="278"/>
                </a:lnTo>
                <a:lnTo>
                  <a:pt x="664" y="273"/>
                </a:lnTo>
                <a:lnTo>
                  <a:pt x="666" y="271"/>
                </a:lnTo>
                <a:lnTo>
                  <a:pt x="683" y="256"/>
                </a:lnTo>
                <a:lnTo>
                  <a:pt x="683" y="248"/>
                </a:lnTo>
                <a:lnTo>
                  <a:pt x="682" y="245"/>
                </a:lnTo>
                <a:lnTo>
                  <a:pt x="682" y="244"/>
                </a:lnTo>
                <a:lnTo>
                  <a:pt x="682" y="243"/>
                </a:lnTo>
                <a:lnTo>
                  <a:pt x="691" y="240"/>
                </a:lnTo>
                <a:lnTo>
                  <a:pt x="697" y="239"/>
                </a:lnTo>
                <a:lnTo>
                  <a:pt x="710" y="236"/>
                </a:lnTo>
                <a:lnTo>
                  <a:pt x="713" y="236"/>
                </a:lnTo>
                <a:lnTo>
                  <a:pt x="726" y="229"/>
                </a:lnTo>
                <a:lnTo>
                  <a:pt x="730" y="227"/>
                </a:lnTo>
                <a:lnTo>
                  <a:pt x="731" y="227"/>
                </a:lnTo>
                <a:lnTo>
                  <a:pt x="732" y="224"/>
                </a:lnTo>
                <a:lnTo>
                  <a:pt x="734" y="223"/>
                </a:lnTo>
                <a:lnTo>
                  <a:pt x="736" y="220"/>
                </a:lnTo>
                <a:lnTo>
                  <a:pt x="737" y="218"/>
                </a:lnTo>
                <a:lnTo>
                  <a:pt x="739" y="217"/>
                </a:lnTo>
                <a:lnTo>
                  <a:pt x="741" y="213"/>
                </a:lnTo>
                <a:lnTo>
                  <a:pt x="744" y="209"/>
                </a:lnTo>
                <a:lnTo>
                  <a:pt x="745" y="207"/>
                </a:lnTo>
                <a:lnTo>
                  <a:pt x="746" y="206"/>
                </a:lnTo>
                <a:lnTo>
                  <a:pt x="746" y="204"/>
                </a:lnTo>
                <a:lnTo>
                  <a:pt x="750" y="201"/>
                </a:lnTo>
                <a:lnTo>
                  <a:pt x="752" y="198"/>
                </a:lnTo>
                <a:lnTo>
                  <a:pt x="759" y="192"/>
                </a:lnTo>
                <a:lnTo>
                  <a:pt x="767" y="174"/>
                </a:lnTo>
                <a:lnTo>
                  <a:pt x="769" y="170"/>
                </a:lnTo>
                <a:lnTo>
                  <a:pt x="769" y="166"/>
                </a:lnTo>
                <a:lnTo>
                  <a:pt x="768" y="164"/>
                </a:lnTo>
                <a:lnTo>
                  <a:pt x="768" y="160"/>
                </a:lnTo>
                <a:lnTo>
                  <a:pt x="783" y="151"/>
                </a:lnTo>
                <a:lnTo>
                  <a:pt x="805" y="138"/>
                </a:lnTo>
                <a:lnTo>
                  <a:pt x="821" y="128"/>
                </a:lnTo>
                <a:lnTo>
                  <a:pt x="823" y="128"/>
                </a:lnTo>
                <a:lnTo>
                  <a:pt x="826" y="128"/>
                </a:lnTo>
                <a:lnTo>
                  <a:pt x="827" y="129"/>
                </a:lnTo>
                <a:lnTo>
                  <a:pt x="828" y="129"/>
                </a:lnTo>
                <a:lnTo>
                  <a:pt x="830" y="129"/>
                </a:lnTo>
                <a:lnTo>
                  <a:pt x="832" y="129"/>
                </a:lnTo>
                <a:lnTo>
                  <a:pt x="833" y="129"/>
                </a:lnTo>
                <a:lnTo>
                  <a:pt x="836" y="129"/>
                </a:lnTo>
                <a:lnTo>
                  <a:pt x="837" y="129"/>
                </a:lnTo>
                <a:lnTo>
                  <a:pt x="838" y="129"/>
                </a:lnTo>
                <a:lnTo>
                  <a:pt x="839" y="129"/>
                </a:lnTo>
                <a:lnTo>
                  <a:pt x="842" y="129"/>
                </a:lnTo>
                <a:lnTo>
                  <a:pt x="843" y="131"/>
                </a:lnTo>
                <a:lnTo>
                  <a:pt x="844" y="131"/>
                </a:lnTo>
                <a:lnTo>
                  <a:pt x="846" y="131"/>
                </a:lnTo>
                <a:lnTo>
                  <a:pt x="846" y="132"/>
                </a:lnTo>
                <a:lnTo>
                  <a:pt x="847" y="133"/>
                </a:lnTo>
                <a:lnTo>
                  <a:pt x="847" y="134"/>
                </a:lnTo>
                <a:lnTo>
                  <a:pt x="848" y="134"/>
                </a:lnTo>
                <a:lnTo>
                  <a:pt x="848" y="133"/>
                </a:lnTo>
                <a:lnTo>
                  <a:pt x="849" y="132"/>
                </a:lnTo>
                <a:lnTo>
                  <a:pt x="851" y="131"/>
                </a:lnTo>
                <a:lnTo>
                  <a:pt x="853" y="127"/>
                </a:lnTo>
                <a:lnTo>
                  <a:pt x="858" y="122"/>
                </a:lnTo>
                <a:lnTo>
                  <a:pt x="863" y="116"/>
                </a:lnTo>
                <a:lnTo>
                  <a:pt x="876" y="108"/>
                </a:lnTo>
                <a:lnTo>
                  <a:pt x="880" y="106"/>
                </a:lnTo>
                <a:lnTo>
                  <a:pt x="889" y="101"/>
                </a:lnTo>
                <a:lnTo>
                  <a:pt x="899" y="96"/>
                </a:lnTo>
                <a:lnTo>
                  <a:pt x="901" y="95"/>
                </a:lnTo>
                <a:lnTo>
                  <a:pt x="897" y="85"/>
                </a:lnTo>
                <a:lnTo>
                  <a:pt x="899" y="85"/>
                </a:lnTo>
                <a:lnTo>
                  <a:pt x="903" y="83"/>
                </a:lnTo>
                <a:lnTo>
                  <a:pt x="910" y="81"/>
                </a:lnTo>
                <a:lnTo>
                  <a:pt x="918" y="78"/>
                </a:lnTo>
                <a:lnTo>
                  <a:pt x="928" y="75"/>
                </a:lnTo>
                <a:lnTo>
                  <a:pt x="940" y="70"/>
                </a:lnTo>
                <a:lnTo>
                  <a:pt x="948" y="68"/>
                </a:lnTo>
                <a:lnTo>
                  <a:pt x="960" y="63"/>
                </a:lnTo>
                <a:lnTo>
                  <a:pt x="980" y="54"/>
                </a:lnTo>
                <a:lnTo>
                  <a:pt x="987" y="49"/>
                </a:lnTo>
                <a:lnTo>
                  <a:pt x="998" y="43"/>
                </a:lnTo>
                <a:lnTo>
                  <a:pt x="1003" y="41"/>
                </a:lnTo>
                <a:lnTo>
                  <a:pt x="1009" y="37"/>
                </a:lnTo>
                <a:lnTo>
                  <a:pt x="1017" y="32"/>
                </a:lnTo>
                <a:lnTo>
                  <a:pt x="1024" y="25"/>
                </a:lnTo>
                <a:lnTo>
                  <a:pt x="1033" y="17"/>
                </a:lnTo>
                <a:lnTo>
                  <a:pt x="1049" y="0"/>
                </a:lnTo>
                <a:lnTo>
                  <a:pt x="1051" y="3"/>
                </a:lnTo>
                <a:lnTo>
                  <a:pt x="1058" y="9"/>
                </a:lnTo>
                <a:lnTo>
                  <a:pt x="1062" y="11"/>
                </a:lnTo>
                <a:lnTo>
                  <a:pt x="1070" y="16"/>
                </a:lnTo>
                <a:lnTo>
                  <a:pt x="1076" y="22"/>
                </a:lnTo>
                <a:lnTo>
                  <a:pt x="1082" y="28"/>
                </a:lnTo>
                <a:lnTo>
                  <a:pt x="1089" y="37"/>
                </a:lnTo>
                <a:lnTo>
                  <a:pt x="1104" y="54"/>
                </a:lnTo>
                <a:lnTo>
                  <a:pt x="1118" y="69"/>
                </a:lnTo>
                <a:lnTo>
                  <a:pt x="1127" y="79"/>
                </a:lnTo>
                <a:lnTo>
                  <a:pt x="1129" y="81"/>
                </a:lnTo>
                <a:lnTo>
                  <a:pt x="1131" y="101"/>
                </a:lnTo>
                <a:lnTo>
                  <a:pt x="1131" y="103"/>
                </a:lnTo>
                <a:lnTo>
                  <a:pt x="1132" y="106"/>
                </a:lnTo>
                <a:close/>
              </a:path>
            </a:pathLst>
          </a:custGeom>
          <a:solidFill>
            <a:srgbClr val="C3B996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8D07B4E9-FD42-6929-5BF4-00470705D2C2}"/>
              </a:ext>
            </a:extLst>
          </p:cNvPr>
          <p:cNvSpPr>
            <a:spLocks/>
          </p:cNvSpPr>
          <p:nvPr/>
        </p:nvSpPr>
        <p:spPr bwMode="auto">
          <a:xfrm>
            <a:off x="5220153" y="1203598"/>
            <a:ext cx="2376183" cy="3469432"/>
          </a:xfrm>
          <a:custGeom>
            <a:avLst/>
            <a:gdLst>
              <a:gd name="T0" fmla="*/ 1355 w 2806"/>
              <a:gd name="T1" fmla="*/ 15 h 4097"/>
              <a:gd name="T2" fmla="*/ 1440 w 2806"/>
              <a:gd name="T3" fmla="*/ 89 h 4097"/>
              <a:gd name="T4" fmla="*/ 1533 w 2806"/>
              <a:gd name="T5" fmla="*/ 261 h 4097"/>
              <a:gd name="T6" fmla="*/ 1564 w 2806"/>
              <a:gd name="T7" fmla="*/ 392 h 4097"/>
              <a:gd name="T8" fmla="*/ 1548 w 2806"/>
              <a:gd name="T9" fmla="*/ 521 h 4097"/>
              <a:gd name="T10" fmla="*/ 1586 w 2806"/>
              <a:gd name="T11" fmla="*/ 505 h 4097"/>
              <a:gd name="T12" fmla="*/ 1638 w 2806"/>
              <a:gd name="T13" fmla="*/ 437 h 4097"/>
              <a:gd name="T14" fmla="*/ 1840 w 2806"/>
              <a:gd name="T15" fmla="*/ 293 h 4097"/>
              <a:gd name="T16" fmla="*/ 2005 w 2806"/>
              <a:gd name="T17" fmla="*/ 167 h 4097"/>
              <a:gd name="T18" fmla="*/ 2188 w 2806"/>
              <a:gd name="T19" fmla="*/ 293 h 4097"/>
              <a:gd name="T20" fmla="*/ 2256 w 2806"/>
              <a:gd name="T21" fmla="*/ 372 h 4097"/>
              <a:gd name="T22" fmla="*/ 2214 w 2806"/>
              <a:gd name="T23" fmla="*/ 635 h 4097"/>
              <a:gd name="T24" fmla="*/ 2136 w 2806"/>
              <a:gd name="T25" fmla="*/ 678 h 4097"/>
              <a:gd name="T26" fmla="*/ 2027 w 2806"/>
              <a:gd name="T27" fmla="*/ 731 h 4097"/>
              <a:gd name="T28" fmla="*/ 1910 w 2806"/>
              <a:gd name="T29" fmla="*/ 840 h 4097"/>
              <a:gd name="T30" fmla="*/ 1636 w 2806"/>
              <a:gd name="T31" fmla="*/ 1005 h 4097"/>
              <a:gd name="T32" fmla="*/ 1629 w 2806"/>
              <a:gd name="T33" fmla="*/ 1145 h 4097"/>
              <a:gd name="T34" fmla="*/ 1756 w 2806"/>
              <a:gd name="T35" fmla="*/ 1223 h 4097"/>
              <a:gd name="T36" fmla="*/ 2534 w 2806"/>
              <a:gd name="T37" fmla="*/ 1359 h 4097"/>
              <a:gd name="T38" fmla="*/ 2445 w 2806"/>
              <a:gd name="T39" fmla="*/ 1513 h 4097"/>
              <a:gd name="T40" fmla="*/ 2323 w 2806"/>
              <a:gd name="T41" fmla="*/ 1730 h 4097"/>
              <a:gd name="T42" fmla="*/ 2651 w 2806"/>
              <a:gd name="T43" fmla="*/ 2296 h 4097"/>
              <a:gd name="T44" fmla="*/ 2410 w 2806"/>
              <a:gd name="T45" fmla="*/ 2515 h 4097"/>
              <a:gd name="T46" fmla="*/ 2336 w 2806"/>
              <a:gd name="T47" fmla="*/ 2613 h 4097"/>
              <a:gd name="T48" fmla="*/ 2204 w 2806"/>
              <a:gd name="T49" fmla="*/ 2806 h 4097"/>
              <a:gd name="T50" fmla="*/ 2048 w 2806"/>
              <a:gd name="T51" fmla="*/ 2987 h 4097"/>
              <a:gd name="T52" fmla="*/ 2131 w 2806"/>
              <a:gd name="T53" fmla="*/ 3304 h 4097"/>
              <a:gd name="T54" fmla="*/ 1720 w 2806"/>
              <a:gd name="T55" fmla="*/ 3393 h 4097"/>
              <a:gd name="T56" fmla="*/ 1404 w 2806"/>
              <a:gd name="T57" fmla="*/ 3517 h 4097"/>
              <a:gd name="T58" fmla="*/ 1249 w 2806"/>
              <a:gd name="T59" fmla="*/ 3741 h 4097"/>
              <a:gd name="T60" fmla="*/ 983 w 2806"/>
              <a:gd name="T61" fmla="*/ 3897 h 4097"/>
              <a:gd name="T62" fmla="*/ 966 w 2806"/>
              <a:gd name="T63" fmla="*/ 3990 h 4097"/>
              <a:gd name="T64" fmla="*/ 881 w 2806"/>
              <a:gd name="T65" fmla="*/ 4031 h 4097"/>
              <a:gd name="T66" fmla="*/ 751 w 2806"/>
              <a:gd name="T67" fmla="*/ 4059 h 4097"/>
              <a:gd name="T68" fmla="*/ 651 w 2806"/>
              <a:gd name="T69" fmla="*/ 4071 h 4097"/>
              <a:gd name="T70" fmla="*/ 571 w 2806"/>
              <a:gd name="T71" fmla="*/ 4097 h 4097"/>
              <a:gd name="T72" fmla="*/ 587 w 2806"/>
              <a:gd name="T73" fmla="*/ 4021 h 4097"/>
              <a:gd name="T74" fmla="*/ 729 w 2806"/>
              <a:gd name="T75" fmla="*/ 3937 h 4097"/>
              <a:gd name="T76" fmla="*/ 700 w 2806"/>
              <a:gd name="T77" fmla="*/ 3821 h 4097"/>
              <a:gd name="T78" fmla="*/ 651 w 2806"/>
              <a:gd name="T79" fmla="*/ 3719 h 4097"/>
              <a:gd name="T80" fmla="*/ 691 w 2806"/>
              <a:gd name="T81" fmla="*/ 3609 h 4097"/>
              <a:gd name="T82" fmla="*/ 764 w 2806"/>
              <a:gd name="T83" fmla="*/ 3508 h 4097"/>
              <a:gd name="T84" fmla="*/ 753 w 2806"/>
              <a:gd name="T85" fmla="*/ 3276 h 4097"/>
              <a:gd name="T86" fmla="*/ 646 w 2806"/>
              <a:gd name="T87" fmla="*/ 3153 h 4097"/>
              <a:gd name="T88" fmla="*/ 532 w 2806"/>
              <a:gd name="T89" fmla="*/ 3263 h 4097"/>
              <a:gd name="T90" fmla="*/ 427 w 2806"/>
              <a:gd name="T91" fmla="*/ 3301 h 4097"/>
              <a:gd name="T92" fmla="*/ 324 w 2806"/>
              <a:gd name="T93" fmla="*/ 3175 h 4097"/>
              <a:gd name="T94" fmla="*/ 190 w 2806"/>
              <a:gd name="T95" fmla="*/ 3233 h 4097"/>
              <a:gd name="T96" fmla="*/ 27 w 2806"/>
              <a:gd name="T97" fmla="*/ 2908 h 4097"/>
              <a:gd name="T98" fmla="*/ 134 w 2806"/>
              <a:gd name="T99" fmla="*/ 2620 h 4097"/>
              <a:gd name="T100" fmla="*/ 100 w 2806"/>
              <a:gd name="T101" fmla="*/ 2427 h 4097"/>
              <a:gd name="T102" fmla="*/ 193 w 2806"/>
              <a:gd name="T103" fmla="*/ 2248 h 4097"/>
              <a:gd name="T104" fmla="*/ 453 w 2806"/>
              <a:gd name="T105" fmla="*/ 2225 h 4097"/>
              <a:gd name="T106" fmla="*/ 656 w 2806"/>
              <a:gd name="T107" fmla="*/ 2141 h 4097"/>
              <a:gd name="T108" fmla="*/ 750 w 2806"/>
              <a:gd name="T109" fmla="*/ 1928 h 4097"/>
              <a:gd name="T110" fmla="*/ 1043 w 2806"/>
              <a:gd name="T111" fmla="*/ 1667 h 4097"/>
              <a:gd name="T112" fmla="*/ 1106 w 2806"/>
              <a:gd name="T113" fmla="*/ 1407 h 4097"/>
              <a:gd name="T114" fmla="*/ 1119 w 2806"/>
              <a:gd name="T115" fmla="*/ 1203 h 4097"/>
              <a:gd name="T116" fmla="*/ 1159 w 2806"/>
              <a:gd name="T117" fmla="*/ 1023 h 4097"/>
              <a:gd name="T118" fmla="*/ 1246 w 2806"/>
              <a:gd name="T119" fmla="*/ 766 h 4097"/>
              <a:gd name="T120" fmla="*/ 731 w 2806"/>
              <a:gd name="T121" fmla="*/ 227 h 4097"/>
              <a:gd name="T122" fmla="*/ 844 w 2806"/>
              <a:gd name="T123" fmla="*/ 131 h 4097"/>
              <a:gd name="T124" fmla="*/ 1051 w 2806"/>
              <a:gd name="T125" fmla="*/ 3 h 40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4097">
                <a:moveTo>
                  <a:pt x="1132" y="106"/>
                </a:moveTo>
                <a:lnTo>
                  <a:pt x="1132" y="107"/>
                </a:lnTo>
                <a:lnTo>
                  <a:pt x="1134" y="107"/>
                </a:lnTo>
                <a:lnTo>
                  <a:pt x="1135" y="107"/>
                </a:lnTo>
                <a:lnTo>
                  <a:pt x="1143" y="105"/>
                </a:lnTo>
                <a:lnTo>
                  <a:pt x="1152" y="103"/>
                </a:lnTo>
                <a:lnTo>
                  <a:pt x="1178" y="100"/>
                </a:lnTo>
                <a:lnTo>
                  <a:pt x="1205" y="100"/>
                </a:lnTo>
                <a:lnTo>
                  <a:pt x="1226" y="91"/>
                </a:lnTo>
                <a:lnTo>
                  <a:pt x="1246" y="87"/>
                </a:lnTo>
                <a:lnTo>
                  <a:pt x="1266" y="80"/>
                </a:lnTo>
                <a:lnTo>
                  <a:pt x="1269" y="84"/>
                </a:lnTo>
                <a:lnTo>
                  <a:pt x="1270" y="85"/>
                </a:lnTo>
                <a:lnTo>
                  <a:pt x="1297" y="70"/>
                </a:lnTo>
                <a:lnTo>
                  <a:pt x="1298" y="69"/>
                </a:lnTo>
                <a:lnTo>
                  <a:pt x="1300" y="68"/>
                </a:lnTo>
                <a:lnTo>
                  <a:pt x="1301" y="67"/>
                </a:lnTo>
                <a:lnTo>
                  <a:pt x="1302" y="65"/>
                </a:lnTo>
                <a:lnTo>
                  <a:pt x="1306" y="65"/>
                </a:lnTo>
                <a:lnTo>
                  <a:pt x="1317" y="65"/>
                </a:lnTo>
                <a:lnTo>
                  <a:pt x="1328" y="57"/>
                </a:lnTo>
                <a:lnTo>
                  <a:pt x="1329" y="55"/>
                </a:lnTo>
                <a:lnTo>
                  <a:pt x="1332" y="52"/>
                </a:lnTo>
                <a:lnTo>
                  <a:pt x="1334" y="51"/>
                </a:lnTo>
                <a:lnTo>
                  <a:pt x="1339" y="47"/>
                </a:lnTo>
                <a:lnTo>
                  <a:pt x="1340" y="44"/>
                </a:lnTo>
                <a:lnTo>
                  <a:pt x="1340" y="43"/>
                </a:lnTo>
                <a:lnTo>
                  <a:pt x="1343" y="37"/>
                </a:lnTo>
                <a:lnTo>
                  <a:pt x="1345" y="32"/>
                </a:lnTo>
                <a:lnTo>
                  <a:pt x="1345" y="30"/>
                </a:lnTo>
                <a:lnTo>
                  <a:pt x="1346" y="27"/>
                </a:lnTo>
                <a:lnTo>
                  <a:pt x="1348" y="25"/>
                </a:lnTo>
                <a:lnTo>
                  <a:pt x="1349" y="23"/>
                </a:lnTo>
                <a:lnTo>
                  <a:pt x="1351" y="20"/>
                </a:lnTo>
                <a:lnTo>
                  <a:pt x="1355" y="15"/>
                </a:lnTo>
                <a:lnTo>
                  <a:pt x="1356" y="12"/>
                </a:lnTo>
                <a:lnTo>
                  <a:pt x="1360" y="12"/>
                </a:lnTo>
                <a:lnTo>
                  <a:pt x="1364" y="14"/>
                </a:lnTo>
                <a:lnTo>
                  <a:pt x="1369" y="14"/>
                </a:lnTo>
                <a:lnTo>
                  <a:pt x="1372" y="14"/>
                </a:lnTo>
                <a:lnTo>
                  <a:pt x="1373" y="14"/>
                </a:lnTo>
                <a:lnTo>
                  <a:pt x="1375" y="15"/>
                </a:lnTo>
                <a:lnTo>
                  <a:pt x="1377" y="16"/>
                </a:lnTo>
                <a:lnTo>
                  <a:pt x="1378" y="16"/>
                </a:lnTo>
                <a:lnTo>
                  <a:pt x="1378" y="17"/>
                </a:lnTo>
                <a:lnTo>
                  <a:pt x="1381" y="20"/>
                </a:lnTo>
                <a:lnTo>
                  <a:pt x="1382" y="22"/>
                </a:lnTo>
                <a:lnTo>
                  <a:pt x="1382" y="23"/>
                </a:lnTo>
                <a:lnTo>
                  <a:pt x="1383" y="27"/>
                </a:lnTo>
                <a:lnTo>
                  <a:pt x="1385" y="39"/>
                </a:lnTo>
                <a:lnTo>
                  <a:pt x="1385" y="43"/>
                </a:lnTo>
                <a:lnTo>
                  <a:pt x="1386" y="47"/>
                </a:lnTo>
                <a:lnTo>
                  <a:pt x="1387" y="51"/>
                </a:lnTo>
                <a:lnTo>
                  <a:pt x="1391" y="57"/>
                </a:lnTo>
                <a:lnTo>
                  <a:pt x="1393" y="60"/>
                </a:lnTo>
                <a:lnTo>
                  <a:pt x="1402" y="69"/>
                </a:lnTo>
                <a:lnTo>
                  <a:pt x="1405" y="71"/>
                </a:lnTo>
                <a:lnTo>
                  <a:pt x="1408" y="75"/>
                </a:lnTo>
                <a:lnTo>
                  <a:pt x="1410" y="78"/>
                </a:lnTo>
                <a:lnTo>
                  <a:pt x="1413" y="81"/>
                </a:lnTo>
                <a:lnTo>
                  <a:pt x="1414" y="83"/>
                </a:lnTo>
                <a:lnTo>
                  <a:pt x="1415" y="85"/>
                </a:lnTo>
                <a:lnTo>
                  <a:pt x="1418" y="86"/>
                </a:lnTo>
                <a:lnTo>
                  <a:pt x="1420" y="86"/>
                </a:lnTo>
                <a:lnTo>
                  <a:pt x="1423" y="86"/>
                </a:lnTo>
                <a:lnTo>
                  <a:pt x="1431" y="84"/>
                </a:lnTo>
                <a:lnTo>
                  <a:pt x="1436" y="83"/>
                </a:lnTo>
                <a:lnTo>
                  <a:pt x="1440" y="85"/>
                </a:lnTo>
                <a:lnTo>
                  <a:pt x="1440" y="86"/>
                </a:lnTo>
                <a:lnTo>
                  <a:pt x="1440" y="89"/>
                </a:lnTo>
                <a:lnTo>
                  <a:pt x="1439" y="90"/>
                </a:lnTo>
                <a:lnTo>
                  <a:pt x="1437" y="92"/>
                </a:lnTo>
                <a:lnTo>
                  <a:pt x="1429" y="100"/>
                </a:lnTo>
                <a:lnTo>
                  <a:pt x="1425" y="106"/>
                </a:lnTo>
                <a:lnTo>
                  <a:pt x="1426" y="110"/>
                </a:lnTo>
                <a:lnTo>
                  <a:pt x="1428" y="111"/>
                </a:lnTo>
                <a:lnTo>
                  <a:pt x="1429" y="113"/>
                </a:lnTo>
                <a:lnTo>
                  <a:pt x="1435" y="116"/>
                </a:lnTo>
                <a:lnTo>
                  <a:pt x="1445" y="118"/>
                </a:lnTo>
                <a:lnTo>
                  <a:pt x="1451" y="121"/>
                </a:lnTo>
                <a:lnTo>
                  <a:pt x="1455" y="122"/>
                </a:lnTo>
                <a:lnTo>
                  <a:pt x="1458" y="126"/>
                </a:lnTo>
                <a:lnTo>
                  <a:pt x="1461" y="128"/>
                </a:lnTo>
                <a:lnTo>
                  <a:pt x="1463" y="132"/>
                </a:lnTo>
                <a:lnTo>
                  <a:pt x="1467" y="138"/>
                </a:lnTo>
                <a:lnTo>
                  <a:pt x="1472" y="142"/>
                </a:lnTo>
                <a:lnTo>
                  <a:pt x="1478" y="148"/>
                </a:lnTo>
                <a:lnTo>
                  <a:pt x="1482" y="151"/>
                </a:lnTo>
                <a:lnTo>
                  <a:pt x="1487" y="154"/>
                </a:lnTo>
                <a:lnTo>
                  <a:pt x="1493" y="158"/>
                </a:lnTo>
                <a:lnTo>
                  <a:pt x="1503" y="161"/>
                </a:lnTo>
                <a:lnTo>
                  <a:pt x="1504" y="163"/>
                </a:lnTo>
                <a:lnTo>
                  <a:pt x="1505" y="165"/>
                </a:lnTo>
                <a:lnTo>
                  <a:pt x="1508" y="170"/>
                </a:lnTo>
                <a:lnTo>
                  <a:pt x="1508" y="175"/>
                </a:lnTo>
                <a:lnTo>
                  <a:pt x="1508" y="191"/>
                </a:lnTo>
                <a:lnTo>
                  <a:pt x="1508" y="196"/>
                </a:lnTo>
                <a:lnTo>
                  <a:pt x="1510" y="202"/>
                </a:lnTo>
                <a:lnTo>
                  <a:pt x="1515" y="212"/>
                </a:lnTo>
                <a:lnTo>
                  <a:pt x="1521" y="220"/>
                </a:lnTo>
                <a:lnTo>
                  <a:pt x="1526" y="230"/>
                </a:lnTo>
                <a:lnTo>
                  <a:pt x="1529" y="236"/>
                </a:lnTo>
                <a:lnTo>
                  <a:pt x="1531" y="243"/>
                </a:lnTo>
                <a:lnTo>
                  <a:pt x="1532" y="248"/>
                </a:lnTo>
                <a:lnTo>
                  <a:pt x="1533" y="261"/>
                </a:lnTo>
                <a:lnTo>
                  <a:pt x="1533" y="272"/>
                </a:lnTo>
                <a:lnTo>
                  <a:pt x="1535" y="276"/>
                </a:lnTo>
                <a:lnTo>
                  <a:pt x="1536" y="281"/>
                </a:lnTo>
                <a:lnTo>
                  <a:pt x="1538" y="283"/>
                </a:lnTo>
                <a:lnTo>
                  <a:pt x="1541" y="286"/>
                </a:lnTo>
                <a:lnTo>
                  <a:pt x="1547" y="288"/>
                </a:lnTo>
                <a:lnTo>
                  <a:pt x="1548" y="289"/>
                </a:lnTo>
                <a:lnTo>
                  <a:pt x="1548" y="291"/>
                </a:lnTo>
                <a:lnTo>
                  <a:pt x="1548" y="293"/>
                </a:lnTo>
                <a:lnTo>
                  <a:pt x="1545" y="299"/>
                </a:lnTo>
                <a:lnTo>
                  <a:pt x="1541" y="304"/>
                </a:lnTo>
                <a:lnTo>
                  <a:pt x="1537" y="307"/>
                </a:lnTo>
                <a:lnTo>
                  <a:pt x="1533" y="312"/>
                </a:lnTo>
                <a:lnTo>
                  <a:pt x="1532" y="314"/>
                </a:lnTo>
                <a:lnTo>
                  <a:pt x="1530" y="318"/>
                </a:lnTo>
                <a:lnTo>
                  <a:pt x="1527" y="325"/>
                </a:lnTo>
                <a:lnTo>
                  <a:pt x="1527" y="330"/>
                </a:lnTo>
                <a:lnTo>
                  <a:pt x="1526" y="339"/>
                </a:lnTo>
                <a:lnTo>
                  <a:pt x="1526" y="345"/>
                </a:lnTo>
                <a:lnTo>
                  <a:pt x="1527" y="350"/>
                </a:lnTo>
                <a:lnTo>
                  <a:pt x="1527" y="355"/>
                </a:lnTo>
                <a:lnTo>
                  <a:pt x="1527" y="358"/>
                </a:lnTo>
                <a:lnTo>
                  <a:pt x="1530" y="366"/>
                </a:lnTo>
                <a:lnTo>
                  <a:pt x="1530" y="371"/>
                </a:lnTo>
                <a:lnTo>
                  <a:pt x="1531" y="374"/>
                </a:lnTo>
                <a:lnTo>
                  <a:pt x="1532" y="379"/>
                </a:lnTo>
                <a:lnTo>
                  <a:pt x="1532" y="382"/>
                </a:lnTo>
                <a:lnTo>
                  <a:pt x="1532" y="383"/>
                </a:lnTo>
                <a:lnTo>
                  <a:pt x="1535" y="385"/>
                </a:lnTo>
                <a:lnTo>
                  <a:pt x="1537" y="387"/>
                </a:lnTo>
                <a:lnTo>
                  <a:pt x="1542" y="388"/>
                </a:lnTo>
                <a:lnTo>
                  <a:pt x="1546" y="389"/>
                </a:lnTo>
                <a:lnTo>
                  <a:pt x="1553" y="390"/>
                </a:lnTo>
                <a:lnTo>
                  <a:pt x="1559" y="392"/>
                </a:lnTo>
                <a:lnTo>
                  <a:pt x="1564" y="392"/>
                </a:lnTo>
                <a:lnTo>
                  <a:pt x="1567" y="392"/>
                </a:lnTo>
                <a:lnTo>
                  <a:pt x="1569" y="393"/>
                </a:lnTo>
                <a:lnTo>
                  <a:pt x="1569" y="395"/>
                </a:lnTo>
                <a:lnTo>
                  <a:pt x="1569" y="398"/>
                </a:lnTo>
                <a:lnTo>
                  <a:pt x="1569" y="400"/>
                </a:lnTo>
                <a:lnTo>
                  <a:pt x="1567" y="404"/>
                </a:lnTo>
                <a:lnTo>
                  <a:pt x="1564" y="406"/>
                </a:lnTo>
                <a:lnTo>
                  <a:pt x="1557" y="416"/>
                </a:lnTo>
                <a:lnTo>
                  <a:pt x="1553" y="424"/>
                </a:lnTo>
                <a:lnTo>
                  <a:pt x="1551" y="427"/>
                </a:lnTo>
                <a:lnTo>
                  <a:pt x="1548" y="433"/>
                </a:lnTo>
                <a:lnTo>
                  <a:pt x="1546" y="438"/>
                </a:lnTo>
                <a:lnTo>
                  <a:pt x="1543" y="445"/>
                </a:lnTo>
                <a:lnTo>
                  <a:pt x="1538" y="457"/>
                </a:lnTo>
                <a:lnTo>
                  <a:pt x="1533" y="470"/>
                </a:lnTo>
                <a:lnTo>
                  <a:pt x="1519" y="489"/>
                </a:lnTo>
                <a:lnTo>
                  <a:pt x="1516" y="493"/>
                </a:lnTo>
                <a:lnTo>
                  <a:pt x="1515" y="494"/>
                </a:lnTo>
                <a:lnTo>
                  <a:pt x="1515" y="499"/>
                </a:lnTo>
                <a:lnTo>
                  <a:pt x="1515" y="502"/>
                </a:lnTo>
                <a:lnTo>
                  <a:pt x="1515" y="504"/>
                </a:lnTo>
                <a:lnTo>
                  <a:pt x="1520" y="516"/>
                </a:lnTo>
                <a:lnTo>
                  <a:pt x="1520" y="518"/>
                </a:lnTo>
                <a:lnTo>
                  <a:pt x="1520" y="521"/>
                </a:lnTo>
                <a:lnTo>
                  <a:pt x="1519" y="525"/>
                </a:lnTo>
                <a:lnTo>
                  <a:pt x="1517" y="527"/>
                </a:lnTo>
                <a:lnTo>
                  <a:pt x="1515" y="529"/>
                </a:lnTo>
                <a:lnTo>
                  <a:pt x="1527" y="533"/>
                </a:lnTo>
                <a:lnTo>
                  <a:pt x="1527" y="529"/>
                </a:lnTo>
                <a:lnTo>
                  <a:pt x="1529" y="529"/>
                </a:lnTo>
                <a:lnTo>
                  <a:pt x="1531" y="528"/>
                </a:lnTo>
                <a:lnTo>
                  <a:pt x="1536" y="526"/>
                </a:lnTo>
                <a:lnTo>
                  <a:pt x="1546" y="522"/>
                </a:lnTo>
                <a:lnTo>
                  <a:pt x="1547" y="522"/>
                </a:lnTo>
                <a:lnTo>
                  <a:pt x="1548" y="521"/>
                </a:lnTo>
                <a:lnTo>
                  <a:pt x="1549" y="521"/>
                </a:lnTo>
                <a:lnTo>
                  <a:pt x="1551" y="521"/>
                </a:lnTo>
                <a:lnTo>
                  <a:pt x="1552" y="521"/>
                </a:lnTo>
                <a:lnTo>
                  <a:pt x="1553" y="521"/>
                </a:lnTo>
                <a:lnTo>
                  <a:pt x="1554" y="521"/>
                </a:lnTo>
                <a:lnTo>
                  <a:pt x="1556" y="521"/>
                </a:lnTo>
                <a:lnTo>
                  <a:pt x="1561" y="522"/>
                </a:lnTo>
                <a:lnTo>
                  <a:pt x="1562" y="522"/>
                </a:lnTo>
                <a:lnTo>
                  <a:pt x="1563" y="522"/>
                </a:lnTo>
                <a:lnTo>
                  <a:pt x="1564" y="522"/>
                </a:lnTo>
                <a:lnTo>
                  <a:pt x="1565" y="522"/>
                </a:lnTo>
                <a:lnTo>
                  <a:pt x="1567" y="522"/>
                </a:lnTo>
                <a:lnTo>
                  <a:pt x="1568" y="521"/>
                </a:lnTo>
                <a:lnTo>
                  <a:pt x="1569" y="521"/>
                </a:lnTo>
                <a:lnTo>
                  <a:pt x="1570" y="521"/>
                </a:lnTo>
                <a:lnTo>
                  <a:pt x="1572" y="520"/>
                </a:lnTo>
                <a:lnTo>
                  <a:pt x="1573" y="520"/>
                </a:lnTo>
                <a:lnTo>
                  <a:pt x="1574" y="518"/>
                </a:lnTo>
                <a:lnTo>
                  <a:pt x="1575" y="518"/>
                </a:lnTo>
                <a:lnTo>
                  <a:pt x="1575" y="517"/>
                </a:lnTo>
                <a:lnTo>
                  <a:pt x="1577" y="517"/>
                </a:lnTo>
                <a:lnTo>
                  <a:pt x="1578" y="516"/>
                </a:lnTo>
                <a:lnTo>
                  <a:pt x="1579" y="515"/>
                </a:lnTo>
                <a:lnTo>
                  <a:pt x="1580" y="513"/>
                </a:lnTo>
                <a:lnTo>
                  <a:pt x="1581" y="513"/>
                </a:lnTo>
                <a:lnTo>
                  <a:pt x="1581" y="512"/>
                </a:lnTo>
                <a:lnTo>
                  <a:pt x="1583" y="512"/>
                </a:lnTo>
                <a:lnTo>
                  <a:pt x="1583" y="511"/>
                </a:lnTo>
                <a:lnTo>
                  <a:pt x="1584" y="510"/>
                </a:lnTo>
                <a:lnTo>
                  <a:pt x="1584" y="509"/>
                </a:lnTo>
                <a:lnTo>
                  <a:pt x="1584" y="507"/>
                </a:lnTo>
                <a:lnTo>
                  <a:pt x="1585" y="507"/>
                </a:lnTo>
                <a:lnTo>
                  <a:pt x="1585" y="506"/>
                </a:lnTo>
                <a:lnTo>
                  <a:pt x="1585" y="505"/>
                </a:lnTo>
                <a:lnTo>
                  <a:pt x="1586" y="505"/>
                </a:lnTo>
                <a:lnTo>
                  <a:pt x="1589" y="497"/>
                </a:lnTo>
                <a:lnTo>
                  <a:pt x="1589" y="496"/>
                </a:lnTo>
                <a:lnTo>
                  <a:pt x="1590" y="495"/>
                </a:lnTo>
                <a:lnTo>
                  <a:pt x="1590" y="494"/>
                </a:lnTo>
                <a:lnTo>
                  <a:pt x="1591" y="493"/>
                </a:lnTo>
                <a:lnTo>
                  <a:pt x="1591" y="491"/>
                </a:lnTo>
                <a:lnTo>
                  <a:pt x="1593" y="490"/>
                </a:lnTo>
                <a:lnTo>
                  <a:pt x="1594" y="489"/>
                </a:lnTo>
                <a:lnTo>
                  <a:pt x="1595" y="489"/>
                </a:lnTo>
                <a:lnTo>
                  <a:pt x="1599" y="489"/>
                </a:lnTo>
                <a:lnTo>
                  <a:pt x="1600" y="489"/>
                </a:lnTo>
                <a:lnTo>
                  <a:pt x="1600" y="488"/>
                </a:lnTo>
                <a:lnTo>
                  <a:pt x="1601" y="488"/>
                </a:lnTo>
                <a:lnTo>
                  <a:pt x="1602" y="488"/>
                </a:lnTo>
                <a:lnTo>
                  <a:pt x="1604" y="488"/>
                </a:lnTo>
                <a:lnTo>
                  <a:pt x="1604" y="486"/>
                </a:lnTo>
                <a:lnTo>
                  <a:pt x="1605" y="486"/>
                </a:lnTo>
                <a:lnTo>
                  <a:pt x="1610" y="481"/>
                </a:lnTo>
                <a:lnTo>
                  <a:pt x="1604" y="469"/>
                </a:lnTo>
                <a:lnTo>
                  <a:pt x="1612" y="463"/>
                </a:lnTo>
                <a:lnTo>
                  <a:pt x="1615" y="462"/>
                </a:lnTo>
                <a:lnTo>
                  <a:pt x="1617" y="461"/>
                </a:lnTo>
                <a:lnTo>
                  <a:pt x="1617" y="459"/>
                </a:lnTo>
                <a:lnTo>
                  <a:pt x="1618" y="458"/>
                </a:lnTo>
                <a:lnTo>
                  <a:pt x="1620" y="457"/>
                </a:lnTo>
                <a:lnTo>
                  <a:pt x="1621" y="456"/>
                </a:lnTo>
                <a:lnTo>
                  <a:pt x="1622" y="454"/>
                </a:lnTo>
                <a:lnTo>
                  <a:pt x="1631" y="442"/>
                </a:lnTo>
                <a:lnTo>
                  <a:pt x="1632" y="441"/>
                </a:lnTo>
                <a:lnTo>
                  <a:pt x="1633" y="440"/>
                </a:lnTo>
                <a:lnTo>
                  <a:pt x="1634" y="438"/>
                </a:lnTo>
                <a:lnTo>
                  <a:pt x="1634" y="437"/>
                </a:lnTo>
                <a:lnTo>
                  <a:pt x="1636" y="437"/>
                </a:lnTo>
                <a:lnTo>
                  <a:pt x="1637" y="437"/>
                </a:lnTo>
                <a:lnTo>
                  <a:pt x="1638" y="437"/>
                </a:lnTo>
                <a:lnTo>
                  <a:pt x="1639" y="436"/>
                </a:lnTo>
                <a:lnTo>
                  <a:pt x="1641" y="437"/>
                </a:lnTo>
                <a:lnTo>
                  <a:pt x="1643" y="437"/>
                </a:lnTo>
                <a:lnTo>
                  <a:pt x="1644" y="437"/>
                </a:lnTo>
                <a:lnTo>
                  <a:pt x="1645" y="437"/>
                </a:lnTo>
                <a:lnTo>
                  <a:pt x="1647" y="436"/>
                </a:lnTo>
                <a:lnTo>
                  <a:pt x="1649" y="436"/>
                </a:lnTo>
                <a:lnTo>
                  <a:pt x="1652" y="435"/>
                </a:lnTo>
                <a:lnTo>
                  <a:pt x="1658" y="427"/>
                </a:lnTo>
                <a:lnTo>
                  <a:pt x="1674" y="417"/>
                </a:lnTo>
                <a:lnTo>
                  <a:pt x="1675" y="416"/>
                </a:lnTo>
                <a:lnTo>
                  <a:pt x="1680" y="409"/>
                </a:lnTo>
                <a:lnTo>
                  <a:pt x="1692" y="385"/>
                </a:lnTo>
                <a:lnTo>
                  <a:pt x="1693" y="387"/>
                </a:lnTo>
                <a:lnTo>
                  <a:pt x="1718" y="401"/>
                </a:lnTo>
                <a:lnTo>
                  <a:pt x="1725" y="405"/>
                </a:lnTo>
                <a:lnTo>
                  <a:pt x="1725" y="406"/>
                </a:lnTo>
                <a:lnTo>
                  <a:pt x="1736" y="401"/>
                </a:lnTo>
                <a:lnTo>
                  <a:pt x="1752" y="395"/>
                </a:lnTo>
                <a:lnTo>
                  <a:pt x="1755" y="394"/>
                </a:lnTo>
                <a:lnTo>
                  <a:pt x="1759" y="392"/>
                </a:lnTo>
                <a:lnTo>
                  <a:pt x="1767" y="383"/>
                </a:lnTo>
                <a:lnTo>
                  <a:pt x="1768" y="380"/>
                </a:lnTo>
                <a:lnTo>
                  <a:pt x="1788" y="356"/>
                </a:lnTo>
                <a:lnTo>
                  <a:pt x="1800" y="345"/>
                </a:lnTo>
                <a:lnTo>
                  <a:pt x="1807" y="339"/>
                </a:lnTo>
                <a:lnTo>
                  <a:pt x="1813" y="332"/>
                </a:lnTo>
                <a:lnTo>
                  <a:pt x="1828" y="310"/>
                </a:lnTo>
                <a:lnTo>
                  <a:pt x="1830" y="305"/>
                </a:lnTo>
                <a:lnTo>
                  <a:pt x="1831" y="303"/>
                </a:lnTo>
                <a:lnTo>
                  <a:pt x="1832" y="299"/>
                </a:lnTo>
                <a:lnTo>
                  <a:pt x="1834" y="297"/>
                </a:lnTo>
                <a:lnTo>
                  <a:pt x="1835" y="294"/>
                </a:lnTo>
                <a:lnTo>
                  <a:pt x="1836" y="291"/>
                </a:lnTo>
                <a:lnTo>
                  <a:pt x="1840" y="293"/>
                </a:lnTo>
                <a:lnTo>
                  <a:pt x="1848" y="283"/>
                </a:lnTo>
                <a:lnTo>
                  <a:pt x="1850" y="281"/>
                </a:lnTo>
                <a:lnTo>
                  <a:pt x="1851" y="280"/>
                </a:lnTo>
                <a:lnTo>
                  <a:pt x="1852" y="278"/>
                </a:lnTo>
                <a:lnTo>
                  <a:pt x="1851" y="277"/>
                </a:lnTo>
                <a:lnTo>
                  <a:pt x="1850" y="276"/>
                </a:lnTo>
                <a:lnTo>
                  <a:pt x="1845" y="270"/>
                </a:lnTo>
                <a:lnTo>
                  <a:pt x="1844" y="268"/>
                </a:lnTo>
                <a:lnTo>
                  <a:pt x="1845" y="267"/>
                </a:lnTo>
                <a:lnTo>
                  <a:pt x="1850" y="264"/>
                </a:lnTo>
                <a:lnTo>
                  <a:pt x="1876" y="254"/>
                </a:lnTo>
                <a:lnTo>
                  <a:pt x="1879" y="251"/>
                </a:lnTo>
                <a:lnTo>
                  <a:pt x="1885" y="244"/>
                </a:lnTo>
                <a:lnTo>
                  <a:pt x="1889" y="236"/>
                </a:lnTo>
                <a:lnTo>
                  <a:pt x="1896" y="230"/>
                </a:lnTo>
                <a:lnTo>
                  <a:pt x="1906" y="223"/>
                </a:lnTo>
                <a:lnTo>
                  <a:pt x="1912" y="218"/>
                </a:lnTo>
                <a:lnTo>
                  <a:pt x="1921" y="207"/>
                </a:lnTo>
                <a:lnTo>
                  <a:pt x="1921" y="206"/>
                </a:lnTo>
                <a:lnTo>
                  <a:pt x="1922" y="204"/>
                </a:lnTo>
                <a:lnTo>
                  <a:pt x="1925" y="202"/>
                </a:lnTo>
                <a:lnTo>
                  <a:pt x="1928" y="207"/>
                </a:lnTo>
                <a:lnTo>
                  <a:pt x="1931" y="204"/>
                </a:lnTo>
                <a:lnTo>
                  <a:pt x="1942" y="191"/>
                </a:lnTo>
                <a:lnTo>
                  <a:pt x="1949" y="175"/>
                </a:lnTo>
                <a:lnTo>
                  <a:pt x="1952" y="170"/>
                </a:lnTo>
                <a:lnTo>
                  <a:pt x="1963" y="176"/>
                </a:lnTo>
                <a:lnTo>
                  <a:pt x="1967" y="171"/>
                </a:lnTo>
                <a:lnTo>
                  <a:pt x="1991" y="154"/>
                </a:lnTo>
                <a:lnTo>
                  <a:pt x="1992" y="154"/>
                </a:lnTo>
                <a:lnTo>
                  <a:pt x="1996" y="154"/>
                </a:lnTo>
                <a:lnTo>
                  <a:pt x="2002" y="155"/>
                </a:lnTo>
                <a:lnTo>
                  <a:pt x="2003" y="156"/>
                </a:lnTo>
                <a:lnTo>
                  <a:pt x="2003" y="159"/>
                </a:lnTo>
                <a:lnTo>
                  <a:pt x="2005" y="167"/>
                </a:lnTo>
                <a:lnTo>
                  <a:pt x="2006" y="175"/>
                </a:lnTo>
                <a:lnTo>
                  <a:pt x="2007" y="182"/>
                </a:lnTo>
                <a:lnTo>
                  <a:pt x="2010" y="191"/>
                </a:lnTo>
                <a:lnTo>
                  <a:pt x="2012" y="206"/>
                </a:lnTo>
                <a:lnTo>
                  <a:pt x="2013" y="209"/>
                </a:lnTo>
                <a:lnTo>
                  <a:pt x="2015" y="217"/>
                </a:lnTo>
                <a:lnTo>
                  <a:pt x="2017" y="227"/>
                </a:lnTo>
                <a:lnTo>
                  <a:pt x="2018" y="230"/>
                </a:lnTo>
                <a:lnTo>
                  <a:pt x="2018" y="232"/>
                </a:lnTo>
                <a:lnTo>
                  <a:pt x="2021" y="236"/>
                </a:lnTo>
                <a:lnTo>
                  <a:pt x="2022" y="239"/>
                </a:lnTo>
                <a:lnTo>
                  <a:pt x="2023" y="245"/>
                </a:lnTo>
                <a:lnTo>
                  <a:pt x="2023" y="246"/>
                </a:lnTo>
                <a:lnTo>
                  <a:pt x="2026" y="252"/>
                </a:lnTo>
                <a:lnTo>
                  <a:pt x="2027" y="254"/>
                </a:lnTo>
                <a:lnTo>
                  <a:pt x="2027" y="259"/>
                </a:lnTo>
                <a:lnTo>
                  <a:pt x="2028" y="260"/>
                </a:lnTo>
                <a:lnTo>
                  <a:pt x="2029" y="265"/>
                </a:lnTo>
                <a:lnTo>
                  <a:pt x="2031" y="267"/>
                </a:lnTo>
                <a:lnTo>
                  <a:pt x="2033" y="271"/>
                </a:lnTo>
                <a:lnTo>
                  <a:pt x="2034" y="275"/>
                </a:lnTo>
                <a:lnTo>
                  <a:pt x="2035" y="276"/>
                </a:lnTo>
                <a:lnTo>
                  <a:pt x="2075" y="271"/>
                </a:lnTo>
                <a:lnTo>
                  <a:pt x="2081" y="289"/>
                </a:lnTo>
                <a:lnTo>
                  <a:pt x="2096" y="287"/>
                </a:lnTo>
                <a:lnTo>
                  <a:pt x="2131" y="264"/>
                </a:lnTo>
                <a:lnTo>
                  <a:pt x="2141" y="257"/>
                </a:lnTo>
                <a:lnTo>
                  <a:pt x="2144" y="256"/>
                </a:lnTo>
                <a:lnTo>
                  <a:pt x="2145" y="255"/>
                </a:lnTo>
                <a:lnTo>
                  <a:pt x="2165" y="291"/>
                </a:lnTo>
                <a:lnTo>
                  <a:pt x="2167" y="289"/>
                </a:lnTo>
                <a:lnTo>
                  <a:pt x="2176" y="286"/>
                </a:lnTo>
                <a:lnTo>
                  <a:pt x="2183" y="282"/>
                </a:lnTo>
                <a:lnTo>
                  <a:pt x="2186" y="287"/>
                </a:lnTo>
                <a:lnTo>
                  <a:pt x="2188" y="293"/>
                </a:lnTo>
                <a:lnTo>
                  <a:pt x="2191" y="298"/>
                </a:lnTo>
                <a:lnTo>
                  <a:pt x="2197" y="289"/>
                </a:lnTo>
                <a:lnTo>
                  <a:pt x="2214" y="270"/>
                </a:lnTo>
                <a:lnTo>
                  <a:pt x="2215" y="267"/>
                </a:lnTo>
                <a:lnTo>
                  <a:pt x="2215" y="271"/>
                </a:lnTo>
                <a:lnTo>
                  <a:pt x="2216" y="275"/>
                </a:lnTo>
                <a:lnTo>
                  <a:pt x="2219" y="280"/>
                </a:lnTo>
                <a:lnTo>
                  <a:pt x="2220" y="282"/>
                </a:lnTo>
                <a:lnTo>
                  <a:pt x="2224" y="286"/>
                </a:lnTo>
                <a:lnTo>
                  <a:pt x="2230" y="286"/>
                </a:lnTo>
                <a:lnTo>
                  <a:pt x="2234" y="287"/>
                </a:lnTo>
                <a:lnTo>
                  <a:pt x="2236" y="288"/>
                </a:lnTo>
                <a:lnTo>
                  <a:pt x="2241" y="287"/>
                </a:lnTo>
                <a:lnTo>
                  <a:pt x="2242" y="288"/>
                </a:lnTo>
                <a:lnTo>
                  <a:pt x="2242" y="291"/>
                </a:lnTo>
                <a:lnTo>
                  <a:pt x="2241" y="293"/>
                </a:lnTo>
                <a:lnTo>
                  <a:pt x="2240" y="296"/>
                </a:lnTo>
                <a:lnTo>
                  <a:pt x="2241" y="298"/>
                </a:lnTo>
                <a:lnTo>
                  <a:pt x="2241" y="299"/>
                </a:lnTo>
                <a:lnTo>
                  <a:pt x="2242" y="300"/>
                </a:lnTo>
                <a:lnTo>
                  <a:pt x="2250" y="300"/>
                </a:lnTo>
                <a:lnTo>
                  <a:pt x="2251" y="300"/>
                </a:lnTo>
                <a:lnTo>
                  <a:pt x="2253" y="302"/>
                </a:lnTo>
                <a:lnTo>
                  <a:pt x="2254" y="304"/>
                </a:lnTo>
                <a:lnTo>
                  <a:pt x="2256" y="304"/>
                </a:lnTo>
                <a:lnTo>
                  <a:pt x="2259" y="304"/>
                </a:lnTo>
                <a:lnTo>
                  <a:pt x="2262" y="304"/>
                </a:lnTo>
                <a:lnTo>
                  <a:pt x="2264" y="305"/>
                </a:lnTo>
                <a:lnTo>
                  <a:pt x="2264" y="309"/>
                </a:lnTo>
                <a:lnTo>
                  <a:pt x="2262" y="318"/>
                </a:lnTo>
                <a:lnTo>
                  <a:pt x="2252" y="328"/>
                </a:lnTo>
                <a:lnTo>
                  <a:pt x="2256" y="344"/>
                </a:lnTo>
                <a:lnTo>
                  <a:pt x="2259" y="363"/>
                </a:lnTo>
                <a:lnTo>
                  <a:pt x="2262" y="371"/>
                </a:lnTo>
                <a:lnTo>
                  <a:pt x="2256" y="372"/>
                </a:lnTo>
                <a:lnTo>
                  <a:pt x="2242" y="378"/>
                </a:lnTo>
                <a:lnTo>
                  <a:pt x="2251" y="405"/>
                </a:lnTo>
                <a:lnTo>
                  <a:pt x="2256" y="419"/>
                </a:lnTo>
                <a:lnTo>
                  <a:pt x="2264" y="438"/>
                </a:lnTo>
                <a:lnTo>
                  <a:pt x="2266" y="442"/>
                </a:lnTo>
                <a:lnTo>
                  <a:pt x="2270" y="456"/>
                </a:lnTo>
                <a:lnTo>
                  <a:pt x="2275" y="468"/>
                </a:lnTo>
                <a:lnTo>
                  <a:pt x="2285" y="493"/>
                </a:lnTo>
                <a:lnTo>
                  <a:pt x="2290" y="504"/>
                </a:lnTo>
                <a:lnTo>
                  <a:pt x="2299" y="522"/>
                </a:lnTo>
                <a:lnTo>
                  <a:pt x="2302" y="529"/>
                </a:lnTo>
                <a:lnTo>
                  <a:pt x="2304" y="537"/>
                </a:lnTo>
                <a:lnTo>
                  <a:pt x="2284" y="547"/>
                </a:lnTo>
                <a:lnTo>
                  <a:pt x="2274" y="552"/>
                </a:lnTo>
                <a:lnTo>
                  <a:pt x="2277" y="555"/>
                </a:lnTo>
                <a:lnTo>
                  <a:pt x="2280" y="561"/>
                </a:lnTo>
                <a:lnTo>
                  <a:pt x="2283" y="564"/>
                </a:lnTo>
                <a:lnTo>
                  <a:pt x="2286" y="569"/>
                </a:lnTo>
                <a:lnTo>
                  <a:pt x="2294" y="581"/>
                </a:lnTo>
                <a:lnTo>
                  <a:pt x="2298" y="586"/>
                </a:lnTo>
                <a:lnTo>
                  <a:pt x="2301" y="593"/>
                </a:lnTo>
                <a:lnTo>
                  <a:pt x="2298" y="597"/>
                </a:lnTo>
                <a:lnTo>
                  <a:pt x="2293" y="605"/>
                </a:lnTo>
                <a:lnTo>
                  <a:pt x="2290" y="608"/>
                </a:lnTo>
                <a:lnTo>
                  <a:pt x="2285" y="612"/>
                </a:lnTo>
                <a:lnTo>
                  <a:pt x="2279" y="617"/>
                </a:lnTo>
                <a:lnTo>
                  <a:pt x="2269" y="623"/>
                </a:lnTo>
                <a:lnTo>
                  <a:pt x="2268" y="623"/>
                </a:lnTo>
                <a:lnTo>
                  <a:pt x="2262" y="625"/>
                </a:lnTo>
                <a:lnTo>
                  <a:pt x="2248" y="633"/>
                </a:lnTo>
                <a:lnTo>
                  <a:pt x="2242" y="634"/>
                </a:lnTo>
                <a:lnTo>
                  <a:pt x="2240" y="634"/>
                </a:lnTo>
                <a:lnTo>
                  <a:pt x="2223" y="635"/>
                </a:lnTo>
                <a:lnTo>
                  <a:pt x="2221" y="637"/>
                </a:lnTo>
                <a:lnTo>
                  <a:pt x="2214" y="635"/>
                </a:lnTo>
                <a:lnTo>
                  <a:pt x="2213" y="634"/>
                </a:lnTo>
                <a:lnTo>
                  <a:pt x="2207" y="639"/>
                </a:lnTo>
                <a:lnTo>
                  <a:pt x="2204" y="640"/>
                </a:lnTo>
                <a:lnTo>
                  <a:pt x="2203" y="640"/>
                </a:lnTo>
                <a:lnTo>
                  <a:pt x="2203" y="641"/>
                </a:lnTo>
                <a:lnTo>
                  <a:pt x="2202" y="643"/>
                </a:lnTo>
                <a:lnTo>
                  <a:pt x="2198" y="648"/>
                </a:lnTo>
                <a:lnTo>
                  <a:pt x="2194" y="651"/>
                </a:lnTo>
                <a:lnTo>
                  <a:pt x="2193" y="653"/>
                </a:lnTo>
                <a:lnTo>
                  <a:pt x="2193" y="654"/>
                </a:lnTo>
                <a:lnTo>
                  <a:pt x="2191" y="655"/>
                </a:lnTo>
                <a:lnTo>
                  <a:pt x="2189" y="656"/>
                </a:lnTo>
                <a:lnTo>
                  <a:pt x="2188" y="657"/>
                </a:lnTo>
                <a:lnTo>
                  <a:pt x="2187" y="659"/>
                </a:lnTo>
                <a:lnTo>
                  <a:pt x="2186" y="659"/>
                </a:lnTo>
                <a:lnTo>
                  <a:pt x="2186" y="660"/>
                </a:lnTo>
                <a:lnTo>
                  <a:pt x="2184" y="660"/>
                </a:lnTo>
                <a:lnTo>
                  <a:pt x="2179" y="661"/>
                </a:lnTo>
                <a:lnTo>
                  <a:pt x="2172" y="665"/>
                </a:lnTo>
                <a:lnTo>
                  <a:pt x="2171" y="666"/>
                </a:lnTo>
                <a:lnTo>
                  <a:pt x="2168" y="666"/>
                </a:lnTo>
                <a:lnTo>
                  <a:pt x="2166" y="667"/>
                </a:lnTo>
                <a:lnTo>
                  <a:pt x="2162" y="670"/>
                </a:lnTo>
                <a:lnTo>
                  <a:pt x="2161" y="670"/>
                </a:lnTo>
                <a:lnTo>
                  <a:pt x="2160" y="671"/>
                </a:lnTo>
                <a:lnTo>
                  <a:pt x="2159" y="671"/>
                </a:lnTo>
                <a:lnTo>
                  <a:pt x="2155" y="673"/>
                </a:lnTo>
                <a:lnTo>
                  <a:pt x="2152" y="673"/>
                </a:lnTo>
                <a:lnTo>
                  <a:pt x="2150" y="673"/>
                </a:lnTo>
                <a:lnTo>
                  <a:pt x="2146" y="676"/>
                </a:lnTo>
                <a:lnTo>
                  <a:pt x="2143" y="676"/>
                </a:lnTo>
                <a:lnTo>
                  <a:pt x="2141" y="677"/>
                </a:lnTo>
                <a:lnTo>
                  <a:pt x="2139" y="677"/>
                </a:lnTo>
                <a:lnTo>
                  <a:pt x="2138" y="678"/>
                </a:lnTo>
                <a:lnTo>
                  <a:pt x="2136" y="678"/>
                </a:lnTo>
                <a:lnTo>
                  <a:pt x="2135" y="678"/>
                </a:lnTo>
                <a:lnTo>
                  <a:pt x="2133" y="680"/>
                </a:lnTo>
                <a:lnTo>
                  <a:pt x="2131" y="680"/>
                </a:lnTo>
                <a:lnTo>
                  <a:pt x="2130" y="681"/>
                </a:lnTo>
                <a:lnTo>
                  <a:pt x="2128" y="681"/>
                </a:lnTo>
                <a:lnTo>
                  <a:pt x="2124" y="682"/>
                </a:lnTo>
                <a:lnTo>
                  <a:pt x="2120" y="683"/>
                </a:lnTo>
                <a:lnTo>
                  <a:pt x="2118" y="685"/>
                </a:lnTo>
                <a:lnTo>
                  <a:pt x="2117" y="685"/>
                </a:lnTo>
                <a:lnTo>
                  <a:pt x="2113" y="687"/>
                </a:lnTo>
                <a:lnTo>
                  <a:pt x="2112" y="687"/>
                </a:lnTo>
                <a:lnTo>
                  <a:pt x="2109" y="688"/>
                </a:lnTo>
                <a:lnTo>
                  <a:pt x="2106" y="691"/>
                </a:lnTo>
                <a:lnTo>
                  <a:pt x="2103" y="692"/>
                </a:lnTo>
                <a:lnTo>
                  <a:pt x="2101" y="693"/>
                </a:lnTo>
                <a:lnTo>
                  <a:pt x="2098" y="696"/>
                </a:lnTo>
                <a:lnTo>
                  <a:pt x="2096" y="696"/>
                </a:lnTo>
                <a:lnTo>
                  <a:pt x="2093" y="697"/>
                </a:lnTo>
                <a:lnTo>
                  <a:pt x="2091" y="699"/>
                </a:lnTo>
                <a:lnTo>
                  <a:pt x="2088" y="701"/>
                </a:lnTo>
                <a:lnTo>
                  <a:pt x="2086" y="703"/>
                </a:lnTo>
                <a:lnTo>
                  <a:pt x="2085" y="704"/>
                </a:lnTo>
                <a:lnTo>
                  <a:pt x="2083" y="706"/>
                </a:lnTo>
                <a:lnTo>
                  <a:pt x="2074" y="712"/>
                </a:lnTo>
                <a:lnTo>
                  <a:pt x="2060" y="719"/>
                </a:lnTo>
                <a:lnTo>
                  <a:pt x="2050" y="722"/>
                </a:lnTo>
                <a:lnTo>
                  <a:pt x="2048" y="723"/>
                </a:lnTo>
                <a:lnTo>
                  <a:pt x="2045" y="724"/>
                </a:lnTo>
                <a:lnTo>
                  <a:pt x="2042" y="725"/>
                </a:lnTo>
                <a:lnTo>
                  <a:pt x="2039" y="726"/>
                </a:lnTo>
                <a:lnTo>
                  <a:pt x="2035" y="726"/>
                </a:lnTo>
                <a:lnTo>
                  <a:pt x="2034" y="728"/>
                </a:lnTo>
                <a:lnTo>
                  <a:pt x="2032" y="729"/>
                </a:lnTo>
                <a:lnTo>
                  <a:pt x="2029" y="730"/>
                </a:lnTo>
                <a:lnTo>
                  <a:pt x="2027" y="731"/>
                </a:lnTo>
                <a:lnTo>
                  <a:pt x="2023" y="733"/>
                </a:lnTo>
                <a:lnTo>
                  <a:pt x="2019" y="734"/>
                </a:lnTo>
                <a:lnTo>
                  <a:pt x="2016" y="735"/>
                </a:lnTo>
                <a:lnTo>
                  <a:pt x="2012" y="736"/>
                </a:lnTo>
                <a:lnTo>
                  <a:pt x="2002" y="738"/>
                </a:lnTo>
                <a:lnTo>
                  <a:pt x="1960" y="740"/>
                </a:lnTo>
                <a:lnTo>
                  <a:pt x="1955" y="723"/>
                </a:lnTo>
                <a:lnTo>
                  <a:pt x="1946" y="726"/>
                </a:lnTo>
                <a:lnTo>
                  <a:pt x="1943" y="728"/>
                </a:lnTo>
                <a:lnTo>
                  <a:pt x="1941" y="728"/>
                </a:lnTo>
                <a:lnTo>
                  <a:pt x="1936" y="728"/>
                </a:lnTo>
                <a:lnTo>
                  <a:pt x="1931" y="728"/>
                </a:lnTo>
                <a:lnTo>
                  <a:pt x="1927" y="728"/>
                </a:lnTo>
                <a:lnTo>
                  <a:pt x="1925" y="728"/>
                </a:lnTo>
                <a:lnTo>
                  <a:pt x="1922" y="728"/>
                </a:lnTo>
                <a:lnTo>
                  <a:pt x="1921" y="728"/>
                </a:lnTo>
                <a:lnTo>
                  <a:pt x="1919" y="728"/>
                </a:lnTo>
                <a:lnTo>
                  <a:pt x="1915" y="728"/>
                </a:lnTo>
                <a:lnTo>
                  <a:pt x="1908" y="729"/>
                </a:lnTo>
                <a:lnTo>
                  <a:pt x="1904" y="728"/>
                </a:lnTo>
                <a:lnTo>
                  <a:pt x="1899" y="728"/>
                </a:lnTo>
                <a:lnTo>
                  <a:pt x="1896" y="728"/>
                </a:lnTo>
                <a:lnTo>
                  <a:pt x="1894" y="728"/>
                </a:lnTo>
                <a:lnTo>
                  <a:pt x="1889" y="728"/>
                </a:lnTo>
                <a:lnTo>
                  <a:pt x="1887" y="729"/>
                </a:lnTo>
                <a:lnTo>
                  <a:pt x="1888" y="735"/>
                </a:lnTo>
                <a:lnTo>
                  <a:pt x="1890" y="744"/>
                </a:lnTo>
                <a:lnTo>
                  <a:pt x="1892" y="745"/>
                </a:lnTo>
                <a:lnTo>
                  <a:pt x="1892" y="746"/>
                </a:lnTo>
                <a:lnTo>
                  <a:pt x="1904" y="788"/>
                </a:lnTo>
                <a:lnTo>
                  <a:pt x="1905" y="794"/>
                </a:lnTo>
                <a:lnTo>
                  <a:pt x="1910" y="814"/>
                </a:lnTo>
                <a:lnTo>
                  <a:pt x="1920" y="827"/>
                </a:lnTo>
                <a:lnTo>
                  <a:pt x="1925" y="834"/>
                </a:lnTo>
                <a:lnTo>
                  <a:pt x="1910" y="840"/>
                </a:lnTo>
                <a:lnTo>
                  <a:pt x="1885" y="850"/>
                </a:lnTo>
                <a:lnTo>
                  <a:pt x="1883" y="851"/>
                </a:lnTo>
                <a:lnTo>
                  <a:pt x="1879" y="853"/>
                </a:lnTo>
                <a:lnTo>
                  <a:pt x="1869" y="857"/>
                </a:lnTo>
                <a:lnTo>
                  <a:pt x="1845" y="868"/>
                </a:lnTo>
                <a:lnTo>
                  <a:pt x="1839" y="869"/>
                </a:lnTo>
                <a:lnTo>
                  <a:pt x="1836" y="872"/>
                </a:lnTo>
                <a:lnTo>
                  <a:pt x="1803" y="886"/>
                </a:lnTo>
                <a:lnTo>
                  <a:pt x="1797" y="889"/>
                </a:lnTo>
                <a:lnTo>
                  <a:pt x="1786" y="893"/>
                </a:lnTo>
                <a:lnTo>
                  <a:pt x="1756" y="900"/>
                </a:lnTo>
                <a:lnTo>
                  <a:pt x="1748" y="902"/>
                </a:lnTo>
                <a:lnTo>
                  <a:pt x="1741" y="904"/>
                </a:lnTo>
                <a:lnTo>
                  <a:pt x="1733" y="906"/>
                </a:lnTo>
                <a:lnTo>
                  <a:pt x="1729" y="907"/>
                </a:lnTo>
                <a:lnTo>
                  <a:pt x="1725" y="909"/>
                </a:lnTo>
                <a:lnTo>
                  <a:pt x="1723" y="910"/>
                </a:lnTo>
                <a:lnTo>
                  <a:pt x="1720" y="912"/>
                </a:lnTo>
                <a:lnTo>
                  <a:pt x="1718" y="915"/>
                </a:lnTo>
                <a:lnTo>
                  <a:pt x="1716" y="916"/>
                </a:lnTo>
                <a:lnTo>
                  <a:pt x="1687" y="944"/>
                </a:lnTo>
                <a:lnTo>
                  <a:pt x="1681" y="950"/>
                </a:lnTo>
                <a:lnTo>
                  <a:pt x="1672" y="958"/>
                </a:lnTo>
                <a:lnTo>
                  <a:pt x="1656" y="970"/>
                </a:lnTo>
                <a:lnTo>
                  <a:pt x="1653" y="974"/>
                </a:lnTo>
                <a:lnTo>
                  <a:pt x="1652" y="975"/>
                </a:lnTo>
                <a:lnTo>
                  <a:pt x="1650" y="976"/>
                </a:lnTo>
                <a:lnTo>
                  <a:pt x="1648" y="979"/>
                </a:lnTo>
                <a:lnTo>
                  <a:pt x="1645" y="981"/>
                </a:lnTo>
                <a:lnTo>
                  <a:pt x="1644" y="986"/>
                </a:lnTo>
                <a:lnTo>
                  <a:pt x="1643" y="987"/>
                </a:lnTo>
                <a:lnTo>
                  <a:pt x="1642" y="991"/>
                </a:lnTo>
                <a:lnTo>
                  <a:pt x="1638" y="1001"/>
                </a:lnTo>
                <a:lnTo>
                  <a:pt x="1637" y="1005"/>
                </a:lnTo>
                <a:lnTo>
                  <a:pt x="1636" y="1005"/>
                </a:lnTo>
                <a:lnTo>
                  <a:pt x="1634" y="1005"/>
                </a:lnTo>
                <a:lnTo>
                  <a:pt x="1634" y="1003"/>
                </a:lnTo>
                <a:lnTo>
                  <a:pt x="1633" y="1003"/>
                </a:lnTo>
                <a:lnTo>
                  <a:pt x="1632" y="1003"/>
                </a:lnTo>
                <a:lnTo>
                  <a:pt x="1629" y="1002"/>
                </a:lnTo>
                <a:lnTo>
                  <a:pt x="1627" y="1001"/>
                </a:lnTo>
                <a:lnTo>
                  <a:pt x="1625" y="1001"/>
                </a:lnTo>
                <a:lnTo>
                  <a:pt x="1620" y="1015"/>
                </a:lnTo>
                <a:lnTo>
                  <a:pt x="1622" y="1023"/>
                </a:lnTo>
                <a:lnTo>
                  <a:pt x="1623" y="1027"/>
                </a:lnTo>
                <a:lnTo>
                  <a:pt x="1626" y="1035"/>
                </a:lnTo>
                <a:lnTo>
                  <a:pt x="1629" y="1043"/>
                </a:lnTo>
                <a:lnTo>
                  <a:pt x="1631" y="1045"/>
                </a:lnTo>
                <a:lnTo>
                  <a:pt x="1631" y="1048"/>
                </a:lnTo>
                <a:lnTo>
                  <a:pt x="1631" y="1049"/>
                </a:lnTo>
                <a:lnTo>
                  <a:pt x="1631" y="1051"/>
                </a:lnTo>
                <a:lnTo>
                  <a:pt x="1631" y="1053"/>
                </a:lnTo>
                <a:lnTo>
                  <a:pt x="1631" y="1055"/>
                </a:lnTo>
                <a:lnTo>
                  <a:pt x="1632" y="1058"/>
                </a:lnTo>
                <a:lnTo>
                  <a:pt x="1631" y="1063"/>
                </a:lnTo>
                <a:lnTo>
                  <a:pt x="1631" y="1066"/>
                </a:lnTo>
                <a:lnTo>
                  <a:pt x="1629" y="1079"/>
                </a:lnTo>
                <a:lnTo>
                  <a:pt x="1629" y="1083"/>
                </a:lnTo>
                <a:lnTo>
                  <a:pt x="1627" y="1090"/>
                </a:lnTo>
                <a:lnTo>
                  <a:pt x="1627" y="1091"/>
                </a:lnTo>
                <a:lnTo>
                  <a:pt x="1626" y="1097"/>
                </a:lnTo>
                <a:lnTo>
                  <a:pt x="1626" y="1104"/>
                </a:lnTo>
                <a:lnTo>
                  <a:pt x="1627" y="1111"/>
                </a:lnTo>
                <a:lnTo>
                  <a:pt x="1627" y="1114"/>
                </a:lnTo>
                <a:lnTo>
                  <a:pt x="1629" y="1125"/>
                </a:lnTo>
                <a:lnTo>
                  <a:pt x="1629" y="1130"/>
                </a:lnTo>
                <a:lnTo>
                  <a:pt x="1629" y="1134"/>
                </a:lnTo>
                <a:lnTo>
                  <a:pt x="1628" y="1136"/>
                </a:lnTo>
                <a:lnTo>
                  <a:pt x="1628" y="1140"/>
                </a:lnTo>
                <a:lnTo>
                  <a:pt x="1629" y="1145"/>
                </a:lnTo>
                <a:lnTo>
                  <a:pt x="1629" y="1149"/>
                </a:lnTo>
                <a:lnTo>
                  <a:pt x="1631" y="1151"/>
                </a:lnTo>
                <a:lnTo>
                  <a:pt x="1631" y="1154"/>
                </a:lnTo>
                <a:lnTo>
                  <a:pt x="1629" y="1162"/>
                </a:lnTo>
                <a:lnTo>
                  <a:pt x="1628" y="1166"/>
                </a:lnTo>
                <a:lnTo>
                  <a:pt x="1623" y="1184"/>
                </a:lnTo>
                <a:lnTo>
                  <a:pt x="1621" y="1191"/>
                </a:lnTo>
                <a:lnTo>
                  <a:pt x="1625" y="1192"/>
                </a:lnTo>
                <a:lnTo>
                  <a:pt x="1626" y="1193"/>
                </a:lnTo>
                <a:lnTo>
                  <a:pt x="1650" y="1205"/>
                </a:lnTo>
                <a:lnTo>
                  <a:pt x="1652" y="1207"/>
                </a:lnTo>
                <a:lnTo>
                  <a:pt x="1660" y="1211"/>
                </a:lnTo>
                <a:lnTo>
                  <a:pt x="1656" y="1224"/>
                </a:lnTo>
                <a:lnTo>
                  <a:pt x="1653" y="1232"/>
                </a:lnTo>
                <a:lnTo>
                  <a:pt x="1670" y="1258"/>
                </a:lnTo>
                <a:lnTo>
                  <a:pt x="1676" y="1257"/>
                </a:lnTo>
                <a:lnTo>
                  <a:pt x="1677" y="1257"/>
                </a:lnTo>
                <a:lnTo>
                  <a:pt x="1680" y="1256"/>
                </a:lnTo>
                <a:lnTo>
                  <a:pt x="1687" y="1251"/>
                </a:lnTo>
                <a:lnTo>
                  <a:pt x="1691" y="1246"/>
                </a:lnTo>
                <a:lnTo>
                  <a:pt x="1698" y="1234"/>
                </a:lnTo>
                <a:lnTo>
                  <a:pt x="1702" y="1227"/>
                </a:lnTo>
                <a:lnTo>
                  <a:pt x="1712" y="1215"/>
                </a:lnTo>
                <a:lnTo>
                  <a:pt x="1722" y="1207"/>
                </a:lnTo>
                <a:lnTo>
                  <a:pt x="1746" y="1210"/>
                </a:lnTo>
                <a:lnTo>
                  <a:pt x="1749" y="1211"/>
                </a:lnTo>
                <a:lnTo>
                  <a:pt x="1750" y="1211"/>
                </a:lnTo>
                <a:lnTo>
                  <a:pt x="1750" y="1213"/>
                </a:lnTo>
                <a:lnTo>
                  <a:pt x="1752" y="1214"/>
                </a:lnTo>
                <a:lnTo>
                  <a:pt x="1754" y="1215"/>
                </a:lnTo>
                <a:lnTo>
                  <a:pt x="1755" y="1216"/>
                </a:lnTo>
                <a:lnTo>
                  <a:pt x="1755" y="1218"/>
                </a:lnTo>
                <a:lnTo>
                  <a:pt x="1756" y="1219"/>
                </a:lnTo>
                <a:lnTo>
                  <a:pt x="1756" y="1220"/>
                </a:lnTo>
                <a:lnTo>
                  <a:pt x="1756" y="1223"/>
                </a:lnTo>
                <a:lnTo>
                  <a:pt x="1757" y="1229"/>
                </a:lnTo>
                <a:lnTo>
                  <a:pt x="1759" y="1230"/>
                </a:lnTo>
                <a:lnTo>
                  <a:pt x="1759" y="1231"/>
                </a:lnTo>
                <a:lnTo>
                  <a:pt x="1760" y="1234"/>
                </a:lnTo>
                <a:lnTo>
                  <a:pt x="1761" y="1234"/>
                </a:lnTo>
                <a:lnTo>
                  <a:pt x="1816" y="1255"/>
                </a:lnTo>
                <a:lnTo>
                  <a:pt x="1906" y="1287"/>
                </a:lnTo>
                <a:lnTo>
                  <a:pt x="2090" y="1248"/>
                </a:lnTo>
                <a:lnTo>
                  <a:pt x="2091" y="1248"/>
                </a:lnTo>
                <a:lnTo>
                  <a:pt x="2092" y="1247"/>
                </a:lnTo>
                <a:lnTo>
                  <a:pt x="2198" y="1225"/>
                </a:lnTo>
                <a:lnTo>
                  <a:pt x="2317" y="1198"/>
                </a:lnTo>
                <a:lnTo>
                  <a:pt x="2320" y="1198"/>
                </a:lnTo>
                <a:lnTo>
                  <a:pt x="2321" y="1199"/>
                </a:lnTo>
                <a:lnTo>
                  <a:pt x="2590" y="1231"/>
                </a:lnTo>
                <a:lnTo>
                  <a:pt x="2590" y="1239"/>
                </a:lnTo>
                <a:lnTo>
                  <a:pt x="2589" y="1242"/>
                </a:lnTo>
                <a:lnTo>
                  <a:pt x="2589" y="1246"/>
                </a:lnTo>
                <a:lnTo>
                  <a:pt x="2588" y="1250"/>
                </a:lnTo>
                <a:lnTo>
                  <a:pt x="2585" y="1257"/>
                </a:lnTo>
                <a:lnTo>
                  <a:pt x="2574" y="1280"/>
                </a:lnTo>
                <a:lnTo>
                  <a:pt x="2573" y="1287"/>
                </a:lnTo>
                <a:lnTo>
                  <a:pt x="2573" y="1292"/>
                </a:lnTo>
                <a:lnTo>
                  <a:pt x="2571" y="1300"/>
                </a:lnTo>
                <a:lnTo>
                  <a:pt x="2569" y="1306"/>
                </a:lnTo>
                <a:lnTo>
                  <a:pt x="2569" y="1309"/>
                </a:lnTo>
                <a:lnTo>
                  <a:pt x="2568" y="1312"/>
                </a:lnTo>
                <a:lnTo>
                  <a:pt x="2567" y="1317"/>
                </a:lnTo>
                <a:lnTo>
                  <a:pt x="2565" y="1321"/>
                </a:lnTo>
                <a:lnTo>
                  <a:pt x="2563" y="1324"/>
                </a:lnTo>
                <a:lnTo>
                  <a:pt x="2561" y="1326"/>
                </a:lnTo>
                <a:lnTo>
                  <a:pt x="2542" y="1348"/>
                </a:lnTo>
                <a:lnTo>
                  <a:pt x="2539" y="1352"/>
                </a:lnTo>
                <a:lnTo>
                  <a:pt x="2536" y="1356"/>
                </a:lnTo>
                <a:lnTo>
                  <a:pt x="2534" y="1359"/>
                </a:lnTo>
                <a:lnTo>
                  <a:pt x="2531" y="1363"/>
                </a:lnTo>
                <a:lnTo>
                  <a:pt x="2530" y="1367"/>
                </a:lnTo>
                <a:lnTo>
                  <a:pt x="2529" y="1369"/>
                </a:lnTo>
                <a:lnTo>
                  <a:pt x="2526" y="1374"/>
                </a:lnTo>
                <a:lnTo>
                  <a:pt x="2524" y="1379"/>
                </a:lnTo>
                <a:lnTo>
                  <a:pt x="2522" y="1385"/>
                </a:lnTo>
                <a:lnTo>
                  <a:pt x="2515" y="1397"/>
                </a:lnTo>
                <a:lnTo>
                  <a:pt x="2512" y="1402"/>
                </a:lnTo>
                <a:lnTo>
                  <a:pt x="2510" y="1407"/>
                </a:lnTo>
                <a:lnTo>
                  <a:pt x="2509" y="1412"/>
                </a:lnTo>
                <a:lnTo>
                  <a:pt x="2504" y="1427"/>
                </a:lnTo>
                <a:lnTo>
                  <a:pt x="2503" y="1432"/>
                </a:lnTo>
                <a:lnTo>
                  <a:pt x="2501" y="1443"/>
                </a:lnTo>
                <a:lnTo>
                  <a:pt x="2494" y="1454"/>
                </a:lnTo>
                <a:lnTo>
                  <a:pt x="2494" y="1455"/>
                </a:lnTo>
                <a:lnTo>
                  <a:pt x="2493" y="1456"/>
                </a:lnTo>
                <a:lnTo>
                  <a:pt x="2492" y="1458"/>
                </a:lnTo>
                <a:lnTo>
                  <a:pt x="2491" y="1459"/>
                </a:lnTo>
                <a:lnTo>
                  <a:pt x="2490" y="1460"/>
                </a:lnTo>
                <a:lnTo>
                  <a:pt x="2488" y="1461"/>
                </a:lnTo>
                <a:lnTo>
                  <a:pt x="2486" y="1463"/>
                </a:lnTo>
                <a:lnTo>
                  <a:pt x="2475" y="1470"/>
                </a:lnTo>
                <a:lnTo>
                  <a:pt x="2470" y="1475"/>
                </a:lnTo>
                <a:lnTo>
                  <a:pt x="2466" y="1477"/>
                </a:lnTo>
                <a:lnTo>
                  <a:pt x="2462" y="1480"/>
                </a:lnTo>
                <a:lnTo>
                  <a:pt x="2460" y="1482"/>
                </a:lnTo>
                <a:lnTo>
                  <a:pt x="2455" y="1487"/>
                </a:lnTo>
                <a:lnTo>
                  <a:pt x="2453" y="1490"/>
                </a:lnTo>
                <a:lnTo>
                  <a:pt x="2450" y="1492"/>
                </a:lnTo>
                <a:lnTo>
                  <a:pt x="2448" y="1495"/>
                </a:lnTo>
                <a:lnTo>
                  <a:pt x="2446" y="1496"/>
                </a:lnTo>
                <a:lnTo>
                  <a:pt x="2444" y="1498"/>
                </a:lnTo>
                <a:lnTo>
                  <a:pt x="2443" y="1501"/>
                </a:lnTo>
                <a:lnTo>
                  <a:pt x="2442" y="1502"/>
                </a:lnTo>
                <a:lnTo>
                  <a:pt x="2445" y="1513"/>
                </a:lnTo>
                <a:lnTo>
                  <a:pt x="2451" y="1527"/>
                </a:lnTo>
                <a:lnTo>
                  <a:pt x="2458" y="1540"/>
                </a:lnTo>
                <a:lnTo>
                  <a:pt x="2459" y="1543"/>
                </a:lnTo>
                <a:lnTo>
                  <a:pt x="2460" y="1551"/>
                </a:lnTo>
                <a:lnTo>
                  <a:pt x="2462" y="1556"/>
                </a:lnTo>
                <a:lnTo>
                  <a:pt x="2466" y="1561"/>
                </a:lnTo>
                <a:lnTo>
                  <a:pt x="2465" y="1564"/>
                </a:lnTo>
                <a:lnTo>
                  <a:pt x="2464" y="1566"/>
                </a:lnTo>
                <a:lnTo>
                  <a:pt x="2461" y="1570"/>
                </a:lnTo>
                <a:lnTo>
                  <a:pt x="2453" y="1585"/>
                </a:lnTo>
                <a:lnTo>
                  <a:pt x="2451" y="1588"/>
                </a:lnTo>
                <a:lnTo>
                  <a:pt x="2449" y="1592"/>
                </a:lnTo>
                <a:lnTo>
                  <a:pt x="2433" y="1610"/>
                </a:lnTo>
                <a:lnTo>
                  <a:pt x="2424" y="1620"/>
                </a:lnTo>
                <a:lnTo>
                  <a:pt x="2421" y="1626"/>
                </a:lnTo>
                <a:lnTo>
                  <a:pt x="2414" y="1636"/>
                </a:lnTo>
                <a:lnTo>
                  <a:pt x="2411" y="1641"/>
                </a:lnTo>
                <a:lnTo>
                  <a:pt x="2401" y="1652"/>
                </a:lnTo>
                <a:lnTo>
                  <a:pt x="2384" y="1667"/>
                </a:lnTo>
                <a:lnTo>
                  <a:pt x="2381" y="1669"/>
                </a:lnTo>
                <a:lnTo>
                  <a:pt x="2378" y="1672"/>
                </a:lnTo>
                <a:lnTo>
                  <a:pt x="2348" y="1688"/>
                </a:lnTo>
                <a:lnTo>
                  <a:pt x="2339" y="1697"/>
                </a:lnTo>
                <a:lnTo>
                  <a:pt x="2338" y="1698"/>
                </a:lnTo>
                <a:lnTo>
                  <a:pt x="2336" y="1700"/>
                </a:lnTo>
                <a:lnTo>
                  <a:pt x="2333" y="1705"/>
                </a:lnTo>
                <a:lnTo>
                  <a:pt x="2331" y="1706"/>
                </a:lnTo>
                <a:lnTo>
                  <a:pt x="2328" y="1711"/>
                </a:lnTo>
                <a:lnTo>
                  <a:pt x="2327" y="1714"/>
                </a:lnTo>
                <a:lnTo>
                  <a:pt x="2327" y="1715"/>
                </a:lnTo>
                <a:lnTo>
                  <a:pt x="2326" y="1716"/>
                </a:lnTo>
                <a:lnTo>
                  <a:pt x="2326" y="1719"/>
                </a:lnTo>
                <a:lnTo>
                  <a:pt x="2325" y="1721"/>
                </a:lnTo>
                <a:lnTo>
                  <a:pt x="2321" y="1731"/>
                </a:lnTo>
                <a:lnTo>
                  <a:pt x="2323" y="1730"/>
                </a:lnTo>
                <a:lnTo>
                  <a:pt x="2326" y="1730"/>
                </a:lnTo>
                <a:lnTo>
                  <a:pt x="2334" y="1729"/>
                </a:lnTo>
                <a:lnTo>
                  <a:pt x="2374" y="1727"/>
                </a:lnTo>
                <a:lnTo>
                  <a:pt x="2391" y="1727"/>
                </a:lnTo>
                <a:lnTo>
                  <a:pt x="2391" y="1730"/>
                </a:lnTo>
                <a:lnTo>
                  <a:pt x="2391" y="1731"/>
                </a:lnTo>
                <a:lnTo>
                  <a:pt x="2392" y="1733"/>
                </a:lnTo>
                <a:lnTo>
                  <a:pt x="2392" y="1735"/>
                </a:lnTo>
                <a:lnTo>
                  <a:pt x="2398" y="1747"/>
                </a:lnTo>
                <a:lnTo>
                  <a:pt x="2400" y="1748"/>
                </a:lnTo>
                <a:lnTo>
                  <a:pt x="2400" y="1751"/>
                </a:lnTo>
                <a:lnTo>
                  <a:pt x="2400" y="1753"/>
                </a:lnTo>
                <a:lnTo>
                  <a:pt x="2398" y="1790"/>
                </a:lnTo>
                <a:lnTo>
                  <a:pt x="2395" y="1839"/>
                </a:lnTo>
                <a:lnTo>
                  <a:pt x="2389" y="1913"/>
                </a:lnTo>
                <a:lnTo>
                  <a:pt x="2390" y="1912"/>
                </a:lnTo>
                <a:lnTo>
                  <a:pt x="2445" y="1896"/>
                </a:lnTo>
                <a:lnTo>
                  <a:pt x="2791" y="1850"/>
                </a:lnTo>
                <a:lnTo>
                  <a:pt x="2791" y="1852"/>
                </a:lnTo>
                <a:lnTo>
                  <a:pt x="2795" y="1876"/>
                </a:lnTo>
                <a:lnTo>
                  <a:pt x="2796" y="1886"/>
                </a:lnTo>
                <a:lnTo>
                  <a:pt x="2796" y="1892"/>
                </a:lnTo>
                <a:lnTo>
                  <a:pt x="2796" y="1918"/>
                </a:lnTo>
                <a:lnTo>
                  <a:pt x="2796" y="1924"/>
                </a:lnTo>
                <a:lnTo>
                  <a:pt x="2803" y="1970"/>
                </a:lnTo>
                <a:lnTo>
                  <a:pt x="2805" y="1983"/>
                </a:lnTo>
                <a:lnTo>
                  <a:pt x="2806" y="2006"/>
                </a:lnTo>
                <a:lnTo>
                  <a:pt x="2784" y="2049"/>
                </a:lnTo>
                <a:lnTo>
                  <a:pt x="2764" y="2088"/>
                </a:lnTo>
                <a:lnTo>
                  <a:pt x="2731" y="2150"/>
                </a:lnTo>
                <a:lnTo>
                  <a:pt x="2722" y="2167"/>
                </a:lnTo>
                <a:lnTo>
                  <a:pt x="2715" y="2180"/>
                </a:lnTo>
                <a:lnTo>
                  <a:pt x="2677" y="2251"/>
                </a:lnTo>
                <a:lnTo>
                  <a:pt x="2658" y="2283"/>
                </a:lnTo>
                <a:lnTo>
                  <a:pt x="2651" y="2296"/>
                </a:lnTo>
                <a:lnTo>
                  <a:pt x="2648" y="2300"/>
                </a:lnTo>
                <a:lnTo>
                  <a:pt x="2647" y="2302"/>
                </a:lnTo>
                <a:lnTo>
                  <a:pt x="2643" y="2308"/>
                </a:lnTo>
                <a:lnTo>
                  <a:pt x="2633" y="2329"/>
                </a:lnTo>
                <a:lnTo>
                  <a:pt x="2584" y="2422"/>
                </a:lnTo>
                <a:lnTo>
                  <a:pt x="2578" y="2423"/>
                </a:lnTo>
                <a:lnTo>
                  <a:pt x="2571" y="2424"/>
                </a:lnTo>
                <a:lnTo>
                  <a:pt x="2566" y="2425"/>
                </a:lnTo>
                <a:lnTo>
                  <a:pt x="2562" y="2427"/>
                </a:lnTo>
                <a:lnTo>
                  <a:pt x="2560" y="2427"/>
                </a:lnTo>
                <a:lnTo>
                  <a:pt x="2552" y="2430"/>
                </a:lnTo>
                <a:lnTo>
                  <a:pt x="2546" y="2434"/>
                </a:lnTo>
                <a:lnTo>
                  <a:pt x="2541" y="2436"/>
                </a:lnTo>
                <a:lnTo>
                  <a:pt x="2529" y="2444"/>
                </a:lnTo>
                <a:lnTo>
                  <a:pt x="2523" y="2446"/>
                </a:lnTo>
                <a:lnTo>
                  <a:pt x="2517" y="2449"/>
                </a:lnTo>
                <a:lnTo>
                  <a:pt x="2513" y="2450"/>
                </a:lnTo>
                <a:lnTo>
                  <a:pt x="2504" y="2451"/>
                </a:lnTo>
                <a:lnTo>
                  <a:pt x="2498" y="2452"/>
                </a:lnTo>
                <a:lnTo>
                  <a:pt x="2480" y="2454"/>
                </a:lnTo>
                <a:lnTo>
                  <a:pt x="2467" y="2457"/>
                </a:lnTo>
                <a:lnTo>
                  <a:pt x="2459" y="2460"/>
                </a:lnTo>
                <a:lnTo>
                  <a:pt x="2456" y="2461"/>
                </a:lnTo>
                <a:lnTo>
                  <a:pt x="2455" y="2461"/>
                </a:lnTo>
                <a:lnTo>
                  <a:pt x="2432" y="2489"/>
                </a:lnTo>
                <a:lnTo>
                  <a:pt x="2429" y="2492"/>
                </a:lnTo>
                <a:lnTo>
                  <a:pt x="2412" y="2502"/>
                </a:lnTo>
                <a:lnTo>
                  <a:pt x="2411" y="2502"/>
                </a:lnTo>
                <a:lnTo>
                  <a:pt x="2411" y="2505"/>
                </a:lnTo>
                <a:lnTo>
                  <a:pt x="2411" y="2509"/>
                </a:lnTo>
                <a:lnTo>
                  <a:pt x="2411" y="2510"/>
                </a:lnTo>
                <a:lnTo>
                  <a:pt x="2411" y="2512"/>
                </a:lnTo>
                <a:lnTo>
                  <a:pt x="2411" y="2513"/>
                </a:lnTo>
                <a:lnTo>
                  <a:pt x="2410" y="2514"/>
                </a:lnTo>
                <a:lnTo>
                  <a:pt x="2410" y="2515"/>
                </a:lnTo>
                <a:lnTo>
                  <a:pt x="2408" y="2518"/>
                </a:lnTo>
                <a:lnTo>
                  <a:pt x="2402" y="2530"/>
                </a:lnTo>
                <a:lnTo>
                  <a:pt x="2401" y="2534"/>
                </a:lnTo>
                <a:lnTo>
                  <a:pt x="2400" y="2534"/>
                </a:lnTo>
                <a:lnTo>
                  <a:pt x="2398" y="2536"/>
                </a:lnTo>
                <a:lnTo>
                  <a:pt x="2397" y="2539"/>
                </a:lnTo>
                <a:lnTo>
                  <a:pt x="2396" y="2540"/>
                </a:lnTo>
                <a:lnTo>
                  <a:pt x="2395" y="2542"/>
                </a:lnTo>
                <a:lnTo>
                  <a:pt x="2394" y="2545"/>
                </a:lnTo>
                <a:lnTo>
                  <a:pt x="2392" y="2547"/>
                </a:lnTo>
                <a:lnTo>
                  <a:pt x="2391" y="2549"/>
                </a:lnTo>
                <a:lnTo>
                  <a:pt x="2390" y="2550"/>
                </a:lnTo>
                <a:lnTo>
                  <a:pt x="2389" y="2551"/>
                </a:lnTo>
                <a:lnTo>
                  <a:pt x="2386" y="2555"/>
                </a:lnTo>
                <a:lnTo>
                  <a:pt x="2386" y="2556"/>
                </a:lnTo>
                <a:lnTo>
                  <a:pt x="2380" y="2556"/>
                </a:lnTo>
                <a:lnTo>
                  <a:pt x="2379" y="2560"/>
                </a:lnTo>
                <a:lnTo>
                  <a:pt x="2376" y="2567"/>
                </a:lnTo>
                <a:lnTo>
                  <a:pt x="2374" y="2576"/>
                </a:lnTo>
                <a:lnTo>
                  <a:pt x="2373" y="2582"/>
                </a:lnTo>
                <a:lnTo>
                  <a:pt x="2371" y="2585"/>
                </a:lnTo>
                <a:lnTo>
                  <a:pt x="2371" y="2587"/>
                </a:lnTo>
                <a:lnTo>
                  <a:pt x="2370" y="2588"/>
                </a:lnTo>
                <a:lnTo>
                  <a:pt x="2370" y="2589"/>
                </a:lnTo>
                <a:lnTo>
                  <a:pt x="2370" y="2590"/>
                </a:lnTo>
                <a:lnTo>
                  <a:pt x="2370" y="2592"/>
                </a:lnTo>
                <a:lnTo>
                  <a:pt x="2369" y="2592"/>
                </a:lnTo>
                <a:lnTo>
                  <a:pt x="2369" y="2598"/>
                </a:lnTo>
                <a:lnTo>
                  <a:pt x="2366" y="2605"/>
                </a:lnTo>
                <a:lnTo>
                  <a:pt x="2365" y="2609"/>
                </a:lnTo>
                <a:lnTo>
                  <a:pt x="2364" y="2614"/>
                </a:lnTo>
                <a:lnTo>
                  <a:pt x="2364" y="2615"/>
                </a:lnTo>
                <a:lnTo>
                  <a:pt x="2354" y="2614"/>
                </a:lnTo>
                <a:lnTo>
                  <a:pt x="2343" y="2614"/>
                </a:lnTo>
                <a:lnTo>
                  <a:pt x="2336" y="2613"/>
                </a:lnTo>
                <a:lnTo>
                  <a:pt x="2330" y="2611"/>
                </a:lnTo>
                <a:lnTo>
                  <a:pt x="2315" y="2662"/>
                </a:lnTo>
                <a:lnTo>
                  <a:pt x="2304" y="2680"/>
                </a:lnTo>
                <a:lnTo>
                  <a:pt x="2296" y="2690"/>
                </a:lnTo>
                <a:lnTo>
                  <a:pt x="2290" y="2700"/>
                </a:lnTo>
                <a:lnTo>
                  <a:pt x="2285" y="2706"/>
                </a:lnTo>
                <a:lnTo>
                  <a:pt x="2283" y="2711"/>
                </a:lnTo>
                <a:lnTo>
                  <a:pt x="2277" y="2717"/>
                </a:lnTo>
                <a:lnTo>
                  <a:pt x="2273" y="2723"/>
                </a:lnTo>
                <a:lnTo>
                  <a:pt x="2268" y="2728"/>
                </a:lnTo>
                <a:lnTo>
                  <a:pt x="2246" y="2750"/>
                </a:lnTo>
                <a:lnTo>
                  <a:pt x="2237" y="2747"/>
                </a:lnTo>
                <a:lnTo>
                  <a:pt x="2236" y="2748"/>
                </a:lnTo>
                <a:lnTo>
                  <a:pt x="2236" y="2749"/>
                </a:lnTo>
                <a:lnTo>
                  <a:pt x="2232" y="2759"/>
                </a:lnTo>
                <a:lnTo>
                  <a:pt x="2231" y="2760"/>
                </a:lnTo>
                <a:lnTo>
                  <a:pt x="2231" y="2761"/>
                </a:lnTo>
                <a:lnTo>
                  <a:pt x="2230" y="2765"/>
                </a:lnTo>
                <a:lnTo>
                  <a:pt x="2230" y="2766"/>
                </a:lnTo>
                <a:lnTo>
                  <a:pt x="2229" y="2768"/>
                </a:lnTo>
                <a:lnTo>
                  <a:pt x="2227" y="2770"/>
                </a:lnTo>
                <a:lnTo>
                  <a:pt x="2227" y="2771"/>
                </a:lnTo>
                <a:lnTo>
                  <a:pt x="2227" y="2773"/>
                </a:lnTo>
                <a:lnTo>
                  <a:pt x="2226" y="2774"/>
                </a:lnTo>
                <a:lnTo>
                  <a:pt x="2226" y="2775"/>
                </a:lnTo>
                <a:lnTo>
                  <a:pt x="2225" y="2779"/>
                </a:lnTo>
                <a:lnTo>
                  <a:pt x="2224" y="2781"/>
                </a:lnTo>
                <a:lnTo>
                  <a:pt x="2223" y="2780"/>
                </a:lnTo>
                <a:lnTo>
                  <a:pt x="2221" y="2780"/>
                </a:lnTo>
                <a:lnTo>
                  <a:pt x="2219" y="2786"/>
                </a:lnTo>
                <a:lnTo>
                  <a:pt x="2211" y="2797"/>
                </a:lnTo>
                <a:lnTo>
                  <a:pt x="2211" y="2798"/>
                </a:lnTo>
                <a:lnTo>
                  <a:pt x="2210" y="2798"/>
                </a:lnTo>
                <a:lnTo>
                  <a:pt x="2209" y="2801"/>
                </a:lnTo>
                <a:lnTo>
                  <a:pt x="2204" y="2806"/>
                </a:lnTo>
                <a:lnTo>
                  <a:pt x="2195" y="2814"/>
                </a:lnTo>
                <a:lnTo>
                  <a:pt x="2192" y="2818"/>
                </a:lnTo>
                <a:lnTo>
                  <a:pt x="2189" y="2821"/>
                </a:lnTo>
                <a:lnTo>
                  <a:pt x="2187" y="2824"/>
                </a:lnTo>
                <a:lnTo>
                  <a:pt x="2186" y="2824"/>
                </a:lnTo>
                <a:lnTo>
                  <a:pt x="2183" y="2828"/>
                </a:lnTo>
                <a:lnTo>
                  <a:pt x="2178" y="2832"/>
                </a:lnTo>
                <a:lnTo>
                  <a:pt x="2170" y="2838"/>
                </a:lnTo>
                <a:lnTo>
                  <a:pt x="2161" y="2845"/>
                </a:lnTo>
                <a:lnTo>
                  <a:pt x="2159" y="2850"/>
                </a:lnTo>
                <a:lnTo>
                  <a:pt x="2155" y="2859"/>
                </a:lnTo>
                <a:lnTo>
                  <a:pt x="2150" y="2865"/>
                </a:lnTo>
                <a:lnTo>
                  <a:pt x="2146" y="2870"/>
                </a:lnTo>
                <a:lnTo>
                  <a:pt x="2143" y="2872"/>
                </a:lnTo>
                <a:lnTo>
                  <a:pt x="2141" y="2872"/>
                </a:lnTo>
                <a:lnTo>
                  <a:pt x="2139" y="2874"/>
                </a:lnTo>
                <a:lnTo>
                  <a:pt x="2138" y="2874"/>
                </a:lnTo>
                <a:lnTo>
                  <a:pt x="2133" y="2875"/>
                </a:lnTo>
                <a:lnTo>
                  <a:pt x="2124" y="2877"/>
                </a:lnTo>
                <a:lnTo>
                  <a:pt x="2118" y="2878"/>
                </a:lnTo>
                <a:lnTo>
                  <a:pt x="2115" y="2878"/>
                </a:lnTo>
                <a:lnTo>
                  <a:pt x="2112" y="2880"/>
                </a:lnTo>
                <a:lnTo>
                  <a:pt x="2108" y="2885"/>
                </a:lnTo>
                <a:lnTo>
                  <a:pt x="2103" y="2890"/>
                </a:lnTo>
                <a:lnTo>
                  <a:pt x="2092" y="2901"/>
                </a:lnTo>
                <a:lnTo>
                  <a:pt x="2082" y="2912"/>
                </a:lnTo>
                <a:lnTo>
                  <a:pt x="2080" y="2914"/>
                </a:lnTo>
                <a:lnTo>
                  <a:pt x="2074" y="2923"/>
                </a:lnTo>
                <a:lnTo>
                  <a:pt x="2071" y="2925"/>
                </a:lnTo>
                <a:lnTo>
                  <a:pt x="2049" y="2951"/>
                </a:lnTo>
                <a:lnTo>
                  <a:pt x="2048" y="2952"/>
                </a:lnTo>
                <a:lnTo>
                  <a:pt x="2034" y="2970"/>
                </a:lnTo>
                <a:lnTo>
                  <a:pt x="2040" y="2978"/>
                </a:lnTo>
                <a:lnTo>
                  <a:pt x="2044" y="2983"/>
                </a:lnTo>
                <a:lnTo>
                  <a:pt x="2048" y="2987"/>
                </a:lnTo>
                <a:lnTo>
                  <a:pt x="2050" y="2993"/>
                </a:lnTo>
                <a:lnTo>
                  <a:pt x="2053" y="2997"/>
                </a:lnTo>
                <a:lnTo>
                  <a:pt x="2054" y="3002"/>
                </a:lnTo>
                <a:lnTo>
                  <a:pt x="2056" y="3006"/>
                </a:lnTo>
                <a:lnTo>
                  <a:pt x="2058" y="3009"/>
                </a:lnTo>
                <a:lnTo>
                  <a:pt x="2059" y="3013"/>
                </a:lnTo>
                <a:lnTo>
                  <a:pt x="2061" y="3024"/>
                </a:lnTo>
                <a:lnTo>
                  <a:pt x="2065" y="3038"/>
                </a:lnTo>
                <a:lnTo>
                  <a:pt x="2069" y="3048"/>
                </a:lnTo>
                <a:lnTo>
                  <a:pt x="2070" y="3056"/>
                </a:lnTo>
                <a:lnTo>
                  <a:pt x="2072" y="3064"/>
                </a:lnTo>
                <a:lnTo>
                  <a:pt x="2074" y="3069"/>
                </a:lnTo>
                <a:lnTo>
                  <a:pt x="2077" y="3088"/>
                </a:lnTo>
                <a:lnTo>
                  <a:pt x="2081" y="3105"/>
                </a:lnTo>
                <a:lnTo>
                  <a:pt x="2081" y="3107"/>
                </a:lnTo>
                <a:lnTo>
                  <a:pt x="2081" y="3110"/>
                </a:lnTo>
                <a:lnTo>
                  <a:pt x="2080" y="3116"/>
                </a:lnTo>
                <a:lnTo>
                  <a:pt x="2079" y="3120"/>
                </a:lnTo>
                <a:lnTo>
                  <a:pt x="2079" y="3123"/>
                </a:lnTo>
                <a:lnTo>
                  <a:pt x="2081" y="3138"/>
                </a:lnTo>
                <a:lnTo>
                  <a:pt x="2083" y="3149"/>
                </a:lnTo>
                <a:lnTo>
                  <a:pt x="2086" y="3157"/>
                </a:lnTo>
                <a:lnTo>
                  <a:pt x="2086" y="3163"/>
                </a:lnTo>
                <a:lnTo>
                  <a:pt x="2087" y="3168"/>
                </a:lnTo>
                <a:lnTo>
                  <a:pt x="2090" y="3176"/>
                </a:lnTo>
                <a:lnTo>
                  <a:pt x="2091" y="3184"/>
                </a:lnTo>
                <a:lnTo>
                  <a:pt x="2093" y="3190"/>
                </a:lnTo>
                <a:lnTo>
                  <a:pt x="2096" y="3199"/>
                </a:lnTo>
                <a:lnTo>
                  <a:pt x="2102" y="3210"/>
                </a:lnTo>
                <a:lnTo>
                  <a:pt x="2119" y="3249"/>
                </a:lnTo>
                <a:lnTo>
                  <a:pt x="2123" y="3256"/>
                </a:lnTo>
                <a:lnTo>
                  <a:pt x="2125" y="3265"/>
                </a:lnTo>
                <a:lnTo>
                  <a:pt x="2127" y="3272"/>
                </a:lnTo>
                <a:lnTo>
                  <a:pt x="2128" y="3280"/>
                </a:lnTo>
                <a:lnTo>
                  <a:pt x="2131" y="3304"/>
                </a:lnTo>
                <a:lnTo>
                  <a:pt x="2133" y="3312"/>
                </a:lnTo>
                <a:lnTo>
                  <a:pt x="2134" y="3318"/>
                </a:lnTo>
                <a:lnTo>
                  <a:pt x="2136" y="3324"/>
                </a:lnTo>
                <a:lnTo>
                  <a:pt x="2138" y="3333"/>
                </a:lnTo>
                <a:lnTo>
                  <a:pt x="2140" y="3341"/>
                </a:lnTo>
                <a:lnTo>
                  <a:pt x="2144" y="3350"/>
                </a:lnTo>
                <a:lnTo>
                  <a:pt x="2147" y="3360"/>
                </a:lnTo>
                <a:lnTo>
                  <a:pt x="2151" y="3372"/>
                </a:lnTo>
                <a:lnTo>
                  <a:pt x="2155" y="3380"/>
                </a:lnTo>
                <a:lnTo>
                  <a:pt x="2157" y="3384"/>
                </a:lnTo>
                <a:lnTo>
                  <a:pt x="2161" y="3392"/>
                </a:lnTo>
                <a:lnTo>
                  <a:pt x="2167" y="3400"/>
                </a:lnTo>
                <a:lnTo>
                  <a:pt x="2171" y="3408"/>
                </a:lnTo>
                <a:lnTo>
                  <a:pt x="2173" y="3412"/>
                </a:lnTo>
                <a:lnTo>
                  <a:pt x="2179" y="3423"/>
                </a:lnTo>
                <a:lnTo>
                  <a:pt x="2186" y="3431"/>
                </a:lnTo>
                <a:lnTo>
                  <a:pt x="2189" y="3437"/>
                </a:lnTo>
                <a:lnTo>
                  <a:pt x="2193" y="3445"/>
                </a:lnTo>
                <a:lnTo>
                  <a:pt x="2195" y="3451"/>
                </a:lnTo>
                <a:lnTo>
                  <a:pt x="2199" y="3458"/>
                </a:lnTo>
                <a:lnTo>
                  <a:pt x="2197" y="3458"/>
                </a:lnTo>
                <a:lnTo>
                  <a:pt x="2189" y="3456"/>
                </a:lnTo>
                <a:lnTo>
                  <a:pt x="2155" y="3447"/>
                </a:lnTo>
                <a:lnTo>
                  <a:pt x="2101" y="3435"/>
                </a:lnTo>
                <a:lnTo>
                  <a:pt x="2047" y="3426"/>
                </a:lnTo>
                <a:lnTo>
                  <a:pt x="1979" y="3416"/>
                </a:lnTo>
                <a:lnTo>
                  <a:pt x="1946" y="3413"/>
                </a:lnTo>
                <a:lnTo>
                  <a:pt x="1908" y="3409"/>
                </a:lnTo>
                <a:lnTo>
                  <a:pt x="1883" y="3408"/>
                </a:lnTo>
                <a:lnTo>
                  <a:pt x="1872" y="3408"/>
                </a:lnTo>
                <a:lnTo>
                  <a:pt x="1855" y="3407"/>
                </a:lnTo>
                <a:lnTo>
                  <a:pt x="1850" y="3405"/>
                </a:lnTo>
                <a:lnTo>
                  <a:pt x="1786" y="3399"/>
                </a:lnTo>
                <a:lnTo>
                  <a:pt x="1765" y="3397"/>
                </a:lnTo>
                <a:lnTo>
                  <a:pt x="1720" y="3393"/>
                </a:lnTo>
                <a:lnTo>
                  <a:pt x="1671" y="3388"/>
                </a:lnTo>
                <a:lnTo>
                  <a:pt x="1602" y="3382"/>
                </a:lnTo>
                <a:lnTo>
                  <a:pt x="1586" y="3381"/>
                </a:lnTo>
                <a:lnTo>
                  <a:pt x="1572" y="3380"/>
                </a:lnTo>
                <a:lnTo>
                  <a:pt x="1568" y="3397"/>
                </a:lnTo>
                <a:lnTo>
                  <a:pt x="1567" y="3407"/>
                </a:lnTo>
                <a:lnTo>
                  <a:pt x="1565" y="3412"/>
                </a:lnTo>
                <a:lnTo>
                  <a:pt x="1565" y="3413"/>
                </a:lnTo>
                <a:lnTo>
                  <a:pt x="1565" y="3414"/>
                </a:lnTo>
                <a:lnTo>
                  <a:pt x="1542" y="3407"/>
                </a:lnTo>
                <a:lnTo>
                  <a:pt x="1531" y="3403"/>
                </a:lnTo>
                <a:lnTo>
                  <a:pt x="1515" y="3398"/>
                </a:lnTo>
                <a:lnTo>
                  <a:pt x="1519" y="3389"/>
                </a:lnTo>
                <a:lnTo>
                  <a:pt x="1531" y="3365"/>
                </a:lnTo>
                <a:lnTo>
                  <a:pt x="1530" y="3361"/>
                </a:lnTo>
                <a:lnTo>
                  <a:pt x="1514" y="3366"/>
                </a:lnTo>
                <a:lnTo>
                  <a:pt x="1485" y="3386"/>
                </a:lnTo>
                <a:lnTo>
                  <a:pt x="1482" y="3389"/>
                </a:lnTo>
                <a:lnTo>
                  <a:pt x="1462" y="3403"/>
                </a:lnTo>
                <a:lnTo>
                  <a:pt x="1452" y="3419"/>
                </a:lnTo>
                <a:lnTo>
                  <a:pt x="1424" y="3455"/>
                </a:lnTo>
                <a:lnTo>
                  <a:pt x="1410" y="3471"/>
                </a:lnTo>
                <a:lnTo>
                  <a:pt x="1409" y="3471"/>
                </a:lnTo>
                <a:lnTo>
                  <a:pt x="1408" y="3473"/>
                </a:lnTo>
                <a:lnTo>
                  <a:pt x="1401" y="3483"/>
                </a:lnTo>
                <a:lnTo>
                  <a:pt x="1418" y="3490"/>
                </a:lnTo>
                <a:lnTo>
                  <a:pt x="1419" y="3492"/>
                </a:lnTo>
                <a:lnTo>
                  <a:pt x="1423" y="3493"/>
                </a:lnTo>
                <a:lnTo>
                  <a:pt x="1484" y="3522"/>
                </a:lnTo>
                <a:lnTo>
                  <a:pt x="1479" y="3530"/>
                </a:lnTo>
                <a:lnTo>
                  <a:pt x="1467" y="3547"/>
                </a:lnTo>
                <a:lnTo>
                  <a:pt x="1452" y="3541"/>
                </a:lnTo>
                <a:lnTo>
                  <a:pt x="1435" y="3532"/>
                </a:lnTo>
                <a:lnTo>
                  <a:pt x="1434" y="3532"/>
                </a:lnTo>
                <a:lnTo>
                  <a:pt x="1404" y="3517"/>
                </a:lnTo>
                <a:lnTo>
                  <a:pt x="1382" y="3548"/>
                </a:lnTo>
                <a:lnTo>
                  <a:pt x="1360" y="3536"/>
                </a:lnTo>
                <a:lnTo>
                  <a:pt x="1359" y="3536"/>
                </a:lnTo>
                <a:lnTo>
                  <a:pt x="1345" y="3553"/>
                </a:lnTo>
                <a:lnTo>
                  <a:pt x="1322" y="3584"/>
                </a:lnTo>
                <a:lnTo>
                  <a:pt x="1312" y="3595"/>
                </a:lnTo>
                <a:lnTo>
                  <a:pt x="1308" y="3600"/>
                </a:lnTo>
                <a:lnTo>
                  <a:pt x="1307" y="3601"/>
                </a:lnTo>
                <a:lnTo>
                  <a:pt x="1305" y="3604"/>
                </a:lnTo>
                <a:lnTo>
                  <a:pt x="1303" y="3605"/>
                </a:lnTo>
                <a:lnTo>
                  <a:pt x="1300" y="3611"/>
                </a:lnTo>
                <a:lnTo>
                  <a:pt x="1297" y="3613"/>
                </a:lnTo>
                <a:lnTo>
                  <a:pt x="1296" y="3615"/>
                </a:lnTo>
                <a:lnTo>
                  <a:pt x="1296" y="3616"/>
                </a:lnTo>
                <a:lnTo>
                  <a:pt x="1294" y="3620"/>
                </a:lnTo>
                <a:lnTo>
                  <a:pt x="1292" y="3622"/>
                </a:lnTo>
                <a:lnTo>
                  <a:pt x="1292" y="3623"/>
                </a:lnTo>
                <a:lnTo>
                  <a:pt x="1290" y="3631"/>
                </a:lnTo>
                <a:lnTo>
                  <a:pt x="1289" y="3632"/>
                </a:lnTo>
                <a:lnTo>
                  <a:pt x="1286" y="3642"/>
                </a:lnTo>
                <a:lnTo>
                  <a:pt x="1282" y="3652"/>
                </a:lnTo>
                <a:lnTo>
                  <a:pt x="1280" y="3661"/>
                </a:lnTo>
                <a:lnTo>
                  <a:pt x="1278" y="3666"/>
                </a:lnTo>
                <a:lnTo>
                  <a:pt x="1276" y="3671"/>
                </a:lnTo>
                <a:lnTo>
                  <a:pt x="1275" y="3676"/>
                </a:lnTo>
                <a:lnTo>
                  <a:pt x="1274" y="3681"/>
                </a:lnTo>
                <a:lnTo>
                  <a:pt x="1274" y="3695"/>
                </a:lnTo>
                <a:lnTo>
                  <a:pt x="1275" y="3711"/>
                </a:lnTo>
                <a:lnTo>
                  <a:pt x="1275" y="3712"/>
                </a:lnTo>
                <a:lnTo>
                  <a:pt x="1275" y="3714"/>
                </a:lnTo>
                <a:lnTo>
                  <a:pt x="1274" y="3718"/>
                </a:lnTo>
                <a:lnTo>
                  <a:pt x="1268" y="3727"/>
                </a:lnTo>
                <a:lnTo>
                  <a:pt x="1265" y="3730"/>
                </a:lnTo>
                <a:lnTo>
                  <a:pt x="1265" y="3729"/>
                </a:lnTo>
                <a:lnTo>
                  <a:pt x="1249" y="3741"/>
                </a:lnTo>
                <a:lnTo>
                  <a:pt x="1239" y="3750"/>
                </a:lnTo>
                <a:lnTo>
                  <a:pt x="1238" y="3751"/>
                </a:lnTo>
                <a:lnTo>
                  <a:pt x="1238" y="3754"/>
                </a:lnTo>
                <a:lnTo>
                  <a:pt x="1237" y="3760"/>
                </a:lnTo>
                <a:lnTo>
                  <a:pt x="1236" y="3762"/>
                </a:lnTo>
                <a:lnTo>
                  <a:pt x="1236" y="3764"/>
                </a:lnTo>
                <a:lnTo>
                  <a:pt x="1234" y="3767"/>
                </a:lnTo>
                <a:lnTo>
                  <a:pt x="1233" y="3772"/>
                </a:lnTo>
                <a:lnTo>
                  <a:pt x="1232" y="3775"/>
                </a:lnTo>
                <a:lnTo>
                  <a:pt x="1230" y="3782"/>
                </a:lnTo>
                <a:lnTo>
                  <a:pt x="1169" y="3757"/>
                </a:lnTo>
                <a:lnTo>
                  <a:pt x="1169" y="3760"/>
                </a:lnTo>
                <a:lnTo>
                  <a:pt x="1169" y="3761"/>
                </a:lnTo>
                <a:lnTo>
                  <a:pt x="1168" y="3760"/>
                </a:lnTo>
                <a:lnTo>
                  <a:pt x="1167" y="3760"/>
                </a:lnTo>
                <a:lnTo>
                  <a:pt x="1166" y="3760"/>
                </a:lnTo>
                <a:lnTo>
                  <a:pt x="1164" y="3759"/>
                </a:lnTo>
                <a:lnTo>
                  <a:pt x="1151" y="3754"/>
                </a:lnTo>
                <a:lnTo>
                  <a:pt x="1127" y="3743"/>
                </a:lnTo>
                <a:lnTo>
                  <a:pt x="1108" y="3735"/>
                </a:lnTo>
                <a:lnTo>
                  <a:pt x="1103" y="3756"/>
                </a:lnTo>
                <a:lnTo>
                  <a:pt x="1099" y="3770"/>
                </a:lnTo>
                <a:lnTo>
                  <a:pt x="1094" y="3791"/>
                </a:lnTo>
                <a:lnTo>
                  <a:pt x="1087" y="3810"/>
                </a:lnTo>
                <a:lnTo>
                  <a:pt x="1062" y="3798"/>
                </a:lnTo>
                <a:lnTo>
                  <a:pt x="1058" y="3797"/>
                </a:lnTo>
                <a:lnTo>
                  <a:pt x="1031" y="3813"/>
                </a:lnTo>
                <a:lnTo>
                  <a:pt x="1008" y="3861"/>
                </a:lnTo>
                <a:lnTo>
                  <a:pt x="1007" y="3863"/>
                </a:lnTo>
                <a:lnTo>
                  <a:pt x="1006" y="3867"/>
                </a:lnTo>
                <a:lnTo>
                  <a:pt x="1004" y="3867"/>
                </a:lnTo>
                <a:lnTo>
                  <a:pt x="990" y="3887"/>
                </a:lnTo>
                <a:lnTo>
                  <a:pt x="988" y="3889"/>
                </a:lnTo>
                <a:lnTo>
                  <a:pt x="986" y="3894"/>
                </a:lnTo>
                <a:lnTo>
                  <a:pt x="983" y="3897"/>
                </a:lnTo>
                <a:lnTo>
                  <a:pt x="985" y="3900"/>
                </a:lnTo>
                <a:lnTo>
                  <a:pt x="985" y="3902"/>
                </a:lnTo>
                <a:lnTo>
                  <a:pt x="985" y="3903"/>
                </a:lnTo>
                <a:lnTo>
                  <a:pt x="985" y="3904"/>
                </a:lnTo>
                <a:lnTo>
                  <a:pt x="985" y="3908"/>
                </a:lnTo>
                <a:lnTo>
                  <a:pt x="985" y="3911"/>
                </a:lnTo>
                <a:lnTo>
                  <a:pt x="986" y="3918"/>
                </a:lnTo>
                <a:lnTo>
                  <a:pt x="987" y="3920"/>
                </a:lnTo>
                <a:lnTo>
                  <a:pt x="988" y="3929"/>
                </a:lnTo>
                <a:lnTo>
                  <a:pt x="988" y="3931"/>
                </a:lnTo>
                <a:lnTo>
                  <a:pt x="991" y="3935"/>
                </a:lnTo>
                <a:lnTo>
                  <a:pt x="998" y="3943"/>
                </a:lnTo>
                <a:lnTo>
                  <a:pt x="999" y="3946"/>
                </a:lnTo>
                <a:lnTo>
                  <a:pt x="999" y="3947"/>
                </a:lnTo>
                <a:lnTo>
                  <a:pt x="995" y="3951"/>
                </a:lnTo>
                <a:lnTo>
                  <a:pt x="988" y="3954"/>
                </a:lnTo>
                <a:lnTo>
                  <a:pt x="987" y="3954"/>
                </a:lnTo>
                <a:lnTo>
                  <a:pt x="986" y="3953"/>
                </a:lnTo>
                <a:lnTo>
                  <a:pt x="986" y="3954"/>
                </a:lnTo>
                <a:lnTo>
                  <a:pt x="985" y="3954"/>
                </a:lnTo>
                <a:lnTo>
                  <a:pt x="983" y="3954"/>
                </a:lnTo>
                <a:lnTo>
                  <a:pt x="982" y="3954"/>
                </a:lnTo>
                <a:lnTo>
                  <a:pt x="981" y="3956"/>
                </a:lnTo>
                <a:lnTo>
                  <a:pt x="974" y="3961"/>
                </a:lnTo>
                <a:lnTo>
                  <a:pt x="970" y="3963"/>
                </a:lnTo>
                <a:lnTo>
                  <a:pt x="967" y="3966"/>
                </a:lnTo>
                <a:lnTo>
                  <a:pt x="959" y="3970"/>
                </a:lnTo>
                <a:lnTo>
                  <a:pt x="959" y="3972"/>
                </a:lnTo>
                <a:lnTo>
                  <a:pt x="959" y="3973"/>
                </a:lnTo>
                <a:lnTo>
                  <a:pt x="959" y="3977"/>
                </a:lnTo>
                <a:lnTo>
                  <a:pt x="960" y="3978"/>
                </a:lnTo>
                <a:lnTo>
                  <a:pt x="961" y="3983"/>
                </a:lnTo>
                <a:lnTo>
                  <a:pt x="965" y="3989"/>
                </a:lnTo>
                <a:lnTo>
                  <a:pt x="965" y="3990"/>
                </a:lnTo>
                <a:lnTo>
                  <a:pt x="966" y="3990"/>
                </a:lnTo>
                <a:lnTo>
                  <a:pt x="969" y="3996"/>
                </a:lnTo>
                <a:lnTo>
                  <a:pt x="971" y="4001"/>
                </a:lnTo>
                <a:lnTo>
                  <a:pt x="975" y="4010"/>
                </a:lnTo>
                <a:lnTo>
                  <a:pt x="982" y="4026"/>
                </a:lnTo>
                <a:lnTo>
                  <a:pt x="983" y="4030"/>
                </a:lnTo>
                <a:lnTo>
                  <a:pt x="983" y="4033"/>
                </a:lnTo>
                <a:lnTo>
                  <a:pt x="983" y="4034"/>
                </a:lnTo>
                <a:lnTo>
                  <a:pt x="981" y="4034"/>
                </a:lnTo>
                <a:lnTo>
                  <a:pt x="980" y="4034"/>
                </a:lnTo>
                <a:lnTo>
                  <a:pt x="958" y="4038"/>
                </a:lnTo>
                <a:lnTo>
                  <a:pt x="956" y="4048"/>
                </a:lnTo>
                <a:lnTo>
                  <a:pt x="940" y="4048"/>
                </a:lnTo>
                <a:lnTo>
                  <a:pt x="939" y="4048"/>
                </a:lnTo>
                <a:lnTo>
                  <a:pt x="938" y="4048"/>
                </a:lnTo>
                <a:lnTo>
                  <a:pt x="937" y="4047"/>
                </a:lnTo>
                <a:lnTo>
                  <a:pt x="935" y="4047"/>
                </a:lnTo>
                <a:lnTo>
                  <a:pt x="934" y="4046"/>
                </a:lnTo>
                <a:lnTo>
                  <a:pt x="934" y="4044"/>
                </a:lnTo>
                <a:lnTo>
                  <a:pt x="933" y="4043"/>
                </a:lnTo>
                <a:lnTo>
                  <a:pt x="929" y="4042"/>
                </a:lnTo>
                <a:lnTo>
                  <a:pt x="928" y="4041"/>
                </a:lnTo>
                <a:lnTo>
                  <a:pt x="927" y="4039"/>
                </a:lnTo>
                <a:lnTo>
                  <a:pt x="926" y="4039"/>
                </a:lnTo>
                <a:lnTo>
                  <a:pt x="924" y="4039"/>
                </a:lnTo>
                <a:lnTo>
                  <a:pt x="911" y="4037"/>
                </a:lnTo>
                <a:lnTo>
                  <a:pt x="910" y="4037"/>
                </a:lnTo>
                <a:lnTo>
                  <a:pt x="908" y="4037"/>
                </a:lnTo>
                <a:lnTo>
                  <a:pt x="906" y="4036"/>
                </a:lnTo>
                <a:lnTo>
                  <a:pt x="892" y="4032"/>
                </a:lnTo>
                <a:lnTo>
                  <a:pt x="892" y="4031"/>
                </a:lnTo>
                <a:lnTo>
                  <a:pt x="891" y="4031"/>
                </a:lnTo>
                <a:lnTo>
                  <a:pt x="890" y="4030"/>
                </a:lnTo>
                <a:lnTo>
                  <a:pt x="890" y="4028"/>
                </a:lnTo>
                <a:lnTo>
                  <a:pt x="883" y="4030"/>
                </a:lnTo>
                <a:lnTo>
                  <a:pt x="881" y="4031"/>
                </a:lnTo>
                <a:lnTo>
                  <a:pt x="880" y="4032"/>
                </a:lnTo>
                <a:lnTo>
                  <a:pt x="876" y="4034"/>
                </a:lnTo>
                <a:lnTo>
                  <a:pt x="874" y="4037"/>
                </a:lnTo>
                <a:lnTo>
                  <a:pt x="869" y="4039"/>
                </a:lnTo>
                <a:lnTo>
                  <a:pt x="868" y="4041"/>
                </a:lnTo>
                <a:lnTo>
                  <a:pt x="863" y="4042"/>
                </a:lnTo>
                <a:lnTo>
                  <a:pt x="862" y="4042"/>
                </a:lnTo>
                <a:lnTo>
                  <a:pt x="857" y="4043"/>
                </a:lnTo>
                <a:lnTo>
                  <a:pt x="854" y="4044"/>
                </a:lnTo>
                <a:lnTo>
                  <a:pt x="853" y="4044"/>
                </a:lnTo>
                <a:lnTo>
                  <a:pt x="849" y="4047"/>
                </a:lnTo>
                <a:lnTo>
                  <a:pt x="846" y="4049"/>
                </a:lnTo>
                <a:lnTo>
                  <a:pt x="839" y="4052"/>
                </a:lnTo>
                <a:lnTo>
                  <a:pt x="837" y="4054"/>
                </a:lnTo>
                <a:lnTo>
                  <a:pt x="828" y="4055"/>
                </a:lnTo>
                <a:lnTo>
                  <a:pt x="819" y="4054"/>
                </a:lnTo>
                <a:lnTo>
                  <a:pt x="815" y="4053"/>
                </a:lnTo>
                <a:lnTo>
                  <a:pt x="805" y="4054"/>
                </a:lnTo>
                <a:lnTo>
                  <a:pt x="803" y="4054"/>
                </a:lnTo>
                <a:lnTo>
                  <a:pt x="799" y="4054"/>
                </a:lnTo>
                <a:lnTo>
                  <a:pt x="787" y="4055"/>
                </a:lnTo>
                <a:lnTo>
                  <a:pt x="782" y="4057"/>
                </a:lnTo>
                <a:lnTo>
                  <a:pt x="779" y="4057"/>
                </a:lnTo>
                <a:lnTo>
                  <a:pt x="778" y="4058"/>
                </a:lnTo>
                <a:lnTo>
                  <a:pt x="777" y="4058"/>
                </a:lnTo>
                <a:lnTo>
                  <a:pt x="773" y="4058"/>
                </a:lnTo>
                <a:lnTo>
                  <a:pt x="771" y="4058"/>
                </a:lnTo>
                <a:lnTo>
                  <a:pt x="768" y="4058"/>
                </a:lnTo>
                <a:lnTo>
                  <a:pt x="766" y="4059"/>
                </a:lnTo>
                <a:lnTo>
                  <a:pt x="763" y="4059"/>
                </a:lnTo>
                <a:lnTo>
                  <a:pt x="762" y="4059"/>
                </a:lnTo>
                <a:lnTo>
                  <a:pt x="761" y="4059"/>
                </a:lnTo>
                <a:lnTo>
                  <a:pt x="757" y="4058"/>
                </a:lnTo>
                <a:lnTo>
                  <a:pt x="755" y="4058"/>
                </a:lnTo>
                <a:lnTo>
                  <a:pt x="751" y="4059"/>
                </a:lnTo>
                <a:lnTo>
                  <a:pt x="750" y="4059"/>
                </a:lnTo>
                <a:lnTo>
                  <a:pt x="745" y="4062"/>
                </a:lnTo>
                <a:lnTo>
                  <a:pt x="744" y="4063"/>
                </a:lnTo>
                <a:lnTo>
                  <a:pt x="739" y="4065"/>
                </a:lnTo>
                <a:lnTo>
                  <a:pt x="739" y="4066"/>
                </a:lnTo>
                <a:lnTo>
                  <a:pt x="736" y="4068"/>
                </a:lnTo>
                <a:lnTo>
                  <a:pt x="734" y="4068"/>
                </a:lnTo>
                <a:lnTo>
                  <a:pt x="732" y="4070"/>
                </a:lnTo>
                <a:lnTo>
                  <a:pt x="728" y="4070"/>
                </a:lnTo>
                <a:lnTo>
                  <a:pt x="725" y="4071"/>
                </a:lnTo>
                <a:lnTo>
                  <a:pt x="723" y="4071"/>
                </a:lnTo>
                <a:lnTo>
                  <a:pt x="721" y="4071"/>
                </a:lnTo>
                <a:lnTo>
                  <a:pt x="720" y="4073"/>
                </a:lnTo>
                <a:lnTo>
                  <a:pt x="718" y="4073"/>
                </a:lnTo>
                <a:lnTo>
                  <a:pt x="713" y="4074"/>
                </a:lnTo>
                <a:lnTo>
                  <a:pt x="708" y="4074"/>
                </a:lnTo>
                <a:lnTo>
                  <a:pt x="702" y="4074"/>
                </a:lnTo>
                <a:lnTo>
                  <a:pt x="699" y="4074"/>
                </a:lnTo>
                <a:lnTo>
                  <a:pt x="696" y="4074"/>
                </a:lnTo>
                <a:lnTo>
                  <a:pt x="694" y="4075"/>
                </a:lnTo>
                <a:lnTo>
                  <a:pt x="693" y="4075"/>
                </a:lnTo>
                <a:lnTo>
                  <a:pt x="691" y="4076"/>
                </a:lnTo>
                <a:lnTo>
                  <a:pt x="686" y="4076"/>
                </a:lnTo>
                <a:lnTo>
                  <a:pt x="683" y="4076"/>
                </a:lnTo>
                <a:lnTo>
                  <a:pt x="680" y="4075"/>
                </a:lnTo>
                <a:lnTo>
                  <a:pt x="673" y="4073"/>
                </a:lnTo>
                <a:lnTo>
                  <a:pt x="671" y="4071"/>
                </a:lnTo>
                <a:lnTo>
                  <a:pt x="670" y="4071"/>
                </a:lnTo>
                <a:lnTo>
                  <a:pt x="668" y="4071"/>
                </a:lnTo>
                <a:lnTo>
                  <a:pt x="667" y="4071"/>
                </a:lnTo>
                <a:lnTo>
                  <a:pt x="664" y="4073"/>
                </a:lnTo>
                <a:lnTo>
                  <a:pt x="661" y="4073"/>
                </a:lnTo>
                <a:lnTo>
                  <a:pt x="657" y="4071"/>
                </a:lnTo>
                <a:lnTo>
                  <a:pt x="652" y="4071"/>
                </a:lnTo>
                <a:lnTo>
                  <a:pt x="651" y="4071"/>
                </a:lnTo>
                <a:lnTo>
                  <a:pt x="650" y="4070"/>
                </a:lnTo>
                <a:lnTo>
                  <a:pt x="649" y="4070"/>
                </a:lnTo>
                <a:lnTo>
                  <a:pt x="648" y="4071"/>
                </a:lnTo>
                <a:lnTo>
                  <a:pt x="644" y="4073"/>
                </a:lnTo>
                <a:lnTo>
                  <a:pt x="641" y="4073"/>
                </a:lnTo>
                <a:lnTo>
                  <a:pt x="639" y="4074"/>
                </a:lnTo>
                <a:lnTo>
                  <a:pt x="636" y="4074"/>
                </a:lnTo>
                <a:lnTo>
                  <a:pt x="634" y="4074"/>
                </a:lnTo>
                <a:lnTo>
                  <a:pt x="630" y="4074"/>
                </a:lnTo>
                <a:lnTo>
                  <a:pt x="627" y="4074"/>
                </a:lnTo>
                <a:lnTo>
                  <a:pt x="623" y="4073"/>
                </a:lnTo>
                <a:lnTo>
                  <a:pt x="622" y="4073"/>
                </a:lnTo>
                <a:lnTo>
                  <a:pt x="620" y="4073"/>
                </a:lnTo>
                <a:lnTo>
                  <a:pt x="618" y="4075"/>
                </a:lnTo>
                <a:lnTo>
                  <a:pt x="617" y="4075"/>
                </a:lnTo>
                <a:lnTo>
                  <a:pt x="617" y="4076"/>
                </a:lnTo>
                <a:lnTo>
                  <a:pt x="614" y="4079"/>
                </a:lnTo>
                <a:lnTo>
                  <a:pt x="613" y="4081"/>
                </a:lnTo>
                <a:lnTo>
                  <a:pt x="611" y="4085"/>
                </a:lnTo>
                <a:lnTo>
                  <a:pt x="611" y="4087"/>
                </a:lnTo>
                <a:lnTo>
                  <a:pt x="609" y="4087"/>
                </a:lnTo>
                <a:lnTo>
                  <a:pt x="606" y="4089"/>
                </a:lnTo>
                <a:lnTo>
                  <a:pt x="602" y="4090"/>
                </a:lnTo>
                <a:lnTo>
                  <a:pt x="600" y="4091"/>
                </a:lnTo>
                <a:lnTo>
                  <a:pt x="596" y="4091"/>
                </a:lnTo>
                <a:lnTo>
                  <a:pt x="595" y="4091"/>
                </a:lnTo>
                <a:lnTo>
                  <a:pt x="591" y="4092"/>
                </a:lnTo>
                <a:lnTo>
                  <a:pt x="590" y="4092"/>
                </a:lnTo>
                <a:lnTo>
                  <a:pt x="586" y="4092"/>
                </a:lnTo>
                <a:lnTo>
                  <a:pt x="584" y="4094"/>
                </a:lnTo>
                <a:lnTo>
                  <a:pt x="580" y="4094"/>
                </a:lnTo>
                <a:lnTo>
                  <a:pt x="579" y="4094"/>
                </a:lnTo>
                <a:lnTo>
                  <a:pt x="575" y="4095"/>
                </a:lnTo>
                <a:lnTo>
                  <a:pt x="572" y="4096"/>
                </a:lnTo>
                <a:lnTo>
                  <a:pt x="571" y="4097"/>
                </a:lnTo>
                <a:lnTo>
                  <a:pt x="570" y="4097"/>
                </a:lnTo>
                <a:lnTo>
                  <a:pt x="570" y="4096"/>
                </a:lnTo>
                <a:lnTo>
                  <a:pt x="568" y="4096"/>
                </a:lnTo>
                <a:lnTo>
                  <a:pt x="566" y="4096"/>
                </a:lnTo>
                <a:lnTo>
                  <a:pt x="556" y="4091"/>
                </a:lnTo>
                <a:lnTo>
                  <a:pt x="556" y="4090"/>
                </a:lnTo>
                <a:lnTo>
                  <a:pt x="554" y="4090"/>
                </a:lnTo>
                <a:lnTo>
                  <a:pt x="536" y="4086"/>
                </a:lnTo>
                <a:lnTo>
                  <a:pt x="533" y="4086"/>
                </a:lnTo>
                <a:lnTo>
                  <a:pt x="531" y="4085"/>
                </a:lnTo>
                <a:lnTo>
                  <a:pt x="528" y="4084"/>
                </a:lnTo>
                <a:lnTo>
                  <a:pt x="527" y="4082"/>
                </a:lnTo>
                <a:lnTo>
                  <a:pt x="524" y="4081"/>
                </a:lnTo>
                <a:lnTo>
                  <a:pt x="521" y="4079"/>
                </a:lnTo>
                <a:lnTo>
                  <a:pt x="520" y="4076"/>
                </a:lnTo>
                <a:lnTo>
                  <a:pt x="517" y="4074"/>
                </a:lnTo>
                <a:lnTo>
                  <a:pt x="516" y="4070"/>
                </a:lnTo>
                <a:lnTo>
                  <a:pt x="513" y="4065"/>
                </a:lnTo>
                <a:lnTo>
                  <a:pt x="511" y="4055"/>
                </a:lnTo>
                <a:lnTo>
                  <a:pt x="507" y="4044"/>
                </a:lnTo>
                <a:lnTo>
                  <a:pt x="505" y="4039"/>
                </a:lnTo>
                <a:lnTo>
                  <a:pt x="505" y="4038"/>
                </a:lnTo>
                <a:lnTo>
                  <a:pt x="506" y="4037"/>
                </a:lnTo>
                <a:lnTo>
                  <a:pt x="522" y="4017"/>
                </a:lnTo>
                <a:lnTo>
                  <a:pt x="533" y="4002"/>
                </a:lnTo>
                <a:lnTo>
                  <a:pt x="538" y="3994"/>
                </a:lnTo>
                <a:lnTo>
                  <a:pt x="540" y="3991"/>
                </a:lnTo>
                <a:lnTo>
                  <a:pt x="540" y="3993"/>
                </a:lnTo>
                <a:lnTo>
                  <a:pt x="545" y="4004"/>
                </a:lnTo>
                <a:lnTo>
                  <a:pt x="548" y="4010"/>
                </a:lnTo>
                <a:lnTo>
                  <a:pt x="552" y="4017"/>
                </a:lnTo>
                <a:lnTo>
                  <a:pt x="556" y="4021"/>
                </a:lnTo>
                <a:lnTo>
                  <a:pt x="563" y="4026"/>
                </a:lnTo>
                <a:lnTo>
                  <a:pt x="564" y="4027"/>
                </a:lnTo>
                <a:lnTo>
                  <a:pt x="587" y="4021"/>
                </a:lnTo>
                <a:lnTo>
                  <a:pt x="600" y="4001"/>
                </a:lnTo>
                <a:lnTo>
                  <a:pt x="611" y="3991"/>
                </a:lnTo>
                <a:lnTo>
                  <a:pt x="612" y="3990"/>
                </a:lnTo>
                <a:lnTo>
                  <a:pt x="614" y="3990"/>
                </a:lnTo>
                <a:lnTo>
                  <a:pt x="617" y="3990"/>
                </a:lnTo>
                <a:lnTo>
                  <a:pt x="619" y="3989"/>
                </a:lnTo>
                <a:lnTo>
                  <a:pt x="624" y="3988"/>
                </a:lnTo>
                <a:lnTo>
                  <a:pt x="629" y="3986"/>
                </a:lnTo>
                <a:lnTo>
                  <a:pt x="630" y="3985"/>
                </a:lnTo>
                <a:lnTo>
                  <a:pt x="641" y="3983"/>
                </a:lnTo>
                <a:lnTo>
                  <a:pt x="644" y="3982"/>
                </a:lnTo>
                <a:lnTo>
                  <a:pt x="651" y="3980"/>
                </a:lnTo>
                <a:lnTo>
                  <a:pt x="661" y="3977"/>
                </a:lnTo>
                <a:lnTo>
                  <a:pt x="666" y="3974"/>
                </a:lnTo>
                <a:lnTo>
                  <a:pt x="667" y="3973"/>
                </a:lnTo>
                <a:lnTo>
                  <a:pt x="668" y="3972"/>
                </a:lnTo>
                <a:lnTo>
                  <a:pt x="670" y="3970"/>
                </a:lnTo>
                <a:lnTo>
                  <a:pt x="686" y="3963"/>
                </a:lnTo>
                <a:lnTo>
                  <a:pt x="697" y="3958"/>
                </a:lnTo>
                <a:lnTo>
                  <a:pt x="699" y="3957"/>
                </a:lnTo>
                <a:lnTo>
                  <a:pt x="699" y="3958"/>
                </a:lnTo>
                <a:lnTo>
                  <a:pt x="703" y="3963"/>
                </a:lnTo>
                <a:lnTo>
                  <a:pt x="704" y="3963"/>
                </a:lnTo>
                <a:lnTo>
                  <a:pt x="704" y="3964"/>
                </a:lnTo>
                <a:lnTo>
                  <a:pt x="707" y="3964"/>
                </a:lnTo>
                <a:lnTo>
                  <a:pt x="708" y="3964"/>
                </a:lnTo>
                <a:lnTo>
                  <a:pt x="710" y="3964"/>
                </a:lnTo>
                <a:lnTo>
                  <a:pt x="721" y="3959"/>
                </a:lnTo>
                <a:lnTo>
                  <a:pt x="728" y="3956"/>
                </a:lnTo>
                <a:lnTo>
                  <a:pt x="721" y="3947"/>
                </a:lnTo>
                <a:lnTo>
                  <a:pt x="723" y="3945"/>
                </a:lnTo>
                <a:lnTo>
                  <a:pt x="724" y="3942"/>
                </a:lnTo>
                <a:lnTo>
                  <a:pt x="726" y="3940"/>
                </a:lnTo>
                <a:lnTo>
                  <a:pt x="728" y="3938"/>
                </a:lnTo>
                <a:lnTo>
                  <a:pt x="729" y="3937"/>
                </a:lnTo>
                <a:lnTo>
                  <a:pt x="734" y="3934"/>
                </a:lnTo>
                <a:lnTo>
                  <a:pt x="736" y="3932"/>
                </a:lnTo>
                <a:lnTo>
                  <a:pt x="741" y="3932"/>
                </a:lnTo>
                <a:lnTo>
                  <a:pt x="742" y="3931"/>
                </a:lnTo>
                <a:lnTo>
                  <a:pt x="744" y="3930"/>
                </a:lnTo>
                <a:lnTo>
                  <a:pt x="746" y="3927"/>
                </a:lnTo>
                <a:lnTo>
                  <a:pt x="751" y="3931"/>
                </a:lnTo>
                <a:lnTo>
                  <a:pt x="753" y="3929"/>
                </a:lnTo>
                <a:lnTo>
                  <a:pt x="757" y="3920"/>
                </a:lnTo>
                <a:lnTo>
                  <a:pt x="758" y="3915"/>
                </a:lnTo>
                <a:lnTo>
                  <a:pt x="758" y="3914"/>
                </a:lnTo>
                <a:lnTo>
                  <a:pt x="761" y="3910"/>
                </a:lnTo>
                <a:lnTo>
                  <a:pt x="761" y="3909"/>
                </a:lnTo>
                <a:lnTo>
                  <a:pt x="761" y="3906"/>
                </a:lnTo>
                <a:lnTo>
                  <a:pt x="761" y="3905"/>
                </a:lnTo>
                <a:lnTo>
                  <a:pt x="758" y="3902"/>
                </a:lnTo>
                <a:lnTo>
                  <a:pt x="756" y="3897"/>
                </a:lnTo>
                <a:lnTo>
                  <a:pt x="755" y="3895"/>
                </a:lnTo>
                <a:lnTo>
                  <a:pt x="752" y="3893"/>
                </a:lnTo>
                <a:lnTo>
                  <a:pt x="746" y="3889"/>
                </a:lnTo>
                <a:lnTo>
                  <a:pt x="741" y="3886"/>
                </a:lnTo>
                <a:lnTo>
                  <a:pt x="737" y="3884"/>
                </a:lnTo>
                <a:lnTo>
                  <a:pt x="737" y="3883"/>
                </a:lnTo>
                <a:lnTo>
                  <a:pt x="737" y="3878"/>
                </a:lnTo>
                <a:lnTo>
                  <a:pt x="736" y="3874"/>
                </a:lnTo>
                <a:lnTo>
                  <a:pt x="735" y="3871"/>
                </a:lnTo>
                <a:lnTo>
                  <a:pt x="734" y="3868"/>
                </a:lnTo>
                <a:lnTo>
                  <a:pt x="730" y="3862"/>
                </a:lnTo>
                <a:lnTo>
                  <a:pt x="720" y="3852"/>
                </a:lnTo>
                <a:lnTo>
                  <a:pt x="714" y="3846"/>
                </a:lnTo>
                <a:lnTo>
                  <a:pt x="705" y="3840"/>
                </a:lnTo>
                <a:lnTo>
                  <a:pt x="704" y="3837"/>
                </a:lnTo>
                <a:lnTo>
                  <a:pt x="698" y="3835"/>
                </a:lnTo>
                <a:lnTo>
                  <a:pt x="694" y="3831"/>
                </a:lnTo>
                <a:lnTo>
                  <a:pt x="700" y="3821"/>
                </a:lnTo>
                <a:lnTo>
                  <a:pt x="703" y="3819"/>
                </a:lnTo>
                <a:lnTo>
                  <a:pt x="704" y="3817"/>
                </a:lnTo>
                <a:lnTo>
                  <a:pt x="705" y="3815"/>
                </a:lnTo>
                <a:lnTo>
                  <a:pt x="707" y="3814"/>
                </a:lnTo>
                <a:lnTo>
                  <a:pt x="707" y="3813"/>
                </a:lnTo>
                <a:lnTo>
                  <a:pt x="708" y="3807"/>
                </a:lnTo>
                <a:lnTo>
                  <a:pt x="703" y="3801"/>
                </a:lnTo>
                <a:lnTo>
                  <a:pt x="702" y="3802"/>
                </a:lnTo>
                <a:lnTo>
                  <a:pt x="678" y="3819"/>
                </a:lnTo>
                <a:lnTo>
                  <a:pt x="668" y="3801"/>
                </a:lnTo>
                <a:lnTo>
                  <a:pt x="665" y="3804"/>
                </a:lnTo>
                <a:lnTo>
                  <a:pt x="657" y="3797"/>
                </a:lnTo>
                <a:lnTo>
                  <a:pt x="656" y="3796"/>
                </a:lnTo>
                <a:lnTo>
                  <a:pt x="651" y="3791"/>
                </a:lnTo>
                <a:lnTo>
                  <a:pt x="677" y="3775"/>
                </a:lnTo>
                <a:lnTo>
                  <a:pt x="670" y="3761"/>
                </a:lnTo>
                <a:lnTo>
                  <a:pt x="668" y="3757"/>
                </a:lnTo>
                <a:lnTo>
                  <a:pt x="668" y="3756"/>
                </a:lnTo>
                <a:lnTo>
                  <a:pt x="667" y="3756"/>
                </a:lnTo>
                <a:lnTo>
                  <a:pt x="667" y="3754"/>
                </a:lnTo>
                <a:lnTo>
                  <a:pt x="667" y="3748"/>
                </a:lnTo>
                <a:lnTo>
                  <a:pt x="667" y="3746"/>
                </a:lnTo>
                <a:lnTo>
                  <a:pt x="667" y="3743"/>
                </a:lnTo>
                <a:lnTo>
                  <a:pt x="665" y="3740"/>
                </a:lnTo>
                <a:lnTo>
                  <a:pt x="662" y="3739"/>
                </a:lnTo>
                <a:lnTo>
                  <a:pt x="661" y="3738"/>
                </a:lnTo>
                <a:lnTo>
                  <a:pt x="659" y="3735"/>
                </a:lnTo>
                <a:lnTo>
                  <a:pt x="656" y="3733"/>
                </a:lnTo>
                <a:lnTo>
                  <a:pt x="656" y="3732"/>
                </a:lnTo>
                <a:lnTo>
                  <a:pt x="655" y="3730"/>
                </a:lnTo>
                <a:lnTo>
                  <a:pt x="654" y="3729"/>
                </a:lnTo>
                <a:lnTo>
                  <a:pt x="654" y="3728"/>
                </a:lnTo>
                <a:lnTo>
                  <a:pt x="652" y="3727"/>
                </a:lnTo>
                <a:lnTo>
                  <a:pt x="652" y="3725"/>
                </a:lnTo>
                <a:lnTo>
                  <a:pt x="651" y="3719"/>
                </a:lnTo>
                <a:lnTo>
                  <a:pt x="650" y="3718"/>
                </a:lnTo>
                <a:lnTo>
                  <a:pt x="649" y="3717"/>
                </a:lnTo>
                <a:lnTo>
                  <a:pt x="649" y="3716"/>
                </a:lnTo>
                <a:lnTo>
                  <a:pt x="649" y="3714"/>
                </a:lnTo>
                <a:lnTo>
                  <a:pt x="648" y="3713"/>
                </a:lnTo>
                <a:lnTo>
                  <a:pt x="648" y="3712"/>
                </a:lnTo>
                <a:lnTo>
                  <a:pt x="652" y="3712"/>
                </a:lnTo>
                <a:lnTo>
                  <a:pt x="657" y="3711"/>
                </a:lnTo>
                <a:lnTo>
                  <a:pt x="664" y="3709"/>
                </a:lnTo>
                <a:lnTo>
                  <a:pt x="666" y="3709"/>
                </a:lnTo>
                <a:lnTo>
                  <a:pt x="667" y="3709"/>
                </a:lnTo>
                <a:lnTo>
                  <a:pt x="668" y="3700"/>
                </a:lnTo>
                <a:lnTo>
                  <a:pt x="670" y="3692"/>
                </a:lnTo>
                <a:lnTo>
                  <a:pt x="670" y="3691"/>
                </a:lnTo>
                <a:lnTo>
                  <a:pt x="671" y="3687"/>
                </a:lnTo>
                <a:lnTo>
                  <a:pt x="672" y="3680"/>
                </a:lnTo>
                <a:lnTo>
                  <a:pt x="673" y="3676"/>
                </a:lnTo>
                <a:lnTo>
                  <a:pt x="673" y="3673"/>
                </a:lnTo>
                <a:lnTo>
                  <a:pt x="675" y="3661"/>
                </a:lnTo>
                <a:lnTo>
                  <a:pt x="675" y="3652"/>
                </a:lnTo>
                <a:lnTo>
                  <a:pt x="675" y="3645"/>
                </a:lnTo>
                <a:lnTo>
                  <a:pt x="676" y="3639"/>
                </a:lnTo>
                <a:lnTo>
                  <a:pt x="678" y="3629"/>
                </a:lnTo>
                <a:lnTo>
                  <a:pt x="680" y="3626"/>
                </a:lnTo>
                <a:lnTo>
                  <a:pt x="681" y="3621"/>
                </a:lnTo>
                <a:lnTo>
                  <a:pt x="682" y="3618"/>
                </a:lnTo>
                <a:lnTo>
                  <a:pt x="683" y="3617"/>
                </a:lnTo>
                <a:lnTo>
                  <a:pt x="683" y="3616"/>
                </a:lnTo>
                <a:lnTo>
                  <a:pt x="684" y="3613"/>
                </a:lnTo>
                <a:lnTo>
                  <a:pt x="686" y="3612"/>
                </a:lnTo>
                <a:lnTo>
                  <a:pt x="686" y="3611"/>
                </a:lnTo>
                <a:lnTo>
                  <a:pt x="687" y="3610"/>
                </a:lnTo>
                <a:lnTo>
                  <a:pt x="688" y="3610"/>
                </a:lnTo>
                <a:lnTo>
                  <a:pt x="689" y="3609"/>
                </a:lnTo>
                <a:lnTo>
                  <a:pt x="691" y="3609"/>
                </a:lnTo>
                <a:lnTo>
                  <a:pt x="694" y="3606"/>
                </a:lnTo>
                <a:lnTo>
                  <a:pt x="703" y="3632"/>
                </a:lnTo>
                <a:lnTo>
                  <a:pt x="703" y="3636"/>
                </a:lnTo>
                <a:lnTo>
                  <a:pt x="731" y="3626"/>
                </a:lnTo>
                <a:lnTo>
                  <a:pt x="757" y="3618"/>
                </a:lnTo>
                <a:lnTo>
                  <a:pt x="757" y="3616"/>
                </a:lnTo>
                <a:lnTo>
                  <a:pt x="745" y="3580"/>
                </a:lnTo>
                <a:lnTo>
                  <a:pt x="745" y="3579"/>
                </a:lnTo>
                <a:lnTo>
                  <a:pt x="746" y="3579"/>
                </a:lnTo>
                <a:lnTo>
                  <a:pt x="747" y="3578"/>
                </a:lnTo>
                <a:lnTo>
                  <a:pt x="750" y="3576"/>
                </a:lnTo>
                <a:lnTo>
                  <a:pt x="752" y="3575"/>
                </a:lnTo>
                <a:lnTo>
                  <a:pt x="752" y="3574"/>
                </a:lnTo>
                <a:lnTo>
                  <a:pt x="752" y="3573"/>
                </a:lnTo>
                <a:lnTo>
                  <a:pt x="752" y="3572"/>
                </a:lnTo>
                <a:lnTo>
                  <a:pt x="752" y="3570"/>
                </a:lnTo>
                <a:lnTo>
                  <a:pt x="750" y="3562"/>
                </a:lnTo>
                <a:lnTo>
                  <a:pt x="748" y="3551"/>
                </a:lnTo>
                <a:lnTo>
                  <a:pt x="755" y="3552"/>
                </a:lnTo>
                <a:lnTo>
                  <a:pt x="757" y="3543"/>
                </a:lnTo>
                <a:lnTo>
                  <a:pt x="761" y="3544"/>
                </a:lnTo>
                <a:lnTo>
                  <a:pt x="764" y="3537"/>
                </a:lnTo>
                <a:lnTo>
                  <a:pt x="764" y="3536"/>
                </a:lnTo>
                <a:lnTo>
                  <a:pt x="766" y="3533"/>
                </a:lnTo>
                <a:lnTo>
                  <a:pt x="766" y="3532"/>
                </a:lnTo>
                <a:lnTo>
                  <a:pt x="766" y="3530"/>
                </a:lnTo>
                <a:lnTo>
                  <a:pt x="766" y="3527"/>
                </a:lnTo>
                <a:lnTo>
                  <a:pt x="766" y="3526"/>
                </a:lnTo>
                <a:lnTo>
                  <a:pt x="766" y="3521"/>
                </a:lnTo>
                <a:lnTo>
                  <a:pt x="766" y="3517"/>
                </a:lnTo>
                <a:lnTo>
                  <a:pt x="768" y="3510"/>
                </a:lnTo>
                <a:lnTo>
                  <a:pt x="768" y="3509"/>
                </a:lnTo>
                <a:lnTo>
                  <a:pt x="767" y="3509"/>
                </a:lnTo>
                <a:lnTo>
                  <a:pt x="766" y="3508"/>
                </a:lnTo>
                <a:lnTo>
                  <a:pt x="764" y="3508"/>
                </a:lnTo>
                <a:lnTo>
                  <a:pt x="762" y="3504"/>
                </a:lnTo>
                <a:lnTo>
                  <a:pt x="756" y="3500"/>
                </a:lnTo>
                <a:lnTo>
                  <a:pt x="751" y="3499"/>
                </a:lnTo>
                <a:lnTo>
                  <a:pt x="747" y="3498"/>
                </a:lnTo>
                <a:lnTo>
                  <a:pt x="745" y="3496"/>
                </a:lnTo>
                <a:lnTo>
                  <a:pt x="744" y="3496"/>
                </a:lnTo>
                <a:lnTo>
                  <a:pt x="742" y="3498"/>
                </a:lnTo>
                <a:lnTo>
                  <a:pt x="741" y="3501"/>
                </a:lnTo>
                <a:lnTo>
                  <a:pt x="737" y="3500"/>
                </a:lnTo>
                <a:lnTo>
                  <a:pt x="735" y="3500"/>
                </a:lnTo>
                <a:lnTo>
                  <a:pt x="729" y="3499"/>
                </a:lnTo>
                <a:lnTo>
                  <a:pt x="729" y="3498"/>
                </a:lnTo>
                <a:lnTo>
                  <a:pt x="731" y="3477"/>
                </a:lnTo>
                <a:lnTo>
                  <a:pt x="734" y="3457"/>
                </a:lnTo>
                <a:lnTo>
                  <a:pt x="734" y="3456"/>
                </a:lnTo>
                <a:lnTo>
                  <a:pt x="734" y="3455"/>
                </a:lnTo>
                <a:lnTo>
                  <a:pt x="734" y="3453"/>
                </a:lnTo>
                <a:lnTo>
                  <a:pt x="736" y="3442"/>
                </a:lnTo>
                <a:lnTo>
                  <a:pt x="742" y="3413"/>
                </a:lnTo>
                <a:lnTo>
                  <a:pt x="744" y="3408"/>
                </a:lnTo>
                <a:lnTo>
                  <a:pt x="745" y="3403"/>
                </a:lnTo>
                <a:lnTo>
                  <a:pt x="746" y="3402"/>
                </a:lnTo>
                <a:lnTo>
                  <a:pt x="747" y="3399"/>
                </a:lnTo>
                <a:lnTo>
                  <a:pt x="777" y="3331"/>
                </a:lnTo>
                <a:lnTo>
                  <a:pt x="778" y="3330"/>
                </a:lnTo>
                <a:lnTo>
                  <a:pt x="778" y="3329"/>
                </a:lnTo>
                <a:lnTo>
                  <a:pt x="787" y="3312"/>
                </a:lnTo>
                <a:lnTo>
                  <a:pt x="779" y="3303"/>
                </a:lnTo>
                <a:lnTo>
                  <a:pt x="779" y="3302"/>
                </a:lnTo>
                <a:lnTo>
                  <a:pt x="778" y="3301"/>
                </a:lnTo>
                <a:lnTo>
                  <a:pt x="771" y="3290"/>
                </a:lnTo>
                <a:lnTo>
                  <a:pt x="768" y="3287"/>
                </a:lnTo>
                <a:lnTo>
                  <a:pt x="762" y="3282"/>
                </a:lnTo>
                <a:lnTo>
                  <a:pt x="761" y="3281"/>
                </a:lnTo>
                <a:lnTo>
                  <a:pt x="753" y="3276"/>
                </a:lnTo>
                <a:lnTo>
                  <a:pt x="752" y="3275"/>
                </a:lnTo>
                <a:lnTo>
                  <a:pt x="751" y="3274"/>
                </a:lnTo>
                <a:lnTo>
                  <a:pt x="734" y="3259"/>
                </a:lnTo>
                <a:lnTo>
                  <a:pt x="718" y="3245"/>
                </a:lnTo>
                <a:lnTo>
                  <a:pt x="718" y="3244"/>
                </a:lnTo>
                <a:lnTo>
                  <a:pt x="725" y="3234"/>
                </a:lnTo>
                <a:lnTo>
                  <a:pt x="731" y="3224"/>
                </a:lnTo>
                <a:lnTo>
                  <a:pt x="734" y="3223"/>
                </a:lnTo>
                <a:lnTo>
                  <a:pt x="735" y="3221"/>
                </a:lnTo>
                <a:lnTo>
                  <a:pt x="734" y="3219"/>
                </a:lnTo>
                <a:lnTo>
                  <a:pt x="731" y="3218"/>
                </a:lnTo>
                <a:lnTo>
                  <a:pt x="728" y="3213"/>
                </a:lnTo>
                <a:lnTo>
                  <a:pt x="725" y="3212"/>
                </a:lnTo>
                <a:lnTo>
                  <a:pt x="725" y="3211"/>
                </a:lnTo>
                <a:lnTo>
                  <a:pt x="724" y="3207"/>
                </a:lnTo>
                <a:lnTo>
                  <a:pt x="724" y="3205"/>
                </a:lnTo>
                <a:lnTo>
                  <a:pt x="732" y="3187"/>
                </a:lnTo>
                <a:lnTo>
                  <a:pt x="732" y="3185"/>
                </a:lnTo>
                <a:lnTo>
                  <a:pt x="696" y="3160"/>
                </a:lnTo>
                <a:lnTo>
                  <a:pt x="693" y="3159"/>
                </a:lnTo>
                <a:lnTo>
                  <a:pt x="682" y="3153"/>
                </a:lnTo>
                <a:lnTo>
                  <a:pt x="675" y="3148"/>
                </a:lnTo>
                <a:lnTo>
                  <a:pt x="675" y="3149"/>
                </a:lnTo>
                <a:lnTo>
                  <a:pt x="671" y="3151"/>
                </a:lnTo>
                <a:lnTo>
                  <a:pt x="670" y="3149"/>
                </a:lnTo>
                <a:lnTo>
                  <a:pt x="668" y="3148"/>
                </a:lnTo>
                <a:lnTo>
                  <a:pt x="667" y="3148"/>
                </a:lnTo>
                <a:lnTo>
                  <a:pt x="666" y="3147"/>
                </a:lnTo>
                <a:lnTo>
                  <a:pt x="665" y="3147"/>
                </a:lnTo>
                <a:lnTo>
                  <a:pt x="665" y="3146"/>
                </a:lnTo>
                <a:lnTo>
                  <a:pt x="664" y="3147"/>
                </a:lnTo>
                <a:lnTo>
                  <a:pt x="661" y="3147"/>
                </a:lnTo>
                <a:lnTo>
                  <a:pt x="655" y="3148"/>
                </a:lnTo>
                <a:lnTo>
                  <a:pt x="651" y="3151"/>
                </a:lnTo>
                <a:lnTo>
                  <a:pt x="646" y="3153"/>
                </a:lnTo>
                <a:lnTo>
                  <a:pt x="644" y="3155"/>
                </a:lnTo>
                <a:lnTo>
                  <a:pt x="640" y="3157"/>
                </a:lnTo>
                <a:lnTo>
                  <a:pt x="639" y="3155"/>
                </a:lnTo>
                <a:lnTo>
                  <a:pt x="635" y="3149"/>
                </a:lnTo>
                <a:lnTo>
                  <a:pt x="635" y="3148"/>
                </a:lnTo>
                <a:lnTo>
                  <a:pt x="633" y="3143"/>
                </a:lnTo>
                <a:lnTo>
                  <a:pt x="633" y="3142"/>
                </a:lnTo>
                <a:lnTo>
                  <a:pt x="630" y="3142"/>
                </a:lnTo>
                <a:lnTo>
                  <a:pt x="628" y="3143"/>
                </a:lnTo>
                <a:lnTo>
                  <a:pt x="625" y="3143"/>
                </a:lnTo>
                <a:lnTo>
                  <a:pt x="614" y="3141"/>
                </a:lnTo>
                <a:lnTo>
                  <a:pt x="606" y="3139"/>
                </a:lnTo>
                <a:lnTo>
                  <a:pt x="602" y="3138"/>
                </a:lnTo>
                <a:lnTo>
                  <a:pt x="600" y="3138"/>
                </a:lnTo>
                <a:lnTo>
                  <a:pt x="593" y="3142"/>
                </a:lnTo>
                <a:lnTo>
                  <a:pt x="591" y="3148"/>
                </a:lnTo>
                <a:lnTo>
                  <a:pt x="587" y="3157"/>
                </a:lnTo>
                <a:lnTo>
                  <a:pt x="582" y="3167"/>
                </a:lnTo>
                <a:lnTo>
                  <a:pt x="580" y="3173"/>
                </a:lnTo>
                <a:lnTo>
                  <a:pt x="579" y="3178"/>
                </a:lnTo>
                <a:lnTo>
                  <a:pt x="577" y="3179"/>
                </a:lnTo>
                <a:lnTo>
                  <a:pt x="574" y="3186"/>
                </a:lnTo>
                <a:lnTo>
                  <a:pt x="572" y="3190"/>
                </a:lnTo>
                <a:lnTo>
                  <a:pt x="572" y="3192"/>
                </a:lnTo>
                <a:lnTo>
                  <a:pt x="571" y="3196"/>
                </a:lnTo>
                <a:lnTo>
                  <a:pt x="569" y="3201"/>
                </a:lnTo>
                <a:lnTo>
                  <a:pt x="564" y="3211"/>
                </a:lnTo>
                <a:lnTo>
                  <a:pt x="561" y="3216"/>
                </a:lnTo>
                <a:lnTo>
                  <a:pt x="555" y="3226"/>
                </a:lnTo>
                <a:lnTo>
                  <a:pt x="550" y="3232"/>
                </a:lnTo>
                <a:lnTo>
                  <a:pt x="544" y="3239"/>
                </a:lnTo>
                <a:lnTo>
                  <a:pt x="543" y="3242"/>
                </a:lnTo>
                <a:lnTo>
                  <a:pt x="539" y="3254"/>
                </a:lnTo>
                <a:lnTo>
                  <a:pt x="537" y="3258"/>
                </a:lnTo>
                <a:lnTo>
                  <a:pt x="532" y="3263"/>
                </a:lnTo>
                <a:lnTo>
                  <a:pt x="524" y="3266"/>
                </a:lnTo>
                <a:lnTo>
                  <a:pt x="515" y="3272"/>
                </a:lnTo>
                <a:lnTo>
                  <a:pt x="511" y="3272"/>
                </a:lnTo>
                <a:lnTo>
                  <a:pt x="496" y="3272"/>
                </a:lnTo>
                <a:lnTo>
                  <a:pt x="485" y="3272"/>
                </a:lnTo>
                <a:lnTo>
                  <a:pt x="484" y="3272"/>
                </a:lnTo>
                <a:lnTo>
                  <a:pt x="484" y="3270"/>
                </a:lnTo>
                <a:lnTo>
                  <a:pt x="484" y="3269"/>
                </a:lnTo>
                <a:lnTo>
                  <a:pt x="486" y="3258"/>
                </a:lnTo>
                <a:lnTo>
                  <a:pt x="485" y="3253"/>
                </a:lnTo>
                <a:lnTo>
                  <a:pt x="480" y="3243"/>
                </a:lnTo>
                <a:lnTo>
                  <a:pt x="475" y="3239"/>
                </a:lnTo>
                <a:lnTo>
                  <a:pt x="475" y="3238"/>
                </a:lnTo>
                <a:lnTo>
                  <a:pt x="474" y="3238"/>
                </a:lnTo>
                <a:lnTo>
                  <a:pt x="474" y="3239"/>
                </a:lnTo>
                <a:lnTo>
                  <a:pt x="473" y="3239"/>
                </a:lnTo>
                <a:lnTo>
                  <a:pt x="473" y="3240"/>
                </a:lnTo>
                <a:lnTo>
                  <a:pt x="472" y="3245"/>
                </a:lnTo>
                <a:lnTo>
                  <a:pt x="472" y="3248"/>
                </a:lnTo>
                <a:lnTo>
                  <a:pt x="468" y="3261"/>
                </a:lnTo>
                <a:lnTo>
                  <a:pt x="465" y="3266"/>
                </a:lnTo>
                <a:lnTo>
                  <a:pt x="465" y="3265"/>
                </a:lnTo>
                <a:lnTo>
                  <a:pt x="465" y="3264"/>
                </a:lnTo>
                <a:lnTo>
                  <a:pt x="465" y="3260"/>
                </a:lnTo>
                <a:lnTo>
                  <a:pt x="465" y="3255"/>
                </a:lnTo>
                <a:lnTo>
                  <a:pt x="463" y="3251"/>
                </a:lnTo>
                <a:lnTo>
                  <a:pt x="460" y="3250"/>
                </a:lnTo>
                <a:lnTo>
                  <a:pt x="457" y="3249"/>
                </a:lnTo>
                <a:lnTo>
                  <a:pt x="454" y="3249"/>
                </a:lnTo>
                <a:lnTo>
                  <a:pt x="451" y="3249"/>
                </a:lnTo>
                <a:lnTo>
                  <a:pt x="445" y="3253"/>
                </a:lnTo>
                <a:lnTo>
                  <a:pt x="442" y="3255"/>
                </a:lnTo>
                <a:lnTo>
                  <a:pt x="438" y="3263"/>
                </a:lnTo>
                <a:lnTo>
                  <a:pt x="431" y="3287"/>
                </a:lnTo>
                <a:lnTo>
                  <a:pt x="427" y="3301"/>
                </a:lnTo>
                <a:lnTo>
                  <a:pt x="427" y="3303"/>
                </a:lnTo>
                <a:lnTo>
                  <a:pt x="427" y="3304"/>
                </a:lnTo>
                <a:lnTo>
                  <a:pt x="426" y="3307"/>
                </a:lnTo>
                <a:lnTo>
                  <a:pt x="419" y="3307"/>
                </a:lnTo>
                <a:lnTo>
                  <a:pt x="417" y="3307"/>
                </a:lnTo>
                <a:lnTo>
                  <a:pt x="406" y="3306"/>
                </a:lnTo>
                <a:lnTo>
                  <a:pt x="405" y="3306"/>
                </a:lnTo>
                <a:lnTo>
                  <a:pt x="404" y="3304"/>
                </a:lnTo>
                <a:lnTo>
                  <a:pt x="403" y="3304"/>
                </a:lnTo>
                <a:lnTo>
                  <a:pt x="401" y="3303"/>
                </a:lnTo>
                <a:lnTo>
                  <a:pt x="400" y="3303"/>
                </a:lnTo>
                <a:lnTo>
                  <a:pt x="399" y="3301"/>
                </a:lnTo>
                <a:lnTo>
                  <a:pt x="399" y="3298"/>
                </a:lnTo>
                <a:lnTo>
                  <a:pt x="399" y="3293"/>
                </a:lnTo>
                <a:lnTo>
                  <a:pt x="400" y="3292"/>
                </a:lnTo>
                <a:lnTo>
                  <a:pt x="400" y="3287"/>
                </a:lnTo>
                <a:lnTo>
                  <a:pt x="401" y="3282"/>
                </a:lnTo>
                <a:lnTo>
                  <a:pt x="401" y="3281"/>
                </a:lnTo>
                <a:lnTo>
                  <a:pt x="401" y="3280"/>
                </a:lnTo>
                <a:lnTo>
                  <a:pt x="401" y="3276"/>
                </a:lnTo>
                <a:lnTo>
                  <a:pt x="400" y="3271"/>
                </a:lnTo>
                <a:lnTo>
                  <a:pt x="394" y="3259"/>
                </a:lnTo>
                <a:lnTo>
                  <a:pt x="387" y="3251"/>
                </a:lnTo>
                <a:lnTo>
                  <a:pt x="382" y="3250"/>
                </a:lnTo>
                <a:lnTo>
                  <a:pt x="377" y="3250"/>
                </a:lnTo>
                <a:lnTo>
                  <a:pt x="377" y="3249"/>
                </a:lnTo>
                <a:lnTo>
                  <a:pt x="372" y="3245"/>
                </a:lnTo>
                <a:lnTo>
                  <a:pt x="371" y="3243"/>
                </a:lnTo>
                <a:lnTo>
                  <a:pt x="369" y="3242"/>
                </a:lnTo>
                <a:lnTo>
                  <a:pt x="379" y="3233"/>
                </a:lnTo>
                <a:lnTo>
                  <a:pt x="351" y="3203"/>
                </a:lnTo>
                <a:lnTo>
                  <a:pt x="334" y="3186"/>
                </a:lnTo>
                <a:lnTo>
                  <a:pt x="333" y="3185"/>
                </a:lnTo>
                <a:lnTo>
                  <a:pt x="333" y="3184"/>
                </a:lnTo>
                <a:lnTo>
                  <a:pt x="324" y="3175"/>
                </a:lnTo>
                <a:lnTo>
                  <a:pt x="312" y="3163"/>
                </a:lnTo>
                <a:lnTo>
                  <a:pt x="310" y="3162"/>
                </a:lnTo>
                <a:lnTo>
                  <a:pt x="312" y="3160"/>
                </a:lnTo>
                <a:lnTo>
                  <a:pt x="315" y="3157"/>
                </a:lnTo>
                <a:lnTo>
                  <a:pt x="328" y="3143"/>
                </a:lnTo>
                <a:lnTo>
                  <a:pt x="326" y="3142"/>
                </a:lnTo>
                <a:lnTo>
                  <a:pt x="308" y="3130"/>
                </a:lnTo>
                <a:lnTo>
                  <a:pt x="307" y="3128"/>
                </a:lnTo>
                <a:lnTo>
                  <a:pt x="307" y="3130"/>
                </a:lnTo>
                <a:lnTo>
                  <a:pt x="304" y="3132"/>
                </a:lnTo>
                <a:lnTo>
                  <a:pt x="299" y="3141"/>
                </a:lnTo>
                <a:lnTo>
                  <a:pt x="297" y="3143"/>
                </a:lnTo>
                <a:lnTo>
                  <a:pt x="294" y="3146"/>
                </a:lnTo>
                <a:lnTo>
                  <a:pt x="287" y="3153"/>
                </a:lnTo>
                <a:lnTo>
                  <a:pt x="281" y="3159"/>
                </a:lnTo>
                <a:lnTo>
                  <a:pt x="280" y="3162"/>
                </a:lnTo>
                <a:lnTo>
                  <a:pt x="275" y="3167"/>
                </a:lnTo>
                <a:lnTo>
                  <a:pt x="272" y="3169"/>
                </a:lnTo>
                <a:lnTo>
                  <a:pt x="270" y="3171"/>
                </a:lnTo>
                <a:lnTo>
                  <a:pt x="262" y="3180"/>
                </a:lnTo>
                <a:lnTo>
                  <a:pt x="260" y="3183"/>
                </a:lnTo>
                <a:lnTo>
                  <a:pt x="259" y="3184"/>
                </a:lnTo>
                <a:lnTo>
                  <a:pt x="254" y="3187"/>
                </a:lnTo>
                <a:lnTo>
                  <a:pt x="253" y="3190"/>
                </a:lnTo>
                <a:lnTo>
                  <a:pt x="245" y="3197"/>
                </a:lnTo>
                <a:lnTo>
                  <a:pt x="239" y="3206"/>
                </a:lnTo>
                <a:lnTo>
                  <a:pt x="234" y="3210"/>
                </a:lnTo>
                <a:lnTo>
                  <a:pt x="228" y="3215"/>
                </a:lnTo>
                <a:lnTo>
                  <a:pt x="222" y="3219"/>
                </a:lnTo>
                <a:lnTo>
                  <a:pt x="218" y="3222"/>
                </a:lnTo>
                <a:lnTo>
                  <a:pt x="209" y="3228"/>
                </a:lnTo>
                <a:lnTo>
                  <a:pt x="201" y="3234"/>
                </a:lnTo>
                <a:lnTo>
                  <a:pt x="200" y="3234"/>
                </a:lnTo>
                <a:lnTo>
                  <a:pt x="192" y="3227"/>
                </a:lnTo>
                <a:lnTo>
                  <a:pt x="190" y="3233"/>
                </a:lnTo>
                <a:lnTo>
                  <a:pt x="189" y="3235"/>
                </a:lnTo>
                <a:lnTo>
                  <a:pt x="190" y="3235"/>
                </a:lnTo>
                <a:lnTo>
                  <a:pt x="198" y="3245"/>
                </a:lnTo>
                <a:lnTo>
                  <a:pt x="200" y="3247"/>
                </a:lnTo>
                <a:lnTo>
                  <a:pt x="202" y="3249"/>
                </a:lnTo>
                <a:lnTo>
                  <a:pt x="212" y="3258"/>
                </a:lnTo>
                <a:lnTo>
                  <a:pt x="213" y="3258"/>
                </a:lnTo>
                <a:lnTo>
                  <a:pt x="213" y="3259"/>
                </a:lnTo>
                <a:lnTo>
                  <a:pt x="203" y="3271"/>
                </a:lnTo>
                <a:lnTo>
                  <a:pt x="202" y="3274"/>
                </a:lnTo>
                <a:lnTo>
                  <a:pt x="198" y="3286"/>
                </a:lnTo>
                <a:lnTo>
                  <a:pt x="197" y="3288"/>
                </a:lnTo>
                <a:lnTo>
                  <a:pt x="169" y="3276"/>
                </a:lnTo>
                <a:lnTo>
                  <a:pt x="166" y="3282"/>
                </a:lnTo>
                <a:lnTo>
                  <a:pt x="165" y="3281"/>
                </a:lnTo>
                <a:lnTo>
                  <a:pt x="159" y="3279"/>
                </a:lnTo>
                <a:lnTo>
                  <a:pt x="141" y="3271"/>
                </a:lnTo>
                <a:lnTo>
                  <a:pt x="136" y="3280"/>
                </a:lnTo>
                <a:lnTo>
                  <a:pt x="132" y="3277"/>
                </a:lnTo>
                <a:lnTo>
                  <a:pt x="143" y="3253"/>
                </a:lnTo>
                <a:lnTo>
                  <a:pt x="131" y="3251"/>
                </a:lnTo>
                <a:lnTo>
                  <a:pt x="122" y="3251"/>
                </a:lnTo>
                <a:lnTo>
                  <a:pt x="123" y="3237"/>
                </a:lnTo>
                <a:lnTo>
                  <a:pt x="126" y="3216"/>
                </a:lnTo>
                <a:lnTo>
                  <a:pt x="117" y="3199"/>
                </a:lnTo>
                <a:lnTo>
                  <a:pt x="80" y="3164"/>
                </a:lnTo>
                <a:lnTo>
                  <a:pt x="51" y="3138"/>
                </a:lnTo>
                <a:lnTo>
                  <a:pt x="36" y="3146"/>
                </a:lnTo>
                <a:lnTo>
                  <a:pt x="15" y="3119"/>
                </a:lnTo>
                <a:lnTo>
                  <a:pt x="13" y="3090"/>
                </a:lnTo>
                <a:lnTo>
                  <a:pt x="11" y="3077"/>
                </a:lnTo>
                <a:lnTo>
                  <a:pt x="8" y="3029"/>
                </a:lnTo>
                <a:lnTo>
                  <a:pt x="6" y="3026"/>
                </a:lnTo>
                <a:lnTo>
                  <a:pt x="0" y="3018"/>
                </a:lnTo>
                <a:lnTo>
                  <a:pt x="27" y="2908"/>
                </a:lnTo>
                <a:lnTo>
                  <a:pt x="27" y="2907"/>
                </a:lnTo>
                <a:lnTo>
                  <a:pt x="40" y="2901"/>
                </a:lnTo>
                <a:lnTo>
                  <a:pt x="53" y="2893"/>
                </a:lnTo>
                <a:lnTo>
                  <a:pt x="61" y="2890"/>
                </a:lnTo>
                <a:lnTo>
                  <a:pt x="68" y="2882"/>
                </a:lnTo>
                <a:lnTo>
                  <a:pt x="75" y="2876"/>
                </a:lnTo>
                <a:lnTo>
                  <a:pt x="79" y="2874"/>
                </a:lnTo>
                <a:lnTo>
                  <a:pt x="80" y="2874"/>
                </a:lnTo>
                <a:lnTo>
                  <a:pt x="89" y="2867"/>
                </a:lnTo>
                <a:lnTo>
                  <a:pt x="99" y="2859"/>
                </a:lnTo>
                <a:lnTo>
                  <a:pt x="104" y="2854"/>
                </a:lnTo>
                <a:lnTo>
                  <a:pt x="110" y="2849"/>
                </a:lnTo>
                <a:lnTo>
                  <a:pt x="118" y="2844"/>
                </a:lnTo>
                <a:lnTo>
                  <a:pt x="122" y="2840"/>
                </a:lnTo>
                <a:lnTo>
                  <a:pt x="123" y="2839"/>
                </a:lnTo>
                <a:lnTo>
                  <a:pt x="123" y="2838"/>
                </a:lnTo>
                <a:lnTo>
                  <a:pt x="122" y="2835"/>
                </a:lnTo>
                <a:lnTo>
                  <a:pt x="128" y="2838"/>
                </a:lnTo>
                <a:lnTo>
                  <a:pt x="130" y="2838"/>
                </a:lnTo>
                <a:lnTo>
                  <a:pt x="141" y="2776"/>
                </a:lnTo>
                <a:lnTo>
                  <a:pt x="142" y="2777"/>
                </a:lnTo>
                <a:lnTo>
                  <a:pt x="142" y="2776"/>
                </a:lnTo>
                <a:lnTo>
                  <a:pt x="141" y="2773"/>
                </a:lnTo>
                <a:lnTo>
                  <a:pt x="141" y="2771"/>
                </a:lnTo>
                <a:lnTo>
                  <a:pt x="136" y="2723"/>
                </a:lnTo>
                <a:lnTo>
                  <a:pt x="134" y="2720"/>
                </a:lnTo>
                <a:lnTo>
                  <a:pt x="134" y="2718"/>
                </a:lnTo>
                <a:lnTo>
                  <a:pt x="133" y="2705"/>
                </a:lnTo>
                <a:lnTo>
                  <a:pt x="163" y="2695"/>
                </a:lnTo>
                <a:lnTo>
                  <a:pt x="139" y="2636"/>
                </a:lnTo>
                <a:lnTo>
                  <a:pt x="138" y="2636"/>
                </a:lnTo>
                <a:lnTo>
                  <a:pt x="138" y="2635"/>
                </a:lnTo>
                <a:lnTo>
                  <a:pt x="137" y="2632"/>
                </a:lnTo>
                <a:lnTo>
                  <a:pt x="137" y="2630"/>
                </a:lnTo>
                <a:lnTo>
                  <a:pt x="134" y="2620"/>
                </a:lnTo>
                <a:lnTo>
                  <a:pt x="134" y="2617"/>
                </a:lnTo>
                <a:lnTo>
                  <a:pt x="133" y="2616"/>
                </a:lnTo>
                <a:lnTo>
                  <a:pt x="133" y="2615"/>
                </a:lnTo>
                <a:lnTo>
                  <a:pt x="128" y="2593"/>
                </a:lnTo>
                <a:lnTo>
                  <a:pt x="126" y="2584"/>
                </a:lnTo>
                <a:lnTo>
                  <a:pt x="126" y="2582"/>
                </a:lnTo>
                <a:lnTo>
                  <a:pt x="123" y="2572"/>
                </a:lnTo>
                <a:lnTo>
                  <a:pt x="122" y="2567"/>
                </a:lnTo>
                <a:lnTo>
                  <a:pt x="121" y="2558"/>
                </a:lnTo>
                <a:lnTo>
                  <a:pt x="121" y="2557"/>
                </a:lnTo>
                <a:lnTo>
                  <a:pt x="110" y="2482"/>
                </a:lnTo>
                <a:lnTo>
                  <a:pt x="100" y="2472"/>
                </a:lnTo>
                <a:lnTo>
                  <a:pt x="99" y="2471"/>
                </a:lnTo>
                <a:lnTo>
                  <a:pt x="98" y="2470"/>
                </a:lnTo>
                <a:lnTo>
                  <a:pt x="90" y="2464"/>
                </a:lnTo>
                <a:lnTo>
                  <a:pt x="88" y="2462"/>
                </a:lnTo>
                <a:lnTo>
                  <a:pt x="80" y="2455"/>
                </a:lnTo>
                <a:lnTo>
                  <a:pt x="78" y="2452"/>
                </a:lnTo>
                <a:lnTo>
                  <a:pt x="77" y="2451"/>
                </a:lnTo>
                <a:lnTo>
                  <a:pt x="74" y="2449"/>
                </a:lnTo>
                <a:lnTo>
                  <a:pt x="74" y="2446"/>
                </a:lnTo>
                <a:lnTo>
                  <a:pt x="73" y="2445"/>
                </a:lnTo>
                <a:lnTo>
                  <a:pt x="74" y="2444"/>
                </a:lnTo>
                <a:lnTo>
                  <a:pt x="78" y="2440"/>
                </a:lnTo>
                <a:lnTo>
                  <a:pt x="79" y="2440"/>
                </a:lnTo>
                <a:lnTo>
                  <a:pt x="80" y="2439"/>
                </a:lnTo>
                <a:lnTo>
                  <a:pt x="82" y="2439"/>
                </a:lnTo>
                <a:lnTo>
                  <a:pt x="83" y="2438"/>
                </a:lnTo>
                <a:lnTo>
                  <a:pt x="85" y="2436"/>
                </a:lnTo>
                <a:lnTo>
                  <a:pt x="94" y="2434"/>
                </a:lnTo>
                <a:lnTo>
                  <a:pt x="98" y="2433"/>
                </a:lnTo>
                <a:lnTo>
                  <a:pt x="99" y="2432"/>
                </a:lnTo>
                <a:lnTo>
                  <a:pt x="100" y="2430"/>
                </a:lnTo>
                <a:lnTo>
                  <a:pt x="100" y="2428"/>
                </a:lnTo>
                <a:lnTo>
                  <a:pt x="100" y="2427"/>
                </a:lnTo>
                <a:lnTo>
                  <a:pt x="100" y="2425"/>
                </a:lnTo>
                <a:lnTo>
                  <a:pt x="93" y="2396"/>
                </a:lnTo>
                <a:lnTo>
                  <a:pt x="89" y="2387"/>
                </a:lnTo>
                <a:lnTo>
                  <a:pt x="88" y="2385"/>
                </a:lnTo>
                <a:lnTo>
                  <a:pt x="85" y="2382"/>
                </a:lnTo>
                <a:lnTo>
                  <a:pt x="84" y="2381"/>
                </a:lnTo>
                <a:lnTo>
                  <a:pt x="82" y="2380"/>
                </a:lnTo>
                <a:lnTo>
                  <a:pt x="80" y="2375"/>
                </a:lnTo>
                <a:lnTo>
                  <a:pt x="79" y="2372"/>
                </a:lnTo>
                <a:lnTo>
                  <a:pt x="78" y="2371"/>
                </a:lnTo>
                <a:lnTo>
                  <a:pt x="78" y="2369"/>
                </a:lnTo>
                <a:lnTo>
                  <a:pt x="78" y="2368"/>
                </a:lnTo>
                <a:lnTo>
                  <a:pt x="79" y="2366"/>
                </a:lnTo>
                <a:lnTo>
                  <a:pt x="79" y="2363"/>
                </a:lnTo>
                <a:lnTo>
                  <a:pt x="80" y="2359"/>
                </a:lnTo>
                <a:lnTo>
                  <a:pt x="80" y="2355"/>
                </a:lnTo>
                <a:lnTo>
                  <a:pt x="80" y="2350"/>
                </a:lnTo>
                <a:lnTo>
                  <a:pt x="80" y="2348"/>
                </a:lnTo>
                <a:lnTo>
                  <a:pt x="82" y="2344"/>
                </a:lnTo>
                <a:lnTo>
                  <a:pt x="82" y="2343"/>
                </a:lnTo>
                <a:lnTo>
                  <a:pt x="83" y="2340"/>
                </a:lnTo>
                <a:lnTo>
                  <a:pt x="86" y="2339"/>
                </a:lnTo>
                <a:lnTo>
                  <a:pt x="91" y="2337"/>
                </a:lnTo>
                <a:lnTo>
                  <a:pt x="98" y="2334"/>
                </a:lnTo>
                <a:lnTo>
                  <a:pt x="102" y="2332"/>
                </a:lnTo>
                <a:lnTo>
                  <a:pt x="104" y="2331"/>
                </a:lnTo>
                <a:lnTo>
                  <a:pt x="91" y="2300"/>
                </a:lnTo>
                <a:lnTo>
                  <a:pt x="152" y="2260"/>
                </a:lnTo>
                <a:lnTo>
                  <a:pt x="154" y="2259"/>
                </a:lnTo>
                <a:lnTo>
                  <a:pt x="165" y="2257"/>
                </a:lnTo>
                <a:lnTo>
                  <a:pt x="168" y="2255"/>
                </a:lnTo>
                <a:lnTo>
                  <a:pt x="171" y="2255"/>
                </a:lnTo>
                <a:lnTo>
                  <a:pt x="179" y="2253"/>
                </a:lnTo>
                <a:lnTo>
                  <a:pt x="185" y="2251"/>
                </a:lnTo>
                <a:lnTo>
                  <a:pt x="193" y="2248"/>
                </a:lnTo>
                <a:lnTo>
                  <a:pt x="193" y="2246"/>
                </a:lnTo>
                <a:lnTo>
                  <a:pt x="193" y="2244"/>
                </a:lnTo>
                <a:lnTo>
                  <a:pt x="201" y="2243"/>
                </a:lnTo>
                <a:lnTo>
                  <a:pt x="206" y="2242"/>
                </a:lnTo>
                <a:lnTo>
                  <a:pt x="211" y="2241"/>
                </a:lnTo>
                <a:lnTo>
                  <a:pt x="221" y="2238"/>
                </a:lnTo>
                <a:lnTo>
                  <a:pt x="228" y="2236"/>
                </a:lnTo>
                <a:lnTo>
                  <a:pt x="239" y="2232"/>
                </a:lnTo>
                <a:lnTo>
                  <a:pt x="250" y="2228"/>
                </a:lnTo>
                <a:lnTo>
                  <a:pt x="253" y="2227"/>
                </a:lnTo>
                <a:lnTo>
                  <a:pt x="256" y="2226"/>
                </a:lnTo>
                <a:lnTo>
                  <a:pt x="257" y="2226"/>
                </a:lnTo>
                <a:lnTo>
                  <a:pt x="261" y="2227"/>
                </a:lnTo>
                <a:lnTo>
                  <a:pt x="262" y="2227"/>
                </a:lnTo>
                <a:lnTo>
                  <a:pt x="275" y="2231"/>
                </a:lnTo>
                <a:lnTo>
                  <a:pt x="282" y="2233"/>
                </a:lnTo>
                <a:lnTo>
                  <a:pt x="301" y="2238"/>
                </a:lnTo>
                <a:lnTo>
                  <a:pt x="317" y="2243"/>
                </a:lnTo>
                <a:lnTo>
                  <a:pt x="324" y="2244"/>
                </a:lnTo>
                <a:lnTo>
                  <a:pt x="333" y="2243"/>
                </a:lnTo>
                <a:lnTo>
                  <a:pt x="355" y="2236"/>
                </a:lnTo>
                <a:lnTo>
                  <a:pt x="362" y="2233"/>
                </a:lnTo>
                <a:lnTo>
                  <a:pt x="374" y="2228"/>
                </a:lnTo>
                <a:lnTo>
                  <a:pt x="382" y="2227"/>
                </a:lnTo>
                <a:lnTo>
                  <a:pt x="385" y="2226"/>
                </a:lnTo>
                <a:lnTo>
                  <a:pt x="394" y="2226"/>
                </a:lnTo>
                <a:lnTo>
                  <a:pt x="398" y="2226"/>
                </a:lnTo>
                <a:lnTo>
                  <a:pt x="406" y="2227"/>
                </a:lnTo>
                <a:lnTo>
                  <a:pt x="413" y="2228"/>
                </a:lnTo>
                <a:lnTo>
                  <a:pt x="419" y="2228"/>
                </a:lnTo>
                <a:lnTo>
                  <a:pt x="425" y="2228"/>
                </a:lnTo>
                <a:lnTo>
                  <a:pt x="437" y="2227"/>
                </a:lnTo>
                <a:lnTo>
                  <a:pt x="448" y="2226"/>
                </a:lnTo>
                <a:lnTo>
                  <a:pt x="452" y="2225"/>
                </a:lnTo>
                <a:lnTo>
                  <a:pt x="453" y="2225"/>
                </a:lnTo>
                <a:lnTo>
                  <a:pt x="456" y="2225"/>
                </a:lnTo>
                <a:lnTo>
                  <a:pt x="460" y="2222"/>
                </a:lnTo>
                <a:lnTo>
                  <a:pt x="463" y="2221"/>
                </a:lnTo>
                <a:lnTo>
                  <a:pt x="465" y="2220"/>
                </a:lnTo>
                <a:lnTo>
                  <a:pt x="468" y="2220"/>
                </a:lnTo>
                <a:lnTo>
                  <a:pt x="469" y="2219"/>
                </a:lnTo>
                <a:lnTo>
                  <a:pt x="473" y="2217"/>
                </a:lnTo>
                <a:lnTo>
                  <a:pt x="474" y="2217"/>
                </a:lnTo>
                <a:lnTo>
                  <a:pt x="476" y="2217"/>
                </a:lnTo>
                <a:lnTo>
                  <a:pt x="478" y="2217"/>
                </a:lnTo>
                <a:lnTo>
                  <a:pt x="479" y="2217"/>
                </a:lnTo>
                <a:lnTo>
                  <a:pt x="491" y="2217"/>
                </a:lnTo>
                <a:lnTo>
                  <a:pt x="533" y="2214"/>
                </a:lnTo>
                <a:lnTo>
                  <a:pt x="543" y="2212"/>
                </a:lnTo>
                <a:lnTo>
                  <a:pt x="554" y="2210"/>
                </a:lnTo>
                <a:lnTo>
                  <a:pt x="572" y="2206"/>
                </a:lnTo>
                <a:lnTo>
                  <a:pt x="576" y="2205"/>
                </a:lnTo>
                <a:lnTo>
                  <a:pt x="581" y="2204"/>
                </a:lnTo>
                <a:lnTo>
                  <a:pt x="588" y="2201"/>
                </a:lnTo>
                <a:lnTo>
                  <a:pt x="591" y="2200"/>
                </a:lnTo>
                <a:lnTo>
                  <a:pt x="597" y="2195"/>
                </a:lnTo>
                <a:lnTo>
                  <a:pt x="607" y="2184"/>
                </a:lnTo>
                <a:lnTo>
                  <a:pt x="609" y="2180"/>
                </a:lnTo>
                <a:lnTo>
                  <a:pt x="619" y="2172"/>
                </a:lnTo>
                <a:lnTo>
                  <a:pt x="625" y="2166"/>
                </a:lnTo>
                <a:lnTo>
                  <a:pt x="632" y="2159"/>
                </a:lnTo>
                <a:lnTo>
                  <a:pt x="634" y="2156"/>
                </a:lnTo>
                <a:lnTo>
                  <a:pt x="636" y="2155"/>
                </a:lnTo>
                <a:lnTo>
                  <a:pt x="639" y="2152"/>
                </a:lnTo>
                <a:lnTo>
                  <a:pt x="640" y="2152"/>
                </a:lnTo>
                <a:lnTo>
                  <a:pt x="648" y="2146"/>
                </a:lnTo>
                <a:lnTo>
                  <a:pt x="649" y="2146"/>
                </a:lnTo>
                <a:lnTo>
                  <a:pt x="652" y="2143"/>
                </a:lnTo>
                <a:lnTo>
                  <a:pt x="655" y="2141"/>
                </a:lnTo>
                <a:lnTo>
                  <a:pt x="656" y="2141"/>
                </a:lnTo>
                <a:lnTo>
                  <a:pt x="659" y="2137"/>
                </a:lnTo>
                <a:lnTo>
                  <a:pt x="661" y="2135"/>
                </a:lnTo>
                <a:lnTo>
                  <a:pt x="661" y="2131"/>
                </a:lnTo>
                <a:lnTo>
                  <a:pt x="661" y="2129"/>
                </a:lnTo>
                <a:lnTo>
                  <a:pt x="661" y="2126"/>
                </a:lnTo>
                <a:lnTo>
                  <a:pt x="661" y="2123"/>
                </a:lnTo>
                <a:lnTo>
                  <a:pt x="660" y="2113"/>
                </a:lnTo>
                <a:lnTo>
                  <a:pt x="659" y="2110"/>
                </a:lnTo>
                <a:lnTo>
                  <a:pt x="657" y="2104"/>
                </a:lnTo>
                <a:lnTo>
                  <a:pt x="656" y="2091"/>
                </a:lnTo>
                <a:lnTo>
                  <a:pt x="657" y="2088"/>
                </a:lnTo>
                <a:lnTo>
                  <a:pt x="661" y="2082"/>
                </a:lnTo>
                <a:lnTo>
                  <a:pt x="668" y="2070"/>
                </a:lnTo>
                <a:lnTo>
                  <a:pt x="672" y="2065"/>
                </a:lnTo>
                <a:lnTo>
                  <a:pt x="676" y="2055"/>
                </a:lnTo>
                <a:lnTo>
                  <a:pt x="680" y="2047"/>
                </a:lnTo>
                <a:lnTo>
                  <a:pt x="682" y="2041"/>
                </a:lnTo>
                <a:lnTo>
                  <a:pt x="684" y="2036"/>
                </a:lnTo>
                <a:lnTo>
                  <a:pt x="687" y="2033"/>
                </a:lnTo>
                <a:lnTo>
                  <a:pt x="691" y="2027"/>
                </a:lnTo>
                <a:lnTo>
                  <a:pt x="694" y="2017"/>
                </a:lnTo>
                <a:lnTo>
                  <a:pt x="699" y="2010"/>
                </a:lnTo>
                <a:lnTo>
                  <a:pt x="699" y="2009"/>
                </a:lnTo>
                <a:lnTo>
                  <a:pt x="705" y="1999"/>
                </a:lnTo>
                <a:lnTo>
                  <a:pt x="712" y="2002"/>
                </a:lnTo>
                <a:lnTo>
                  <a:pt x="712" y="1999"/>
                </a:lnTo>
                <a:lnTo>
                  <a:pt x="718" y="1990"/>
                </a:lnTo>
                <a:lnTo>
                  <a:pt x="720" y="1983"/>
                </a:lnTo>
                <a:lnTo>
                  <a:pt x="729" y="1967"/>
                </a:lnTo>
                <a:lnTo>
                  <a:pt x="731" y="1961"/>
                </a:lnTo>
                <a:lnTo>
                  <a:pt x="735" y="1955"/>
                </a:lnTo>
                <a:lnTo>
                  <a:pt x="739" y="1948"/>
                </a:lnTo>
                <a:lnTo>
                  <a:pt x="744" y="1938"/>
                </a:lnTo>
                <a:lnTo>
                  <a:pt x="746" y="1934"/>
                </a:lnTo>
                <a:lnTo>
                  <a:pt x="750" y="1928"/>
                </a:lnTo>
                <a:lnTo>
                  <a:pt x="753" y="1921"/>
                </a:lnTo>
                <a:lnTo>
                  <a:pt x="758" y="1912"/>
                </a:lnTo>
                <a:lnTo>
                  <a:pt x="761" y="1907"/>
                </a:lnTo>
                <a:lnTo>
                  <a:pt x="766" y="1900"/>
                </a:lnTo>
                <a:lnTo>
                  <a:pt x="769" y="1894"/>
                </a:lnTo>
                <a:lnTo>
                  <a:pt x="778" y="1881"/>
                </a:lnTo>
                <a:lnTo>
                  <a:pt x="783" y="1876"/>
                </a:lnTo>
                <a:lnTo>
                  <a:pt x="787" y="1871"/>
                </a:lnTo>
                <a:lnTo>
                  <a:pt x="793" y="1863"/>
                </a:lnTo>
                <a:lnTo>
                  <a:pt x="798" y="1857"/>
                </a:lnTo>
                <a:lnTo>
                  <a:pt x="800" y="1853"/>
                </a:lnTo>
                <a:lnTo>
                  <a:pt x="804" y="1849"/>
                </a:lnTo>
                <a:lnTo>
                  <a:pt x="807" y="1847"/>
                </a:lnTo>
                <a:lnTo>
                  <a:pt x="812" y="1841"/>
                </a:lnTo>
                <a:lnTo>
                  <a:pt x="822" y="1832"/>
                </a:lnTo>
                <a:lnTo>
                  <a:pt x="827" y="1828"/>
                </a:lnTo>
                <a:lnTo>
                  <a:pt x="839" y="1817"/>
                </a:lnTo>
                <a:lnTo>
                  <a:pt x="846" y="1811"/>
                </a:lnTo>
                <a:lnTo>
                  <a:pt x="853" y="1806"/>
                </a:lnTo>
                <a:lnTo>
                  <a:pt x="871" y="1794"/>
                </a:lnTo>
                <a:lnTo>
                  <a:pt x="889" y="1783"/>
                </a:lnTo>
                <a:lnTo>
                  <a:pt x="903" y="1774"/>
                </a:lnTo>
                <a:lnTo>
                  <a:pt x="913" y="1767"/>
                </a:lnTo>
                <a:lnTo>
                  <a:pt x="955" y="1741"/>
                </a:lnTo>
                <a:lnTo>
                  <a:pt x="1007" y="1710"/>
                </a:lnTo>
                <a:lnTo>
                  <a:pt x="1030" y="1695"/>
                </a:lnTo>
                <a:lnTo>
                  <a:pt x="1030" y="1694"/>
                </a:lnTo>
                <a:lnTo>
                  <a:pt x="1033" y="1693"/>
                </a:lnTo>
                <a:lnTo>
                  <a:pt x="1023" y="1683"/>
                </a:lnTo>
                <a:lnTo>
                  <a:pt x="1025" y="1682"/>
                </a:lnTo>
                <a:lnTo>
                  <a:pt x="1029" y="1679"/>
                </a:lnTo>
                <a:lnTo>
                  <a:pt x="1039" y="1677"/>
                </a:lnTo>
                <a:lnTo>
                  <a:pt x="1044" y="1674"/>
                </a:lnTo>
                <a:lnTo>
                  <a:pt x="1044" y="1673"/>
                </a:lnTo>
                <a:lnTo>
                  <a:pt x="1043" y="1667"/>
                </a:lnTo>
                <a:lnTo>
                  <a:pt x="1041" y="1646"/>
                </a:lnTo>
                <a:lnTo>
                  <a:pt x="1040" y="1639"/>
                </a:lnTo>
                <a:lnTo>
                  <a:pt x="1039" y="1614"/>
                </a:lnTo>
                <a:lnTo>
                  <a:pt x="1039" y="1612"/>
                </a:lnTo>
                <a:lnTo>
                  <a:pt x="1046" y="1607"/>
                </a:lnTo>
                <a:lnTo>
                  <a:pt x="1052" y="1603"/>
                </a:lnTo>
                <a:lnTo>
                  <a:pt x="1057" y="1601"/>
                </a:lnTo>
                <a:lnTo>
                  <a:pt x="1078" y="1587"/>
                </a:lnTo>
                <a:lnTo>
                  <a:pt x="1081" y="1586"/>
                </a:lnTo>
                <a:lnTo>
                  <a:pt x="1086" y="1582"/>
                </a:lnTo>
                <a:lnTo>
                  <a:pt x="1086" y="1581"/>
                </a:lnTo>
                <a:lnTo>
                  <a:pt x="1089" y="1578"/>
                </a:lnTo>
                <a:lnTo>
                  <a:pt x="1090" y="1576"/>
                </a:lnTo>
                <a:lnTo>
                  <a:pt x="1092" y="1575"/>
                </a:lnTo>
                <a:lnTo>
                  <a:pt x="1094" y="1572"/>
                </a:lnTo>
                <a:lnTo>
                  <a:pt x="1095" y="1570"/>
                </a:lnTo>
                <a:lnTo>
                  <a:pt x="1098" y="1562"/>
                </a:lnTo>
                <a:lnTo>
                  <a:pt x="1099" y="1561"/>
                </a:lnTo>
                <a:lnTo>
                  <a:pt x="1100" y="1560"/>
                </a:lnTo>
                <a:lnTo>
                  <a:pt x="1102" y="1559"/>
                </a:lnTo>
                <a:lnTo>
                  <a:pt x="1104" y="1554"/>
                </a:lnTo>
                <a:lnTo>
                  <a:pt x="1105" y="1551"/>
                </a:lnTo>
                <a:lnTo>
                  <a:pt x="1106" y="1550"/>
                </a:lnTo>
                <a:lnTo>
                  <a:pt x="1110" y="1546"/>
                </a:lnTo>
                <a:lnTo>
                  <a:pt x="1111" y="1545"/>
                </a:lnTo>
                <a:lnTo>
                  <a:pt x="1114" y="1544"/>
                </a:lnTo>
                <a:lnTo>
                  <a:pt x="1122" y="1537"/>
                </a:lnTo>
                <a:lnTo>
                  <a:pt x="1127" y="1534"/>
                </a:lnTo>
                <a:lnTo>
                  <a:pt x="1131" y="1532"/>
                </a:lnTo>
                <a:lnTo>
                  <a:pt x="1136" y="1527"/>
                </a:lnTo>
                <a:lnTo>
                  <a:pt x="1135" y="1525"/>
                </a:lnTo>
                <a:lnTo>
                  <a:pt x="1129" y="1500"/>
                </a:lnTo>
                <a:lnTo>
                  <a:pt x="1127" y="1491"/>
                </a:lnTo>
                <a:lnTo>
                  <a:pt x="1109" y="1417"/>
                </a:lnTo>
                <a:lnTo>
                  <a:pt x="1106" y="1407"/>
                </a:lnTo>
                <a:lnTo>
                  <a:pt x="1104" y="1395"/>
                </a:lnTo>
                <a:lnTo>
                  <a:pt x="1100" y="1379"/>
                </a:lnTo>
                <a:lnTo>
                  <a:pt x="1102" y="1375"/>
                </a:lnTo>
                <a:lnTo>
                  <a:pt x="1103" y="1367"/>
                </a:lnTo>
                <a:lnTo>
                  <a:pt x="1104" y="1360"/>
                </a:lnTo>
                <a:lnTo>
                  <a:pt x="1105" y="1358"/>
                </a:lnTo>
                <a:lnTo>
                  <a:pt x="1105" y="1354"/>
                </a:lnTo>
                <a:lnTo>
                  <a:pt x="1106" y="1353"/>
                </a:lnTo>
                <a:lnTo>
                  <a:pt x="1105" y="1352"/>
                </a:lnTo>
                <a:lnTo>
                  <a:pt x="1105" y="1351"/>
                </a:lnTo>
                <a:lnTo>
                  <a:pt x="1105" y="1349"/>
                </a:lnTo>
                <a:lnTo>
                  <a:pt x="1106" y="1347"/>
                </a:lnTo>
                <a:lnTo>
                  <a:pt x="1109" y="1336"/>
                </a:lnTo>
                <a:lnTo>
                  <a:pt x="1109" y="1325"/>
                </a:lnTo>
                <a:lnTo>
                  <a:pt x="1109" y="1324"/>
                </a:lnTo>
                <a:lnTo>
                  <a:pt x="1109" y="1321"/>
                </a:lnTo>
                <a:lnTo>
                  <a:pt x="1109" y="1319"/>
                </a:lnTo>
                <a:lnTo>
                  <a:pt x="1110" y="1316"/>
                </a:lnTo>
                <a:lnTo>
                  <a:pt x="1110" y="1308"/>
                </a:lnTo>
                <a:lnTo>
                  <a:pt x="1114" y="1276"/>
                </a:lnTo>
                <a:lnTo>
                  <a:pt x="1114" y="1267"/>
                </a:lnTo>
                <a:lnTo>
                  <a:pt x="1115" y="1263"/>
                </a:lnTo>
                <a:lnTo>
                  <a:pt x="1115" y="1262"/>
                </a:lnTo>
                <a:lnTo>
                  <a:pt x="1115" y="1260"/>
                </a:lnTo>
                <a:lnTo>
                  <a:pt x="1115" y="1257"/>
                </a:lnTo>
                <a:lnTo>
                  <a:pt x="1115" y="1255"/>
                </a:lnTo>
                <a:lnTo>
                  <a:pt x="1115" y="1251"/>
                </a:lnTo>
                <a:lnTo>
                  <a:pt x="1116" y="1247"/>
                </a:lnTo>
                <a:lnTo>
                  <a:pt x="1116" y="1241"/>
                </a:lnTo>
                <a:lnTo>
                  <a:pt x="1116" y="1236"/>
                </a:lnTo>
                <a:lnTo>
                  <a:pt x="1118" y="1227"/>
                </a:lnTo>
                <a:lnTo>
                  <a:pt x="1118" y="1223"/>
                </a:lnTo>
                <a:lnTo>
                  <a:pt x="1119" y="1215"/>
                </a:lnTo>
                <a:lnTo>
                  <a:pt x="1119" y="1205"/>
                </a:lnTo>
                <a:lnTo>
                  <a:pt x="1119" y="1203"/>
                </a:lnTo>
                <a:lnTo>
                  <a:pt x="1120" y="1200"/>
                </a:lnTo>
                <a:lnTo>
                  <a:pt x="1120" y="1184"/>
                </a:lnTo>
                <a:lnTo>
                  <a:pt x="1121" y="1181"/>
                </a:lnTo>
                <a:lnTo>
                  <a:pt x="1127" y="1168"/>
                </a:lnTo>
                <a:lnTo>
                  <a:pt x="1134" y="1156"/>
                </a:lnTo>
                <a:lnTo>
                  <a:pt x="1135" y="1151"/>
                </a:lnTo>
                <a:lnTo>
                  <a:pt x="1136" y="1151"/>
                </a:lnTo>
                <a:lnTo>
                  <a:pt x="1169" y="1140"/>
                </a:lnTo>
                <a:lnTo>
                  <a:pt x="1178" y="1138"/>
                </a:lnTo>
                <a:lnTo>
                  <a:pt x="1178" y="1136"/>
                </a:lnTo>
                <a:lnTo>
                  <a:pt x="1178" y="1134"/>
                </a:lnTo>
                <a:lnTo>
                  <a:pt x="1177" y="1131"/>
                </a:lnTo>
                <a:lnTo>
                  <a:pt x="1177" y="1128"/>
                </a:lnTo>
                <a:lnTo>
                  <a:pt x="1175" y="1125"/>
                </a:lnTo>
                <a:lnTo>
                  <a:pt x="1175" y="1124"/>
                </a:lnTo>
                <a:lnTo>
                  <a:pt x="1174" y="1122"/>
                </a:lnTo>
                <a:lnTo>
                  <a:pt x="1174" y="1119"/>
                </a:lnTo>
                <a:lnTo>
                  <a:pt x="1173" y="1115"/>
                </a:lnTo>
                <a:lnTo>
                  <a:pt x="1173" y="1113"/>
                </a:lnTo>
                <a:lnTo>
                  <a:pt x="1172" y="1109"/>
                </a:lnTo>
                <a:lnTo>
                  <a:pt x="1172" y="1107"/>
                </a:lnTo>
                <a:lnTo>
                  <a:pt x="1170" y="1104"/>
                </a:lnTo>
                <a:lnTo>
                  <a:pt x="1170" y="1101"/>
                </a:lnTo>
                <a:lnTo>
                  <a:pt x="1169" y="1098"/>
                </a:lnTo>
                <a:lnTo>
                  <a:pt x="1169" y="1095"/>
                </a:lnTo>
                <a:lnTo>
                  <a:pt x="1168" y="1092"/>
                </a:lnTo>
                <a:lnTo>
                  <a:pt x="1168" y="1091"/>
                </a:lnTo>
                <a:lnTo>
                  <a:pt x="1168" y="1090"/>
                </a:lnTo>
                <a:lnTo>
                  <a:pt x="1166" y="1065"/>
                </a:lnTo>
                <a:lnTo>
                  <a:pt x="1163" y="1050"/>
                </a:lnTo>
                <a:lnTo>
                  <a:pt x="1162" y="1039"/>
                </a:lnTo>
                <a:lnTo>
                  <a:pt x="1162" y="1037"/>
                </a:lnTo>
                <a:lnTo>
                  <a:pt x="1162" y="1035"/>
                </a:lnTo>
                <a:lnTo>
                  <a:pt x="1158" y="1023"/>
                </a:lnTo>
                <a:lnTo>
                  <a:pt x="1159" y="1023"/>
                </a:lnTo>
                <a:lnTo>
                  <a:pt x="1174" y="1018"/>
                </a:lnTo>
                <a:lnTo>
                  <a:pt x="1173" y="1017"/>
                </a:lnTo>
                <a:lnTo>
                  <a:pt x="1158" y="975"/>
                </a:lnTo>
                <a:lnTo>
                  <a:pt x="1158" y="973"/>
                </a:lnTo>
                <a:lnTo>
                  <a:pt x="1153" y="962"/>
                </a:lnTo>
                <a:lnTo>
                  <a:pt x="1153" y="960"/>
                </a:lnTo>
                <a:lnTo>
                  <a:pt x="1153" y="959"/>
                </a:lnTo>
                <a:lnTo>
                  <a:pt x="1157" y="957"/>
                </a:lnTo>
                <a:lnTo>
                  <a:pt x="1162" y="954"/>
                </a:lnTo>
                <a:lnTo>
                  <a:pt x="1168" y="952"/>
                </a:lnTo>
                <a:lnTo>
                  <a:pt x="1179" y="947"/>
                </a:lnTo>
                <a:lnTo>
                  <a:pt x="1184" y="944"/>
                </a:lnTo>
                <a:lnTo>
                  <a:pt x="1189" y="943"/>
                </a:lnTo>
                <a:lnTo>
                  <a:pt x="1193" y="941"/>
                </a:lnTo>
                <a:lnTo>
                  <a:pt x="1193" y="939"/>
                </a:lnTo>
                <a:lnTo>
                  <a:pt x="1183" y="923"/>
                </a:lnTo>
                <a:lnTo>
                  <a:pt x="1156" y="878"/>
                </a:lnTo>
                <a:lnTo>
                  <a:pt x="1146" y="863"/>
                </a:lnTo>
                <a:lnTo>
                  <a:pt x="1148" y="861"/>
                </a:lnTo>
                <a:lnTo>
                  <a:pt x="1167" y="845"/>
                </a:lnTo>
                <a:lnTo>
                  <a:pt x="1173" y="840"/>
                </a:lnTo>
                <a:lnTo>
                  <a:pt x="1180" y="837"/>
                </a:lnTo>
                <a:lnTo>
                  <a:pt x="1184" y="836"/>
                </a:lnTo>
                <a:lnTo>
                  <a:pt x="1185" y="835"/>
                </a:lnTo>
                <a:lnTo>
                  <a:pt x="1200" y="830"/>
                </a:lnTo>
                <a:lnTo>
                  <a:pt x="1223" y="821"/>
                </a:lnTo>
                <a:lnTo>
                  <a:pt x="1255" y="822"/>
                </a:lnTo>
                <a:lnTo>
                  <a:pt x="1258" y="822"/>
                </a:lnTo>
                <a:lnTo>
                  <a:pt x="1308" y="825"/>
                </a:lnTo>
                <a:lnTo>
                  <a:pt x="1337" y="821"/>
                </a:lnTo>
                <a:lnTo>
                  <a:pt x="1321" y="811"/>
                </a:lnTo>
                <a:lnTo>
                  <a:pt x="1319" y="810"/>
                </a:lnTo>
                <a:lnTo>
                  <a:pt x="1291" y="794"/>
                </a:lnTo>
                <a:lnTo>
                  <a:pt x="1287" y="792"/>
                </a:lnTo>
                <a:lnTo>
                  <a:pt x="1246" y="766"/>
                </a:lnTo>
                <a:lnTo>
                  <a:pt x="1204" y="741"/>
                </a:lnTo>
                <a:lnTo>
                  <a:pt x="1175" y="724"/>
                </a:lnTo>
                <a:lnTo>
                  <a:pt x="1130" y="697"/>
                </a:lnTo>
                <a:lnTo>
                  <a:pt x="1108" y="685"/>
                </a:lnTo>
                <a:lnTo>
                  <a:pt x="1102" y="681"/>
                </a:lnTo>
                <a:lnTo>
                  <a:pt x="1067" y="659"/>
                </a:lnTo>
                <a:lnTo>
                  <a:pt x="1024" y="634"/>
                </a:lnTo>
                <a:lnTo>
                  <a:pt x="976" y="605"/>
                </a:lnTo>
                <a:lnTo>
                  <a:pt x="960" y="596"/>
                </a:lnTo>
                <a:lnTo>
                  <a:pt x="945" y="581"/>
                </a:lnTo>
                <a:lnTo>
                  <a:pt x="924" y="559"/>
                </a:lnTo>
                <a:lnTo>
                  <a:pt x="855" y="486"/>
                </a:lnTo>
                <a:lnTo>
                  <a:pt x="828" y="458"/>
                </a:lnTo>
                <a:lnTo>
                  <a:pt x="815" y="443"/>
                </a:lnTo>
                <a:lnTo>
                  <a:pt x="811" y="441"/>
                </a:lnTo>
                <a:lnTo>
                  <a:pt x="779" y="406"/>
                </a:lnTo>
                <a:lnTo>
                  <a:pt x="725" y="351"/>
                </a:lnTo>
                <a:lnTo>
                  <a:pt x="719" y="344"/>
                </a:lnTo>
                <a:lnTo>
                  <a:pt x="656" y="280"/>
                </a:lnTo>
                <a:lnTo>
                  <a:pt x="656" y="278"/>
                </a:lnTo>
                <a:lnTo>
                  <a:pt x="657" y="278"/>
                </a:lnTo>
                <a:lnTo>
                  <a:pt x="664" y="273"/>
                </a:lnTo>
                <a:lnTo>
                  <a:pt x="666" y="271"/>
                </a:lnTo>
                <a:lnTo>
                  <a:pt x="683" y="256"/>
                </a:lnTo>
                <a:lnTo>
                  <a:pt x="683" y="248"/>
                </a:lnTo>
                <a:lnTo>
                  <a:pt x="682" y="245"/>
                </a:lnTo>
                <a:lnTo>
                  <a:pt x="682" y="244"/>
                </a:lnTo>
                <a:lnTo>
                  <a:pt x="682" y="243"/>
                </a:lnTo>
                <a:lnTo>
                  <a:pt x="691" y="240"/>
                </a:lnTo>
                <a:lnTo>
                  <a:pt x="697" y="239"/>
                </a:lnTo>
                <a:lnTo>
                  <a:pt x="710" y="236"/>
                </a:lnTo>
                <a:lnTo>
                  <a:pt x="713" y="236"/>
                </a:lnTo>
                <a:lnTo>
                  <a:pt x="726" y="229"/>
                </a:lnTo>
                <a:lnTo>
                  <a:pt x="730" y="227"/>
                </a:lnTo>
                <a:lnTo>
                  <a:pt x="731" y="227"/>
                </a:lnTo>
                <a:lnTo>
                  <a:pt x="732" y="224"/>
                </a:lnTo>
                <a:lnTo>
                  <a:pt x="734" y="223"/>
                </a:lnTo>
                <a:lnTo>
                  <a:pt x="736" y="220"/>
                </a:lnTo>
                <a:lnTo>
                  <a:pt x="737" y="218"/>
                </a:lnTo>
                <a:lnTo>
                  <a:pt x="739" y="217"/>
                </a:lnTo>
                <a:lnTo>
                  <a:pt x="741" y="213"/>
                </a:lnTo>
                <a:lnTo>
                  <a:pt x="744" y="209"/>
                </a:lnTo>
                <a:lnTo>
                  <a:pt x="745" y="207"/>
                </a:lnTo>
                <a:lnTo>
                  <a:pt x="746" y="206"/>
                </a:lnTo>
                <a:lnTo>
                  <a:pt x="746" y="204"/>
                </a:lnTo>
                <a:lnTo>
                  <a:pt x="750" y="201"/>
                </a:lnTo>
                <a:lnTo>
                  <a:pt x="752" y="198"/>
                </a:lnTo>
                <a:lnTo>
                  <a:pt x="759" y="192"/>
                </a:lnTo>
                <a:lnTo>
                  <a:pt x="767" y="174"/>
                </a:lnTo>
                <a:lnTo>
                  <a:pt x="769" y="170"/>
                </a:lnTo>
                <a:lnTo>
                  <a:pt x="769" y="166"/>
                </a:lnTo>
                <a:lnTo>
                  <a:pt x="768" y="164"/>
                </a:lnTo>
                <a:lnTo>
                  <a:pt x="768" y="160"/>
                </a:lnTo>
                <a:lnTo>
                  <a:pt x="783" y="151"/>
                </a:lnTo>
                <a:lnTo>
                  <a:pt x="805" y="138"/>
                </a:lnTo>
                <a:lnTo>
                  <a:pt x="821" y="128"/>
                </a:lnTo>
                <a:lnTo>
                  <a:pt x="823" y="128"/>
                </a:lnTo>
                <a:lnTo>
                  <a:pt x="826" y="128"/>
                </a:lnTo>
                <a:lnTo>
                  <a:pt x="827" y="129"/>
                </a:lnTo>
                <a:lnTo>
                  <a:pt x="828" y="129"/>
                </a:lnTo>
                <a:lnTo>
                  <a:pt x="830" y="129"/>
                </a:lnTo>
                <a:lnTo>
                  <a:pt x="832" y="129"/>
                </a:lnTo>
                <a:lnTo>
                  <a:pt x="833" y="129"/>
                </a:lnTo>
                <a:lnTo>
                  <a:pt x="836" y="129"/>
                </a:lnTo>
                <a:lnTo>
                  <a:pt x="837" y="129"/>
                </a:lnTo>
                <a:lnTo>
                  <a:pt x="838" y="129"/>
                </a:lnTo>
                <a:lnTo>
                  <a:pt x="839" y="129"/>
                </a:lnTo>
                <a:lnTo>
                  <a:pt x="842" y="129"/>
                </a:lnTo>
                <a:lnTo>
                  <a:pt x="843" y="131"/>
                </a:lnTo>
                <a:lnTo>
                  <a:pt x="844" y="131"/>
                </a:lnTo>
                <a:lnTo>
                  <a:pt x="846" y="131"/>
                </a:lnTo>
                <a:lnTo>
                  <a:pt x="846" y="132"/>
                </a:lnTo>
                <a:lnTo>
                  <a:pt x="847" y="133"/>
                </a:lnTo>
                <a:lnTo>
                  <a:pt x="847" y="134"/>
                </a:lnTo>
                <a:lnTo>
                  <a:pt x="848" y="134"/>
                </a:lnTo>
                <a:lnTo>
                  <a:pt x="848" y="133"/>
                </a:lnTo>
                <a:lnTo>
                  <a:pt x="849" y="132"/>
                </a:lnTo>
                <a:lnTo>
                  <a:pt x="851" y="131"/>
                </a:lnTo>
                <a:lnTo>
                  <a:pt x="853" y="127"/>
                </a:lnTo>
                <a:lnTo>
                  <a:pt x="858" y="122"/>
                </a:lnTo>
                <a:lnTo>
                  <a:pt x="863" y="116"/>
                </a:lnTo>
                <a:lnTo>
                  <a:pt x="876" y="108"/>
                </a:lnTo>
                <a:lnTo>
                  <a:pt x="880" y="106"/>
                </a:lnTo>
                <a:lnTo>
                  <a:pt x="889" y="101"/>
                </a:lnTo>
                <a:lnTo>
                  <a:pt x="899" y="96"/>
                </a:lnTo>
                <a:lnTo>
                  <a:pt x="901" y="95"/>
                </a:lnTo>
                <a:lnTo>
                  <a:pt x="897" y="85"/>
                </a:lnTo>
                <a:lnTo>
                  <a:pt x="899" y="85"/>
                </a:lnTo>
                <a:lnTo>
                  <a:pt x="903" y="83"/>
                </a:lnTo>
                <a:lnTo>
                  <a:pt x="910" y="81"/>
                </a:lnTo>
                <a:lnTo>
                  <a:pt x="918" y="78"/>
                </a:lnTo>
                <a:lnTo>
                  <a:pt x="928" y="75"/>
                </a:lnTo>
                <a:lnTo>
                  <a:pt x="940" y="70"/>
                </a:lnTo>
                <a:lnTo>
                  <a:pt x="948" y="68"/>
                </a:lnTo>
                <a:lnTo>
                  <a:pt x="960" y="63"/>
                </a:lnTo>
                <a:lnTo>
                  <a:pt x="980" y="54"/>
                </a:lnTo>
                <a:lnTo>
                  <a:pt x="987" y="49"/>
                </a:lnTo>
                <a:lnTo>
                  <a:pt x="998" y="43"/>
                </a:lnTo>
                <a:lnTo>
                  <a:pt x="1003" y="41"/>
                </a:lnTo>
                <a:lnTo>
                  <a:pt x="1009" y="37"/>
                </a:lnTo>
                <a:lnTo>
                  <a:pt x="1017" y="32"/>
                </a:lnTo>
                <a:lnTo>
                  <a:pt x="1024" y="25"/>
                </a:lnTo>
                <a:lnTo>
                  <a:pt x="1033" y="17"/>
                </a:lnTo>
                <a:lnTo>
                  <a:pt x="1049" y="0"/>
                </a:lnTo>
                <a:lnTo>
                  <a:pt x="1051" y="3"/>
                </a:lnTo>
                <a:lnTo>
                  <a:pt x="1058" y="9"/>
                </a:lnTo>
                <a:lnTo>
                  <a:pt x="1062" y="11"/>
                </a:lnTo>
                <a:lnTo>
                  <a:pt x="1070" y="16"/>
                </a:lnTo>
                <a:lnTo>
                  <a:pt x="1076" y="22"/>
                </a:lnTo>
                <a:lnTo>
                  <a:pt x="1082" y="28"/>
                </a:lnTo>
                <a:lnTo>
                  <a:pt x="1089" y="37"/>
                </a:lnTo>
                <a:lnTo>
                  <a:pt x="1104" y="54"/>
                </a:lnTo>
                <a:lnTo>
                  <a:pt x="1118" y="69"/>
                </a:lnTo>
                <a:lnTo>
                  <a:pt x="1127" y="79"/>
                </a:lnTo>
                <a:lnTo>
                  <a:pt x="1129" y="81"/>
                </a:lnTo>
                <a:lnTo>
                  <a:pt x="1131" y="101"/>
                </a:lnTo>
                <a:lnTo>
                  <a:pt x="1131" y="103"/>
                </a:lnTo>
                <a:lnTo>
                  <a:pt x="1132" y="106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78216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Maps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5603</TotalTime>
  <Words>233</Words>
  <Application>Microsoft Office PowerPoint</Application>
  <PresentationFormat>On-screen Show (16:9)</PresentationFormat>
  <Paragraphs>31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quote-cjk-patch</vt:lpstr>
      <vt:lpstr>宋体</vt:lpstr>
      <vt:lpstr>Arial</vt:lpstr>
      <vt:lpstr>Calibri</vt:lpstr>
      <vt:lpstr>Wingdings</vt:lpstr>
      <vt:lpstr>Office 主题​​</vt:lpstr>
      <vt:lpstr>Top 10 Largest Belgium Cities by  Municipality Population</vt:lpstr>
      <vt:lpstr>Brussels – Brussels-Capital Region</vt:lpstr>
      <vt:lpstr>Antwerp – Flanders Region</vt:lpstr>
      <vt:lpstr>Ghent – Flanders Region</vt:lpstr>
      <vt:lpstr>Charleroi – Wallonia Region</vt:lpstr>
      <vt:lpstr>Liège – Wallonia Region</vt:lpstr>
      <vt:lpstr>Bruges – Flanders Region</vt:lpstr>
      <vt:lpstr>Namur – Wallonia Region</vt:lpstr>
      <vt:lpstr>Leuven – Flanders Region</vt:lpstr>
      <vt:lpstr>Mons – Wallonia Region</vt:lpstr>
      <vt:lpstr>Aalst – Flanders Region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156</cp:revision>
  <dcterms:created xsi:type="dcterms:W3CDTF">2016-05-15T02:42:52Z</dcterms:created>
  <dcterms:modified xsi:type="dcterms:W3CDTF">2026-05-30T15:01:06Z</dcterms:modified>
</cp:coreProperties>
</file>